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4" r:id="rId3"/>
    <p:sldId id="285" r:id="rId4"/>
    <p:sldId id="257" r:id="rId5"/>
    <p:sldId id="258" r:id="rId6"/>
    <p:sldId id="259" r:id="rId7"/>
    <p:sldId id="260" r:id="rId8"/>
    <p:sldId id="261" r:id="rId9"/>
    <p:sldId id="262" r:id="rId10"/>
    <p:sldId id="263" r:id="rId11"/>
    <p:sldId id="264" r:id="rId12"/>
    <p:sldId id="265" r:id="rId13"/>
    <p:sldId id="266" r:id="rId14"/>
    <p:sldId id="267" r:id="rId15"/>
    <p:sldId id="279" r:id="rId16"/>
    <p:sldId id="268" r:id="rId17"/>
    <p:sldId id="269" r:id="rId18"/>
    <p:sldId id="270" r:id="rId19"/>
    <p:sldId id="271" r:id="rId20"/>
    <p:sldId id="272" r:id="rId21"/>
    <p:sldId id="273" r:id="rId22"/>
    <p:sldId id="274" r:id="rId23"/>
    <p:sldId id="275" r:id="rId24"/>
    <p:sldId id="276" r:id="rId25"/>
    <p:sldId id="277" r:id="rId26"/>
    <p:sldId id="278" r:id="rId27"/>
    <p:sldId id="280" r:id="rId28"/>
    <p:sldId id="281" r:id="rId29"/>
    <p:sldId id="282" r:id="rId30"/>
    <p:sldId id="283" r:id="rId31"/>
    <p:sldId id="286" r:id="rId3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8" autoAdjust="0"/>
    <p:restoredTop sz="94607" autoAdjust="0"/>
  </p:normalViewPr>
  <p:slideViewPr>
    <p:cSldViewPr>
      <p:cViewPr varScale="1">
        <p:scale>
          <a:sx n="110" d="100"/>
          <a:sy n="110" d="100"/>
        </p:scale>
        <p:origin x="163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BB83A1-4EF8-48E5-ABA8-F7E13F5C1D2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915465B-7F51-42A9-B302-AD5BC98C4ABE}">
      <dgm:prSet phldrT="[Texto]" custT="1"/>
      <dgm:spPr/>
      <dgm:t>
        <a:bodyPr/>
        <a:lstStyle/>
        <a:p>
          <a:r>
            <a:rPr lang="es-MX" sz="2400" dirty="0" smtClean="0"/>
            <a:t>CONCEPTO</a:t>
          </a:r>
          <a:endParaRPr lang="es-MX" sz="2400" dirty="0"/>
        </a:p>
      </dgm:t>
    </dgm:pt>
    <dgm:pt modelId="{70D92E58-3856-46C8-A896-982C0E5CB7B2}" type="parTrans" cxnId="{375F7F80-D7F9-482F-9A1A-59270D4A4F33}">
      <dgm:prSet/>
      <dgm:spPr/>
      <dgm:t>
        <a:bodyPr/>
        <a:lstStyle/>
        <a:p>
          <a:endParaRPr lang="es-MX"/>
        </a:p>
      </dgm:t>
    </dgm:pt>
    <dgm:pt modelId="{2BC08A15-6063-4B51-98FC-F90045DF2C9F}" type="sibTrans" cxnId="{375F7F80-D7F9-482F-9A1A-59270D4A4F33}">
      <dgm:prSet/>
      <dgm:spPr/>
      <dgm:t>
        <a:bodyPr/>
        <a:lstStyle/>
        <a:p>
          <a:endParaRPr lang="es-MX"/>
        </a:p>
      </dgm:t>
    </dgm:pt>
    <dgm:pt modelId="{BBBD5B4E-87E4-4993-9DD8-888A33380DE3}">
      <dgm:prSet phldrT="[Texto]" custT="1"/>
      <dgm:spPr/>
      <dgm:t>
        <a:bodyPr/>
        <a:lstStyle/>
        <a:p>
          <a:pPr algn="just"/>
          <a:r>
            <a:rPr lang="es-MX" sz="2000" dirty="0" smtClean="0"/>
            <a:t>Según </a:t>
          </a:r>
          <a:r>
            <a:rPr lang="es-MX" sz="2000" dirty="0" err="1" smtClean="0"/>
            <a:t>Eemeren</a:t>
          </a:r>
          <a:r>
            <a:rPr lang="es-MX" sz="2000" dirty="0" smtClean="0"/>
            <a:t> y </a:t>
          </a:r>
          <a:r>
            <a:rPr lang="es-MX" sz="2000" dirty="0" err="1" smtClean="0"/>
            <a:t>Grootendorst</a:t>
          </a:r>
          <a:r>
            <a:rPr lang="es-MX" sz="2000" dirty="0" smtClean="0"/>
            <a:t>, la argumentación es una actividad verbal, social y racional que apunta a convencer a un critico razonable de la aceptabilidad de un punto de vista, adelantando una constelación de una o mas proposiciones para justificar ese punto de vista.</a:t>
          </a:r>
          <a:endParaRPr lang="es-MX" sz="2000" dirty="0"/>
        </a:p>
      </dgm:t>
    </dgm:pt>
    <dgm:pt modelId="{3297663F-85E7-4269-A8B2-DB4A61399B60}" type="parTrans" cxnId="{052196AE-A210-43D5-A4E3-473F2584F6A6}">
      <dgm:prSet/>
      <dgm:spPr/>
      <dgm:t>
        <a:bodyPr/>
        <a:lstStyle/>
        <a:p>
          <a:endParaRPr lang="es-MX"/>
        </a:p>
      </dgm:t>
    </dgm:pt>
    <dgm:pt modelId="{00700192-FB1A-46FB-9D72-004980337CBA}" type="sibTrans" cxnId="{052196AE-A210-43D5-A4E3-473F2584F6A6}">
      <dgm:prSet/>
      <dgm:spPr/>
      <dgm:t>
        <a:bodyPr/>
        <a:lstStyle/>
        <a:p>
          <a:endParaRPr lang="es-MX"/>
        </a:p>
      </dgm:t>
    </dgm:pt>
    <dgm:pt modelId="{9DDFB94C-CD02-4434-9497-C66E102CEC76}" type="pres">
      <dgm:prSet presAssocID="{00BB83A1-4EF8-48E5-ABA8-F7E13F5C1D25}" presName="linear" presStyleCnt="0">
        <dgm:presLayoutVars>
          <dgm:animLvl val="lvl"/>
          <dgm:resizeHandles val="exact"/>
        </dgm:presLayoutVars>
      </dgm:prSet>
      <dgm:spPr/>
      <dgm:t>
        <a:bodyPr/>
        <a:lstStyle/>
        <a:p>
          <a:endParaRPr lang="es-MX"/>
        </a:p>
      </dgm:t>
    </dgm:pt>
    <dgm:pt modelId="{239BDC18-D23B-47D5-BEF7-AE76CEF79124}" type="pres">
      <dgm:prSet presAssocID="{8915465B-7F51-42A9-B302-AD5BC98C4ABE}" presName="parentText" presStyleLbl="node1" presStyleIdx="0" presStyleCnt="1" custScaleY="48756" custLinFactNeighborX="342" custLinFactNeighborY="-18341">
        <dgm:presLayoutVars>
          <dgm:chMax val="0"/>
          <dgm:bulletEnabled val="1"/>
        </dgm:presLayoutVars>
      </dgm:prSet>
      <dgm:spPr/>
      <dgm:t>
        <a:bodyPr/>
        <a:lstStyle/>
        <a:p>
          <a:endParaRPr lang="es-MX"/>
        </a:p>
      </dgm:t>
    </dgm:pt>
    <dgm:pt modelId="{0140A31D-86EA-4792-8BAD-6C312A56635A}" type="pres">
      <dgm:prSet presAssocID="{8915465B-7F51-42A9-B302-AD5BC98C4ABE}" presName="childText" presStyleLbl="revTx" presStyleIdx="0" presStyleCnt="1">
        <dgm:presLayoutVars>
          <dgm:bulletEnabled val="1"/>
        </dgm:presLayoutVars>
      </dgm:prSet>
      <dgm:spPr/>
      <dgm:t>
        <a:bodyPr/>
        <a:lstStyle/>
        <a:p>
          <a:endParaRPr lang="es-MX"/>
        </a:p>
      </dgm:t>
    </dgm:pt>
  </dgm:ptLst>
  <dgm:cxnLst>
    <dgm:cxn modelId="{0158C15A-0F8E-4D30-B050-07E34EEC06FD}" type="presOf" srcId="{8915465B-7F51-42A9-B302-AD5BC98C4ABE}" destId="{239BDC18-D23B-47D5-BEF7-AE76CEF79124}" srcOrd="0" destOrd="0" presId="urn:microsoft.com/office/officeart/2005/8/layout/vList2"/>
    <dgm:cxn modelId="{DE65622B-8372-44AE-A63C-AB661E8BE2FF}" type="presOf" srcId="{00BB83A1-4EF8-48E5-ABA8-F7E13F5C1D25}" destId="{9DDFB94C-CD02-4434-9497-C66E102CEC76}" srcOrd="0" destOrd="0" presId="urn:microsoft.com/office/officeart/2005/8/layout/vList2"/>
    <dgm:cxn modelId="{052196AE-A210-43D5-A4E3-473F2584F6A6}" srcId="{8915465B-7F51-42A9-B302-AD5BC98C4ABE}" destId="{BBBD5B4E-87E4-4993-9DD8-888A33380DE3}" srcOrd="0" destOrd="0" parTransId="{3297663F-85E7-4269-A8B2-DB4A61399B60}" sibTransId="{00700192-FB1A-46FB-9D72-004980337CBA}"/>
    <dgm:cxn modelId="{35B30071-AB14-4CEC-96A4-4AF89C4553A7}" type="presOf" srcId="{BBBD5B4E-87E4-4993-9DD8-888A33380DE3}" destId="{0140A31D-86EA-4792-8BAD-6C312A56635A}" srcOrd="0" destOrd="0" presId="urn:microsoft.com/office/officeart/2005/8/layout/vList2"/>
    <dgm:cxn modelId="{375F7F80-D7F9-482F-9A1A-59270D4A4F33}" srcId="{00BB83A1-4EF8-48E5-ABA8-F7E13F5C1D25}" destId="{8915465B-7F51-42A9-B302-AD5BC98C4ABE}" srcOrd="0" destOrd="0" parTransId="{70D92E58-3856-46C8-A896-982C0E5CB7B2}" sibTransId="{2BC08A15-6063-4B51-98FC-F90045DF2C9F}"/>
    <dgm:cxn modelId="{5FB08BBD-CADE-4AEE-AF6F-488B69D23B44}" type="presParOf" srcId="{9DDFB94C-CD02-4434-9497-C66E102CEC76}" destId="{239BDC18-D23B-47D5-BEF7-AE76CEF79124}" srcOrd="0" destOrd="0" presId="urn:microsoft.com/office/officeart/2005/8/layout/vList2"/>
    <dgm:cxn modelId="{1C9BDFB6-E78B-478A-B99F-4B39E03BC285}" type="presParOf" srcId="{9DDFB94C-CD02-4434-9497-C66E102CEC76}" destId="{0140A31D-86EA-4792-8BAD-6C312A56635A}"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7AD090F-4C8D-46A5-A36D-5789DE73AFCB}" type="doc">
      <dgm:prSet loTypeId="urn:microsoft.com/office/officeart/2005/8/layout/vList5" loCatId="list" qsTypeId="urn:microsoft.com/office/officeart/2005/8/quickstyle/simple1" qsCatId="simple" csTypeId="urn:microsoft.com/office/officeart/2005/8/colors/colorful1#3" csCatId="colorful" phldr="1"/>
      <dgm:spPr/>
      <dgm:t>
        <a:bodyPr/>
        <a:lstStyle/>
        <a:p>
          <a:endParaRPr lang="es-MX"/>
        </a:p>
      </dgm:t>
    </dgm:pt>
    <dgm:pt modelId="{5DA92D03-39AB-4E23-B068-3330AA907C11}">
      <dgm:prSet phldrT="[Texto]" custT="1"/>
      <dgm:spPr/>
      <dgm:t>
        <a:bodyPr/>
        <a:lstStyle/>
        <a:p>
          <a:r>
            <a:rPr lang="es-MX" sz="3200" dirty="0" smtClean="0"/>
            <a:t>Sorites</a:t>
          </a:r>
          <a:endParaRPr lang="es-MX" sz="3300" dirty="0"/>
        </a:p>
      </dgm:t>
    </dgm:pt>
    <dgm:pt modelId="{B14C188F-8CE9-4887-ACDA-E420ADD2513F}" type="parTrans" cxnId="{3502EA7A-D24A-4961-ACD5-BC69B0F49972}">
      <dgm:prSet/>
      <dgm:spPr/>
      <dgm:t>
        <a:bodyPr/>
        <a:lstStyle/>
        <a:p>
          <a:endParaRPr lang="es-MX"/>
        </a:p>
      </dgm:t>
    </dgm:pt>
    <dgm:pt modelId="{3E7EF122-35C8-4370-B403-BB5450781AAD}" type="sibTrans" cxnId="{3502EA7A-D24A-4961-ACD5-BC69B0F49972}">
      <dgm:prSet/>
      <dgm:spPr/>
      <dgm:t>
        <a:bodyPr/>
        <a:lstStyle/>
        <a:p>
          <a:endParaRPr lang="es-MX"/>
        </a:p>
      </dgm:t>
    </dgm:pt>
    <dgm:pt modelId="{C7508ED5-F9C3-4F00-90E4-0EF77F72B486}">
      <dgm:prSet phldrT="[Texto]"/>
      <dgm:spPr/>
      <dgm:t>
        <a:bodyPr/>
        <a:lstStyle/>
        <a:p>
          <a:r>
            <a:rPr lang="es-MX" dirty="0" smtClean="0"/>
            <a:t>Hay una complementación, el predicado de la primera premisa sirve como sujeto de la segunda, el segundo de la tercera y así sucesivamente.</a:t>
          </a:r>
          <a:endParaRPr lang="es-MX" dirty="0"/>
        </a:p>
      </dgm:t>
    </dgm:pt>
    <dgm:pt modelId="{2A164212-7E32-4E68-9807-6DC53EBB41A3}" type="parTrans" cxnId="{FD8ACED5-DBEA-468C-84F9-7D8273C6079A}">
      <dgm:prSet/>
      <dgm:spPr/>
      <dgm:t>
        <a:bodyPr/>
        <a:lstStyle/>
        <a:p>
          <a:endParaRPr lang="es-MX"/>
        </a:p>
      </dgm:t>
    </dgm:pt>
    <dgm:pt modelId="{A5FF4587-DEF5-4F08-89A5-384F732FEFC9}" type="sibTrans" cxnId="{FD8ACED5-DBEA-468C-84F9-7D8273C6079A}">
      <dgm:prSet/>
      <dgm:spPr/>
      <dgm:t>
        <a:bodyPr/>
        <a:lstStyle/>
        <a:p>
          <a:endParaRPr lang="es-MX"/>
        </a:p>
      </dgm:t>
    </dgm:pt>
    <dgm:pt modelId="{D0813668-6610-42E2-91AB-B8B686E2D9AF}">
      <dgm:prSet phldrT="[Texto]" custT="1"/>
      <dgm:spPr/>
      <dgm:t>
        <a:bodyPr/>
        <a:lstStyle/>
        <a:p>
          <a:r>
            <a:rPr lang="es-MX" sz="3200" dirty="0" smtClean="0"/>
            <a:t>Epiquerema</a:t>
          </a:r>
          <a:endParaRPr lang="es-MX" sz="3200" dirty="0"/>
        </a:p>
      </dgm:t>
    </dgm:pt>
    <dgm:pt modelId="{3EFD2012-6169-419F-BD40-2D092A416FFD}" type="parTrans" cxnId="{82AB9585-42FD-4A9D-8777-A80F08228B3A}">
      <dgm:prSet/>
      <dgm:spPr/>
      <dgm:t>
        <a:bodyPr/>
        <a:lstStyle/>
        <a:p>
          <a:endParaRPr lang="es-MX"/>
        </a:p>
      </dgm:t>
    </dgm:pt>
    <dgm:pt modelId="{50C801D5-2D38-4E96-80E9-8A0E414D45C7}" type="sibTrans" cxnId="{82AB9585-42FD-4A9D-8777-A80F08228B3A}">
      <dgm:prSet/>
      <dgm:spPr/>
      <dgm:t>
        <a:bodyPr/>
        <a:lstStyle/>
        <a:p>
          <a:endParaRPr lang="es-MX"/>
        </a:p>
      </dgm:t>
    </dgm:pt>
    <dgm:pt modelId="{09FB497C-92A2-43C3-97CC-BB2482F5C9EE}">
      <dgm:prSet phldrT="[Texto]"/>
      <dgm:spPr/>
      <dgm:t>
        <a:bodyPr/>
        <a:lstStyle/>
        <a:p>
          <a:r>
            <a:rPr lang="es-MX" dirty="0" smtClean="0"/>
            <a:t>Las premisas van acompañadas de razón o explicación causal.</a:t>
          </a:r>
          <a:endParaRPr lang="es-MX" dirty="0"/>
        </a:p>
      </dgm:t>
    </dgm:pt>
    <dgm:pt modelId="{3A399D7F-327D-4E81-B731-4FA565232323}" type="parTrans" cxnId="{7C64345F-396C-45FC-BEA8-AFD59C0C068E}">
      <dgm:prSet/>
      <dgm:spPr/>
      <dgm:t>
        <a:bodyPr/>
        <a:lstStyle/>
        <a:p>
          <a:endParaRPr lang="es-MX"/>
        </a:p>
      </dgm:t>
    </dgm:pt>
    <dgm:pt modelId="{A96D7025-6D87-41B1-B5A1-99133917D613}" type="sibTrans" cxnId="{7C64345F-396C-45FC-BEA8-AFD59C0C068E}">
      <dgm:prSet/>
      <dgm:spPr/>
      <dgm:t>
        <a:bodyPr/>
        <a:lstStyle/>
        <a:p>
          <a:endParaRPr lang="es-MX"/>
        </a:p>
      </dgm:t>
    </dgm:pt>
    <dgm:pt modelId="{342F909F-CD47-4253-A601-10A027768473}">
      <dgm:prSet phldrT="[Texto]" custT="1"/>
      <dgm:spPr/>
      <dgm:t>
        <a:bodyPr/>
        <a:lstStyle/>
        <a:p>
          <a:r>
            <a:rPr lang="es-MX" sz="3200" dirty="0" err="1" smtClean="0"/>
            <a:t>Entinema</a:t>
          </a:r>
          <a:endParaRPr lang="es-MX" sz="4000" dirty="0"/>
        </a:p>
      </dgm:t>
    </dgm:pt>
    <dgm:pt modelId="{CFBD6E3C-ACE2-432C-A1B7-3EC13456CFB8}" type="parTrans" cxnId="{A7E69563-97B8-4811-82DB-5E2A8E359DD6}">
      <dgm:prSet/>
      <dgm:spPr/>
      <dgm:t>
        <a:bodyPr/>
        <a:lstStyle/>
        <a:p>
          <a:endParaRPr lang="es-MX"/>
        </a:p>
      </dgm:t>
    </dgm:pt>
    <dgm:pt modelId="{F10DABC2-75B2-4191-91C5-12010EB8F664}" type="sibTrans" cxnId="{A7E69563-97B8-4811-82DB-5E2A8E359DD6}">
      <dgm:prSet/>
      <dgm:spPr/>
      <dgm:t>
        <a:bodyPr/>
        <a:lstStyle/>
        <a:p>
          <a:endParaRPr lang="es-MX"/>
        </a:p>
      </dgm:t>
    </dgm:pt>
    <dgm:pt modelId="{33344E04-02D1-4176-AAE7-9E0CCF5B5BE6}">
      <dgm:prSet phldrT="[Texto]"/>
      <dgm:spPr/>
      <dgm:t>
        <a:bodyPr/>
        <a:lstStyle/>
        <a:p>
          <a:r>
            <a:rPr lang="es-MX" dirty="0" smtClean="0"/>
            <a:t>Se omiten ciertas premisas o conclusiones. De esta manera se considera entendida u obvia.</a:t>
          </a:r>
          <a:endParaRPr lang="es-MX" dirty="0"/>
        </a:p>
      </dgm:t>
    </dgm:pt>
    <dgm:pt modelId="{3192D1EA-E70A-4AB0-914A-222FA31A779A}" type="parTrans" cxnId="{BEDBF45D-9040-4718-BDEE-F3AAEF6386BE}">
      <dgm:prSet/>
      <dgm:spPr/>
      <dgm:t>
        <a:bodyPr/>
        <a:lstStyle/>
        <a:p>
          <a:endParaRPr lang="es-MX"/>
        </a:p>
      </dgm:t>
    </dgm:pt>
    <dgm:pt modelId="{19A20E1C-D4C4-49F5-81F1-5CFB3382BFEF}" type="sibTrans" cxnId="{BEDBF45D-9040-4718-BDEE-F3AAEF6386BE}">
      <dgm:prSet/>
      <dgm:spPr/>
      <dgm:t>
        <a:bodyPr/>
        <a:lstStyle/>
        <a:p>
          <a:endParaRPr lang="es-MX"/>
        </a:p>
      </dgm:t>
    </dgm:pt>
    <dgm:pt modelId="{5DA3C0E1-F95B-49B8-BC05-60AC30BE723F}" type="pres">
      <dgm:prSet presAssocID="{D7AD090F-4C8D-46A5-A36D-5789DE73AFCB}" presName="Name0" presStyleCnt="0">
        <dgm:presLayoutVars>
          <dgm:dir/>
          <dgm:animLvl val="lvl"/>
          <dgm:resizeHandles val="exact"/>
        </dgm:presLayoutVars>
      </dgm:prSet>
      <dgm:spPr/>
      <dgm:t>
        <a:bodyPr/>
        <a:lstStyle/>
        <a:p>
          <a:endParaRPr lang="es-MX"/>
        </a:p>
      </dgm:t>
    </dgm:pt>
    <dgm:pt modelId="{04DEC1EA-0A3C-454F-9F41-ABBA99B8F164}" type="pres">
      <dgm:prSet presAssocID="{5DA92D03-39AB-4E23-B068-3330AA907C11}" presName="linNode" presStyleCnt="0"/>
      <dgm:spPr/>
    </dgm:pt>
    <dgm:pt modelId="{FA6CA653-7D8C-41E8-961D-31D659AB67EC}" type="pres">
      <dgm:prSet presAssocID="{5DA92D03-39AB-4E23-B068-3330AA907C11}" presName="parentText" presStyleLbl="node1" presStyleIdx="0" presStyleCnt="3">
        <dgm:presLayoutVars>
          <dgm:chMax val="1"/>
          <dgm:bulletEnabled val="1"/>
        </dgm:presLayoutVars>
      </dgm:prSet>
      <dgm:spPr/>
      <dgm:t>
        <a:bodyPr/>
        <a:lstStyle/>
        <a:p>
          <a:endParaRPr lang="es-MX"/>
        </a:p>
      </dgm:t>
    </dgm:pt>
    <dgm:pt modelId="{499E0E0B-D9B5-40E0-911E-ACECEE50D7E6}" type="pres">
      <dgm:prSet presAssocID="{5DA92D03-39AB-4E23-B068-3330AA907C11}" presName="descendantText" presStyleLbl="alignAccFollowNode1" presStyleIdx="0" presStyleCnt="3">
        <dgm:presLayoutVars>
          <dgm:bulletEnabled val="1"/>
        </dgm:presLayoutVars>
      </dgm:prSet>
      <dgm:spPr/>
      <dgm:t>
        <a:bodyPr/>
        <a:lstStyle/>
        <a:p>
          <a:endParaRPr lang="es-MX"/>
        </a:p>
      </dgm:t>
    </dgm:pt>
    <dgm:pt modelId="{C37EAB5F-6F98-4109-8E20-3F622566977F}" type="pres">
      <dgm:prSet presAssocID="{3E7EF122-35C8-4370-B403-BB5450781AAD}" presName="sp" presStyleCnt="0"/>
      <dgm:spPr/>
    </dgm:pt>
    <dgm:pt modelId="{174541DD-DA99-49AE-A158-A10058FBD929}" type="pres">
      <dgm:prSet presAssocID="{D0813668-6610-42E2-91AB-B8B686E2D9AF}" presName="linNode" presStyleCnt="0"/>
      <dgm:spPr/>
    </dgm:pt>
    <dgm:pt modelId="{BB744BDF-A70D-4645-9515-B41FF0314F11}" type="pres">
      <dgm:prSet presAssocID="{D0813668-6610-42E2-91AB-B8B686E2D9AF}" presName="parentText" presStyleLbl="node1" presStyleIdx="1" presStyleCnt="3">
        <dgm:presLayoutVars>
          <dgm:chMax val="1"/>
          <dgm:bulletEnabled val="1"/>
        </dgm:presLayoutVars>
      </dgm:prSet>
      <dgm:spPr/>
      <dgm:t>
        <a:bodyPr/>
        <a:lstStyle/>
        <a:p>
          <a:endParaRPr lang="es-MX"/>
        </a:p>
      </dgm:t>
    </dgm:pt>
    <dgm:pt modelId="{FBD005AC-99DA-457A-B7BB-5412F47307F5}" type="pres">
      <dgm:prSet presAssocID="{D0813668-6610-42E2-91AB-B8B686E2D9AF}" presName="descendantText" presStyleLbl="alignAccFollowNode1" presStyleIdx="1" presStyleCnt="3">
        <dgm:presLayoutVars>
          <dgm:bulletEnabled val="1"/>
        </dgm:presLayoutVars>
      </dgm:prSet>
      <dgm:spPr/>
      <dgm:t>
        <a:bodyPr/>
        <a:lstStyle/>
        <a:p>
          <a:endParaRPr lang="es-MX"/>
        </a:p>
      </dgm:t>
    </dgm:pt>
    <dgm:pt modelId="{E511C81F-8227-42C3-9B2B-5DCA3FDB4979}" type="pres">
      <dgm:prSet presAssocID="{50C801D5-2D38-4E96-80E9-8A0E414D45C7}" presName="sp" presStyleCnt="0"/>
      <dgm:spPr/>
    </dgm:pt>
    <dgm:pt modelId="{D7688F9D-5DF6-463E-A5CB-A7FA9DC55C4C}" type="pres">
      <dgm:prSet presAssocID="{342F909F-CD47-4253-A601-10A027768473}" presName="linNode" presStyleCnt="0"/>
      <dgm:spPr/>
    </dgm:pt>
    <dgm:pt modelId="{13630B78-4AD4-419E-8334-0C24F7A1F34E}" type="pres">
      <dgm:prSet presAssocID="{342F909F-CD47-4253-A601-10A027768473}" presName="parentText" presStyleLbl="node1" presStyleIdx="2" presStyleCnt="3">
        <dgm:presLayoutVars>
          <dgm:chMax val="1"/>
          <dgm:bulletEnabled val="1"/>
        </dgm:presLayoutVars>
      </dgm:prSet>
      <dgm:spPr/>
      <dgm:t>
        <a:bodyPr/>
        <a:lstStyle/>
        <a:p>
          <a:endParaRPr lang="es-MX"/>
        </a:p>
      </dgm:t>
    </dgm:pt>
    <dgm:pt modelId="{DE5AFEEC-714F-42A9-9367-69535776605E}" type="pres">
      <dgm:prSet presAssocID="{342F909F-CD47-4253-A601-10A027768473}" presName="descendantText" presStyleLbl="alignAccFollowNode1" presStyleIdx="2" presStyleCnt="3">
        <dgm:presLayoutVars>
          <dgm:bulletEnabled val="1"/>
        </dgm:presLayoutVars>
      </dgm:prSet>
      <dgm:spPr/>
      <dgm:t>
        <a:bodyPr/>
        <a:lstStyle/>
        <a:p>
          <a:endParaRPr lang="es-MX"/>
        </a:p>
      </dgm:t>
    </dgm:pt>
  </dgm:ptLst>
  <dgm:cxnLst>
    <dgm:cxn modelId="{7C64345F-396C-45FC-BEA8-AFD59C0C068E}" srcId="{D0813668-6610-42E2-91AB-B8B686E2D9AF}" destId="{09FB497C-92A2-43C3-97CC-BB2482F5C9EE}" srcOrd="0" destOrd="0" parTransId="{3A399D7F-327D-4E81-B731-4FA565232323}" sibTransId="{A96D7025-6D87-41B1-B5A1-99133917D613}"/>
    <dgm:cxn modelId="{FD8ACED5-DBEA-468C-84F9-7D8273C6079A}" srcId="{5DA92D03-39AB-4E23-B068-3330AA907C11}" destId="{C7508ED5-F9C3-4F00-90E4-0EF77F72B486}" srcOrd="0" destOrd="0" parTransId="{2A164212-7E32-4E68-9807-6DC53EBB41A3}" sibTransId="{A5FF4587-DEF5-4F08-89A5-384F732FEFC9}"/>
    <dgm:cxn modelId="{3502EA7A-D24A-4961-ACD5-BC69B0F49972}" srcId="{D7AD090F-4C8D-46A5-A36D-5789DE73AFCB}" destId="{5DA92D03-39AB-4E23-B068-3330AA907C11}" srcOrd="0" destOrd="0" parTransId="{B14C188F-8CE9-4887-ACDA-E420ADD2513F}" sibTransId="{3E7EF122-35C8-4370-B403-BB5450781AAD}"/>
    <dgm:cxn modelId="{390B9859-EDFE-4D67-8DE1-B745665BB33C}" type="presOf" srcId="{C7508ED5-F9C3-4F00-90E4-0EF77F72B486}" destId="{499E0E0B-D9B5-40E0-911E-ACECEE50D7E6}" srcOrd="0" destOrd="0" presId="urn:microsoft.com/office/officeart/2005/8/layout/vList5"/>
    <dgm:cxn modelId="{51FC2AAD-8530-45A4-A6BE-3BE1B85F555F}" type="presOf" srcId="{342F909F-CD47-4253-A601-10A027768473}" destId="{13630B78-4AD4-419E-8334-0C24F7A1F34E}" srcOrd="0" destOrd="0" presId="urn:microsoft.com/office/officeart/2005/8/layout/vList5"/>
    <dgm:cxn modelId="{CAD3C6F2-C75B-411E-8976-05724D983B81}" type="presOf" srcId="{D0813668-6610-42E2-91AB-B8B686E2D9AF}" destId="{BB744BDF-A70D-4645-9515-B41FF0314F11}" srcOrd="0" destOrd="0" presId="urn:microsoft.com/office/officeart/2005/8/layout/vList5"/>
    <dgm:cxn modelId="{3E6E82D3-546E-4F7A-8D12-66378E8EDB98}" type="presOf" srcId="{5DA92D03-39AB-4E23-B068-3330AA907C11}" destId="{FA6CA653-7D8C-41E8-961D-31D659AB67EC}" srcOrd="0" destOrd="0" presId="urn:microsoft.com/office/officeart/2005/8/layout/vList5"/>
    <dgm:cxn modelId="{A523639F-AD52-44C9-BB7B-BCE31A9AC7F3}" type="presOf" srcId="{33344E04-02D1-4176-AAE7-9E0CCF5B5BE6}" destId="{DE5AFEEC-714F-42A9-9367-69535776605E}" srcOrd="0" destOrd="0" presId="urn:microsoft.com/office/officeart/2005/8/layout/vList5"/>
    <dgm:cxn modelId="{A7E69563-97B8-4811-82DB-5E2A8E359DD6}" srcId="{D7AD090F-4C8D-46A5-A36D-5789DE73AFCB}" destId="{342F909F-CD47-4253-A601-10A027768473}" srcOrd="2" destOrd="0" parTransId="{CFBD6E3C-ACE2-432C-A1B7-3EC13456CFB8}" sibTransId="{F10DABC2-75B2-4191-91C5-12010EB8F664}"/>
    <dgm:cxn modelId="{02AB9D19-A3B1-4E20-89C3-B6A25C5B2F5D}" type="presOf" srcId="{09FB497C-92A2-43C3-97CC-BB2482F5C9EE}" destId="{FBD005AC-99DA-457A-B7BB-5412F47307F5}" srcOrd="0" destOrd="0" presId="urn:microsoft.com/office/officeart/2005/8/layout/vList5"/>
    <dgm:cxn modelId="{BEDBF45D-9040-4718-BDEE-F3AAEF6386BE}" srcId="{342F909F-CD47-4253-A601-10A027768473}" destId="{33344E04-02D1-4176-AAE7-9E0CCF5B5BE6}" srcOrd="0" destOrd="0" parTransId="{3192D1EA-E70A-4AB0-914A-222FA31A779A}" sibTransId="{19A20E1C-D4C4-49F5-81F1-5CFB3382BFEF}"/>
    <dgm:cxn modelId="{82AB9585-42FD-4A9D-8777-A80F08228B3A}" srcId="{D7AD090F-4C8D-46A5-A36D-5789DE73AFCB}" destId="{D0813668-6610-42E2-91AB-B8B686E2D9AF}" srcOrd="1" destOrd="0" parTransId="{3EFD2012-6169-419F-BD40-2D092A416FFD}" sibTransId="{50C801D5-2D38-4E96-80E9-8A0E414D45C7}"/>
    <dgm:cxn modelId="{03DEB4B3-8E69-46BD-B7B0-146569A197A0}" type="presOf" srcId="{D7AD090F-4C8D-46A5-A36D-5789DE73AFCB}" destId="{5DA3C0E1-F95B-49B8-BC05-60AC30BE723F}" srcOrd="0" destOrd="0" presId="urn:microsoft.com/office/officeart/2005/8/layout/vList5"/>
    <dgm:cxn modelId="{B315829C-2A46-4FB7-A6FB-0E58ACDAC9CE}" type="presParOf" srcId="{5DA3C0E1-F95B-49B8-BC05-60AC30BE723F}" destId="{04DEC1EA-0A3C-454F-9F41-ABBA99B8F164}" srcOrd="0" destOrd="0" presId="urn:microsoft.com/office/officeart/2005/8/layout/vList5"/>
    <dgm:cxn modelId="{DA907719-A469-45F3-94B7-1C55958085BC}" type="presParOf" srcId="{04DEC1EA-0A3C-454F-9F41-ABBA99B8F164}" destId="{FA6CA653-7D8C-41E8-961D-31D659AB67EC}" srcOrd="0" destOrd="0" presId="urn:microsoft.com/office/officeart/2005/8/layout/vList5"/>
    <dgm:cxn modelId="{431B0151-F558-40F4-9B72-AE566FBFFE80}" type="presParOf" srcId="{04DEC1EA-0A3C-454F-9F41-ABBA99B8F164}" destId="{499E0E0B-D9B5-40E0-911E-ACECEE50D7E6}" srcOrd="1" destOrd="0" presId="urn:microsoft.com/office/officeart/2005/8/layout/vList5"/>
    <dgm:cxn modelId="{ED59C125-F95A-4A31-8AF1-ECAB4245F415}" type="presParOf" srcId="{5DA3C0E1-F95B-49B8-BC05-60AC30BE723F}" destId="{C37EAB5F-6F98-4109-8E20-3F622566977F}" srcOrd="1" destOrd="0" presId="urn:microsoft.com/office/officeart/2005/8/layout/vList5"/>
    <dgm:cxn modelId="{7D24E9E7-5B25-40BE-BB42-973D06EC2FB8}" type="presParOf" srcId="{5DA3C0E1-F95B-49B8-BC05-60AC30BE723F}" destId="{174541DD-DA99-49AE-A158-A10058FBD929}" srcOrd="2" destOrd="0" presId="urn:microsoft.com/office/officeart/2005/8/layout/vList5"/>
    <dgm:cxn modelId="{55FB3A46-7125-4E70-A306-084D09A101B3}" type="presParOf" srcId="{174541DD-DA99-49AE-A158-A10058FBD929}" destId="{BB744BDF-A70D-4645-9515-B41FF0314F11}" srcOrd="0" destOrd="0" presId="urn:microsoft.com/office/officeart/2005/8/layout/vList5"/>
    <dgm:cxn modelId="{6CDB4F7F-459C-4871-92AF-176F67FB3C34}" type="presParOf" srcId="{174541DD-DA99-49AE-A158-A10058FBD929}" destId="{FBD005AC-99DA-457A-B7BB-5412F47307F5}" srcOrd="1" destOrd="0" presId="urn:microsoft.com/office/officeart/2005/8/layout/vList5"/>
    <dgm:cxn modelId="{15F647DF-B65B-45BC-9938-B7D1102D53C0}" type="presParOf" srcId="{5DA3C0E1-F95B-49B8-BC05-60AC30BE723F}" destId="{E511C81F-8227-42C3-9B2B-5DCA3FDB4979}" srcOrd="3" destOrd="0" presId="urn:microsoft.com/office/officeart/2005/8/layout/vList5"/>
    <dgm:cxn modelId="{B0266EA1-631A-4272-91AB-7C67FFB5C773}" type="presParOf" srcId="{5DA3C0E1-F95B-49B8-BC05-60AC30BE723F}" destId="{D7688F9D-5DF6-463E-A5CB-A7FA9DC55C4C}" srcOrd="4" destOrd="0" presId="urn:microsoft.com/office/officeart/2005/8/layout/vList5"/>
    <dgm:cxn modelId="{77868EA3-E0C6-45F7-BE4D-4CCFE23C6F85}" type="presParOf" srcId="{D7688F9D-5DF6-463E-A5CB-A7FA9DC55C4C}" destId="{13630B78-4AD4-419E-8334-0C24F7A1F34E}" srcOrd="0" destOrd="0" presId="urn:microsoft.com/office/officeart/2005/8/layout/vList5"/>
    <dgm:cxn modelId="{CF4413EE-F257-4630-9E62-046F9A4FE4CE}" type="presParOf" srcId="{D7688F9D-5DF6-463E-A5CB-A7FA9DC55C4C}" destId="{DE5AFEEC-714F-42A9-9367-69535776605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ADBBBE2-84F7-442F-B8D5-6CC9EC3584F7}"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s-MX"/>
        </a:p>
      </dgm:t>
    </dgm:pt>
    <dgm:pt modelId="{E3D7B649-E595-467C-BAF9-1CA309FD697D}">
      <dgm:prSet phldrT="[Texto]" custT="1"/>
      <dgm:spPr/>
      <dgm:t>
        <a:bodyPr/>
        <a:lstStyle/>
        <a:p>
          <a:r>
            <a:rPr lang="es-MX" sz="3200" dirty="0" err="1" smtClean="0"/>
            <a:t>Polisilogismo</a:t>
          </a:r>
          <a:endParaRPr lang="es-MX" sz="3000" dirty="0"/>
        </a:p>
      </dgm:t>
    </dgm:pt>
    <dgm:pt modelId="{29BC8F84-4662-46FF-905A-1EE919E7CA34}" type="parTrans" cxnId="{29919E2F-7BF8-46A9-8641-DE2B74E7C9C3}">
      <dgm:prSet/>
      <dgm:spPr/>
      <dgm:t>
        <a:bodyPr/>
        <a:lstStyle/>
        <a:p>
          <a:endParaRPr lang="es-MX"/>
        </a:p>
      </dgm:t>
    </dgm:pt>
    <dgm:pt modelId="{A5039AE5-D0A0-4034-8DE4-4B8EFAC6D749}" type="sibTrans" cxnId="{29919E2F-7BF8-46A9-8641-DE2B74E7C9C3}">
      <dgm:prSet/>
      <dgm:spPr/>
      <dgm:t>
        <a:bodyPr/>
        <a:lstStyle/>
        <a:p>
          <a:endParaRPr lang="es-MX"/>
        </a:p>
      </dgm:t>
    </dgm:pt>
    <dgm:pt modelId="{EB0FFEA5-2A99-4B37-8D18-0D4806C67A00}">
      <dgm:prSet phldrT="[Texto]" custT="1"/>
      <dgm:spPr/>
      <dgm:t>
        <a:bodyPr/>
        <a:lstStyle/>
        <a:p>
          <a:r>
            <a:rPr lang="es-MX" sz="2800" dirty="0" smtClean="0"/>
            <a:t>Cadena de silogismos</a:t>
          </a:r>
          <a:endParaRPr lang="es-MX" sz="2800" dirty="0"/>
        </a:p>
      </dgm:t>
    </dgm:pt>
    <dgm:pt modelId="{984878EE-314F-43CB-A492-246EDBD5799A}" type="parTrans" cxnId="{6E26F650-A744-40CC-AB7D-7AD4E8B34BB6}">
      <dgm:prSet/>
      <dgm:spPr/>
      <dgm:t>
        <a:bodyPr/>
        <a:lstStyle/>
        <a:p>
          <a:endParaRPr lang="es-MX"/>
        </a:p>
      </dgm:t>
    </dgm:pt>
    <dgm:pt modelId="{BE8E68BA-B17B-4479-BAB1-FB2314CD7957}" type="sibTrans" cxnId="{6E26F650-A744-40CC-AB7D-7AD4E8B34BB6}">
      <dgm:prSet/>
      <dgm:spPr/>
      <dgm:t>
        <a:bodyPr/>
        <a:lstStyle/>
        <a:p>
          <a:endParaRPr lang="es-MX"/>
        </a:p>
      </dgm:t>
    </dgm:pt>
    <dgm:pt modelId="{7654F914-54D8-4818-9D7E-E69F1A4160CA}">
      <dgm:prSet phldrT="[Texto]" custT="1"/>
      <dgm:spPr/>
      <dgm:t>
        <a:bodyPr/>
        <a:lstStyle/>
        <a:p>
          <a:r>
            <a:rPr lang="es-MX" sz="3200" dirty="0" smtClean="0"/>
            <a:t>Dilema</a:t>
          </a:r>
          <a:endParaRPr lang="es-MX" sz="3200" dirty="0"/>
        </a:p>
      </dgm:t>
    </dgm:pt>
    <dgm:pt modelId="{6955D120-F550-49AC-A36A-0936C93118EB}" type="parTrans" cxnId="{CCC0002C-153C-4263-8B99-821BA4F33FBD}">
      <dgm:prSet/>
      <dgm:spPr/>
      <dgm:t>
        <a:bodyPr/>
        <a:lstStyle/>
        <a:p>
          <a:endParaRPr lang="es-MX"/>
        </a:p>
      </dgm:t>
    </dgm:pt>
    <dgm:pt modelId="{CB509F44-453D-4B19-B300-0E4068825434}" type="sibTrans" cxnId="{CCC0002C-153C-4263-8B99-821BA4F33FBD}">
      <dgm:prSet/>
      <dgm:spPr/>
      <dgm:t>
        <a:bodyPr/>
        <a:lstStyle/>
        <a:p>
          <a:endParaRPr lang="es-MX"/>
        </a:p>
      </dgm:t>
    </dgm:pt>
    <dgm:pt modelId="{62650EBA-142E-4335-809A-80C347544444}">
      <dgm:prSet phldrT="[Texto]" custT="1"/>
      <dgm:spPr/>
      <dgm:t>
        <a:bodyPr/>
        <a:lstStyle/>
        <a:p>
          <a:r>
            <a:rPr lang="es-MX" sz="2800" dirty="0" smtClean="0"/>
            <a:t>Aquí se tiene que debatir entre la existencia de dos alternativas.</a:t>
          </a:r>
          <a:endParaRPr lang="es-MX" sz="2800" dirty="0"/>
        </a:p>
      </dgm:t>
    </dgm:pt>
    <dgm:pt modelId="{23724AEB-0DE7-4F72-8F27-A11152DB319F}" type="parTrans" cxnId="{9FB36425-186E-4C9A-8A92-27C9CA0455F0}">
      <dgm:prSet/>
      <dgm:spPr/>
      <dgm:t>
        <a:bodyPr/>
        <a:lstStyle/>
        <a:p>
          <a:endParaRPr lang="es-MX"/>
        </a:p>
      </dgm:t>
    </dgm:pt>
    <dgm:pt modelId="{97270F41-51CF-48DD-B585-2F44DA6B0BB9}" type="sibTrans" cxnId="{9FB36425-186E-4C9A-8A92-27C9CA0455F0}">
      <dgm:prSet/>
      <dgm:spPr/>
      <dgm:t>
        <a:bodyPr/>
        <a:lstStyle/>
        <a:p>
          <a:endParaRPr lang="es-MX"/>
        </a:p>
      </dgm:t>
    </dgm:pt>
    <dgm:pt modelId="{D43FD12A-60EB-4381-934A-776709CBE146}" type="pres">
      <dgm:prSet presAssocID="{0ADBBBE2-84F7-442F-B8D5-6CC9EC3584F7}" presName="Name0" presStyleCnt="0">
        <dgm:presLayoutVars>
          <dgm:dir/>
          <dgm:animLvl val="lvl"/>
          <dgm:resizeHandles val="exact"/>
        </dgm:presLayoutVars>
      </dgm:prSet>
      <dgm:spPr/>
      <dgm:t>
        <a:bodyPr/>
        <a:lstStyle/>
        <a:p>
          <a:endParaRPr lang="es-MX"/>
        </a:p>
      </dgm:t>
    </dgm:pt>
    <dgm:pt modelId="{2C0C35A6-4098-4959-808F-3143BC7C8B86}" type="pres">
      <dgm:prSet presAssocID="{E3D7B649-E595-467C-BAF9-1CA309FD697D}" presName="linNode" presStyleCnt="0"/>
      <dgm:spPr/>
    </dgm:pt>
    <dgm:pt modelId="{F857FD38-75A8-4FD8-93C3-7C0481A1EF23}" type="pres">
      <dgm:prSet presAssocID="{E3D7B649-E595-467C-BAF9-1CA309FD697D}" presName="parentText" presStyleLbl="node1" presStyleIdx="0" presStyleCnt="2">
        <dgm:presLayoutVars>
          <dgm:chMax val="1"/>
          <dgm:bulletEnabled val="1"/>
        </dgm:presLayoutVars>
      </dgm:prSet>
      <dgm:spPr/>
      <dgm:t>
        <a:bodyPr/>
        <a:lstStyle/>
        <a:p>
          <a:endParaRPr lang="es-MX"/>
        </a:p>
      </dgm:t>
    </dgm:pt>
    <dgm:pt modelId="{A705581D-3F89-4133-9F1D-EF414A0B16F0}" type="pres">
      <dgm:prSet presAssocID="{E3D7B649-E595-467C-BAF9-1CA309FD697D}" presName="descendantText" presStyleLbl="alignAccFollowNode1" presStyleIdx="0" presStyleCnt="2">
        <dgm:presLayoutVars>
          <dgm:bulletEnabled val="1"/>
        </dgm:presLayoutVars>
      </dgm:prSet>
      <dgm:spPr/>
      <dgm:t>
        <a:bodyPr/>
        <a:lstStyle/>
        <a:p>
          <a:endParaRPr lang="es-MX"/>
        </a:p>
      </dgm:t>
    </dgm:pt>
    <dgm:pt modelId="{96E552FC-29EB-49FF-839A-40217C4D92ED}" type="pres">
      <dgm:prSet presAssocID="{A5039AE5-D0A0-4034-8DE4-4B8EFAC6D749}" presName="sp" presStyleCnt="0"/>
      <dgm:spPr/>
    </dgm:pt>
    <dgm:pt modelId="{5A64E606-A7CD-4254-9218-2BDC8986FF49}" type="pres">
      <dgm:prSet presAssocID="{7654F914-54D8-4818-9D7E-E69F1A4160CA}" presName="linNode" presStyleCnt="0"/>
      <dgm:spPr/>
    </dgm:pt>
    <dgm:pt modelId="{113507CA-4A71-431A-8225-BA54DF47014C}" type="pres">
      <dgm:prSet presAssocID="{7654F914-54D8-4818-9D7E-E69F1A4160CA}" presName="parentText" presStyleLbl="node1" presStyleIdx="1" presStyleCnt="2">
        <dgm:presLayoutVars>
          <dgm:chMax val="1"/>
          <dgm:bulletEnabled val="1"/>
        </dgm:presLayoutVars>
      </dgm:prSet>
      <dgm:spPr/>
      <dgm:t>
        <a:bodyPr/>
        <a:lstStyle/>
        <a:p>
          <a:endParaRPr lang="es-MX"/>
        </a:p>
      </dgm:t>
    </dgm:pt>
    <dgm:pt modelId="{4D074670-5A57-49FA-8741-FF678C0C5443}" type="pres">
      <dgm:prSet presAssocID="{7654F914-54D8-4818-9D7E-E69F1A4160CA}" presName="descendantText" presStyleLbl="alignAccFollowNode1" presStyleIdx="1" presStyleCnt="2">
        <dgm:presLayoutVars>
          <dgm:bulletEnabled val="1"/>
        </dgm:presLayoutVars>
      </dgm:prSet>
      <dgm:spPr/>
      <dgm:t>
        <a:bodyPr/>
        <a:lstStyle/>
        <a:p>
          <a:endParaRPr lang="es-MX"/>
        </a:p>
      </dgm:t>
    </dgm:pt>
  </dgm:ptLst>
  <dgm:cxnLst>
    <dgm:cxn modelId="{9FB36425-186E-4C9A-8A92-27C9CA0455F0}" srcId="{7654F914-54D8-4818-9D7E-E69F1A4160CA}" destId="{62650EBA-142E-4335-809A-80C347544444}" srcOrd="0" destOrd="0" parTransId="{23724AEB-0DE7-4F72-8F27-A11152DB319F}" sibTransId="{97270F41-51CF-48DD-B585-2F44DA6B0BB9}"/>
    <dgm:cxn modelId="{EDDF32AD-1FDB-4D85-A05E-AB61300D1C9E}" type="presOf" srcId="{62650EBA-142E-4335-809A-80C347544444}" destId="{4D074670-5A57-49FA-8741-FF678C0C5443}" srcOrd="0" destOrd="0" presId="urn:microsoft.com/office/officeart/2005/8/layout/vList5"/>
    <dgm:cxn modelId="{BEA88A07-FE5E-4646-A6ED-E59D040669FC}" type="presOf" srcId="{7654F914-54D8-4818-9D7E-E69F1A4160CA}" destId="{113507CA-4A71-431A-8225-BA54DF47014C}" srcOrd="0" destOrd="0" presId="urn:microsoft.com/office/officeart/2005/8/layout/vList5"/>
    <dgm:cxn modelId="{09F20A07-04E8-4C2A-81AD-5F1794F67EB7}" type="presOf" srcId="{EB0FFEA5-2A99-4B37-8D18-0D4806C67A00}" destId="{A705581D-3F89-4133-9F1D-EF414A0B16F0}" srcOrd="0" destOrd="0" presId="urn:microsoft.com/office/officeart/2005/8/layout/vList5"/>
    <dgm:cxn modelId="{E86569FA-DD4E-4336-ABB1-201E91A226C9}" type="presOf" srcId="{E3D7B649-E595-467C-BAF9-1CA309FD697D}" destId="{F857FD38-75A8-4FD8-93C3-7C0481A1EF23}" srcOrd="0" destOrd="0" presId="urn:microsoft.com/office/officeart/2005/8/layout/vList5"/>
    <dgm:cxn modelId="{22D08DB3-309B-4F34-AC22-65CED3682522}" type="presOf" srcId="{0ADBBBE2-84F7-442F-B8D5-6CC9EC3584F7}" destId="{D43FD12A-60EB-4381-934A-776709CBE146}" srcOrd="0" destOrd="0" presId="urn:microsoft.com/office/officeart/2005/8/layout/vList5"/>
    <dgm:cxn modelId="{29919E2F-7BF8-46A9-8641-DE2B74E7C9C3}" srcId="{0ADBBBE2-84F7-442F-B8D5-6CC9EC3584F7}" destId="{E3D7B649-E595-467C-BAF9-1CA309FD697D}" srcOrd="0" destOrd="0" parTransId="{29BC8F84-4662-46FF-905A-1EE919E7CA34}" sibTransId="{A5039AE5-D0A0-4034-8DE4-4B8EFAC6D749}"/>
    <dgm:cxn modelId="{CCC0002C-153C-4263-8B99-821BA4F33FBD}" srcId="{0ADBBBE2-84F7-442F-B8D5-6CC9EC3584F7}" destId="{7654F914-54D8-4818-9D7E-E69F1A4160CA}" srcOrd="1" destOrd="0" parTransId="{6955D120-F550-49AC-A36A-0936C93118EB}" sibTransId="{CB509F44-453D-4B19-B300-0E4068825434}"/>
    <dgm:cxn modelId="{6E26F650-A744-40CC-AB7D-7AD4E8B34BB6}" srcId="{E3D7B649-E595-467C-BAF9-1CA309FD697D}" destId="{EB0FFEA5-2A99-4B37-8D18-0D4806C67A00}" srcOrd="0" destOrd="0" parTransId="{984878EE-314F-43CB-A492-246EDBD5799A}" sibTransId="{BE8E68BA-B17B-4479-BAB1-FB2314CD7957}"/>
    <dgm:cxn modelId="{A7B4A7A6-C137-4767-B0B0-5CDEE4BE8107}" type="presParOf" srcId="{D43FD12A-60EB-4381-934A-776709CBE146}" destId="{2C0C35A6-4098-4959-808F-3143BC7C8B86}" srcOrd="0" destOrd="0" presId="urn:microsoft.com/office/officeart/2005/8/layout/vList5"/>
    <dgm:cxn modelId="{FFF31157-F050-4A98-BC67-BCA8998B4A83}" type="presParOf" srcId="{2C0C35A6-4098-4959-808F-3143BC7C8B86}" destId="{F857FD38-75A8-4FD8-93C3-7C0481A1EF23}" srcOrd="0" destOrd="0" presId="urn:microsoft.com/office/officeart/2005/8/layout/vList5"/>
    <dgm:cxn modelId="{496CEF5F-2BB6-41CC-B977-D230CA475FA8}" type="presParOf" srcId="{2C0C35A6-4098-4959-808F-3143BC7C8B86}" destId="{A705581D-3F89-4133-9F1D-EF414A0B16F0}" srcOrd="1" destOrd="0" presId="urn:microsoft.com/office/officeart/2005/8/layout/vList5"/>
    <dgm:cxn modelId="{74050160-C6EB-482E-9B6C-8871C861795E}" type="presParOf" srcId="{D43FD12A-60EB-4381-934A-776709CBE146}" destId="{96E552FC-29EB-49FF-839A-40217C4D92ED}" srcOrd="1" destOrd="0" presId="urn:microsoft.com/office/officeart/2005/8/layout/vList5"/>
    <dgm:cxn modelId="{85C34C89-4880-450A-97E2-703923818EF8}" type="presParOf" srcId="{D43FD12A-60EB-4381-934A-776709CBE146}" destId="{5A64E606-A7CD-4254-9218-2BDC8986FF49}" srcOrd="2" destOrd="0" presId="urn:microsoft.com/office/officeart/2005/8/layout/vList5"/>
    <dgm:cxn modelId="{9269CFB2-7046-4E40-A57D-E1EC0183FB5E}" type="presParOf" srcId="{5A64E606-A7CD-4254-9218-2BDC8986FF49}" destId="{113507CA-4A71-431A-8225-BA54DF47014C}" srcOrd="0" destOrd="0" presId="urn:microsoft.com/office/officeart/2005/8/layout/vList5"/>
    <dgm:cxn modelId="{54B30050-BE7A-42BD-9BE0-2AEB96EE212D}" type="presParOf" srcId="{5A64E606-A7CD-4254-9218-2BDC8986FF49}" destId="{4D074670-5A57-49FA-8741-FF678C0C5443}"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3777DCE-71E5-40B6-9849-6F687C3AAF99}"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MX"/>
        </a:p>
      </dgm:t>
    </dgm:pt>
    <dgm:pt modelId="{BD07E5A4-69F9-4AE2-8643-88848169B1EE}">
      <dgm:prSet phldrT="[Texto]"/>
      <dgm:spPr/>
      <dgm:t>
        <a:bodyPr/>
        <a:lstStyle/>
        <a:p>
          <a:r>
            <a:rPr lang="es-ES_tradnl" dirty="0" err="1" smtClean="0"/>
            <a:t>Wroblewski</a:t>
          </a:r>
          <a:endParaRPr lang="es-MX" dirty="0"/>
        </a:p>
      </dgm:t>
    </dgm:pt>
    <dgm:pt modelId="{EE391A59-8546-43C0-9140-A7A49536A5E3}" type="parTrans" cxnId="{56787542-313C-4FC9-9E33-A27D98933BA1}">
      <dgm:prSet/>
      <dgm:spPr/>
      <dgm:t>
        <a:bodyPr/>
        <a:lstStyle/>
        <a:p>
          <a:endParaRPr lang="es-MX"/>
        </a:p>
      </dgm:t>
    </dgm:pt>
    <dgm:pt modelId="{ECC11F24-6E15-416C-A14B-089696B40F59}" type="sibTrans" cxnId="{56787542-313C-4FC9-9E33-A27D98933BA1}">
      <dgm:prSet/>
      <dgm:spPr/>
      <dgm:t>
        <a:bodyPr/>
        <a:lstStyle/>
        <a:p>
          <a:endParaRPr lang="es-MX"/>
        </a:p>
      </dgm:t>
    </dgm:pt>
    <dgm:pt modelId="{9B8CEDB8-2334-4F7E-834C-AE6B27759A78}">
      <dgm:prSet phldrT="[Texto]"/>
      <dgm:spPr/>
      <dgm:t>
        <a:bodyPr/>
        <a:lstStyle/>
        <a:p>
          <a:r>
            <a:rPr lang="es-ES_tradnl" dirty="0" smtClean="0"/>
            <a:t>Amplio</a:t>
          </a:r>
          <a:endParaRPr lang="es-MX" dirty="0"/>
        </a:p>
      </dgm:t>
    </dgm:pt>
    <dgm:pt modelId="{178CFCB2-F176-404F-B109-936B83D27291}" type="parTrans" cxnId="{C8F7B1DF-1E61-46E1-9A34-8A6777CC3F40}">
      <dgm:prSet/>
      <dgm:spPr/>
      <dgm:t>
        <a:bodyPr/>
        <a:lstStyle/>
        <a:p>
          <a:endParaRPr lang="es-MX"/>
        </a:p>
      </dgm:t>
    </dgm:pt>
    <dgm:pt modelId="{096F270D-50D0-4A9D-A0D9-A45B7F43C9F2}" type="sibTrans" cxnId="{C8F7B1DF-1E61-46E1-9A34-8A6777CC3F40}">
      <dgm:prSet/>
      <dgm:spPr/>
      <dgm:t>
        <a:bodyPr/>
        <a:lstStyle/>
        <a:p>
          <a:endParaRPr lang="es-MX"/>
        </a:p>
      </dgm:t>
    </dgm:pt>
    <dgm:pt modelId="{E9C4AC06-2995-4E4E-9DE5-5747E10D627D}">
      <dgm:prSet phldrT="[Texto]"/>
      <dgm:spPr/>
      <dgm:t>
        <a:bodyPr/>
        <a:lstStyle/>
        <a:p>
          <a:r>
            <a:rPr lang="es-ES_tradnl" dirty="0" smtClean="0"/>
            <a:t>Consiste en asignar significado a expresiones del lenguaje jurídico</a:t>
          </a:r>
          <a:endParaRPr lang="es-MX" dirty="0"/>
        </a:p>
      </dgm:t>
    </dgm:pt>
    <dgm:pt modelId="{C7ED938A-AC89-4EF8-B47E-8A2E6F4F1476}" type="parTrans" cxnId="{015DABED-89D1-42B3-BA22-232A3E799ADC}">
      <dgm:prSet/>
      <dgm:spPr/>
      <dgm:t>
        <a:bodyPr/>
        <a:lstStyle/>
        <a:p>
          <a:endParaRPr lang="es-MX"/>
        </a:p>
      </dgm:t>
    </dgm:pt>
    <dgm:pt modelId="{B624B419-370F-4B38-8F52-B1DA9C47D940}" type="sibTrans" cxnId="{015DABED-89D1-42B3-BA22-232A3E799ADC}">
      <dgm:prSet/>
      <dgm:spPr/>
      <dgm:t>
        <a:bodyPr/>
        <a:lstStyle/>
        <a:p>
          <a:endParaRPr lang="es-MX"/>
        </a:p>
      </dgm:t>
    </dgm:pt>
    <dgm:pt modelId="{1B13FE44-844B-41D8-B513-F34856FE03D3}">
      <dgm:prSet phldrT="[Texto]"/>
      <dgm:spPr/>
      <dgm:t>
        <a:bodyPr/>
        <a:lstStyle/>
        <a:p>
          <a:r>
            <a:rPr lang="es-ES_tradnl" dirty="0" smtClean="0"/>
            <a:t>La tarea del intérprete es la de establecer que es lo que dice una expresión jurídica cualquiera</a:t>
          </a:r>
          <a:endParaRPr lang="es-MX" dirty="0"/>
        </a:p>
      </dgm:t>
    </dgm:pt>
    <dgm:pt modelId="{5E7CCCA9-32A7-4D40-9740-EECD626F4478}" type="parTrans" cxnId="{794EEB80-684A-48A9-B624-873A0528BC13}">
      <dgm:prSet/>
      <dgm:spPr/>
      <dgm:t>
        <a:bodyPr/>
        <a:lstStyle/>
        <a:p>
          <a:endParaRPr lang="es-MX"/>
        </a:p>
      </dgm:t>
    </dgm:pt>
    <dgm:pt modelId="{624215BB-627A-4498-A7CF-BC46F7FB2C17}" type="sibTrans" cxnId="{794EEB80-684A-48A9-B624-873A0528BC13}">
      <dgm:prSet/>
      <dgm:spPr/>
      <dgm:t>
        <a:bodyPr/>
        <a:lstStyle/>
        <a:p>
          <a:endParaRPr lang="es-MX"/>
        </a:p>
      </dgm:t>
    </dgm:pt>
    <dgm:pt modelId="{42BDCD47-990F-4464-98CA-863A2FF05365}">
      <dgm:prSet phldrT="[Texto]"/>
      <dgm:spPr/>
      <dgm:t>
        <a:bodyPr/>
        <a:lstStyle/>
        <a:p>
          <a:r>
            <a:rPr lang="es-MX" dirty="0" smtClean="0"/>
            <a:t>Estricto</a:t>
          </a:r>
          <a:endParaRPr lang="es-MX" dirty="0"/>
        </a:p>
      </dgm:t>
    </dgm:pt>
    <dgm:pt modelId="{4C6B7930-7ECF-48C3-9230-85EBCBDA00EA}" type="parTrans" cxnId="{30DF41F6-902B-41EF-BBEE-85D0948336B7}">
      <dgm:prSet/>
      <dgm:spPr/>
      <dgm:t>
        <a:bodyPr/>
        <a:lstStyle/>
        <a:p>
          <a:endParaRPr lang="es-MX"/>
        </a:p>
      </dgm:t>
    </dgm:pt>
    <dgm:pt modelId="{8E39FBFE-9A4A-4033-BE5F-52F17A829D87}" type="sibTrans" cxnId="{30DF41F6-902B-41EF-BBEE-85D0948336B7}">
      <dgm:prSet/>
      <dgm:spPr/>
      <dgm:t>
        <a:bodyPr/>
        <a:lstStyle/>
        <a:p>
          <a:endParaRPr lang="es-MX"/>
        </a:p>
      </dgm:t>
    </dgm:pt>
    <dgm:pt modelId="{20570D40-A7EA-4AF1-9030-C8640E87B0C2}">
      <dgm:prSet/>
      <dgm:spPr/>
      <dgm:t>
        <a:bodyPr/>
        <a:lstStyle/>
        <a:p>
          <a:r>
            <a:rPr lang="es-ES_tradnl" dirty="0" smtClean="0"/>
            <a:t>La tarea del intérprete consiste en aclarar lo que dice dicha expresión o escoger entre significados enfrentados.</a:t>
          </a:r>
          <a:endParaRPr lang="es-MX" dirty="0"/>
        </a:p>
      </dgm:t>
    </dgm:pt>
    <dgm:pt modelId="{F6EFD008-8F0D-4207-9ED7-B6BFE6A04B17}" type="parTrans" cxnId="{C3B368D4-85C0-454E-B0E4-CD4A6B0CE750}">
      <dgm:prSet/>
      <dgm:spPr/>
      <dgm:t>
        <a:bodyPr/>
        <a:lstStyle/>
        <a:p>
          <a:endParaRPr lang="es-MX"/>
        </a:p>
      </dgm:t>
    </dgm:pt>
    <dgm:pt modelId="{852088D7-1267-42FC-8A33-E05E06FB6023}" type="sibTrans" cxnId="{C3B368D4-85C0-454E-B0E4-CD4A6B0CE750}">
      <dgm:prSet/>
      <dgm:spPr/>
      <dgm:t>
        <a:bodyPr/>
        <a:lstStyle/>
        <a:p>
          <a:endParaRPr lang="es-MX"/>
        </a:p>
      </dgm:t>
    </dgm:pt>
    <dgm:pt modelId="{5E90D4FA-ABA6-41BF-AEFE-71FA736745AD}">
      <dgm:prSet/>
      <dgm:spPr/>
      <dgm:t>
        <a:bodyPr/>
        <a:lstStyle/>
        <a:p>
          <a:r>
            <a:rPr lang="es-ES_tradnl" dirty="0" smtClean="0"/>
            <a:t>Consiste en determinar el sentido de una expresión jurídica dudosa</a:t>
          </a:r>
          <a:endParaRPr lang="es-MX" dirty="0"/>
        </a:p>
      </dgm:t>
    </dgm:pt>
    <dgm:pt modelId="{C1FF415D-83E0-454E-B862-82F65F6CD272}" type="parTrans" cxnId="{5DEBDBDC-59FB-4F7F-B952-0EA2B567547C}">
      <dgm:prSet/>
      <dgm:spPr/>
      <dgm:t>
        <a:bodyPr/>
        <a:lstStyle/>
        <a:p>
          <a:endParaRPr lang="es-MX"/>
        </a:p>
      </dgm:t>
    </dgm:pt>
    <dgm:pt modelId="{D54448F0-C211-4E5C-99E4-8E4615E28C14}" type="sibTrans" cxnId="{5DEBDBDC-59FB-4F7F-B952-0EA2B567547C}">
      <dgm:prSet/>
      <dgm:spPr/>
      <dgm:t>
        <a:bodyPr/>
        <a:lstStyle/>
        <a:p>
          <a:endParaRPr lang="es-MX"/>
        </a:p>
      </dgm:t>
    </dgm:pt>
    <dgm:pt modelId="{92DDD5F0-4EE8-4027-9283-CBB298B05A13}" type="pres">
      <dgm:prSet presAssocID="{B3777DCE-71E5-40B6-9849-6F687C3AAF99}" presName="diagram" presStyleCnt="0">
        <dgm:presLayoutVars>
          <dgm:chPref val="1"/>
          <dgm:dir/>
          <dgm:animOne val="branch"/>
          <dgm:animLvl val="lvl"/>
          <dgm:resizeHandles val="exact"/>
        </dgm:presLayoutVars>
      </dgm:prSet>
      <dgm:spPr/>
      <dgm:t>
        <a:bodyPr/>
        <a:lstStyle/>
        <a:p>
          <a:endParaRPr lang="es-MX"/>
        </a:p>
      </dgm:t>
    </dgm:pt>
    <dgm:pt modelId="{F0AE6CFA-51DD-4DB6-8074-105D95D380F2}" type="pres">
      <dgm:prSet presAssocID="{BD07E5A4-69F9-4AE2-8643-88848169B1EE}" presName="root1" presStyleCnt="0"/>
      <dgm:spPr/>
    </dgm:pt>
    <dgm:pt modelId="{03FAF928-0A20-44DA-8453-278265EE4A32}" type="pres">
      <dgm:prSet presAssocID="{BD07E5A4-69F9-4AE2-8643-88848169B1EE}" presName="LevelOneTextNode" presStyleLbl="node0" presStyleIdx="0" presStyleCnt="1" custLinFactNeighborX="-30060" custLinFactNeighborY="5090">
        <dgm:presLayoutVars>
          <dgm:chPref val="3"/>
        </dgm:presLayoutVars>
      </dgm:prSet>
      <dgm:spPr/>
      <dgm:t>
        <a:bodyPr/>
        <a:lstStyle/>
        <a:p>
          <a:endParaRPr lang="es-MX"/>
        </a:p>
      </dgm:t>
    </dgm:pt>
    <dgm:pt modelId="{80E1343F-16CA-45A0-AB5F-C33A787C781F}" type="pres">
      <dgm:prSet presAssocID="{BD07E5A4-69F9-4AE2-8643-88848169B1EE}" presName="level2hierChild" presStyleCnt="0"/>
      <dgm:spPr/>
    </dgm:pt>
    <dgm:pt modelId="{7203BAFA-D209-4CC3-A6A7-520AED98FA3D}" type="pres">
      <dgm:prSet presAssocID="{178CFCB2-F176-404F-B109-936B83D27291}" presName="conn2-1" presStyleLbl="parChTrans1D2" presStyleIdx="0" presStyleCnt="2"/>
      <dgm:spPr/>
      <dgm:t>
        <a:bodyPr/>
        <a:lstStyle/>
        <a:p>
          <a:endParaRPr lang="es-MX"/>
        </a:p>
      </dgm:t>
    </dgm:pt>
    <dgm:pt modelId="{AD34FF7B-9BC7-40FB-BAC6-A815FAFFFA9C}" type="pres">
      <dgm:prSet presAssocID="{178CFCB2-F176-404F-B109-936B83D27291}" presName="connTx" presStyleLbl="parChTrans1D2" presStyleIdx="0" presStyleCnt="2"/>
      <dgm:spPr/>
      <dgm:t>
        <a:bodyPr/>
        <a:lstStyle/>
        <a:p>
          <a:endParaRPr lang="es-MX"/>
        </a:p>
      </dgm:t>
    </dgm:pt>
    <dgm:pt modelId="{542ADCB8-4025-4DE0-86F5-A6C74B46A97E}" type="pres">
      <dgm:prSet presAssocID="{9B8CEDB8-2334-4F7E-834C-AE6B27759A78}" presName="root2" presStyleCnt="0"/>
      <dgm:spPr/>
    </dgm:pt>
    <dgm:pt modelId="{2747D20B-E330-45CB-AA43-550960D00EB6}" type="pres">
      <dgm:prSet presAssocID="{9B8CEDB8-2334-4F7E-834C-AE6B27759A78}" presName="LevelTwoTextNode" presStyleLbl="node2" presStyleIdx="0" presStyleCnt="2">
        <dgm:presLayoutVars>
          <dgm:chPref val="3"/>
        </dgm:presLayoutVars>
      </dgm:prSet>
      <dgm:spPr/>
      <dgm:t>
        <a:bodyPr/>
        <a:lstStyle/>
        <a:p>
          <a:endParaRPr lang="es-MX"/>
        </a:p>
      </dgm:t>
    </dgm:pt>
    <dgm:pt modelId="{E22CB34C-9557-4B7A-A3FC-3B87C6A8C053}" type="pres">
      <dgm:prSet presAssocID="{9B8CEDB8-2334-4F7E-834C-AE6B27759A78}" presName="level3hierChild" presStyleCnt="0"/>
      <dgm:spPr/>
    </dgm:pt>
    <dgm:pt modelId="{6F1309E4-7DA3-433E-B082-E3A4422C9518}" type="pres">
      <dgm:prSet presAssocID="{C7ED938A-AC89-4EF8-B47E-8A2E6F4F1476}" presName="conn2-1" presStyleLbl="parChTrans1D3" presStyleIdx="0" presStyleCnt="4"/>
      <dgm:spPr/>
      <dgm:t>
        <a:bodyPr/>
        <a:lstStyle/>
        <a:p>
          <a:endParaRPr lang="es-MX"/>
        </a:p>
      </dgm:t>
    </dgm:pt>
    <dgm:pt modelId="{994A8169-BFA5-4ED7-A0BF-5121CA1291FD}" type="pres">
      <dgm:prSet presAssocID="{C7ED938A-AC89-4EF8-B47E-8A2E6F4F1476}" presName="connTx" presStyleLbl="parChTrans1D3" presStyleIdx="0" presStyleCnt="4"/>
      <dgm:spPr/>
      <dgm:t>
        <a:bodyPr/>
        <a:lstStyle/>
        <a:p>
          <a:endParaRPr lang="es-MX"/>
        </a:p>
      </dgm:t>
    </dgm:pt>
    <dgm:pt modelId="{0FDE4CDF-1F1E-4859-980D-87F2D40C9321}" type="pres">
      <dgm:prSet presAssocID="{E9C4AC06-2995-4E4E-9DE5-5747E10D627D}" presName="root2" presStyleCnt="0"/>
      <dgm:spPr/>
    </dgm:pt>
    <dgm:pt modelId="{2AA9CD07-4CFE-428D-8348-1FA21A1215C6}" type="pres">
      <dgm:prSet presAssocID="{E9C4AC06-2995-4E4E-9DE5-5747E10D627D}" presName="LevelTwoTextNode" presStyleLbl="node3" presStyleIdx="0" presStyleCnt="4">
        <dgm:presLayoutVars>
          <dgm:chPref val="3"/>
        </dgm:presLayoutVars>
      </dgm:prSet>
      <dgm:spPr/>
      <dgm:t>
        <a:bodyPr/>
        <a:lstStyle/>
        <a:p>
          <a:endParaRPr lang="es-MX"/>
        </a:p>
      </dgm:t>
    </dgm:pt>
    <dgm:pt modelId="{B5FE0F87-209C-493D-A15B-99C658BD63F0}" type="pres">
      <dgm:prSet presAssocID="{E9C4AC06-2995-4E4E-9DE5-5747E10D627D}" presName="level3hierChild" presStyleCnt="0"/>
      <dgm:spPr/>
    </dgm:pt>
    <dgm:pt modelId="{FC513049-D978-4243-9ECE-957A9DF85DD7}" type="pres">
      <dgm:prSet presAssocID="{5E7CCCA9-32A7-4D40-9740-EECD626F4478}" presName="conn2-1" presStyleLbl="parChTrans1D3" presStyleIdx="1" presStyleCnt="4"/>
      <dgm:spPr/>
      <dgm:t>
        <a:bodyPr/>
        <a:lstStyle/>
        <a:p>
          <a:endParaRPr lang="es-MX"/>
        </a:p>
      </dgm:t>
    </dgm:pt>
    <dgm:pt modelId="{BDC1953B-DDCA-4217-8E60-214E5E285E1D}" type="pres">
      <dgm:prSet presAssocID="{5E7CCCA9-32A7-4D40-9740-EECD626F4478}" presName="connTx" presStyleLbl="parChTrans1D3" presStyleIdx="1" presStyleCnt="4"/>
      <dgm:spPr/>
      <dgm:t>
        <a:bodyPr/>
        <a:lstStyle/>
        <a:p>
          <a:endParaRPr lang="es-MX"/>
        </a:p>
      </dgm:t>
    </dgm:pt>
    <dgm:pt modelId="{E2EEC4D0-4E95-49D9-8755-265457046BBE}" type="pres">
      <dgm:prSet presAssocID="{1B13FE44-844B-41D8-B513-F34856FE03D3}" presName="root2" presStyleCnt="0"/>
      <dgm:spPr/>
    </dgm:pt>
    <dgm:pt modelId="{229E7532-DCAE-4A94-8C06-CE321A1E56A9}" type="pres">
      <dgm:prSet presAssocID="{1B13FE44-844B-41D8-B513-F34856FE03D3}" presName="LevelTwoTextNode" presStyleLbl="node3" presStyleIdx="1" presStyleCnt="4">
        <dgm:presLayoutVars>
          <dgm:chPref val="3"/>
        </dgm:presLayoutVars>
      </dgm:prSet>
      <dgm:spPr/>
      <dgm:t>
        <a:bodyPr/>
        <a:lstStyle/>
        <a:p>
          <a:endParaRPr lang="es-MX"/>
        </a:p>
      </dgm:t>
    </dgm:pt>
    <dgm:pt modelId="{4B1F76C4-AB95-4CF3-ACE9-A63FB89D65AE}" type="pres">
      <dgm:prSet presAssocID="{1B13FE44-844B-41D8-B513-F34856FE03D3}" presName="level3hierChild" presStyleCnt="0"/>
      <dgm:spPr/>
    </dgm:pt>
    <dgm:pt modelId="{DF338A78-6596-4729-A85D-B20915B980AC}" type="pres">
      <dgm:prSet presAssocID="{4C6B7930-7ECF-48C3-9230-85EBCBDA00EA}" presName="conn2-1" presStyleLbl="parChTrans1D2" presStyleIdx="1" presStyleCnt="2"/>
      <dgm:spPr/>
      <dgm:t>
        <a:bodyPr/>
        <a:lstStyle/>
        <a:p>
          <a:endParaRPr lang="es-MX"/>
        </a:p>
      </dgm:t>
    </dgm:pt>
    <dgm:pt modelId="{E8D711E1-46F6-4FBF-9426-2E588510FAB2}" type="pres">
      <dgm:prSet presAssocID="{4C6B7930-7ECF-48C3-9230-85EBCBDA00EA}" presName="connTx" presStyleLbl="parChTrans1D2" presStyleIdx="1" presStyleCnt="2"/>
      <dgm:spPr/>
      <dgm:t>
        <a:bodyPr/>
        <a:lstStyle/>
        <a:p>
          <a:endParaRPr lang="es-MX"/>
        </a:p>
      </dgm:t>
    </dgm:pt>
    <dgm:pt modelId="{1B9E876C-A98B-49C2-9BCB-C24B69D39722}" type="pres">
      <dgm:prSet presAssocID="{42BDCD47-990F-4464-98CA-863A2FF05365}" presName="root2" presStyleCnt="0"/>
      <dgm:spPr/>
    </dgm:pt>
    <dgm:pt modelId="{C0558FC7-0789-4BDE-9C23-2E3FCDFE99C4}" type="pres">
      <dgm:prSet presAssocID="{42BDCD47-990F-4464-98CA-863A2FF05365}" presName="LevelTwoTextNode" presStyleLbl="node2" presStyleIdx="1" presStyleCnt="2" custLinFactNeighborX="-3892" custLinFactNeighborY="-2126">
        <dgm:presLayoutVars>
          <dgm:chPref val="3"/>
        </dgm:presLayoutVars>
      </dgm:prSet>
      <dgm:spPr/>
      <dgm:t>
        <a:bodyPr/>
        <a:lstStyle/>
        <a:p>
          <a:endParaRPr lang="es-MX"/>
        </a:p>
      </dgm:t>
    </dgm:pt>
    <dgm:pt modelId="{A281A4ED-220E-425E-ABC6-F0AC6C898C47}" type="pres">
      <dgm:prSet presAssocID="{42BDCD47-990F-4464-98CA-863A2FF05365}" presName="level3hierChild" presStyleCnt="0"/>
      <dgm:spPr/>
    </dgm:pt>
    <dgm:pt modelId="{6F6B593A-4863-4DCF-8C7D-BAD37E74049D}" type="pres">
      <dgm:prSet presAssocID="{C1FF415D-83E0-454E-B862-82F65F6CD272}" presName="conn2-1" presStyleLbl="parChTrans1D3" presStyleIdx="2" presStyleCnt="4"/>
      <dgm:spPr/>
      <dgm:t>
        <a:bodyPr/>
        <a:lstStyle/>
        <a:p>
          <a:endParaRPr lang="es-MX"/>
        </a:p>
      </dgm:t>
    </dgm:pt>
    <dgm:pt modelId="{61715AEB-F5F0-4699-8046-DE3AE7D69C36}" type="pres">
      <dgm:prSet presAssocID="{C1FF415D-83E0-454E-B862-82F65F6CD272}" presName="connTx" presStyleLbl="parChTrans1D3" presStyleIdx="2" presStyleCnt="4"/>
      <dgm:spPr/>
      <dgm:t>
        <a:bodyPr/>
        <a:lstStyle/>
        <a:p>
          <a:endParaRPr lang="es-MX"/>
        </a:p>
      </dgm:t>
    </dgm:pt>
    <dgm:pt modelId="{5C45A01F-C061-455D-9FA4-734F00C8E497}" type="pres">
      <dgm:prSet presAssocID="{5E90D4FA-ABA6-41BF-AEFE-71FA736745AD}" presName="root2" presStyleCnt="0"/>
      <dgm:spPr/>
    </dgm:pt>
    <dgm:pt modelId="{A5FB21C0-09CD-44B6-8D5B-5DC3797ADA50}" type="pres">
      <dgm:prSet presAssocID="{5E90D4FA-ABA6-41BF-AEFE-71FA736745AD}" presName="LevelTwoTextNode" presStyleLbl="node3" presStyleIdx="2" presStyleCnt="4">
        <dgm:presLayoutVars>
          <dgm:chPref val="3"/>
        </dgm:presLayoutVars>
      </dgm:prSet>
      <dgm:spPr/>
      <dgm:t>
        <a:bodyPr/>
        <a:lstStyle/>
        <a:p>
          <a:endParaRPr lang="es-MX"/>
        </a:p>
      </dgm:t>
    </dgm:pt>
    <dgm:pt modelId="{E5F6125E-60F9-4F2D-964A-5343808D9E9D}" type="pres">
      <dgm:prSet presAssocID="{5E90D4FA-ABA6-41BF-AEFE-71FA736745AD}" presName="level3hierChild" presStyleCnt="0"/>
      <dgm:spPr/>
    </dgm:pt>
    <dgm:pt modelId="{544BF479-E3CB-43EE-BB8E-4FE977703CA8}" type="pres">
      <dgm:prSet presAssocID="{F6EFD008-8F0D-4207-9ED7-B6BFE6A04B17}" presName="conn2-1" presStyleLbl="parChTrans1D3" presStyleIdx="3" presStyleCnt="4"/>
      <dgm:spPr/>
      <dgm:t>
        <a:bodyPr/>
        <a:lstStyle/>
        <a:p>
          <a:endParaRPr lang="es-MX"/>
        </a:p>
      </dgm:t>
    </dgm:pt>
    <dgm:pt modelId="{AD237736-994D-4C70-8486-269B62F8780A}" type="pres">
      <dgm:prSet presAssocID="{F6EFD008-8F0D-4207-9ED7-B6BFE6A04B17}" presName="connTx" presStyleLbl="parChTrans1D3" presStyleIdx="3" presStyleCnt="4"/>
      <dgm:spPr/>
      <dgm:t>
        <a:bodyPr/>
        <a:lstStyle/>
        <a:p>
          <a:endParaRPr lang="es-MX"/>
        </a:p>
      </dgm:t>
    </dgm:pt>
    <dgm:pt modelId="{69C36DAE-8A72-4909-A27F-B6A5DB123FC2}" type="pres">
      <dgm:prSet presAssocID="{20570D40-A7EA-4AF1-9030-C8640E87B0C2}" presName="root2" presStyleCnt="0"/>
      <dgm:spPr/>
    </dgm:pt>
    <dgm:pt modelId="{07F4E576-793D-4BAE-9FFC-B0F630BAF65F}" type="pres">
      <dgm:prSet presAssocID="{20570D40-A7EA-4AF1-9030-C8640E87B0C2}" presName="LevelTwoTextNode" presStyleLbl="node3" presStyleIdx="3" presStyleCnt="4">
        <dgm:presLayoutVars>
          <dgm:chPref val="3"/>
        </dgm:presLayoutVars>
      </dgm:prSet>
      <dgm:spPr/>
      <dgm:t>
        <a:bodyPr/>
        <a:lstStyle/>
        <a:p>
          <a:endParaRPr lang="es-MX"/>
        </a:p>
      </dgm:t>
    </dgm:pt>
    <dgm:pt modelId="{C06C341B-30E1-48AF-A57C-C0CBF2D35516}" type="pres">
      <dgm:prSet presAssocID="{20570D40-A7EA-4AF1-9030-C8640E87B0C2}" presName="level3hierChild" presStyleCnt="0"/>
      <dgm:spPr/>
    </dgm:pt>
  </dgm:ptLst>
  <dgm:cxnLst>
    <dgm:cxn modelId="{E2E65010-1065-4B54-B067-83C8A7B2F9D3}" type="presOf" srcId="{20570D40-A7EA-4AF1-9030-C8640E87B0C2}" destId="{07F4E576-793D-4BAE-9FFC-B0F630BAF65F}" srcOrd="0" destOrd="0" presId="urn:microsoft.com/office/officeart/2005/8/layout/hierarchy2"/>
    <dgm:cxn modelId="{7390F572-714B-4751-821D-81B916BD823E}" type="presOf" srcId="{178CFCB2-F176-404F-B109-936B83D27291}" destId="{7203BAFA-D209-4CC3-A6A7-520AED98FA3D}" srcOrd="0" destOrd="0" presId="urn:microsoft.com/office/officeart/2005/8/layout/hierarchy2"/>
    <dgm:cxn modelId="{F6AD6A75-973D-4647-B605-D907DFBBBC62}" type="presOf" srcId="{C7ED938A-AC89-4EF8-B47E-8A2E6F4F1476}" destId="{6F1309E4-7DA3-433E-B082-E3A4422C9518}" srcOrd="0" destOrd="0" presId="urn:microsoft.com/office/officeart/2005/8/layout/hierarchy2"/>
    <dgm:cxn modelId="{56787542-313C-4FC9-9E33-A27D98933BA1}" srcId="{B3777DCE-71E5-40B6-9849-6F687C3AAF99}" destId="{BD07E5A4-69F9-4AE2-8643-88848169B1EE}" srcOrd="0" destOrd="0" parTransId="{EE391A59-8546-43C0-9140-A7A49536A5E3}" sibTransId="{ECC11F24-6E15-416C-A14B-089696B40F59}"/>
    <dgm:cxn modelId="{3FC92154-E7ED-4FA3-8EA1-7FA83A4C28B9}" type="presOf" srcId="{42BDCD47-990F-4464-98CA-863A2FF05365}" destId="{C0558FC7-0789-4BDE-9C23-2E3FCDFE99C4}" srcOrd="0" destOrd="0" presId="urn:microsoft.com/office/officeart/2005/8/layout/hierarchy2"/>
    <dgm:cxn modelId="{C500B073-935D-443D-A66E-894BA0F4A020}" type="presOf" srcId="{1B13FE44-844B-41D8-B513-F34856FE03D3}" destId="{229E7532-DCAE-4A94-8C06-CE321A1E56A9}" srcOrd="0" destOrd="0" presId="urn:microsoft.com/office/officeart/2005/8/layout/hierarchy2"/>
    <dgm:cxn modelId="{C8F7B1DF-1E61-46E1-9A34-8A6777CC3F40}" srcId="{BD07E5A4-69F9-4AE2-8643-88848169B1EE}" destId="{9B8CEDB8-2334-4F7E-834C-AE6B27759A78}" srcOrd="0" destOrd="0" parTransId="{178CFCB2-F176-404F-B109-936B83D27291}" sibTransId="{096F270D-50D0-4A9D-A0D9-A45B7F43C9F2}"/>
    <dgm:cxn modelId="{00B3A079-0E45-46CF-8F79-474A06FA8469}" type="presOf" srcId="{5E7CCCA9-32A7-4D40-9740-EECD626F4478}" destId="{BDC1953B-DDCA-4217-8E60-214E5E285E1D}" srcOrd="1" destOrd="0" presId="urn:microsoft.com/office/officeart/2005/8/layout/hierarchy2"/>
    <dgm:cxn modelId="{94188532-DDF9-4F44-B75D-9B8CC9C8E56E}" type="presOf" srcId="{4C6B7930-7ECF-48C3-9230-85EBCBDA00EA}" destId="{DF338A78-6596-4729-A85D-B20915B980AC}" srcOrd="0" destOrd="0" presId="urn:microsoft.com/office/officeart/2005/8/layout/hierarchy2"/>
    <dgm:cxn modelId="{91B0140D-3155-4771-AA58-0D3DD5CC89D8}" type="presOf" srcId="{B3777DCE-71E5-40B6-9849-6F687C3AAF99}" destId="{92DDD5F0-4EE8-4027-9283-CBB298B05A13}" srcOrd="0" destOrd="0" presId="urn:microsoft.com/office/officeart/2005/8/layout/hierarchy2"/>
    <dgm:cxn modelId="{794EEB80-684A-48A9-B624-873A0528BC13}" srcId="{9B8CEDB8-2334-4F7E-834C-AE6B27759A78}" destId="{1B13FE44-844B-41D8-B513-F34856FE03D3}" srcOrd="1" destOrd="0" parTransId="{5E7CCCA9-32A7-4D40-9740-EECD626F4478}" sibTransId="{624215BB-627A-4498-A7CF-BC46F7FB2C17}"/>
    <dgm:cxn modelId="{3A77F456-FF44-431D-8DC9-B8EE0E82F97F}" type="presOf" srcId="{BD07E5A4-69F9-4AE2-8643-88848169B1EE}" destId="{03FAF928-0A20-44DA-8453-278265EE4A32}" srcOrd="0" destOrd="0" presId="urn:microsoft.com/office/officeart/2005/8/layout/hierarchy2"/>
    <dgm:cxn modelId="{04EDFE14-B305-4FCA-83B3-55C3A24D0037}" type="presOf" srcId="{5E7CCCA9-32A7-4D40-9740-EECD626F4478}" destId="{FC513049-D978-4243-9ECE-957A9DF85DD7}" srcOrd="0" destOrd="0" presId="urn:microsoft.com/office/officeart/2005/8/layout/hierarchy2"/>
    <dgm:cxn modelId="{310B7313-2541-414F-908A-F353321A546B}" type="presOf" srcId="{F6EFD008-8F0D-4207-9ED7-B6BFE6A04B17}" destId="{AD237736-994D-4C70-8486-269B62F8780A}" srcOrd="1" destOrd="0" presId="urn:microsoft.com/office/officeart/2005/8/layout/hierarchy2"/>
    <dgm:cxn modelId="{D4E18746-2FB5-4CF6-AE0D-FE8F583B981D}" type="presOf" srcId="{178CFCB2-F176-404F-B109-936B83D27291}" destId="{AD34FF7B-9BC7-40FB-BAC6-A815FAFFFA9C}" srcOrd="1" destOrd="0" presId="urn:microsoft.com/office/officeart/2005/8/layout/hierarchy2"/>
    <dgm:cxn modelId="{30DF41F6-902B-41EF-BBEE-85D0948336B7}" srcId="{BD07E5A4-69F9-4AE2-8643-88848169B1EE}" destId="{42BDCD47-990F-4464-98CA-863A2FF05365}" srcOrd="1" destOrd="0" parTransId="{4C6B7930-7ECF-48C3-9230-85EBCBDA00EA}" sibTransId="{8E39FBFE-9A4A-4033-BE5F-52F17A829D87}"/>
    <dgm:cxn modelId="{AE1BC34F-6918-4BC0-8F86-F5B4F00275FE}" type="presOf" srcId="{C1FF415D-83E0-454E-B862-82F65F6CD272}" destId="{61715AEB-F5F0-4699-8046-DE3AE7D69C36}" srcOrd="1" destOrd="0" presId="urn:microsoft.com/office/officeart/2005/8/layout/hierarchy2"/>
    <dgm:cxn modelId="{C0D9561D-A791-4206-9EF0-DAD46AFD048B}" type="presOf" srcId="{C1FF415D-83E0-454E-B862-82F65F6CD272}" destId="{6F6B593A-4863-4DCF-8C7D-BAD37E74049D}" srcOrd="0" destOrd="0" presId="urn:microsoft.com/office/officeart/2005/8/layout/hierarchy2"/>
    <dgm:cxn modelId="{096F02E8-F024-4C48-9557-7034C4615290}" type="presOf" srcId="{F6EFD008-8F0D-4207-9ED7-B6BFE6A04B17}" destId="{544BF479-E3CB-43EE-BB8E-4FE977703CA8}" srcOrd="0" destOrd="0" presId="urn:microsoft.com/office/officeart/2005/8/layout/hierarchy2"/>
    <dgm:cxn modelId="{C26FB347-61D7-42DC-9EAA-90F4D1C8E7B2}" type="presOf" srcId="{9B8CEDB8-2334-4F7E-834C-AE6B27759A78}" destId="{2747D20B-E330-45CB-AA43-550960D00EB6}" srcOrd="0" destOrd="0" presId="urn:microsoft.com/office/officeart/2005/8/layout/hierarchy2"/>
    <dgm:cxn modelId="{5DEBDBDC-59FB-4F7F-B952-0EA2B567547C}" srcId="{42BDCD47-990F-4464-98CA-863A2FF05365}" destId="{5E90D4FA-ABA6-41BF-AEFE-71FA736745AD}" srcOrd="0" destOrd="0" parTransId="{C1FF415D-83E0-454E-B862-82F65F6CD272}" sibTransId="{D54448F0-C211-4E5C-99E4-8E4615E28C14}"/>
    <dgm:cxn modelId="{015DABED-89D1-42B3-BA22-232A3E799ADC}" srcId="{9B8CEDB8-2334-4F7E-834C-AE6B27759A78}" destId="{E9C4AC06-2995-4E4E-9DE5-5747E10D627D}" srcOrd="0" destOrd="0" parTransId="{C7ED938A-AC89-4EF8-B47E-8A2E6F4F1476}" sibTransId="{B624B419-370F-4B38-8F52-B1DA9C47D940}"/>
    <dgm:cxn modelId="{6099DBA1-6E7F-464F-ABA5-80B450DF25BB}" type="presOf" srcId="{E9C4AC06-2995-4E4E-9DE5-5747E10D627D}" destId="{2AA9CD07-4CFE-428D-8348-1FA21A1215C6}" srcOrd="0" destOrd="0" presId="urn:microsoft.com/office/officeart/2005/8/layout/hierarchy2"/>
    <dgm:cxn modelId="{1F36451E-6F68-4DC2-A14C-CDA019DB8E4D}" type="presOf" srcId="{5E90D4FA-ABA6-41BF-AEFE-71FA736745AD}" destId="{A5FB21C0-09CD-44B6-8D5B-5DC3797ADA50}" srcOrd="0" destOrd="0" presId="urn:microsoft.com/office/officeart/2005/8/layout/hierarchy2"/>
    <dgm:cxn modelId="{C3B368D4-85C0-454E-B0E4-CD4A6B0CE750}" srcId="{42BDCD47-990F-4464-98CA-863A2FF05365}" destId="{20570D40-A7EA-4AF1-9030-C8640E87B0C2}" srcOrd="1" destOrd="0" parTransId="{F6EFD008-8F0D-4207-9ED7-B6BFE6A04B17}" sibTransId="{852088D7-1267-42FC-8A33-E05E06FB6023}"/>
    <dgm:cxn modelId="{61D5083D-5CEA-4FC9-8A98-75C973D7A04B}" type="presOf" srcId="{C7ED938A-AC89-4EF8-B47E-8A2E6F4F1476}" destId="{994A8169-BFA5-4ED7-A0BF-5121CA1291FD}" srcOrd="1" destOrd="0" presId="urn:microsoft.com/office/officeart/2005/8/layout/hierarchy2"/>
    <dgm:cxn modelId="{967808FA-768D-40D9-A818-9CD31A5114EF}" type="presOf" srcId="{4C6B7930-7ECF-48C3-9230-85EBCBDA00EA}" destId="{E8D711E1-46F6-4FBF-9426-2E588510FAB2}" srcOrd="1" destOrd="0" presId="urn:microsoft.com/office/officeart/2005/8/layout/hierarchy2"/>
    <dgm:cxn modelId="{06DC1F38-4BC8-4DDC-BE58-E1AF99119E07}" type="presParOf" srcId="{92DDD5F0-4EE8-4027-9283-CBB298B05A13}" destId="{F0AE6CFA-51DD-4DB6-8074-105D95D380F2}" srcOrd="0" destOrd="0" presId="urn:microsoft.com/office/officeart/2005/8/layout/hierarchy2"/>
    <dgm:cxn modelId="{F1047EB1-4F18-4A37-8E26-D5CE7753F199}" type="presParOf" srcId="{F0AE6CFA-51DD-4DB6-8074-105D95D380F2}" destId="{03FAF928-0A20-44DA-8453-278265EE4A32}" srcOrd="0" destOrd="0" presId="urn:microsoft.com/office/officeart/2005/8/layout/hierarchy2"/>
    <dgm:cxn modelId="{E650F06C-7896-4D9D-8A45-9539EA128C80}" type="presParOf" srcId="{F0AE6CFA-51DD-4DB6-8074-105D95D380F2}" destId="{80E1343F-16CA-45A0-AB5F-C33A787C781F}" srcOrd="1" destOrd="0" presId="urn:microsoft.com/office/officeart/2005/8/layout/hierarchy2"/>
    <dgm:cxn modelId="{8D414C59-841F-4239-8E8D-6D0F18FDFEA7}" type="presParOf" srcId="{80E1343F-16CA-45A0-AB5F-C33A787C781F}" destId="{7203BAFA-D209-4CC3-A6A7-520AED98FA3D}" srcOrd="0" destOrd="0" presId="urn:microsoft.com/office/officeart/2005/8/layout/hierarchy2"/>
    <dgm:cxn modelId="{C47B81B7-48F6-401F-B719-BEBC0C88544F}" type="presParOf" srcId="{7203BAFA-D209-4CC3-A6A7-520AED98FA3D}" destId="{AD34FF7B-9BC7-40FB-BAC6-A815FAFFFA9C}" srcOrd="0" destOrd="0" presId="urn:microsoft.com/office/officeart/2005/8/layout/hierarchy2"/>
    <dgm:cxn modelId="{B07F8B71-52C9-440E-8761-B6783F37DC5B}" type="presParOf" srcId="{80E1343F-16CA-45A0-AB5F-C33A787C781F}" destId="{542ADCB8-4025-4DE0-86F5-A6C74B46A97E}" srcOrd="1" destOrd="0" presId="urn:microsoft.com/office/officeart/2005/8/layout/hierarchy2"/>
    <dgm:cxn modelId="{86775691-C31E-4C02-8538-C77F58EEA6D4}" type="presParOf" srcId="{542ADCB8-4025-4DE0-86F5-A6C74B46A97E}" destId="{2747D20B-E330-45CB-AA43-550960D00EB6}" srcOrd="0" destOrd="0" presId="urn:microsoft.com/office/officeart/2005/8/layout/hierarchy2"/>
    <dgm:cxn modelId="{D0A926B7-CA57-4FE8-B925-9C197B748AF1}" type="presParOf" srcId="{542ADCB8-4025-4DE0-86F5-A6C74B46A97E}" destId="{E22CB34C-9557-4B7A-A3FC-3B87C6A8C053}" srcOrd="1" destOrd="0" presId="urn:microsoft.com/office/officeart/2005/8/layout/hierarchy2"/>
    <dgm:cxn modelId="{28543563-798B-4C4A-8809-5752F2C23CBE}" type="presParOf" srcId="{E22CB34C-9557-4B7A-A3FC-3B87C6A8C053}" destId="{6F1309E4-7DA3-433E-B082-E3A4422C9518}" srcOrd="0" destOrd="0" presId="urn:microsoft.com/office/officeart/2005/8/layout/hierarchy2"/>
    <dgm:cxn modelId="{12E0DC62-2754-4EB3-8A19-3943E77FE4DB}" type="presParOf" srcId="{6F1309E4-7DA3-433E-B082-E3A4422C9518}" destId="{994A8169-BFA5-4ED7-A0BF-5121CA1291FD}" srcOrd="0" destOrd="0" presId="urn:microsoft.com/office/officeart/2005/8/layout/hierarchy2"/>
    <dgm:cxn modelId="{B9B0870F-E5A3-430F-88AF-08B7657A445F}" type="presParOf" srcId="{E22CB34C-9557-4B7A-A3FC-3B87C6A8C053}" destId="{0FDE4CDF-1F1E-4859-980D-87F2D40C9321}" srcOrd="1" destOrd="0" presId="urn:microsoft.com/office/officeart/2005/8/layout/hierarchy2"/>
    <dgm:cxn modelId="{85EB9D3C-23BB-405B-960A-D59BBFECDD0A}" type="presParOf" srcId="{0FDE4CDF-1F1E-4859-980D-87F2D40C9321}" destId="{2AA9CD07-4CFE-428D-8348-1FA21A1215C6}" srcOrd="0" destOrd="0" presId="urn:microsoft.com/office/officeart/2005/8/layout/hierarchy2"/>
    <dgm:cxn modelId="{9B97F1EF-A474-4F3D-B4CC-79657654A392}" type="presParOf" srcId="{0FDE4CDF-1F1E-4859-980D-87F2D40C9321}" destId="{B5FE0F87-209C-493D-A15B-99C658BD63F0}" srcOrd="1" destOrd="0" presId="urn:microsoft.com/office/officeart/2005/8/layout/hierarchy2"/>
    <dgm:cxn modelId="{851F2DDB-5C9A-451E-9B2C-F01D86B11620}" type="presParOf" srcId="{E22CB34C-9557-4B7A-A3FC-3B87C6A8C053}" destId="{FC513049-D978-4243-9ECE-957A9DF85DD7}" srcOrd="2" destOrd="0" presId="urn:microsoft.com/office/officeart/2005/8/layout/hierarchy2"/>
    <dgm:cxn modelId="{DF62A58B-7939-4A7A-9B1E-1AF0F25B9504}" type="presParOf" srcId="{FC513049-D978-4243-9ECE-957A9DF85DD7}" destId="{BDC1953B-DDCA-4217-8E60-214E5E285E1D}" srcOrd="0" destOrd="0" presId="urn:microsoft.com/office/officeart/2005/8/layout/hierarchy2"/>
    <dgm:cxn modelId="{0439F9E8-BFE6-4A88-8DF8-A6492B40A575}" type="presParOf" srcId="{E22CB34C-9557-4B7A-A3FC-3B87C6A8C053}" destId="{E2EEC4D0-4E95-49D9-8755-265457046BBE}" srcOrd="3" destOrd="0" presId="urn:microsoft.com/office/officeart/2005/8/layout/hierarchy2"/>
    <dgm:cxn modelId="{A5EFD815-0302-4F45-8F94-F7DD2E96CE16}" type="presParOf" srcId="{E2EEC4D0-4E95-49D9-8755-265457046BBE}" destId="{229E7532-DCAE-4A94-8C06-CE321A1E56A9}" srcOrd="0" destOrd="0" presId="urn:microsoft.com/office/officeart/2005/8/layout/hierarchy2"/>
    <dgm:cxn modelId="{FD84D39A-3C7E-4FDE-902F-682B7932856F}" type="presParOf" srcId="{E2EEC4D0-4E95-49D9-8755-265457046BBE}" destId="{4B1F76C4-AB95-4CF3-ACE9-A63FB89D65AE}" srcOrd="1" destOrd="0" presId="urn:microsoft.com/office/officeart/2005/8/layout/hierarchy2"/>
    <dgm:cxn modelId="{2A2A7402-96FD-4206-A313-948DCD30F9ED}" type="presParOf" srcId="{80E1343F-16CA-45A0-AB5F-C33A787C781F}" destId="{DF338A78-6596-4729-A85D-B20915B980AC}" srcOrd="2" destOrd="0" presId="urn:microsoft.com/office/officeart/2005/8/layout/hierarchy2"/>
    <dgm:cxn modelId="{50BD9EBF-31C8-46F8-AC84-2103AF2852A3}" type="presParOf" srcId="{DF338A78-6596-4729-A85D-B20915B980AC}" destId="{E8D711E1-46F6-4FBF-9426-2E588510FAB2}" srcOrd="0" destOrd="0" presId="urn:microsoft.com/office/officeart/2005/8/layout/hierarchy2"/>
    <dgm:cxn modelId="{5581CADD-353F-40B2-B535-E6BB955E76AF}" type="presParOf" srcId="{80E1343F-16CA-45A0-AB5F-C33A787C781F}" destId="{1B9E876C-A98B-49C2-9BCB-C24B69D39722}" srcOrd="3" destOrd="0" presId="urn:microsoft.com/office/officeart/2005/8/layout/hierarchy2"/>
    <dgm:cxn modelId="{781DA75B-5E15-4931-A48D-0D592EEA20AD}" type="presParOf" srcId="{1B9E876C-A98B-49C2-9BCB-C24B69D39722}" destId="{C0558FC7-0789-4BDE-9C23-2E3FCDFE99C4}" srcOrd="0" destOrd="0" presId="urn:microsoft.com/office/officeart/2005/8/layout/hierarchy2"/>
    <dgm:cxn modelId="{994750DF-9110-4398-B98B-739F80C810D9}" type="presParOf" srcId="{1B9E876C-A98B-49C2-9BCB-C24B69D39722}" destId="{A281A4ED-220E-425E-ABC6-F0AC6C898C47}" srcOrd="1" destOrd="0" presId="urn:microsoft.com/office/officeart/2005/8/layout/hierarchy2"/>
    <dgm:cxn modelId="{C705E455-0C94-44BE-A053-083389746A9F}" type="presParOf" srcId="{A281A4ED-220E-425E-ABC6-F0AC6C898C47}" destId="{6F6B593A-4863-4DCF-8C7D-BAD37E74049D}" srcOrd="0" destOrd="0" presId="urn:microsoft.com/office/officeart/2005/8/layout/hierarchy2"/>
    <dgm:cxn modelId="{96F54C4A-1555-4156-A961-4343757859C0}" type="presParOf" srcId="{6F6B593A-4863-4DCF-8C7D-BAD37E74049D}" destId="{61715AEB-F5F0-4699-8046-DE3AE7D69C36}" srcOrd="0" destOrd="0" presId="urn:microsoft.com/office/officeart/2005/8/layout/hierarchy2"/>
    <dgm:cxn modelId="{F21C4964-DE9A-46E4-A36B-40251D6F35EB}" type="presParOf" srcId="{A281A4ED-220E-425E-ABC6-F0AC6C898C47}" destId="{5C45A01F-C061-455D-9FA4-734F00C8E497}" srcOrd="1" destOrd="0" presId="urn:microsoft.com/office/officeart/2005/8/layout/hierarchy2"/>
    <dgm:cxn modelId="{7BAF9EDC-E80D-4A06-BE16-02BD310C37E8}" type="presParOf" srcId="{5C45A01F-C061-455D-9FA4-734F00C8E497}" destId="{A5FB21C0-09CD-44B6-8D5B-5DC3797ADA50}" srcOrd="0" destOrd="0" presId="urn:microsoft.com/office/officeart/2005/8/layout/hierarchy2"/>
    <dgm:cxn modelId="{EFF14A6D-E754-47FF-9F00-0C3C9B4566BF}" type="presParOf" srcId="{5C45A01F-C061-455D-9FA4-734F00C8E497}" destId="{E5F6125E-60F9-4F2D-964A-5343808D9E9D}" srcOrd="1" destOrd="0" presId="urn:microsoft.com/office/officeart/2005/8/layout/hierarchy2"/>
    <dgm:cxn modelId="{B3114F91-A185-4101-A6B9-FF00B735FA77}" type="presParOf" srcId="{A281A4ED-220E-425E-ABC6-F0AC6C898C47}" destId="{544BF479-E3CB-43EE-BB8E-4FE977703CA8}" srcOrd="2" destOrd="0" presId="urn:microsoft.com/office/officeart/2005/8/layout/hierarchy2"/>
    <dgm:cxn modelId="{3E5DE532-216F-4F04-96C2-7BF40AB2E586}" type="presParOf" srcId="{544BF479-E3CB-43EE-BB8E-4FE977703CA8}" destId="{AD237736-994D-4C70-8486-269B62F8780A}" srcOrd="0" destOrd="0" presId="urn:microsoft.com/office/officeart/2005/8/layout/hierarchy2"/>
    <dgm:cxn modelId="{C0DDD4AA-59A5-4C9F-B1FF-9684FA6FF923}" type="presParOf" srcId="{A281A4ED-220E-425E-ABC6-F0AC6C898C47}" destId="{69C36DAE-8A72-4909-A27F-B6A5DB123FC2}" srcOrd="3" destOrd="0" presId="urn:microsoft.com/office/officeart/2005/8/layout/hierarchy2"/>
    <dgm:cxn modelId="{4D42D155-1DB5-4C18-833F-C4231818BA17}" type="presParOf" srcId="{69C36DAE-8A72-4909-A27F-B6A5DB123FC2}" destId="{07F4E576-793D-4BAE-9FFC-B0F630BAF65F}" srcOrd="0" destOrd="0" presId="urn:microsoft.com/office/officeart/2005/8/layout/hierarchy2"/>
    <dgm:cxn modelId="{0FB0BA34-A30C-4C91-BB7B-2BFCC9E7DC02}" type="presParOf" srcId="{69C36DAE-8A72-4909-A27F-B6A5DB123FC2}" destId="{C06C341B-30E1-48AF-A57C-C0CBF2D35516}"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FFCC7C8-F0B2-44EE-89FD-DE67671950B6}" type="doc">
      <dgm:prSet loTypeId="urn:microsoft.com/office/officeart/2005/8/layout/hProcess9" loCatId="process" qsTypeId="urn:microsoft.com/office/officeart/2005/8/quickstyle/simple1" qsCatId="simple" csTypeId="urn:microsoft.com/office/officeart/2005/8/colors/colorful2" csCatId="colorful" phldr="1"/>
      <dgm:spPr/>
    </dgm:pt>
    <dgm:pt modelId="{5670297A-8B6A-41A2-9E87-1D90DE86E12F}">
      <dgm:prSet phldrT="[Texto]" custT="1"/>
      <dgm:spPr/>
      <dgm:t>
        <a:bodyPr/>
        <a:lstStyle/>
        <a:p>
          <a:r>
            <a:rPr lang="es-MX" sz="2400" dirty="0" smtClean="0"/>
            <a:t>Existe similitud entre enunciados particulares</a:t>
          </a:r>
          <a:endParaRPr lang="es-MX" sz="2400" dirty="0"/>
        </a:p>
      </dgm:t>
    </dgm:pt>
    <dgm:pt modelId="{A2B65F8B-78F5-476F-BE05-22FBB1F37F05}" type="parTrans" cxnId="{B133BEAB-F666-4D67-98E6-E278CE6F5A3F}">
      <dgm:prSet/>
      <dgm:spPr/>
      <dgm:t>
        <a:bodyPr/>
        <a:lstStyle/>
        <a:p>
          <a:endParaRPr lang="es-MX"/>
        </a:p>
      </dgm:t>
    </dgm:pt>
    <dgm:pt modelId="{65366902-01C2-4D8F-9527-896754AF8F1D}" type="sibTrans" cxnId="{B133BEAB-F666-4D67-98E6-E278CE6F5A3F}">
      <dgm:prSet/>
      <dgm:spPr/>
      <dgm:t>
        <a:bodyPr/>
        <a:lstStyle/>
        <a:p>
          <a:endParaRPr lang="es-MX"/>
        </a:p>
      </dgm:t>
    </dgm:pt>
    <dgm:pt modelId="{D1DFFE7C-0B12-4FBC-8EEE-8975A46CDE41}">
      <dgm:prSet phldrT="[Texto]" custT="1"/>
      <dgm:spPr/>
      <dgm:t>
        <a:bodyPr/>
        <a:lstStyle/>
        <a:p>
          <a:r>
            <a:rPr lang="es-MX" sz="2400" dirty="0" smtClean="0"/>
            <a:t>El enunciado debe buscar admitir</a:t>
          </a:r>
          <a:endParaRPr lang="es-MX" sz="2400" dirty="0"/>
        </a:p>
      </dgm:t>
    </dgm:pt>
    <dgm:pt modelId="{A3E9DAD8-CA89-412C-87FB-DBFE3C74C0B4}" type="parTrans" cxnId="{6519233C-09BE-47BB-8D7A-B80528D85DA2}">
      <dgm:prSet/>
      <dgm:spPr/>
      <dgm:t>
        <a:bodyPr/>
        <a:lstStyle/>
        <a:p>
          <a:endParaRPr lang="es-MX"/>
        </a:p>
      </dgm:t>
    </dgm:pt>
    <dgm:pt modelId="{46AEA7E2-D600-4607-B918-A26738E5627C}" type="sibTrans" cxnId="{6519233C-09BE-47BB-8D7A-B80528D85DA2}">
      <dgm:prSet/>
      <dgm:spPr/>
      <dgm:t>
        <a:bodyPr/>
        <a:lstStyle/>
        <a:p>
          <a:endParaRPr lang="es-MX"/>
        </a:p>
      </dgm:t>
    </dgm:pt>
    <dgm:pt modelId="{39611B3F-70DA-45DC-9B53-DB3E5801CD38}">
      <dgm:prSet phldrT="[Texto]" custT="1"/>
      <dgm:spPr/>
      <dgm:t>
        <a:bodyPr/>
        <a:lstStyle/>
        <a:p>
          <a:r>
            <a:rPr lang="es-MX" sz="2400" dirty="0" smtClean="0"/>
            <a:t>La conclusión admitirá el hecho.</a:t>
          </a:r>
          <a:endParaRPr lang="es-MX" sz="2400" dirty="0"/>
        </a:p>
      </dgm:t>
    </dgm:pt>
    <dgm:pt modelId="{5D0E9830-8019-4882-B77E-6066F83476D2}" type="parTrans" cxnId="{E881974E-F8F4-4D20-9581-2A0A441CC99C}">
      <dgm:prSet/>
      <dgm:spPr/>
      <dgm:t>
        <a:bodyPr/>
        <a:lstStyle/>
        <a:p>
          <a:endParaRPr lang="es-MX"/>
        </a:p>
      </dgm:t>
    </dgm:pt>
    <dgm:pt modelId="{7019E6F1-CD87-49FE-A6B6-4467E4AAF029}" type="sibTrans" cxnId="{E881974E-F8F4-4D20-9581-2A0A441CC99C}">
      <dgm:prSet/>
      <dgm:spPr/>
      <dgm:t>
        <a:bodyPr/>
        <a:lstStyle/>
        <a:p>
          <a:endParaRPr lang="es-MX"/>
        </a:p>
      </dgm:t>
    </dgm:pt>
    <dgm:pt modelId="{2E898B63-4F8E-4FC0-9AA4-D23F91851C6E}" type="pres">
      <dgm:prSet presAssocID="{9FFCC7C8-F0B2-44EE-89FD-DE67671950B6}" presName="CompostProcess" presStyleCnt="0">
        <dgm:presLayoutVars>
          <dgm:dir/>
          <dgm:resizeHandles val="exact"/>
        </dgm:presLayoutVars>
      </dgm:prSet>
      <dgm:spPr/>
    </dgm:pt>
    <dgm:pt modelId="{28427C74-506C-417B-92E3-FBA9A2187895}" type="pres">
      <dgm:prSet presAssocID="{9FFCC7C8-F0B2-44EE-89FD-DE67671950B6}" presName="arrow" presStyleLbl="bgShp" presStyleIdx="0" presStyleCnt="1"/>
      <dgm:spPr/>
    </dgm:pt>
    <dgm:pt modelId="{CCB8F3AF-235D-40D5-9AB8-AE10B6EFE006}" type="pres">
      <dgm:prSet presAssocID="{9FFCC7C8-F0B2-44EE-89FD-DE67671950B6}" presName="linearProcess" presStyleCnt="0"/>
      <dgm:spPr/>
    </dgm:pt>
    <dgm:pt modelId="{14FFDBE7-9627-4B73-BD99-EB5D70D801AF}" type="pres">
      <dgm:prSet presAssocID="{5670297A-8B6A-41A2-9E87-1D90DE86E12F}" presName="textNode" presStyleLbl="node1" presStyleIdx="0" presStyleCnt="3">
        <dgm:presLayoutVars>
          <dgm:bulletEnabled val="1"/>
        </dgm:presLayoutVars>
      </dgm:prSet>
      <dgm:spPr/>
      <dgm:t>
        <a:bodyPr/>
        <a:lstStyle/>
        <a:p>
          <a:endParaRPr lang="es-MX"/>
        </a:p>
      </dgm:t>
    </dgm:pt>
    <dgm:pt modelId="{D823D6BF-BB93-46DE-BD10-0A0C39D95BF6}" type="pres">
      <dgm:prSet presAssocID="{65366902-01C2-4D8F-9527-896754AF8F1D}" presName="sibTrans" presStyleCnt="0"/>
      <dgm:spPr/>
    </dgm:pt>
    <dgm:pt modelId="{52F41E92-01EB-48DD-B768-51198BB11799}" type="pres">
      <dgm:prSet presAssocID="{D1DFFE7C-0B12-4FBC-8EEE-8975A46CDE41}" presName="textNode" presStyleLbl="node1" presStyleIdx="1" presStyleCnt="3">
        <dgm:presLayoutVars>
          <dgm:bulletEnabled val="1"/>
        </dgm:presLayoutVars>
      </dgm:prSet>
      <dgm:spPr/>
      <dgm:t>
        <a:bodyPr/>
        <a:lstStyle/>
        <a:p>
          <a:endParaRPr lang="es-MX"/>
        </a:p>
      </dgm:t>
    </dgm:pt>
    <dgm:pt modelId="{3F3BB3B6-084D-4B00-92CE-FE9D2273AB69}" type="pres">
      <dgm:prSet presAssocID="{46AEA7E2-D600-4607-B918-A26738E5627C}" presName="sibTrans" presStyleCnt="0"/>
      <dgm:spPr/>
    </dgm:pt>
    <dgm:pt modelId="{92A64DD6-53D0-44C0-972F-FEEBC371504E}" type="pres">
      <dgm:prSet presAssocID="{39611B3F-70DA-45DC-9B53-DB3E5801CD38}" presName="textNode" presStyleLbl="node1" presStyleIdx="2" presStyleCnt="3">
        <dgm:presLayoutVars>
          <dgm:bulletEnabled val="1"/>
        </dgm:presLayoutVars>
      </dgm:prSet>
      <dgm:spPr/>
      <dgm:t>
        <a:bodyPr/>
        <a:lstStyle/>
        <a:p>
          <a:endParaRPr lang="es-MX"/>
        </a:p>
      </dgm:t>
    </dgm:pt>
  </dgm:ptLst>
  <dgm:cxnLst>
    <dgm:cxn modelId="{82BE9F91-BDE6-4CC8-977D-0546F04034D0}" type="presOf" srcId="{D1DFFE7C-0B12-4FBC-8EEE-8975A46CDE41}" destId="{52F41E92-01EB-48DD-B768-51198BB11799}" srcOrd="0" destOrd="0" presId="urn:microsoft.com/office/officeart/2005/8/layout/hProcess9"/>
    <dgm:cxn modelId="{B133BEAB-F666-4D67-98E6-E278CE6F5A3F}" srcId="{9FFCC7C8-F0B2-44EE-89FD-DE67671950B6}" destId="{5670297A-8B6A-41A2-9E87-1D90DE86E12F}" srcOrd="0" destOrd="0" parTransId="{A2B65F8B-78F5-476F-BE05-22FBB1F37F05}" sibTransId="{65366902-01C2-4D8F-9527-896754AF8F1D}"/>
    <dgm:cxn modelId="{32929DAC-BA54-456C-918E-6A5D56B81B0D}" type="presOf" srcId="{39611B3F-70DA-45DC-9B53-DB3E5801CD38}" destId="{92A64DD6-53D0-44C0-972F-FEEBC371504E}" srcOrd="0" destOrd="0" presId="urn:microsoft.com/office/officeart/2005/8/layout/hProcess9"/>
    <dgm:cxn modelId="{6519233C-09BE-47BB-8D7A-B80528D85DA2}" srcId="{9FFCC7C8-F0B2-44EE-89FD-DE67671950B6}" destId="{D1DFFE7C-0B12-4FBC-8EEE-8975A46CDE41}" srcOrd="1" destOrd="0" parTransId="{A3E9DAD8-CA89-412C-87FB-DBFE3C74C0B4}" sibTransId="{46AEA7E2-D600-4607-B918-A26738E5627C}"/>
    <dgm:cxn modelId="{F2A556CB-0A87-4C20-854E-791E37B00B0F}" type="presOf" srcId="{5670297A-8B6A-41A2-9E87-1D90DE86E12F}" destId="{14FFDBE7-9627-4B73-BD99-EB5D70D801AF}" srcOrd="0" destOrd="0" presId="urn:microsoft.com/office/officeart/2005/8/layout/hProcess9"/>
    <dgm:cxn modelId="{D3A579C4-D8B1-43B7-AFD5-87E35EBA11F7}" type="presOf" srcId="{9FFCC7C8-F0B2-44EE-89FD-DE67671950B6}" destId="{2E898B63-4F8E-4FC0-9AA4-D23F91851C6E}" srcOrd="0" destOrd="0" presId="urn:microsoft.com/office/officeart/2005/8/layout/hProcess9"/>
    <dgm:cxn modelId="{E881974E-F8F4-4D20-9581-2A0A441CC99C}" srcId="{9FFCC7C8-F0B2-44EE-89FD-DE67671950B6}" destId="{39611B3F-70DA-45DC-9B53-DB3E5801CD38}" srcOrd="2" destOrd="0" parTransId="{5D0E9830-8019-4882-B77E-6066F83476D2}" sibTransId="{7019E6F1-CD87-49FE-A6B6-4467E4AAF029}"/>
    <dgm:cxn modelId="{FE879DCE-D160-4840-9C0B-5E6D5BBA5EAE}" type="presParOf" srcId="{2E898B63-4F8E-4FC0-9AA4-D23F91851C6E}" destId="{28427C74-506C-417B-92E3-FBA9A2187895}" srcOrd="0" destOrd="0" presId="urn:microsoft.com/office/officeart/2005/8/layout/hProcess9"/>
    <dgm:cxn modelId="{9B289C2F-1338-4913-9E3C-0473F1F8F292}" type="presParOf" srcId="{2E898B63-4F8E-4FC0-9AA4-D23F91851C6E}" destId="{CCB8F3AF-235D-40D5-9AB8-AE10B6EFE006}" srcOrd="1" destOrd="0" presId="urn:microsoft.com/office/officeart/2005/8/layout/hProcess9"/>
    <dgm:cxn modelId="{85F5C90A-2437-4E04-A02D-66BA18C971CA}" type="presParOf" srcId="{CCB8F3AF-235D-40D5-9AB8-AE10B6EFE006}" destId="{14FFDBE7-9627-4B73-BD99-EB5D70D801AF}" srcOrd="0" destOrd="0" presId="urn:microsoft.com/office/officeart/2005/8/layout/hProcess9"/>
    <dgm:cxn modelId="{4175B93D-2CB0-4226-8CCC-6530D347B8E2}" type="presParOf" srcId="{CCB8F3AF-235D-40D5-9AB8-AE10B6EFE006}" destId="{D823D6BF-BB93-46DE-BD10-0A0C39D95BF6}" srcOrd="1" destOrd="0" presId="urn:microsoft.com/office/officeart/2005/8/layout/hProcess9"/>
    <dgm:cxn modelId="{E71A3DB9-DE12-4AEC-AE78-AD3F87EF658E}" type="presParOf" srcId="{CCB8F3AF-235D-40D5-9AB8-AE10B6EFE006}" destId="{52F41E92-01EB-48DD-B768-51198BB11799}" srcOrd="2" destOrd="0" presId="urn:microsoft.com/office/officeart/2005/8/layout/hProcess9"/>
    <dgm:cxn modelId="{F67B4FB7-3D15-4C3D-9B45-857D7A96D490}" type="presParOf" srcId="{CCB8F3AF-235D-40D5-9AB8-AE10B6EFE006}" destId="{3F3BB3B6-084D-4B00-92CE-FE9D2273AB69}" srcOrd="3" destOrd="0" presId="urn:microsoft.com/office/officeart/2005/8/layout/hProcess9"/>
    <dgm:cxn modelId="{A7F8ACD2-3774-4496-A50C-1BF118A07C6B}" type="presParOf" srcId="{CCB8F3AF-235D-40D5-9AB8-AE10B6EFE006}" destId="{92A64DD6-53D0-44C0-972F-FEEBC371504E}"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911E50F-CBD6-48DA-9ECC-B2697831BCD5}" type="doc">
      <dgm:prSet loTypeId="urn:microsoft.com/office/officeart/2005/8/layout/cycle2" loCatId="cycle" qsTypeId="urn:microsoft.com/office/officeart/2005/8/quickstyle/simple1" qsCatId="simple" csTypeId="urn:microsoft.com/office/officeart/2005/8/colors/colorful2" csCatId="colorful" phldr="1"/>
      <dgm:spPr/>
      <dgm:t>
        <a:bodyPr/>
        <a:lstStyle/>
        <a:p>
          <a:endParaRPr lang="es-MX"/>
        </a:p>
      </dgm:t>
    </dgm:pt>
    <dgm:pt modelId="{79E42AAC-7ABE-4E10-B636-4BDD7A20911A}">
      <dgm:prSet phldrT="[Texto]"/>
      <dgm:spPr/>
      <dgm:t>
        <a:bodyPr/>
        <a:lstStyle/>
        <a:p>
          <a:r>
            <a:rPr lang="es-MX" dirty="0" smtClean="0"/>
            <a:t>En esta argumentación no existe la implicación lógica.</a:t>
          </a:r>
          <a:endParaRPr lang="es-MX" dirty="0"/>
        </a:p>
      </dgm:t>
    </dgm:pt>
    <dgm:pt modelId="{048D5E82-1702-46B8-86D7-256C51A120F5}" type="parTrans" cxnId="{E9AF84D8-6718-4FEA-BADD-D3864052DD38}">
      <dgm:prSet/>
      <dgm:spPr/>
      <dgm:t>
        <a:bodyPr/>
        <a:lstStyle/>
        <a:p>
          <a:endParaRPr lang="es-MX"/>
        </a:p>
      </dgm:t>
    </dgm:pt>
    <dgm:pt modelId="{9E76497F-5A8D-4702-A895-6D805F042D12}" type="sibTrans" cxnId="{E9AF84D8-6718-4FEA-BADD-D3864052DD38}">
      <dgm:prSet/>
      <dgm:spPr/>
      <dgm:t>
        <a:bodyPr/>
        <a:lstStyle/>
        <a:p>
          <a:endParaRPr lang="es-MX"/>
        </a:p>
      </dgm:t>
    </dgm:pt>
    <dgm:pt modelId="{E745707A-B91A-4B4E-A1A6-E418F7630027}">
      <dgm:prSet phldrT="[Texto]"/>
      <dgm:spPr/>
      <dgm:t>
        <a:bodyPr/>
        <a:lstStyle/>
        <a:p>
          <a:r>
            <a:rPr lang="es-MX" dirty="0" smtClean="0"/>
            <a:t>La conclusión depende de la relación de apoyo material entre contenido.</a:t>
          </a:r>
          <a:endParaRPr lang="es-MX" dirty="0"/>
        </a:p>
      </dgm:t>
    </dgm:pt>
    <dgm:pt modelId="{7E3808FA-47CF-4AE2-9658-1753D58CB505}" type="parTrans" cxnId="{F52B01CE-9140-4DE6-A01E-31C841550264}">
      <dgm:prSet/>
      <dgm:spPr/>
      <dgm:t>
        <a:bodyPr/>
        <a:lstStyle/>
        <a:p>
          <a:endParaRPr lang="es-MX"/>
        </a:p>
      </dgm:t>
    </dgm:pt>
    <dgm:pt modelId="{023EA6F6-A89F-4C51-BFEC-6C44EF8A9011}" type="sibTrans" cxnId="{F52B01CE-9140-4DE6-A01E-31C841550264}">
      <dgm:prSet/>
      <dgm:spPr/>
      <dgm:t>
        <a:bodyPr/>
        <a:lstStyle/>
        <a:p>
          <a:endParaRPr lang="es-MX"/>
        </a:p>
      </dgm:t>
    </dgm:pt>
    <dgm:pt modelId="{A4BF2812-6272-4B33-A4FF-951967A0E959}">
      <dgm:prSet phldrT="[Texto]"/>
      <dgm:spPr/>
      <dgm:t>
        <a:bodyPr/>
        <a:lstStyle/>
        <a:p>
          <a:r>
            <a:rPr lang="es-MX" dirty="0" smtClean="0"/>
            <a:t>Basta con que las premisas apoyen materialmente la conclusión</a:t>
          </a:r>
          <a:endParaRPr lang="es-MX" dirty="0"/>
        </a:p>
      </dgm:t>
    </dgm:pt>
    <dgm:pt modelId="{76A1DBBA-49B9-4459-8C5F-0B31AB66D016}" type="parTrans" cxnId="{0D6B2D15-6AB2-48B8-8511-5E2098553A33}">
      <dgm:prSet/>
      <dgm:spPr/>
      <dgm:t>
        <a:bodyPr/>
        <a:lstStyle/>
        <a:p>
          <a:endParaRPr lang="es-MX"/>
        </a:p>
      </dgm:t>
    </dgm:pt>
    <dgm:pt modelId="{963BDC9A-335E-4D29-8F14-932A6837CFE6}" type="sibTrans" cxnId="{0D6B2D15-6AB2-48B8-8511-5E2098553A33}">
      <dgm:prSet/>
      <dgm:spPr/>
      <dgm:t>
        <a:bodyPr/>
        <a:lstStyle/>
        <a:p>
          <a:endParaRPr lang="es-MX"/>
        </a:p>
      </dgm:t>
    </dgm:pt>
    <dgm:pt modelId="{BC78C27C-063D-4363-97CC-4811496EF735}">
      <dgm:prSet phldrT="[Texto]"/>
      <dgm:spPr/>
      <dgm:t>
        <a:bodyPr/>
        <a:lstStyle/>
        <a:p>
          <a:r>
            <a:rPr lang="es-MX" dirty="0" smtClean="0"/>
            <a:t>y la evaluación se centrara en el grado en que esto ocurre</a:t>
          </a:r>
          <a:endParaRPr lang="es-MX" dirty="0"/>
        </a:p>
      </dgm:t>
    </dgm:pt>
    <dgm:pt modelId="{478E856C-9E82-4A61-A7ED-D6DA942C0891}" type="parTrans" cxnId="{5F9313F6-FC0A-4D5E-9972-8505196370C0}">
      <dgm:prSet/>
      <dgm:spPr/>
      <dgm:t>
        <a:bodyPr/>
        <a:lstStyle/>
        <a:p>
          <a:endParaRPr lang="es-MX"/>
        </a:p>
      </dgm:t>
    </dgm:pt>
    <dgm:pt modelId="{E7A0F7AA-9BF6-406F-8BC4-467CE2114C6A}" type="sibTrans" cxnId="{5F9313F6-FC0A-4D5E-9972-8505196370C0}">
      <dgm:prSet/>
      <dgm:spPr/>
      <dgm:t>
        <a:bodyPr/>
        <a:lstStyle/>
        <a:p>
          <a:endParaRPr lang="es-MX"/>
        </a:p>
      </dgm:t>
    </dgm:pt>
    <dgm:pt modelId="{214CA05E-3F5D-4324-BA9A-D6C798E7EA59}" type="pres">
      <dgm:prSet presAssocID="{B911E50F-CBD6-48DA-9ECC-B2697831BCD5}" presName="cycle" presStyleCnt="0">
        <dgm:presLayoutVars>
          <dgm:dir/>
          <dgm:resizeHandles val="exact"/>
        </dgm:presLayoutVars>
      </dgm:prSet>
      <dgm:spPr/>
      <dgm:t>
        <a:bodyPr/>
        <a:lstStyle/>
        <a:p>
          <a:endParaRPr lang="es-MX"/>
        </a:p>
      </dgm:t>
    </dgm:pt>
    <dgm:pt modelId="{F889BC09-2787-4CF8-BD83-3737508D36AA}" type="pres">
      <dgm:prSet presAssocID="{79E42AAC-7ABE-4E10-B636-4BDD7A20911A}" presName="node" presStyleLbl="node1" presStyleIdx="0" presStyleCnt="4">
        <dgm:presLayoutVars>
          <dgm:bulletEnabled val="1"/>
        </dgm:presLayoutVars>
      </dgm:prSet>
      <dgm:spPr/>
      <dgm:t>
        <a:bodyPr/>
        <a:lstStyle/>
        <a:p>
          <a:endParaRPr lang="es-MX"/>
        </a:p>
      </dgm:t>
    </dgm:pt>
    <dgm:pt modelId="{0CE70D1D-B008-4DF5-B2F8-0207D64A3FA4}" type="pres">
      <dgm:prSet presAssocID="{9E76497F-5A8D-4702-A895-6D805F042D12}" presName="sibTrans" presStyleLbl="sibTrans2D1" presStyleIdx="0" presStyleCnt="4"/>
      <dgm:spPr/>
      <dgm:t>
        <a:bodyPr/>
        <a:lstStyle/>
        <a:p>
          <a:endParaRPr lang="es-MX"/>
        </a:p>
      </dgm:t>
    </dgm:pt>
    <dgm:pt modelId="{E53ABB71-2578-4327-9A9A-40C2CB119905}" type="pres">
      <dgm:prSet presAssocID="{9E76497F-5A8D-4702-A895-6D805F042D12}" presName="connectorText" presStyleLbl="sibTrans2D1" presStyleIdx="0" presStyleCnt="4"/>
      <dgm:spPr/>
      <dgm:t>
        <a:bodyPr/>
        <a:lstStyle/>
        <a:p>
          <a:endParaRPr lang="es-MX"/>
        </a:p>
      </dgm:t>
    </dgm:pt>
    <dgm:pt modelId="{7B1A44B1-8293-45FD-BDFA-3DD6A503AC8A}" type="pres">
      <dgm:prSet presAssocID="{E745707A-B91A-4B4E-A1A6-E418F7630027}" presName="node" presStyleLbl="node1" presStyleIdx="1" presStyleCnt="4">
        <dgm:presLayoutVars>
          <dgm:bulletEnabled val="1"/>
        </dgm:presLayoutVars>
      </dgm:prSet>
      <dgm:spPr/>
      <dgm:t>
        <a:bodyPr/>
        <a:lstStyle/>
        <a:p>
          <a:endParaRPr lang="es-MX"/>
        </a:p>
      </dgm:t>
    </dgm:pt>
    <dgm:pt modelId="{3F5FFFDB-9A1D-4085-911E-278FB5630EDB}" type="pres">
      <dgm:prSet presAssocID="{023EA6F6-A89F-4C51-BFEC-6C44EF8A9011}" presName="sibTrans" presStyleLbl="sibTrans2D1" presStyleIdx="1" presStyleCnt="4"/>
      <dgm:spPr/>
      <dgm:t>
        <a:bodyPr/>
        <a:lstStyle/>
        <a:p>
          <a:endParaRPr lang="es-MX"/>
        </a:p>
      </dgm:t>
    </dgm:pt>
    <dgm:pt modelId="{6EA37E3A-8718-4367-874D-EBEF6A5EBF54}" type="pres">
      <dgm:prSet presAssocID="{023EA6F6-A89F-4C51-BFEC-6C44EF8A9011}" presName="connectorText" presStyleLbl="sibTrans2D1" presStyleIdx="1" presStyleCnt="4"/>
      <dgm:spPr/>
      <dgm:t>
        <a:bodyPr/>
        <a:lstStyle/>
        <a:p>
          <a:endParaRPr lang="es-MX"/>
        </a:p>
      </dgm:t>
    </dgm:pt>
    <dgm:pt modelId="{FB4DE6C3-5F93-48C3-9A71-30D2CB09F787}" type="pres">
      <dgm:prSet presAssocID="{A4BF2812-6272-4B33-A4FF-951967A0E959}" presName="node" presStyleLbl="node1" presStyleIdx="2" presStyleCnt="4" custScaleX="107308" custScaleY="98406">
        <dgm:presLayoutVars>
          <dgm:bulletEnabled val="1"/>
        </dgm:presLayoutVars>
      </dgm:prSet>
      <dgm:spPr/>
      <dgm:t>
        <a:bodyPr/>
        <a:lstStyle/>
        <a:p>
          <a:endParaRPr lang="es-MX"/>
        </a:p>
      </dgm:t>
    </dgm:pt>
    <dgm:pt modelId="{16E36093-4C16-48AB-9602-679FDCB66009}" type="pres">
      <dgm:prSet presAssocID="{963BDC9A-335E-4D29-8F14-932A6837CFE6}" presName="sibTrans" presStyleLbl="sibTrans2D1" presStyleIdx="2" presStyleCnt="4"/>
      <dgm:spPr/>
      <dgm:t>
        <a:bodyPr/>
        <a:lstStyle/>
        <a:p>
          <a:endParaRPr lang="es-MX"/>
        </a:p>
      </dgm:t>
    </dgm:pt>
    <dgm:pt modelId="{B2948EF8-CD6F-4A0D-9940-A8CC0CB72495}" type="pres">
      <dgm:prSet presAssocID="{963BDC9A-335E-4D29-8F14-932A6837CFE6}" presName="connectorText" presStyleLbl="sibTrans2D1" presStyleIdx="2" presStyleCnt="4"/>
      <dgm:spPr/>
      <dgm:t>
        <a:bodyPr/>
        <a:lstStyle/>
        <a:p>
          <a:endParaRPr lang="es-MX"/>
        </a:p>
      </dgm:t>
    </dgm:pt>
    <dgm:pt modelId="{5F045202-63BD-46A9-830D-B4D717BA7F4A}" type="pres">
      <dgm:prSet presAssocID="{BC78C27C-063D-4363-97CC-4811496EF735}" presName="node" presStyleLbl="node1" presStyleIdx="3" presStyleCnt="4">
        <dgm:presLayoutVars>
          <dgm:bulletEnabled val="1"/>
        </dgm:presLayoutVars>
      </dgm:prSet>
      <dgm:spPr/>
      <dgm:t>
        <a:bodyPr/>
        <a:lstStyle/>
        <a:p>
          <a:endParaRPr lang="es-MX"/>
        </a:p>
      </dgm:t>
    </dgm:pt>
    <dgm:pt modelId="{CCD332A3-ED3C-4F8F-993C-5BDD947C186E}" type="pres">
      <dgm:prSet presAssocID="{E7A0F7AA-9BF6-406F-8BC4-467CE2114C6A}" presName="sibTrans" presStyleLbl="sibTrans2D1" presStyleIdx="3" presStyleCnt="4"/>
      <dgm:spPr/>
      <dgm:t>
        <a:bodyPr/>
        <a:lstStyle/>
        <a:p>
          <a:endParaRPr lang="es-MX"/>
        </a:p>
      </dgm:t>
    </dgm:pt>
    <dgm:pt modelId="{BBD3BCD3-3ABB-40E0-84C3-35F6FCD35918}" type="pres">
      <dgm:prSet presAssocID="{E7A0F7AA-9BF6-406F-8BC4-467CE2114C6A}" presName="connectorText" presStyleLbl="sibTrans2D1" presStyleIdx="3" presStyleCnt="4"/>
      <dgm:spPr/>
      <dgm:t>
        <a:bodyPr/>
        <a:lstStyle/>
        <a:p>
          <a:endParaRPr lang="es-MX"/>
        </a:p>
      </dgm:t>
    </dgm:pt>
  </dgm:ptLst>
  <dgm:cxnLst>
    <dgm:cxn modelId="{C5ED1C27-4B91-4466-84D7-3EBB07277218}" type="presOf" srcId="{B911E50F-CBD6-48DA-9ECC-B2697831BCD5}" destId="{214CA05E-3F5D-4324-BA9A-D6C798E7EA59}" srcOrd="0" destOrd="0" presId="urn:microsoft.com/office/officeart/2005/8/layout/cycle2"/>
    <dgm:cxn modelId="{F52B01CE-9140-4DE6-A01E-31C841550264}" srcId="{B911E50F-CBD6-48DA-9ECC-B2697831BCD5}" destId="{E745707A-B91A-4B4E-A1A6-E418F7630027}" srcOrd="1" destOrd="0" parTransId="{7E3808FA-47CF-4AE2-9658-1753D58CB505}" sibTransId="{023EA6F6-A89F-4C51-BFEC-6C44EF8A9011}"/>
    <dgm:cxn modelId="{EECF672B-078F-4AAC-947D-3157ABA5EC84}" type="presOf" srcId="{79E42AAC-7ABE-4E10-B636-4BDD7A20911A}" destId="{F889BC09-2787-4CF8-BD83-3737508D36AA}" srcOrd="0" destOrd="0" presId="urn:microsoft.com/office/officeart/2005/8/layout/cycle2"/>
    <dgm:cxn modelId="{BAB0D917-9B9E-476C-AA49-0F96FDA99829}" type="presOf" srcId="{E7A0F7AA-9BF6-406F-8BC4-467CE2114C6A}" destId="{CCD332A3-ED3C-4F8F-993C-5BDD947C186E}" srcOrd="0" destOrd="0" presId="urn:microsoft.com/office/officeart/2005/8/layout/cycle2"/>
    <dgm:cxn modelId="{C02EB6E2-0FFD-45FC-97D5-62A99366E7FE}" type="presOf" srcId="{E745707A-B91A-4B4E-A1A6-E418F7630027}" destId="{7B1A44B1-8293-45FD-BDFA-3DD6A503AC8A}" srcOrd="0" destOrd="0" presId="urn:microsoft.com/office/officeart/2005/8/layout/cycle2"/>
    <dgm:cxn modelId="{C4027254-43D4-4308-BEC5-A720C282EE41}" type="presOf" srcId="{023EA6F6-A89F-4C51-BFEC-6C44EF8A9011}" destId="{3F5FFFDB-9A1D-4085-911E-278FB5630EDB}" srcOrd="0" destOrd="0" presId="urn:microsoft.com/office/officeart/2005/8/layout/cycle2"/>
    <dgm:cxn modelId="{4AEF1ADE-AF4E-4B85-9DEE-9466A0F70144}" type="presOf" srcId="{963BDC9A-335E-4D29-8F14-932A6837CFE6}" destId="{B2948EF8-CD6F-4A0D-9940-A8CC0CB72495}" srcOrd="1" destOrd="0" presId="urn:microsoft.com/office/officeart/2005/8/layout/cycle2"/>
    <dgm:cxn modelId="{8F0BC2DA-18E1-43BD-A319-B2E86237DA3E}" type="presOf" srcId="{E7A0F7AA-9BF6-406F-8BC4-467CE2114C6A}" destId="{BBD3BCD3-3ABB-40E0-84C3-35F6FCD35918}" srcOrd="1" destOrd="0" presId="urn:microsoft.com/office/officeart/2005/8/layout/cycle2"/>
    <dgm:cxn modelId="{B745E1F6-DC25-4781-BD9A-DBD64384FD72}" type="presOf" srcId="{023EA6F6-A89F-4C51-BFEC-6C44EF8A9011}" destId="{6EA37E3A-8718-4367-874D-EBEF6A5EBF54}" srcOrd="1" destOrd="0" presId="urn:microsoft.com/office/officeart/2005/8/layout/cycle2"/>
    <dgm:cxn modelId="{BFF730EB-F603-4684-B32F-74D9A726DC6E}" type="presOf" srcId="{9E76497F-5A8D-4702-A895-6D805F042D12}" destId="{0CE70D1D-B008-4DF5-B2F8-0207D64A3FA4}" srcOrd="0" destOrd="0" presId="urn:microsoft.com/office/officeart/2005/8/layout/cycle2"/>
    <dgm:cxn modelId="{B1D98CD5-8D1B-47AC-A411-130238BA900D}" type="presOf" srcId="{A4BF2812-6272-4B33-A4FF-951967A0E959}" destId="{FB4DE6C3-5F93-48C3-9A71-30D2CB09F787}" srcOrd="0" destOrd="0" presId="urn:microsoft.com/office/officeart/2005/8/layout/cycle2"/>
    <dgm:cxn modelId="{0B0BFC96-B95A-4BE8-AE6D-1C7AF70727A4}" type="presOf" srcId="{BC78C27C-063D-4363-97CC-4811496EF735}" destId="{5F045202-63BD-46A9-830D-B4D717BA7F4A}" srcOrd="0" destOrd="0" presId="urn:microsoft.com/office/officeart/2005/8/layout/cycle2"/>
    <dgm:cxn modelId="{E9AF84D8-6718-4FEA-BADD-D3864052DD38}" srcId="{B911E50F-CBD6-48DA-9ECC-B2697831BCD5}" destId="{79E42AAC-7ABE-4E10-B636-4BDD7A20911A}" srcOrd="0" destOrd="0" parTransId="{048D5E82-1702-46B8-86D7-256C51A120F5}" sibTransId="{9E76497F-5A8D-4702-A895-6D805F042D12}"/>
    <dgm:cxn modelId="{5F9313F6-FC0A-4D5E-9972-8505196370C0}" srcId="{B911E50F-CBD6-48DA-9ECC-B2697831BCD5}" destId="{BC78C27C-063D-4363-97CC-4811496EF735}" srcOrd="3" destOrd="0" parTransId="{478E856C-9E82-4A61-A7ED-D6DA942C0891}" sibTransId="{E7A0F7AA-9BF6-406F-8BC4-467CE2114C6A}"/>
    <dgm:cxn modelId="{FCB23BA8-7BA5-417C-88A9-B307DD3F3753}" type="presOf" srcId="{963BDC9A-335E-4D29-8F14-932A6837CFE6}" destId="{16E36093-4C16-48AB-9602-679FDCB66009}" srcOrd="0" destOrd="0" presId="urn:microsoft.com/office/officeart/2005/8/layout/cycle2"/>
    <dgm:cxn modelId="{B6F77057-A0DC-437E-A031-17F810921BB7}" type="presOf" srcId="{9E76497F-5A8D-4702-A895-6D805F042D12}" destId="{E53ABB71-2578-4327-9A9A-40C2CB119905}" srcOrd="1" destOrd="0" presId="urn:microsoft.com/office/officeart/2005/8/layout/cycle2"/>
    <dgm:cxn modelId="{0D6B2D15-6AB2-48B8-8511-5E2098553A33}" srcId="{B911E50F-CBD6-48DA-9ECC-B2697831BCD5}" destId="{A4BF2812-6272-4B33-A4FF-951967A0E959}" srcOrd="2" destOrd="0" parTransId="{76A1DBBA-49B9-4459-8C5F-0B31AB66D016}" sibTransId="{963BDC9A-335E-4D29-8F14-932A6837CFE6}"/>
    <dgm:cxn modelId="{B312CBA0-C971-4FCC-B06D-287D0445C6A0}" type="presParOf" srcId="{214CA05E-3F5D-4324-BA9A-D6C798E7EA59}" destId="{F889BC09-2787-4CF8-BD83-3737508D36AA}" srcOrd="0" destOrd="0" presId="urn:microsoft.com/office/officeart/2005/8/layout/cycle2"/>
    <dgm:cxn modelId="{FF9AB802-67D9-4EDD-94BA-510F3E27BB2D}" type="presParOf" srcId="{214CA05E-3F5D-4324-BA9A-D6C798E7EA59}" destId="{0CE70D1D-B008-4DF5-B2F8-0207D64A3FA4}" srcOrd="1" destOrd="0" presId="urn:microsoft.com/office/officeart/2005/8/layout/cycle2"/>
    <dgm:cxn modelId="{7A6AA9AB-3F98-4D04-B60A-87B4B1DB0F17}" type="presParOf" srcId="{0CE70D1D-B008-4DF5-B2F8-0207D64A3FA4}" destId="{E53ABB71-2578-4327-9A9A-40C2CB119905}" srcOrd="0" destOrd="0" presId="urn:microsoft.com/office/officeart/2005/8/layout/cycle2"/>
    <dgm:cxn modelId="{8A96C3AB-F614-498B-9FC2-3A00084BCE56}" type="presParOf" srcId="{214CA05E-3F5D-4324-BA9A-D6C798E7EA59}" destId="{7B1A44B1-8293-45FD-BDFA-3DD6A503AC8A}" srcOrd="2" destOrd="0" presId="urn:microsoft.com/office/officeart/2005/8/layout/cycle2"/>
    <dgm:cxn modelId="{CC88816C-44CD-407A-B8B3-2E088E04AE32}" type="presParOf" srcId="{214CA05E-3F5D-4324-BA9A-D6C798E7EA59}" destId="{3F5FFFDB-9A1D-4085-911E-278FB5630EDB}" srcOrd="3" destOrd="0" presId="urn:microsoft.com/office/officeart/2005/8/layout/cycle2"/>
    <dgm:cxn modelId="{DD268870-70A8-4F70-A44B-BC570C8C8C08}" type="presParOf" srcId="{3F5FFFDB-9A1D-4085-911E-278FB5630EDB}" destId="{6EA37E3A-8718-4367-874D-EBEF6A5EBF54}" srcOrd="0" destOrd="0" presId="urn:microsoft.com/office/officeart/2005/8/layout/cycle2"/>
    <dgm:cxn modelId="{40E016CA-6EA9-482B-87DE-4FE54CDB5186}" type="presParOf" srcId="{214CA05E-3F5D-4324-BA9A-D6C798E7EA59}" destId="{FB4DE6C3-5F93-48C3-9A71-30D2CB09F787}" srcOrd="4" destOrd="0" presId="urn:microsoft.com/office/officeart/2005/8/layout/cycle2"/>
    <dgm:cxn modelId="{DF8E0802-1CAD-417C-8A85-919C6A968D79}" type="presParOf" srcId="{214CA05E-3F5D-4324-BA9A-D6C798E7EA59}" destId="{16E36093-4C16-48AB-9602-679FDCB66009}" srcOrd="5" destOrd="0" presId="urn:microsoft.com/office/officeart/2005/8/layout/cycle2"/>
    <dgm:cxn modelId="{DBFA3A80-F6D3-404E-A3CE-CCE09C3CCA3C}" type="presParOf" srcId="{16E36093-4C16-48AB-9602-679FDCB66009}" destId="{B2948EF8-CD6F-4A0D-9940-A8CC0CB72495}" srcOrd="0" destOrd="0" presId="urn:microsoft.com/office/officeart/2005/8/layout/cycle2"/>
    <dgm:cxn modelId="{A6F0074A-BBD8-409D-A822-0E3B83B1F284}" type="presParOf" srcId="{214CA05E-3F5D-4324-BA9A-D6C798E7EA59}" destId="{5F045202-63BD-46A9-830D-B4D717BA7F4A}" srcOrd="6" destOrd="0" presId="urn:microsoft.com/office/officeart/2005/8/layout/cycle2"/>
    <dgm:cxn modelId="{0F991F4D-BC18-46F9-BABE-734EC3749086}" type="presParOf" srcId="{214CA05E-3F5D-4324-BA9A-D6C798E7EA59}" destId="{CCD332A3-ED3C-4F8F-993C-5BDD947C186E}" srcOrd="7" destOrd="0" presId="urn:microsoft.com/office/officeart/2005/8/layout/cycle2"/>
    <dgm:cxn modelId="{6BB41A92-0D9C-49C5-81F2-366DA553F75B}" type="presParOf" srcId="{CCD332A3-ED3C-4F8F-993C-5BDD947C186E}" destId="{BBD3BCD3-3ABB-40E0-84C3-35F6FCD35918}"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4FFF383-4279-4697-B242-3DF567E7011B}" type="doc">
      <dgm:prSet loTypeId="urn:microsoft.com/office/officeart/2005/8/layout/hProcess3" loCatId="process" qsTypeId="urn:microsoft.com/office/officeart/2005/8/quickstyle/simple1" qsCatId="simple" csTypeId="urn:microsoft.com/office/officeart/2005/8/colors/colorful2" csCatId="colorful" phldr="1"/>
      <dgm:spPr/>
    </dgm:pt>
    <dgm:pt modelId="{4141E206-1F77-422A-89DE-4B160EC271F9}">
      <dgm:prSet phldrT="[Texto]"/>
      <dgm:spPr/>
      <dgm:t>
        <a:bodyPr/>
        <a:lstStyle/>
        <a:p>
          <a:r>
            <a:rPr lang="es-MX" dirty="0" smtClean="0"/>
            <a:t>La mayoría de los estudiantes son gente que tienen reloj.</a:t>
          </a:r>
          <a:endParaRPr lang="es-MX" dirty="0"/>
        </a:p>
      </dgm:t>
    </dgm:pt>
    <dgm:pt modelId="{2462FC71-B440-4354-8534-681FCA2CF504}" type="parTrans" cxnId="{9C4E3747-1FA0-48BA-BF67-E55ABB4CA1D9}">
      <dgm:prSet/>
      <dgm:spPr/>
      <dgm:t>
        <a:bodyPr/>
        <a:lstStyle/>
        <a:p>
          <a:endParaRPr lang="es-MX"/>
        </a:p>
      </dgm:t>
    </dgm:pt>
    <dgm:pt modelId="{1B42727F-B13E-43BC-A447-224E83951D13}" type="sibTrans" cxnId="{9C4E3747-1FA0-48BA-BF67-E55ABB4CA1D9}">
      <dgm:prSet/>
      <dgm:spPr/>
      <dgm:t>
        <a:bodyPr/>
        <a:lstStyle/>
        <a:p>
          <a:endParaRPr lang="es-MX"/>
        </a:p>
      </dgm:t>
    </dgm:pt>
    <dgm:pt modelId="{769C607C-D933-4A20-88D3-199B7D79C383}">
      <dgm:prSet phldrT="[Texto]"/>
      <dgm:spPr/>
      <dgm:t>
        <a:bodyPr/>
        <a:lstStyle/>
        <a:p>
          <a:r>
            <a:rPr lang="es-MX" dirty="0" smtClean="0"/>
            <a:t>Luis es estudiante.</a:t>
          </a:r>
          <a:endParaRPr lang="es-MX" dirty="0"/>
        </a:p>
      </dgm:t>
    </dgm:pt>
    <dgm:pt modelId="{03862498-8C75-4B3F-8C82-98127EDFF7F4}" type="parTrans" cxnId="{0DAAD18F-5AE5-4969-A2D4-3E6FB44838FC}">
      <dgm:prSet/>
      <dgm:spPr/>
      <dgm:t>
        <a:bodyPr/>
        <a:lstStyle/>
        <a:p>
          <a:endParaRPr lang="es-MX"/>
        </a:p>
      </dgm:t>
    </dgm:pt>
    <dgm:pt modelId="{BF658A09-7618-4C8A-AB5B-FE75EE91B73B}" type="sibTrans" cxnId="{0DAAD18F-5AE5-4969-A2D4-3E6FB44838FC}">
      <dgm:prSet/>
      <dgm:spPr/>
      <dgm:t>
        <a:bodyPr/>
        <a:lstStyle/>
        <a:p>
          <a:endParaRPr lang="es-MX"/>
        </a:p>
      </dgm:t>
    </dgm:pt>
    <dgm:pt modelId="{06237D93-C339-4D86-8929-84E150A329ED}">
      <dgm:prSet phldrT="[Texto]"/>
      <dgm:spPr/>
      <dgm:t>
        <a:bodyPr/>
        <a:lstStyle/>
        <a:p>
          <a:r>
            <a:rPr lang="es-MX" dirty="0" smtClean="0"/>
            <a:t>Luis probablemente tenga un reloj.</a:t>
          </a:r>
          <a:endParaRPr lang="es-MX" dirty="0"/>
        </a:p>
      </dgm:t>
    </dgm:pt>
    <dgm:pt modelId="{23F3B9DD-EA6C-4854-BA14-8955B537E975}" type="parTrans" cxnId="{6EB80BE6-4ECA-4D01-B19E-A8962B6FC07E}">
      <dgm:prSet/>
      <dgm:spPr/>
      <dgm:t>
        <a:bodyPr/>
        <a:lstStyle/>
        <a:p>
          <a:endParaRPr lang="es-MX"/>
        </a:p>
      </dgm:t>
    </dgm:pt>
    <dgm:pt modelId="{97674686-3C1D-4D77-A886-D503F8001509}" type="sibTrans" cxnId="{6EB80BE6-4ECA-4D01-B19E-A8962B6FC07E}">
      <dgm:prSet/>
      <dgm:spPr/>
      <dgm:t>
        <a:bodyPr/>
        <a:lstStyle/>
        <a:p>
          <a:endParaRPr lang="es-MX"/>
        </a:p>
      </dgm:t>
    </dgm:pt>
    <dgm:pt modelId="{26CB4546-7B2C-4574-B1AC-259D7337E165}" type="pres">
      <dgm:prSet presAssocID="{04FFF383-4279-4697-B242-3DF567E7011B}" presName="Name0" presStyleCnt="0">
        <dgm:presLayoutVars>
          <dgm:dir/>
          <dgm:animLvl val="lvl"/>
          <dgm:resizeHandles val="exact"/>
        </dgm:presLayoutVars>
      </dgm:prSet>
      <dgm:spPr/>
    </dgm:pt>
    <dgm:pt modelId="{94B46462-DF3B-4894-A56F-8F57858442DF}" type="pres">
      <dgm:prSet presAssocID="{04FFF383-4279-4697-B242-3DF567E7011B}" presName="dummy" presStyleCnt="0"/>
      <dgm:spPr/>
    </dgm:pt>
    <dgm:pt modelId="{671A5647-42CD-4F52-8AE4-385540127AA1}" type="pres">
      <dgm:prSet presAssocID="{04FFF383-4279-4697-B242-3DF567E7011B}" presName="linH" presStyleCnt="0"/>
      <dgm:spPr/>
    </dgm:pt>
    <dgm:pt modelId="{C8181151-7136-4197-A66A-F01317C58595}" type="pres">
      <dgm:prSet presAssocID="{04FFF383-4279-4697-B242-3DF567E7011B}" presName="padding1" presStyleCnt="0"/>
      <dgm:spPr/>
    </dgm:pt>
    <dgm:pt modelId="{A4C56A77-1CE7-46EC-A9F4-00437C48AADF}" type="pres">
      <dgm:prSet presAssocID="{4141E206-1F77-422A-89DE-4B160EC271F9}" presName="linV" presStyleCnt="0"/>
      <dgm:spPr/>
    </dgm:pt>
    <dgm:pt modelId="{ABC0D11F-22E6-4E70-9DE3-0D6CC4B155AB}" type="pres">
      <dgm:prSet presAssocID="{4141E206-1F77-422A-89DE-4B160EC271F9}" presName="spVertical1" presStyleCnt="0"/>
      <dgm:spPr/>
    </dgm:pt>
    <dgm:pt modelId="{7C04D36A-3C26-4ADC-AA7A-EA561CBAD693}" type="pres">
      <dgm:prSet presAssocID="{4141E206-1F77-422A-89DE-4B160EC271F9}" presName="parTx" presStyleLbl="revTx" presStyleIdx="0" presStyleCnt="3">
        <dgm:presLayoutVars>
          <dgm:chMax val="0"/>
          <dgm:chPref val="0"/>
          <dgm:bulletEnabled val="1"/>
        </dgm:presLayoutVars>
      </dgm:prSet>
      <dgm:spPr/>
      <dgm:t>
        <a:bodyPr/>
        <a:lstStyle/>
        <a:p>
          <a:endParaRPr lang="es-MX"/>
        </a:p>
      </dgm:t>
    </dgm:pt>
    <dgm:pt modelId="{41094E9A-DA61-4E64-B239-6019DFD3098F}" type="pres">
      <dgm:prSet presAssocID="{4141E206-1F77-422A-89DE-4B160EC271F9}" presName="spVertical2" presStyleCnt="0"/>
      <dgm:spPr/>
    </dgm:pt>
    <dgm:pt modelId="{05C901A0-3044-4C78-8B1B-2163C2787244}" type="pres">
      <dgm:prSet presAssocID="{4141E206-1F77-422A-89DE-4B160EC271F9}" presName="spVertical3" presStyleCnt="0"/>
      <dgm:spPr/>
    </dgm:pt>
    <dgm:pt modelId="{707B9434-BA6A-4493-9425-EBAD29BC1E59}" type="pres">
      <dgm:prSet presAssocID="{1B42727F-B13E-43BC-A447-224E83951D13}" presName="space" presStyleCnt="0"/>
      <dgm:spPr/>
    </dgm:pt>
    <dgm:pt modelId="{2DA3E35E-4FBC-4EE9-97D4-8322A3F87CF4}" type="pres">
      <dgm:prSet presAssocID="{769C607C-D933-4A20-88D3-199B7D79C383}" presName="linV" presStyleCnt="0"/>
      <dgm:spPr/>
    </dgm:pt>
    <dgm:pt modelId="{6BEAF76E-DF92-4F6D-B10F-5DECA0BDFA50}" type="pres">
      <dgm:prSet presAssocID="{769C607C-D933-4A20-88D3-199B7D79C383}" presName="spVertical1" presStyleCnt="0"/>
      <dgm:spPr/>
    </dgm:pt>
    <dgm:pt modelId="{D63FFF6E-8909-4435-84FE-30F6BFC45A3B}" type="pres">
      <dgm:prSet presAssocID="{769C607C-D933-4A20-88D3-199B7D79C383}" presName="parTx" presStyleLbl="revTx" presStyleIdx="1" presStyleCnt="3">
        <dgm:presLayoutVars>
          <dgm:chMax val="0"/>
          <dgm:chPref val="0"/>
          <dgm:bulletEnabled val="1"/>
        </dgm:presLayoutVars>
      </dgm:prSet>
      <dgm:spPr/>
      <dgm:t>
        <a:bodyPr/>
        <a:lstStyle/>
        <a:p>
          <a:endParaRPr lang="es-MX"/>
        </a:p>
      </dgm:t>
    </dgm:pt>
    <dgm:pt modelId="{43D5F1E8-A181-4E55-9348-C8B76F1DACE3}" type="pres">
      <dgm:prSet presAssocID="{769C607C-D933-4A20-88D3-199B7D79C383}" presName="spVertical2" presStyleCnt="0"/>
      <dgm:spPr/>
    </dgm:pt>
    <dgm:pt modelId="{8A1EFF20-6EC9-4DD9-8CFD-0C91B036C500}" type="pres">
      <dgm:prSet presAssocID="{769C607C-D933-4A20-88D3-199B7D79C383}" presName="spVertical3" presStyleCnt="0"/>
      <dgm:spPr/>
    </dgm:pt>
    <dgm:pt modelId="{B9416DBB-4205-4945-B178-13305F53AF9A}" type="pres">
      <dgm:prSet presAssocID="{BF658A09-7618-4C8A-AB5B-FE75EE91B73B}" presName="space" presStyleCnt="0"/>
      <dgm:spPr/>
    </dgm:pt>
    <dgm:pt modelId="{4D6D0CBB-71A3-46BF-B95A-5F2DCE399996}" type="pres">
      <dgm:prSet presAssocID="{06237D93-C339-4D86-8929-84E150A329ED}" presName="linV" presStyleCnt="0"/>
      <dgm:spPr/>
    </dgm:pt>
    <dgm:pt modelId="{93A63814-BDE1-43B0-8460-2910139D09B2}" type="pres">
      <dgm:prSet presAssocID="{06237D93-C339-4D86-8929-84E150A329ED}" presName="spVertical1" presStyleCnt="0"/>
      <dgm:spPr/>
    </dgm:pt>
    <dgm:pt modelId="{1C2B8D06-EE6C-451C-99D3-00DD656F350A}" type="pres">
      <dgm:prSet presAssocID="{06237D93-C339-4D86-8929-84E150A329ED}" presName="parTx" presStyleLbl="revTx" presStyleIdx="2" presStyleCnt="3">
        <dgm:presLayoutVars>
          <dgm:chMax val="0"/>
          <dgm:chPref val="0"/>
          <dgm:bulletEnabled val="1"/>
        </dgm:presLayoutVars>
      </dgm:prSet>
      <dgm:spPr/>
      <dgm:t>
        <a:bodyPr/>
        <a:lstStyle/>
        <a:p>
          <a:endParaRPr lang="es-MX"/>
        </a:p>
      </dgm:t>
    </dgm:pt>
    <dgm:pt modelId="{2CE6C98E-D7F5-4E06-A7DA-F2AED1F9B9CF}" type="pres">
      <dgm:prSet presAssocID="{06237D93-C339-4D86-8929-84E150A329ED}" presName="spVertical2" presStyleCnt="0"/>
      <dgm:spPr/>
    </dgm:pt>
    <dgm:pt modelId="{9E28DB19-9C21-41AF-82D8-2223B3091228}" type="pres">
      <dgm:prSet presAssocID="{06237D93-C339-4D86-8929-84E150A329ED}" presName="spVertical3" presStyleCnt="0"/>
      <dgm:spPr/>
    </dgm:pt>
    <dgm:pt modelId="{B06D53F8-5C55-4D1F-8682-3A5D3763A43A}" type="pres">
      <dgm:prSet presAssocID="{04FFF383-4279-4697-B242-3DF567E7011B}" presName="padding2" presStyleCnt="0"/>
      <dgm:spPr/>
    </dgm:pt>
    <dgm:pt modelId="{9A74CCF7-9A5D-432E-A54C-69A97C05102F}" type="pres">
      <dgm:prSet presAssocID="{04FFF383-4279-4697-B242-3DF567E7011B}" presName="negArrow" presStyleCnt="0"/>
      <dgm:spPr/>
    </dgm:pt>
    <dgm:pt modelId="{CAA8E1BF-F38A-45ED-8476-5E7F5620C520}" type="pres">
      <dgm:prSet presAssocID="{04FFF383-4279-4697-B242-3DF567E7011B}" presName="backgroundArrow" presStyleLbl="node1" presStyleIdx="0" presStyleCnt="1"/>
      <dgm:spPr/>
    </dgm:pt>
  </dgm:ptLst>
  <dgm:cxnLst>
    <dgm:cxn modelId="{0DAAD18F-5AE5-4969-A2D4-3E6FB44838FC}" srcId="{04FFF383-4279-4697-B242-3DF567E7011B}" destId="{769C607C-D933-4A20-88D3-199B7D79C383}" srcOrd="1" destOrd="0" parTransId="{03862498-8C75-4B3F-8C82-98127EDFF7F4}" sibTransId="{BF658A09-7618-4C8A-AB5B-FE75EE91B73B}"/>
    <dgm:cxn modelId="{9C4E3747-1FA0-48BA-BF67-E55ABB4CA1D9}" srcId="{04FFF383-4279-4697-B242-3DF567E7011B}" destId="{4141E206-1F77-422A-89DE-4B160EC271F9}" srcOrd="0" destOrd="0" parTransId="{2462FC71-B440-4354-8534-681FCA2CF504}" sibTransId="{1B42727F-B13E-43BC-A447-224E83951D13}"/>
    <dgm:cxn modelId="{F8C9CB8C-CDDF-456D-A737-E7A0B7CE9FC1}" type="presOf" srcId="{04FFF383-4279-4697-B242-3DF567E7011B}" destId="{26CB4546-7B2C-4574-B1AC-259D7337E165}" srcOrd="0" destOrd="0" presId="urn:microsoft.com/office/officeart/2005/8/layout/hProcess3"/>
    <dgm:cxn modelId="{6EB80BE6-4ECA-4D01-B19E-A8962B6FC07E}" srcId="{04FFF383-4279-4697-B242-3DF567E7011B}" destId="{06237D93-C339-4D86-8929-84E150A329ED}" srcOrd="2" destOrd="0" parTransId="{23F3B9DD-EA6C-4854-BA14-8955B537E975}" sibTransId="{97674686-3C1D-4D77-A886-D503F8001509}"/>
    <dgm:cxn modelId="{87B8FFEA-0451-4D61-BF95-35E31094E402}" type="presOf" srcId="{06237D93-C339-4D86-8929-84E150A329ED}" destId="{1C2B8D06-EE6C-451C-99D3-00DD656F350A}" srcOrd="0" destOrd="0" presId="urn:microsoft.com/office/officeart/2005/8/layout/hProcess3"/>
    <dgm:cxn modelId="{9A485B4F-1D09-48FE-909A-B378BB91D56E}" type="presOf" srcId="{4141E206-1F77-422A-89DE-4B160EC271F9}" destId="{7C04D36A-3C26-4ADC-AA7A-EA561CBAD693}" srcOrd="0" destOrd="0" presId="urn:microsoft.com/office/officeart/2005/8/layout/hProcess3"/>
    <dgm:cxn modelId="{3FDC6821-D496-4FE3-B474-9D4890B28925}" type="presOf" srcId="{769C607C-D933-4A20-88D3-199B7D79C383}" destId="{D63FFF6E-8909-4435-84FE-30F6BFC45A3B}" srcOrd="0" destOrd="0" presId="urn:microsoft.com/office/officeart/2005/8/layout/hProcess3"/>
    <dgm:cxn modelId="{77DCE8A4-90BE-42C3-AB6D-468E8608F968}" type="presParOf" srcId="{26CB4546-7B2C-4574-B1AC-259D7337E165}" destId="{94B46462-DF3B-4894-A56F-8F57858442DF}" srcOrd="0" destOrd="0" presId="urn:microsoft.com/office/officeart/2005/8/layout/hProcess3"/>
    <dgm:cxn modelId="{4D6E544B-E81C-486C-BFF9-775BCBE9073D}" type="presParOf" srcId="{26CB4546-7B2C-4574-B1AC-259D7337E165}" destId="{671A5647-42CD-4F52-8AE4-385540127AA1}" srcOrd="1" destOrd="0" presId="urn:microsoft.com/office/officeart/2005/8/layout/hProcess3"/>
    <dgm:cxn modelId="{24C77D9B-421A-4C86-BD1D-F75C2023EDEA}" type="presParOf" srcId="{671A5647-42CD-4F52-8AE4-385540127AA1}" destId="{C8181151-7136-4197-A66A-F01317C58595}" srcOrd="0" destOrd="0" presId="urn:microsoft.com/office/officeart/2005/8/layout/hProcess3"/>
    <dgm:cxn modelId="{D2873175-0E11-461F-8CBE-6B07CD5B8AB8}" type="presParOf" srcId="{671A5647-42CD-4F52-8AE4-385540127AA1}" destId="{A4C56A77-1CE7-46EC-A9F4-00437C48AADF}" srcOrd="1" destOrd="0" presId="urn:microsoft.com/office/officeart/2005/8/layout/hProcess3"/>
    <dgm:cxn modelId="{8E6708E8-DB90-4ADD-8CC1-3BB4572A7FB8}" type="presParOf" srcId="{A4C56A77-1CE7-46EC-A9F4-00437C48AADF}" destId="{ABC0D11F-22E6-4E70-9DE3-0D6CC4B155AB}" srcOrd="0" destOrd="0" presId="urn:microsoft.com/office/officeart/2005/8/layout/hProcess3"/>
    <dgm:cxn modelId="{34BE9F15-735E-4B14-8AF7-93048BFF5EE0}" type="presParOf" srcId="{A4C56A77-1CE7-46EC-A9F4-00437C48AADF}" destId="{7C04D36A-3C26-4ADC-AA7A-EA561CBAD693}" srcOrd="1" destOrd="0" presId="urn:microsoft.com/office/officeart/2005/8/layout/hProcess3"/>
    <dgm:cxn modelId="{67D0F46B-1C61-4FE3-A4F8-85BEF492FB8B}" type="presParOf" srcId="{A4C56A77-1CE7-46EC-A9F4-00437C48AADF}" destId="{41094E9A-DA61-4E64-B239-6019DFD3098F}" srcOrd="2" destOrd="0" presId="urn:microsoft.com/office/officeart/2005/8/layout/hProcess3"/>
    <dgm:cxn modelId="{25819803-0F15-4716-904F-6CA51523CFF3}" type="presParOf" srcId="{A4C56A77-1CE7-46EC-A9F4-00437C48AADF}" destId="{05C901A0-3044-4C78-8B1B-2163C2787244}" srcOrd="3" destOrd="0" presId="urn:microsoft.com/office/officeart/2005/8/layout/hProcess3"/>
    <dgm:cxn modelId="{5BA3A8A5-AA1C-4628-A8B5-93CF78117A85}" type="presParOf" srcId="{671A5647-42CD-4F52-8AE4-385540127AA1}" destId="{707B9434-BA6A-4493-9425-EBAD29BC1E59}" srcOrd="2" destOrd="0" presId="urn:microsoft.com/office/officeart/2005/8/layout/hProcess3"/>
    <dgm:cxn modelId="{D6C38B2C-7EF5-4036-A838-499808E1DAB2}" type="presParOf" srcId="{671A5647-42CD-4F52-8AE4-385540127AA1}" destId="{2DA3E35E-4FBC-4EE9-97D4-8322A3F87CF4}" srcOrd="3" destOrd="0" presId="urn:microsoft.com/office/officeart/2005/8/layout/hProcess3"/>
    <dgm:cxn modelId="{3E3C06E5-FA3D-46FC-8064-4CA7E54DB9C9}" type="presParOf" srcId="{2DA3E35E-4FBC-4EE9-97D4-8322A3F87CF4}" destId="{6BEAF76E-DF92-4F6D-B10F-5DECA0BDFA50}" srcOrd="0" destOrd="0" presId="urn:microsoft.com/office/officeart/2005/8/layout/hProcess3"/>
    <dgm:cxn modelId="{E1E5F425-7B06-4AF9-B264-2211F7A51A94}" type="presParOf" srcId="{2DA3E35E-4FBC-4EE9-97D4-8322A3F87CF4}" destId="{D63FFF6E-8909-4435-84FE-30F6BFC45A3B}" srcOrd="1" destOrd="0" presId="urn:microsoft.com/office/officeart/2005/8/layout/hProcess3"/>
    <dgm:cxn modelId="{DDA2CA7C-F175-4774-85D2-78D80027D98A}" type="presParOf" srcId="{2DA3E35E-4FBC-4EE9-97D4-8322A3F87CF4}" destId="{43D5F1E8-A181-4E55-9348-C8B76F1DACE3}" srcOrd="2" destOrd="0" presId="urn:microsoft.com/office/officeart/2005/8/layout/hProcess3"/>
    <dgm:cxn modelId="{A0683081-1B0C-47E7-9B91-AD7C4EC943B3}" type="presParOf" srcId="{2DA3E35E-4FBC-4EE9-97D4-8322A3F87CF4}" destId="{8A1EFF20-6EC9-4DD9-8CFD-0C91B036C500}" srcOrd="3" destOrd="0" presId="urn:microsoft.com/office/officeart/2005/8/layout/hProcess3"/>
    <dgm:cxn modelId="{DB6EC718-D4ED-4212-BF88-4C1639C46099}" type="presParOf" srcId="{671A5647-42CD-4F52-8AE4-385540127AA1}" destId="{B9416DBB-4205-4945-B178-13305F53AF9A}" srcOrd="4" destOrd="0" presId="urn:microsoft.com/office/officeart/2005/8/layout/hProcess3"/>
    <dgm:cxn modelId="{5E03E1D0-A015-4844-BFB8-4D1DB55BA1D7}" type="presParOf" srcId="{671A5647-42CD-4F52-8AE4-385540127AA1}" destId="{4D6D0CBB-71A3-46BF-B95A-5F2DCE399996}" srcOrd="5" destOrd="0" presId="urn:microsoft.com/office/officeart/2005/8/layout/hProcess3"/>
    <dgm:cxn modelId="{4192BE71-674A-48F0-AF02-38A14DC974E7}" type="presParOf" srcId="{4D6D0CBB-71A3-46BF-B95A-5F2DCE399996}" destId="{93A63814-BDE1-43B0-8460-2910139D09B2}" srcOrd="0" destOrd="0" presId="urn:microsoft.com/office/officeart/2005/8/layout/hProcess3"/>
    <dgm:cxn modelId="{75F9EFD6-7D6F-4FCB-B183-DC48E45974F1}" type="presParOf" srcId="{4D6D0CBB-71A3-46BF-B95A-5F2DCE399996}" destId="{1C2B8D06-EE6C-451C-99D3-00DD656F350A}" srcOrd="1" destOrd="0" presId="urn:microsoft.com/office/officeart/2005/8/layout/hProcess3"/>
    <dgm:cxn modelId="{3CA9B09F-9683-4D49-98A5-81D9B5F5D068}" type="presParOf" srcId="{4D6D0CBB-71A3-46BF-B95A-5F2DCE399996}" destId="{2CE6C98E-D7F5-4E06-A7DA-F2AED1F9B9CF}" srcOrd="2" destOrd="0" presId="urn:microsoft.com/office/officeart/2005/8/layout/hProcess3"/>
    <dgm:cxn modelId="{B34BE2A1-7B85-4778-AEE6-7924806F25DE}" type="presParOf" srcId="{4D6D0CBB-71A3-46BF-B95A-5F2DCE399996}" destId="{9E28DB19-9C21-41AF-82D8-2223B3091228}" srcOrd="3" destOrd="0" presId="urn:microsoft.com/office/officeart/2005/8/layout/hProcess3"/>
    <dgm:cxn modelId="{27C67D90-8E4E-49FA-A733-EB03CCAFFC71}" type="presParOf" srcId="{671A5647-42CD-4F52-8AE4-385540127AA1}" destId="{B06D53F8-5C55-4D1F-8682-3A5D3763A43A}" srcOrd="6" destOrd="0" presId="urn:microsoft.com/office/officeart/2005/8/layout/hProcess3"/>
    <dgm:cxn modelId="{FB1355A1-5A6F-472A-9E42-5EB16D94FE59}" type="presParOf" srcId="{671A5647-42CD-4F52-8AE4-385540127AA1}" destId="{9A74CCF7-9A5D-432E-A54C-69A97C05102F}" srcOrd="7" destOrd="0" presId="urn:microsoft.com/office/officeart/2005/8/layout/hProcess3"/>
    <dgm:cxn modelId="{EFDC68D4-4BF9-462E-AF7F-E3AC78C27FBE}" type="presParOf" srcId="{671A5647-42CD-4F52-8AE4-385540127AA1}" destId="{CAA8E1BF-F38A-45ED-8476-5E7F5620C520}" srcOrd="8" destOrd="0" presId="urn:microsoft.com/office/officeart/2005/8/layout/h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A59F609-78CD-4B44-9F5B-7622E3BB65F1}"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s-MX"/>
        </a:p>
      </dgm:t>
    </dgm:pt>
    <dgm:pt modelId="{D41D6A35-9CF8-424A-A845-E57E8EA56E91}">
      <dgm:prSet phldrT="[Texto]" custT="1"/>
      <dgm:spPr/>
      <dgm:t>
        <a:bodyPr/>
        <a:lstStyle/>
        <a:p>
          <a:r>
            <a:rPr lang="es-MX" sz="2400" dirty="0" smtClean="0"/>
            <a:t>La abducción es la operación lógica por la que surgen hipótesis novedosas.</a:t>
          </a:r>
          <a:endParaRPr lang="es-MX" sz="2400" dirty="0"/>
        </a:p>
      </dgm:t>
    </dgm:pt>
    <dgm:pt modelId="{BB7A8E37-6DF0-4605-BA39-4DAFA31B731A}" type="parTrans" cxnId="{95CF762A-9B2A-4520-8AEE-08545CD99F29}">
      <dgm:prSet/>
      <dgm:spPr/>
      <dgm:t>
        <a:bodyPr/>
        <a:lstStyle/>
        <a:p>
          <a:endParaRPr lang="es-MX"/>
        </a:p>
      </dgm:t>
    </dgm:pt>
    <dgm:pt modelId="{4322DDCA-83D5-4DE1-9D94-DADFCA569ABC}" type="sibTrans" cxnId="{95CF762A-9B2A-4520-8AEE-08545CD99F29}">
      <dgm:prSet/>
      <dgm:spPr/>
      <dgm:t>
        <a:bodyPr/>
        <a:lstStyle/>
        <a:p>
          <a:endParaRPr lang="es-MX"/>
        </a:p>
      </dgm:t>
    </dgm:pt>
    <dgm:pt modelId="{C7DA0200-2A67-47D9-A42A-D49622299057}">
      <dgm:prSet phldrT="[Texto]" custT="1"/>
      <dgm:spPr/>
      <dgm:t>
        <a:bodyPr/>
        <a:lstStyle/>
        <a:p>
          <a:r>
            <a:rPr lang="es-MX" sz="2400" dirty="0" smtClean="0"/>
            <a:t>Se brinda cierto grado de probabilidad a la conclusión.</a:t>
          </a:r>
          <a:endParaRPr lang="es-MX" sz="2400" dirty="0"/>
        </a:p>
      </dgm:t>
    </dgm:pt>
    <dgm:pt modelId="{DB2C0F6E-06AF-43C8-B1D7-2F64EDE0956D}" type="parTrans" cxnId="{1CA7B017-1AEE-48A9-94BE-2787174C4546}">
      <dgm:prSet/>
      <dgm:spPr/>
      <dgm:t>
        <a:bodyPr/>
        <a:lstStyle/>
        <a:p>
          <a:endParaRPr lang="es-MX"/>
        </a:p>
      </dgm:t>
    </dgm:pt>
    <dgm:pt modelId="{F0B63374-0AA3-49B0-B8F9-6A5289C8F873}" type="sibTrans" cxnId="{1CA7B017-1AEE-48A9-94BE-2787174C4546}">
      <dgm:prSet/>
      <dgm:spPr/>
      <dgm:t>
        <a:bodyPr/>
        <a:lstStyle/>
        <a:p>
          <a:endParaRPr lang="es-MX"/>
        </a:p>
      </dgm:t>
    </dgm:pt>
    <dgm:pt modelId="{75AEAB37-55CD-4521-843A-15C832890875}">
      <dgm:prSet phldrT="[Texto]" custT="1"/>
      <dgm:spPr/>
      <dgm:t>
        <a:bodyPr/>
        <a:lstStyle/>
        <a:p>
          <a:r>
            <a:rPr lang="es-MX" sz="2400" dirty="0" smtClean="0"/>
            <a:t>Es decir, primero se analiza la conclusión y en base a ello se deduce la hipótesis.</a:t>
          </a:r>
          <a:endParaRPr lang="es-MX" sz="2400" dirty="0"/>
        </a:p>
      </dgm:t>
    </dgm:pt>
    <dgm:pt modelId="{35946ACA-A96A-49AF-BB27-B35D95ADD7D2}" type="parTrans" cxnId="{C013D156-0BD0-446D-8A67-1D88DEBADF2C}">
      <dgm:prSet/>
      <dgm:spPr/>
      <dgm:t>
        <a:bodyPr/>
        <a:lstStyle/>
        <a:p>
          <a:endParaRPr lang="es-MX"/>
        </a:p>
      </dgm:t>
    </dgm:pt>
    <dgm:pt modelId="{626EB2A2-6120-4449-82D0-0BE064B472AB}" type="sibTrans" cxnId="{C013D156-0BD0-446D-8A67-1D88DEBADF2C}">
      <dgm:prSet/>
      <dgm:spPr/>
      <dgm:t>
        <a:bodyPr/>
        <a:lstStyle/>
        <a:p>
          <a:endParaRPr lang="es-MX"/>
        </a:p>
      </dgm:t>
    </dgm:pt>
    <dgm:pt modelId="{63212569-421B-4AC5-92E8-0AFD45C99F03}" type="pres">
      <dgm:prSet presAssocID="{0A59F609-78CD-4B44-9F5B-7622E3BB65F1}" presName="linear" presStyleCnt="0">
        <dgm:presLayoutVars>
          <dgm:animLvl val="lvl"/>
          <dgm:resizeHandles val="exact"/>
        </dgm:presLayoutVars>
      </dgm:prSet>
      <dgm:spPr/>
      <dgm:t>
        <a:bodyPr/>
        <a:lstStyle/>
        <a:p>
          <a:endParaRPr lang="es-MX"/>
        </a:p>
      </dgm:t>
    </dgm:pt>
    <dgm:pt modelId="{E9A9F6E5-453F-4A3E-8CE6-94686955D0BD}" type="pres">
      <dgm:prSet presAssocID="{D41D6A35-9CF8-424A-A845-E57E8EA56E91}" presName="parentText" presStyleLbl="node1" presStyleIdx="0" presStyleCnt="3" custLinFactNeighborX="-4570" custLinFactNeighborY="24505">
        <dgm:presLayoutVars>
          <dgm:chMax val="0"/>
          <dgm:bulletEnabled val="1"/>
        </dgm:presLayoutVars>
      </dgm:prSet>
      <dgm:spPr/>
      <dgm:t>
        <a:bodyPr/>
        <a:lstStyle/>
        <a:p>
          <a:endParaRPr lang="es-MX"/>
        </a:p>
      </dgm:t>
    </dgm:pt>
    <dgm:pt modelId="{D28A4E32-F81A-4213-98C9-87036F7AE51B}" type="pres">
      <dgm:prSet presAssocID="{4322DDCA-83D5-4DE1-9D94-DADFCA569ABC}" presName="spacer" presStyleCnt="0"/>
      <dgm:spPr/>
    </dgm:pt>
    <dgm:pt modelId="{58035B9E-7F53-4B63-9325-2FC5F45C474E}" type="pres">
      <dgm:prSet presAssocID="{C7DA0200-2A67-47D9-A42A-D49622299057}" presName="parentText" presStyleLbl="node1" presStyleIdx="1" presStyleCnt="3">
        <dgm:presLayoutVars>
          <dgm:chMax val="0"/>
          <dgm:bulletEnabled val="1"/>
        </dgm:presLayoutVars>
      </dgm:prSet>
      <dgm:spPr/>
      <dgm:t>
        <a:bodyPr/>
        <a:lstStyle/>
        <a:p>
          <a:endParaRPr lang="es-MX"/>
        </a:p>
      </dgm:t>
    </dgm:pt>
    <dgm:pt modelId="{9C37E564-8618-4AD1-87C8-5BB48DE5B1BE}" type="pres">
      <dgm:prSet presAssocID="{F0B63374-0AA3-49B0-B8F9-6A5289C8F873}" presName="spacer" presStyleCnt="0"/>
      <dgm:spPr/>
    </dgm:pt>
    <dgm:pt modelId="{75B6A295-E411-4B7D-B3CA-5FBDFA7AA0F7}" type="pres">
      <dgm:prSet presAssocID="{75AEAB37-55CD-4521-843A-15C832890875}" presName="parentText" presStyleLbl="node1" presStyleIdx="2" presStyleCnt="3">
        <dgm:presLayoutVars>
          <dgm:chMax val="0"/>
          <dgm:bulletEnabled val="1"/>
        </dgm:presLayoutVars>
      </dgm:prSet>
      <dgm:spPr/>
      <dgm:t>
        <a:bodyPr/>
        <a:lstStyle/>
        <a:p>
          <a:endParaRPr lang="es-MX"/>
        </a:p>
      </dgm:t>
    </dgm:pt>
  </dgm:ptLst>
  <dgm:cxnLst>
    <dgm:cxn modelId="{B3535D3F-F81C-420A-A2E9-5F1EC60E6858}" type="presOf" srcId="{D41D6A35-9CF8-424A-A845-E57E8EA56E91}" destId="{E9A9F6E5-453F-4A3E-8CE6-94686955D0BD}" srcOrd="0" destOrd="0" presId="urn:microsoft.com/office/officeart/2005/8/layout/vList2"/>
    <dgm:cxn modelId="{95CF762A-9B2A-4520-8AEE-08545CD99F29}" srcId="{0A59F609-78CD-4B44-9F5B-7622E3BB65F1}" destId="{D41D6A35-9CF8-424A-A845-E57E8EA56E91}" srcOrd="0" destOrd="0" parTransId="{BB7A8E37-6DF0-4605-BA39-4DAFA31B731A}" sibTransId="{4322DDCA-83D5-4DE1-9D94-DADFCA569ABC}"/>
    <dgm:cxn modelId="{5CCC56AA-A901-40AA-8792-3741C7E9B2A8}" type="presOf" srcId="{C7DA0200-2A67-47D9-A42A-D49622299057}" destId="{58035B9E-7F53-4B63-9325-2FC5F45C474E}" srcOrd="0" destOrd="0" presId="urn:microsoft.com/office/officeart/2005/8/layout/vList2"/>
    <dgm:cxn modelId="{1F6D94C6-AFDC-427E-9DB8-7DDE34D0BFE2}" type="presOf" srcId="{75AEAB37-55CD-4521-843A-15C832890875}" destId="{75B6A295-E411-4B7D-B3CA-5FBDFA7AA0F7}" srcOrd="0" destOrd="0" presId="urn:microsoft.com/office/officeart/2005/8/layout/vList2"/>
    <dgm:cxn modelId="{1CA7B017-1AEE-48A9-94BE-2787174C4546}" srcId="{0A59F609-78CD-4B44-9F5B-7622E3BB65F1}" destId="{C7DA0200-2A67-47D9-A42A-D49622299057}" srcOrd="1" destOrd="0" parTransId="{DB2C0F6E-06AF-43C8-B1D7-2F64EDE0956D}" sibTransId="{F0B63374-0AA3-49B0-B8F9-6A5289C8F873}"/>
    <dgm:cxn modelId="{C013D156-0BD0-446D-8A67-1D88DEBADF2C}" srcId="{0A59F609-78CD-4B44-9F5B-7622E3BB65F1}" destId="{75AEAB37-55CD-4521-843A-15C832890875}" srcOrd="2" destOrd="0" parTransId="{35946ACA-A96A-49AF-BB27-B35D95ADD7D2}" sibTransId="{626EB2A2-6120-4449-82D0-0BE064B472AB}"/>
    <dgm:cxn modelId="{DF2042E2-433A-448A-B7CC-AB3AA2C20C83}" type="presOf" srcId="{0A59F609-78CD-4B44-9F5B-7622E3BB65F1}" destId="{63212569-421B-4AC5-92E8-0AFD45C99F03}" srcOrd="0" destOrd="0" presId="urn:microsoft.com/office/officeart/2005/8/layout/vList2"/>
    <dgm:cxn modelId="{26BBCA40-9FEB-4191-B47E-F67F595942AD}" type="presParOf" srcId="{63212569-421B-4AC5-92E8-0AFD45C99F03}" destId="{E9A9F6E5-453F-4A3E-8CE6-94686955D0BD}" srcOrd="0" destOrd="0" presId="urn:microsoft.com/office/officeart/2005/8/layout/vList2"/>
    <dgm:cxn modelId="{FE641E0B-0514-4B3B-8C9F-9E69725AA612}" type="presParOf" srcId="{63212569-421B-4AC5-92E8-0AFD45C99F03}" destId="{D28A4E32-F81A-4213-98C9-87036F7AE51B}" srcOrd="1" destOrd="0" presId="urn:microsoft.com/office/officeart/2005/8/layout/vList2"/>
    <dgm:cxn modelId="{6CA20B64-FB9C-473A-92F6-8EF8A9D49D26}" type="presParOf" srcId="{63212569-421B-4AC5-92E8-0AFD45C99F03}" destId="{58035B9E-7F53-4B63-9325-2FC5F45C474E}" srcOrd="2" destOrd="0" presId="urn:microsoft.com/office/officeart/2005/8/layout/vList2"/>
    <dgm:cxn modelId="{5F5181C4-17BC-441A-BE5B-C5A548C5FC3B}" type="presParOf" srcId="{63212569-421B-4AC5-92E8-0AFD45C99F03}" destId="{9C37E564-8618-4AD1-87C8-5BB48DE5B1BE}" srcOrd="3" destOrd="0" presId="urn:microsoft.com/office/officeart/2005/8/layout/vList2"/>
    <dgm:cxn modelId="{7B06E907-95B8-4D3D-81DF-4EC8DF07D506}" type="presParOf" srcId="{63212569-421B-4AC5-92E8-0AFD45C99F03}" destId="{75B6A295-E411-4B7D-B3CA-5FBDFA7AA0F7}"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6AE934F-4F12-4CD1-875A-AC7E40C60A99}" type="doc">
      <dgm:prSet loTypeId="urn:microsoft.com/office/officeart/2005/8/layout/bProcess3" loCatId="process" qsTypeId="urn:microsoft.com/office/officeart/2005/8/quickstyle/simple1" qsCatId="simple" csTypeId="urn:microsoft.com/office/officeart/2005/8/colors/colorful2" csCatId="colorful" phldr="1"/>
      <dgm:spPr/>
      <dgm:t>
        <a:bodyPr/>
        <a:lstStyle/>
        <a:p>
          <a:endParaRPr lang="es-MX"/>
        </a:p>
      </dgm:t>
    </dgm:pt>
    <dgm:pt modelId="{07378A29-25B8-448D-8C02-C5C30473AF9F}">
      <dgm:prSet phldrT="[Texto]"/>
      <dgm:spPr/>
      <dgm:t>
        <a:bodyPr/>
        <a:lstStyle/>
        <a:p>
          <a:r>
            <a:rPr lang="es-MX" b="1" dirty="0" smtClean="0"/>
            <a:t>ESQUEMA INDUCTIVO</a:t>
          </a:r>
          <a:endParaRPr lang="es-MX" b="1" dirty="0"/>
        </a:p>
      </dgm:t>
    </dgm:pt>
    <dgm:pt modelId="{64981780-554E-4686-9007-37501F578926}" type="parTrans" cxnId="{C6C34A12-20FE-4B91-8151-5C2CAF1F4959}">
      <dgm:prSet/>
      <dgm:spPr/>
      <dgm:t>
        <a:bodyPr/>
        <a:lstStyle/>
        <a:p>
          <a:endParaRPr lang="es-MX"/>
        </a:p>
      </dgm:t>
    </dgm:pt>
    <dgm:pt modelId="{EDA43484-46ED-44E4-A191-57CB0DE3087C}" type="sibTrans" cxnId="{C6C34A12-20FE-4B91-8151-5C2CAF1F4959}">
      <dgm:prSet/>
      <dgm:spPr/>
      <dgm:t>
        <a:bodyPr/>
        <a:lstStyle/>
        <a:p>
          <a:endParaRPr lang="es-MX"/>
        </a:p>
      </dgm:t>
    </dgm:pt>
    <dgm:pt modelId="{7B1E201A-9241-4BE6-80E8-650662DD39B2}">
      <dgm:prSet phldrT="[Texto]"/>
      <dgm:spPr/>
      <dgm:t>
        <a:bodyPr/>
        <a:lstStyle/>
        <a:p>
          <a:r>
            <a:rPr lang="es-MX" dirty="0" smtClean="0"/>
            <a:t>Caso: estos frijoles provienen del empaque “x”</a:t>
          </a:r>
          <a:endParaRPr lang="es-MX" dirty="0"/>
        </a:p>
      </dgm:t>
    </dgm:pt>
    <dgm:pt modelId="{CEDC3C1B-3382-42B3-B743-3118947009CC}" type="parTrans" cxnId="{4E4F4E7C-D176-46DD-A75F-9831BF62CF4A}">
      <dgm:prSet/>
      <dgm:spPr/>
      <dgm:t>
        <a:bodyPr/>
        <a:lstStyle/>
        <a:p>
          <a:endParaRPr lang="es-MX"/>
        </a:p>
      </dgm:t>
    </dgm:pt>
    <dgm:pt modelId="{B04EECDF-2306-48AC-9402-2DB5F15E62CF}" type="sibTrans" cxnId="{4E4F4E7C-D176-46DD-A75F-9831BF62CF4A}">
      <dgm:prSet/>
      <dgm:spPr/>
      <dgm:t>
        <a:bodyPr/>
        <a:lstStyle/>
        <a:p>
          <a:endParaRPr lang="es-MX"/>
        </a:p>
      </dgm:t>
    </dgm:pt>
    <dgm:pt modelId="{4B7D2235-498E-41FA-8CEA-F17DD91456F6}">
      <dgm:prSet phldrT="[Texto]"/>
      <dgm:spPr/>
      <dgm:t>
        <a:bodyPr/>
        <a:lstStyle/>
        <a:p>
          <a:r>
            <a:rPr lang="es-MX" dirty="0" smtClean="0"/>
            <a:t>Resultado: estos frijoles son blancos</a:t>
          </a:r>
          <a:endParaRPr lang="es-MX" dirty="0"/>
        </a:p>
      </dgm:t>
    </dgm:pt>
    <dgm:pt modelId="{111A5A93-AF4D-4EDA-8738-0C82394A75BA}" type="parTrans" cxnId="{76ADADA0-373F-4014-B885-0CE78613CC87}">
      <dgm:prSet/>
      <dgm:spPr/>
      <dgm:t>
        <a:bodyPr/>
        <a:lstStyle/>
        <a:p>
          <a:endParaRPr lang="es-MX"/>
        </a:p>
      </dgm:t>
    </dgm:pt>
    <dgm:pt modelId="{F77C3E1F-A972-4EFD-A97E-A6CAEA5D42A5}" type="sibTrans" cxnId="{76ADADA0-373F-4014-B885-0CE78613CC87}">
      <dgm:prSet/>
      <dgm:spPr/>
      <dgm:t>
        <a:bodyPr/>
        <a:lstStyle/>
        <a:p>
          <a:endParaRPr lang="es-MX"/>
        </a:p>
      </dgm:t>
    </dgm:pt>
    <dgm:pt modelId="{DA5B2F7A-744B-4676-A958-5E70675D12E7}">
      <dgm:prSet phldrT="[Texto]"/>
      <dgm:spPr/>
      <dgm:t>
        <a:bodyPr/>
        <a:lstStyle/>
        <a:p>
          <a:r>
            <a:rPr lang="es-MX" dirty="0" smtClean="0"/>
            <a:t>Regla general: todos los frijoles </a:t>
          </a:r>
          <a:r>
            <a:rPr lang="es-MX" dirty="0" smtClean="0"/>
            <a:t>de el </a:t>
          </a:r>
          <a:r>
            <a:rPr lang="es-MX" dirty="0" smtClean="0"/>
            <a:t>empaque “x” son </a:t>
          </a:r>
          <a:r>
            <a:rPr lang="es-MX" dirty="0" smtClean="0"/>
            <a:t>blancos</a:t>
          </a:r>
          <a:endParaRPr lang="es-MX" dirty="0"/>
        </a:p>
      </dgm:t>
    </dgm:pt>
    <dgm:pt modelId="{D17C7674-A5E7-4A42-BEA3-D7D7109CB198}" type="parTrans" cxnId="{80432DD9-7A1C-420A-A31F-C7EFF5C91AF4}">
      <dgm:prSet/>
      <dgm:spPr/>
      <dgm:t>
        <a:bodyPr/>
        <a:lstStyle/>
        <a:p>
          <a:endParaRPr lang="es-MX"/>
        </a:p>
      </dgm:t>
    </dgm:pt>
    <dgm:pt modelId="{47085450-A93A-4A18-A8D4-A2D7131745B5}" type="sibTrans" cxnId="{80432DD9-7A1C-420A-A31F-C7EFF5C91AF4}">
      <dgm:prSet/>
      <dgm:spPr/>
      <dgm:t>
        <a:bodyPr/>
        <a:lstStyle/>
        <a:p>
          <a:endParaRPr lang="es-MX"/>
        </a:p>
      </dgm:t>
    </dgm:pt>
    <dgm:pt modelId="{CBB85D51-4744-4D38-9F8E-26230AED9D18}" type="pres">
      <dgm:prSet presAssocID="{76AE934F-4F12-4CD1-875A-AC7E40C60A99}" presName="Name0" presStyleCnt="0">
        <dgm:presLayoutVars>
          <dgm:dir/>
          <dgm:resizeHandles val="exact"/>
        </dgm:presLayoutVars>
      </dgm:prSet>
      <dgm:spPr/>
      <dgm:t>
        <a:bodyPr/>
        <a:lstStyle/>
        <a:p>
          <a:endParaRPr lang="es-MX"/>
        </a:p>
      </dgm:t>
    </dgm:pt>
    <dgm:pt modelId="{99A0F2D3-416A-43E1-A24C-A05FD00DC264}" type="pres">
      <dgm:prSet presAssocID="{07378A29-25B8-448D-8C02-C5C30473AF9F}" presName="node" presStyleLbl="node1" presStyleIdx="0" presStyleCnt="4">
        <dgm:presLayoutVars>
          <dgm:bulletEnabled val="1"/>
        </dgm:presLayoutVars>
      </dgm:prSet>
      <dgm:spPr/>
      <dgm:t>
        <a:bodyPr/>
        <a:lstStyle/>
        <a:p>
          <a:endParaRPr lang="es-MX"/>
        </a:p>
      </dgm:t>
    </dgm:pt>
    <dgm:pt modelId="{5C24D7D7-7AEF-494D-B848-4ACEF68D00AF}" type="pres">
      <dgm:prSet presAssocID="{EDA43484-46ED-44E4-A191-57CB0DE3087C}" presName="sibTrans" presStyleLbl="sibTrans1D1" presStyleIdx="0" presStyleCnt="3"/>
      <dgm:spPr/>
      <dgm:t>
        <a:bodyPr/>
        <a:lstStyle/>
        <a:p>
          <a:endParaRPr lang="es-MX"/>
        </a:p>
      </dgm:t>
    </dgm:pt>
    <dgm:pt modelId="{30DFE492-4C38-40DC-9A7F-C9A5BD192F03}" type="pres">
      <dgm:prSet presAssocID="{EDA43484-46ED-44E4-A191-57CB0DE3087C}" presName="connectorText" presStyleLbl="sibTrans1D1" presStyleIdx="0" presStyleCnt="3"/>
      <dgm:spPr/>
      <dgm:t>
        <a:bodyPr/>
        <a:lstStyle/>
        <a:p>
          <a:endParaRPr lang="es-MX"/>
        </a:p>
      </dgm:t>
    </dgm:pt>
    <dgm:pt modelId="{318F1973-27F9-4C41-90EF-962D006BA261}" type="pres">
      <dgm:prSet presAssocID="{7B1E201A-9241-4BE6-80E8-650662DD39B2}" presName="node" presStyleLbl="node1" presStyleIdx="1" presStyleCnt="4">
        <dgm:presLayoutVars>
          <dgm:bulletEnabled val="1"/>
        </dgm:presLayoutVars>
      </dgm:prSet>
      <dgm:spPr/>
      <dgm:t>
        <a:bodyPr/>
        <a:lstStyle/>
        <a:p>
          <a:endParaRPr lang="es-MX"/>
        </a:p>
      </dgm:t>
    </dgm:pt>
    <dgm:pt modelId="{59EAF6C2-E4B6-4509-883F-FC691014FD75}" type="pres">
      <dgm:prSet presAssocID="{B04EECDF-2306-48AC-9402-2DB5F15E62CF}" presName="sibTrans" presStyleLbl="sibTrans1D1" presStyleIdx="1" presStyleCnt="3"/>
      <dgm:spPr/>
      <dgm:t>
        <a:bodyPr/>
        <a:lstStyle/>
        <a:p>
          <a:endParaRPr lang="es-MX"/>
        </a:p>
      </dgm:t>
    </dgm:pt>
    <dgm:pt modelId="{5B9E6961-2EDC-4B2C-8464-219B189CB174}" type="pres">
      <dgm:prSet presAssocID="{B04EECDF-2306-48AC-9402-2DB5F15E62CF}" presName="connectorText" presStyleLbl="sibTrans1D1" presStyleIdx="1" presStyleCnt="3"/>
      <dgm:spPr/>
      <dgm:t>
        <a:bodyPr/>
        <a:lstStyle/>
        <a:p>
          <a:endParaRPr lang="es-MX"/>
        </a:p>
      </dgm:t>
    </dgm:pt>
    <dgm:pt modelId="{187DD342-1A74-4CC2-B76B-3BA74021C677}" type="pres">
      <dgm:prSet presAssocID="{4B7D2235-498E-41FA-8CEA-F17DD91456F6}" presName="node" presStyleLbl="node1" presStyleIdx="2" presStyleCnt="4">
        <dgm:presLayoutVars>
          <dgm:bulletEnabled val="1"/>
        </dgm:presLayoutVars>
      </dgm:prSet>
      <dgm:spPr/>
      <dgm:t>
        <a:bodyPr/>
        <a:lstStyle/>
        <a:p>
          <a:endParaRPr lang="es-MX"/>
        </a:p>
      </dgm:t>
    </dgm:pt>
    <dgm:pt modelId="{64B9CD7A-60B2-4C22-B639-C2819EE4210E}" type="pres">
      <dgm:prSet presAssocID="{F77C3E1F-A972-4EFD-A97E-A6CAEA5D42A5}" presName="sibTrans" presStyleLbl="sibTrans1D1" presStyleIdx="2" presStyleCnt="3"/>
      <dgm:spPr/>
      <dgm:t>
        <a:bodyPr/>
        <a:lstStyle/>
        <a:p>
          <a:endParaRPr lang="es-MX"/>
        </a:p>
      </dgm:t>
    </dgm:pt>
    <dgm:pt modelId="{BD1C7102-3853-4171-BC2C-83A07D0BC941}" type="pres">
      <dgm:prSet presAssocID="{F77C3E1F-A972-4EFD-A97E-A6CAEA5D42A5}" presName="connectorText" presStyleLbl="sibTrans1D1" presStyleIdx="2" presStyleCnt="3"/>
      <dgm:spPr/>
      <dgm:t>
        <a:bodyPr/>
        <a:lstStyle/>
        <a:p>
          <a:endParaRPr lang="es-MX"/>
        </a:p>
      </dgm:t>
    </dgm:pt>
    <dgm:pt modelId="{C1EC36A4-9C01-4DEF-8768-0F633D3340AC}" type="pres">
      <dgm:prSet presAssocID="{DA5B2F7A-744B-4676-A958-5E70675D12E7}" presName="node" presStyleLbl="node1" presStyleIdx="3" presStyleCnt="4">
        <dgm:presLayoutVars>
          <dgm:bulletEnabled val="1"/>
        </dgm:presLayoutVars>
      </dgm:prSet>
      <dgm:spPr/>
      <dgm:t>
        <a:bodyPr/>
        <a:lstStyle/>
        <a:p>
          <a:endParaRPr lang="es-MX"/>
        </a:p>
      </dgm:t>
    </dgm:pt>
  </dgm:ptLst>
  <dgm:cxnLst>
    <dgm:cxn modelId="{2CAEA97B-55D2-484A-A954-5251BF46267B}" type="presOf" srcId="{4B7D2235-498E-41FA-8CEA-F17DD91456F6}" destId="{187DD342-1A74-4CC2-B76B-3BA74021C677}" srcOrd="0" destOrd="0" presId="urn:microsoft.com/office/officeart/2005/8/layout/bProcess3"/>
    <dgm:cxn modelId="{DB90A2FD-193A-4FB1-942A-D4256E8C7A18}" type="presOf" srcId="{EDA43484-46ED-44E4-A191-57CB0DE3087C}" destId="{5C24D7D7-7AEF-494D-B848-4ACEF68D00AF}" srcOrd="0" destOrd="0" presId="urn:microsoft.com/office/officeart/2005/8/layout/bProcess3"/>
    <dgm:cxn modelId="{4E4F4E7C-D176-46DD-A75F-9831BF62CF4A}" srcId="{76AE934F-4F12-4CD1-875A-AC7E40C60A99}" destId="{7B1E201A-9241-4BE6-80E8-650662DD39B2}" srcOrd="1" destOrd="0" parTransId="{CEDC3C1B-3382-42B3-B743-3118947009CC}" sibTransId="{B04EECDF-2306-48AC-9402-2DB5F15E62CF}"/>
    <dgm:cxn modelId="{386C2737-15C2-4FC1-AFBC-AB3313D18C7E}" type="presOf" srcId="{DA5B2F7A-744B-4676-A958-5E70675D12E7}" destId="{C1EC36A4-9C01-4DEF-8768-0F633D3340AC}" srcOrd="0" destOrd="0" presId="urn:microsoft.com/office/officeart/2005/8/layout/bProcess3"/>
    <dgm:cxn modelId="{C6C34A12-20FE-4B91-8151-5C2CAF1F4959}" srcId="{76AE934F-4F12-4CD1-875A-AC7E40C60A99}" destId="{07378A29-25B8-448D-8C02-C5C30473AF9F}" srcOrd="0" destOrd="0" parTransId="{64981780-554E-4686-9007-37501F578926}" sibTransId="{EDA43484-46ED-44E4-A191-57CB0DE3087C}"/>
    <dgm:cxn modelId="{80432DD9-7A1C-420A-A31F-C7EFF5C91AF4}" srcId="{76AE934F-4F12-4CD1-875A-AC7E40C60A99}" destId="{DA5B2F7A-744B-4676-A958-5E70675D12E7}" srcOrd="3" destOrd="0" parTransId="{D17C7674-A5E7-4A42-BEA3-D7D7109CB198}" sibTransId="{47085450-A93A-4A18-A8D4-A2D7131745B5}"/>
    <dgm:cxn modelId="{4CD2DB35-DAAE-4532-8464-3798F71E374B}" type="presOf" srcId="{7B1E201A-9241-4BE6-80E8-650662DD39B2}" destId="{318F1973-27F9-4C41-90EF-962D006BA261}" srcOrd="0" destOrd="0" presId="urn:microsoft.com/office/officeart/2005/8/layout/bProcess3"/>
    <dgm:cxn modelId="{9A986EDB-D3B3-483B-8B6D-E2549322EBC4}" type="presOf" srcId="{F77C3E1F-A972-4EFD-A97E-A6CAEA5D42A5}" destId="{BD1C7102-3853-4171-BC2C-83A07D0BC941}" srcOrd="1" destOrd="0" presId="urn:microsoft.com/office/officeart/2005/8/layout/bProcess3"/>
    <dgm:cxn modelId="{C84C6AF1-9524-4468-822D-D6504B337384}" type="presOf" srcId="{07378A29-25B8-448D-8C02-C5C30473AF9F}" destId="{99A0F2D3-416A-43E1-A24C-A05FD00DC264}" srcOrd="0" destOrd="0" presId="urn:microsoft.com/office/officeart/2005/8/layout/bProcess3"/>
    <dgm:cxn modelId="{05AE2C8F-3877-466C-A4D7-EEF328EF1B3E}" type="presOf" srcId="{76AE934F-4F12-4CD1-875A-AC7E40C60A99}" destId="{CBB85D51-4744-4D38-9F8E-26230AED9D18}" srcOrd="0" destOrd="0" presId="urn:microsoft.com/office/officeart/2005/8/layout/bProcess3"/>
    <dgm:cxn modelId="{91D7CCAF-9181-45FD-B9DF-691C699B4322}" type="presOf" srcId="{F77C3E1F-A972-4EFD-A97E-A6CAEA5D42A5}" destId="{64B9CD7A-60B2-4C22-B639-C2819EE4210E}" srcOrd="0" destOrd="0" presId="urn:microsoft.com/office/officeart/2005/8/layout/bProcess3"/>
    <dgm:cxn modelId="{7925B58E-0F83-4D94-9E98-4A89EE045393}" type="presOf" srcId="{B04EECDF-2306-48AC-9402-2DB5F15E62CF}" destId="{5B9E6961-2EDC-4B2C-8464-219B189CB174}" srcOrd="1" destOrd="0" presId="urn:microsoft.com/office/officeart/2005/8/layout/bProcess3"/>
    <dgm:cxn modelId="{76ADADA0-373F-4014-B885-0CE78613CC87}" srcId="{76AE934F-4F12-4CD1-875A-AC7E40C60A99}" destId="{4B7D2235-498E-41FA-8CEA-F17DD91456F6}" srcOrd="2" destOrd="0" parTransId="{111A5A93-AF4D-4EDA-8738-0C82394A75BA}" sibTransId="{F77C3E1F-A972-4EFD-A97E-A6CAEA5D42A5}"/>
    <dgm:cxn modelId="{9D6DFC76-8910-4593-BFB4-33321BF1E6A8}" type="presOf" srcId="{B04EECDF-2306-48AC-9402-2DB5F15E62CF}" destId="{59EAF6C2-E4B6-4509-883F-FC691014FD75}" srcOrd="0" destOrd="0" presId="urn:microsoft.com/office/officeart/2005/8/layout/bProcess3"/>
    <dgm:cxn modelId="{99A36886-3DAD-46C3-B05B-932ADD9E6517}" type="presOf" srcId="{EDA43484-46ED-44E4-A191-57CB0DE3087C}" destId="{30DFE492-4C38-40DC-9A7F-C9A5BD192F03}" srcOrd="1" destOrd="0" presId="urn:microsoft.com/office/officeart/2005/8/layout/bProcess3"/>
    <dgm:cxn modelId="{F58FDF2C-667F-4DEA-B8F6-FF21291D9558}" type="presParOf" srcId="{CBB85D51-4744-4D38-9F8E-26230AED9D18}" destId="{99A0F2D3-416A-43E1-A24C-A05FD00DC264}" srcOrd="0" destOrd="0" presId="urn:microsoft.com/office/officeart/2005/8/layout/bProcess3"/>
    <dgm:cxn modelId="{CFA36ED3-6CF2-4E63-85B9-280CDDF6AE78}" type="presParOf" srcId="{CBB85D51-4744-4D38-9F8E-26230AED9D18}" destId="{5C24D7D7-7AEF-494D-B848-4ACEF68D00AF}" srcOrd="1" destOrd="0" presId="urn:microsoft.com/office/officeart/2005/8/layout/bProcess3"/>
    <dgm:cxn modelId="{F06A67EB-F6F0-4710-9345-A745069F82C1}" type="presParOf" srcId="{5C24D7D7-7AEF-494D-B848-4ACEF68D00AF}" destId="{30DFE492-4C38-40DC-9A7F-C9A5BD192F03}" srcOrd="0" destOrd="0" presId="urn:microsoft.com/office/officeart/2005/8/layout/bProcess3"/>
    <dgm:cxn modelId="{B0DB972E-0489-4811-A1DD-2D29828419A3}" type="presParOf" srcId="{CBB85D51-4744-4D38-9F8E-26230AED9D18}" destId="{318F1973-27F9-4C41-90EF-962D006BA261}" srcOrd="2" destOrd="0" presId="urn:microsoft.com/office/officeart/2005/8/layout/bProcess3"/>
    <dgm:cxn modelId="{5A21015B-8814-4F3D-ABC7-26CF65D8BCEC}" type="presParOf" srcId="{CBB85D51-4744-4D38-9F8E-26230AED9D18}" destId="{59EAF6C2-E4B6-4509-883F-FC691014FD75}" srcOrd="3" destOrd="0" presId="urn:microsoft.com/office/officeart/2005/8/layout/bProcess3"/>
    <dgm:cxn modelId="{3AEB2865-26FD-43C2-A48D-32516F03EA5A}" type="presParOf" srcId="{59EAF6C2-E4B6-4509-883F-FC691014FD75}" destId="{5B9E6961-2EDC-4B2C-8464-219B189CB174}" srcOrd="0" destOrd="0" presId="urn:microsoft.com/office/officeart/2005/8/layout/bProcess3"/>
    <dgm:cxn modelId="{46938831-61BA-4643-87A0-3878B3A61C93}" type="presParOf" srcId="{CBB85D51-4744-4D38-9F8E-26230AED9D18}" destId="{187DD342-1A74-4CC2-B76B-3BA74021C677}" srcOrd="4" destOrd="0" presId="urn:microsoft.com/office/officeart/2005/8/layout/bProcess3"/>
    <dgm:cxn modelId="{E9271EC6-1E3B-434F-B7AE-1922F8918C25}" type="presParOf" srcId="{CBB85D51-4744-4D38-9F8E-26230AED9D18}" destId="{64B9CD7A-60B2-4C22-B639-C2819EE4210E}" srcOrd="5" destOrd="0" presId="urn:microsoft.com/office/officeart/2005/8/layout/bProcess3"/>
    <dgm:cxn modelId="{3F07AB43-7432-455B-A695-0BC2974EA85D}" type="presParOf" srcId="{64B9CD7A-60B2-4C22-B639-C2819EE4210E}" destId="{BD1C7102-3853-4171-BC2C-83A07D0BC941}" srcOrd="0" destOrd="0" presId="urn:microsoft.com/office/officeart/2005/8/layout/bProcess3"/>
    <dgm:cxn modelId="{BDA796D1-BA4D-45BC-8007-DB505BDE692B}" type="presParOf" srcId="{CBB85D51-4744-4D38-9F8E-26230AED9D18}" destId="{C1EC36A4-9C01-4DEF-8768-0F633D3340AC}" srcOrd="6"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8CEEEC87-4FCE-4103-A843-BFCD0066F6EE}"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es-MX"/>
        </a:p>
      </dgm:t>
    </dgm:pt>
    <dgm:pt modelId="{BD33E871-0EC1-4685-9001-4545DCC10D07}">
      <dgm:prSet phldrT="[Texto]" custT="1"/>
      <dgm:spPr/>
      <dgm:t>
        <a:bodyPr/>
        <a:lstStyle/>
        <a:p>
          <a:pPr algn="just"/>
          <a:r>
            <a:rPr lang="es-MX" sz="2400" dirty="0" smtClean="0"/>
            <a:t>Es aquella que no hace explicitas las reglas del razonamiento y que utiliza un lenguaje ordinario.</a:t>
          </a:r>
          <a:endParaRPr lang="es-MX" sz="2400" dirty="0"/>
        </a:p>
      </dgm:t>
    </dgm:pt>
    <dgm:pt modelId="{4CBC3DC1-3B33-4DC0-94F1-5BA7079DC008}" type="parTrans" cxnId="{2096D950-C995-4195-981B-7E0BB89C93F9}">
      <dgm:prSet/>
      <dgm:spPr/>
      <dgm:t>
        <a:bodyPr/>
        <a:lstStyle/>
        <a:p>
          <a:endParaRPr lang="es-MX"/>
        </a:p>
      </dgm:t>
    </dgm:pt>
    <dgm:pt modelId="{E1331BA3-4A2B-450A-9C2A-E331CA781F5A}" type="sibTrans" cxnId="{2096D950-C995-4195-981B-7E0BB89C93F9}">
      <dgm:prSet/>
      <dgm:spPr/>
      <dgm:t>
        <a:bodyPr/>
        <a:lstStyle/>
        <a:p>
          <a:endParaRPr lang="es-MX"/>
        </a:p>
      </dgm:t>
    </dgm:pt>
    <dgm:pt modelId="{3191E436-E457-45EF-9FF2-E338F9C0D484}" type="pres">
      <dgm:prSet presAssocID="{8CEEEC87-4FCE-4103-A843-BFCD0066F6EE}" presName="linear" presStyleCnt="0">
        <dgm:presLayoutVars>
          <dgm:animLvl val="lvl"/>
          <dgm:resizeHandles val="exact"/>
        </dgm:presLayoutVars>
      </dgm:prSet>
      <dgm:spPr/>
      <dgm:t>
        <a:bodyPr/>
        <a:lstStyle/>
        <a:p>
          <a:endParaRPr lang="es-MX"/>
        </a:p>
      </dgm:t>
    </dgm:pt>
    <dgm:pt modelId="{EDA945A0-DE5D-44C3-AE70-7FF74CB8D20C}" type="pres">
      <dgm:prSet presAssocID="{BD33E871-0EC1-4685-9001-4545DCC10D07}" presName="parentText" presStyleLbl="node1" presStyleIdx="0" presStyleCnt="1" custLinFactNeighborY="-21014">
        <dgm:presLayoutVars>
          <dgm:chMax val="0"/>
          <dgm:bulletEnabled val="1"/>
        </dgm:presLayoutVars>
      </dgm:prSet>
      <dgm:spPr/>
      <dgm:t>
        <a:bodyPr/>
        <a:lstStyle/>
        <a:p>
          <a:endParaRPr lang="es-MX"/>
        </a:p>
      </dgm:t>
    </dgm:pt>
  </dgm:ptLst>
  <dgm:cxnLst>
    <dgm:cxn modelId="{842CDEF1-C58C-432C-9EDC-3505360424C8}" type="presOf" srcId="{8CEEEC87-4FCE-4103-A843-BFCD0066F6EE}" destId="{3191E436-E457-45EF-9FF2-E338F9C0D484}" srcOrd="0" destOrd="0" presId="urn:microsoft.com/office/officeart/2005/8/layout/vList2"/>
    <dgm:cxn modelId="{2096D950-C995-4195-981B-7E0BB89C93F9}" srcId="{8CEEEC87-4FCE-4103-A843-BFCD0066F6EE}" destId="{BD33E871-0EC1-4685-9001-4545DCC10D07}" srcOrd="0" destOrd="0" parTransId="{4CBC3DC1-3B33-4DC0-94F1-5BA7079DC008}" sibTransId="{E1331BA3-4A2B-450A-9C2A-E331CA781F5A}"/>
    <dgm:cxn modelId="{C2820D2E-0F4C-4252-844B-B8B6FF8E05AE}" type="presOf" srcId="{BD33E871-0EC1-4685-9001-4545DCC10D07}" destId="{EDA945A0-DE5D-44C3-AE70-7FF74CB8D20C}" srcOrd="0" destOrd="0" presId="urn:microsoft.com/office/officeart/2005/8/layout/vList2"/>
    <dgm:cxn modelId="{12FFED93-7C22-4B2F-9A38-A5E488FFC16C}" type="presParOf" srcId="{3191E436-E457-45EF-9FF2-E338F9C0D484}" destId="{EDA945A0-DE5D-44C3-AE70-7FF74CB8D20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2A42E3A5-BE9A-42A6-86DA-EC70E589BFBF}" type="doc">
      <dgm:prSet loTypeId="urn:microsoft.com/office/officeart/2005/8/layout/hierarchy3" loCatId="list" qsTypeId="urn:microsoft.com/office/officeart/2005/8/quickstyle/simple1" qsCatId="simple" csTypeId="urn:microsoft.com/office/officeart/2005/8/colors/colorful2" csCatId="colorful" phldr="1"/>
      <dgm:spPr/>
      <dgm:t>
        <a:bodyPr/>
        <a:lstStyle/>
        <a:p>
          <a:endParaRPr lang="es-MX"/>
        </a:p>
      </dgm:t>
    </dgm:pt>
    <dgm:pt modelId="{DCAE3401-62BA-4B9A-A842-A06E4A5D0597}">
      <dgm:prSet phldrT="[Texto]"/>
      <dgm:spPr/>
      <dgm:t>
        <a:bodyPr/>
        <a:lstStyle/>
        <a:p>
          <a:r>
            <a:rPr lang="es-MX" dirty="0" smtClean="0"/>
            <a:t>PRETENSIÓN</a:t>
          </a:r>
          <a:endParaRPr lang="es-MX" dirty="0"/>
        </a:p>
      </dgm:t>
    </dgm:pt>
    <dgm:pt modelId="{0DBD5937-8BF8-47D8-8B74-5BDEE6A6C9A0}" type="parTrans" cxnId="{38C97899-ED88-4477-861D-6864ABD1E838}">
      <dgm:prSet/>
      <dgm:spPr/>
      <dgm:t>
        <a:bodyPr/>
        <a:lstStyle/>
        <a:p>
          <a:endParaRPr lang="es-MX"/>
        </a:p>
      </dgm:t>
    </dgm:pt>
    <dgm:pt modelId="{54E1CC9F-A5C2-40CA-B899-184795004620}" type="sibTrans" cxnId="{38C97899-ED88-4477-861D-6864ABD1E838}">
      <dgm:prSet/>
      <dgm:spPr/>
      <dgm:t>
        <a:bodyPr/>
        <a:lstStyle/>
        <a:p>
          <a:endParaRPr lang="es-MX"/>
        </a:p>
      </dgm:t>
    </dgm:pt>
    <dgm:pt modelId="{98F3ADFF-E3AC-41D9-957F-583B38352924}">
      <dgm:prSet phldrT="[Texto]"/>
      <dgm:spPr/>
      <dgm:t>
        <a:bodyPr/>
        <a:lstStyle/>
        <a:p>
          <a:r>
            <a:rPr lang="es-MX" dirty="0" smtClean="0"/>
            <a:t>Punto de partida.</a:t>
          </a:r>
          <a:endParaRPr lang="es-MX" dirty="0"/>
        </a:p>
      </dgm:t>
    </dgm:pt>
    <dgm:pt modelId="{B7B1787F-305C-4154-A380-584C0A9719EF}" type="parTrans" cxnId="{1863E1E9-937A-437E-B1E0-30AA5AD58B1B}">
      <dgm:prSet/>
      <dgm:spPr/>
      <dgm:t>
        <a:bodyPr/>
        <a:lstStyle/>
        <a:p>
          <a:endParaRPr lang="es-MX"/>
        </a:p>
      </dgm:t>
    </dgm:pt>
    <dgm:pt modelId="{CEB59C11-AC78-44D4-9873-C7CB591AA903}" type="sibTrans" cxnId="{1863E1E9-937A-437E-B1E0-30AA5AD58B1B}">
      <dgm:prSet/>
      <dgm:spPr/>
      <dgm:t>
        <a:bodyPr/>
        <a:lstStyle/>
        <a:p>
          <a:endParaRPr lang="es-MX"/>
        </a:p>
      </dgm:t>
    </dgm:pt>
    <dgm:pt modelId="{ED98B1FF-55C3-4F88-B632-95478B4B9364}">
      <dgm:prSet phldrT="[Texto]"/>
      <dgm:spPr/>
      <dgm:t>
        <a:bodyPr/>
        <a:lstStyle/>
        <a:p>
          <a:r>
            <a:rPr lang="es-MX" dirty="0" smtClean="0"/>
            <a:t>RAZONES</a:t>
          </a:r>
          <a:endParaRPr lang="es-MX" dirty="0"/>
        </a:p>
      </dgm:t>
    </dgm:pt>
    <dgm:pt modelId="{9A2FBA4C-C26B-48B1-8D07-29C8C0243F91}" type="parTrans" cxnId="{357A0904-21B2-46F2-9674-D6B596C51BD0}">
      <dgm:prSet/>
      <dgm:spPr/>
      <dgm:t>
        <a:bodyPr/>
        <a:lstStyle/>
        <a:p>
          <a:endParaRPr lang="es-MX"/>
        </a:p>
      </dgm:t>
    </dgm:pt>
    <dgm:pt modelId="{AAB7DA7F-FA9A-4B01-B611-0647B181D55D}" type="sibTrans" cxnId="{357A0904-21B2-46F2-9674-D6B596C51BD0}">
      <dgm:prSet/>
      <dgm:spPr/>
      <dgm:t>
        <a:bodyPr/>
        <a:lstStyle/>
        <a:p>
          <a:endParaRPr lang="es-MX"/>
        </a:p>
      </dgm:t>
    </dgm:pt>
    <dgm:pt modelId="{FB0B21F1-8308-4ADF-95EA-18FD39AAF237}">
      <dgm:prSet phldrT="[Texto]"/>
      <dgm:spPr/>
      <dgm:t>
        <a:bodyPr/>
        <a:lstStyle/>
        <a:p>
          <a:r>
            <a:rPr lang="es-MX" dirty="0" smtClean="0"/>
            <a:t>Motivos a favor de pretensión.</a:t>
          </a:r>
          <a:endParaRPr lang="es-MX" dirty="0"/>
        </a:p>
      </dgm:t>
    </dgm:pt>
    <dgm:pt modelId="{34AFC325-3F69-480A-BE6B-77643F095EFE}" type="parTrans" cxnId="{FF9F9C15-5E5A-40D4-8D73-916FABE2EFB9}">
      <dgm:prSet/>
      <dgm:spPr/>
      <dgm:t>
        <a:bodyPr/>
        <a:lstStyle/>
        <a:p>
          <a:endParaRPr lang="es-MX"/>
        </a:p>
      </dgm:t>
    </dgm:pt>
    <dgm:pt modelId="{3C351834-B56B-486E-8783-53853E0CAF27}" type="sibTrans" cxnId="{FF9F9C15-5E5A-40D4-8D73-916FABE2EFB9}">
      <dgm:prSet/>
      <dgm:spPr/>
      <dgm:t>
        <a:bodyPr/>
        <a:lstStyle/>
        <a:p>
          <a:endParaRPr lang="es-MX"/>
        </a:p>
      </dgm:t>
    </dgm:pt>
    <dgm:pt modelId="{8FDBF95E-C2A6-4146-A11E-A74FE4D08320}">
      <dgm:prSet phldrT="[Texto]"/>
      <dgm:spPr/>
      <dgm:t>
        <a:bodyPr/>
        <a:lstStyle/>
        <a:p>
          <a:r>
            <a:rPr lang="es-MX" dirty="0" smtClean="0"/>
            <a:t>Motivos específicos y suficientes</a:t>
          </a:r>
          <a:endParaRPr lang="es-MX" dirty="0"/>
        </a:p>
      </dgm:t>
    </dgm:pt>
    <dgm:pt modelId="{1C993350-B14B-4156-9AF4-6BBD4903BBB6}" type="parTrans" cxnId="{A48F9F9F-D594-4CAF-B1FB-D9CADD66AB09}">
      <dgm:prSet/>
      <dgm:spPr/>
      <dgm:t>
        <a:bodyPr/>
        <a:lstStyle/>
        <a:p>
          <a:endParaRPr lang="es-MX"/>
        </a:p>
      </dgm:t>
    </dgm:pt>
    <dgm:pt modelId="{8AEA53A3-840E-47F1-AB7E-13FF4B46E8BA}" type="sibTrans" cxnId="{A48F9F9F-D594-4CAF-B1FB-D9CADD66AB09}">
      <dgm:prSet/>
      <dgm:spPr/>
      <dgm:t>
        <a:bodyPr/>
        <a:lstStyle/>
        <a:p>
          <a:endParaRPr lang="es-MX"/>
        </a:p>
      </dgm:t>
    </dgm:pt>
    <dgm:pt modelId="{F1069984-EB53-4816-B410-C646C3B9E77D}">
      <dgm:prSet phldrT="[Texto]"/>
      <dgm:spPr/>
      <dgm:t>
        <a:bodyPr/>
        <a:lstStyle/>
        <a:p>
          <a:r>
            <a:rPr lang="es-MX" dirty="0" smtClean="0"/>
            <a:t>GARANTÍA</a:t>
          </a:r>
          <a:endParaRPr lang="es-MX" dirty="0"/>
        </a:p>
      </dgm:t>
    </dgm:pt>
    <dgm:pt modelId="{25755E89-2781-49DF-9516-EC03AC436D60}" type="parTrans" cxnId="{40D4502C-BFD5-45A1-B860-50F70428CC08}">
      <dgm:prSet/>
      <dgm:spPr/>
      <dgm:t>
        <a:bodyPr/>
        <a:lstStyle/>
        <a:p>
          <a:endParaRPr lang="es-MX"/>
        </a:p>
      </dgm:t>
    </dgm:pt>
    <dgm:pt modelId="{0DFC0F28-9917-438B-A81C-C2C19B53B67E}" type="sibTrans" cxnId="{40D4502C-BFD5-45A1-B860-50F70428CC08}">
      <dgm:prSet/>
      <dgm:spPr/>
      <dgm:t>
        <a:bodyPr/>
        <a:lstStyle/>
        <a:p>
          <a:endParaRPr lang="es-MX"/>
        </a:p>
      </dgm:t>
    </dgm:pt>
    <dgm:pt modelId="{39DEF1BD-9F3D-4BEA-940B-B4B3D57E4468}">
      <dgm:prSet phldrT="[Texto]"/>
      <dgm:spPr/>
      <dgm:t>
        <a:bodyPr/>
        <a:lstStyle/>
        <a:p>
          <a:r>
            <a:rPr lang="es-MX" dirty="0" smtClean="0"/>
            <a:t>Los enunciados pasan a otros.</a:t>
          </a:r>
          <a:endParaRPr lang="es-MX" dirty="0"/>
        </a:p>
      </dgm:t>
    </dgm:pt>
    <dgm:pt modelId="{442CD350-EB3D-4DAF-AF07-642381E21E89}" type="parTrans" cxnId="{F6078B95-C93B-48D9-AA1D-D0B396CF1A1B}">
      <dgm:prSet/>
      <dgm:spPr/>
      <dgm:t>
        <a:bodyPr/>
        <a:lstStyle/>
        <a:p>
          <a:endParaRPr lang="es-MX"/>
        </a:p>
      </dgm:t>
    </dgm:pt>
    <dgm:pt modelId="{A5DE028A-31E1-4E45-A1BB-3A554070592D}" type="sibTrans" cxnId="{F6078B95-C93B-48D9-AA1D-D0B396CF1A1B}">
      <dgm:prSet/>
      <dgm:spPr/>
      <dgm:t>
        <a:bodyPr/>
        <a:lstStyle/>
        <a:p>
          <a:endParaRPr lang="es-MX"/>
        </a:p>
      </dgm:t>
    </dgm:pt>
    <dgm:pt modelId="{C5DA1599-4D56-40FE-BE8B-B2FC40744CEB}">
      <dgm:prSet phldrT="[Texto]"/>
      <dgm:spPr/>
      <dgm:t>
        <a:bodyPr/>
        <a:lstStyle/>
        <a:p>
          <a:r>
            <a:rPr lang="es-MX" dirty="0" smtClean="0"/>
            <a:t>Las reglas</a:t>
          </a:r>
          <a:endParaRPr lang="es-MX" dirty="0"/>
        </a:p>
      </dgm:t>
    </dgm:pt>
    <dgm:pt modelId="{AADA8C63-FC2D-471F-927F-1750D1265193}" type="sibTrans" cxnId="{F24B68F8-A3E0-4831-A63D-EEC857046580}">
      <dgm:prSet/>
      <dgm:spPr/>
      <dgm:t>
        <a:bodyPr/>
        <a:lstStyle/>
        <a:p>
          <a:endParaRPr lang="es-MX"/>
        </a:p>
      </dgm:t>
    </dgm:pt>
    <dgm:pt modelId="{7BF17933-EF1C-4CD6-8F3E-72B34D48FE0C}" type="parTrans" cxnId="{F24B68F8-A3E0-4831-A63D-EEC857046580}">
      <dgm:prSet/>
      <dgm:spPr/>
      <dgm:t>
        <a:bodyPr/>
        <a:lstStyle/>
        <a:p>
          <a:endParaRPr lang="es-MX"/>
        </a:p>
      </dgm:t>
    </dgm:pt>
    <dgm:pt modelId="{3E9FDC6B-F3A5-4337-8894-FF54AC7AE90F}" type="pres">
      <dgm:prSet presAssocID="{2A42E3A5-BE9A-42A6-86DA-EC70E589BFBF}" presName="diagram" presStyleCnt="0">
        <dgm:presLayoutVars>
          <dgm:chPref val="1"/>
          <dgm:dir/>
          <dgm:animOne val="branch"/>
          <dgm:animLvl val="lvl"/>
          <dgm:resizeHandles/>
        </dgm:presLayoutVars>
      </dgm:prSet>
      <dgm:spPr/>
      <dgm:t>
        <a:bodyPr/>
        <a:lstStyle/>
        <a:p>
          <a:endParaRPr lang="es-MX"/>
        </a:p>
      </dgm:t>
    </dgm:pt>
    <dgm:pt modelId="{C886EFDF-DAAE-43F3-BA36-BFE57A0FFF87}" type="pres">
      <dgm:prSet presAssocID="{DCAE3401-62BA-4B9A-A842-A06E4A5D0597}" presName="root" presStyleCnt="0"/>
      <dgm:spPr/>
    </dgm:pt>
    <dgm:pt modelId="{83AC3DFE-5894-42AD-8493-4B79B21F01C0}" type="pres">
      <dgm:prSet presAssocID="{DCAE3401-62BA-4B9A-A842-A06E4A5D0597}" presName="rootComposite" presStyleCnt="0"/>
      <dgm:spPr/>
    </dgm:pt>
    <dgm:pt modelId="{ED51A865-2643-4ADD-8550-1521B859295E}" type="pres">
      <dgm:prSet presAssocID="{DCAE3401-62BA-4B9A-A842-A06E4A5D0597}" presName="rootText" presStyleLbl="node1" presStyleIdx="0" presStyleCnt="3" custScaleX="88154"/>
      <dgm:spPr/>
      <dgm:t>
        <a:bodyPr/>
        <a:lstStyle/>
        <a:p>
          <a:endParaRPr lang="es-MX"/>
        </a:p>
      </dgm:t>
    </dgm:pt>
    <dgm:pt modelId="{4853F154-2B1A-4BC4-815D-11246B42EB2A}" type="pres">
      <dgm:prSet presAssocID="{DCAE3401-62BA-4B9A-A842-A06E4A5D0597}" presName="rootConnector" presStyleLbl="node1" presStyleIdx="0" presStyleCnt="3"/>
      <dgm:spPr/>
      <dgm:t>
        <a:bodyPr/>
        <a:lstStyle/>
        <a:p>
          <a:endParaRPr lang="es-MX"/>
        </a:p>
      </dgm:t>
    </dgm:pt>
    <dgm:pt modelId="{0DBB0B5D-E769-4B52-9AB9-55C4390261B1}" type="pres">
      <dgm:prSet presAssocID="{DCAE3401-62BA-4B9A-A842-A06E4A5D0597}" presName="childShape" presStyleCnt="0"/>
      <dgm:spPr/>
    </dgm:pt>
    <dgm:pt modelId="{FFFE4995-5EEB-47B4-B505-C58EED2A3C55}" type="pres">
      <dgm:prSet presAssocID="{B7B1787F-305C-4154-A380-584C0A9719EF}" presName="Name13" presStyleLbl="parChTrans1D2" presStyleIdx="0" presStyleCnt="5"/>
      <dgm:spPr/>
      <dgm:t>
        <a:bodyPr/>
        <a:lstStyle/>
        <a:p>
          <a:endParaRPr lang="es-MX"/>
        </a:p>
      </dgm:t>
    </dgm:pt>
    <dgm:pt modelId="{35445603-29A1-43EA-A3ED-EE43BBEC9FF7}" type="pres">
      <dgm:prSet presAssocID="{98F3ADFF-E3AC-41D9-957F-583B38352924}" presName="childText" presStyleLbl="bgAcc1" presStyleIdx="0" presStyleCnt="5">
        <dgm:presLayoutVars>
          <dgm:bulletEnabled val="1"/>
        </dgm:presLayoutVars>
      </dgm:prSet>
      <dgm:spPr/>
      <dgm:t>
        <a:bodyPr/>
        <a:lstStyle/>
        <a:p>
          <a:endParaRPr lang="es-MX"/>
        </a:p>
      </dgm:t>
    </dgm:pt>
    <dgm:pt modelId="{EED52765-76B5-4E5B-8CB8-2545F230554D}" type="pres">
      <dgm:prSet presAssocID="{ED98B1FF-55C3-4F88-B632-95478B4B9364}" presName="root" presStyleCnt="0"/>
      <dgm:spPr/>
    </dgm:pt>
    <dgm:pt modelId="{708FB0C6-48BB-4D38-A3B5-F6CA514DB8BE}" type="pres">
      <dgm:prSet presAssocID="{ED98B1FF-55C3-4F88-B632-95478B4B9364}" presName="rootComposite" presStyleCnt="0"/>
      <dgm:spPr/>
    </dgm:pt>
    <dgm:pt modelId="{8C9296CE-A9BD-4519-86A6-CA2E66FC9EAE}" type="pres">
      <dgm:prSet presAssocID="{ED98B1FF-55C3-4F88-B632-95478B4B9364}" presName="rootText" presStyleLbl="node1" presStyleIdx="1" presStyleCnt="3" custScaleX="86271"/>
      <dgm:spPr/>
      <dgm:t>
        <a:bodyPr/>
        <a:lstStyle/>
        <a:p>
          <a:endParaRPr lang="es-MX"/>
        </a:p>
      </dgm:t>
    </dgm:pt>
    <dgm:pt modelId="{A0057E16-8101-4752-A36A-72473B52EC4A}" type="pres">
      <dgm:prSet presAssocID="{ED98B1FF-55C3-4F88-B632-95478B4B9364}" presName="rootConnector" presStyleLbl="node1" presStyleIdx="1" presStyleCnt="3"/>
      <dgm:spPr/>
      <dgm:t>
        <a:bodyPr/>
        <a:lstStyle/>
        <a:p>
          <a:endParaRPr lang="es-MX"/>
        </a:p>
      </dgm:t>
    </dgm:pt>
    <dgm:pt modelId="{60A7F864-DFB2-43D6-9600-97FAD37CC003}" type="pres">
      <dgm:prSet presAssocID="{ED98B1FF-55C3-4F88-B632-95478B4B9364}" presName="childShape" presStyleCnt="0"/>
      <dgm:spPr/>
    </dgm:pt>
    <dgm:pt modelId="{14B8F8F1-80C2-4950-AAF3-B56B75B8B68D}" type="pres">
      <dgm:prSet presAssocID="{34AFC325-3F69-480A-BE6B-77643F095EFE}" presName="Name13" presStyleLbl="parChTrans1D2" presStyleIdx="1" presStyleCnt="5"/>
      <dgm:spPr/>
      <dgm:t>
        <a:bodyPr/>
        <a:lstStyle/>
        <a:p>
          <a:endParaRPr lang="es-MX"/>
        </a:p>
      </dgm:t>
    </dgm:pt>
    <dgm:pt modelId="{0F28D9EF-03C0-44FB-8C9E-80F9C9F85AAE}" type="pres">
      <dgm:prSet presAssocID="{FB0B21F1-8308-4ADF-95EA-18FD39AAF237}" presName="childText" presStyleLbl="bgAcc1" presStyleIdx="1" presStyleCnt="5">
        <dgm:presLayoutVars>
          <dgm:bulletEnabled val="1"/>
        </dgm:presLayoutVars>
      </dgm:prSet>
      <dgm:spPr/>
      <dgm:t>
        <a:bodyPr/>
        <a:lstStyle/>
        <a:p>
          <a:endParaRPr lang="es-MX"/>
        </a:p>
      </dgm:t>
    </dgm:pt>
    <dgm:pt modelId="{ADEB6193-B01E-433A-A651-D3E9569F8CE9}" type="pres">
      <dgm:prSet presAssocID="{1C993350-B14B-4156-9AF4-6BBD4903BBB6}" presName="Name13" presStyleLbl="parChTrans1D2" presStyleIdx="2" presStyleCnt="5"/>
      <dgm:spPr/>
      <dgm:t>
        <a:bodyPr/>
        <a:lstStyle/>
        <a:p>
          <a:endParaRPr lang="es-MX"/>
        </a:p>
      </dgm:t>
    </dgm:pt>
    <dgm:pt modelId="{EB01D825-89B8-4254-817D-079139210419}" type="pres">
      <dgm:prSet presAssocID="{8FDBF95E-C2A6-4146-A11E-A74FE4D08320}" presName="childText" presStyleLbl="bgAcc1" presStyleIdx="2" presStyleCnt="5">
        <dgm:presLayoutVars>
          <dgm:bulletEnabled val="1"/>
        </dgm:presLayoutVars>
      </dgm:prSet>
      <dgm:spPr/>
      <dgm:t>
        <a:bodyPr/>
        <a:lstStyle/>
        <a:p>
          <a:endParaRPr lang="es-MX"/>
        </a:p>
      </dgm:t>
    </dgm:pt>
    <dgm:pt modelId="{15360068-B899-4C36-BBAE-0785CD003825}" type="pres">
      <dgm:prSet presAssocID="{F1069984-EB53-4816-B410-C646C3B9E77D}" presName="root" presStyleCnt="0"/>
      <dgm:spPr/>
    </dgm:pt>
    <dgm:pt modelId="{9B5C2E5E-7515-4493-B2F0-1791132C335A}" type="pres">
      <dgm:prSet presAssocID="{F1069984-EB53-4816-B410-C646C3B9E77D}" presName="rootComposite" presStyleCnt="0"/>
      <dgm:spPr/>
    </dgm:pt>
    <dgm:pt modelId="{358751C9-F7E2-4B8F-A60A-7A93C966F2E4}" type="pres">
      <dgm:prSet presAssocID="{F1069984-EB53-4816-B410-C646C3B9E77D}" presName="rootText" presStyleLbl="node1" presStyleIdx="2" presStyleCnt="3" custScaleX="93750"/>
      <dgm:spPr/>
      <dgm:t>
        <a:bodyPr/>
        <a:lstStyle/>
        <a:p>
          <a:endParaRPr lang="es-MX"/>
        </a:p>
      </dgm:t>
    </dgm:pt>
    <dgm:pt modelId="{CBB3B140-801B-40FD-AD34-D462CBA0D0B2}" type="pres">
      <dgm:prSet presAssocID="{F1069984-EB53-4816-B410-C646C3B9E77D}" presName="rootConnector" presStyleLbl="node1" presStyleIdx="2" presStyleCnt="3"/>
      <dgm:spPr/>
      <dgm:t>
        <a:bodyPr/>
        <a:lstStyle/>
        <a:p>
          <a:endParaRPr lang="es-MX"/>
        </a:p>
      </dgm:t>
    </dgm:pt>
    <dgm:pt modelId="{8A438AE8-D2FE-4CD4-9D71-B7DDE52D9435}" type="pres">
      <dgm:prSet presAssocID="{F1069984-EB53-4816-B410-C646C3B9E77D}" presName="childShape" presStyleCnt="0"/>
      <dgm:spPr/>
    </dgm:pt>
    <dgm:pt modelId="{572157FB-29BA-462C-8B75-366E8CBBD805}" type="pres">
      <dgm:prSet presAssocID="{7BF17933-EF1C-4CD6-8F3E-72B34D48FE0C}" presName="Name13" presStyleLbl="parChTrans1D2" presStyleIdx="3" presStyleCnt="5"/>
      <dgm:spPr/>
      <dgm:t>
        <a:bodyPr/>
        <a:lstStyle/>
        <a:p>
          <a:endParaRPr lang="es-MX"/>
        </a:p>
      </dgm:t>
    </dgm:pt>
    <dgm:pt modelId="{8F143456-142D-43E6-B382-DC315B55B35B}" type="pres">
      <dgm:prSet presAssocID="{C5DA1599-4D56-40FE-BE8B-B2FC40744CEB}" presName="childText" presStyleLbl="bgAcc1" presStyleIdx="3" presStyleCnt="5">
        <dgm:presLayoutVars>
          <dgm:bulletEnabled val="1"/>
        </dgm:presLayoutVars>
      </dgm:prSet>
      <dgm:spPr/>
      <dgm:t>
        <a:bodyPr/>
        <a:lstStyle/>
        <a:p>
          <a:endParaRPr lang="es-MX"/>
        </a:p>
      </dgm:t>
    </dgm:pt>
    <dgm:pt modelId="{04EE986F-2117-4C8F-AC83-AF9538E8844D}" type="pres">
      <dgm:prSet presAssocID="{442CD350-EB3D-4DAF-AF07-642381E21E89}" presName="Name13" presStyleLbl="parChTrans1D2" presStyleIdx="4" presStyleCnt="5"/>
      <dgm:spPr/>
      <dgm:t>
        <a:bodyPr/>
        <a:lstStyle/>
        <a:p>
          <a:endParaRPr lang="es-MX"/>
        </a:p>
      </dgm:t>
    </dgm:pt>
    <dgm:pt modelId="{8701B771-6E18-4F3D-AD68-99477E5AB0CE}" type="pres">
      <dgm:prSet presAssocID="{39DEF1BD-9F3D-4BEA-940B-B4B3D57E4468}" presName="childText" presStyleLbl="bgAcc1" presStyleIdx="4" presStyleCnt="5">
        <dgm:presLayoutVars>
          <dgm:bulletEnabled val="1"/>
        </dgm:presLayoutVars>
      </dgm:prSet>
      <dgm:spPr/>
      <dgm:t>
        <a:bodyPr/>
        <a:lstStyle/>
        <a:p>
          <a:endParaRPr lang="es-MX"/>
        </a:p>
      </dgm:t>
    </dgm:pt>
  </dgm:ptLst>
  <dgm:cxnLst>
    <dgm:cxn modelId="{A72B0D88-DF20-4EAE-A2B9-F5C9DB3DDCAE}" type="presOf" srcId="{DCAE3401-62BA-4B9A-A842-A06E4A5D0597}" destId="{4853F154-2B1A-4BC4-815D-11246B42EB2A}" srcOrd="1" destOrd="0" presId="urn:microsoft.com/office/officeart/2005/8/layout/hierarchy3"/>
    <dgm:cxn modelId="{38C97899-ED88-4477-861D-6864ABD1E838}" srcId="{2A42E3A5-BE9A-42A6-86DA-EC70E589BFBF}" destId="{DCAE3401-62BA-4B9A-A842-A06E4A5D0597}" srcOrd="0" destOrd="0" parTransId="{0DBD5937-8BF8-47D8-8B74-5BDEE6A6C9A0}" sibTransId="{54E1CC9F-A5C2-40CA-B899-184795004620}"/>
    <dgm:cxn modelId="{71D6E811-F1EF-4E50-BAF7-99549A77EFB0}" type="presOf" srcId="{F1069984-EB53-4816-B410-C646C3B9E77D}" destId="{358751C9-F7E2-4B8F-A60A-7A93C966F2E4}" srcOrd="0" destOrd="0" presId="urn:microsoft.com/office/officeart/2005/8/layout/hierarchy3"/>
    <dgm:cxn modelId="{C502CD8E-4220-4D51-B5FB-ACD95793A2CF}" type="presOf" srcId="{39DEF1BD-9F3D-4BEA-940B-B4B3D57E4468}" destId="{8701B771-6E18-4F3D-AD68-99477E5AB0CE}" srcOrd="0" destOrd="0" presId="urn:microsoft.com/office/officeart/2005/8/layout/hierarchy3"/>
    <dgm:cxn modelId="{C73A99F9-D347-43DF-8A6D-7423D937C6B4}" type="presOf" srcId="{DCAE3401-62BA-4B9A-A842-A06E4A5D0597}" destId="{ED51A865-2643-4ADD-8550-1521B859295E}" srcOrd="0" destOrd="0" presId="urn:microsoft.com/office/officeart/2005/8/layout/hierarchy3"/>
    <dgm:cxn modelId="{82271E56-9DD2-4BB7-AE60-C2BBE8B75705}" type="presOf" srcId="{ED98B1FF-55C3-4F88-B632-95478B4B9364}" destId="{8C9296CE-A9BD-4519-86A6-CA2E66FC9EAE}" srcOrd="0" destOrd="0" presId="urn:microsoft.com/office/officeart/2005/8/layout/hierarchy3"/>
    <dgm:cxn modelId="{EB03FBDF-1015-4885-9648-3AF109A8DE68}" type="presOf" srcId="{B7B1787F-305C-4154-A380-584C0A9719EF}" destId="{FFFE4995-5EEB-47B4-B505-C58EED2A3C55}" srcOrd="0" destOrd="0" presId="urn:microsoft.com/office/officeart/2005/8/layout/hierarchy3"/>
    <dgm:cxn modelId="{40D4502C-BFD5-45A1-B860-50F70428CC08}" srcId="{2A42E3A5-BE9A-42A6-86DA-EC70E589BFBF}" destId="{F1069984-EB53-4816-B410-C646C3B9E77D}" srcOrd="2" destOrd="0" parTransId="{25755E89-2781-49DF-9516-EC03AC436D60}" sibTransId="{0DFC0F28-9917-438B-A81C-C2C19B53B67E}"/>
    <dgm:cxn modelId="{1863E1E9-937A-437E-B1E0-30AA5AD58B1B}" srcId="{DCAE3401-62BA-4B9A-A842-A06E4A5D0597}" destId="{98F3ADFF-E3AC-41D9-957F-583B38352924}" srcOrd="0" destOrd="0" parTransId="{B7B1787F-305C-4154-A380-584C0A9719EF}" sibTransId="{CEB59C11-AC78-44D4-9873-C7CB591AA903}"/>
    <dgm:cxn modelId="{F24B68F8-A3E0-4831-A63D-EEC857046580}" srcId="{F1069984-EB53-4816-B410-C646C3B9E77D}" destId="{C5DA1599-4D56-40FE-BE8B-B2FC40744CEB}" srcOrd="0" destOrd="0" parTransId="{7BF17933-EF1C-4CD6-8F3E-72B34D48FE0C}" sibTransId="{AADA8C63-FC2D-471F-927F-1750D1265193}"/>
    <dgm:cxn modelId="{2716C4CC-CB1D-4BDB-9D57-AE2AFC79FE6E}" type="presOf" srcId="{F1069984-EB53-4816-B410-C646C3B9E77D}" destId="{CBB3B140-801B-40FD-AD34-D462CBA0D0B2}" srcOrd="1" destOrd="0" presId="urn:microsoft.com/office/officeart/2005/8/layout/hierarchy3"/>
    <dgm:cxn modelId="{DE842623-3F93-4EDB-9FA6-D0E668AADF10}" type="presOf" srcId="{ED98B1FF-55C3-4F88-B632-95478B4B9364}" destId="{A0057E16-8101-4752-A36A-72473B52EC4A}" srcOrd="1" destOrd="0" presId="urn:microsoft.com/office/officeart/2005/8/layout/hierarchy3"/>
    <dgm:cxn modelId="{F6078B95-C93B-48D9-AA1D-D0B396CF1A1B}" srcId="{F1069984-EB53-4816-B410-C646C3B9E77D}" destId="{39DEF1BD-9F3D-4BEA-940B-B4B3D57E4468}" srcOrd="1" destOrd="0" parTransId="{442CD350-EB3D-4DAF-AF07-642381E21E89}" sibTransId="{A5DE028A-31E1-4E45-A1BB-3A554070592D}"/>
    <dgm:cxn modelId="{A48F9F9F-D594-4CAF-B1FB-D9CADD66AB09}" srcId="{ED98B1FF-55C3-4F88-B632-95478B4B9364}" destId="{8FDBF95E-C2A6-4146-A11E-A74FE4D08320}" srcOrd="1" destOrd="0" parTransId="{1C993350-B14B-4156-9AF4-6BBD4903BBB6}" sibTransId="{8AEA53A3-840E-47F1-AB7E-13FF4B46E8BA}"/>
    <dgm:cxn modelId="{BB270B6D-0CDE-4DAA-B04A-A8021CC8C6B8}" type="presOf" srcId="{8FDBF95E-C2A6-4146-A11E-A74FE4D08320}" destId="{EB01D825-89B8-4254-817D-079139210419}" srcOrd="0" destOrd="0" presId="urn:microsoft.com/office/officeart/2005/8/layout/hierarchy3"/>
    <dgm:cxn modelId="{48B203B1-4C4A-4157-87F6-EDFD299D6441}" type="presOf" srcId="{7BF17933-EF1C-4CD6-8F3E-72B34D48FE0C}" destId="{572157FB-29BA-462C-8B75-366E8CBBD805}" srcOrd="0" destOrd="0" presId="urn:microsoft.com/office/officeart/2005/8/layout/hierarchy3"/>
    <dgm:cxn modelId="{B5D5CD7B-C9D6-4EEE-9117-88E3E454E046}" type="presOf" srcId="{98F3ADFF-E3AC-41D9-957F-583B38352924}" destId="{35445603-29A1-43EA-A3ED-EE43BBEC9FF7}" srcOrd="0" destOrd="0" presId="urn:microsoft.com/office/officeart/2005/8/layout/hierarchy3"/>
    <dgm:cxn modelId="{CBE1E2B5-168B-4F1A-8597-0F36574CD13E}" type="presOf" srcId="{FB0B21F1-8308-4ADF-95EA-18FD39AAF237}" destId="{0F28D9EF-03C0-44FB-8C9E-80F9C9F85AAE}" srcOrd="0" destOrd="0" presId="urn:microsoft.com/office/officeart/2005/8/layout/hierarchy3"/>
    <dgm:cxn modelId="{54A2EB48-A06A-4028-A180-37ECC3401EEB}" type="presOf" srcId="{1C993350-B14B-4156-9AF4-6BBD4903BBB6}" destId="{ADEB6193-B01E-433A-A651-D3E9569F8CE9}" srcOrd="0" destOrd="0" presId="urn:microsoft.com/office/officeart/2005/8/layout/hierarchy3"/>
    <dgm:cxn modelId="{FF9F9C15-5E5A-40D4-8D73-916FABE2EFB9}" srcId="{ED98B1FF-55C3-4F88-B632-95478B4B9364}" destId="{FB0B21F1-8308-4ADF-95EA-18FD39AAF237}" srcOrd="0" destOrd="0" parTransId="{34AFC325-3F69-480A-BE6B-77643F095EFE}" sibTransId="{3C351834-B56B-486E-8783-53853E0CAF27}"/>
    <dgm:cxn modelId="{DD8CD943-103B-4DDD-BA02-0D08C007C90A}" type="presOf" srcId="{2A42E3A5-BE9A-42A6-86DA-EC70E589BFBF}" destId="{3E9FDC6B-F3A5-4337-8894-FF54AC7AE90F}" srcOrd="0" destOrd="0" presId="urn:microsoft.com/office/officeart/2005/8/layout/hierarchy3"/>
    <dgm:cxn modelId="{16F47D89-440C-4058-B8E3-ADE8B455F999}" type="presOf" srcId="{C5DA1599-4D56-40FE-BE8B-B2FC40744CEB}" destId="{8F143456-142D-43E6-B382-DC315B55B35B}" srcOrd="0" destOrd="0" presId="urn:microsoft.com/office/officeart/2005/8/layout/hierarchy3"/>
    <dgm:cxn modelId="{41D14E36-237D-431B-A1F7-1865CB11ABE6}" type="presOf" srcId="{442CD350-EB3D-4DAF-AF07-642381E21E89}" destId="{04EE986F-2117-4C8F-AC83-AF9538E8844D}" srcOrd="0" destOrd="0" presId="urn:microsoft.com/office/officeart/2005/8/layout/hierarchy3"/>
    <dgm:cxn modelId="{357A0904-21B2-46F2-9674-D6B596C51BD0}" srcId="{2A42E3A5-BE9A-42A6-86DA-EC70E589BFBF}" destId="{ED98B1FF-55C3-4F88-B632-95478B4B9364}" srcOrd="1" destOrd="0" parTransId="{9A2FBA4C-C26B-48B1-8D07-29C8C0243F91}" sibTransId="{AAB7DA7F-FA9A-4B01-B611-0647B181D55D}"/>
    <dgm:cxn modelId="{1521EE5B-07F5-4104-B72B-7B40A30C2BE4}" type="presOf" srcId="{34AFC325-3F69-480A-BE6B-77643F095EFE}" destId="{14B8F8F1-80C2-4950-AAF3-B56B75B8B68D}" srcOrd="0" destOrd="0" presId="urn:microsoft.com/office/officeart/2005/8/layout/hierarchy3"/>
    <dgm:cxn modelId="{918FBFE8-AAE6-4208-A3A1-28B891900F88}" type="presParOf" srcId="{3E9FDC6B-F3A5-4337-8894-FF54AC7AE90F}" destId="{C886EFDF-DAAE-43F3-BA36-BFE57A0FFF87}" srcOrd="0" destOrd="0" presId="urn:microsoft.com/office/officeart/2005/8/layout/hierarchy3"/>
    <dgm:cxn modelId="{9D7CE63E-F2A0-444E-9FB3-13918689B783}" type="presParOf" srcId="{C886EFDF-DAAE-43F3-BA36-BFE57A0FFF87}" destId="{83AC3DFE-5894-42AD-8493-4B79B21F01C0}" srcOrd="0" destOrd="0" presId="urn:microsoft.com/office/officeart/2005/8/layout/hierarchy3"/>
    <dgm:cxn modelId="{730CC3D5-92BC-4831-886E-DACB7563AA08}" type="presParOf" srcId="{83AC3DFE-5894-42AD-8493-4B79B21F01C0}" destId="{ED51A865-2643-4ADD-8550-1521B859295E}" srcOrd="0" destOrd="0" presId="urn:microsoft.com/office/officeart/2005/8/layout/hierarchy3"/>
    <dgm:cxn modelId="{A9BF6FCE-8455-434E-9524-B7783BD4E4D7}" type="presParOf" srcId="{83AC3DFE-5894-42AD-8493-4B79B21F01C0}" destId="{4853F154-2B1A-4BC4-815D-11246B42EB2A}" srcOrd="1" destOrd="0" presId="urn:microsoft.com/office/officeart/2005/8/layout/hierarchy3"/>
    <dgm:cxn modelId="{8D2C3A74-C5D1-457B-BC1D-57488F45C560}" type="presParOf" srcId="{C886EFDF-DAAE-43F3-BA36-BFE57A0FFF87}" destId="{0DBB0B5D-E769-4B52-9AB9-55C4390261B1}" srcOrd="1" destOrd="0" presId="urn:microsoft.com/office/officeart/2005/8/layout/hierarchy3"/>
    <dgm:cxn modelId="{99BDDF52-4DD9-45B1-BE4C-FD96B09D8458}" type="presParOf" srcId="{0DBB0B5D-E769-4B52-9AB9-55C4390261B1}" destId="{FFFE4995-5EEB-47B4-B505-C58EED2A3C55}" srcOrd="0" destOrd="0" presId="urn:microsoft.com/office/officeart/2005/8/layout/hierarchy3"/>
    <dgm:cxn modelId="{CAC10DE1-90AE-425A-B929-BD04AB910E29}" type="presParOf" srcId="{0DBB0B5D-E769-4B52-9AB9-55C4390261B1}" destId="{35445603-29A1-43EA-A3ED-EE43BBEC9FF7}" srcOrd="1" destOrd="0" presId="urn:microsoft.com/office/officeart/2005/8/layout/hierarchy3"/>
    <dgm:cxn modelId="{CE939C55-4D85-44CC-AB88-1D601DDDB711}" type="presParOf" srcId="{3E9FDC6B-F3A5-4337-8894-FF54AC7AE90F}" destId="{EED52765-76B5-4E5B-8CB8-2545F230554D}" srcOrd="1" destOrd="0" presId="urn:microsoft.com/office/officeart/2005/8/layout/hierarchy3"/>
    <dgm:cxn modelId="{043EE581-2485-48DD-AD6B-5D9E87F53E20}" type="presParOf" srcId="{EED52765-76B5-4E5B-8CB8-2545F230554D}" destId="{708FB0C6-48BB-4D38-A3B5-F6CA514DB8BE}" srcOrd="0" destOrd="0" presId="urn:microsoft.com/office/officeart/2005/8/layout/hierarchy3"/>
    <dgm:cxn modelId="{00FB44E2-C30A-4FCB-A643-0254F9D60751}" type="presParOf" srcId="{708FB0C6-48BB-4D38-A3B5-F6CA514DB8BE}" destId="{8C9296CE-A9BD-4519-86A6-CA2E66FC9EAE}" srcOrd="0" destOrd="0" presId="urn:microsoft.com/office/officeart/2005/8/layout/hierarchy3"/>
    <dgm:cxn modelId="{3DF2C248-A674-4208-B494-D92AB8A8C31C}" type="presParOf" srcId="{708FB0C6-48BB-4D38-A3B5-F6CA514DB8BE}" destId="{A0057E16-8101-4752-A36A-72473B52EC4A}" srcOrd="1" destOrd="0" presId="urn:microsoft.com/office/officeart/2005/8/layout/hierarchy3"/>
    <dgm:cxn modelId="{38F97A6D-34D6-49C3-8D04-CB670427BDCC}" type="presParOf" srcId="{EED52765-76B5-4E5B-8CB8-2545F230554D}" destId="{60A7F864-DFB2-43D6-9600-97FAD37CC003}" srcOrd="1" destOrd="0" presId="urn:microsoft.com/office/officeart/2005/8/layout/hierarchy3"/>
    <dgm:cxn modelId="{7B00696F-DF53-4913-A4C5-94DBD79619DD}" type="presParOf" srcId="{60A7F864-DFB2-43D6-9600-97FAD37CC003}" destId="{14B8F8F1-80C2-4950-AAF3-B56B75B8B68D}" srcOrd="0" destOrd="0" presId="urn:microsoft.com/office/officeart/2005/8/layout/hierarchy3"/>
    <dgm:cxn modelId="{42581383-07F0-4E58-838F-A77F8B0883AB}" type="presParOf" srcId="{60A7F864-DFB2-43D6-9600-97FAD37CC003}" destId="{0F28D9EF-03C0-44FB-8C9E-80F9C9F85AAE}" srcOrd="1" destOrd="0" presId="urn:microsoft.com/office/officeart/2005/8/layout/hierarchy3"/>
    <dgm:cxn modelId="{7E77FA6B-6F12-40A1-A46A-8775A41986B7}" type="presParOf" srcId="{60A7F864-DFB2-43D6-9600-97FAD37CC003}" destId="{ADEB6193-B01E-433A-A651-D3E9569F8CE9}" srcOrd="2" destOrd="0" presId="urn:microsoft.com/office/officeart/2005/8/layout/hierarchy3"/>
    <dgm:cxn modelId="{6203B875-C977-405A-95DD-55DE2CA669AC}" type="presParOf" srcId="{60A7F864-DFB2-43D6-9600-97FAD37CC003}" destId="{EB01D825-89B8-4254-817D-079139210419}" srcOrd="3" destOrd="0" presId="urn:microsoft.com/office/officeart/2005/8/layout/hierarchy3"/>
    <dgm:cxn modelId="{9170C2C7-8E21-4F53-9FB7-53BDBED8B3B5}" type="presParOf" srcId="{3E9FDC6B-F3A5-4337-8894-FF54AC7AE90F}" destId="{15360068-B899-4C36-BBAE-0785CD003825}" srcOrd="2" destOrd="0" presId="urn:microsoft.com/office/officeart/2005/8/layout/hierarchy3"/>
    <dgm:cxn modelId="{E397DE96-5320-472F-A533-28F67E340C65}" type="presParOf" srcId="{15360068-B899-4C36-BBAE-0785CD003825}" destId="{9B5C2E5E-7515-4493-B2F0-1791132C335A}" srcOrd="0" destOrd="0" presId="urn:microsoft.com/office/officeart/2005/8/layout/hierarchy3"/>
    <dgm:cxn modelId="{DABD418A-EA2E-4DFE-BF2B-90016FA79EAF}" type="presParOf" srcId="{9B5C2E5E-7515-4493-B2F0-1791132C335A}" destId="{358751C9-F7E2-4B8F-A60A-7A93C966F2E4}" srcOrd="0" destOrd="0" presId="urn:microsoft.com/office/officeart/2005/8/layout/hierarchy3"/>
    <dgm:cxn modelId="{7E9FD6FA-F3E6-4835-B43E-2233C8C2772D}" type="presParOf" srcId="{9B5C2E5E-7515-4493-B2F0-1791132C335A}" destId="{CBB3B140-801B-40FD-AD34-D462CBA0D0B2}" srcOrd="1" destOrd="0" presId="urn:microsoft.com/office/officeart/2005/8/layout/hierarchy3"/>
    <dgm:cxn modelId="{FA36B180-CA6E-445E-8EE0-25FC3F46EDE7}" type="presParOf" srcId="{15360068-B899-4C36-BBAE-0785CD003825}" destId="{8A438AE8-D2FE-4CD4-9D71-B7DDE52D9435}" srcOrd="1" destOrd="0" presId="urn:microsoft.com/office/officeart/2005/8/layout/hierarchy3"/>
    <dgm:cxn modelId="{9A7E6806-88A6-4B1E-82DE-C23E3D6DD0E4}" type="presParOf" srcId="{8A438AE8-D2FE-4CD4-9D71-B7DDE52D9435}" destId="{572157FB-29BA-462C-8B75-366E8CBBD805}" srcOrd="0" destOrd="0" presId="urn:microsoft.com/office/officeart/2005/8/layout/hierarchy3"/>
    <dgm:cxn modelId="{DEF03DEB-9403-4729-8F03-00BBADC20840}" type="presParOf" srcId="{8A438AE8-D2FE-4CD4-9D71-B7DDE52D9435}" destId="{8F143456-142D-43E6-B382-DC315B55B35B}" srcOrd="1" destOrd="0" presId="urn:microsoft.com/office/officeart/2005/8/layout/hierarchy3"/>
    <dgm:cxn modelId="{2F126916-6960-4A35-AC49-D7106442E2BF}" type="presParOf" srcId="{8A438AE8-D2FE-4CD4-9D71-B7DDE52D9435}" destId="{04EE986F-2117-4C8F-AC83-AF9538E8844D}" srcOrd="2" destOrd="0" presId="urn:microsoft.com/office/officeart/2005/8/layout/hierarchy3"/>
    <dgm:cxn modelId="{5AFF487C-AF19-4257-8690-74F8E18FD11E}" type="presParOf" srcId="{8A438AE8-D2FE-4CD4-9D71-B7DDE52D9435}" destId="{8701B771-6E18-4F3D-AD68-99477E5AB0CE}"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492E0F5-4DA1-46FC-8FDF-CD09A6461E2A}" type="doc">
      <dgm:prSet loTypeId="urn:microsoft.com/office/officeart/2005/8/layout/vList5" loCatId="list" qsTypeId="urn:microsoft.com/office/officeart/2005/8/quickstyle/simple1" qsCatId="simple" csTypeId="urn:microsoft.com/office/officeart/2005/8/colors/colorful1#1" csCatId="colorful" phldr="1"/>
      <dgm:spPr/>
      <dgm:t>
        <a:bodyPr/>
        <a:lstStyle/>
        <a:p>
          <a:endParaRPr lang="es-MX"/>
        </a:p>
      </dgm:t>
    </dgm:pt>
    <dgm:pt modelId="{244EE729-F626-4D46-9E6E-D24694AFA733}">
      <dgm:prSet phldrT="[Texto]" custT="1"/>
      <dgm:spPr/>
      <dgm:t>
        <a:bodyPr/>
        <a:lstStyle/>
        <a:p>
          <a:r>
            <a:rPr lang="es-MX" sz="2400" dirty="0" smtClean="0"/>
            <a:t>Argumentación Oral y Escrita</a:t>
          </a:r>
          <a:endParaRPr lang="es-MX" sz="2400" dirty="0"/>
        </a:p>
      </dgm:t>
    </dgm:pt>
    <dgm:pt modelId="{93F9B0F5-8EAB-4F0B-BE8E-87D7915EE6BE}" type="parTrans" cxnId="{5720935D-10A6-4585-ABCA-4959954BE327}">
      <dgm:prSet/>
      <dgm:spPr/>
      <dgm:t>
        <a:bodyPr/>
        <a:lstStyle/>
        <a:p>
          <a:endParaRPr lang="es-MX"/>
        </a:p>
      </dgm:t>
    </dgm:pt>
    <dgm:pt modelId="{632E5843-D461-41EB-9244-B61A550329B2}" type="sibTrans" cxnId="{5720935D-10A6-4585-ABCA-4959954BE327}">
      <dgm:prSet/>
      <dgm:spPr/>
      <dgm:t>
        <a:bodyPr/>
        <a:lstStyle/>
        <a:p>
          <a:endParaRPr lang="es-MX"/>
        </a:p>
      </dgm:t>
    </dgm:pt>
    <dgm:pt modelId="{BE1E55B8-40DE-44CA-9A58-9C398BA472CC}">
      <dgm:prSet phldrT="[Texto]"/>
      <dgm:spPr/>
      <dgm:t>
        <a:bodyPr/>
        <a:lstStyle/>
        <a:p>
          <a:pPr algn="just"/>
          <a:r>
            <a:rPr lang="es-MX" b="1" dirty="0" smtClean="0"/>
            <a:t>Oral. </a:t>
          </a:r>
          <a:r>
            <a:rPr lang="es-MX" b="0" dirty="0" smtClean="0"/>
            <a:t>Es de manera espontanea y se suprimen las premisas.</a:t>
          </a:r>
          <a:endParaRPr lang="es-MX" b="1" dirty="0"/>
        </a:p>
      </dgm:t>
    </dgm:pt>
    <dgm:pt modelId="{7CA79A49-3578-4742-A9EF-26DAA5C439EA}" type="parTrans" cxnId="{47E7FB82-0A8E-4EF0-B29D-2BF99D09DD0C}">
      <dgm:prSet/>
      <dgm:spPr/>
      <dgm:t>
        <a:bodyPr/>
        <a:lstStyle/>
        <a:p>
          <a:endParaRPr lang="es-MX"/>
        </a:p>
      </dgm:t>
    </dgm:pt>
    <dgm:pt modelId="{1B436D15-11E6-4D55-B1C6-F04293D7D5E7}" type="sibTrans" cxnId="{47E7FB82-0A8E-4EF0-B29D-2BF99D09DD0C}">
      <dgm:prSet/>
      <dgm:spPr/>
      <dgm:t>
        <a:bodyPr/>
        <a:lstStyle/>
        <a:p>
          <a:endParaRPr lang="es-MX"/>
        </a:p>
      </dgm:t>
    </dgm:pt>
    <dgm:pt modelId="{112D22F7-61FE-4FA7-9620-5DB519F9CE8C}">
      <dgm:prSet phldrT="[Texto]" custT="1"/>
      <dgm:spPr/>
      <dgm:t>
        <a:bodyPr/>
        <a:lstStyle/>
        <a:p>
          <a:r>
            <a:rPr lang="es-MX" sz="2400" dirty="0" smtClean="0"/>
            <a:t>Argumentación coloquial y formal</a:t>
          </a:r>
          <a:endParaRPr lang="es-MX" sz="2400" dirty="0"/>
        </a:p>
      </dgm:t>
    </dgm:pt>
    <dgm:pt modelId="{AA183B82-B10F-4924-8906-964B8C546A81}" type="parTrans" cxnId="{E2E36E4C-C0C2-430C-8A47-B215CBC6CEAB}">
      <dgm:prSet/>
      <dgm:spPr/>
      <dgm:t>
        <a:bodyPr/>
        <a:lstStyle/>
        <a:p>
          <a:endParaRPr lang="es-MX"/>
        </a:p>
      </dgm:t>
    </dgm:pt>
    <dgm:pt modelId="{13512957-77AD-4CC5-B37F-FD55A4CBF1B4}" type="sibTrans" cxnId="{E2E36E4C-C0C2-430C-8A47-B215CBC6CEAB}">
      <dgm:prSet/>
      <dgm:spPr/>
      <dgm:t>
        <a:bodyPr/>
        <a:lstStyle/>
        <a:p>
          <a:endParaRPr lang="es-MX"/>
        </a:p>
      </dgm:t>
    </dgm:pt>
    <dgm:pt modelId="{733CB13E-CE9C-4D48-91CD-C30A9B3C49D7}">
      <dgm:prSet phldrT="[Texto]"/>
      <dgm:spPr/>
      <dgm:t>
        <a:bodyPr/>
        <a:lstStyle/>
        <a:p>
          <a:pPr algn="just"/>
          <a:r>
            <a:rPr lang="es-MX" b="1" dirty="0" smtClean="0"/>
            <a:t>Coloquial.  </a:t>
          </a:r>
          <a:r>
            <a:rPr lang="es-MX" b="0" dirty="0" smtClean="0"/>
            <a:t>La desarrolla cualquier persona en una conversación , pero sin sujetarse a las reglas de lógica convence a los interlocutores.</a:t>
          </a:r>
          <a:endParaRPr lang="es-MX" b="1" dirty="0"/>
        </a:p>
      </dgm:t>
    </dgm:pt>
    <dgm:pt modelId="{6B87DAF8-2EE2-452A-9E77-67877FE86794}" type="parTrans" cxnId="{19AE5071-7B70-4D6D-87BA-FEA5846C7788}">
      <dgm:prSet/>
      <dgm:spPr/>
      <dgm:t>
        <a:bodyPr/>
        <a:lstStyle/>
        <a:p>
          <a:endParaRPr lang="es-MX"/>
        </a:p>
      </dgm:t>
    </dgm:pt>
    <dgm:pt modelId="{9FE1E083-A5D9-413C-ACB9-AABD7884D877}" type="sibTrans" cxnId="{19AE5071-7B70-4D6D-87BA-FEA5846C7788}">
      <dgm:prSet/>
      <dgm:spPr/>
      <dgm:t>
        <a:bodyPr/>
        <a:lstStyle/>
        <a:p>
          <a:endParaRPr lang="es-MX"/>
        </a:p>
      </dgm:t>
    </dgm:pt>
    <dgm:pt modelId="{17408657-B12F-4763-882A-D3DED1B0E4EB}">
      <dgm:prSet phldrT="[Texto]" custT="1"/>
      <dgm:spPr/>
      <dgm:t>
        <a:bodyPr/>
        <a:lstStyle/>
        <a:p>
          <a:r>
            <a:rPr lang="es-MX" sz="2400" dirty="0" smtClean="0"/>
            <a:t>Argumentación demostrativa</a:t>
          </a:r>
          <a:endParaRPr lang="es-MX" sz="2400" dirty="0"/>
        </a:p>
      </dgm:t>
    </dgm:pt>
    <dgm:pt modelId="{E6A11F44-A012-42A0-A5A3-BADC1828791B}" type="parTrans" cxnId="{73DF3AE6-0576-439D-B654-60D55C135228}">
      <dgm:prSet/>
      <dgm:spPr/>
      <dgm:t>
        <a:bodyPr/>
        <a:lstStyle/>
        <a:p>
          <a:endParaRPr lang="es-MX"/>
        </a:p>
      </dgm:t>
    </dgm:pt>
    <dgm:pt modelId="{2F6684B2-617A-4A0E-BEDF-39B300B8EEF1}" type="sibTrans" cxnId="{73DF3AE6-0576-439D-B654-60D55C135228}">
      <dgm:prSet/>
      <dgm:spPr/>
      <dgm:t>
        <a:bodyPr/>
        <a:lstStyle/>
        <a:p>
          <a:endParaRPr lang="es-MX"/>
        </a:p>
      </dgm:t>
    </dgm:pt>
    <dgm:pt modelId="{9779895A-A338-42F7-BEA4-44BF884D61D5}">
      <dgm:prSet phldrT="[Texto]"/>
      <dgm:spPr/>
      <dgm:t>
        <a:bodyPr/>
        <a:lstStyle/>
        <a:p>
          <a:pPr algn="just"/>
          <a:r>
            <a:rPr lang="es-MX" dirty="0" smtClean="0"/>
            <a:t>En este tipo, aunque no se recurra a reglas y principios de la lógica convence a los interlocutores debido a los recursos y técnicas argumentativas que se emplean, en ocasiones se utilizan voluntaria o involuntariamente falacias, por ello aunque no sea formal es altamente persuasiva.</a:t>
          </a:r>
          <a:endParaRPr lang="es-MX" dirty="0"/>
        </a:p>
      </dgm:t>
    </dgm:pt>
    <dgm:pt modelId="{FA5890F9-FBCE-47DD-A64B-C84110A77224}" type="parTrans" cxnId="{8EFE5FC4-590A-41BA-AB3A-29B97B0AEE37}">
      <dgm:prSet/>
      <dgm:spPr/>
      <dgm:t>
        <a:bodyPr/>
        <a:lstStyle/>
        <a:p>
          <a:endParaRPr lang="es-MX"/>
        </a:p>
      </dgm:t>
    </dgm:pt>
    <dgm:pt modelId="{14D432E6-2AB6-4B3A-B209-21FE93EC7B18}" type="sibTrans" cxnId="{8EFE5FC4-590A-41BA-AB3A-29B97B0AEE37}">
      <dgm:prSet/>
      <dgm:spPr/>
      <dgm:t>
        <a:bodyPr/>
        <a:lstStyle/>
        <a:p>
          <a:endParaRPr lang="es-MX"/>
        </a:p>
      </dgm:t>
    </dgm:pt>
    <dgm:pt modelId="{CEFE3C48-6FC6-4B88-B3E1-00C3EDF6CFC6}">
      <dgm:prSet phldrT="[Texto]"/>
      <dgm:spPr/>
      <dgm:t>
        <a:bodyPr/>
        <a:lstStyle/>
        <a:p>
          <a:pPr algn="just"/>
          <a:endParaRPr lang="es-MX" dirty="0"/>
        </a:p>
      </dgm:t>
    </dgm:pt>
    <dgm:pt modelId="{7C16C8DE-2BA7-4A6F-BE2E-DAC152795B35}" type="parTrans" cxnId="{52A0F096-EB87-4B79-9A16-E5D7CA1CC195}">
      <dgm:prSet/>
      <dgm:spPr/>
      <dgm:t>
        <a:bodyPr/>
        <a:lstStyle/>
        <a:p>
          <a:endParaRPr lang="es-MX"/>
        </a:p>
      </dgm:t>
    </dgm:pt>
    <dgm:pt modelId="{7943AD99-6808-4DF1-80B6-1075C5EE862A}" type="sibTrans" cxnId="{52A0F096-EB87-4B79-9A16-E5D7CA1CC195}">
      <dgm:prSet/>
      <dgm:spPr/>
      <dgm:t>
        <a:bodyPr/>
        <a:lstStyle/>
        <a:p>
          <a:endParaRPr lang="es-MX"/>
        </a:p>
      </dgm:t>
    </dgm:pt>
    <dgm:pt modelId="{04339AAB-04FD-4B95-B0FD-482CEB7A590B}">
      <dgm:prSet phldrT="[Texto]"/>
      <dgm:spPr/>
      <dgm:t>
        <a:bodyPr/>
        <a:lstStyle/>
        <a:p>
          <a:pPr algn="just"/>
          <a:r>
            <a:rPr lang="es-MX" b="1" dirty="0" smtClean="0"/>
            <a:t>Escrita. </a:t>
          </a:r>
          <a:r>
            <a:rPr lang="es-MX" b="0" dirty="0" smtClean="0"/>
            <a:t>Permite construir razonamientos formales o informales, para demostrar la verdad de las premisas.</a:t>
          </a:r>
          <a:endParaRPr lang="es-MX" b="1" dirty="0"/>
        </a:p>
      </dgm:t>
    </dgm:pt>
    <dgm:pt modelId="{BCFDE50F-808A-4B73-A369-F64C08D8B9DE}" type="parTrans" cxnId="{D2B800FF-B90A-45AB-87EF-35C3A995751E}">
      <dgm:prSet/>
      <dgm:spPr/>
      <dgm:t>
        <a:bodyPr/>
        <a:lstStyle/>
        <a:p>
          <a:endParaRPr lang="es-MX"/>
        </a:p>
      </dgm:t>
    </dgm:pt>
    <dgm:pt modelId="{36B28961-AF32-49F8-883D-52784945F1E7}" type="sibTrans" cxnId="{D2B800FF-B90A-45AB-87EF-35C3A995751E}">
      <dgm:prSet/>
      <dgm:spPr/>
      <dgm:t>
        <a:bodyPr/>
        <a:lstStyle/>
        <a:p>
          <a:endParaRPr lang="es-MX"/>
        </a:p>
      </dgm:t>
    </dgm:pt>
    <dgm:pt modelId="{C22A5325-0D4D-45A6-B380-5C90178789C0}">
      <dgm:prSet phldrT="[Texto]"/>
      <dgm:spPr/>
      <dgm:t>
        <a:bodyPr/>
        <a:lstStyle/>
        <a:p>
          <a:pPr algn="just"/>
          <a:r>
            <a:rPr lang="es-MX" b="1" dirty="0" smtClean="0"/>
            <a:t>Formal. </a:t>
          </a:r>
          <a:r>
            <a:rPr lang="es-MX" b="0" dirty="0" smtClean="0"/>
            <a:t>sigue ciertas pautas lógicas que permiten corregir la validez de los razonamientos.</a:t>
          </a:r>
          <a:endParaRPr lang="es-MX" b="1" dirty="0"/>
        </a:p>
      </dgm:t>
    </dgm:pt>
    <dgm:pt modelId="{C083B6F8-5CFC-4E1F-B93C-DCFFA409E876}" type="parTrans" cxnId="{10567B21-D60F-41A9-862E-CDC3F46B64C0}">
      <dgm:prSet/>
      <dgm:spPr/>
      <dgm:t>
        <a:bodyPr/>
        <a:lstStyle/>
        <a:p>
          <a:endParaRPr lang="es-MX"/>
        </a:p>
      </dgm:t>
    </dgm:pt>
    <dgm:pt modelId="{2140EE67-B7AF-42E6-88CF-1553FC983DF2}" type="sibTrans" cxnId="{10567B21-D60F-41A9-862E-CDC3F46B64C0}">
      <dgm:prSet/>
      <dgm:spPr/>
      <dgm:t>
        <a:bodyPr/>
        <a:lstStyle/>
        <a:p>
          <a:endParaRPr lang="es-MX"/>
        </a:p>
      </dgm:t>
    </dgm:pt>
    <dgm:pt modelId="{935A38DA-B9E4-4CF4-8A1E-A620A94F6409}" type="pres">
      <dgm:prSet presAssocID="{4492E0F5-4DA1-46FC-8FDF-CD09A6461E2A}" presName="Name0" presStyleCnt="0">
        <dgm:presLayoutVars>
          <dgm:dir/>
          <dgm:animLvl val="lvl"/>
          <dgm:resizeHandles val="exact"/>
        </dgm:presLayoutVars>
      </dgm:prSet>
      <dgm:spPr/>
      <dgm:t>
        <a:bodyPr/>
        <a:lstStyle/>
        <a:p>
          <a:endParaRPr lang="es-MX"/>
        </a:p>
      </dgm:t>
    </dgm:pt>
    <dgm:pt modelId="{FFA397A0-E301-46CD-94E9-8C2F57010C34}" type="pres">
      <dgm:prSet presAssocID="{244EE729-F626-4D46-9E6E-D24694AFA733}" presName="linNode" presStyleCnt="0"/>
      <dgm:spPr/>
    </dgm:pt>
    <dgm:pt modelId="{478BCDDA-DE92-4A97-916E-DDF07DEA7CD3}" type="pres">
      <dgm:prSet presAssocID="{244EE729-F626-4D46-9E6E-D24694AFA733}" presName="parentText" presStyleLbl="node1" presStyleIdx="0" presStyleCnt="3">
        <dgm:presLayoutVars>
          <dgm:chMax val="1"/>
          <dgm:bulletEnabled val="1"/>
        </dgm:presLayoutVars>
      </dgm:prSet>
      <dgm:spPr/>
      <dgm:t>
        <a:bodyPr/>
        <a:lstStyle/>
        <a:p>
          <a:endParaRPr lang="es-MX"/>
        </a:p>
      </dgm:t>
    </dgm:pt>
    <dgm:pt modelId="{77871A1D-4474-4A40-A205-D7D21CB1CDF5}" type="pres">
      <dgm:prSet presAssocID="{244EE729-F626-4D46-9E6E-D24694AFA733}" presName="descendantText" presStyleLbl="alignAccFollowNode1" presStyleIdx="0" presStyleCnt="3">
        <dgm:presLayoutVars>
          <dgm:bulletEnabled val="1"/>
        </dgm:presLayoutVars>
      </dgm:prSet>
      <dgm:spPr/>
      <dgm:t>
        <a:bodyPr/>
        <a:lstStyle/>
        <a:p>
          <a:endParaRPr lang="es-MX"/>
        </a:p>
      </dgm:t>
    </dgm:pt>
    <dgm:pt modelId="{6891D183-09D0-442E-899E-02406C50BC5E}" type="pres">
      <dgm:prSet presAssocID="{632E5843-D461-41EB-9244-B61A550329B2}" presName="sp" presStyleCnt="0"/>
      <dgm:spPr/>
    </dgm:pt>
    <dgm:pt modelId="{5D65E5D1-DBA1-4E17-AF0D-AE22C7F25288}" type="pres">
      <dgm:prSet presAssocID="{112D22F7-61FE-4FA7-9620-5DB519F9CE8C}" presName="linNode" presStyleCnt="0"/>
      <dgm:spPr/>
    </dgm:pt>
    <dgm:pt modelId="{3BD078FD-24A6-47AE-8722-977BFB9CA407}" type="pres">
      <dgm:prSet presAssocID="{112D22F7-61FE-4FA7-9620-5DB519F9CE8C}" presName="parentText" presStyleLbl="node1" presStyleIdx="1" presStyleCnt="3">
        <dgm:presLayoutVars>
          <dgm:chMax val="1"/>
          <dgm:bulletEnabled val="1"/>
        </dgm:presLayoutVars>
      </dgm:prSet>
      <dgm:spPr/>
      <dgm:t>
        <a:bodyPr/>
        <a:lstStyle/>
        <a:p>
          <a:endParaRPr lang="es-MX"/>
        </a:p>
      </dgm:t>
    </dgm:pt>
    <dgm:pt modelId="{E25D8C21-787F-43ED-B360-24D4E4A28507}" type="pres">
      <dgm:prSet presAssocID="{112D22F7-61FE-4FA7-9620-5DB519F9CE8C}" presName="descendantText" presStyleLbl="alignAccFollowNode1" presStyleIdx="1" presStyleCnt="3">
        <dgm:presLayoutVars>
          <dgm:bulletEnabled val="1"/>
        </dgm:presLayoutVars>
      </dgm:prSet>
      <dgm:spPr/>
      <dgm:t>
        <a:bodyPr/>
        <a:lstStyle/>
        <a:p>
          <a:endParaRPr lang="es-MX"/>
        </a:p>
      </dgm:t>
    </dgm:pt>
    <dgm:pt modelId="{907B9A20-D8D7-4BCE-8A4B-0334B4C5F80E}" type="pres">
      <dgm:prSet presAssocID="{13512957-77AD-4CC5-B37F-FD55A4CBF1B4}" presName="sp" presStyleCnt="0"/>
      <dgm:spPr/>
    </dgm:pt>
    <dgm:pt modelId="{DED51167-EA60-40D4-BF29-2CE1B58AE83C}" type="pres">
      <dgm:prSet presAssocID="{17408657-B12F-4763-882A-D3DED1B0E4EB}" presName="linNode" presStyleCnt="0"/>
      <dgm:spPr/>
    </dgm:pt>
    <dgm:pt modelId="{68C050FF-A7D4-41E1-BE99-D00DA415CF52}" type="pres">
      <dgm:prSet presAssocID="{17408657-B12F-4763-882A-D3DED1B0E4EB}" presName="parentText" presStyleLbl="node1" presStyleIdx="2" presStyleCnt="3">
        <dgm:presLayoutVars>
          <dgm:chMax val="1"/>
          <dgm:bulletEnabled val="1"/>
        </dgm:presLayoutVars>
      </dgm:prSet>
      <dgm:spPr/>
      <dgm:t>
        <a:bodyPr/>
        <a:lstStyle/>
        <a:p>
          <a:endParaRPr lang="es-MX"/>
        </a:p>
      </dgm:t>
    </dgm:pt>
    <dgm:pt modelId="{8D7A28BC-B3D9-47F6-A28A-4FEB8CF93DCC}" type="pres">
      <dgm:prSet presAssocID="{17408657-B12F-4763-882A-D3DED1B0E4EB}" presName="descendantText" presStyleLbl="alignAccFollowNode1" presStyleIdx="2" presStyleCnt="3">
        <dgm:presLayoutVars>
          <dgm:bulletEnabled val="1"/>
        </dgm:presLayoutVars>
      </dgm:prSet>
      <dgm:spPr/>
      <dgm:t>
        <a:bodyPr/>
        <a:lstStyle/>
        <a:p>
          <a:endParaRPr lang="es-MX"/>
        </a:p>
      </dgm:t>
    </dgm:pt>
  </dgm:ptLst>
  <dgm:cxnLst>
    <dgm:cxn modelId="{73DF3AE6-0576-439D-B654-60D55C135228}" srcId="{4492E0F5-4DA1-46FC-8FDF-CD09A6461E2A}" destId="{17408657-B12F-4763-882A-D3DED1B0E4EB}" srcOrd="2" destOrd="0" parTransId="{E6A11F44-A012-42A0-A5A3-BADC1828791B}" sibTransId="{2F6684B2-617A-4A0E-BEDF-39B300B8EEF1}"/>
    <dgm:cxn modelId="{B7FE5A71-1EB3-47B8-B8E5-D0AAECDC568C}" type="presOf" srcId="{9779895A-A338-42F7-BEA4-44BF884D61D5}" destId="{8D7A28BC-B3D9-47F6-A28A-4FEB8CF93DCC}" srcOrd="0" destOrd="0" presId="urn:microsoft.com/office/officeart/2005/8/layout/vList5"/>
    <dgm:cxn modelId="{031A448F-015C-400D-B5E4-618736501B0F}" type="presOf" srcId="{CEFE3C48-6FC6-4B88-B3E1-00C3EDF6CFC6}" destId="{77871A1D-4474-4A40-A205-D7D21CB1CDF5}" srcOrd="0" destOrd="2" presId="urn:microsoft.com/office/officeart/2005/8/layout/vList5"/>
    <dgm:cxn modelId="{10567B21-D60F-41A9-862E-CDC3F46B64C0}" srcId="{112D22F7-61FE-4FA7-9620-5DB519F9CE8C}" destId="{C22A5325-0D4D-45A6-B380-5C90178789C0}" srcOrd="1" destOrd="0" parTransId="{C083B6F8-5CFC-4E1F-B93C-DCFFA409E876}" sibTransId="{2140EE67-B7AF-42E6-88CF-1553FC983DF2}"/>
    <dgm:cxn modelId="{5720935D-10A6-4585-ABCA-4959954BE327}" srcId="{4492E0F5-4DA1-46FC-8FDF-CD09A6461E2A}" destId="{244EE729-F626-4D46-9E6E-D24694AFA733}" srcOrd="0" destOrd="0" parTransId="{93F9B0F5-8EAB-4F0B-BE8E-87D7915EE6BE}" sibTransId="{632E5843-D461-41EB-9244-B61A550329B2}"/>
    <dgm:cxn modelId="{113E3D66-B4FA-4CD6-B8B7-756AEA5512E1}" type="presOf" srcId="{112D22F7-61FE-4FA7-9620-5DB519F9CE8C}" destId="{3BD078FD-24A6-47AE-8722-977BFB9CA407}" srcOrd="0" destOrd="0" presId="urn:microsoft.com/office/officeart/2005/8/layout/vList5"/>
    <dgm:cxn modelId="{416601FD-2709-4316-9B31-D432496C2E7A}" type="presOf" srcId="{4492E0F5-4DA1-46FC-8FDF-CD09A6461E2A}" destId="{935A38DA-B9E4-4CF4-8A1E-A620A94F6409}" srcOrd="0" destOrd="0" presId="urn:microsoft.com/office/officeart/2005/8/layout/vList5"/>
    <dgm:cxn modelId="{8EFE5FC4-590A-41BA-AB3A-29B97B0AEE37}" srcId="{17408657-B12F-4763-882A-D3DED1B0E4EB}" destId="{9779895A-A338-42F7-BEA4-44BF884D61D5}" srcOrd="0" destOrd="0" parTransId="{FA5890F9-FBCE-47DD-A64B-C84110A77224}" sibTransId="{14D432E6-2AB6-4B3A-B209-21FE93EC7B18}"/>
    <dgm:cxn modelId="{19AE5071-7B70-4D6D-87BA-FEA5846C7788}" srcId="{112D22F7-61FE-4FA7-9620-5DB519F9CE8C}" destId="{733CB13E-CE9C-4D48-91CD-C30A9B3C49D7}" srcOrd="0" destOrd="0" parTransId="{6B87DAF8-2EE2-452A-9E77-67877FE86794}" sibTransId="{9FE1E083-A5D9-413C-ACB9-AABD7884D877}"/>
    <dgm:cxn modelId="{47E7FB82-0A8E-4EF0-B29D-2BF99D09DD0C}" srcId="{244EE729-F626-4D46-9E6E-D24694AFA733}" destId="{BE1E55B8-40DE-44CA-9A58-9C398BA472CC}" srcOrd="0" destOrd="0" parTransId="{7CA79A49-3578-4742-A9EF-26DAA5C439EA}" sibTransId="{1B436D15-11E6-4D55-B1C6-F04293D7D5E7}"/>
    <dgm:cxn modelId="{BACE0108-B500-47F4-BCA3-2AA01D8EE876}" type="presOf" srcId="{17408657-B12F-4763-882A-D3DED1B0E4EB}" destId="{68C050FF-A7D4-41E1-BE99-D00DA415CF52}" srcOrd="0" destOrd="0" presId="urn:microsoft.com/office/officeart/2005/8/layout/vList5"/>
    <dgm:cxn modelId="{E2E36E4C-C0C2-430C-8A47-B215CBC6CEAB}" srcId="{4492E0F5-4DA1-46FC-8FDF-CD09A6461E2A}" destId="{112D22F7-61FE-4FA7-9620-5DB519F9CE8C}" srcOrd="1" destOrd="0" parTransId="{AA183B82-B10F-4924-8906-964B8C546A81}" sibTransId="{13512957-77AD-4CC5-B37F-FD55A4CBF1B4}"/>
    <dgm:cxn modelId="{B8E3D6A4-8D71-4B2C-A325-536690DD1BD4}" type="presOf" srcId="{244EE729-F626-4D46-9E6E-D24694AFA733}" destId="{478BCDDA-DE92-4A97-916E-DDF07DEA7CD3}" srcOrd="0" destOrd="0" presId="urn:microsoft.com/office/officeart/2005/8/layout/vList5"/>
    <dgm:cxn modelId="{01E295A5-AC76-45A4-B407-FB2A77C8F7F2}" type="presOf" srcId="{C22A5325-0D4D-45A6-B380-5C90178789C0}" destId="{E25D8C21-787F-43ED-B360-24D4E4A28507}" srcOrd="0" destOrd="1" presId="urn:microsoft.com/office/officeart/2005/8/layout/vList5"/>
    <dgm:cxn modelId="{DC593DE6-1CC8-45E1-8ADC-0952E562EE6F}" type="presOf" srcId="{733CB13E-CE9C-4D48-91CD-C30A9B3C49D7}" destId="{E25D8C21-787F-43ED-B360-24D4E4A28507}" srcOrd="0" destOrd="0" presId="urn:microsoft.com/office/officeart/2005/8/layout/vList5"/>
    <dgm:cxn modelId="{A5BA0210-5E0B-44E1-A451-581E262CBB8A}" type="presOf" srcId="{BE1E55B8-40DE-44CA-9A58-9C398BA472CC}" destId="{77871A1D-4474-4A40-A205-D7D21CB1CDF5}" srcOrd="0" destOrd="0" presId="urn:microsoft.com/office/officeart/2005/8/layout/vList5"/>
    <dgm:cxn modelId="{5BEA313A-BA45-4363-89B2-728A25AB8B12}" type="presOf" srcId="{04339AAB-04FD-4B95-B0FD-482CEB7A590B}" destId="{77871A1D-4474-4A40-A205-D7D21CB1CDF5}" srcOrd="0" destOrd="1" presId="urn:microsoft.com/office/officeart/2005/8/layout/vList5"/>
    <dgm:cxn modelId="{52A0F096-EB87-4B79-9A16-E5D7CA1CC195}" srcId="{244EE729-F626-4D46-9E6E-D24694AFA733}" destId="{CEFE3C48-6FC6-4B88-B3E1-00C3EDF6CFC6}" srcOrd="2" destOrd="0" parTransId="{7C16C8DE-2BA7-4A6F-BE2E-DAC152795B35}" sibTransId="{7943AD99-6808-4DF1-80B6-1075C5EE862A}"/>
    <dgm:cxn modelId="{D2B800FF-B90A-45AB-87EF-35C3A995751E}" srcId="{244EE729-F626-4D46-9E6E-D24694AFA733}" destId="{04339AAB-04FD-4B95-B0FD-482CEB7A590B}" srcOrd="1" destOrd="0" parTransId="{BCFDE50F-808A-4B73-A369-F64C08D8B9DE}" sibTransId="{36B28961-AF32-49F8-883D-52784945F1E7}"/>
    <dgm:cxn modelId="{75CF6680-B09B-43ED-8465-C2FB9DBDF58D}" type="presParOf" srcId="{935A38DA-B9E4-4CF4-8A1E-A620A94F6409}" destId="{FFA397A0-E301-46CD-94E9-8C2F57010C34}" srcOrd="0" destOrd="0" presId="urn:microsoft.com/office/officeart/2005/8/layout/vList5"/>
    <dgm:cxn modelId="{E1959A18-452D-41DE-A02C-FEF6CB0966BF}" type="presParOf" srcId="{FFA397A0-E301-46CD-94E9-8C2F57010C34}" destId="{478BCDDA-DE92-4A97-916E-DDF07DEA7CD3}" srcOrd="0" destOrd="0" presId="urn:microsoft.com/office/officeart/2005/8/layout/vList5"/>
    <dgm:cxn modelId="{26CD5D41-7AC0-401B-B720-785BFBBCF0A2}" type="presParOf" srcId="{FFA397A0-E301-46CD-94E9-8C2F57010C34}" destId="{77871A1D-4474-4A40-A205-D7D21CB1CDF5}" srcOrd="1" destOrd="0" presId="urn:microsoft.com/office/officeart/2005/8/layout/vList5"/>
    <dgm:cxn modelId="{311E9121-8DD0-407B-90E6-D11AAF39DC77}" type="presParOf" srcId="{935A38DA-B9E4-4CF4-8A1E-A620A94F6409}" destId="{6891D183-09D0-442E-899E-02406C50BC5E}" srcOrd="1" destOrd="0" presId="urn:microsoft.com/office/officeart/2005/8/layout/vList5"/>
    <dgm:cxn modelId="{67DF37DF-FFA2-4AD3-93C1-8C9A8A832B0D}" type="presParOf" srcId="{935A38DA-B9E4-4CF4-8A1E-A620A94F6409}" destId="{5D65E5D1-DBA1-4E17-AF0D-AE22C7F25288}" srcOrd="2" destOrd="0" presId="urn:microsoft.com/office/officeart/2005/8/layout/vList5"/>
    <dgm:cxn modelId="{7D5444ED-B506-4050-88E9-0DF5BF003A99}" type="presParOf" srcId="{5D65E5D1-DBA1-4E17-AF0D-AE22C7F25288}" destId="{3BD078FD-24A6-47AE-8722-977BFB9CA407}" srcOrd="0" destOrd="0" presId="urn:microsoft.com/office/officeart/2005/8/layout/vList5"/>
    <dgm:cxn modelId="{14721850-5EA5-4A15-9865-A612070DA2D2}" type="presParOf" srcId="{5D65E5D1-DBA1-4E17-AF0D-AE22C7F25288}" destId="{E25D8C21-787F-43ED-B360-24D4E4A28507}" srcOrd="1" destOrd="0" presId="urn:microsoft.com/office/officeart/2005/8/layout/vList5"/>
    <dgm:cxn modelId="{78D2B652-EB48-4F08-A277-4A2D2740FFED}" type="presParOf" srcId="{935A38DA-B9E4-4CF4-8A1E-A620A94F6409}" destId="{907B9A20-D8D7-4BCE-8A4B-0334B4C5F80E}" srcOrd="3" destOrd="0" presId="urn:microsoft.com/office/officeart/2005/8/layout/vList5"/>
    <dgm:cxn modelId="{12332A20-59B7-4A7E-A811-DBB0CC1EC096}" type="presParOf" srcId="{935A38DA-B9E4-4CF4-8A1E-A620A94F6409}" destId="{DED51167-EA60-40D4-BF29-2CE1B58AE83C}" srcOrd="4" destOrd="0" presId="urn:microsoft.com/office/officeart/2005/8/layout/vList5"/>
    <dgm:cxn modelId="{07D4AF9C-ED64-40F7-968B-88CB371AF6DA}" type="presParOf" srcId="{DED51167-EA60-40D4-BF29-2CE1B58AE83C}" destId="{68C050FF-A7D4-41E1-BE99-D00DA415CF52}" srcOrd="0" destOrd="0" presId="urn:microsoft.com/office/officeart/2005/8/layout/vList5"/>
    <dgm:cxn modelId="{ADD8D79D-3A71-460D-8E5D-FD3993A1352D}" type="presParOf" srcId="{DED51167-EA60-40D4-BF29-2CE1B58AE83C}" destId="{8D7A28BC-B3D9-47F6-A28A-4FEB8CF93DC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F6A51EAC-EA59-488D-8B4C-F133E2295184}" type="doc">
      <dgm:prSet loTypeId="urn:microsoft.com/office/officeart/2005/8/layout/hierarchy3" loCatId="list" qsTypeId="urn:microsoft.com/office/officeart/2005/8/quickstyle/simple1" qsCatId="simple" csTypeId="urn:microsoft.com/office/officeart/2005/8/colors/colorful2" csCatId="colorful" phldr="1"/>
      <dgm:spPr/>
      <dgm:t>
        <a:bodyPr/>
        <a:lstStyle/>
        <a:p>
          <a:endParaRPr lang="es-MX"/>
        </a:p>
      </dgm:t>
    </dgm:pt>
    <dgm:pt modelId="{63589A6B-D8F8-4963-907A-20A05BD9D124}">
      <dgm:prSet phldrT="[Texto]"/>
      <dgm:spPr/>
      <dgm:t>
        <a:bodyPr/>
        <a:lstStyle/>
        <a:p>
          <a:r>
            <a:rPr lang="es-MX" dirty="0" smtClean="0"/>
            <a:t>Respaldo</a:t>
          </a:r>
          <a:endParaRPr lang="es-MX" dirty="0"/>
        </a:p>
      </dgm:t>
    </dgm:pt>
    <dgm:pt modelId="{5D3D58FC-A0BA-4558-B11B-96ADA580EED2}" type="parTrans" cxnId="{50EB60CF-FE62-475D-B040-DBAFA4D5FB40}">
      <dgm:prSet/>
      <dgm:spPr/>
      <dgm:t>
        <a:bodyPr/>
        <a:lstStyle/>
        <a:p>
          <a:endParaRPr lang="es-MX"/>
        </a:p>
      </dgm:t>
    </dgm:pt>
    <dgm:pt modelId="{AA266E47-94BD-404E-9FFF-2FA39A31C0A1}" type="sibTrans" cxnId="{50EB60CF-FE62-475D-B040-DBAFA4D5FB40}">
      <dgm:prSet/>
      <dgm:spPr/>
      <dgm:t>
        <a:bodyPr/>
        <a:lstStyle/>
        <a:p>
          <a:endParaRPr lang="es-MX"/>
        </a:p>
      </dgm:t>
    </dgm:pt>
    <dgm:pt modelId="{BD734A8E-30BA-4AF1-8CA4-45214087F766}">
      <dgm:prSet phldrT="[Texto]"/>
      <dgm:spPr/>
      <dgm:t>
        <a:bodyPr/>
        <a:lstStyle/>
        <a:p>
          <a:r>
            <a:rPr lang="es-MX" dirty="0" smtClean="0"/>
            <a:t>Enunciados.</a:t>
          </a:r>
          <a:endParaRPr lang="es-MX" dirty="0"/>
        </a:p>
      </dgm:t>
    </dgm:pt>
    <dgm:pt modelId="{CE753A94-83EC-48BC-B8A5-9339464EC0F3}" type="parTrans" cxnId="{464D3781-9FF5-403A-9250-6FA6AB999C11}">
      <dgm:prSet/>
      <dgm:spPr/>
      <dgm:t>
        <a:bodyPr/>
        <a:lstStyle/>
        <a:p>
          <a:endParaRPr lang="es-MX"/>
        </a:p>
      </dgm:t>
    </dgm:pt>
    <dgm:pt modelId="{C64AECD8-4738-4D5D-89BA-0C849893F200}" type="sibTrans" cxnId="{464D3781-9FF5-403A-9250-6FA6AB999C11}">
      <dgm:prSet/>
      <dgm:spPr/>
      <dgm:t>
        <a:bodyPr/>
        <a:lstStyle/>
        <a:p>
          <a:endParaRPr lang="es-MX"/>
        </a:p>
      </dgm:t>
    </dgm:pt>
    <dgm:pt modelId="{82510223-4DBB-4024-A634-DA6EDDD52757}">
      <dgm:prSet phldrT="[Texto]"/>
      <dgm:spPr/>
      <dgm:t>
        <a:bodyPr/>
        <a:lstStyle/>
        <a:p>
          <a:r>
            <a:rPr lang="es-MX" dirty="0" smtClean="0"/>
            <a:t>Argumenta hechos.</a:t>
          </a:r>
          <a:endParaRPr lang="es-MX" dirty="0"/>
        </a:p>
      </dgm:t>
    </dgm:pt>
    <dgm:pt modelId="{5F3E594C-5D60-4634-B237-188CDAF8E185}" type="parTrans" cxnId="{151C1723-FBDA-4C0A-97FF-7E83847717F4}">
      <dgm:prSet/>
      <dgm:spPr/>
      <dgm:t>
        <a:bodyPr/>
        <a:lstStyle/>
        <a:p>
          <a:endParaRPr lang="es-MX"/>
        </a:p>
      </dgm:t>
    </dgm:pt>
    <dgm:pt modelId="{1C40798E-3CAC-47F0-A95C-F13489692214}" type="sibTrans" cxnId="{151C1723-FBDA-4C0A-97FF-7E83847717F4}">
      <dgm:prSet/>
      <dgm:spPr/>
      <dgm:t>
        <a:bodyPr/>
        <a:lstStyle/>
        <a:p>
          <a:endParaRPr lang="es-MX"/>
        </a:p>
      </dgm:t>
    </dgm:pt>
    <dgm:pt modelId="{F9F4E598-D51A-46A2-A318-FB4E7582E2CD}">
      <dgm:prSet phldrT="[Texto]"/>
      <dgm:spPr/>
      <dgm:t>
        <a:bodyPr/>
        <a:lstStyle/>
        <a:p>
          <a:r>
            <a:rPr lang="es-MX" dirty="0" err="1" smtClean="0"/>
            <a:t>Cualificadores</a:t>
          </a:r>
          <a:r>
            <a:rPr lang="es-MX" dirty="0" smtClean="0"/>
            <a:t> Modales</a:t>
          </a:r>
          <a:endParaRPr lang="es-MX" dirty="0"/>
        </a:p>
      </dgm:t>
    </dgm:pt>
    <dgm:pt modelId="{A1A2B782-7C19-43BF-A0D5-A39719D90F81}" type="parTrans" cxnId="{87741312-6527-4453-BAC2-A67DF90065DC}">
      <dgm:prSet/>
      <dgm:spPr/>
      <dgm:t>
        <a:bodyPr/>
        <a:lstStyle/>
        <a:p>
          <a:endParaRPr lang="es-MX"/>
        </a:p>
      </dgm:t>
    </dgm:pt>
    <dgm:pt modelId="{EB1FBC59-AC0F-403A-9831-73FC867D81BF}" type="sibTrans" cxnId="{87741312-6527-4453-BAC2-A67DF90065DC}">
      <dgm:prSet/>
      <dgm:spPr/>
      <dgm:t>
        <a:bodyPr/>
        <a:lstStyle/>
        <a:p>
          <a:endParaRPr lang="es-MX"/>
        </a:p>
      </dgm:t>
    </dgm:pt>
    <dgm:pt modelId="{A625F50E-9643-4211-A256-71FB13C57ED5}">
      <dgm:prSet phldrT="[Texto]"/>
      <dgm:spPr/>
      <dgm:t>
        <a:bodyPr/>
        <a:lstStyle/>
        <a:p>
          <a:r>
            <a:rPr lang="es-MX" dirty="0" smtClean="0"/>
            <a:t>Conectores.</a:t>
          </a:r>
          <a:endParaRPr lang="es-MX" dirty="0"/>
        </a:p>
      </dgm:t>
    </dgm:pt>
    <dgm:pt modelId="{00440A13-8810-421D-AB62-89ECFAB4F5C0}" type="parTrans" cxnId="{4B1D4C40-672F-4228-BB56-BA250642BD8F}">
      <dgm:prSet/>
      <dgm:spPr/>
      <dgm:t>
        <a:bodyPr/>
        <a:lstStyle/>
        <a:p>
          <a:endParaRPr lang="es-MX"/>
        </a:p>
      </dgm:t>
    </dgm:pt>
    <dgm:pt modelId="{EB06D9AF-9CAA-4AEA-B9E4-EA13E9C001BD}" type="sibTrans" cxnId="{4B1D4C40-672F-4228-BB56-BA250642BD8F}">
      <dgm:prSet/>
      <dgm:spPr/>
      <dgm:t>
        <a:bodyPr/>
        <a:lstStyle/>
        <a:p>
          <a:endParaRPr lang="es-MX"/>
        </a:p>
      </dgm:t>
    </dgm:pt>
    <dgm:pt modelId="{7AB83C87-5683-4800-B809-C8E41F7EFC51}">
      <dgm:prSet phldrT="[Texto]"/>
      <dgm:spPr/>
      <dgm:t>
        <a:bodyPr/>
        <a:lstStyle/>
        <a:p>
          <a:r>
            <a:rPr lang="es-MX" dirty="0" smtClean="0"/>
            <a:t>Unen premisas.</a:t>
          </a:r>
          <a:endParaRPr lang="es-MX" dirty="0"/>
        </a:p>
      </dgm:t>
    </dgm:pt>
    <dgm:pt modelId="{1621F7C4-445E-4EAB-82D0-D0651484377B}" type="parTrans" cxnId="{2166D72F-15B3-4B7B-9DAA-1395F8B3FB3B}">
      <dgm:prSet/>
      <dgm:spPr/>
      <dgm:t>
        <a:bodyPr/>
        <a:lstStyle/>
        <a:p>
          <a:endParaRPr lang="es-MX"/>
        </a:p>
      </dgm:t>
    </dgm:pt>
    <dgm:pt modelId="{5278F47A-FCC3-4B4C-B3FA-E94198F24FA5}" type="sibTrans" cxnId="{2166D72F-15B3-4B7B-9DAA-1395F8B3FB3B}">
      <dgm:prSet/>
      <dgm:spPr/>
      <dgm:t>
        <a:bodyPr/>
        <a:lstStyle/>
        <a:p>
          <a:endParaRPr lang="es-MX"/>
        </a:p>
      </dgm:t>
    </dgm:pt>
    <dgm:pt modelId="{15794A90-4888-483D-A4A5-AC5F8B2A58F8}">
      <dgm:prSet phldrT="[Texto]"/>
      <dgm:spPr/>
      <dgm:t>
        <a:bodyPr/>
        <a:lstStyle/>
        <a:p>
          <a:r>
            <a:rPr lang="es-MX" dirty="0" smtClean="0"/>
            <a:t>Condiciones de refutación.</a:t>
          </a:r>
          <a:endParaRPr lang="es-MX" dirty="0"/>
        </a:p>
      </dgm:t>
    </dgm:pt>
    <dgm:pt modelId="{0C08A5A4-AAF4-4613-9583-24D0F6E1A29B}" type="parTrans" cxnId="{E2A227B2-7B1C-4198-A79E-090637F2E975}">
      <dgm:prSet/>
      <dgm:spPr/>
      <dgm:t>
        <a:bodyPr/>
        <a:lstStyle/>
        <a:p>
          <a:endParaRPr lang="es-MX"/>
        </a:p>
      </dgm:t>
    </dgm:pt>
    <dgm:pt modelId="{3E8E9665-365E-417A-B22B-CCD1742C327C}" type="sibTrans" cxnId="{E2A227B2-7B1C-4198-A79E-090637F2E975}">
      <dgm:prSet/>
      <dgm:spPr/>
      <dgm:t>
        <a:bodyPr/>
        <a:lstStyle/>
        <a:p>
          <a:endParaRPr lang="es-MX"/>
        </a:p>
      </dgm:t>
    </dgm:pt>
    <dgm:pt modelId="{4FAD13D5-C3D8-464F-A134-181EE75ED110}">
      <dgm:prSet phldrT="[Texto]"/>
      <dgm:spPr/>
      <dgm:t>
        <a:bodyPr/>
        <a:lstStyle/>
        <a:p>
          <a:r>
            <a:rPr lang="es-MX" dirty="0" smtClean="0"/>
            <a:t>Circunstancias extraordinarias.</a:t>
          </a:r>
          <a:endParaRPr lang="es-MX" dirty="0"/>
        </a:p>
      </dgm:t>
    </dgm:pt>
    <dgm:pt modelId="{747BE6CF-2AF6-4D17-B104-ED0FD728647C}" type="parTrans" cxnId="{3AD282EA-59F7-4843-A0AD-400017F929F5}">
      <dgm:prSet/>
      <dgm:spPr/>
      <dgm:t>
        <a:bodyPr/>
        <a:lstStyle/>
        <a:p>
          <a:endParaRPr lang="es-MX"/>
        </a:p>
      </dgm:t>
    </dgm:pt>
    <dgm:pt modelId="{29DCEFFB-EA5F-479A-8AFC-B5C5E51388CD}" type="sibTrans" cxnId="{3AD282EA-59F7-4843-A0AD-400017F929F5}">
      <dgm:prSet/>
      <dgm:spPr/>
      <dgm:t>
        <a:bodyPr/>
        <a:lstStyle/>
        <a:p>
          <a:endParaRPr lang="es-MX"/>
        </a:p>
      </dgm:t>
    </dgm:pt>
    <dgm:pt modelId="{79A07D82-FF8E-46C0-8363-68963443883F}">
      <dgm:prSet phldrT="[Texto]"/>
      <dgm:spPr/>
      <dgm:t>
        <a:bodyPr/>
        <a:lstStyle/>
        <a:p>
          <a:r>
            <a:rPr lang="es-MX" dirty="0" smtClean="0"/>
            <a:t>Socavar fuerza de los argumentos.</a:t>
          </a:r>
          <a:endParaRPr lang="es-MX" dirty="0"/>
        </a:p>
      </dgm:t>
    </dgm:pt>
    <dgm:pt modelId="{0A269688-A4E6-4189-8F84-CAA35FB7A7EA}" type="parTrans" cxnId="{74C30395-76ED-44D0-B420-0F7B5D297455}">
      <dgm:prSet/>
      <dgm:spPr/>
      <dgm:t>
        <a:bodyPr/>
        <a:lstStyle/>
        <a:p>
          <a:endParaRPr lang="es-MX"/>
        </a:p>
      </dgm:t>
    </dgm:pt>
    <dgm:pt modelId="{31B2E9A3-D749-43F4-A537-CF68390327EF}" type="sibTrans" cxnId="{74C30395-76ED-44D0-B420-0F7B5D297455}">
      <dgm:prSet/>
      <dgm:spPr/>
      <dgm:t>
        <a:bodyPr/>
        <a:lstStyle/>
        <a:p>
          <a:endParaRPr lang="es-MX"/>
        </a:p>
      </dgm:t>
    </dgm:pt>
    <dgm:pt modelId="{8F880542-3194-4908-93FC-10515B1D6BF2}" type="pres">
      <dgm:prSet presAssocID="{F6A51EAC-EA59-488D-8B4C-F133E2295184}" presName="diagram" presStyleCnt="0">
        <dgm:presLayoutVars>
          <dgm:chPref val="1"/>
          <dgm:dir/>
          <dgm:animOne val="branch"/>
          <dgm:animLvl val="lvl"/>
          <dgm:resizeHandles/>
        </dgm:presLayoutVars>
      </dgm:prSet>
      <dgm:spPr/>
      <dgm:t>
        <a:bodyPr/>
        <a:lstStyle/>
        <a:p>
          <a:endParaRPr lang="es-MX"/>
        </a:p>
      </dgm:t>
    </dgm:pt>
    <dgm:pt modelId="{C93BAFB3-95D4-4A7A-A8F7-D5B58D18A04E}" type="pres">
      <dgm:prSet presAssocID="{63589A6B-D8F8-4963-907A-20A05BD9D124}" presName="root" presStyleCnt="0"/>
      <dgm:spPr/>
    </dgm:pt>
    <dgm:pt modelId="{ED32DB7F-C8AC-416A-AD08-2EB2D5178E02}" type="pres">
      <dgm:prSet presAssocID="{63589A6B-D8F8-4963-907A-20A05BD9D124}" presName="rootComposite" presStyleCnt="0"/>
      <dgm:spPr/>
    </dgm:pt>
    <dgm:pt modelId="{24678E89-6CCD-4206-8F09-9D5ED894285B}" type="pres">
      <dgm:prSet presAssocID="{63589A6B-D8F8-4963-907A-20A05BD9D124}" presName="rootText" presStyleLbl="node1" presStyleIdx="0" presStyleCnt="3"/>
      <dgm:spPr/>
      <dgm:t>
        <a:bodyPr/>
        <a:lstStyle/>
        <a:p>
          <a:endParaRPr lang="es-MX"/>
        </a:p>
      </dgm:t>
    </dgm:pt>
    <dgm:pt modelId="{C83FDC65-445B-4A14-B343-6AC587248EB7}" type="pres">
      <dgm:prSet presAssocID="{63589A6B-D8F8-4963-907A-20A05BD9D124}" presName="rootConnector" presStyleLbl="node1" presStyleIdx="0" presStyleCnt="3"/>
      <dgm:spPr/>
      <dgm:t>
        <a:bodyPr/>
        <a:lstStyle/>
        <a:p>
          <a:endParaRPr lang="es-MX"/>
        </a:p>
      </dgm:t>
    </dgm:pt>
    <dgm:pt modelId="{1A71A510-3F06-4461-A230-CA2ABF580639}" type="pres">
      <dgm:prSet presAssocID="{63589A6B-D8F8-4963-907A-20A05BD9D124}" presName="childShape" presStyleCnt="0"/>
      <dgm:spPr/>
    </dgm:pt>
    <dgm:pt modelId="{5A4079DA-439E-4D20-8A88-3381F844D751}" type="pres">
      <dgm:prSet presAssocID="{CE753A94-83EC-48BC-B8A5-9339464EC0F3}" presName="Name13" presStyleLbl="parChTrans1D2" presStyleIdx="0" presStyleCnt="6"/>
      <dgm:spPr/>
      <dgm:t>
        <a:bodyPr/>
        <a:lstStyle/>
        <a:p>
          <a:endParaRPr lang="es-MX"/>
        </a:p>
      </dgm:t>
    </dgm:pt>
    <dgm:pt modelId="{F4F1ACF5-1212-4B52-8A3C-86DD94DEFE31}" type="pres">
      <dgm:prSet presAssocID="{BD734A8E-30BA-4AF1-8CA4-45214087F766}" presName="childText" presStyleLbl="bgAcc1" presStyleIdx="0" presStyleCnt="6">
        <dgm:presLayoutVars>
          <dgm:bulletEnabled val="1"/>
        </dgm:presLayoutVars>
      </dgm:prSet>
      <dgm:spPr/>
      <dgm:t>
        <a:bodyPr/>
        <a:lstStyle/>
        <a:p>
          <a:endParaRPr lang="es-MX"/>
        </a:p>
      </dgm:t>
    </dgm:pt>
    <dgm:pt modelId="{D9C1A783-093C-42B6-AC8A-63D64B29AEE0}" type="pres">
      <dgm:prSet presAssocID="{5F3E594C-5D60-4634-B237-188CDAF8E185}" presName="Name13" presStyleLbl="parChTrans1D2" presStyleIdx="1" presStyleCnt="6"/>
      <dgm:spPr/>
      <dgm:t>
        <a:bodyPr/>
        <a:lstStyle/>
        <a:p>
          <a:endParaRPr lang="es-MX"/>
        </a:p>
      </dgm:t>
    </dgm:pt>
    <dgm:pt modelId="{79A790F1-99B7-4FDC-B89F-088B99DFD236}" type="pres">
      <dgm:prSet presAssocID="{82510223-4DBB-4024-A634-DA6EDDD52757}" presName="childText" presStyleLbl="bgAcc1" presStyleIdx="1" presStyleCnt="6">
        <dgm:presLayoutVars>
          <dgm:bulletEnabled val="1"/>
        </dgm:presLayoutVars>
      </dgm:prSet>
      <dgm:spPr/>
      <dgm:t>
        <a:bodyPr/>
        <a:lstStyle/>
        <a:p>
          <a:endParaRPr lang="es-MX"/>
        </a:p>
      </dgm:t>
    </dgm:pt>
    <dgm:pt modelId="{C58C56BA-0FD2-4F37-9FF1-A31A3A36C784}" type="pres">
      <dgm:prSet presAssocID="{F9F4E598-D51A-46A2-A318-FB4E7582E2CD}" presName="root" presStyleCnt="0"/>
      <dgm:spPr/>
    </dgm:pt>
    <dgm:pt modelId="{F69B5DD6-352F-4152-99D1-F62A30C23A71}" type="pres">
      <dgm:prSet presAssocID="{F9F4E598-D51A-46A2-A318-FB4E7582E2CD}" presName="rootComposite" presStyleCnt="0"/>
      <dgm:spPr/>
    </dgm:pt>
    <dgm:pt modelId="{BB111FFC-F841-4F35-8093-1FCE07D1B918}" type="pres">
      <dgm:prSet presAssocID="{F9F4E598-D51A-46A2-A318-FB4E7582E2CD}" presName="rootText" presStyleLbl="node1" presStyleIdx="1" presStyleCnt="3"/>
      <dgm:spPr/>
      <dgm:t>
        <a:bodyPr/>
        <a:lstStyle/>
        <a:p>
          <a:endParaRPr lang="es-MX"/>
        </a:p>
      </dgm:t>
    </dgm:pt>
    <dgm:pt modelId="{D3AA84DA-C3FC-42A0-83D5-4042AEA60B85}" type="pres">
      <dgm:prSet presAssocID="{F9F4E598-D51A-46A2-A318-FB4E7582E2CD}" presName="rootConnector" presStyleLbl="node1" presStyleIdx="1" presStyleCnt="3"/>
      <dgm:spPr/>
      <dgm:t>
        <a:bodyPr/>
        <a:lstStyle/>
        <a:p>
          <a:endParaRPr lang="es-MX"/>
        </a:p>
      </dgm:t>
    </dgm:pt>
    <dgm:pt modelId="{FCF671EA-C956-40EF-8857-AE25DF41C31C}" type="pres">
      <dgm:prSet presAssocID="{F9F4E598-D51A-46A2-A318-FB4E7582E2CD}" presName="childShape" presStyleCnt="0"/>
      <dgm:spPr/>
    </dgm:pt>
    <dgm:pt modelId="{7FE03272-CBAE-45CC-B7FB-C92A211BA930}" type="pres">
      <dgm:prSet presAssocID="{00440A13-8810-421D-AB62-89ECFAB4F5C0}" presName="Name13" presStyleLbl="parChTrans1D2" presStyleIdx="2" presStyleCnt="6"/>
      <dgm:spPr/>
      <dgm:t>
        <a:bodyPr/>
        <a:lstStyle/>
        <a:p>
          <a:endParaRPr lang="es-MX"/>
        </a:p>
      </dgm:t>
    </dgm:pt>
    <dgm:pt modelId="{466EB353-EAB7-4DC2-A556-BF88A5A24078}" type="pres">
      <dgm:prSet presAssocID="{A625F50E-9643-4211-A256-71FB13C57ED5}" presName="childText" presStyleLbl="bgAcc1" presStyleIdx="2" presStyleCnt="6">
        <dgm:presLayoutVars>
          <dgm:bulletEnabled val="1"/>
        </dgm:presLayoutVars>
      </dgm:prSet>
      <dgm:spPr/>
      <dgm:t>
        <a:bodyPr/>
        <a:lstStyle/>
        <a:p>
          <a:endParaRPr lang="es-MX"/>
        </a:p>
      </dgm:t>
    </dgm:pt>
    <dgm:pt modelId="{506953C9-CBAE-4AD1-AAE6-6CCD1E43DD29}" type="pres">
      <dgm:prSet presAssocID="{1621F7C4-445E-4EAB-82D0-D0651484377B}" presName="Name13" presStyleLbl="parChTrans1D2" presStyleIdx="3" presStyleCnt="6"/>
      <dgm:spPr/>
      <dgm:t>
        <a:bodyPr/>
        <a:lstStyle/>
        <a:p>
          <a:endParaRPr lang="es-MX"/>
        </a:p>
      </dgm:t>
    </dgm:pt>
    <dgm:pt modelId="{06B88A82-1D44-4455-9101-D03EF0CCF1D1}" type="pres">
      <dgm:prSet presAssocID="{7AB83C87-5683-4800-B809-C8E41F7EFC51}" presName="childText" presStyleLbl="bgAcc1" presStyleIdx="3" presStyleCnt="6">
        <dgm:presLayoutVars>
          <dgm:bulletEnabled val="1"/>
        </dgm:presLayoutVars>
      </dgm:prSet>
      <dgm:spPr/>
      <dgm:t>
        <a:bodyPr/>
        <a:lstStyle/>
        <a:p>
          <a:endParaRPr lang="es-MX"/>
        </a:p>
      </dgm:t>
    </dgm:pt>
    <dgm:pt modelId="{5BD9CFC7-063A-4AAC-AA5F-EE97D2147C51}" type="pres">
      <dgm:prSet presAssocID="{15794A90-4888-483D-A4A5-AC5F8B2A58F8}" presName="root" presStyleCnt="0"/>
      <dgm:spPr/>
    </dgm:pt>
    <dgm:pt modelId="{79F432DD-6E2B-4509-AA59-CCEBCDCDA008}" type="pres">
      <dgm:prSet presAssocID="{15794A90-4888-483D-A4A5-AC5F8B2A58F8}" presName="rootComposite" presStyleCnt="0"/>
      <dgm:spPr/>
    </dgm:pt>
    <dgm:pt modelId="{91E2E1DC-6A74-4B7C-A790-466F766F6095}" type="pres">
      <dgm:prSet presAssocID="{15794A90-4888-483D-A4A5-AC5F8B2A58F8}" presName="rootText" presStyleLbl="node1" presStyleIdx="2" presStyleCnt="3"/>
      <dgm:spPr/>
      <dgm:t>
        <a:bodyPr/>
        <a:lstStyle/>
        <a:p>
          <a:endParaRPr lang="es-MX"/>
        </a:p>
      </dgm:t>
    </dgm:pt>
    <dgm:pt modelId="{A84C279D-40B7-4BDF-B779-17B6A6FFF7D3}" type="pres">
      <dgm:prSet presAssocID="{15794A90-4888-483D-A4A5-AC5F8B2A58F8}" presName="rootConnector" presStyleLbl="node1" presStyleIdx="2" presStyleCnt="3"/>
      <dgm:spPr/>
      <dgm:t>
        <a:bodyPr/>
        <a:lstStyle/>
        <a:p>
          <a:endParaRPr lang="es-MX"/>
        </a:p>
      </dgm:t>
    </dgm:pt>
    <dgm:pt modelId="{F850D1FB-B975-4550-A141-B9A59862CAA9}" type="pres">
      <dgm:prSet presAssocID="{15794A90-4888-483D-A4A5-AC5F8B2A58F8}" presName="childShape" presStyleCnt="0"/>
      <dgm:spPr/>
    </dgm:pt>
    <dgm:pt modelId="{DC85B73E-06E0-4EF9-84EF-72C46DD44A98}" type="pres">
      <dgm:prSet presAssocID="{747BE6CF-2AF6-4D17-B104-ED0FD728647C}" presName="Name13" presStyleLbl="parChTrans1D2" presStyleIdx="4" presStyleCnt="6"/>
      <dgm:spPr/>
      <dgm:t>
        <a:bodyPr/>
        <a:lstStyle/>
        <a:p>
          <a:endParaRPr lang="es-MX"/>
        </a:p>
      </dgm:t>
    </dgm:pt>
    <dgm:pt modelId="{AB0BFA7D-BB08-40E6-9F72-2F1A6F9939A7}" type="pres">
      <dgm:prSet presAssocID="{4FAD13D5-C3D8-464F-A134-181EE75ED110}" presName="childText" presStyleLbl="bgAcc1" presStyleIdx="4" presStyleCnt="6">
        <dgm:presLayoutVars>
          <dgm:bulletEnabled val="1"/>
        </dgm:presLayoutVars>
      </dgm:prSet>
      <dgm:spPr/>
      <dgm:t>
        <a:bodyPr/>
        <a:lstStyle/>
        <a:p>
          <a:endParaRPr lang="es-MX"/>
        </a:p>
      </dgm:t>
    </dgm:pt>
    <dgm:pt modelId="{8C884874-6A17-4CA8-A1F9-FCAF8A9F989B}" type="pres">
      <dgm:prSet presAssocID="{0A269688-A4E6-4189-8F84-CAA35FB7A7EA}" presName="Name13" presStyleLbl="parChTrans1D2" presStyleIdx="5" presStyleCnt="6"/>
      <dgm:spPr/>
      <dgm:t>
        <a:bodyPr/>
        <a:lstStyle/>
        <a:p>
          <a:endParaRPr lang="es-MX"/>
        </a:p>
      </dgm:t>
    </dgm:pt>
    <dgm:pt modelId="{470D8BAF-BD9D-4D2C-8F59-E4575791D907}" type="pres">
      <dgm:prSet presAssocID="{79A07D82-FF8E-46C0-8363-68963443883F}" presName="childText" presStyleLbl="bgAcc1" presStyleIdx="5" presStyleCnt="6">
        <dgm:presLayoutVars>
          <dgm:bulletEnabled val="1"/>
        </dgm:presLayoutVars>
      </dgm:prSet>
      <dgm:spPr/>
      <dgm:t>
        <a:bodyPr/>
        <a:lstStyle/>
        <a:p>
          <a:endParaRPr lang="es-MX"/>
        </a:p>
      </dgm:t>
    </dgm:pt>
  </dgm:ptLst>
  <dgm:cxnLst>
    <dgm:cxn modelId="{F25BE084-BE9B-4E95-81F8-6337C7BD686D}" type="presOf" srcId="{0A269688-A4E6-4189-8F84-CAA35FB7A7EA}" destId="{8C884874-6A17-4CA8-A1F9-FCAF8A9F989B}" srcOrd="0" destOrd="0" presId="urn:microsoft.com/office/officeart/2005/8/layout/hierarchy3"/>
    <dgm:cxn modelId="{05E836B2-9661-4D45-8463-F1EA2D550AF7}" type="presOf" srcId="{CE753A94-83EC-48BC-B8A5-9339464EC0F3}" destId="{5A4079DA-439E-4D20-8A88-3381F844D751}" srcOrd="0" destOrd="0" presId="urn:microsoft.com/office/officeart/2005/8/layout/hierarchy3"/>
    <dgm:cxn modelId="{128082E9-FC2D-4BD1-A939-B116786C78AD}" type="presOf" srcId="{00440A13-8810-421D-AB62-89ECFAB4F5C0}" destId="{7FE03272-CBAE-45CC-B7FB-C92A211BA930}" srcOrd="0" destOrd="0" presId="urn:microsoft.com/office/officeart/2005/8/layout/hierarchy3"/>
    <dgm:cxn modelId="{2166D72F-15B3-4B7B-9DAA-1395F8B3FB3B}" srcId="{F9F4E598-D51A-46A2-A318-FB4E7582E2CD}" destId="{7AB83C87-5683-4800-B809-C8E41F7EFC51}" srcOrd="1" destOrd="0" parTransId="{1621F7C4-445E-4EAB-82D0-D0651484377B}" sibTransId="{5278F47A-FCC3-4B4C-B3FA-E94198F24FA5}"/>
    <dgm:cxn modelId="{82A4380B-9B74-4BE9-8E08-AB067AAD8621}" type="presOf" srcId="{82510223-4DBB-4024-A634-DA6EDDD52757}" destId="{79A790F1-99B7-4FDC-B89F-088B99DFD236}" srcOrd="0" destOrd="0" presId="urn:microsoft.com/office/officeart/2005/8/layout/hierarchy3"/>
    <dgm:cxn modelId="{D2168F51-C7F2-4A16-AF97-2C5C18BC6A32}" type="presOf" srcId="{4FAD13D5-C3D8-464F-A134-181EE75ED110}" destId="{AB0BFA7D-BB08-40E6-9F72-2F1A6F9939A7}" srcOrd="0" destOrd="0" presId="urn:microsoft.com/office/officeart/2005/8/layout/hierarchy3"/>
    <dgm:cxn modelId="{25FDFD96-6BF2-42FC-AF23-4290EDC28985}" type="presOf" srcId="{79A07D82-FF8E-46C0-8363-68963443883F}" destId="{470D8BAF-BD9D-4D2C-8F59-E4575791D907}" srcOrd="0" destOrd="0" presId="urn:microsoft.com/office/officeart/2005/8/layout/hierarchy3"/>
    <dgm:cxn modelId="{1219044C-8FC1-42EB-89C6-1E2FE3BEAD30}" type="presOf" srcId="{15794A90-4888-483D-A4A5-AC5F8B2A58F8}" destId="{91E2E1DC-6A74-4B7C-A790-466F766F6095}" srcOrd="0" destOrd="0" presId="urn:microsoft.com/office/officeart/2005/8/layout/hierarchy3"/>
    <dgm:cxn modelId="{CD7AF1BF-7BF1-4024-B49B-DF9C56F290F7}" type="presOf" srcId="{63589A6B-D8F8-4963-907A-20A05BD9D124}" destId="{24678E89-6CCD-4206-8F09-9D5ED894285B}" srcOrd="0" destOrd="0" presId="urn:microsoft.com/office/officeart/2005/8/layout/hierarchy3"/>
    <dgm:cxn modelId="{3AD282EA-59F7-4843-A0AD-400017F929F5}" srcId="{15794A90-4888-483D-A4A5-AC5F8B2A58F8}" destId="{4FAD13D5-C3D8-464F-A134-181EE75ED110}" srcOrd="0" destOrd="0" parTransId="{747BE6CF-2AF6-4D17-B104-ED0FD728647C}" sibTransId="{29DCEFFB-EA5F-479A-8AFC-B5C5E51388CD}"/>
    <dgm:cxn modelId="{50EB60CF-FE62-475D-B040-DBAFA4D5FB40}" srcId="{F6A51EAC-EA59-488D-8B4C-F133E2295184}" destId="{63589A6B-D8F8-4963-907A-20A05BD9D124}" srcOrd="0" destOrd="0" parTransId="{5D3D58FC-A0BA-4558-B11B-96ADA580EED2}" sibTransId="{AA266E47-94BD-404E-9FFF-2FA39A31C0A1}"/>
    <dgm:cxn modelId="{C05FC1BA-B419-4E9F-A59A-65FFC2696EE8}" type="presOf" srcId="{747BE6CF-2AF6-4D17-B104-ED0FD728647C}" destId="{DC85B73E-06E0-4EF9-84EF-72C46DD44A98}" srcOrd="0" destOrd="0" presId="urn:microsoft.com/office/officeart/2005/8/layout/hierarchy3"/>
    <dgm:cxn modelId="{4644B724-904F-4055-946C-65C20DDAD83A}" type="presOf" srcId="{F6A51EAC-EA59-488D-8B4C-F133E2295184}" destId="{8F880542-3194-4908-93FC-10515B1D6BF2}" srcOrd="0" destOrd="0" presId="urn:microsoft.com/office/officeart/2005/8/layout/hierarchy3"/>
    <dgm:cxn modelId="{4B1D4C40-672F-4228-BB56-BA250642BD8F}" srcId="{F9F4E598-D51A-46A2-A318-FB4E7582E2CD}" destId="{A625F50E-9643-4211-A256-71FB13C57ED5}" srcOrd="0" destOrd="0" parTransId="{00440A13-8810-421D-AB62-89ECFAB4F5C0}" sibTransId="{EB06D9AF-9CAA-4AEA-B9E4-EA13E9C001BD}"/>
    <dgm:cxn modelId="{464D3781-9FF5-403A-9250-6FA6AB999C11}" srcId="{63589A6B-D8F8-4963-907A-20A05BD9D124}" destId="{BD734A8E-30BA-4AF1-8CA4-45214087F766}" srcOrd="0" destOrd="0" parTransId="{CE753A94-83EC-48BC-B8A5-9339464EC0F3}" sibTransId="{C64AECD8-4738-4D5D-89BA-0C849893F200}"/>
    <dgm:cxn modelId="{E2A227B2-7B1C-4198-A79E-090637F2E975}" srcId="{F6A51EAC-EA59-488D-8B4C-F133E2295184}" destId="{15794A90-4888-483D-A4A5-AC5F8B2A58F8}" srcOrd="2" destOrd="0" parTransId="{0C08A5A4-AAF4-4613-9583-24D0F6E1A29B}" sibTransId="{3E8E9665-365E-417A-B22B-CCD1742C327C}"/>
    <dgm:cxn modelId="{55AF7549-950F-4E23-8AD0-25B18BB9E9CF}" type="presOf" srcId="{A625F50E-9643-4211-A256-71FB13C57ED5}" destId="{466EB353-EAB7-4DC2-A556-BF88A5A24078}" srcOrd="0" destOrd="0" presId="urn:microsoft.com/office/officeart/2005/8/layout/hierarchy3"/>
    <dgm:cxn modelId="{1F0FCC9E-0CB8-463D-893B-F4C5C9A0AB8F}" type="presOf" srcId="{F9F4E598-D51A-46A2-A318-FB4E7582E2CD}" destId="{BB111FFC-F841-4F35-8093-1FCE07D1B918}" srcOrd="0" destOrd="0" presId="urn:microsoft.com/office/officeart/2005/8/layout/hierarchy3"/>
    <dgm:cxn modelId="{150DCC24-2C69-4CC5-B327-FF9E95F81849}" type="presOf" srcId="{15794A90-4888-483D-A4A5-AC5F8B2A58F8}" destId="{A84C279D-40B7-4BDF-B779-17B6A6FFF7D3}" srcOrd="1" destOrd="0" presId="urn:microsoft.com/office/officeart/2005/8/layout/hierarchy3"/>
    <dgm:cxn modelId="{151C1723-FBDA-4C0A-97FF-7E83847717F4}" srcId="{63589A6B-D8F8-4963-907A-20A05BD9D124}" destId="{82510223-4DBB-4024-A634-DA6EDDD52757}" srcOrd="1" destOrd="0" parTransId="{5F3E594C-5D60-4634-B237-188CDAF8E185}" sibTransId="{1C40798E-3CAC-47F0-A95C-F13489692214}"/>
    <dgm:cxn modelId="{5251C4BE-D087-4829-AD7A-5F6E44061936}" type="presOf" srcId="{F9F4E598-D51A-46A2-A318-FB4E7582E2CD}" destId="{D3AA84DA-C3FC-42A0-83D5-4042AEA60B85}" srcOrd="1" destOrd="0" presId="urn:microsoft.com/office/officeart/2005/8/layout/hierarchy3"/>
    <dgm:cxn modelId="{CE8D9299-3677-4D8D-A148-263F82B6F233}" type="presOf" srcId="{1621F7C4-445E-4EAB-82D0-D0651484377B}" destId="{506953C9-CBAE-4AD1-AAE6-6CCD1E43DD29}" srcOrd="0" destOrd="0" presId="urn:microsoft.com/office/officeart/2005/8/layout/hierarchy3"/>
    <dgm:cxn modelId="{1A7E3437-509D-425B-A40A-8AF475D8A99D}" type="presOf" srcId="{7AB83C87-5683-4800-B809-C8E41F7EFC51}" destId="{06B88A82-1D44-4455-9101-D03EF0CCF1D1}" srcOrd="0" destOrd="0" presId="urn:microsoft.com/office/officeart/2005/8/layout/hierarchy3"/>
    <dgm:cxn modelId="{699743DD-B9F7-407A-AEE8-D0D170921143}" type="presOf" srcId="{63589A6B-D8F8-4963-907A-20A05BD9D124}" destId="{C83FDC65-445B-4A14-B343-6AC587248EB7}" srcOrd="1" destOrd="0" presId="urn:microsoft.com/office/officeart/2005/8/layout/hierarchy3"/>
    <dgm:cxn modelId="{74C30395-76ED-44D0-B420-0F7B5D297455}" srcId="{15794A90-4888-483D-A4A5-AC5F8B2A58F8}" destId="{79A07D82-FF8E-46C0-8363-68963443883F}" srcOrd="1" destOrd="0" parTransId="{0A269688-A4E6-4189-8F84-CAA35FB7A7EA}" sibTransId="{31B2E9A3-D749-43F4-A537-CF68390327EF}"/>
    <dgm:cxn modelId="{87741312-6527-4453-BAC2-A67DF90065DC}" srcId="{F6A51EAC-EA59-488D-8B4C-F133E2295184}" destId="{F9F4E598-D51A-46A2-A318-FB4E7582E2CD}" srcOrd="1" destOrd="0" parTransId="{A1A2B782-7C19-43BF-A0D5-A39719D90F81}" sibTransId="{EB1FBC59-AC0F-403A-9831-73FC867D81BF}"/>
    <dgm:cxn modelId="{8EB26A59-C967-4475-AEA7-0F552CA5C61E}" type="presOf" srcId="{5F3E594C-5D60-4634-B237-188CDAF8E185}" destId="{D9C1A783-093C-42B6-AC8A-63D64B29AEE0}" srcOrd="0" destOrd="0" presId="urn:microsoft.com/office/officeart/2005/8/layout/hierarchy3"/>
    <dgm:cxn modelId="{B7B84C30-F270-419A-96B4-F69D11B55734}" type="presOf" srcId="{BD734A8E-30BA-4AF1-8CA4-45214087F766}" destId="{F4F1ACF5-1212-4B52-8A3C-86DD94DEFE31}" srcOrd="0" destOrd="0" presId="urn:microsoft.com/office/officeart/2005/8/layout/hierarchy3"/>
    <dgm:cxn modelId="{13CD0AA4-1D07-43BF-B654-387FB31FE90C}" type="presParOf" srcId="{8F880542-3194-4908-93FC-10515B1D6BF2}" destId="{C93BAFB3-95D4-4A7A-A8F7-D5B58D18A04E}" srcOrd="0" destOrd="0" presId="urn:microsoft.com/office/officeart/2005/8/layout/hierarchy3"/>
    <dgm:cxn modelId="{163DE3CD-307B-4BDC-AC4C-C924AF871D1F}" type="presParOf" srcId="{C93BAFB3-95D4-4A7A-A8F7-D5B58D18A04E}" destId="{ED32DB7F-C8AC-416A-AD08-2EB2D5178E02}" srcOrd="0" destOrd="0" presId="urn:microsoft.com/office/officeart/2005/8/layout/hierarchy3"/>
    <dgm:cxn modelId="{3C20A9FE-50A1-40DB-8E47-DC8E45282978}" type="presParOf" srcId="{ED32DB7F-C8AC-416A-AD08-2EB2D5178E02}" destId="{24678E89-6CCD-4206-8F09-9D5ED894285B}" srcOrd="0" destOrd="0" presId="urn:microsoft.com/office/officeart/2005/8/layout/hierarchy3"/>
    <dgm:cxn modelId="{46E9CE55-6714-4332-9ACD-D7E85821E1FE}" type="presParOf" srcId="{ED32DB7F-C8AC-416A-AD08-2EB2D5178E02}" destId="{C83FDC65-445B-4A14-B343-6AC587248EB7}" srcOrd="1" destOrd="0" presId="urn:microsoft.com/office/officeart/2005/8/layout/hierarchy3"/>
    <dgm:cxn modelId="{0912820C-1988-4789-8748-45B331F89150}" type="presParOf" srcId="{C93BAFB3-95D4-4A7A-A8F7-D5B58D18A04E}" destId="{1A71A510-3F06-4461-A230-CA2ABF580639}" srcOrd="1" destOrd="0" presId="urn:microsoft.com/office/officeart/2005/8/layout/hierarchy3"/>
    <dgm:cxn modelId="{8BF178D5-2EAC-4AE4-B60D-9712FC778290}" type="presParOf" srcId="{1A71A510-3F06-4461-A230-CA2ABF580639}" destId="{5A4079DA-439E-4D20-8A88-3381F844D751}" srcOrd="0" destOrd="0" presId="urn:microsoft.com/office/officeart/2005/8/layout/hierarchy3"/>
    <dgm:cxn modelId="{38C37425-3D56-469B-BB15-EC229417DD37}" type="presParOf" srcId="{1A71A510-3F06-4461-A230-CA2ABF580639}" destId="{F4F1ACF5-1212-4B52-8A3C-86DD94DEFE31}" srcOrd="1" destOrd="0" presId="urn:microsoft.com/office/officeart/2005/8/layout/hierarchy3"/>
    <dgm:cxn modelId="{EF6A2EE7-E166-4B87-A6EE-35F521559EB1}" type="presParOf" srcId="{1A71A510-3F06-4461-A230-CA2ABF580639}" destId="{D9C1A783-093C-42B6-AC8A-63D64B29AEE0}" srcOrd="2" destOrd="0" presId="urn:microsoft.com/office/officeart/2005/8/layout/hierarchy3"/>
    <dgm:cxn modelId="{FF218006-0C21-43D4-98DF-CE446FD82F70}" type="presParOf" srcId="{1A71A510-3F06-4461-A230-CA2ABF580639}" destId="{79A790F1-99B7-4FDC-B89F-088B99DFD236}" srcOrd="3" destOrd="0" presId="urn:microsoft.com/office/officeart/2005/8/layout/hierarchy3"/>
    <dgm:cxn modelId="{A91C0CA7-8E73-448C-BDEC-7290510D2960}" type="presParOf" srcId="{8F880542-3194-4908-93FC-10515B1D6BF2}" destId="{C58C56BA-0FD2-4F37-9FF1-A31A3A36C784}" srcOrd="1" destOrd="0" presId="urn:microsoft.com/office/officeart/2005/8/layout/hierarchy3"/>
    <dgm:cxn modelId="{2A5A9F8E-5B36-40FA-8067-2211397A97AF}" type="presParOf" srcId="{C58C56BA-0FD2-4F37-9FF1-A31A3A36C784}" destId="{F69B5DD6-352F-4152-99D1-F62A30C23A71}" srcOrd="0" destOrd="0" presId="urn:microsoft.com/office/officeart/2005/8/layout/hierarchy3"/>
    <dgm:cxn modelId="{A5E75087-39AC-473B-9522-AAC89E37F9DA}" type="presParOf" srcId="{F69B5DD6-352F-4152-99D1-F62A30C23A71}" destId="{BB111FFC-F841-4F35-8093-1FCE07D1B918}" srcOrd="0" destOrd="0" presId="urn:microsoft.com/office/officeart/2005/8/layout/hierarchy3"/>
    <dgm:cxn modelId="{387B1223-80EA-489C-BA4A-2E2EAB20E239}" type="presParOf" srcId="{F69B5DD6-352F-4152-99D1-F62A30C23A71}" destId="{D3AA84DA-C3FC-42A0-83D5-4042AEA60B85}" srcOrd="1" destOrd="0" presId="urn:microsoft.com/office/officeart/2005/8/layout/hierarchy3"/>
    <dgm:cxn modelId="{41716FC7-6424-49EC-AB1F-E0B01BC17AF5}" type="presParOf" srcId="{C58C56BA-0FD2-4F37-9FF1-A31A3A36C784}" destId="{FCF671EA-C956-40EF-8857-AE25DF41C31C}" srcOrd="1" destOrd="0" presId="urn:microsoft.com/office/officeart/2005/8/layout/hierarchy3"/>
    <dgm:cxn modelId="{222FDAD6-36B1-482B-8991-5FC602604BA0}" type="presParOf" srcId="{FCF671EA-C956-40EF-8857-AE25DF41C31C}" destId="{7FE03272-CBAE-45CC-B7FB-C92A211BA930}" srcOrd="0" destOrd="0" presId="urn:microsoft.com/office/officeart/2005/8/layout/hierarchy3"/>
    <dgm:cxn modelId="{58112017-B332-4DA8-84C6-C6BEDC0A26AD}" type="presParOf" srcId="{FCF671EA-C956-40EF-8857-AE25DF41C31C}" destId="{466EB353-EAB7-4DC2-A556-BF88A5A24078}" srcOrd="1" destOrd="0" presId="urn:microsoft.com/office/officeart/2005/8/layout/hierarchy3"/>
    <dgm:cxn modelId="{E003770D-0B5C-4ED9-B36A-6B6A204F6585}" type="presParOf" srcId="{FCF671EA-C956-40EF-8857-AE25DF41C31C}" destId="{506953C9-CBAE-4AD1-AAE6-6CCD1E43DD29}" srcOrd="2" destOrd="0" presId="urn:microsoft.com/office/officeart/2005/8/layout/hierarchy3"/>
    <dgm:cxn modelId="{6A189843-179E-476C-9B3E-290F7DA70CF9}" type="presParOf" srcId="{FCF671EA-C956-40EF-8857-AE25DF41C31C}" destId="{06B88A82-1D44-4455-9101-D03EF0CCF1D1}" srcOrd="3" destOrd="0" presId="urn:microsoft.com/office/officeart/2005/8/layout/hierarchy3"/>
    <dgm:cxn modelId="{2ECD777F-C9B7-4A7B-917C-701A8FE57D66}" type="presParOf" srcId="{8F880542-3194-4908-93FC-10515B1D6BF2}" destId="{5BD9CFC7-063A-4AAC-AA5F-EE97D2147C51}" srcOrd="2" destOrd="0" presId="urn:microsoft.com/office/officeart/2005/8/layout/hierarchy3"/>
    <dgm:cxn modelId="{41F0AC3C-9054-4289-BAE8-07FF0E289CFE}" type="presParOf" srcId="{5BD9CFC7-063A-4AAC-AA5F-EE97D2147C51}" destId="{79F432DD-6E2B-4509-AA59-CCEBCDCDA008}" srcOrd="0" destOrd="0" presId="urn:microsoft.com/office/officeart/2005/8/layout/hierarchy3"/>
    <dgm:cxn modelId="{1F13FED3-2342-4AC3-B2AF-7DEE8655C537}" type="presParOf" srcId="{79F432DD-6E2B-4509-AA59-CCEBCDCDA008}" destId="{91E2E1DC-6A74-4B7C-A790-466F766F6095}" srcOrd="0" destOrd="0" presId="urn:microsoft.com/office/officeart/2005/8/layout/hierarchy3"/>
    <dgm:cxn modelId="{6A53C1FB-47FE-4414-AFFA-C6D2366DF885}" type="presParOf" srcId="{79F432DD-6E2B-4509-AA59-CCEBCDCDA008}" destId="{A84C279D-40B7-4BDF-B779-17B6A6FFF7D3}" srcOrd="1" destOrd="0" presId="urn:microsoft.com/office/officeart/2005/8/layout/hierarchy3"/>
    <dgm:cxn modelId="{F7A088B3-8620-43CF-B525-346956AEC023}" type="presParOf" srcId="{5BD9CFC7-063A-4AAC-AA5F-EE97D2147C51}" destId="{F850D1FB-B975-4550-A141-B9A59862CAA9}" srcOrd="1" destOrd="0" presId="urn:microsoft.com/office/officeart/2005/8/layout/hierarchy3"/>
    <dgm:cxn modelId="{342E2B86-06CC-4288-8D0C-2377D6520831}" type="presParOf" srcId="{F850D1FB-B975-4550-A141-B9A59862CAA9}" destId="{DC85B73E-06E0-4EF9-84EF-72C46DD44A98}" srcOrd="0" destOrd="0" presId="urn:microsoft.com/office/officeart/2005/8/layout/hierarchy3"/>
    <dgm:cxn modelId="{79FBD5D1-198F-4ABC-BA8E-5F327BD3C7FE}" type="presParOf" srcId="{F850D1FB-B975-4550-A141-B9A59862CAA9}" destId="{AB0BFA7D-BB08-40E6-9F72-2F1A6F9939A7}" srcOrd="1" destOrd="0" presId="urn:microsoft.com/office/officeart/2005/8/layout/hierarchy3"/>
    <dgm:cxn modelId="{BF635F96-D3AC-46F5-9084-8A7B4DF947C0}" type="presParOf" srcId="{F850D1FB-B975-4550-A141-B9A59862CAA9}" destId="{8C884874-6A17-4CA8-A1F9-FCAF8A9F989B}" srcOrd="2" destOrd="0" presId="urn:microsoft.com/office/officeart/2005/8/layout/hierarchy3"/>
    <dgm:cxn modelId="{7E48E977-FACB-4E09-8006-4F09F07AE3E2}" type="presParOf" srcId="{F850D1FB-B975-4550-A141-B9A59862CAA9}" destId="{470D8BAF-BD9D-4D2C-8F59-E4575791D907}"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E395DA61-9536-43FE-A6AA-2CF3CC14B29B}" type="doc">
      <dgm:prSet loTypeId="urn:microsoft.com/office/officeart/2005/8/layout/pyramid2" loCatId="list" qsTypeId="urn:microsoft.com/office/officeart/2005/8/quickstyle/simple1" qsCatId="simple" csTypeId="urn:microsoft.com/office/officeart/2005/8/colors/colorful2" csCatId="colorful" phldr="1"/>
      <dgm:spPr/>
      <dgm:t>
        <a:bodyPr/>
        <a:lstStyle/>
        <a:p>
          <a:endParaRPr lang="es-MX"/>
        </a:p>
      </dgm:t>
    </dgm:pt>
    <dgm:pt modelId="{C8690373-A59D-49E2-8B87-30B4FE0DFAC7}">
      <dgm:prSet phldrT="[Texto]" custT="1"/>
      <dgm:spPr/>
      <dgm:t>
        <a:bodyPr/>
        <a:lstStyle/>
        <a:p>
          <a:r>
            <a:rPr lang="es-MX" sz="3200" dirty="0" smtClean="0"/>
            <a:t>Validez</a:t>
          </a:r>
          <a:endParaRPr lang="es-MX" sz="3500" dirty="0"/>
        </a:p>
      </dgm:t>
    </dgm:pt>
    <dgm:pt modelId="{5F93CC4D-7BB7-4898-81C1-1DBB8EE54C83}" type="parTrans" cxnId="{EBB9FCDE-F26B-4883-8A06-3B88A154776D}">
      <dgm:prSet/>
      <dgm:spPr/>
      <dgm:t>
        <a:bodyPr/>
        <a:lstStyle/>
        <a:p>
          <a:endParaRPr lang="es-MX"/>
        </a:p>
      </dgm:t>
    </dgm:pt>
    <dgm:pt modelId="{804CF076-E371-44D6-82FD-EFF6DB9E8D18}" type="sibTrans" cxnId="{EBB9FCDE-F26B-4883-8A06-3B88A154776D}">
      <dgm:prSet/>
      <dgm:spPr/>
      <dgm:t>
        <a:bodyPr/>
        <a:lstStyle/>
        <a:p>
          <a:endParaRPr lang="es-MX"/>
        </a:p>
      </dgm:t>
    </dgm:pt>
    <dgm:pt modelId="{6CFBEC4C-AA31-460A-8A8A-B156359CC806}">
      <dgm:prSet phldrT="[Texto]"/>
      <dgm:spPr/>
      <dgm:t>
        <a:bodyPr/>
        <a:lstStyle/>
        <a:p>
          <a:r>
            <a:rPr lang="es-MX" sz="2700" dirty="0" smtClean="0"/>
            <a:t>Formalismo</a:t>
          </a:r>
          <a:endParaRPr lang="es-MX" sz="2700" dirty="0"/>
        </a:p>
      </dgm:t>
    </dgm:pt>
    <dgm:pt modelId="{E2692AB9-78FB-47CA-A15C-380C2DCEB309}" type="parTrans" cxnId="{166B031B-8096-4AC5-BAD2-BA96E3BC6001}">
      <dgm:prSet/>
      <dgm:spPr/>
      <dgm:t>
        <a:bodyPr/>
        <a:lstStyle/>
        <a:p>
          <a:endParaRPr lang="es-MX"/>
        </a:p>
      </dgm:t>
    </dgm:pt>
    <dgm:pt modelId="{8124EFF0-FFE1-4692-8F5D-1EAC42DEF522}" type="sibTrans" cxnId="{166B031B-8096-4AC5-BAD2-BA96E3BC6001}">
      <dgm:prSet/>
      <dgm:spPr/>
      <dgm:t>
        <a:bodyPr/>
        <a:lstStyle/>
        <a:p>
          <a:endParaRPr lang="es-MX"/>
        </a:p>
      </dgm:t>
    </dgm:pt>
    <dgm:pt modelId="{8054D9E6-F296-4927-A1B7-2AE889600F91}">
      <dgm:prSet phldrT="[Texto]"/>
      <dgm:spPr/>
      <dgm:t>
        <a:bodyPr/>
        <a:lstStyle/>
        <a:p>
          <a:r>
            <a:rPr lang="es-MX" sz="2700" dirty="0" smtClean="0"/>
            <a:t>Positivismo</a:t>
          </a:r>
          <a:endParaRPr lang="es-MX" sz="2700" dirty="0"/>
        </a:p>
      </dgm:t>
    </dgm:pt>
    <dgm:pt modelId="{822AECC3-42C3-4995-976D-95228BA36093}" type="parTrans" cxnId="{98C35853-5D34-410F-A15F-7D37142968B0}">
      <dgm:prSet/>
      <dgm:spPr/>
      <dgm:t>
        <a:bodyPr/>
        <a:lstStyle/>
        <a:p>
          <a:endParaRPr lang="es-MX"/>
        </a:p>
      </dgm:t>
    </dgm:pt>
    <dgm:pt modelId="{5E2016D2-ED22-46F8-9979-3FB52392332D}" type="sibTrans" cxnId="{98C35853-5D34-410F-A15F-7D37142968B0}">
      <dgm:prSet/>
      <dgm:spPr/>
      <dgm:t>
        <a:bodyPr/>
        <a:lstStyle/>
        <a:p>
          <a:endParaRPr lang="es-MX"/>
        </a:p>
      </dgm:t>
    </dgm:pt>
    <dgm:pt modelId="{2E916E56-A2A3-4C65-8F40-ED37D1327D75}">
      <dgm:prSet phldrT="[Texto]" custT="1"/>
      <dgm:spPr/>
      <dgm:t>
        <a:bodyPr/>
        <a:lstStyle/>
        <a:p>
          <a:r>
            <a:rPr lang="es-MX" sz="3200" dirty="0" smtClean="0"/>
            <a:t>Eficacia</a:t>
          </a:r>
          <a:endParaRPr lang="es-MX" sz="4600" dirty="0"/>
        </a:p>
      </dgm:t>
    </dgm:pt>
    <dgm:pt modelId="{27FEC618-1A23-4AE8-ACCC-7336EFF32418}" type="parTrans" cxnId="{3D2D7035-6235-4E45-9387-51E20A65AB1B}">
      <dgm:prSet/>
      <dgm:spPr/>
      <dgm:t>
        <a:bodyPr/>
        <a:lstStyle/>
        <a:p>
          <a:endParaRPr lang="es-MX"/>
        </a:p>
      </dgm:t>
    </dgm:pt>
    <dgm:pt modelId="{47DAF14F-D769-4645-B5A6-188F68E6505E}" type="sibTrans" cxnId="{3D2D7035-6235-4E45-9387-51E20A65AB1B}">
      <dgm:prSet/>
      <dgm:spPr/>
      <dgm:t>
        <a:bodyPr/>
        <a:lstStyle/>
        <a:p>
          <a:endParaRPr lang="es-MX"/>
        </a:p>
      </dgm:t>
    </dgm:pt>
    <dgm:pt modelId="{DC1BD09C-A509-4B21-A628-6040681FC669}">
      <dgm:prSet phldrT="[Texto]" custT="1"/>
      <dgm:spPr/>
      <dgm:t>
        <a:bodyPr/>
        <a:lstStyle/>
        <a:p>
          <a:r>
            <a:rPr lang="es-MX" sz="2700" dirty="0" smtClean="0"/>
            <a:t>Realismo</a:t>
          </a:r>
          <a:endParaRPr lang="es-MX" sz="2700" dirty="0"/>
        </a:p>
      </dgm:t>
    </dgm:pt>
    <dgm:pt modelId="{F42564AD-8D14-46DA-94A3-E9A299A41A6F}" type="parTrans" cxnId="{911E741E-A7FB-4DFC-ACFC-9DC6E47370E6}">
      <dgm:prSet/>
      <dgm:spPr/>
      <dgm:t>
        <a:bodyPr/>
        <a:lstStyle/>
        <a:p>
          <a:endParaRPr lang="es-MX"/>
        </a:p>
      </dgm:t>
    </dgm:pt>
    <dgm:pt modelId="{D2089D17-26C2-434B-80D7-FE442FEDA11B}" type="sibTrans" cxnId="{911E741E-A7FB-4DFC-ACFC-9DC6E47370E6}">
      <dgm:prSet/>
      <dgm:spPr/>
      <dgm:t>
        <a:bodyPr/>
        <a:lstStyle/>
        <a:p>
          <a:endParaRPr lang="es-MX"/>
        </a:p>
      </dgm:t>
    </dgm:pt>
    <dgm:pt modelId="{F6DF6E42-751D-48A5-9434-CBA71E216506}" type="pres">
      <dgm:prSet presAssocID="{E395DA61-9536-43FE-A6AA-2CF3CC14B29B}" presName="compositeShape" presStyleCnt="0">
        <dgm:presLayoutVars>
          <dgm:dir/>
          <dgm:resizeHandles/>
        </dgm:presLayoutVars>
      </dgm:prSet>
      <dgm:spPr/>
      <dgm:t>
        <a:bodyPr/>
        <a:lstStyle/>
        <a:p>
          <a:endParaRPr lang="es-MX"/>
        </a:p>
      </dgm:t>
    </dgm:pt>
    <dgm:pt modelId="{5DE0F532-F712-43D1-850B-5788E5F2C31D}" type="pres">
      <dgm:prSet presAssocID="{E395DA61-9536-43FE-A6AA-2CF3CC14B29B}" presName="pyramid" presStyleLbl="node1" presStyleIdx="0" presStyleCnt="1"/>
      <dgm:spPr/>
    </dgm:pt>
    <dgm:pt modelId="{2BFAF81E-266E-4709-A6D8-B35031C6066B}" type="pres">
      <dgm:prSet presAssocID="{E395DA61-9536-43FE-A6AA-2CF3CC14B29B}" presName="theList" presStyleCnt="0"/>
      <dgm:spPr/>
    </dgm:pt>
    <dgm:pt modelId="{8B3CC4DB-A576-4C7D-994E-1CFDCF0D7B65}" type="pres">
      <dgm:prSet presAssocID="{C8690373-A59D-49E2-8B87-30B4FE0DFAC7}" presName="aNode" presStyleLbl="fgAcc1" presStyleIdx="0" presStyleCnt="2">
        <dgm:presLayoutVars>
          <dgm:bulletEnabled val="1"/>
        </dgm:presLayoutVars>
      </dgm:prSet>
      <dgm:spPr/>
      <dgm:t>
        <a:bodyPr/>
        <a:lstStyle/>
        <a:p>
          <a:endParaRPr lang="es-MX"/>
        </a:p>
      </dgm:t>
    </dgm:pt>
    <dgm:pt modelId="{27082A87-44E0-474F-A713-E5A90F50D542}" type="pres">
      <dgm:prSet presAssocID="{C8690373-A59D-49E2-8B87-30B4FE0DFAC7}" presName="aSpace" presStyleCnt="0"/>
      <dgm:spPr/>
    </dgm:pt>
    <dgm:pt modelId="{A5CB2ED4-841A-437D-B2BB-6461E5257B85}" type="pres">
      <dgm:prSet presAssocID="{2E916E56-A2A3-4C65-8F40-ED37D1327D75}" presName="aNode" presStyleLbl="fgAcc1" presStyleIdx="1" presStyleCnt="2" custScaleY="92443">
        <dgm:presLayoutVars>
          <dgm:bulletEnabled val="1"/>
        </dgm:presLayoutVars>
      </dgm:prSet>
      <dgm:spPr/>
      <dgm:t>
        <a:bodyPr/>
        <a:lstStyle/>
        <a:p>
          <a:endParaRPr lang="es-MX"/>
        </a:p>
      </dgm:t>
    </dgm:pt>
    <dgm:pt modelId="{9CD7ED23-F13F-4084-8953-3CFC13869684}" type="pres">
      <dgm:prSet presAssocID="{2E916E56-A2A3-4C65-8F40-ED37D1327D75}" presName="aSpace" presStyleCnt="0"/>
      <dgm:spPr/>
    </dgm:pt>
  </dgm:ptLst>
  <dgm:cxnLst>
    <dgm:cxn modelId="{F2CA662C-1E34-4331-8755-E8F8D7B328C0}" type="presOf" srcId="{2E916E56-A2A3-4C65-8F40-ED37D1327D75}" destId="{A5CB2ED4-841A-437D-B2BB-6461E5257B85}" srcOrd="0" destOrd="0" presId="urn:microsoft.com/office/officeart/2005/8/layout/pyramid2"/>
    <dgm:cxn modelId="{911E741E-A7FB-4DFC-ACFC-9DC6E47370E6}" srcId="{2E916E56-A2A3-4C65-8F40-ED37D1327D75}" destId="{DC1BD09C-A509-4B21-A628-6040681FC669}" srcOrd="0" destOrd="0" parTransId="{F42564AD-8D14-46DA-94A3-E9A299A41A6F}" sibTransId="{D2089D17-26C2-434B-80D7-FE442FEDA11B}"/>
    <dgm:cxn modelId="{166B031B-8096-4AC5-BAD2-BA96E3BC6001}" srcId="{C8690373-A59D-49E2-8B87-30B4FE0DFAC7}" destId="{6CFBEC4C-AA31-460A-8A8A-B156359CC806}" srcOrd="0" destOrd="0" parTransId="{E2692AB9-78FB-47CA-A15C-380C2DCEB309}" sibTransId="{8124EFF0-FFE1-4692-8F5D-1EAC42DEF522}"/>
    <dgm:cxn modelId="{15B0B5ED-DD71-4BEB-942D-7D71C8D9F388}" type="presOf" srcId="{6CFBEC4C-AA31-460A-8A8A-B156359CC806}" destId="{8B3CC4DB-A576-4C7D-994E-1CFDCF0D7B65}" srcOrd="0" destOrd="1" presId="urn:microsoft.com/office/officeart/2005/8/layout/pyramid2"/>
    <dgm:cxn modelId="{B056C2E7-14D1-4207-98A1-94471C4DEFDC}" type="presOf" srcId="{E395DA61-9536-43FE-A6AA-2CF3CC14B29B}" destId="{F6DF6E42-751D-48A5-9434-CBA71E216506}" srcOrd="0" destOrd="0" presId="urn:microsoft.com/office/officeart/2005/8/layout/pyramid2"/>
    <dgm:cxn modelId="{C73434E0-A8C7-4C7C-88B6-02849A370D6D}" type="presOf" srcId="{8054D9E6-F296-4927-A1B7-2AE889600F91}" destId="{8B3CC4DB-A576-4C7D-994E-1CFDCF0D7B65}" srcOrd="0" destOrd="2" presId="urn:microsoft.com/office/officeart/2005/8/layout/pyramid2"/>
    <dgm:cxn modelId="{F6897E17-FCBF-4BD2-A18D-0172C4B19139}" type="presOf" srcId="{C8690373-A59D-49E2-8B87-30B4FE0DFAC7}" destId="{8B3CC4DB-A576-4C7D-994E-1CFDCF0D7B65}" srcOrd="0" destOrd="0" presId="urn:microsoft.com/office/officeart/2005/8/layout/pyramid2"/>
    <dgm:cxn modelId="{98C35853-5D34-410F-A15F-7D37142968B0}" srcId="{C8690373-A59D-49E2-8B87-30B4FE0DFAC7}" destId="{8054D9E6-F296-4927-A1B7-2AE889600F91}" srcOrd="1" destOrd="0" parTransId="{822AECC3-42C3-4995-976D-95228BA36093}" sibTransId="{5E2016D2-ED22-46F8-9979-3FB52392332D}"/>
    <dgm:cxn modelId="{3D2D7035-6235-4E45-9387-51E20A65AB1B}" srcId="{E395DA61-9536-43FE-A6AA-2CF3CC14B29B}" destId="{2E916E56-A2A3-4C65-8F40-ED37D1327D75}" srcOrd="1" destOrd="0" parTransId="{27FEC618-1A23-4AE8-ACCC-7336EFF32418}" sibTransId="{47DAF14F-D769-4645-B5A6-188F68E6505E}"/>
    <dgm:cxn modelId="{750C9EA6-AE03-494D-900D-088D589F5D3D}" type="presOf" srcId="{DC1BD09C-A509-4B21-A628-6040681FC669}" destId="{A5CB2ED4-841A-437D-B2BB-6461E5257B85}" srcOrd="0" destOrd="1" presId="urn:microsoft.com/office/officeart/2005/8/layout/pyramid2"/>
    <dgm:cxn modelId="{EBB9FCDE-F26B-4883-8A06-3B88A154776D}" srcId="{E395DA61-9536-43FE-A6AA-2CF3CC14B29B}" destId="{C8690373-A59D-49E2-8B87-30B4FE0DFAC7}" srcOrd="0" destOrd="0" parTransId="{5F93CC4D-7BB7-4898-81C1-1DBB8EE54C83}" sibTransId="{804CF076-E371-44D6-82FD-EFF6DB9E8D18}"/>
    <dgm:cxn modelId="{2193257E-CFBD-480F-B515-79A12403E1E1}" type="presParOf" srcId="{F6DF6E42-751D-48A5-9434-CBA71E216506}" destId="{5DE0F532-F712-43D1-850B-5788E5F2C31D}" srcOrd="0" destOrd="0" presId="urn:microsoft.com/office/officeart/2005/8/layout/pyramid2"/>
    <dgm:cxn modelId="{9EA77E40-2224-43C5-BD6E-F11BB2235559}" type="presParOf" srcId="{F6DF6E42-751D-48A5-9434-CBA71E216506}" destId="{2BFAF81E-266E-4709-A6D8-B35031C6066B}" srcOrd="1" destOrd="0" presId="urn:microsoft.com/office/officeart/2005/8/layout/pyramid2"/>
    <dgm:cxn modelId="{B8CC357E-8AC5-423E-9B14-74BBE11F2E8F}" type="presParOf" srcId="{2BFAF81E-266E-4709-A6D8-B35031C6066B}" destId="{8B3CC4DB-A576-4C7D-994E-1CFDCF0D7B65}" srcOrd="0" destOrd="0" presId="urn:microsoft.com/office/officeart/2005/8/layout/pyramid2"/>
    <dgm:cxn modelId="{586DBFF6-1042-48A9-9977-F6685047B857}" type="presParOf" srcId="{2BFAF81E-266E-4709-A6D8-B35031C6066B}" destId="{27082A87-44E0-474F-A713-E5A90F50D542}" srcOrd="1" destOrd="0" presId="urn:microsoft.com/office/officeart/2005/8/layout/pyramid2"/>
    <dgm:cxn modelId="{89CA9598-103E-4D6A-9E05-0DA0B31A1EC5}" type="presParOf" srcId="{2BFAF81E-266E-4709-A6D8-B35031C6066B}" destId="{A5CB2ED4-841A-437D-B2BB-6461E5257B85}" srcOrd="2" destOrd="0" presId="urn:microsoft.com/office/officeart/2005/8/layout/pyramid2"/>
    <dgm:cxn modelId="{60FB68A0-EC9A-4F0D-834F-3E317566DE3C}" type="presParOf" srcId="{2BFAF81E-266E-4709-A6D8-B35031C6066B}" destId="{9CD7ED23-F13F-4084-8953-3CFC13869684}" srcOrd="3"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25DBFE0D-34E5-4D96-B6E1-018198A7FEA4}" type="doc">
      <dgm:prSet loTypeId="urn:microsoft.com/office/officeart/2005/8/layout/target3" loCatId="list" qsTypeId="urn:microsoft.com/office/officeart/2005/8/quickstyle/simple1" qsCatId="simple" csTypeId="urn:microsoft.com/office/officeart/2005/8/colors/colorful5" csCatId="colorful" phldr="1"/>
      <dgm:spPr/>
      <dgm:t>
        <a:bodyPr/>
        <a:lstStyle/>
        <a:p>
          <a:endParaRPr lang="es-MX"/>
        </a:p>
      </dgm:t>
    </dgm:pt>
    <dgm:pt modelId="{57E49A4F-1749-47F0-8A82-FF53F1C12D45}">
      <dgm:prSet phldrT="[Texto]"/>
      <dgm:spPr/>
      <dgm:t>
        <a:bodyPr/>
        <a:lstStyle/>
        <a:p>
          <a:r>
            <a:rPr lang="es-MX" dirty="0" smtClean="0"/>
            <a:t>ARGUMENTAR</a:t>
          </a:r>
          <a:endParaRPr lang="es-MX" dirty="0"/>
        </a:p>
      </dgm:t>
    </dgm:pt>
    <dgm:pt modelId="{E6A282BF-A5DA-486F-9259-C80CDBA62DAD}" type="parTrans" cxnId="{CEF91041-10B4-47FC-B27F-B3B0690B5FEE}">
      <dgm:prSet/>
      <dgm:spPr/>
      <dgm:t>
        <a:bodyPr/>
        <a:lstStyle/>
        <a:p>
          <a:endParaRPr lang="es-MX"/>
        </a:p>
      </dgm:t>
    </dgm:pt>
    <dgm:pt modelId="{770CE4E0-2652-41B0-BECF-FB53AA66A9AE}" type="sibTrans" cxnId="{CEF91041-10B4-47FC-B27F-B3B0690B5FEE}">
      <dgm:prSet/>
      <dgm:spPr/>
      <dgm:t>
        <a:bodyPr/>
        <a:lstStyle/>
        <a:p>
          <a:endParaRPr lang="es-MX"/>
        </a:p>
      </dgm:t>
    </dgm:pt>
    <dgm:pt modelId="{283F9499-E5CA-4E35-916C-CB1B62A1E984}">
      <dgm:prSet phldrT="[Texto]"/>
      <dgm:spPr/>
      <dgm:t>
        <a:bodyPr/>
        <a:lstStyle/>
        <a:p>
          <a:r>
            <a:rPr lang="es-MX" dirty="0" smtClean="0"/>
            <a:t>Adhesión</a:t>
          </a:r>
          <a:endParaRPr lang="es-MX" dirty="0"/>
        </a:p>
      </dgm:t>
    </dgm:pt>
    <dgm:pt modelId="{10D2194C-3FE0-43B3-8691-18D7934FA8D8}" type="parTrans" cxnId="{CBFD4784-CBA4-40A1-9285-44493A097E61}">
      <dgm:prSet/>
      <dgm:spPr/>
      <dgm:t>
        <a:bodyPr/>
        <a:lstStyle/>
        <a:p>
          <a:endParaRPr lang="es-MX"/>
        </a:p>
      </dgm:t>
    </dgm:pt>
    <dgm:pt modelId="{94A04BD8-21A7-4980-88D9-F10ECD9AE73F}" type="sibTrans" cxnId="{CBFD4784-CBA4-40A1-9285-44493A097E61}">
      <dgm:prSet/>
      <dgm:spPr/>
      <dgm:t>
        <a:bodyPr/>
        <a:lstStyle/>
        <a:p>
          <a:endParaRPr lang="es-MX"/>
        </a:p>
      </dgm:t>
    </dgm:pt>
    <dgm:pt modelId="{23B4FA6D-CCB7-46CE-8733-CEAEBEDD03CF}">
      <dgm:prSet phldrT="[Texto]"/>
      <dgm:spPr/>
      <dgm:t>
        <a:bodyPr/>
        <a:lstStyle/>
        <a:p>
          <a:r>
            <a:rPr lang="es-MX" dirty="0" smtClean="0"/>
            <a:t>Premisas</a:t>
          </a:r>
          <a:endParaRPr lang="es-MX" dirty="0"/>
        </a:p>
      </dgm:t>
    </dgm:pt>
    <dgm:pt modelId="{E871FC1F-13FB-4A01-B7A4-E002D342F8E9}" type="parTrans" cxnId="{6B95632D-A60D-44EA-8AFA-7D386D3C24D2}">
      <dgm:prSet/>
      <dgm:spPr/>
      <dgm:t>
        <a:bodyPr/>
        <a:lstStyle/>
        <a:p>
          <a:endParaRPr lang="es-MX"/>
        </a:p>
      </dgm:t>
    </dgm:pt>
    <dgm:pt modelId="{69534A20-3AAF-4B80-A265-80A5CD9FA23C}" type="sibTrans" cxnId="{6B95632D-A60D-44EA-8AFA-7D386D3C24D2}">
      <dgm:prSet/>
      <dgm:spPr/>
      <dgm:t>
        <a:bodyPr/>
        <a:lstStyle/>
        <a:p>
          <a:endParaRPr lang="es-MX"/>
        </a:p>
      </dgm:t>
    </dgm:pt>
    <dgm:pt modelId="{5343A08F-7FFB-4739-8EAC-0B87C5C3B8E6}">
      <dgm:prSet phldrT="[Texto]"/>
      <dgm:spPr/>
      <dgm:t>
        <a:bodyPr/>
        <a:lstStyle/>
        <a:p>
          <a:r>
            <a:rPr lang="es-MX" dirty="0" smtClean="0"/>
            <a:t>DEMOSTRAR</a:t>
          </a:r>
          <a:endParaRPr lang="es-MX" dirty="0"/>
        </a:p>
      </dgm:t>
    </dgm:pt>
    <dgm:pt modelId="{E421E843-EBC6-4508-A853-BA412AD0735E}" type="parTrans" cxnId="{2DD28F0E-8339-4B57-82B4-EBFE9991C83D}">
      <dgm:prSet/>
      <dgm:spPr/>
      <dgm:t>
        <a:bodyPr/>
        <a:lstStyle/>
        <a:p>
          <a:endParaRPr lang="es-MX"/>
        </a:p>
      </dgm:t>
    </dgm:pt>
    <dgm:pt modelId="{7944A8F0-A99D-423A-9BDB-92BD0DA63250}" type="sibTrans" cxnId="{2DD28F0E-8339-4B57-82B4-EBFE9991C83D}">
      <dgm:prSet/>
      <dgm:spPr/>
      <dgm:t>
        <a:bodyPr/>
        <a:lstStyle/>
        <a:p>
          <a:endParaRPr lang="es-MX"/>
        </a:p>
      </dgm:t>
    </dgm:pt>
    <dgm:pt modelId="{3EDA0252-F7A2-4AA6-8212-D20DB65BADCD}">
      <dgm:prSet phldrT="[Texto]"/>
      <dgm:spPr/>
      <dgm:t>
        <a:bodyPr/>
        <a:lstStyle/>
        <a:p>
          <a:r>
            <a:rPr lang="es-MX" dirty="0" smtClean="0"/>
            <a:t>Deducción lógica</a:t>
          </a:r>
          <a:endParaRPr lang="es-MX" dirty="0"/>
        </a:p>
      </dgm:t>
    </dgm:pt>
    <dgm:pt modelId="{4A2B56EF-6718-40F7-B6E2-24B22B01D025}" type="parTrans" cxnId="{407AB0ED-E861-41E1-8290-81EE46A13141}">
      <dgm:prSet/>
      <dgm:spPr/>
      <dgm:t>
        <a:bodyPr/>
        <a:lstStyle/>
        <a:p>
          <a:endParaRPr lang="es-MX"/>
        </a:p>
      </dgm:t>
    </dgm:pt>
    <dgm:pt modelId="{21D8BDA9-945E-493A-A408-3A0A2789C7C9}" type="sibTrans" cxnId="{407AB0ED-E861-41E1-8290-81EE46A13141}">
      <dgm:prSet/>
      <dgm:spPr/>
      <dgm:t>
        <a:bodyPr/>
        <a:lstStyle/>
        <a:p>
          <a:endParaRPr lang="es-MX"/>
        </a:p>
      </dgm:t>
    </dgm:pt>
    <dgm:pt modelId="{4150815E-78B0-423A-8006-FAF4E79A35A7}">
      <dgm:prSet phldrT="[Texto]"/>
      <dgm:spPr/>
      <dgm:t>
        <a:bodyPr/>
        <a:lstStyle/>
        <a:p>
          <a:r>
            <a:rPr lang="es-MX" dirty="0" smtClean="0"/>
            <a:t>Pruebas</a:t>
          </a:r>
          <a:endParaRPr lang="es-MX" dirty="0"/>
        </a:p>
      </dgm:t>
    </dgm:pt>
    <dgm:pt modelId="{18234166-D48F-4691-A585-1BB4E476814A}" type="parTrans" cxnId="{355144CB-7526-4FC4-96D4-B9150D654230}">
      <dgm:prSet/>
      <dgm:spPr/>
      <dgm:t>
        <a:bodyPr/>
        <a:lstStyle/>
        <a:p>
          <a:endParaRPr lang="es-MX"/>
        </a:p>
      </dgm:t>
    </dgm:pt>
    <dgm:pt modelId="{4179FD18-DE27-4B2E-B531-7FEA817E898E}" type="sibTrans" cxnId="{355144CB-7526-4FC4-96D4-B9150D654230}">
      <dgm:prSet/>
      <dgm:spPr/>
      <dgm:t>
        <a:bodyPr/>
        <a:lstStyle/>
        <a:p>
          <a:endParaRPr lang="es-MX"/>
        </a:p>
      </dgm:t>
    </dgm:pt>
    <dgm:pt modelId="{04447578-08BF-472F-9072-D101FBB2BBFC}">
      <dgm:prSet phldrT="[Texto]"/>
      <dgm:spPr/>
      <dgm:t>
        <a:bodyPr/>
        <a:lstStyle/>
        <a:p>
          <a:r>
            <a:rPr lang="es-MX" dirty="0" smtClean="0"/>
            <a:t>EXPLICAR</a:t>
          </a:r>
          <a:endParaRPr lang="es-MX" dirty="0"/>
        </a:p>
      </dgm:t>
    </dgm:pt>
    <dgm:pt modelId="{92FC864C-0ED2-4786-9BB8-FA49784C59A8}" type="parTrans" cxnId="{11B07562-2F8A-4868-9DE8-9799BBBA95B2}">
      <dgm:prSet/>
      <dgm:spPr/>
      <dgm:t>
        <a:bodyPr/>
        <a:lstStyle/>
        <a:p>
          <a:endParaRPr lang="es-MX"/>
        </a:p>
      </dgm:t>
    </dgm:pt>
    <dgm:pt modelId="{371BA082-37C2-400B-8F6C-A51A6E6A518B}" type="sibTrans" cxnId="{11B07562-2F8A-4868-9DE8-9799BBBA95B2}">
      <dgm:prSet/>
      <dgm:spPr/>
      <dgm:t>
        <a:bodyPr/>
        <a:lstStyle/>
        <a:p>
          <a:endParaRPr lang="es-MX"/>
        </a:p>
      </dgm:t>
    </dgm:pt>
    <dgm:pt modelId="{CF7EE859-B1E3-44BA-B15C-6B7392A2EE30}">
      <dgm:prSet phldrT="[Texto]"/>
      <dgm:spPr/>
      <dgm:t>
        <a:bodyPr/>
        <a:lstStyle/>
        <a:p>
          <a:r>
            <a:rPr lang="es-MX" dirty="0" smtClean="0"/>
            <a:t>Motivos</a:t>
          </a:r>
          <a:endParaRPr lang="es-MX" dirty="0"/>
        </a:p>
      </dgm:t>
    </dgm:pt>
    <dgm:pt modelId="{180A165D-1D1E-420C-A7A5-F5CB54A1AF27}" type="parTrans" cxnId="{EE29E520-1374-4458-B74D-6ABDA22BB931}">
      <dgm:prSet/>
      <dgm:spPr/>
      <dgm:t>
        <a:bodyPr/>
        <a:lstStyle/>
        <a:p>
          <a:endParaRPr lang="es-MX"/>
        </a:p>
      </dgm:t>
    </dgm:pt>
    <dgm:pt modelId="{646C39D2-B713-4746-BA59-565F94A2399E}" type="sibTrans" cxnId="{EE29E520-1374-4458-B74D-6ABDA22BB931}">
      <dgm:prSet/>
      <dgm:spPr/>
      <dgm:t>
        <a:bodyPr/>
        <a:lstStyle/>
        <a:p>
          <a:endParaRPr lang="es-MX"/>
        </a:p>
      </dgm:t>
    </dgm:pt>
    <dgm:pt modelId="{2C3C5F58-AA91-4BB5-BF4B-6522F0FBE4F4}">
      <dgm:prSet phldrT="[Texto]"/>
      <dgm:spPr/>
      <dgm:t>
        <a:bodyPr/>
        <a:lstStyle/>
        <a:p>
          <a:r>
            <a:rPr lang="es-MX" dirty="0" smtClean="0"/>
            <a:t>Antecedentes causales</a:t>
          </a:r>
          <a:endParaRPr lang="es-MX" dirty="0"/>
        </a:p>
      </dgm:t>
    </dgm:pt>
    <dgm:pt modelId="{EA18D876-D738-4107-8B99-C1CE81B32CB6}" type="parTrans" cxnId="{6EE3AA3A-1498-4C0E-8F7F-A1F6666D2AC5}">
      <dgm:prSet/>
      <dgm:spPr/>
      <dgm:t>
        <a:bodyPr/>
        <a:lstStyle/>
        <a:p>
          <a:endParaRPr lang="es-MX"/>
        </a:p>
      </dgm:t>
    </dgm:pt>
    <dgm:pt modelId="{C9741A0B-B9AA-4CA2-8638-F3E35FA534C1}" type="sibTrans" cxnId="{6EE3AA3A-1498-4C0E-8F7F-A1F6666D2AC5}">
      <dgm:prSet/>
      <dgm:spPr/>
      <dgm:t>
        <a:bodyPr/>
        <a:lstStyle/>
        <a:p>
          <a:endParaRPr lang="es-MX"/>
        </a:p>
      </dgm:t>
    </dgm:pt>
    <dgm:pt modelId="{F580398B-C7E7-4103-9ABD-12E5D31EFE6D}">
      <dgm:prSet phldrT="[Texto]"/>
      <dgm:spPr/>
      <dgm:t>
        <a:bodyPr/>
        <a:lstStyle/>
        <a:p>
          <a:r>
            <a:rPr lang="es-MX" dirty="0" smtClean="0"/>
            <a:t>Pruebas</a:t>
          </a:r>
          <a:endParaRPr lang="es-MX" dirty="0"/>
        </a:p>
      </dgm:t>
    </dgm:pt>
    <dgm:pt modelId="{2C57CDA0-BDAA-4026-A514-9DE7C0018233}" type="parTrans" cxnId="{8E85E630-4A84-492B-A1BF-151D26FCD6E4}">
      <dgm:prSet/>
      <dgm:spPr/>
      <dgm:t>
        <a:bodyPr/>
        <a:lstStyle/>
        <a:p>
          <a:endParaRPr lang="es-MX"/>
        </a:p>
      </dgm:t>
    </dgm:pt>
    <dgm:pt modelId="{83AF2140-BB56-4CEF-82DD-C0192D87C680}" type="sibTrans" cxnId="{8E85E630-4A84-492B-A1BF-151D26FCD6E4}">
      <dgm:prSet/>
      <dgm:spPr/>
      <dgm:t>
        <a:bodyPr/>
        <a:lstStyle/>
        <a:p>
          <a:endParaRPr lang="es-MX"/>
        </a:p>
      </dgm:t>
    </dgm:pt>
    <dgm:pt modelId="{D785962A-45E5-46AD-8281-5F79F0A299E0}">
      <dgm:prSet phldrT="[Texto]"/>
      <dgm:spPr/>
      <dgm:t>
        <a:bodyPr/>
        <a:lstStyle/>
        <a:p>
          <a:r>
            <a:rPr lang="es-MX" dirty="0" smtClean="0"/>
            <a:t>Axioma= verdad aceptada</a:t>
          </a:r>
          <a:endParaRPr lang="es-MX" dirty="0"/>
        </a:p>
      </dgm:t>
    </dgm:pt>
    <dgm:pt modelId="{623EA227-BD94-4142-A03B-A4E378EEF101}" type="parTrans" cxnId="{FEF58688-B6F0-45AA-9AD6-DEED2DC1E629}">
      <dgm:prSet/>
      <dgm:spPr/>
      <dgm:t>
        <a:bodyPr/>
        <a:lstStyle/>
        <a:p>
          <a:endParaRPr lang="es-MX"/>
        </a:p>
      </dgm:t>
    </dgm:pt>
    <dgm:pt modelId="{94894267-51FA-4A7C-8B33-1483DED30700}" type="sibTrans" cxnId="{FEF58688-B6F0-45AA-9AD6-DEED2DC1E629}">
      <dgm:prSet/>
      <dgm:spPr/>
      <dgm:t>
        <a:bodyPr/>
        <a:lstStyle/>
        <a:p>
          <a:endParaRPr lang="es-MX"/>
        </a:p>
      </dgm:t>
    </dgm:pt>
    <dgm:pt modelId="{168C24FE-AF0D-40AD-8EF1-EC373A7F7874}">
      <dgm:prSet phldrT="[Texto]"/>
      <dgm:spPr/>
      <dgm:t>
        <a:bodyPr/>
        <a:lstStyle/>
        <a:p>
          <a:r>
            <a:rPr lang="es-MX" dirty="0" smtClean="0"/>
            <a:t>Fines que se pretenden</a:t>
          </a:r>
          <a:endParaRPr lang="es-MX" dirty="0"/>
        </a:p>
      </dgm:t>
    </dgm:pt>
    <dgm:pt modelId="{02E08EB4-DFC4-4DE9-AFA2-1758DC00F6AB}" type="parTrans" cxnId="{E3CA94F2-B0F9-411C-90D4-1115F36E405E}">
      <dgm:prSet/>
      <dgm:spPr/>
      <dgm:t>
        <a:bodyPr/>
        <a:lstStyle/>
        <a:p>
          <a:endParaRPr lang="es-MX"/>
        </a:p>
      </dgm:t>
    </dgm:pt>
    <dgm:pt modelId="{DFC1DDA9-C409-4689-B222-D4AE73B30514}" type="sibTrans" cxnId="{E3CA94F2-B0F9-411C-90D4-1115F36E405E}">
      <dgm:prSet/>
      <dgm:spPr/>
      <dgm:t>
        <a:bodyPr/>
        <a:lstStyle/>
        <a:p>
          <a:endParaRPr lang="es-MX"/>
        </a:p>
      </dgm:t>
    </dgm:pt>
    <dgm:pt modelId="{AE021BE0-13E0-40BE-B0A6-177925BAE341}" type="pres">
      <dgm:prSet presAssocID="{25DBFE0D-34E5-4D96-B6E1-018198A7FEA4}" presName="Name0" presStyleCnt="0">
        <dgm:presLayoutVars>
          <dgm:chMax val="7"/>
          <dgm:dir/>
          <dgm:animLvl val="lvl"/>
          <dgm:resizeHandles val="exact"/>
        </dgm:presLayoutVars>
      </dgm:prSet>
      <dgm:spPr/>
      <dgm:t>
        <a:bodyPr/>
        <a:lstStyle/>
        <a:p>
          <a:endParaRPr lang="es-MX"/>
        </a:p>
      </dgm:t>
    </dgm:pt>
    <dgm:pt modelId="{744B1935-D3C6-4031-AF69-F69D16CB2E26}" type="pres">
      <dgm:prSet presAssocID="{57E49A4F-1749-47F0-8A82-FF53F1C12D45}" presName="circle1" presStyleLbl="node1" presStyleIdx="0" presStyleCnt="3"/>
      <dgm:spPr/>
    </dgm:pt>
    <dgm:pt modelId="{0498311B-9FC2-4C4A-B3E4-7D7BCDBCE7D2}" type="pres">
      <dgm:prSet presAssocID="{57E49A4F-1749-47F0-8A82-FF53F1C12D45}" presName="space" presStyleCnt="0"/>
      <dgm:spPr/>
    </dgm:pt>
    <dgm:pt modelId="{09D6A1D7-69F6-45AC-BE59-9408B3D109DD}" type="pres">
      <dgm:prSet presAssocID="{57E49A4F-1749-47F0-8A82-FF53F1C12D45}" presName="rect1" presStyleLbl="alignAcc1" presStyleIdx="0" presStyleCnt="3"/>
      <dgm:spPr/>
      <dgm:t>
        <a:bodyPr/>
        <a:lstStyle/>
        <a:p>
          <a:endParaRPr lang="es-MX"/>
        </a:p>
      </dgm:t>
    </dgm:pt>
    <dgm:pt modelId="{F66198F7-5CE8-4B38-B5B3-A0D4D16DD896}" type="pres">
      <dgm:prSet presAssocID="{5343A08F-7FFB-4739-8EAC-0B87C5C3B8E6}" presName="vertSpace2" presStyleLbl="node1" presStyleIdx="0" presStyleCnt="3"/>
      <dgm:spPr/>
    </dgm:pt>
    <dgm:pt modelId="{5695D14E-BD62-491F-9764-DB39660DC188}" type="pres">
      <dgm:prSet presAssocID="{5343A08F-7FFB-4739-8EAC-0B87C5C3B8E6}" presName="circle2" presStyleLbl="node1" presStyleIdx="1" presStyleCnt="3"/>
      <dgm:spPr/>
    </dgm:pt>
    <dgm:pt modelId="{6D805A65-4AB4-402E-8A51-9B280E34D73E}" type="pres">
      <dgm:prSet presAssocID="{5343A08F-7FFB-4739-8EAC-0B87C5C3B8E6}" presName="rect2" presStyleLbl="alignAcc1" presStyleIdx="1" presStyleCnt="3"/>
      <dgm:spPr/>
      <dgm:t>
        <a:bodyPr/>
        <a:lstStyle/>
        <a:p>
          <a:endParaRPr lang="es-MX"/>
        </a:p>
      </dgm:t>
    </dgm:pt>
    <dgm:pt modelId="{FB657839-53F8-4C6F-8D2C-F754E0A4D7F7}" type="pres">
      <dgm:prSet presAssocID="{04447578-08BF-472F-9072-D101FBB2BBFC}" presName="vertSpace3" presStyleLbl="node1" presStyleIdx="1" presStyleCnt="3"/>
      <dgm:spPr/>
    </dgm:pt>
    <dgm:pt modelId="{59C92737-37FA-4022-AA22-26F68072830E}" type="pres">
      <dgm:prSet presAssocID="{04447578-08BF-472F-9072-D101FBB2BBFC}" presName="circle3" presStyleLbl="node1" presStyleIdx="2" presStyleCnt="3"/>
      <dgm:spPr/>
    </dgm:pt>
    <dgm:pt modelId="{EE50B535-E7F8-4C75-9C64-26396A32C9C6}" type="pres">
      <dgm:prSet presAssocID="{04447578-08BF-472F-9072-D101FBB2BBFC}" presName="rect3" presStyleLbl="alignAcc1" presStyleIdx="2" presStyleCnt="3"/>
      <dgm:spPr/>
      <dgm:t>
        <a:bodyPr/>
        <a:lstStyle/>
        <a:p>
          <a:endParaRPr lang="es-MX"/>
        </a:p>
      </dgm:t>
    </dgm:pt>
    <dgm:pt modelId="{9D5883D5-E51D-4B74-BAA2-856A2717093D}" type="pres">
      <dgm:prSet presAssocID="{57E49A4F-1749-47F0-8A82-FF53F1C12D45}" presName="rect1ParTx" presStyleLbl="alignAcc1" presStyleIdx="2" presStyleCnt="3">
        <dgm:presLayoutVars>
          <dgm:chMax val="1"/>
          <dgm:bulletEnabled val="1"/>
        </dgm:presLayoutVars>
      </dgm:prSet>
      <dgm:spPr/>
      <dgm:t>
        <a:bodyPr/>
        <a:lstStyle/>
        <a:p>
          <a:endParaRPr lang="es-MX"/>
        </a:p>
      </dgm:t>
    </dgm:pt>
    <dgm:pt modelId="{684D139C-158F-42C3-934D-8F0003EEDA4A}" type="pres">
      <dgm:prSet presAssocID="{57E49A4F-1749-47F0-8A82-FF53F1C12D45}" presName="rect1ChTx" presStyleLbl="alignAcc1" presStyleIdx="2" presStyleCnt="3">
        <dgm:presLayoutVars>
          <dgm:bulletEnabled val="1"/>
        </dgm:presLayoutVars>
      </dgm:prSet>
      <dgm:spPr/>
      <dgm:t>
        <a:bodyPr/>
        <a:lstStyle/>
        <a:p>
          <a:endParaRPr lang="es-MX"/>
        </a:p>
      </dgm:t>
    </dgm:pt>
    <dgm:pt modelId="{5D40B028-C791-434A-8BB6-8EB780F9D5B4}" type="pres">
      <dgm:prSet presAssocID="{5343A08F-7FFB-4739-8EAC-0B87C5C3B8E6}" presName="rect2ParTx" presStyleLbl="alignAcc1" presStyleIdx="2" presStyleCnt="3">
        <dgm:presLayoutVars>
          <dgm:chMax val="1"/>
          <dgm:bulletEnabled val="1"/>
        </dgm:presLayoutVars>
      </dgm:prSet>
      <dgm:spPr/>
      <dgm:t>
        <a:bodyPr/>
        <a:lstStyle/>
        <a:p>
          <a:endParaRPr lang="es-MX"/>
        </a:p>
      </dgm:t>
    </dgm:pt>
    <dgm:pt modelId="{EC7E18E9-6861-4406-B87E-36A93891631A}" type="pres">
      <dgm:prSet presAssocID="{5343A08F-7FFB-4739-8EAC-0B87C5C3B8E6}" presName="rect2ChTx" presStyleLbl="alignAcc1" presStyleIdx="2" presStyleCnt="3">
        <dgm:presLayoutVars>
          <dgm:bulletEnabled val="1"/>
        </dgm:presLayoutVars>
      </dgm:prSet>
      <dgm:spPr/>
      <dgm:t>
        <a:bodyPr/>
        <a:lstStyle/>
        <a:p>
          <a:endParaRPr lang="es-MX"/>
        </a:p>
      </dgm:t>
    </dgm:pt>
    <dgm:pt modelId="{D6E300E2-10CE-4002-8C97-9D7B7A39373E}" type="pres">
      <dgm:prSet presAssocID="{04447578-08BF-472F-9072-D101FBB2BBFC}" presName="rect3ParTx" presStyleLbl="alignAcc1" presStyleIdx="2" presStyleCnt="3">
        <dgm:presLayoutVars>
          <dgm:chMax val="1"/>
          <dgm:bulletEnabled val="1"/>
        </dgm:presLayoutVars>
      </dgm:prSet>
      <dgm:spPr/>
      <dgm:t>
        <a:bodyPr/>
        <a:lstStyle/>
        <a:p>
          <a:endParaRPr lang="es-MX"/>
        </a:p>
      </dgm:t>
    </dgm:pt>
    <dgm:pt modelId="{AB851FFF-03E7-463A-ADF1-E9BC20FAFB2C}" type="pres">
      <dgm:prSet presAssocID="{04447578-08BF-472F-9072-D101FBB2BBFC}" presName="rect3ChTx" presStyleLbl="alignAcc1" presStyleIdx="2" presStyleCnt="3">
        <dgm:presLayoutVars>
          <dgm:bulletEnabled val="1"/>
        </dgm:presLayoutVars>
      </dgm:prSet>
      <dgm:spPr/>
      <dgm:t>
        <a:bodyPr/>
        <a:lstStyle/>
        <a:p>
          <a:endParaRPr lang="es-MX"/>
        </a:p>
      </dgm:t>
    </dgm:pt>
  </dgm:ptLst>
  <dgm:cxnLst>
    <dgm:cxn modelId="{1A753CA2-F70B-4116-A765-34F6582C2DC8}" type="presOf" srcId="{23B4FA6D-CCB7-46CE-8733-CEAEBEDD03CF}" destId="{684D139C-158F-42C3-934D-8F0003EEDA4A}" srcOrd="0" destOrd="1" presId="urn:microsoft.com/office/officeart/2005/8/layout/target3"/>
    <dgm:cxn modelId="{14E50472-E7E3-402A-B457-88571E8DA5D0}" type="presOf" srcId="{04447578-08BF-472F-9072-D101FBB2BBFC}" destId="{D6E300E2-10CE-4002-8C97-9D7B7A39373E}" srcOrd="1" destOrd="0" presId="urn:microsoft.com/office/officeart/2005/8/layout/target3"/>
    <dgm:cxn modelId="{11B07562-2F8A-4868-9DE8-9799BBBA95B2}" srcId="{25DBFE0D-34E5-4D96-B6E1-018198A7FEA4}" destId="{04447578-08BF-472F-9072-D101FBB2BBFC}" srcOrd="2" destOrd="0" parTransId="{92FC864C-0ED2-4786-9BB8-FA49784C59A8}" sibTransId="{371BA082-37C2-400B-8F6C-A51A6E6A518B}"/>
    <dgm:cxn modelId="{0D8E3C03-1F19-4EEE-ADF9-ADDF02B96EAF}" type="presOf" srcId="{57E49A4F-1749-47F0-8A82-FF53F1C12D45}" destId="{09D6A1D7-69F6-45AC-BE59-9408B3D109DD}" srcOrd="0" destOrd="0" presId="urn:microsoft.com/office/officeart/2005/8/layout/target3"/>
    <dgm:cxn modelId="{D0CEE2B2-E916-4C24-93B4-8EC274EFCB6F}" type="presOf" srcId="{25DBFE0D-34E5-4D96-B6E1-018198A7FEA4}" destId="{AE021BE0-13E0-40BE-B0A6-177925BAE341}" srcOrd="0" destOrd="0" presId="urn:microsoft.com/office/officeart/2005/8/layout/target3"/>
    <dgm:cxn modelId="{6EE3AA3A-1498-4C0E-8F7F-A1F6666D2AC5}" srcId="{04447578-08BF-472F-9072-D101FBB2BBFC}" destId="{2C3C5F58-AA91-4BB5-BF4B-6522F0FBE4F4}" srcOrd="1" destOrd="0" parTransId="{EA18D876-D738-4107-8B99-C1CE81B32CB6}" sibTransId="{C9741A0B-B9AA-4CA2-8638-F3E35FA534C1}"/>
    <dgm:cxn modelId="{5E10FCFB-1C49-42FE-BFFE-EAD9115698DE}" type="presOf" srcId="{F580398B-C7E7-4103-9ABD-12E5D31EFE6D}" destId="{684D139C-158F-42C3-934D-8F0003EEDA4A}" srcOrd="0" destOrd="2" presId="urn:microsoft.com/office/officeart/2005/8/layout/target3"/>
    <dgm:cxn modelId="{603D364F-2A6D-4E91-9E49-F0126100E890}" type="presOf" srcId="{04447578-08BF-472F-9072-D101FBB2BBFC}" destId="{EE50B535-E7F8-4C75-9C64-26396A32C9C6}" srcOrd="0" destOrd="0" presId="urn:microsoft.com/office/officeart/2005/8/layout/target3"/>
    <dgm:cxn modelId="{3D277CC8-796A-401A-873A-19A5910A7CDA}" type="presOf" srcId="{5343A08F-7FFB-4739-8EAC-0B87C5C3B8E6}" destId="{6D805A65-4AB4-402E-8A51-9B280E34D73E}" srcOrd="0" destOrd="0" presId="urn:microsoft.com/office/officeart/2005/8/layout/target3"/>
    <dgm:cxn modelId="{9BEA3D5C-5A6A-4D7D-AE7A-31F144D71754}" type="presOf" srcId="{5343A08F-7FFB-4739-8EAC-0B87C5C3B8E6}" destId="{5D40B028-C791-434A-8BB6-8EB780F9D5B4}" srcOrd="1" destOrd="0" presId="urn:microsoft.com/office/officeart/2005/8/layout/target3"/>
    <dgm:cxn modelId="{355144CB-7526-4FC4-96D4-B9150D654230}" srcId="{5343A08F-7FFB-4739-8EAC-0B87C5C3B8E6}" destId="{4150815E-78B0-423A-8006-FAF4E79A35A7}" srcOrd="1" destOrd="0" parTransId="{18234166-D48F-4691-A585-1BB4E476814A}" sibTransId="{4179FD18-DE27-4B2E-B531-7FEA817E898E}"/>
    <dgm:cxn modelId="{6D91F411-019F-42BB-BBE6-D967EF585BF3}" type="presOf" srcId="{57E49A4F-1749-47F0-8A82-FF53F1C12D45}" destId="{9D5883D5-E51D-4B74-BAA2-856A2717093D}" srcOrd="1" destOrd="0" presId="urn:microsoft.com/office/officeart/2005/8/layout/target3"/>
    <dgm:cxn modelId="{D2BAA16C-52BA-4938-963D-3C77118470BF}" type="presOf" srcId="{2C3C5F58-AA91-4BB5-BF4B-6522F0FBE4F4}" destId="{AB851FFF-03E7-463A-ADF1-E9BC20FAFB2C}" srcOrd="0" destOrd="1" presId="urn:microsoft.com/office/officeart/2005/8/layout/target3"/>
    <dgm:cxn modelId="{E3CA94F2-B0F9-411C-90D4-1115F36E405E}" srcId="{04447578-08BF-472F-9072-D101FBB2BBFC}" destId="{168C24FE-AF0D-40AD-8EF1-EC373A7F7874}" srcOrd="2" destOrd="0" parTransId="{02E08EB4-DFC4-4DE9-AFA2-1758DC00F6AB}" sibTransId="{DFC1DDA9-C409-4689-B222-D4AE73B30514}"/>
    <dgm:cxn modelId="{A39C11D6-901B-4549-B544-D9C31B190826}" type="presOf" srcId="{283F9499-E5CA-4E35-916C-CB1B62A1E984}" destId="{684D139C-158F-42C3-934D-8F0003EEDA4A}" srcOrd="0" destOrd="0" presId="urn:microsoft.com/office/officeart/2005/8/layout/target3"/>
    <dgm:cxn modelId="{8E85E630-4A84-492B-A1BF-151D26FCD6E4}" srcId="{57E49A4F-1749-47F0-8A82-FF53F1C12D45}" destId="{F580398B-C7E7-4103-9ABD-12E5D31EFE6D}" srcOrd="2" destOrd="0" parTransId="{2C57CDA0-BDAA-4026-A514-9DE7C0018233}" sibTransId="{83AF2140-BB56-4CEF-82DD-C0192D87C680}"/>
    <dgm:cxn modelId="{6B95632D-A60D-44EA-8AFA-7D386D3C24D2}" srcId="{57E49A4F-1749-47F0-8A82-FF53F1C12D45}" destId="{23B4FA6D-CCB7-46CE-8733-CEAEBEDD03CF}" srcOrd="1" destOrd="0" parTransId="{E871FC1F-13FB-4A01-B7A4-E002D342F8E9}" sibTransId="{69534A20-3AAF-4B80-A265-80A5CD9FA23C}"/>
    <dgm:cxn modelId="{0CDE9D37-4273-47B1-98B0-72D61BDEA3D8}" type="presOf" srcId="{3EDA0252-F7A2-4AA6-8212-D20DB65BADCD}" destId="{EC7E18E9-6861-4406-B87E-36A93891631A}" srcOrd="0" destOrd="0" presId="urn:microsoft.com/office/officeart/2005/8/layout/target3"/>
    <dgm:cxn modelId="{D15C74DC-7D31-4FDD-A2C7-97BE40FF92B2}" type="presOf" srcId="{CF7EE859-B1E3-44BA-B15C-6B7392A2EE30}" destId="{AB851FFF-03E7-463A-ADF1-E9BC20FAFB2C}" srcOrd="0" destOrd="0" presId="urn:microsoft.com/office/officeart/2005/8/layout/target3"/>
    <dgm:cxn modelId="{FEF58688-B6F0-45AA-9AD6-DEED2DC1E629}" srcId="{5343A08F-7FFB-4739-8EAC-0B87C5C3B8E6}" destId="{D785962A-45E5-46AD-8281-5F79F0A299E0}" srcOrd="2" destOrd="0" parTransId="{623EA227-BD94-4142-A03B-A4E378EEF101}" sibTransId="{94894267-51FA-4A7C-8B33-1483DED30700}"/>
    <dgm:cxn modelId="{CBFD4784-CBA4-40A1-9285-44493A097E61}" srcId="{57E49A4F-1749-47F0-8A82-FF53F1C12D45}" destId="{283F9499-E5CA-4E35-916C-CB1B62A1E984}" srcOrd="0" destOrd="0" parTransId="{10D2194C-3FE0-43B3-8691-18D7934FA8D8}" sibTransId="{94A04BD8-21A7-4980-88D9-F10ECD9AE73F}"/>
    <dgm:cxn modelId="{CEF91041-10B4-47FC-B27F-B3B0690B5FEE}" srcId="{25DBFE0D-34E5-4D96-B6E1-018198A7FEA4}" destId="{57E49A4F-1749-47F0-8A82-FF53F1C12D45}" srcOrd="0" destOrd="0" parTransId="{E6A282BF-A5DA-486F-9259-C80CDBA62DAD}" sibTransId="{770CE4E0-2652-41B0-BECF-FB53AA66A9AE}"/>
    <dgm:cxn modelId="{EE29E520-1374-4458-B74D-6ABDA22BB931}" srcId="{04447578-08BF-472F-9072-D101FBB2BBFC}" destId="{CF7EE859-B1E3-44BA-B15C-6B7392A2EE30}" srcOrd="0" destOrd="0" parTransId="{180A165D-1D1E-420C-A7A5-F5CB54A1AF27}" sibTransId="{646C39D2-B713-4746-BA59-565F94A2399E}"/>
    <dgm:cxn modelId="{DDEA4892-201C-4F40-B5AD-0B95E5CD792B}" type="presOf" srcId="{168C24FE-AF0D-40AD-8EF1-EC373A7F7874}" destId="{AB851FFF-03E7-463A-ADF1-E9BC20FAFB2C}" srcOrd="0" destOrd="2" presId="urn:microsoft.com/office/officeart/2005/8/layout/target3"/>
    <dgm:cxn modelId="{407AB0ED-E861-41E1-8290-81EE46A13141}" srcId="{5343A08F-7FFB-4739-8EAC-0B87C5C3B8E6}" destId="{3EDA0252-F7A2-4AA6-8212-D20DB65BADCD}" srcOrd="0" destOrd="0" parTransId="{4A2B56EF-6718-40F7-B6E2-24B22B01D025}" sibTransId="{21D8BDA9-945E-493A-A408-3A0A2789C7C9}"/>
    <dgm:cxn modelId="{9838AF01-E65F-4046-8FD4-2B88BC040556}" type="presOf" srcId="{D785962A-45E5-46AD-8281-5F79F0A299E0}" destId="{EC7E18E9-6861-4406-B87E-36A93891631A}" srcOrd="0" destOrd="2" presId="urn:microsoft.com/office/officeart/2005/8/layout/target3"/>
    <dgm:cxn modelId="{2DD28F0E-8339-4B57-82B4-EBFE9991C83D}" srcId="{25DBFE0D-34E5-4D96-B6E1-018198A7FEA4}" destId="{5343A08F-7FFB-4739-8EAC-0B87C5C3B8E6}" srcOrd="1" destOrd="0" parTransId="{E421E843-EBC6-4508-A853-BA412AD0735E}" sibTransId="{7944A8F0-A99D-423A-9BDB-92BD0DA63250}"/>
    <dgm:cxn modelId="{AAF9EC91-4E2C-46CB-8331-7882EB67BC55}" type="presOf" srcId="{4150815E-78B0-423A-8006-FAF4E79A35A7}" destId="{EC7E18E9-6861-4406-B87E-36A93891631A}" srcOrd="0" destOrd="1" presId="urn:microsoft.com/office/officeart/2005/8/layout/target3"/>
    <dgm:cxn modelId="{11E39203-4473-4BA1-9BF0-3C21FC0599FC}" type="presParOf" srcId="{AE021BE0-13E0-40BE-B0A6-177925BAE341}" destId="{744B1935-D3C6-4031-AF69-F69D16CB2E26}" srcOrd="0" destOrd="0" presId="urn:microsoft.com/office/officeart/2005/8/layout/target3"/>
    <dgm:cxn modelId="{EB81040A-B781-4143-B29A-B7D42CB84F8E}" type="presParOf" srcId="{AE021BE0-13E0-40BE-B0A6-177925BAE341}" destId="{0498311B-9FC2-4C4A-B3E4-7D7BCDBCE7D2}" srcOrd="1" destOrd="0" presId="urn:microsoft.com/office/officeart/2005/8/layout/target3"/>
    <dgm:cxn modelId="{1300AEA3-4226-4A00-A8E9-C318AAEC3FC8}" type="presParOf" srcId="{AE021BE0-13E0-40BE-B0A6-177925BAE341}" destId="{09D6A1D7-69F6-45AC-BE59-9408B3D109DD}" srcOrd="2" destOrd="0" presId="urn:microsoft.com/office/officeart/2005/8/layout/target3"/>
    <dgm:cxn modelId="{83BB1D83-9669-4B09-B609-0D46B94A8946}" type="presParOf" srcId="{AE021BE0-13E0-40BE-B0A6-177925BAE341}" destId="{F66198F7-5CE8-4B38-B5B3-A0D4D16DD896}" srcOrd="3" destOrd="0" presId="urn:microsoft.com/office/officeart/2005/8/layout/target3"/>
    <dgm:cxn modelId="{316DBED3-D65E-4DF4-9F89-E1CA6FBA2CFA}" type="presParOf" srcId="{AE021BE0-13E0-40BE-B0A6-177925BAE341}" destId="{5695D14E-BD62-491F-9764-DB39660DC188}" srcOrd="4" destOrd="0" presId="urn:microsoft.com/office/officeart/2005/8/layout/target3"/>
    <dgm:cxn modelId="{29142BEB-76B2-41DA-A64C-65B4CAE16059}" type="presParOf" srcId="{AE021BE0-13E0-40BE-B0A6-177925BAE341}" destId="{6D805A65-4AB4-402E-8A51-9B280E34D73E}" srcOrd="5" destOrd="0" presId="urn:microsoft.com/office/officeart/2005/8/layout/target3"/>
    <dgm:cxn modelId="{7C1A6DAF-DC8B-4C81-A3CD-C801C52A4264}" type="presParOf" srcId="{AE021BE0-13E0-40BE-B0A6-177925BAE341}" destId="{FB657839-53F8-4C6F-8D2C-F754E0A4D7F7}" srcOrd="6" destOrd="0" presId="urn:microsoft.com/office/officeart/2005/8/layout/target3"/>
    <dgm:cxn modelId="{07A379C4-56BA-484A-AD46-8FD4E59C87E7}" type="presParOf" srcId="{AE021BE0-13E0-40BE-B0A6-177925BAE341}" destId="{59C92737-37FA-4022-AA22-26F68072830E}" srcOrd="7" destOrd="0" presId="urn:microsoft.com/office/officeart/2005/8/layout/target3"/>
    <dgm:cxn modelId="{AC25DFBF-DAB9-46D5-A0F2-C67B7DA1477D}" type="presParOf" srcId="{AE021BE0-13E0-40BE-B0A6-177925BAE341}" destId="{EE50B535-E7F8-4C75-9C64-26396A32C9C6}" srcOrd="8" destOrd="0" presId="urn:microsoft.com/office/officeart/2005/8/layout/target3"/>
    <dgm:cxn modelId="{008B9056-7707-4A0F-B112-80B8E37B6786}" type="presParOf" srcId="{AE021BE0-13E0-40BE-B0A6-177925BAE341}" destId="{9D5883D5-E51D-4B74-BAA2-856A2717093D}" srcOrd="9" destOrd="0" presId="urn:microsoft.com/office/officeart/2005/8/layout/target3"/>
    <dgm:cxn modelId="{322DDB62-5AB6-47ED-AF79-A75861BF204C}" type="presParOf" srcId="{AE021BE0-13E0-40BE-B0A6-177925BAE341}" destId="{684D139C-158F-42C3-934D-8F0003EEDA4A}" srcOrd="10" destOrd="0" presId="urn:microsoft.com/office/officeart/2005/8/layout/target3"/>
    <dgm:cxn modelId="{D386CC4B-BDBA-4933-A87E-86671CC5A0CF}" type="presParOf" srcId="{AE021BE0-13E0-40BE-B0A6-177925BAE341}" destId="{5D40B028-C791-434A-8BB6-8EB780F9D5B4}" srcOrd="11" destOrd="0" presId="urn:microsoft.com/office/officeart/2005/8/layout/target3"/>
    <dgm:cxn modelId="{25CFFBE0-998F-4346-8316-B99D82689BA1}" type="presParOf" srcId="{AE021BE0-13E0-40BE-B0A6-177925BAE341}" destId="{EC7E18E9-6861-4406-B87E-36A93891631A}" srcOrd="12" destOrd="0" presId="urn:microsoft.com/office/officeart/2005/8/layout/target3"/>
    <dgm:cxn modelId="{999003DF-665F-4DBF-B4E6-0F1526D59A93}" type="presParOf" srcId="{AE021BE0-13E0-40BE-B0A6-177925BAE341}" destId="{D6E300E2-10CE-4002-8C97-9D7B7A39373E}" srcOrd="13" destOrd="0" presId="urn:microsoft.com/office/officeart/2005/8/layout/target3"/>
    <dgm:cxn modelId="{8EFF2312-B924-4F38-BCD0-B27C4D9C8442}" type="presParOf" srcId="{AE021BE0-13E0-40BE-B0A6-177925BAE341}" destId="{AB851FFF-03E7-463A-ADF1-E9BC20FAFB2C}"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98D2AE7C-FDF5-440C-9C4B-26144D625997}" type="doc">
      <dgm:prSet loTypeId="urn:microsoft.com/office/officeart/2005/8/layout/lProcess2" loCatId="list" qsTypeId="urn:microsoft.com/office/officeart/2005/8/quickstyle/simple1" qsCatId="simple" csTypeId="urn:microsoft.com/office/officeart/2005/8/colors/colorful1" csCatId="colorful" phldr="1"/>
      <dgm:spPr/>
      <dgm:t>
        <a:bodyPr/>
        <a:lstStyle/>
        <a:p>
          <a:endParaRPr lang="es-MX"/>
        </a:p>
      </dgm:t>
    </dgm:pt>
    <dgm:pt modelId="{8750ACB0-A903-4AC9-8C79-82B2D75595A6}">
      <dgm:prSet phldrT="[Texto]" custT="1"/>
      <dgm:spPr/>
      <dgm:t>
        <a:bodyPr/>
        <a:lstStyle/>
        <a:p>
          <a:r>
            <a:rPr lang="es-MX" sz="4400" dirty="0" smtClean="0"/>
            <a:t>LOGOS DE PERELMAN</a:t>
          </a:r>
          <a:endParaRPr lang="es-MX" sz="4400" dirty="0"/>
        </a:p>
      </dgm:t>
    </dgm:pt>
    <dgm:pt modelId="{8DE73A15-2B94-4F1D-A064-E21060DA8C1B}" type="parTrans" cxnId="{D51CA8D4-F7AF-446B-A264-FB3324A3D85B}">
      <dgm:prSet/>
      <dgm:spPr/>
      <dgm:t>
        <a:bodyPr/>
        <a:lstStyle/>
        <a:p>
          <a:endParaRPr lang="es-MX"/>
        </a:p>
      </dgm:t>
    </dgm:pt>
    <dgm:pt modelId="{D756C4A3-5903-40A8-BC30-E5F7ECF3B9A4}" type="sibTrans" cxnId="{D51CA8D4-F7AF-446B-A264-FB3324A3D85B}">
      <dgm:prSet/>
      <dgm:spPr/>
      <dgm:t>
        <a:bodyPr/>
        <a:lstStyle/>
        <a:p>
          <a:endParaRPr lang="es-MX"/>
        </a:p>
      </dgm:t>
    </dgm:pt>
    <dgm:pt modelId="{CA74A16F-A7C6-4A48-A123-EE9BAD22ECFF}">
      <dgm:prSet phldrT="[Texto]" custT="1"/>
      <dgm:spPr/>
      <dgm:t>
        <a:bodyPr/>
        <a:lstStyle/>
        <a:p>
          <a:r>
            <a:rPr lang="es-MX" sz="3200" dirty="0" smtClean="0"/>
            <a:t>Propone una nueva retórica</a:t>
          </a:r>
          <a:endParaRPr lang="es-MX" sz="3200" dirty="0"/>
        </a:p>
      </dgm:t>
    </dgm:pt>
    <dgm:pt modelId="{B1C08D1C-8C1F-4784-B9A6-1B7F0092BA6C}" type="parTrans" cxnId="{0A2AB5D6-2E4C-4129-9C14-863A837A8268}">
      <dgm:prSet/>
      <dgm:spPr/>
      <dgm:t>
        <a:bodyPr/>
        <a:lstStyle/>
        <a:p>
          <a:endParaRPr lang="es-MX"/>
        </a:p>
      </dgm:t>
    </dgm:pt>
    <dgm:pt modelId="{B5B4CA2F-1B7C-4B8C-8B2B-C58E51781348}" type="sibTrans" cxnId="{0A2AB5D6-2E4C-4129-9C14-863A837A8268}">
      <dgm:prSet/>
      <dgm:spPr/>
      <dgm:t>
        <a:bodyPr/>
        <a:lstStyle/>
        <a:p>
          <a:endParaRPr lang="es-MX"/>
        </a:p>
      </dgm:t>
    </dgm:pt>
    <dgm:pt modelId="{98E258C4-10A1-4B46-A6A7-21796B799E5F}">
      <dgm:prSet phldrT="[Texto]" custT="1"/>
      <dgm:spPr/>
      <dgm:t>
        <a:bodyPr/>
        <a:lstStyle/>
        <a:p>
          <a:r>
            <a:rPr lang="es-MX" sz="3200" dirty="0" smtClean="0"/>
            <a:t>Que busca la justificación racional</a:t>
          </a:r>
          <a:endParaRPr lang="es-MX" sz="3200" dirty="0"/>
        </a:p>
      </dgm:t>
    </dgm:pt>
    <dgm:pt modelId="{A9CA0A89-6B92-4DF9-AD62-61EA2CA68D44}" type="parTrans" cxnId="{CCA41742-6929-484D-8F05-F30BF1EE7149}">
      <dgm:prSet/>
      <dgm:spPr/>
      <dgm:t>
        <a:bodyPr/>
        <a:lstStyle/>
        <a:p>
          <a:endParaRPr lang="es-MX"/>
        </a:p>
      </dgm:t>
    </dgm:pt>
    <dgm:pt modelId="{EC33077B-522A-4843-B51F-C8C649613C99}" type="sibTrans" cxnId="{CCA41742-6929-484D-8F05-F30BF1EE7149}">
      <dgm:prSet/>
      <dgm:spPr/>
      <dgm:t>
        <a:bodyPr/>
        <a:lstStyle/>
        <a:p>
          <a:endParaRPr lang="es-MX"/>
        </a:p>
      </dgm:t>
    </dgm:pt>
    <dgm:pt modelId="{E05C0FFD-72F8-47AD-BB7D-0248DC737637}">
      <dgm:prSet phldrT="[Texto]" custT="1"/>
      <dgm:spPr/>
      <dgm:t>
        <a:bodyPr/>
        <a:lstStyle/>
        <a:p>
          <a:r>
            <a:rPr lang="es-MX" sz="3200" dirty="0" smtClean="0"/>
            <a:t>Y la adhesión del auditorio</a:t>
          </a:r>
          <a:endParaRPr lang="es-MX" sz="3200" dirty="0"/>
        </a:p>
      </dgm:t>
    </dgm:pt>
    <dgm:pt modelId="{E4BA5522-933F-4AEE-B87B-9312431E523E}" type="parTrans" cxnId="{ACB6DF8B-2F86-42D1-AC5E-090433B6E647}">
      <dgm:prSet/>
      <dgm:spPr/>
      <dgm:t>
        <a:bodyPr/>
        <a:lstStyle/>
        <a:p>
          <a:endParaRPr lang="es-MX"/>
        </a:p>
      </dgm:t>
    </dgm:pt>
    <dgm:pt modelId="{8DBF12E6-41A7-4566-A4D8-C6F816B06D10}" type="sibTrans" cxnId="{ACB6DF8B-2F86-42D1-AC5E-090433B6E647}">
      <dgm:prSet/>
      <dgm:spPr/>
      <dgm:t>
        <a:bodyPr/>
        <a:lstStyle/>
        <a:p>
          <a:endParaRPr lang="es-MX"/>
        </a:p>
      </dgm:t>
    </dgm:pt>
    <dgm:pt modelId="{22D7CFAE-CC4A-47D5-902C-3C78BC00F2B0}" type="pres">
      <dgm:prSet presAssocID="{98D2AE7C-FDF5-440C-9C4B-26144D625997}" presName="theList" presStyleCnt="0">
        <dgm:presLayoutVars>
          <dgm:dir/>
          <dgm:animLvl val="lvl"/>
          <dgm:resizeHandles val="exact"/>
        </dgm:presLayoutVars>
      </dgm:prSet>
      <dgm:spPr/>
      <dgm:t>
        <a:bodyPr/>
        <a:lstStyle/>
        <a:p>
          <a:endParaRPr lang="es-MX"/>
        </a:p>
      </dgm:t>
    </dgm:pt>
    <dgm:pt modelId="{DC766C5B-1FBD-400E-9443-DCD676F86C75}" type="pres">
      <dgm:prSet presAssocID="{8750ACB0-A903-4AC9-8C79-82B2D75595A6}" presName="compNode" presStyleCnt="0"/>
      <dgm:spPr/>
    </dgm:pt>
    <dgm:pt modelId="{0AD730B6-2908-4246-BB0F-DFCD897324B5}" type="pres">
      <dgm:prSet presAssocID="{8750ACB0-A903-4AC9-8C79-82B2D75595A6}" presName="aNode" presStyleLbl="bgShp" presStyleIdx="0" presStyleCnt="1"/>
      <dgm:spPr/>
      <dgm:t>
        <a:bodyPr/>
        <a:lstStyle/>
        <a:p>
          <a:endParaRPr lang="es-MX"/>
        </a:p>
      </dgm:t>
    </dgm:pt>
    <dgm:pt modelId="{31E835F2-72AA-44F1-A0F7-59FA7A87528B}" type="pres">
      <dgm:prSet presAssocID="{8750ACB0-A903-4AC9-8C79-82B2D75595A6}" presName="textNode" presStyleLbl="bgShp" presStyleIdx="0" presStyleCnt="1"/>
      <dgm:spPr/>
      <dgm:t>
        <a:bodyPr/>
        <a:lstStyle/>
        <a:p>
          <a:endParaRPr lang="es-MX"/>
        </a:p>
      </dgm:t>
    </dgm:pt>
    <dgm:pt modelId="{870DE0E1-4CEB-4EEF-BD8B-A1C5BDEF1F1D}" type="pres">
      <dgm:prSet presAssocID="{8750ACB0-A903-4AC9-8C79-82B2D75595A6}" presName="compChildNode" presStyleCnt="0"/>
      <dgm:spPr/>
    </dgm:pt>
    <dgm:pt modelId="{E7C3871E-15FD-4904-AB33-8AC847EAE05F}" type="pres">
      <dgm:prSet presAssocID="{8750ACB0-A903-4AC9-8C79-82B2D75595A6}" presName="theInnerList" presStyleCnt="0"/>
      <dgm:spPr/>
    </dgm:pt>
    <dgm:pt modelId="{EF597F62-A298-486A-9262-E7D864DCF3E4}" type="pres">
      <dgm:prSet presAssocID="{CA74A16F-A7C6-4A48-A123-EE9BAD22ECFF}" presName="childNode" presStyleLbl="node1" presStyleIdx="0" presStyleCnt="3">
        <dgm:presLayoutVars>
          <dgm:bulletEnabled val="1"/>
        </dgm:presLayoutVars>
      </dgm:prSet>
      <dgm:spPr/>
      <dgm:t>
        <a:bodyPr/>
        <a:lstStyle/>
        <a:p>
          <a:endParaRPr lang="es-MX"/>
        </a:p>
      </dgm:t>
    </dgm:pt>
    <dgm:pt modelId="{D2A679C5-3A7F-4FB4-A459-AA1FE0D006F8}" type="pres">
      <dgm:prSet presAssocID="{CA74A16F-A7C6-4A48-A123-EE9BAD22ECFF}" presName="aSpace2" presStyleCnt="0"/>
      <dgm:spPr/>
    </dgm:pt>
    <dgm:pt modelId="{0F1868B9-D031-498E-A15B-D5DE6DF12319}" type="pres">
      <dgm:prSet presAssocID="{98E258C4-10A1-4B46-A6A7-21796B799E5F}" presName="childNode" presStyleLbl="node1" presStyleIdx="1" presStyleCnt="3">
        <dgm:presLayoutVars>
          <dgm:bulletEnabled val="1"/>
        </dgm:presLayoutVars>
      </dgm:prSet>
      <dgm:spPr/>
      <dgm:t>
        <a:bodyPr/>
        <a:lstStyle/>
        <a:p>
          <a:endParaRPr lang="es-MX"/>
        </a:p>
      </dgm:t>
    </dgm:pt>
    <dgm:pt modelId="{3B54BB86-453E-482A-9101-3475D343BAA8}" type="pres">
      <dgm:prSet presAssocID="{98E258C4-10A1-4B46-A6A7-21796B799E5F}" presName="aSpace2" presStyleCnt="0"/>
      <dgm:spPr/>
    </dgm:pt>
    <dgm:pt modelId="{74E65A86-DEB3-44C2-A7CD-3B2834E92B12}" type="pres">
      <dgm:prSet presAssocID="{E05C0FFD-72F8-47AD-BB7D-0248DC737637}" presName="childNode" presStyleLbl="node1" presStyleIdx="2" presStyleCnt="3">
        <dgm:presLayoutVars>
          <dgm:bulletEnabled val="1"/>
        </dgm:presLayoutVars>
      </dgm:prSet>
      <dgm:spPr/>
      <dgm:t>
        <a:bodyPr/>
        <a:lstStyle/>
        <a:p>
          <a:endParaRPr lang="es-MX"/>
        </a:p>
      </dgm:t>
    </dgm:pt>
  </dgm:ptLst>
  <dgm:cxnLst>
    <dgm:cxn modelId="{D51CA8D4-F7AF-446B-A264-FB3324A3D85B}" srcId="{98D2AE7C-FDF5-440C-9C4B-26144D625997}" destId="{8750ACB0-A903-4AC9-8C79-82B2D75595A6}" srcOrd="0" destOrd="0" parTransId="{8DE73A15-2B94-4F1D-A064-E21060DA8C1B}" sibTransId="{D756C4A3-5903-40A8-BC30-E5F7ECF3B9A4}"/>
    <dgm:cxn modelId="{367D2435-9ED4-43DC-852A-8B93A417578F}" type="presOf" srcId="{98E258C4-10A1-4B46-A6A7-21796B799E5F}" destId="{0F1868B9-D031-498E-A15B-D5DE6DF12319}" srcOrd="0" destOrd="0" presId="urn:microsoft.com/office/officeart/2005/8/layout/lProcess2"/>
    <dgm:cxn modelId="{85144AC5-F6D3-4D1C-B2E5-BDF13C95F583}" type="presOf" srcId="{8750ACB0-A903-4AC9-8C79-82B2D75595A6}" destId="{31E835F2-72AA-44F1-A0F7-59FA7A87528B}" srcOrd="1" destOrd="0" presId="urn:microsoft.com/office/officeart/2005/8/layout/lProcess2"/>
    <dgm:cxn modelId="{4346672F-CB9F-438E-842E-C0C3E57D08F2}" type="presOf" srcId="{98D2AE7C-FDF5-440C-9C4B-26144D625997}" destId="{22D7CFAE-CC4A-47D5-902C-3C78BC00F2B0}" srcOrd="0" destOrd="0" presId="urn:microsoft.com/office/officeart/2005/8/layout/lProcess2"/>
    <dgm:cxn modelId="{2F9A6BD6-64B4-4FF1-A6FF-FE845130F01A}" type="presOf" srcId="{CA74A16F-A7C6-4A48-A123-EE9BAD22ECFF}" destId="{EF597F62-A298-486A-9262-E7D864DCF3E4}" srcOrd="0" destOrd="0" presId="urn:microsoft.com/office/officeart/2005/8/layout/lProcess2"/>
    <dgm:cxn modelId="{0A2AB5D6-2E4C-4129-9C14-863A837A8268}" srcId="{8750ACB0-A903-4AC9-8C79-82B2D75595A6}" destId="{CA74A16F-A7C6-4A48-A123-EE9BAD22ECFF}" srcOrd="0" destOrd="0" parTransId="{B1C08D1C-8C1F-4784-B9A6-1B7F0092BA6C}" sibTransId="{B5B4CA2F-1B7C-4B8C-8B2B-C58E51781348}"/>
    <dgm:cxn modelId="{74AA66DC-E186-47DB-A30A-AAACFCA69ABD}" type="presOf" srcId="{8750ACB0-A903-4AC9-8C79-82B2D75595A6}" destId="{0AD730B6-2908-4246-BB0F-DFCD897324B5}" srcOrd="0" destOrd="0" presId="urn:microsoft.com/office/officeart/2005/8/layout/lProcess2"/>
    <dgm:cxn modelId="{089DFF97-C40D-4F21-B774-57EBE50F6CA0}" type="presOf" srcId="{E05C0FFD-72F8-47AD-BB7D-0248DC737637}" destId="{74E65A86-DEB3-44C2-A7CD-3B2834E92B12}" srcOrd="0" destOrd="0" presId="urn:microsoft.com/office/officeart/2005/8/layout/lProcess2"/>
    <dgm:cxn modelId="{CCA41742-6929-484D-8F05-F30BF1EE7149}" srcId="{8750ACB0-A903-4AC9-8C79-82B2D75595A6}" destId="{98E258C4-10A1-4B46-A6A7-21796B799E5F}" srcOrd="1" destOrd="0" parTransId="{A9CA0A89-6B92-4DF9-AD62-61EA2CA68D44}" sibTransId="{EC33077B-522A-4843-B51F-C8C649613C99}"/>
    <dgm:cxn modelId="{ACB6DF8B-2F86-42D1-AC5E-090433B6E647}" srcId="{8750ACB0-A903-4AC9-8C79-82B2D75595A6}" destId="{E05C0FFD-72F8-47AD-BB7D-0248DC737637}" srcOrd="2" destOrd="0" parTransId="{E4BA5522-933F-4AEE-B87B-9312431E523E}" sibTransId="{8DBF12E6-41A7-4566-A4D8-C6F816B06D10}"/>
    <dgm:cxn modelId="{7C112E14-8BE8-4EA2-BB52-0002B9563B2B}" type="presParOf" srcId="{22D7CFAE-CC4A-47D5-902C-3C78BC00F2B0}" destId="{DC766C5B-1FBD-400E-9443-DCD676F86C75}" srcOrd="0" destOrd="0" presId="urn:microsoft.com/office/officeart/2005/8/layout/lProcess2"/>
    <dgm:cxn modelId="{F40B4A21-4716-4FA8-8E10-DC7DA4861A7D}" type="presParOf" srcId="{DC766C5B-1FBD-400E-9443-DCD676F86C75}" destId="{0AD730B6-2908-4246-BB0F-DFCD897324B5}" srcOrd="0" destOrd="0" presId="urn:microsoft.com/office/officeart/2005/8/layout/lProcess2"/>
    <dgm:cxn modelId="{524F2F57-4606-47D7-853E-4B5819458C8A}" type="presParOf" srcId="{DC766C5B-1FBD-400E-9443-DCD676F86C75}" destId="{31E835F2-72AA-44F1-A0F7-59FA7A87528B}" srcOrd="1" destOrd="0" presId="urn:microsoft.com/office/officeart/2005/8/layout/lProcess2"/>
    <dgm:cxn modelId="{870AAD4C-EAD2-4FF6-A0A2-78DC378DCF14}" type="presParOf" srcId="{DC766C5B-1FBD-400E-9443-DCD676F86C75}" destId="{870DE0E1-4CEB-4EEF-BD8B-A1C5BDEF1F1D}" srcOrd="2" destOrd="0" presId="urn:microsoft.com/office/officeart/2005/8/layout/lProcess2"/>
    <dgm:cxn modelId="{D1ACAA10-9219-4D4C-A5E2-F66987FD1F84}" type="presParOf" srcId="{870DE0E1-4CEB-4EEF-BD8B-A1C5BDEF1F1D}" destId="{E7C3871E-15FD-4904-AB33-8AC847EAE05F}" srcOrd="0" destOrd="0" presId="urn:microsoft.com/office/officeart/2005/8/layout/lProcess2"/>
    <dgm:cxn modelId="{C4D8D720-3A67-4D64-A3C0-3DA6AE1EFDBB}" type="presParOf" srcId="{E7C3871E-15FD-4904-AB33-8AC847EAE05F}" destId="{EF597F62-A298-486A-9262-E7D864DCF3E4}" srcOrd="0" destOrd="0" presId="urn:microsoft.com/office/officeart/2005/8/layout/lProcess2"/>
    <dgm:cxn modelId="{EDB64C5A-8C53-4A00-89DA-F291C7889FE2}" type="presParOf" srcId="{E7C3871E-15FD-4904-AB33-8AC847EAE05F}" destId="{D2A679C5-3A7F-4FB4-A459-AA1FE0D006F8}" srcOrd="1" destOrd="0" presId="urn:microsoft.com/office/officeart/2005/8/layout/lProcess2"/>
    <dgm:cxn modelId="{20623ED9-C4B4-493C-973F-4B4BECA6CC5B}" type="presParOf" srcId="{E7C3871E-15FD-4904-AB33-8AC847EAE05F}" destId="{0F1868B9-D031-498E-A15B-D5DE6DF12319}" srcOrd="2" destOrd="0" presId="urn:microsoft.com/office/officeart/2005/8/layout/lProcess2"/>
    <dgm:cxn modelId="{A9A3A5E7-8843-4846-9139-8A7AE73462B5}" type="presParOf" srcId="{E7C3871E-15FD-4904-AB33-8AC847EAE05F}" destId="{3B54BB86-453E-482A-9101-3475D343BAA8}" srcOrd="3" destOrd="0" presId="urn:microsoft.com/office/officeart/2005/8/layout/lProcess2"/>
    <dgm:cxn modelId="{577B4192-5D70-443A-A935-C409CAB6D6B0}" type="presParOf" srcId="{E7C3871E-15FD-4904-AB33-8AC847EAE05F}" destId="{74E65A86-DEB3-44C2-A7CD-3B2834E92B12}" srcOrd="4"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0E99978B-F44C-4854-A124-31CB4A42B1DE}"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s-MX"/>
        </a:p>
      </dgm:t>
    </dgm:pt>
    <dgm:pt modelId="{7C2737CC-2C6D-4FCC-9C93-1135189372F6}">
      <dgm:prSet phldrT="[Texto]"/>
      <dgm:spPr/>
      <dgm:t>
        <a:bodyPr/>
        <a:lstStyle/>
        <a:p>
          <a:r>
            <a:rPr lang="es-MX" dirty="0" smtClean="0"/>
            <a:t>ETHOS</a:t>
          </a:r>
          <a:endParaRPr lang="es-MX" dirty="0"/>
        </a:p>
      </dgm:t>
    </dgm:pt>
    <dgm:pt modelId="{BB1F2344-F5F5-4C0C-863E-27636F83735E}" type="parTrans" cxnId="{2BEEDDF9-BC07-4A5B-8EAA-2848645210E5}">
      <dgm:prSet/>
      <dgm:spPr/>
      <dgm:t>
        <a:bodyPr/>
        <a:lstStyle/>
        <a:p>
          <a:endParaRPr lang="es-MX"/>
        </a:p>
      </dgm:t>
    </dgm:pt>
    <dgm:pt modelId="{E4B75E97-241C-4255-970E-9059002C6118}" type="sibTrans" cxnId="{2BEEDDF9-BC07-4A5B-8EAA-2848645210E5}">
      <dgm:prSet/>
      <dgm:spPr/>
      <dgm:t>
        <a:bodyPr/>
        <a:lstStyle/>
        <a:p>
          <a:endParaRPr lang="es-MX"/>
        </a:p>
      </dgm:t>
    </dgm:pt>
    <dgm:pt modelId="{7DD30331-4341-408E-B5A9-B3EC30414061}">
      <dgm:prSet phldrT="[Texto]"/>
      <dgm:spPr/>
      <dgm:t>
        <a:bodyPr/>
        <a:lstStyle/>
        <a:p>
          <a:pPr algn="just"/>
          <a:r>
            <a:rPr lang="es-MX" dirty="0" smtClean="0"/>
            <a:t>Cuando el orador tiene credibilidad puede llegar a influir en el locutor</a:t>
          </a:r>
          <a:endParaRPr lang="es-MX" dirty="0"/>
        </a:p>
      </dgm:t>
    </dgm:pt>
    <dgm:pt modelId="{A74F5533-8B0A-43C3-AB74-938CBF1EB636}" type="parTrans" cxnId="{EF7EAC23-0422-4E03-82DC-2C4701026293}">
      <dgm:prSet/>
      <dgm:spPr/>
      <dgm:t>
        <a:bodyPr/>
        <a:lstStyle/>
        <a:p>
          <a:endParaRPr lang="es-MX"/>
        </a:p>
      </dgm:t>
    </dgm:pt>
    <dgm:pt modelId="{45DF3541-940B-4A1C-8AB7-1C4668348C6B}" type="sibTrans" cxnId="{EF7EAC23-0422-4E03-82DC-2C4701026293}">
      <dgm:prSet/>
      <dgm:spPr/>
      <dgm:t>
        <a:bodyPr/>
        <a:lstStyle/>
        <a:p>
          <a:endParaRPr lang="es-MX"/>
        </a:p>
      </dgm:t>
    </dgm:pt>
    <dgm:pt modelId="{5FAFC502-B780-4E15-8F19-FEAA9153D882}">
      <dgm:prSet phldrT="[Texto]"/>
      <dgm:spPr/>
      <dgm:t>
        <a:bodyPr/>
        <a:lstStyle/>
        <a:p>
          <a:r>
            <a:rPr lang="es-MX" dirty="0" smtClean="0"/>
            <a:t>PATHOS</a:t>
          </a:r>
          <a:endParaRPr lang="es-MX" dirty="0"/>
        </a:p>
      </dgm:t>
    </dgm:pt>
    <dgm:pt modelId="{473BE4CA-5527-4356-863C-23179DE328B1}" type="parTrans" cxnId="{C2C32CB6-ECDF-4E8D-9F2E-95C4AE57ED2C}">
      <dgm:prSet/>
      <dgm:spPr/>
      <dgm:t>
        <a:bodyPr/>
        <a:lstStyle/>
        <a:p>
          <a:endParaRPr lang="es-MX"/>
        </a:p>
      </dgm:t>
    </dgm:pt>
    <dgm:pt modelId="{BE48F78A-27A9-47D9-BE83-01CD2A72D0CF}" type="sibTrans" cxnId="{C2C32CB6-ECDF-4E8D-9F2E-95C4AE57ED2C}">
      <dgm:prSet/>
      <dgm:spPr/>
      <dgm:t>
        <a:bodyPr/>
        <a:lstStyle/>
        <a:p>
          <a:endParaRPr lang="es-MX"/>
        </a:p>
      </dgm:t>
    </dgm:pt>
    <dgm:pt modelId="{DFF2AC54-7D6F-4B28-AF13-F383F943E1AE}">
      <dgm:prSet phldrT="[Texto]"/>
      <dgm:spPr/>
      <dgm:t>
        <a:bodyPr/>
        <a:lstStyle/>
        <a:p>
          <a:r>
            <a:rPr lang="es-MX" dirty="0" smtClean="0"/>
            <a:t>Manejo del animo del auditorio para que así acepten sus </a:t>
          </a:r>
          <a:r>
            <a:rPr lang="es-MX" dirty="0" smtClean="0"/>
            <a:t>argumentos.</a:t>
          </a:r>
          <a:endParaRPr lang="es-MX" dirty="0"/>
        </a:p>
      </dgm:t>
    </dgm:pt>
    <dgm:pt modelId="{B7376989-8234-42FD-A52C-40D4CF063573}" type="parTrans" cxnId="{F5A92ECA-9BA0-4BB8-8732-252E7B5674F2}">
      <dgm:prSet/>
      <dgm:spPr/>
      <dgm:t>
        <a:bodyPr/>
        <a:lstStyle/>
        <a:p>
          <a:endParaRPr lang="es-MX"/>
        </a:p>
      </dgm:t>
    </dgm:pt>
    <dgm:pt modelId="{FB2F5C83-81C8-4D94-90DB-BB31E9286F72}" type="sibTrans" cxnId="{F5A92ECA-9BA0-4BB8-8732-252E7B5674F2}">
      <dgm:prSet/>
      <dgm:spPr/>
      <dgm:t>
        <a:bodyPr/>
        <a:lstStyle/>
        <a:p>
          <a:endParaRPr lang="es-MX"/>
        </a:p>
      </dgm:t>
    </dgm:pt>
    <dgm:pt modelId="{B2923E11-37F8-40E4-83B3-0B96C485F177}">
      <dgm:prSet phldrT="[Texto]"/>
      <dgm:spPr/>
      <dgm:t>
        <a:bodyPr/>
        <a:lstStyle/>
        <a:p>
          <a:r>
            <a:rPr lang="es-MX" dirty="0" smtClean="0"/>
            <a:t>LOGOS</a:t>
          </a:r>
          <a:endParaRPr lang="es-MX" dirty="0"/>
        </a:p>
      </dgm:t>
    </dgm:pt>
    <dgm:pt modelId="{A17A7DD9-7E1D-4F53-9FD3-9A413DE9AB14}" type="sibTrans" cxnId="{AE6C11E0-06B8-497B-879C-7A58A1512CF3}">
      <dgm:prSet/>
      <dgm:spPr/>
      <dgm:t>
        <a:bodyPr/>
        <a:lstStyle/>
        <a:p>
          <a:endParaRPr lang="es-MX"/>
        </a:p>
      </dgm:t>
    </dgm:pt>
    <dgm:pt modelId="{751C56B3-9B9D-4730-BC3B-ACC493F5B8AE}" type="parTrans" cxnId="{AE6C11E0-06B8-497B-879C-7A58A1512CF3}">
      <dgm:prSet/>
      <dgm:spPr/>
      <dgm:t>
        <a:bodyPr/>
        <a:lstStyle/>
        <a:p>
          <a:endParaRPr lang="es-MX"/>
        </a:p>
      </dgm:t>
    </dgm:pt>
    <dgm:pt modelId="{AFF08A10-EEAE-4B11-BFA4-7E284DAB51C5}">
      <dgm:prSet phldrT="[Texto]"/>
      <dgm:spPr/>
      <dgm:t>
        <a:bodyPr/>
        <a:lstStyle/>
        <a:p>
          <a:r>
            <a:rPr lang="es-MX" dirty="0" smtClean="0"/>
            <a:t>Que el discurso presentado sea verdad, lo aparente para que puedan validar el argumento. </a:t>
          </a:r>
          <a:endParaRPr lang="es-MX" dirty="0"/>
        </a:p>
      </dgm:t>
    </dgm:pt>
    <dgm:pt modelId="{2C558EB7-B665-4E99-A389-BB0AF5D6CD87}" type="sibTrans" cxnId="{6FC715E4-EE78-4FF9-A480-5494154356DC}">
      <dgm:prSet/>
      <dgm:spPr/>
      <dgm:t>
        <a:bodyPr/>
        <a:lstStyle/>
        <a:p>
          <a:endParaRPr lang="es-MX"/>
        </a:p>
      </dgm:t>
    </dgm:pt>
    <dgm:pt modelId="{D087AF44-6C66-4B08-AC88-4DD8616999D7}" type="parTrans" cxnId="{6FC715E4-EE78-4FF9-A480-5494154356DC}">
      <dgm:prSet/>
      <dgm:spPr/>
      <dgm:t>
        <a:bodyPr/>
        <a:lstStyle/>
        <a:p>
          <a:endParaRPr lang="es-MX"/>
        </a:p>
      </dgm:t>
    </dgm:pt>
    <dgm:pt modelId="{69FF67A2-994B-4DC7-9B24-9E56791BDDD3}" type="pres">
      <dgm:prSet presAssocID="{0E99978B-F44C-4854-A124-31CB4A42B1DE}" presName="Name0" presStyleCnt="0">
        <dgm:presLayoutVars>
          <dgm:dir/>
          <dgm:animLvl val="lvl"/>
          <dgm:resizeHandles val="exact"/>
        </dgm:presLayoutVars>
      </dgm:prSet>
      <dgm:spPr/>
      <dgm:t>
        <a:bodyPr/>
        <a:lstStyle/>
        <a:p>
          <a:endParaRPr lang="es-MX"/>
        </a:p>
      </dgm:t>
    </dgm:pt>
    <dgm:pt modelId="{2902CE1F-A04E-4BB5-980E-479239526C2A}" type="pres">
      <dgm:prSet presAssocID="{0E99978B-F44C-4854-A124-31CB4A42B1DE}" presName="tSp" presStyleCnt="0"/>
      <dgm:spPr/>
    </dgm:pt>
    <dgm:pt modelId="{FC59DF80-641E-4A9B-8CC5-B78D3A17A29B}" type="pres">
      <dgm:prSet presAssocID="{0E99978B-F44C-4854-A124-31CB4A42B1DE}" presName="bSp" presStyleCnt="0"/>
      <dgm:spPr/>
    </dgm:pt>
    <dgm:pt modelId="{D26534D1-8397-4CFB-8546-C99BC8954195}" type="pres">
      <dgm:prSet presAssocID="{0E99978B-F44C-4854-A124-31CB4A42B1DE}" presName="process" presStyleCnt="0"/>
      <dgm:spPr/>
    </dgm:pt>
    <dgm:pt modelId="{C6B5DAD3-80AA-4C66-921C-D142F7FD95E1}" type="pres">
      <dgm:prSet presAssocID="{7C2737CC-2C6D-4FCC-9C93-1135189372F6}" presName="composite1" presStyleCnt="0"/>
      <dgm:spPr/>
    </dgm:pt>
    <dgm:pt modelId="{B1507A68-11A5-4A6E-9D5E-895CF799F46B}" type="pres">
      <dgm:prSet presAssocID="{7C2737CC-2C6D-4FCC-9C93-1135189372F6}" presName="dummyNode1" presStyleLbl="node1" presStyleIdx="0" presStyleCnt="3"/>
      <dgm:spPr/>
    </dgm:pt>
    <dgm:pt modelId="{8B5DBB3E-EBD6-4441-9145-FDB9A3859EA0}" type="pres">
      <dgm:prSet presAssocID="{7C2737CC-2C6D-4FCC-9C93-1135189372F6}" presName="childNode1" presStyleLbl="bgAcc1" presStyleIdx="0" presStyleCnt="3">
        <dgm:presLayoutVars>
          <dgm:bulletEnabled val="1"/>
        </dgm:presLayoutVars>
      </dgm:prSet>
      <dgm:spPr/>
      <dgm:t>
        <a:bodyPr/>
        <a:lstStyle/>
        <a:p>
          <a:endParaRPr lang="es-MX"/>
        </a:p>
      </dgm:t>
    </dgm:pt>
    <dgm:pt modelId="{35512F72-6022-447E-8D37-B2C1FFB712DB}" type="pres">
      <dgm:prSet presAssocID="{7C2737CC-2C6D-4FCC-9C93-1135189372F6}" presName="childNode1tx" presStyleLbl="bgAcc1" presStyleIdx="0" presStyleCnt="3">
        <dgm:presLayoutVars>
          <dgm:bulletEnabled val="1"/>
        </dgm:presLayoutVars>
      </dgm:prSet>
      <dgm:spPr/>
      <dgm:t>
        <a:bodyPr/>
        <a:lstStyle/>
        <a:p>
          <a:endParaRPr lang="es-MX"/>
        </a:p>
      </dgm:t>
    </dgm:pt>
    <dgm:pt modelId="{D40D8448-0E5C-45C7-8819-1AE97A0F4537}" type="pres">
      <dgm:prSet presAssocID="{7C2737CC-2C6D-4FCC-9C93-1135189372F6}" presName="parentNode1" presStyleLbl="node1" presStyleIdx="0" presStyleCnt="3">
        <dgm:presLayoutVars>
          <dgm:chMax val="1"/>
          <dgm:bulletEnabled val="1"/>
        </dgm:presLayoutVars>
      </dgm:prSet>
      <dgm:spPr/>
      <dgm:t>
        <a:bodyPr/>
        <a:lstStyle/>
        <a:p>
          <a:endParaRPr lang="es-MX"/>
        </a:p>
      </dgm:t>
    </dgm:pt>
    <dgm:pt modelId="{B0B70FDC-BC21-4B21-B36E-C474CEB30F7E}" type="pres">
      <dgm:prSet presAssocID="{7C2737CC-2C6D-4FCC-9C93-1135189372F6}" presName="connSite1" presStyleCnt="0"/>
      <dgm:spPr/>
    </dgm:pt>
    <dgm:pt modelId="{124C68D1-47D3-4E30-9397-DBB7DF02F621}" type="pres">
      <dgm:prSet presAssocID="{E4B75E97-241C-4255-970E-9059002C6118}" presName="Name9" presStyleLbl="sibTrans2D1" presStyleIdx="0" presStyleCnt="2"/>
      <dgm:spPr/>
      <dgm:t>
        <a:bodyPr/>
        <a:lstStyle/>
        <a:p>
          <a:endParaRPr lang="es-MX"/>
        </a:p>
      </dgm:t>
    </dgm:pt>
    <dgm:pt modelId="{AE16D4D7-4B68-4BB3-96B0-1D5359DFADB0}" type="pres">
      <dgm:prSet presAssocID="{5FAFC502-B780-4E15-8F19-FEAA9153D882}" presName="composite2" presStyleCnt="0"/>
      <dgm:spPr/>
    </dgm:pt>
    <dgm:pt modelId="{BEA9C398-F5E3-40A3-9B0F-5F5817F218FA}" type="pres">
      <dgm:prSet presAssocID="{5FAFC502-B780-4E15-8F19-FEAA9153D882}" presName="dummyNode2" presStyleLbl="node1" presStyleIdx="0" presStyleCnt="3"/>
      <dgm:spPr/>
    </dgm:pt>
    <dgm:pt modelId="{9B8C605A-F375-43D7-B0A5-A1C6C3809233}" type="pres">
      <dgm:prSet presAssocID="{5FAFC502-B780-4E15-8F19-FEAA9153D882}" presName="childNode2" presStyleLbl="bgAcc1" presStyleIdx="1" presStyleCnt="3" custLinFactNeighborX="-2339" custLinFactNeighborY="-2275">
        <dgm:presLayoutVars>
          <dgm:bulletEnabled val="1"/>
        </dgm:presLayoutVars>
      </dgm:prSet>
      <dgm:spPr/>
      <dgm:t>
        <a:bodyPr/>
        <a:lstStyle/>
        <a:p>
          <a:endParaRPr lang="es-MX"/>
        </a:p>
      </dgm:t>
    </dgm:pt>
    <dgm:pt modelId="{555FBF49-BD35-4DF1-9326-BF788E7F385C}" type="pres">
      <dgm:prSet presAssocID="{5FAFC502-B780-4E15-8F19-FEAA9153D882}" presName="childNode2tx" presStyleLbl="bgAcc1" presStyleIdx="1" presStyleCnt="3">
        <dgm:presLayoutVars>
          <dgm:bulletEnabled val="1"/>
        </dgm:presLayoutVars>
      </dgm:prSet>
      <dgm:spPr/>
      <dgm:t>
        <a:bodyPr/>
        <a:lstStyle/>
        <a:p>
          <a:endParaRPr lang="es-MX"/>
        </a:p>
      </dgm:t>
    </dgm:pt>
    <dgm:pt modelId="{673A7CEC-6DEC-49CB-AE9F-E4569F0BAF12}" type="pres">
      <dgm:prSet presAssocID="{5FAFC502-B780-4E15-8F19-FEAA9153D882}" presName="parentNode2" presStyleLbl="node1" presStyleIdx="1" presStyleCnt="3">
        <dgm:presLayoutVars>
          <dgm:chMax val="0"/>
          <dgm:bulletEnabled val="1"/>
        </dgm:presLayoutVars>
      </dgm:prSet>
      <dgm:spPr/>
      <dgm:t>
        <a:bodyPr/>
        <a:lstStyle/>
        <a:p>
          <a:endParaRPr lang="es-MX"/>
        </a:p>
      </dgm:t>
    </dgm:pt>
    <dgm:pt modelId="{9FC72099-4A33-433B-A9FD-87BBB04C1E32}" type="pres">
      <dgm:prSet presAssocID="{5FAFC502-B780-4E15-8F19-FEAA9153D882}" presName="connSite2" presStyleCnt="0"/>
      <dgm:spPr/>
    </dgm:pt>
    <dgm:pt modelId="{6E089EEE-FBDA-4182-BBDD-BAE941BA9B1E}" type="pres">
      <dgm:prSet presAssocID="{BE48F78A-27A9-47D9-BE83-01CD2A72D0CF}" presName="Name18" presStyleLbl="sibTrans2D1" presStyleIdx="1" presStyleCnt="2"/>
      <dgm:spPr/>
      <dgm:t>
        <a:bodyPr/>
        <a:lstStyle/>
        <a:p>
          <a:endParaRPr lang="es-MX"/>
        </a:p>
      </dgm:t>
    </dgm:pt>
    <dgm:pt modelId="{AB27D35C-C3EB-48FD-AF49-8F5095E8E3D6}" type="pres">
      <dgm:prSet presAssocID="{B2923E11-37F8-40E4-83B3-0B96C485F177}" presName="composite1" presStyleCnt="0"/>
      <dgm:spPr/>
    </dgm:pt>
    <dgm:pt modelId="{2AA8B15E-157F-4AC2-A061-7E2428B65454}" type="pres">
      <dgm:prSet presAssocID="{B2923E11-37F8-40E4-83B3-0B96C485F177}" presName="dummyNode1" presStyleLbl="node1" presStyleIdx="1" presStyleCnt="3"/>
      <dgm:spPr/>
    </dgm:pt>
    <dgm:pt modelId="{43F4A709-2F30-4946-A72D-E6E1CB4CF05D}" type="pres">
      <dgm:prSet presAssocID="{B2923E11-37F8-40E4-83B3-0B96C485F177}" presName="childNode1" presStyleLbl="bgAcc1" presStyleIdx="2" presStyleCnt="3">
        <dgm:presLayoutVars>
          <dgm:bulletEnabled val="1"/>
        </dgm:presLayoutVars>
      </dgm:prSet>
      <dgm:spPr/>
      <dgm:t>
        <a:bodyPr/>
        <a:lstStyle/>
        <a:p>
          <a:endParaRPr lang="es-MX"/>
        </a:p>
      </dgm:t>
    </dgm:pt>
    <dgm:pt modelId="{10C78849-7C40-48F4-BABF-8C694E4CCEB0}" type="pres">
      <dgm:prSet presAssocID="{B2923E11-37F8-40E4-83B3-0B96C485F177}" presName="childNode1tx" presStyleLbl="bgAcc1" presStyleIdx="2" presStyleCnt="3">
        <dgm:presLayoutVars>
          <dgm:bulletEnabled val="1"/>
        </dgm:presLayoutVars>
      </dgm:prSet>
      <dgm:spPr/>
      <dgm:t>
        <a:bodyPr/>
        <a:lstStyle/>
        <a:p>
          <a:endParaRPr lang="es-MX"/>
        </a:p>
      </dgm:t>
    </dgm:pt>
    <dgm:pt modelId="{163B2A15-BE5B-4C3F-9538-30B788E99B5C}" type="pres">
      <dgm:prSet presAssocID="{B2923E11-37F8-40E4-83B3-0B96C485F177}" presName="parentNode1" presStyleLbl="node1" presStyleIdx="2" presStyleCnt="3">
        <dgm:presLayoutVars>
          <dgm:chMax val="1"/>
          <dgm:bulletEnabled val="1"/>
        </dgm:presLayoutVars>
      </dgm:prSet>
      <dgm:spPr/>
      <dgm:t>
        <a:bodyPr/>
        <a:lstStyle/>
        <a:p>
          <a:endParaRPr lang="es-MX"/>
        </a:p>
      </dgm:t>
    </dgm:pt>
    <dgm:pt modelId="{D8F88F4E-8F1C-4B9B-BF74-D16519EB6C08}" type="pres">
      <dgm:prSet presAssocID="{B2923E11-37F8-40E4-83B3-0B96C485F177}" presName="connSite1" presStyleCnt="0"/>
      <dgm:spPr/>
    </dgm:pt>
  </dgm:ptLst>
  <dgm:cxnLst>
    <dgm:cxn modelId="{6FC715E4-EE78-4FF9-A480-5494154356DC}" srcId="{B2923E11-37F8-40E4-83B3-0B96C485F177}" destId="{AFF08A10-EEAE-4B11-BFA4-7E284DAB51C5}" srcOrd="0" destOrd="0" parTransId="{D087AF44-6C66-4B08-AC88-4DD8616999D7}" sibTransId="{2C558EB7-B665-4E99-A389-BB0AF5D6CD87}"/>
    <dgm:cxn modelId="{0B4CC908-5D82-4FCB-8681-E76700C62855}" type="presOf" srcId="{5FAFC502-B780-4E15-8F19-FEAA9153D882}" destId="{673A7CEC-6DEC-49CB-AE9F-E4569F0BAF12}" srcOrd="0" destOrd="0" presId="urn:microsoft.com/office/officeart/2005/8/layout/hProcess4"/>
    <dgm:cxn modelId="{AE6C11E0-06B8-497B-879C-7A58A1512CF3}" srcId="{0E99978B-F44C-4854-A124-31CB4A42B1DE}" destId="{B2923E11-37F8-40E4-83B3-0B96C485F177}" srcOrd="2" destOrd="0" parTransId="{751C56B3-9B9D-4730-BC3B-ACC493F5B8AE}" sibTransId="{A17A7DD9-7E1D-4F53-9FD3-9A413DE9AB14}"/>
    <dgm:cxn modelId="{FDC48078-B9DC-4E17-846A-38EE51F0B2A4}" type="presOf" srcId="{AFF08A10-EEAE-4B11-BFA4-7E284DAB51C5}" destId="{43F4A709-2F30-4946-A72D-E6E1CB4CF05D}" srcOrd="0" destOrd="0" presId="urn:microsoft.com/office/officeart/2005/8/layout/hProcess4"/>
    <dgm:cxn modelId="{EF7EAC23-0422-4E03-82DC-2C4701026293}" srcId="{7C2737CC-2C6D-4FCC-9C93-1135189372F6}" destId="{7DD30331-4341-408E-B5A9-B3EC30414061}" srcOrd="0" destOrd="0" parTransId="{A74F5533-8B0A-43C3-AB74-938CBF1EB636}" sibTransId="{45DF3541-940B-4A1C-8AB7-1C4668348C6B}"/>
    <dgm:cxn modelId="{F5EE3ADD-75CC-4DD4-BF25-3E9295271DF9}" type="presOf" srcId="{7DD30331-4341-408E-B5A9-B3EC30414061}" destId="{35512F72-6022-447E-8D37-B2C1FFB712DB}" srcOrd="1" destOrd="0" presId="urn:microsoft.com/office/officeart/2005/8/layout/hProcess4"/>
    <dgm:cxn modelId="{E0A4B1EF-B5D7-4A6C-AE58-8BFD5566D482}" type="presOf" srcId="{DFF2AC54-7D6F-4B28-AF13-F383F943E1AE}" destId="{555FBF49-BD35-4DF1-9326-BF788E7F385C}" srcOrd="1" destOrd="0" presId="urn:microsoft.com/office/officeart/2005/8/layout/hProcess4"/>
    <dgm:cxn modelId="{E176C32E-2963-4B33-8033-C9A58210AE59}" type="presOf" srcId="{DFF2AC54-7D6F-4B28-AF13-F383F943E1AE}" destId="{9B8C605A-F375-43D7-B0A5-A1C6C3809233}" srcOrd="0" destOrd="0" presId="urn:microsoft.com/office/officeart/2005/8/layout/hProcess4"/>
    <dgm:cxn modelId="{2BEEDDF9-BC07-4A5B-8EAA-2848645210E5}" srcId="{0E99978B-F44C-4854-A124-31CB4A42B1DE}" destId="{7C2737CC-2C6D-4FCC-9C93-1135189372F6}" srcOrd="0" destOrd="0" parTransId="{BB1F2344-F5F5-4C0C-863E-27636F83735E}" sibTransId="{E4B75E97-241C-4255-970E-9059002C6118}"/>
    <dgm:cxn modelId="{9448236A-851D-40AA-A139-00FBB5B8FCFC}" type="presOf" srcId="{7DD30331-4341-408E-B5A9-B3EC30414061}" destId="{8B5DBB3E-EBD6-4441-9145-FDB9A3859EA0}" srcOrd="0" destOrd="0" presId="urn:microsoft.com/office/officeart/2005/8/layout/hProcess4"/>
    <dgm:cxn modelId="{F44C6DDF-3583-443A-85F4-5F4360449136}" type="presOf" srcId="{E4B75E97-241C-4255-970E-9059002C6118}" destId="{124C68D1-47D3-4E30-9397-DBB7DF02F621}" srcOrd="0" destOrd="0" presId="urn:microsoft.com/office/officeart/2005/8/layout/hProcess4"/>
    <dgm:cxn modelId="{4A7B18FA-7577-4237-AA5D-3D3680875F4D}" type="presOf" srcId="{B2923E11-37F8-40E4-83B3-0B96C485F177}" destId="{163B2A15-BE5B-4C3F-9538-30B788E99B5C}" srcOrd="0" destOrd="0" presId="urn:microsoft.com/office/officeart/2005/8/layout/hProcess4"/>
    <dgm:cxn modelId="{66AF7554-2C7C-4268-8A85-8477C4AAA0BB}" type="presOf" srcId="{0E99978B-F44C-4854-A124-31CB4A42B1DE}" destId="{69FF67A2-994B-4DC7-9B24-9E56791BDDD3}" srcOrd="0" destOrd="0" presId="urn:microsoft.com/office/officeart/2005/8/layout/hProcess4"/>
    <dgm:cxn modelId="{DCCEDD24-1334-41E6-ADFE-20EBEA023004}" type="presOf" srcId="{AFF08A10-EEAE-4B11-BFA4-7E284DAB51C5}" destId="{10C78849-7C40-48F4-BABF-8C694E4CCEB0}" srcOrd="1" destOrd="0" presId="urn:microsoft.com/office/officeart/2005/8/layout/hProcess4"/>
    <dgm:cxn modelId="{C6241B59-37B7-4802-9F31-F72C7BEBDEDD}" type="presOf" srcId="{BE48F78A-27A9-47D9-BE83-01CD2A72D0CF}" destId="{6E089EEE-FBDA-4182-BBDD-BAE941BA9B1E}" srcOrd="0" destOrd="0" presId="urn:microsoft.com/office/officeart/2005/8/layout/hProcess4"/>
    <dgm:cxn modelId="{C2C32CB6-ECDF-4E8D-9F2E-95C4AE57ED2C}" srcId="{0E99978B-F44C-4854-A124-31CB4A42B1DE}" destId="{5FAFC502-B780-4E15-8F19-FEAA9153D882}" srcOrd="1" destOrd="0" parTransId="{473BE4CA-5527-4356-863C-23179DE328B1}" sibTransId="{BE48F78A-27A9-47D9-BE83-01CD2A72D0CF}"/>
    <dgm:cxn modelId="{F5A92ECA-9BA0-4BB8-8732-252E7B5674F2}" srcId="{5FAFC502-B780-4E15-8F19-FEAA9153D882}" destId="{DFF2AC54-7D6F-4B28-AF13-F383F943E1AE}" srcOrd="0" destOrd="0" parTransId="{B7376989-8234-42FD-A52C-40D4CF063573}" sibTransId="{FB2F5C83-81C8-4D94-90DB-BB31E9286F72}"/>
    <dgm:cxn modelId="{62D088C5-B96C-4938-B499-CBE5D77EBED9}" type="presOf" srcId="{7C2737CC-2C6D-4FCC-9C93-1135189372F6}" destId="{D40D8448-0E5C-45C7-8819-1AE97A0F4537}" srcOrd="0" destOrd="0" presId="urn:microsoft.com/office/officeart/2005/8/layout/hProcess4"/>
    <dgm:cxn modelId="{4298125D-998A-4107-A3F0-0511E7414BA5}" type="presParOf" srcId="{69FF67A2-994B-4DC7-9B24-9E56791BDDD3}" destId="{2902CE1F-A04E-4BB5-980E-479239526C2A}" srcOrd="0" destOrd="0" presId="urn:microsoft.com/office/officeart/2005/8/layout/hProcess4"/>
    <dgm:cxn modelId="{B5E15B7D-D3C7-46D6-97D9-99C26F64643C}" type="presParOf" srcId="{69FF67A2-994B-4DC7-9B24-9E56791BDDD3}" destId="{FC59DF80-641E-4A9B-8CC5-B78D3A17A29B}" srcOrd="1" destOrd="0" presId="urn:microsoft.com/office/officeart/2005/8/layout/hProcess4"/>
    <dgm:cxn modelId="{AAD9FD24-2346-44ED-83C6-001FD4A6AEED}" type="presParOf" srcId="{69FF67A2-994B-4DC7-9B24-9E56791BDDD3}" destId="{D26534D1-8397-4CFB-8546-C99BC8954195}" srcOrd="2" destOrd="0" presId="urn:microsoft.com/office/officeart/2005/8/layout/hProcess4"/>
    <dgm:cxn modelId="{8559FDF1-BEA1-4A71-A5FB-BD7960AE7D78}" type="presParOf" srcId="{D26534D1-8397-4CFB-8546-C99BC8954195}" destId="{C6B5DAD3-80AA-4C66-921C-D142F7FD95E1}" srcOrd="0" destOrd="0" presId="urn:microsoft.com/office/officeart/2005/8/layout/hProcess4"/>
    <dgm:cxn modelId="{C2B9077C-6877-4730-BC29-B58EBA5E5631}" type="presParOf" srcId="{C6B5DAD3-80AA-4C66-921C-D142F7FD95E1}" destId="{B1507A68-11A5-4A6E-9D5E-895CF799F46B}" srcOrd="0" destOrd="0" presId="urn:microsoft.com/office/officeart/2005/8/layout/hProcess4"/>
    <dgm:cxn modelId="{CF7E1F0C-5B6C-4016-98D5-BC8E4DA00544}" type="presParOf" srcId="{C6B5DAD3-80AA-4C66-921C-D142F7FD95E1}" destId="{8B5DBB3E-EBD6-4441-9145-FDB9A3859EA0}" srcOrd="1" destOrd="0" presId="urn:microsoft.com/office/officeart/2005/8/layout/hProcess4"/>
    <dgm:cxn modelId="{6EAFE98F-917A-4BFB-B071-F62DB705B28D}" type="presParOf" srcId="{C6B5DAD3-80AA-4C66-921C-D142F7FD95E1}" destId="{35512F72-6022-447E-8D37-B2C1FFB712DB}" srcOrd="2" destOrd="0" presId="urn:microsoft.com/office/officeart/2005/8/layout/hProcess4"/>
    <dgm:cxn modelId="{E82D4A7E-2703-407F-BDA9-503B40DDD0C2}" type="presParOf" srcId="{C6B5DAD3-80AA-4C66-921C-D142F7FD95E1}" destId="{D40D8448-0E5C-45C7-8819-1AE97A0F4537}" srcOrd="3" destOrd="0" presId="urn:microsoft.com/office/officeart/2005/8/layout/hProcess4"/>
    <dgm:cxn modelId="{98EEC63C-1DB6-4FFF-B6FD-AED70831723F}" type="presParOf" srcId="{C6B5DAD3-80AA-4C66-921C-D142F7FD95E1}" destId="{B0B70FDC-BC21-4B21-B36E-C474CEB30F7E}" srcOrd="4" destOrd="0" presId="urn:microsoft.com/office/officeart/2005/8/layout/hProcess4"/>
    <dgm:cxn modelId="{0F34B761-D176-4014-BF05-A241FF22E628}" type="presParOf" srcId="{D26534D1-8397-4CFB-8546-C99BC8954195}" destId="{124C68D1-47D3-4E30-9397-DBB7DF02F621}" srcOrd="1" destOrd="0" presId="urn:microsoft.com/office/officeart/2005/8/layout/hProcess4"/>
    <dgm:cxn modelId="{30951C54-4E31-4939-AC87-952999A36B52}" type="presParOf" srcId="{D26534D1-8397-4CFB-8546-C99BC8954195}" destId="{AE16D4D7-4B68-4BB3-96B0-1D5359DFADB0}" srcOrd="2" destOrd="0" presId="urn:microsoft.com/office/officeart/2005/8/layout/hProcess4"/>
    <dgm:cxn modelId="{B6941400-246B-44F3-9EFA-F9A8BC520035}" type="presParOf" srcId="{AE16D4D7-4B68-4BB3-96B0-1D5359DFADB0}" destId="{BEA9C398-F5E3-40A3-9B0F-5F5817F218FA}" srcOrd="0" destOrd="0" presId="urn:microsoft.com/office/officeart/2005/8/layout/hProcess4"/>
    <dgm:cxn modelId="{28BBA1AE-B461-46B6-91E7-733AECE44671}" type="presParOf" srcId="{AE16D4D7-4B68-4BB3-96B0-1D5359DFADB0}" destId="{9B8C605A-F375-43D7-B0A5-A1C6C3809233}" srcOrd="1" destOrd="0" presId="urn:microsoft.com/office/officeart/2005/8/layout/hProcess4"/>
    <dgm:cxn modelId="{CA7B45CE-AC1B-463B-B191-0EC6FDF1C482}" type="presParOf" srcId="{AE16D4D7-4B68-4BB3-96B0-1D5359DFADB0}" destId="{555FBF49-BD35-4DF1-9326-BF788E7F385C}" srcOrd="2" destOrd="0" presId="urn:microsoft.com/office/officeart/2005/8/layout/hProcess4"/>
    <dgm:cxn modelId="{3415C7AE-628B-478F-B9E9-055DD2AB0552}" type="presParOf" srcId="{AE16D4D7-4B68-4BB3-96B0-1D5359DFADB0}" destId="{673A7CEC-6DEC-49CB-AE9F-E4569F0BAF12}" srcOrd="3" destOrd="0" presId="urn:microsoft.com/office/officeart/2005/8/layout/hProcess4"/>
    <dgm:cxn modelId="{6382BB92-3172-411F-89DF-22E4203BE33C}" type="presParOf" srcId="{AE16D4D7-4B68-4BB3-96B0-1D5359DFADB0}" destId="{9FC72099-4A33-433B-A9FD-87BBB04C1E32}" srcOrd="4" destOrd="0" presId="urn:microsoft.com/office/officeart/2005/8/layout/hProcess4"/>
    <dgm:cxn modelId="{2DD8C4A1-FDEB-43C5-B411-0382540ECBE0}" type="presParOf" srcId="{D26534D1-8397-4CFB-8546-C99BC8954195}" destId="{6E089EEE-FBDA-4182-BBDD-BAE941BA9B1E}" srcOrd="3" destOrd="0" presId="urn:microsoft.com/office/officeart/2005/8/layout/hProcess4"/>
    <dgm:cxn modelId="{DE028AA7-7BB6-4336-B226-81E77C060F07}" type="presParOf" srcId="{D26534D1-8397-4CFB-8546-C99BC8954195}" destId="{AB27D35C-C3EB-48FD-AF49-8F5095E8E3D6}" srcOrd="4" destOrd="0" presId="urn:microsoft.com/office/officeart/2005/8/layout/hProcess4"/>
    <dgm:cxn modelId="{1402A5B4-8573-4F6E-B5F6-A5BBCA152704}" type="presParOf" srcId="{AB27D35C-C3EB-48FD-AF49-8F5095E8E3D6}" destId="{2AA8B15E-157F-4AC2-A061-7E2428B65454}" srcOrd="0" destOrd="0" presId="urn:microsoft.com/office/officeart/2005/8/layout/hProcess4"/>
    <dgm:cxn modelId="{6100FF00-FC18-49A8-A750-668D067339BF}" type="presParOf" srcId="{AB27D35C-C3EB-48FD-AF49-8F5095E8E3D6}" destId="{43F4A709-2F30-4946-A72D-E6E1CB4CF05D}" srcOrd="1" destOrd="0" presId="urn:microsoft.com/office/officeart/2005/8/layout/hProcess4"/>
    <dgm:cxn modelId="{99E48781-AE3F-4D0F-A216-8B7FB3B5BF0F}" type="presParOf" srcId="{AB27D35C-C3EB-48FD-AF49-8F5095E8E3D6}" destId="{10C78849-7C40-48F4-BABF-8C694E4CCEB0}" srcOrd="2" destOrd="0" presId="urn:microsoft.com/office/officeart/2005/8/layout/hProcess4"/>
    <dgm:cxn modelId="{DAE24FA7-F2B9-47B0-B9E3-8632781D692E}" type="presParOf" srcId="{AB27D35C-C3EB-48FD-AF49-8F5095E8E3D6}" destId="{163B2A15-BE5B-4C3F-9538-30B788E99B5C}" srcOrd="3" destOrd="0" presId="urn:microsoft.com/office/officeart/2005/8/layout/hProcess4"/>
    <dgm:cxn modelId="{92879F05-7772-4252-84A5-EA4D57606D5C}" type="presParOf" srcId="{AB27D35C-C3EB-48FD-AF49-8F5095E8E3D6}" destId="{D8F88F4E-8F1C-4B9B-BF74-D16519EB6C08}"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6908B19-CCB8-4DAC-B535-258D93398DA2}" type="doc">
      <dgm:prSet loTypeId="urn:microsoft.com/office/officeart/2005/8/layout/vList5" loCatId="list" qsTypeId="urn:microsoft.com/office/officeart/2005/8/quickstyle/simple1" qsCatId="simple" csTypeId="urn:microsoft.com/office/officeart/2005/8/colors/colorful3" csCatId="colorful" phldr="1"/>
      <dgm:spPr/>
      <dgm:t>
        <a:bodyPr/>
        <a:lstStyle/>
        <a:p>
          <a:endParaRPr lang="es-MX"/>
        </a:p>
      </dgm:t>
    </dgm:pt>
    <dgm:pt modelId="{E5AD4B9F-B49E-47B9-9AA8-135D807AF0BD}">
      <dgm:prSet phldrT="[Texto]"/>
      <dgm:spPr/>
      <dgm:t>
        <a:bodyPr/>
        <a:lstStyle/>
        <a:p>
          <a:r>
            <a:rPr lang="es-MX" dirty="0" smtClean="0"/>
            <a:t>Argumentación demostrativa</a:t>
          </a:r>
          <a:endParaRPr lang="es-MX" dirty="0"/>
        </a:p>
      </dgm:t>
    </dgm:pt>
    <dgm:pt modelId="{505898BE-EC42-46C7-99A3-B86DD231DDE1}" type="parTrans" cxnId="{074A72D8-F708-4D25-BAD6-2B720A7DABF1}">
      <dgm:prSet/>
      <dgm:spPr/>
      <dgm:t>
        <a:bodyPr/>
        <a:lstStyle/>
        <a:p>
          <a:endParaRPr lang="es-MX"/>
        </a:p>
      </dgm:t>
    </dgm:pt>
    <dgm:pt modelId="{233D5FFC-9E7D-44FA-9383-774823718CC7}" type="sibTrans" cxnId="{074A72D8-F708-4D25-BAD6-2B720A7DABF1}">
      <dgm:prSet/>
      <dgm:spPr/>
      <dgm:t>
        <a:bodyPr/>
        <a:lstStyle/>
        <a:p>
          <a:endParaRPr lang="es-MX"/>
        </a:p>
      </dgm:t>
    </dgm:pt>
    <dgm:pt modelId="{AF84CD52-ECE2-44C1-AA21-4912F7A7706A}">
      <dgm:prSet phldrT="[Texto]"/>
      <dgm:spPr/>
      <dgm:t>
        <a:bodyPr/>
        <a:lstStyle/>
        <a:p>
          <a:pPr algn="just"/>
          <a:r>
            <a:rPr lang="es-MX" dirty="0" smtClean="0"/>
            <a:t>Es la argumentación en la que presentadas ciertas premisas se deduce la conclusión, pues la inferencia naturalmente conduce siempre a esa conclusión. </a:t>
          </a:r>
          <a:r>
            <a:rPr lang="es-MX" b="1" dirty="0" smtClean="0"/>
            <a:t>Ejemplo: </a:t>
          </a:r>
          <a:r>
            <a:rPr lang="es-MX" dirty="0" smtClean="0"/>
            <a:t>Silogismo o razonamiento deductivo.</a:t>
          </a:r>
          <a:endParaRPr lang="es-MX" dirty="0"/>
        </a:p>
      </dgm:t>
    </dgm:pt>
    <dgm:pt modelId="{37DD81D8-7639-471E-B8AF-7FAE246DFDEB}" type="parTrans" cxnId="{3666C06E-F9ED-48D1-B798-E7D0696C573E}">
      <dgm:prSet/>
      <dgm:spPr/>
      <dgm:t>
        <a:bodyPr/>
        <a:lstStyle/>
        <a:p>
          <a:endParaRPr lang="es-MX"/>
        </a:p>
      </dgm:t>
    </dgm:pt>
    <dgm:pt modelId="{92864275-362F-4A2D-A113-8006E43C740D}" type="sibTrans" cxnId="{3666C06E-F9ED-48D1-B798-E7D0696C573E}">
      <dgm:prSet/>
      <dgm:spPr/>
      <dgm:t>
        <a:bodyPr/>
        <a:lstStyle/>
        <a:p>
          <a:endParaRPr lang="es-MX"/>
        </a:p>
      </dgm:t>
    </dgm:pt>
    <dgm:pt modelId="{3751F8D4-B3D8-4777-8B73-086DA6463B2B}">
      <dgm:prSet phldrT="[Texto]"/>
      <dgm:spPr/>
      <dgm:t>
        <a:bodyPr/>
        <a:lstStyle/>
        <a:p>
          <a:r>
            <a:rPr lang="es-MX" dirty="0" smtClean="0"/>
            <a:t>Argumentación positiva y negativa</a:t>
          </a:r>
          <a:endParaRPr lang="es-MX" dirty="0"/>
        </a:p>
      </dgm:t>
    </dgm:pt>
    <dgm:pt modelId="{3924691D-FC4C-4683-8685-37080B2789EF}" type="parTrans" cxnId="{4FC51656-6982-42C5-A9C7-A4FADD90B1A7}">
      <dgm:prSet/>
      <dgm:spPr/>
      <dgm:t>
        <a:bodyPr/>
        <a:lstStyle/>
        <a:p>
          <a:endParaRPr lang="es-MX"/>
        </a:p>
      </dgm:t>
    </dgm:pt>
    <dgm:pt modelId="{2799F721-F715-4CDF-8475-B4E8F0C1E446}" type="sibTrans" cxnId="{4FC51656-6982-42C5-A9C7-A4FADD90B1A7}">
      <dgm:prSet/>
      <dgm:spPr/>
      <dgm:t>
        <a:bodyPr/>
        <a:lstStyle/>
        <a:p>
          <a:endParaRPr lang="es-MX"/>
        </a:p>
      </dgm:t>
    </dgm:pt>
    <dgm:pt modelId="{F4BDFAF2-7573-4FC9-A093-C8B443E072B0}">
      <dgm:prSet phldrT="[Texto]"/>
      <dgm:spPr/>
      <dgm:t>
        <a:bodyPr/>
        <a:lstStyle/>
        <a:p>
          <a:pPr algn="just"/>
          <a:r>
            <a:rPr lang="es-MX" b="1" dirty="0" smtClean="0"/>
            <a:t>Positiva. </a:t>
          </a:r>
          <a:r>
            <a:rPr lang="es-MX" b="0" dirty="0" smtClean="0"/>
            <a:t>Mediante la cual se respalda la postura al ofrecer razones convincentes que demuestren su aceptabilidad.</a:t>
          </a:r>
          <a:endParaRPr lang="es-MX" b="1" dirty="0"/>
        </a:p>
      </dgm:t>
    </dgm:pt>
    <dgm:pt modelId="{261AA352-FB16-441F-B1D8-7159FFA7F2D5}" type="parTrans" cxnId="{122CDB7B-C99B-41CB-AFC5-32F6A85BE39C}">
      <dgm:prSet/>
      <dgm:spPr/>
      <dgm:t>
        <a:bodyPr/>
        <a:lstStyle/>
        <a:p>
          <a:endParaRPr lang="es-MX"/>
        </a:p>
      </dgm:t>
    </dgm:pt>
    <dgm:pt modelId="{85C13345-AE80-4B39-AF48-C84CB53C2BC6}" type="sibTrans" cxnId="{122CDB7B-C99B-41CB-AFC5-32F6A85BE39C}">
      <dgm:prSet/>
      <dgm:spPr/>
      <dgm:t>
        <a:bodyPr/>
        <a:lstStyle/>
        <a:p>
          <a:endParaRPr lang="es-MX"/>
        </a:p>
      </dgm:t>
    </dgm:pt>
    <dgm:pt modelId="{1319F7A5-4147-4985-95E3-D7C254A9C41F}">
      <dgm:prSet phldrT="[Texto]"/>
      <dgm:spPr/>
      <dgm:t>
        <a:bodyPr/>
        <a:lstStyle/>
        <a:p>
          <a:pPr algn="just"/>
          <a:r>
            <a:rPr lang="es-MX" b="1" dirty="0" smtClean="0"/>
            <a:t>Negativa. </a:t>
          </a:r>
          <a:r>
            <a:rPr lang="es-MX" b="0" dirty="0" smtClean="0"/>
            <a:t>En ella se rechazan o refutan los argumentos contrarios y se dirige contra la tesis o pretensión, contra la argumentación o en contra de la conclusión.</a:t>
          </a:r>
          <a:endParaRPr lang="es-MX" b="1" dirty="0"/>
        </a:p>
      </dgm:t>
    </dgm:pt>
    <dgm:pt modelId="{4C8D9166-84BF-4E2A-99B2-7548CF2FCC4F}" type="parTrans" cxnId="{32A06682-3E24-4106-BD07-6D3C1BC4B0A0}">
      <dgm:prSet/>
      <dgm:spPr/>
      <dgm:t>
        <a:bodyPr/>
        <a:lstStyle/>
        <a:p>
          <a:endParaRPr lang="es-MX"/>
        </a:p>
      </dgm:t>
    </dgm:pt>
    <dgm:pt modelId="{B159DCAF-848A-4FB6-93C6-2D7733289F6D}" type="sibTrans" cxnId="{32A06682-3E24-4106-BD07-6D3C1BC4B0A0}">
      <dgm:prSet/>
      <dgm:spPr/>
      <dgm:t>
        <a:bodyPr/>
        <a:lstStyle/>
        <a:p>
          <a:endParaRPr lang="es-MX"/>
        </a:p>
      </dgm:t>
    </dgm:pt>
    <dgm:pt modelId="{8E17BFC2-29DC-463A-B69A-D3F3E1BE1032}" type="pres">
      <dgm:prSet presAssocID="{46908B19-CCB8-4DAC-B535-258D93398DA2}" presName="Name0" presStyleCnt="0">
        <dgm:presLayoutVars>
          <dgm:dir/>
          <dgm:animLvl val="lvl"/>
          <dgm:resizeHandles val="exact"/>
        </dgm:presLayoutVars>
      </dgm:prSet>
      <dgm:spPr/>
      <dgm:t>
        <a:bodyPr/>
        <a:lstStyle/>
        <a:p>
          <a:endParaRPr lang="es-MX"/>
        </a:p>
      </dgm:t>
    </dgm:pt>
    <dgm:pt modelId="{55389F97-6323-4D0B-9983-D648402A9F2A}" type="pres">
      <dgm:prSet presAssocID="{E5AD4B9F-B49E-47B9-9AA8-135D807AF0BD}" presName="linNode" presStyleCnt="0"/>
      <dgm:spPr/>
    </dgm:pt>
    <dgm:pt modelId="{E7F22446-C37E-490A-9C96-B40750727D25}" type="pres">
      <dgm:prSet presAssocID="{E5AD4B9F-B49E-47B9-9AA8-135D807AF0BD}" presName="parentText" presStyleLbl="node1" presStyleIdx="0" presStyleCnt="2">
        <dgm:presLayoutVars>
          <dgm:chMax val="1"/>
          <dgm:bulletEnabled val="1"/>
        </dgm:presLayoutVars>
      </dgm:prSet>
      <dgm:spPr/>
      <dgm:t>
        <a:bodyPr/>
        <a:lstStyle/>
        <a:p>
          <a:endParaRPr lang="es-MX"/>
        </a:p>
      </dgm:t>
    </dgm:pt>
    <dgm:pt modelId="{3C4CFE65-33A6-439C-9369-F198450680ED}" type="pres">
      <dgm:prSet presAssocID="{E5AD4B9F-B49E-47B9-9AA8-135D807AF0BD}" presName="descendantText" presStyleLbl="alignAccFollowNode1" presStyleIdx="0" presStyleCnt="2">
        <dgm:presLayoutVars>
          <dgm:bulletEnabled val="1"/>
        </dgm:presLayoutVars>
      </dgm:prSet>
      <dgm:spPr/>
      <dgm:t>
        <a:bodyPr/>
        <a:lstStyle/>
        <a:p>
          <a:endParaRPr lang="es-MX"/>
        </a:p>
      </dgm:t>
    </dgm:pt>
    <dgm:pt modelId="{15A1382A-8FC3-4FF8-93AB-0DFA8F07B80A}" type="pres">
      <dgm:prSet presAssocID="{233D5FFC-9E7D-44FA-9383-774823718CC7}" presName="sp" presStyleCnt="0"/>
      <dgm:spPr/>
    </dgm:pt>
    <dgm:pt modelId="{31460FF3-89C3-4277-9C60-F77A369D4DEA}" type="pres">
      <dgm:prSet presAssocID="{3751F8D4-B3D8-4777-8B73-086DA6463B2B}" presName="linNode" presStyleCnt="0"/>
      <dgm:spPr/>
    </dgm:pt>
    <dgm:pt modelId="{62D146CA-36CD-4115-BFE4-55F2FC2D5766}" type="pres">
      <dgm:prSet presAssocID="{3751F8D4-B3D8-4777-8B73-086DA6463B2B}" presName="parentText" presStyleLbl="node1" presStyleIdx="1" presStyleCnt="2">
        <dgm:presLayoutVars>
          <dgm:chMax val="1"/>
          <dgm:bulletEnabled val="1"/>
        </dgm:presLayoutVars>
      </dgm:prSet>
      <dgm:spPr/>
      <dgm:t>
        <a:bodyPr/>
        <a:lstStyle/>
        <a:p>
          <a:endParaRPr lang="es-MX"/>
        </a:p>
      </dgm:t>
    </dgm:pt>
    <dgm:pt modelId="{C9F8B183-2ED7-46ED-9DD8-4BF1D64749C0}" type="pres">
      <dgm:prSet presAssocID="{3751F8D4-B3D8-4777-8B73-086DA6463B2B}" presName="descendantText" presStyleLbl="alignAccFollowNode1" presStyleIdx="1" presStyleCnt="2">
        <dgm:presLayoutVars>
          <dgm:bulletEnabled val="1"/>
        </dgm:presLayoutVars>
      </dgm:prSet>
      <dgm:spPr/>
      <dgm:t>
        <a:bodyPr/>
        <a:lstStyle/>
        <a:p>
          <a:endParaRPr lang="es-MX"/>
        </a:p>
      </dgm:t>
    </dgm:pt>
  </dgm:ptLst>
  <dgm:cxnLst>
    <dgm:cxn modelId="{09180143-3CFB-4B6F-98A7-F266AFB10564}" type="presOf" srcId="{1319F7A5-4147-4985-95E3-D7C254A9C41F}" destId="{C9F8B183-2ED7-46ED-9DD8-4BF1D64749C0}" srcOrd="0" destOrd="1" presId="urn:microsoft.com/office/officeart/2005/8/layout/vList5"/>
    <dgm:cxn modelId="{32A06682-3E24-4106-BD07-6D3C1BC4B0A0}" srcId="{3751F8D4-B3D8-4777-8B73-086DA6463B2B}" destId="{1319F7A5-4147-4985-95E3-D7C254A9C41F}" srcOrd="1" destOrd="0" parTransId="{4C8D9166-84BF-4E2A-99B2-7548CF2FCC4F}" sibTransId="{B159DCAF-848A-4FB6-93C6-2D7733289F6D}"/>
    <dgm:cxn modelId="{C40A0C6A-D60E-468F-A0B4-6D18B32C0E92}" type="presOf" srcId="{46908B19-CCB8-4DAC-B535-258D93398DA2}" destId="{8E17BFC2-29DC-463A-B69A-D3F3E1BE1032}" srcOrd="0" destOrd="0" presId="urn:microsoft.com/office/officeart/2005/8/layout/vList5"/>
    <dgm:cxn modelId="{074A72D8-F708-4D25-BAD6-2B720A7DABF1}" srcId="{46908B19-CCB8-4DAC-B535-258D93398DA2}" destId="{E5AD4B9F-B49E-47B9-9AA8-135D807AF0BD}" srcOrd="0" destOrd="0" parTransId="{505898BE-EC42-46C7-99A3-B86DD231DDE1}" sibTransId="{233D5FFC-9E7D-44FA-9383-774823718CC7}"/>
    <dgm:cxn modelId="{4FC51656-6982-42C5-A9C7-A4FADD90B1A7}" srcId="{46908B19-CCB8-4DAC-B535-258D93398DA2}" destId="{3751F8D4-B3D8-4777-8B73-086DA6463B2B}" srcOrd="1" destOrd="0" parTransId="{3924691D-FC4C-4683-8685-37080B2789EF}" sibTransId="{2799F721-F715-4CDF-8475-B4E8F0C1E446}"/>
    <dgm:cxn modelId="{5920BC22-26C6-4490-8C74-EFF5FCF0CF26}" type="presOf" srcId="{F4BDFAF2-7573-4FC9-A093-C8B443E072B0}" destId="{C9F8B183-2ED7-46ED-9DD8-4BF1D64749C0}" srcOrd="0" destOrd="0" presId="urn:microsoft.com/office/officeart/2005/8/layout/vList5"/>
    <dgm:cxn modelId="{A2892270-7C3C-4B65-8AFF-F8C828B58C3C}" type="presOf" srcId="{E5AD4B9F-B49E-47B9-9AA8-135D807AF0BD}" destId="{E7F22446-C37E-490A-9C96-B40750727D25}" srcOrd="0" destOrd="0" presId="urn:microsoft.com/office/officeart/2005/8/layout/vList5"/>
    <dgm:cxn modelId="{122CDB7B-C99B-41CB-AFC5-32F6A85BE39C}" srcId="{3751F8D4-B3D8-4777-8B73-086DA6463B2B}" destId="{F4BDFAF2-7573-4FC9-A093-C8B443E072B0}" srcOrd="0" destOrd="0" parTransId="{261AA352-FB16-441F-B1D8-7159FFA7F2D5}" sibTransId="{85C13345-AE80-4B39-AF48-C84CB53C2BC6}"/>
    <dgm:cxn modelId="{26B42261-B533-4FE7-826D-9FF7C2679FAC}" type="presOf" srcId="{AF84CD52-ECE2-44C1-AA21-4912F7A7706A}" destId="{3C4CFE65-33A6-439C-9369-F198450680ED}" srcOrd="0" destOrd="0" presId="urn:microsoft.com/office/officeart/2005/8/layout/vList5"/>
    <dgm:cxn modelId="{8B492669-1FA1-44CB-B874-230172A26ADA}" type="presOf" srcId="{3751F8D4-B3D8-4777-8B73-086DA6463B2B}" destId="{62D146CA-36CD-4115-BFE4-55F2FC2D5766}" srcOrd="0" destOrd="0" presId="urn:microsoft.com/office/officeart/2005/8/layout/vList5"/>
    <dgm:cxn modelId="{3666C06E-F9ED-48D1-B798-E7D0696C573E}" srcId="{E5AD4B9F-B49E-47B9-9AA8-135D807AF0BD}" destId="{AF84CD52-ECE2-44C1-AA21-4912F7A7706A}" srcOrd="0" destOrd="0" parTransId="{37DD81D8-7639-471E-B8AF-7FAE246DFDEB}" sibTransId="{92864275-362F-4A2D-A113-8006E43C740D}"/>
    <dgm:cxn modelId="{A8168F5E-7145-4E35-91F0-D58064BB1C59}" type="presParOf" srcId="{8E17BFC2-29DC-463A-B69A-D3F3E1BE1032}" destId="{55389F97-6323-4D0B-9983-D648402A9F2A}" srcOrd="0" destOrd="0" presId="urn:microsoft.com/office/officeart/2005/8/layout/vList5"/>
    <dgm:cxn modelId="{F1346439-6A71-4423-A6D8-9CA957BA9E4F}" type="presParOf" srcId="{55389F97-6323-4D0B-9983-D648402A9F2A}" destId="{E7F22446-C37E-490A-9C96-B40750727D25}" srcOrd="0" destOrd="0" presId="urn:microsoft.com/office/officeart/2005/8/layout/vList5"/>
    <dgm:cxn modelId="{565F9AC2-91CE-4012-948D-0E1F033E7479}" type="presParOf" srcId="{55389F97-6323-4D0B-9983-D648402A9F2A}" destId="{3C4CFE65-33A6-439C-9369-F198450680ED}" srcOrd="1" destOrd="0" presId="urn:microsoft.com/office/officeart/2005/8/layout/vList5"/>
    <dgm:cxn modelId="{E751AD8A-D0A1-446F-93D1-40E02A264134}" type="presParOf" srcId="{8E17BFC2-29DC-463A-B69A-D3F3E1BE1032}" destId="{15A1382A-8FC3-4FF8-93AB-0DFA8F07B80A}" srcOrd="1" destOrd="0" presId="urn:microsoft.com/office/officeart/2005/8/layout/vList5"/>
    <dgm:cxn modelId="{ADABF393-B466-4E19-9869-7363F5DFB883}" type="presParOf" srcId="{8E17BFC2-29DC-463A-B69A-D3F3E1BE1032}" destId="{31460FF3-89C3-4277-9C60-F77A369D4DEA}" srcOrd="2" destOrd="0" presId="urn:microsoft.com/office/officeart/2005/8/layout/vList5"/>
    <dgm:cxn modelId="{A98FFDDA-BC68-4097-A079-411EE4BEAA58}" type="presParOf" srcId="{31460FF3-89C3-4277-9C60-F77A369D4DEA}" destId="{62D146CA-36CD-4115-BFE4-55F2FC2D5766}" srcOrd="0" destOrd="0" presId="urn:microsoft.com/office/officeart/2005/8/layout/vList5"/>
    <dgm:cxn modelId="{E05B3FC3-FD6A-4009-9968-A48C18FCDAFF}" type="presParOf" srcId="{31460FF3-89C3-4277-9C60-F77A369D4DEA}" destId="{C9F8B183-2ED7-46ED-9DD8-4BF1D64749C0}"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D7A4690-1339-40C3-8827-97009D9CAA5D}" type="doc">
      <dgm:prSet loTypeId="urn:microsoft.com/office/officeart/2005/8/layout/default#1" loCatId="list" qsTypeId="urn:microsoft.com/office/officeart/2005/8/quickstyle/simple1" qsCatId="simple" csTypeId="urn:microsoft.com/office/officeart/2005/8/colors/colorful2" csCatId="colorful" phldr="1"/>
      <dgm:spPr/>
      <dgm:t>
        <a:bodyPr/>
        <a:lstStyle/>
        <a:p>
          <a:endParaRPr lang="es-MX"/>
        </a:p>
      </dgm:t>
    </dgm:pt>
    <dgm:pt modelId="{0F111C76-FF81-4413-98D1-0B1117FE2931}">
      <dgm:prSet phldrT="[Texto]" custT="1"/>
      <dgm:spPr/>
      <dgm:t>
        <a:bodyPr/>
        <a:lstStyle/>
        <a:p>
          <a:r>
            <a:rPr lang="es-MX" sz="1500" b="1" dirty="0" smtClean="0"/>
            <a:t>ARGUMENTOS</a:t>
          </a:r>
          <a:r>
            <a:rPr lang="es-MX" sz="1500" dirty="0" smtClean="0"/>
            <a:t>.</a:t>
          </a:r>
        </a:p>
        <a:p>
          <a:r>
            <a:rPr lang="es-MX" sz="1500" b="0" dirty="0" smtClean="0"/>
            <a:t>Razones que </a:t>
          </a:r>
          <a:r>
            <a:rPr lang="es-MX" sz="1600" b="0" dirty="0" smtClean="0"/>
            <a:t>justifican</a:t>
          </a:r>
          <a:r>
            <a:rPr lang="es-MX" sz="1500" b="0" dirty="0" smtClean="0"/>
            <a:t> una opinión.</a:t>
          </a:r>
          <a:endParaRPr lang="es-MX" sz="1500" b="0" dirty="0"/>
        </a:p>
      </dgm:t>
    </dgm:pt>
    <dgm:pt modelId="{C65E461E-1F1A-47A8-85E5-AABEB5DC2645}" type="parTrans" cxnId="{CAA0BFD1-CE0E-4A33-AFD2-C8B013AF7D6D}">
      <dgm:prSet/>
      <dgm:spPr/>
      <dgm:t>
        <a:bodyPr/>
        <a:lstStyle/>
        <a:p>
          <a:endParaRPr lang="es-MX"/>
        </a:p>
      </dgm:t>
    </dgm:pt>
    <dgm:pt modelId="{97E8287E-E93E-45B8-8230-A82C98085635}" type="sibTrans" cxnId="{CAA0BFD1-CE0E-4A33-AFD2-C8B013AF7D6D}">
      <dgm:prSet/>
      <dgm:spPr/>
      <dgm:t>
        <a:bodyPr/>
        <a:lstStyle/>
        <a:p>
          <a:endParaRPr lang="es-MX"/>
        </a:p>
      </dgm:t>
    </dgm:pt>
    <dgm:pt modelId="{EE38C4C3-91A1-4902-9FFE-F32CFEA64800}">
      <dgm:prSet phldrT="[Texto]" custT="1"/>
      <dgm:spPr/>
      <dgm:t>
        <a:bodyPr/>
        <a:lstStyle/>
        <a:p>
          <a:r>
            <a:rPr lang="es-MX" sz="1800" b="1" dirty="0" smtClean="0"/>
            <a:t>CONCLUSIÓN</a:t>
          </a:r>
          <a:r>
            <a:rPr lang="es-MX" sz="1600" b="1" dirty="0" smtClean="0"/>
            <a:t>.</a:t>
          </a:r>
        </a:p>
        <a:p>
          <a:r>
            <a:rPr lang="es-MX" sz="1600" b="0" dirty="0" smtClean="0"/>
            <a:t>Se deriva de los argumentos.</a:t>
          </a:r>
          <a:endParaRPr lang="es-MX" sz="1600" b="0" dirty="0"/>
        </a:p>
      </dgm:t>
    </dgm:pt>
    <dgm:pt modelId="{BBD000BB-B874-4043-878E-BB7120A9416D}" type="parTrans" cxnId="{440BACF1-BD38-4A3E-BC94-CDDE80651E5F}">
      <dgm:prSet/>
      <dgm:spPr/>
      <dgm:t>
        <a:bodyPr/>
        <a:lstStyle/>
        <a:p>
          <a:endParaRPr lang="es-MX"/>
        </a:p>
      </dgm:t>
    </dgm:pt>
    <dgm:pt modelId="{B863124D-EB2B-4DE3-B21B-73116C678D42}" type="sibTrans" cxnId="{440BACF1-BD38-4A3E-BC94-CDDE80651E5F}">
      <dgm:prSet/>
      <dgm:spPr/>
      <dgm:t>
        <a:bodyPr/>
        <a:lstStyle/>
        <a:p>
          <a:endParaRPr lang="es-MX"/>
        </a:p>
      </dgm:t>
    </dgm:pt>
    <dgm:pt modelId="{016F6771-0B78-4E9A-8940-34DEF8EC592A}">
      <dgm:prSet phldrT="[Texto]"/>
      <dgm:spPr/>
      <dgm:t>
        <a:bodyPr/>
        <a:lstStyle/>
        <a:p>
          <a:r>
            <a:rPr lang="es-MX" b="1" dirty="0" smtClean="0"/>
            <a:t>TOPOS O BASE ARGUMENTATIVA. </a:t>
          </a:r>
          <a:endParaRPr lang="es-MX" b="0" dirty="0" smtClean="0"/>
        </a:p>
        <a:p>
          <a:r>
            <a:rPr lang="es-MX" b="0" dirty="0" smtClean="0"/>
            <a:t>Regla que permite ponerlos en relación.</a:t>
          </a:r>
          <a:endParaRPr lang="es-MX" b="0" dirty="0"/>
        </a:p>
      </dgm:t>
    </dgm:pt>
    <dgm:pt modelId="{5170D19E-66CE-46D4-A6B0-E3B513026ECD}" type="parTrans" cxnId="{51A22F0B-1A68-481E-9E41-B4BD31DF1A86}">
      <dgm:prSet/>
      <dgm:spPr/>
      <dgm:t>
        <a:bodyPr/>
        <a:lstStyle/>
        <a:p>
          <a:endParaRPr lang="es-MX"/>
        </a:p>
      </dgm:t>
    </dgm:pt>
    <dgm:pt modelId="{F403016B-1786-4947-BCAF-8A372CA0371D}" type="sibTrans" cxnId="{51A22F0B-1A68-481E-9E41-B4BD31DF1A86}">
      <dgm:prSet/>
      <dgm:spPr/>
      <dgm:t>
        <a:bodyPr/>
        <a:lstStyle/>
        <a:p>
          <a:endParaRPr lang="es-MX"/>
        </a:p>
      </dgm:t>
    </dgm:pt>
    <dgm:pt modelId="{6EF37218-5EA2-4E7D-9223-1D4BCE108295}">
      <dgm:prSet phldrT="[Texto]"/>
      <dgm:spPr/>
      <dgm:t>
        <a:bodyPr/>
        <a:lstStyle/>
        <a:p>
          <a:r>
            <a:rPr lang="es-MX" b="1" dirty="0" smtClean="0"/>
            <a:t>FUENTE, EL ORIGEN DE LOS ARGUMENTOS  CONCLUSIONES.</a:t>
          </a:r>
        </a:p>
        <a:p>
          <a:r>
            <a:rPr lang="es-MX" b="0" dirty="0" smtClean="0"/>
            <a:t>Se cita para descargar en otros la verdad de las premisas y garantizar su aceptabilidad.</a:t>
          </a:r>
          <a:endParaRPr lang="es-MX" b="0" dirty="0"/>
        </a:p>
      </dgm:t>
    </dgm:pt>
    <dgm:pt modelId="{21C147AD-A29B-4F1F-B8BD-CCBA567A037D}" type="parTrans" cxnId="{E00DC6E9-226F-4648-98A8-79E1D703AE18}">
      <dgm:prSet/>
      <dgm:spPr/>
      <dgm:t>
        <a:bodyPr/>
        <a:lstStyle/>
        <a:p>
          <a:endParaRPr lang="es-MX"/>
        </a:p>
      </dgm:t>
    </dgm:pt>
    <dgm:pt modelId="{C2B20C4D-7CAF-40AE-B03B-A2C5F20E8C96}" type="sibTrans" cxnId="{E00DC6E9-226F-4648-98A8-79E1D703AE18}">
      <dgm:prSet/>
      <dgm:spPr/>
      <dgm:t>
        <a:bodyPr/>
        <a:lstStyle/>
        <a:p>
          <a:endParaRPr lang="es-MX"/>
        </a:p>
      </dgm:t>
    </dgm:pt>
    <dgm:pt modelId="{FC1FD17F-E588-430C-B1AF-9296D46DBE97}">
      <dgm:prSet phldrT="[Texto]"/>
      <dgm:spPr/>
      <dgm:t>
        <a:bodyPr/>
        <a:lstStyle/>
        <a:p>
          <a:r>
            <a:rPr lang="es-MX" b="1" dirty="0" smtClean="0"/>
            <a:t>MARCO ARGUMENTATIVO.</a:t>
          </a:r>
        </a:p>
        <a:p>
          <a:r>
            <a:rPr lang="es-MX" b="0" dirty="0" smtClean="0"/>
            <a:t>Contexto en el que se produce la argumentación.</a:t>
          </a:r>
          <a:endParaRPr lang="es-MX" b="0" dirty="0"/>
        </a:p>
      </dgm:t>
    </dgm:pt>
    <dgm:pt modelId="{A92D9077-A94A-4747-89C4-6EE11D4EF90B}" type="parTrans" cxnId="{93C504C5-F1B7-4C0E-B7A6-4113D22EF628}">
      <dgm:prSet/>
      <dgm:spPr/>
      <dgm:t>
        <a:bodyPr/>
        <a:lstStyle/>
        <a:p>
          <a:endParaRPr lang="es-MX"/>
        </a:p>
      </dgm:t>
    </dgm:pt>
    <dgm:pt modelId="{481E1AF8-BE6C-41B6-9F4F-4F635640C82F}" type="sibTrans" cxnId="{93C504C5-F1B7-4C0E-B7A6-4113D22EF628}">
      <dgm:prSet/>
      <dgm:spPr/>
      <dgm:t>
        <a:bodyPr/>
        <a:lstStyle/>
        <a:p>
          <a:endParaRPr lang="es-MX"/>
        </a:p>
      </dgm:t>
    </dgm:pt>
    <dgm:pt modelId="{1FCB870F-0FCC-4CCA-B863-00872F154E70}">
      <dgm:prSet phldrT="[Texto]"/>
      <dgm:spPr/>
      <dgm:t>
        <a:bodyPr/>
        <a:lstStyle/>
        <a:p>
          <a:r>
            <a:rPr lang="es-MX" b="1" dirty="0" smtClean="0"/>
            <a:t>CALIFICADORES.</a:t>
          </a:r>
        </a:p>
        <a:p>
          <a:r>
            <a:rPr lang="es-MX" b="0" dirty="0" smtClean="0"/>
            <a:t>Elementos que caracterizan las tesis aducidas, determinan la fuerza argumentativa.</a:t>
          </a:r>
          <a:endParaRPr lang="es-MX" b="0" dirty="0"/>
        </a:p>
      </dgm:t>
    </dgm:pt>
    <dgm:pt modelId="{FD294657-9D6F-4F17-99DD-CA7B545BF0B2}" type="parTrans" cxnId="{51D27B31-F735-443E-B6DA-0ED3A3F7FB85}">
      <dgm:prSet/>
      <dgm:spPr/>
      <dgm:t>
        <a:bodyPr/>
        <a:lstStyle/>
        <a:p>
          <a:endParaRPr lang="es-MX"/>
        </a:p>
      </dgm:t>
    </dgm:pt>
    <dgm:pt modelId="{1765C045-9513-4AF6-9155-EDFBA171A1B2}" type="sibTrans" cxnId="{51D27B31-F735-443E-B6DA-0ED3A3F7FB85}">
      <dgm:prSet/>
      <dgm:spPr/>
      <dgm:t>
        <a:bodyPr/>
        <a:lstStyle/>
        <a:p>
          <a:endParaRPr lang="es-MX"/>
        </a:p>
      </dgm:t>
    </dgm:pt>
    <dgm:pt modelId="{8A70390C-F9A1-4427-AD2C-B627361138C3}" type="pres">
      <dgm:prSet presAssocID="{8D7A4690-1339-40C3-8827-97009D9CAA5D}" presName="diagram" presStyleCnt="0">
        <dgm:presLayoutVars>
          <dgm:dir/>
          <dgm:resizeHandles val="exact"/>
        </dgm:presLayoutVars>
      </dgm:prSet>
      <dgm:spPr/>
      <dgm:t>
        <a:bodyPr/>
        <a:lstStyle/>
        <a:p>
          <a:endParaRPr lang="es-MX"/>
        </a:p>
      </dgm:t>
    </dgm:pt>
    <dgm:pt modelId="{28A87055-E66A-420A-8030-163C6A187B33}" type="pres">
      <dgm:prSet presAssocID="{0F111C76-FF81-4413-98D1-0B1117FE2931}" presName="node" presStyleLbl="node1" presStyleIdx="0" presStyleCnt="6" custScaleX="133168">
        <dgm:presLayoutVars>
          <dgm:bulletEnabled val="1"/>
        </dgm:presLayoutVars>
      </dgm:prSet>
      <dgm:spPr/>
      <dgm:t>
        <a:bodyPr/>
        <a:lstStyle/>
        <a:p>
          <a:endParaRPr lang="es-MX"/>
        </a:p>
      </dgm:t>
    </dgm:pt>
    <dgm:pt modelId="{01F4CD0E-86B7-4800-B756-5F8E9C614B52}" type="pres">
      <dgm:prSet presAssocID="{97E8287E-E93E-45B8-8230-A82C98085635}" presName="sibTrans" presStyleCnt="0"/>
      <dgm:spPr/>
    </dgm:pt>
    <dgm:pt modelId="{F666286A-FE0E-4186-891E-5F317BACBF9D}" type="pres">
      <dgm:prSet presAssocID="{EE38C4C3-91A1-4902-9FFE-F32CFEA64800}" presName="node" presStyleLbl="node1" presStyleIdx="1" presStyleCnt="6" custScaleX="127093">
        <dgm:presLayoutVars>
          <dgm:bulletEnabled val="1"/>
        </dgm:presLayoutVars>
      </dgm:prSet>
      <dgm:spPr/>
      <dgm:t>
        <a:bodyPr/>
        <a:lstStyle/>
        <a:p>
          <a:endParaRPr lang="es-MX"/>
        </a:p>
      </dgm:t>
    </dgm:pt>
    <dgm:pt modelId="{A7D0009C-ED51-4449-ADFF-7FAD66163E20}" type="pres">
      <dgm:prSet presAssocID="{B863124D-EB2B-4DE3-B21B-73116C678D42}" presName="sibTrans" presStyleCnt="0"/>
      <dgm:spPr/>
    </dgm:pt>
    <dgm:pt modelId="{C7B9A09A-D4FE-4F48-8BB4-C3BDBFA5CAF7}" type="pres">
      <dgm:prSet presAssocID="{016F6771-0B78-4E9A-8940-34DEF8EC592A}" presName="node" presStyleLbl="node1" presStyleIdx="2" presStyleCnt="6" custScaleX="130698">
        <dgm:presLayoutVars>
          <dgm:bulletEnabled val="1"/>
        </dgm:presLayoutVars>
      </dgm:prSet>
      <dgm:spPr/>
      <dgm:t>
        <a:bodyPr/>
        <a:lstStyle/>
        <a:p>
          <a:endParaRPr lang="es-MX"/>
        </a:p>
      </dgm:t>
    </dgm:pt>
    <dgm:pt modelId="{3B0847E4-0459-4DF8-A477-8E6B97B09BEC}" type="pres">
      <dgm:prSet presAssocID="{F403016B-1786-4947-BCAF-8A372CA0371D}" presName="sibTrans" presStyleCnt="0"/>
      <dgm:spPr/>
    </dgm:pt>
    <dgm:pt modelId="{22F684BA-7182-4B42-ABDD-98F780765DCB}" type="pres">
      <dgm:prSet presAssocID="{6EF37218-5EA2-4E7D-9223-1D4BCE108295}" presName="node" presStyleLbl="node1" presStyleIdx="3" presStyleCnt="6" custScaleX="133006">
        <dgm:presLayoutVars>
          <dgm:bulletEnabled val="1"/>
        </dgm:presLayoutVars>
      </dgm:prSet>
      <dgm:spPr/>
      <dgm:t>
        <a:bodyPr/>
        <a:lstStyle/>
        <a:p>
          <a:endParaRPr lang="es-MX"/>
        </a:p>
      </dgm:t>
    </dgm:pt>
    <dgm:pt modelId="{58137365-DA8E-4BA3-A50F-B743D378E490}" type="pres">
      <dgm:prSet presAssocID="{C2B20C4D-7CAF-40AE-B03B-A2C5F20E8C96}" presName="sibTrans" presStyleCnt="0"/>
      <dgm:spPr/>
    </dgm:pt>
    <dgm:pt modelId="{B91F8CB4-E2AF-4889-80FC-45E1CADA227A}" type="pres">
      <dgm:prSet presAssocID="{FC1FD17F-E588-430C-B1AF-9296D46DBE97}" presName="node" presStyleLbl="node1" presStyleIdx="4" presStyleCnt="6" custScaleX="122341">
        <dgm:presLayoutVars>
          <dgm:bulletEnabled val="1"/>
        </dgm:presLayoutVars>
      </dgm:prSet>
      <dgm:spPr/>
      <dgm:t>
        <a:bodyPr/>
        <a:lstStyle/>
        <a:p>
          <a:endParaRPr lang="es-MX"/>
        </a:p>
      </dgm:t>
    </dgm:pt>
    <dgm:pt modelId="{E7E5ED3F-8F5F-4BD4-930F-1DDB02D4AFC5}" type="pres">
      <dgm:prSet presAssocID="{481E1AF8-BE6C-41B6-9F4F-4F635640C82F}" presName="sibTrans" presStyleCnt="0"/>
      <dgm:spPr/>
    </dgm:pt>
    <dgm:pt modelId="{95698A2A-D8F6-4529-B449-6DC08D978B7C}" type="pres">
      <dgm:prSet presAssocID="{1FCB870F-0FCC-4CCA-B863-00872F154E70}" presName="node" presStyleLbl="node1" presStyleIdx="5" presStyleCnt="6" custScaleX="122445">
        <dgm:presLayoutVars>
          <dgm:bulletEnabled val="1"/>
        </dgm:presLayoutVars>
      </dgm:prSet>
      <dgm:spPr/>
      <dgm:t>
        <a:bodyPr/>
        <a:lstStyle/>
        <a:p>
          <a:endParaRPr lang="es-MX"/>
        </a:p>
      </dgm:t>
    </dgm:pt>
  </dgm:ptLst>
  <dgm:cxnLst>
    <dgm:cxn modelId="{51A22F0B-1A68-481E-9E41-B4BD31DF1A86}" srcId="{8D7A4690-1339-40C3-8827-97009D9CAA5D}" destId="{016F6771-0B78-4E9A-8940-34DEF8EC592A}" srcOrd="2" destOrd="0" parTransId="{5170D19E-66CE-46D4-A6B0-E3B513026ECD}" sibTransId="{F403016B-1786-4947-BCAF-8A372CA0371D}"/>
    <dgm:cxn modelId="{4402E7E5-FC15-4875-BD47-6F3B6AADDA01}" type="presOf" srcId="{FC1FD17F-E588-430C-B1AF-9296D46DBE97}" destId="{B91F8CB4-E2AF-4889-80FC-45E1CADA227A}" srcOrd="0" destOrd="0" presId="urn:microsoft.com/office/officeart/2005/8/layout/default#1"/>
    <dgm:cxn modelId="{CAA0BFD1-CE0E-4A33-AFD2-C8B013AF7D6D}" srcId="{8D7A4690-1339-40C3-8827-97009D9CAA5D}" destId="{0F111C76-FF81-4413-98D1-0B1117FE2931}" srcOrd="0" destOrd="0" parTransId="{C65E461E-1F1A-47A8-85E5-AABEB5DC2645}" sibTransId="{97E8287E-E93E-45B8-8230-A82C98085635}"/>
    <dgm:cxn modelId="{8B24CF13-DD4C-4E38-B2A8-C24DEFA8AC15}" type="presOf" srcId="{016F6771-0B78-4E9A-8940-34DEF8EC592A}" destId="{C7B9A09A-D4FE-4F48-8BB4-C3BDBFA5CAF7}" srcOrd="0" destOrd="0" presId="urn:microsoft.com/office/officeart/2005/8/layout/default#1"/>
    <dgm:cxn modelId="{93C504C5-F1B7-4C0E-B7A6-4113D22EF628}" srcId="{8D7A4690-1339-40C3-8827-97009D9CAA5D}" destId="{FC1FD17F-E588-430C-B1AF-9296D46DBE97}" srcOrd="4" destOrd="0" parTransId="{A92D9077-A94A-4747-89C4-6EE11D4EF90B}" sibTransId="{481E1AF8-BE6C-41B6-9F4F-4F635640C82F}"/>
    <dgm:cxn modelId="{1B3C1A60-BC2A-43B5-B268-C64DF3D00ED8}" type="presOf" srcId="{8D7A4690-1339-40C3-8827-97009D9CAA5D}" destId="{8A70390C-F9A1-4427-AD2C-B627361138C3}" srcOrd="0" destOrd="0" presId="urn:microsoft.com/office/officeart/2005/8/layout/default#1"/>
    <dgm:cxn modelId="{E00DC6E9-226F-4648-98A8-79E1D703AE18}" srcId="{8D7A4690-1339-40C3-8827-97009D9CAA5D}" destId="{6EF37218-5EA2-4E7D-9223-1D4BCE108295}" srcOrd="3" destOrd="0" parTransId="{21C147AD-A29B-4F1F-B8BD-CCBA567A037D}" sibTransId="{C2B20C4D-7CAF-40AE-B03B-A2C5F20E8C96}"/>
    <dgm:cxn modelId="{CE219BE1-B552-495A-9B57-2F3EFB8AF7F5}" type="presOf" srcId="{EE38C4C3-91A1-4902-9FFE-F32CFEA64800}" destId="{F666286A-FE0E-4186-891E-5F317BACBF9D}" srcOrd="0" destOrd="0" presId="urn:microsoft.com/office/officeart/2005/8/layout/default#1"/>
    <dgm:cxn modelId="{38A36953-8042-499F-B804-D49D0AFCA6C3}" type="presOf" srcId="{0F111C76-FF81-4413-98D1-0B1117FE2931}" destId="{28A87055-E66A-420A-8030-163C6A187B33}" srcOrd="0" destOrd="0" presId="urn:microsoft.com/office/officeart/2005/8/layout/default#1"/>
    <dgm:cxn modelId="{CF122EA5-44DC-4D46-B028-26620A835B4B}" type="presOf" srcId="{6EF37218-5EA2-4E7D-9223-1D4BCE108295}" destId="{22F684BA-7182-4B42-ABDD-98F780765DCB}" srcOrd="0" destOrd="0" presId="urn:microsoft.com/office/officeart/2005/8/layout/default#1"/>
    <dgm:cxn modelId="{51D27B31-F735-443E-B6DA-0ED3A3F7FB85}" srcId="{8D7A4690-1339-40C3-8827-97009D9CAA5D}" destId="{1FCB870F-0FCC-4CCA-B863-00872F154E70}" srcOrd="5" destOrd="0" parTransId="{FD294657-9D6F-4F17-99DD-CA7B545BF0B2}" sibTransId="{1765C045-9513-4AF6-9155-EDFBA171A1B2}"/>
    <dgm:cxn modelId="{EF9F3C68-4110-44EB-8CB2-43AD15004D4A}" type="presOf" srcId="{1FCB870F-0FCC-4CCA-B863-00872F154E70}" destId="{95698A2A-D8F6-4529-B449-6DC08D978B7C}" srcOrd="0" destOrd="0" presId="urn:microsoft.com/office/officeart/2005/8/layout/default#1"/>
    <dgm:cxn modelId="{440BACF1-BD38-4A3E-BC94-CDDE80651E5F}" srcId="{8D7A4690-1339-40C3-8827-97009D9CAA5D}" destId="{EE38C4C3-91A1-4902-9FFE-F32CFEA64800}" srcOrd="1" destOrd="0" parTransId="{BBD000BB-B874-4043-878E-BB7120A9416D}" sibTransId="{B863124D-EB2B-4DE3-B21B-73116C678D42}"/>
    <dgm:cxn modelId="{7CDC5EB6-2443-4730-B78A-458598E65605}" type="presParOf" srcId="{8A70390C-F9A1-4427-AD2C-B627361138C3}" destId="{28A87055-E66A-420A-8030-163C6A187B33}" srcOrd="0" destOrd="0" presId="urn:microsoft.com/office/officeart/2005/8/layout/default#1"/>
    <dgm:cxn modelId="{7F7652E8-63BA-4284-A0A8-AACF59DC4316}" type="presParOf" srcId="{8A70390C-F9A1-4427-AD2C-B627361138C3}" destId="{01F4CD0E-86B7-4800-B756-5F8E9C614B52}" srcOrd="1" destOrd="0" presId="urn:microsoft.com/office/officeart/2005/8/layout/default#1"/>
    <dgm:cxn modelId="{1FEA57F0-888F-4473-B700-417E2C175EBD}" type="presParOf" srcId="{8A70390C-F9A1-4427-AD2C-B627361138C3}" destId="{F666286A-FE0E-4186-891E-5F317BACBF9D}" srcOrd="2" destOrd="0" presId="urn:microsoft.com/office/officeart/2005/8/layout/default#1"/>
    <dgm:cxn modelId="{7EDE767D-197D-4D22-9941-B0D9D6BD7CED}" type="presParOf" srcId="{8A70390C-F9A1-4427-AD2C-B627361138C3}" destId="{A7D0009C-ED51-4449-ADFF-7FAD66163E20}" srcOrd="3" destOrd="0" presId="urn:microsoft.com/office/officeart/2005/8/layout/default#1"/>
    <dgm:cxn modelId="{20DF0E62-6EA4-490D-96A8-3A5B1B080929}" type="presParOf" srcId="{8A70390C-F9A1-4427-AD2C-B627361138C3}" destId="{C7B9A09A-D4FE-4F48-8BB4-C3BDBFA5CAF7}" srcOrd="4" destOrd="0" presId="urn:microsoft.com/office/officeart/2005/8/layout/default#1"/>
    <dgm:cxn modelId="{DD351505-628F-447A-9F4C-6E0F2FCD4423}" type="presParOf" srcId="{8A70390C-F9A1-4427-AD2C-B627361138C3}" destId="{3B0847E4-0459-4DF8-A477-8E6B97B09BEC}" srcOrd="5" destOrd="0" presId="urn:microsoft.com/office/officeart/2005/8/layout/default#1"/>
    <dgm:cxn modelId="{3B224517-173B-443A-BB2C-8A6FA0F074CF}" type="presParOf" srcId="{8A70390C-F9A1-4427-AD2C-B627361138C3}" destId="{22F684BA-7182-4B42-ABDD-98F780765DCB}" srcOrd="6" destOrd="0" presId="urn:microsoft.com/office/officeart/2005/8/layout/default#1"/>
    <dgm:cxn modelId="{BFC711B9-66BA-4890-BF89-107B61D5EA76}" type="presParOf" srcId="{8A70390C-F9A1-4427-AD2C-B627361138C3}" destId="{58137365-DA8E-4BA3-A50F-B743D378E490}" srcOrd="7" destOrd="0" presId="urn:microsoft.com/office/officeart/2005/8/layout/default#1"/>
    <dgm:cxn modelId="{B6693D11-73AB-48AC-A508-B36AA06873CA}" type="presParOf" srcId="{8A70390C-F9A1-4427-AD2C-B627361138C3}" destId="{B91F8CB4-E2AF-4889-80FC-45E1CADA227A}" srcOrd="8" destOrd="0" presId="urn:microsoft.com/office/officeart/2005/8/layout/default#1"/>
    <dgm:cxn modelId="{4AEEF5D0-3CFC-4A5D-8549-BD0DF2266DD6}" type="presParOf" srcId="{8A70390C-F9A1-4427-AD2C-B627361138C3}" destId="{E7E5ED3F-8F5F-4BD4-930F-1DDB02D4AFC5}" srcOrd="9" destOrd="0" presId="urn:microsoft.com/office/officeart/2005/8/layout/default#1"/>
    <dgm:cxn modelId="{51361466-346E-4D90-86F2-593AC17AA79D}" type="presParOf" srcId="{8A70390C-F9A1-4427-AD2C-B627361138C3}" destId="{95698A2A-D8F6-4529-B449-6DC08D978B7C}" srcOrd="10"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773E603-0ABE-488E-89D9-940FBC58E447}"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es-MX"/>
        </a:p>
      </dgm:t>
    </dgm:pt>
    <dgm:pt modelId="{0386C377-D233-4918-BB58-CE462C68B75F}">
      <dgm:prSet phldrT="[Texto]" custT="1"/>
      <dgm:spPr/>
      <dgm:t>
        <a:bodyPr/>
        <a:lstStyle/>
        <a:p>
          <a:r>
            <a:rPr lang="es-MX" sz="2000" dirty="0" smtClean="0"/>
            <a:t>Es aquella argumentación que sigue ciertas pautas lógicas que permiten corregir la validez de los razonamientos, en ella los sujetos tienen que tener  conocimientos y practica de lógica para que los argumentos, al seguir ciertas reglas provoquen la demostración.</a:t>
          </a:r>
          <a:endParaRPr lang="es-MX" sz="2000" dirty="0"/>
        </a:p>
      </dgm:t>
    </dgm:pt>
    <dgm:pt modelId="{CA3AD77F-4692-447A-92EA-2302607E3B86}" type="parTrans" cxnId="{F1825B8E-840C-423A-BBD2-E0084DF29A8F}">
      <dgm:prSet/>
      <dgm:spPr/>
      <dgm:t>
        <a:bodyPr/>
        <a:lstStyle/>
        <a:p>
          <a:endParaRPr lang="es-MX"/>
        </a:p>
      </dgm:t>
    </dgm:pt>
    <dgm:pt modelId="{E5907B5E-654A-429C-83A4-6372CDD985F9}" type="sibTrans" cxnId="{F1825B8E-840C-423A-BBD2-E0084DF29A8F}">
      <dgm:prSet/>
      <dgm:spPr/>
      <dgm:t>
        <a:bodyPr/>
        <a:lstStyle/>
        <a:p>
          <a:endParaRPr lang="es-MX"/>
        </a:p>
      </dgm:t>
    </dgm:pt>
    <dgm:pt modelId="{074A7D26-EABD-43FA-8B7D-D54F2B5D7EBE}" type="pres">
      <dgm:prSet presAssocID="{3773E603-0ABE-488E-89D9-940FBC58E447}" presName="linear" presStyleCnt="0">
        <dgm:presLayoutVars>
          <dgm:animLvl val="lvl"/>
          <dgm:resizeHandles val="exact"/>
        </dgm:presLayoutVars>
      </dgm:prSet>
      <dgm:spPr/>
      <dgm:t>
        <a:bodyPr/>
        <a:lstStyle/>
        <a:p>
          <a:endParaRPr lang="es-MX"/>
        </a:p>
      </dgm:t>
    </dgm:pt>
    <dgm:pt modelId="{5A6056B8-6706-45EE-94AD-7B79C246F9C8}" type="pres">
      <dgm:prSet presAssocID="{0386C377-D233-4918-BB58-CE462C68B75F}" presName="parentText" presStyleLbl="node1" presStyleIdx="0" presStyleCnt="1" custLinFactY="-36411" custLinFactNeighborX="-750" custLinFactNeighborY="-100000">
        <dgm:presLayoutVars>
          <dgm:chMax val="0"/>
          <dgm:bulletEnabled val="1"/>
        </dgm:presLayoutVars>
      </dgm:prSet>
      <dgm:spPr/>
      <dgm:t>
        <a:bodyPr/>
        <a:lstStyle/>
        <a:p>
          <a:endParaRPr lang="es-MX"/>
        </a:p>
      </dgm:t>
    </dgm:pt>
  </dgm:ptLst>
  <dgm:cxnLst>
    <dgm:cxn modelId="{97A393B2-768F-4263-95F8-5F1634AE17BB}" type="presOf" srcId="{3773E603-0ABE-488E-89D9-940FBC58E447}" destId="{074A7D26-EABD-43FA-8B7D-D54F2B5D7EBE}" srcOrd="0" destOrd="0" presId="urn:microsoft.com/office/officeart/2005/8/layout/vList2"/>
    <dgm:cxn modelId="{A04E40DA-21B9-473F-BD99-24A6B5A2CE41}" type="presOf" srcId="{0386C377-D233-4918-BB58-CE462C68B75F}" destId="{5A6056B8-6706-45EE-94AD-7B79C246F9C8}" srcOrd="0" destOrd="0" presId="urn:microsoft.com/office/officeart/2005/8/layout/vList2"/>
    <dgm:cxn modelId="{F1825B8E-840C-423A-BBD2-E0084DF29A8F}" srcId="{3773E603-0ABE-488E-89D9-940FBC58E447}" destId="{0386C377-D233-4918-BB58-CE462C68B75F}" srcOrd="0" destOrd="0" parTransId="{CA3AD77F-4692-447A-92EA-2302607E3B86}" sibTransId="{E5907B5E-654A-429C-83A4-6372CDD985F9}"/>
    <dgm:cxn modelId="{06DAA700-B364-4BC0-AAC5-289F891E376A}" type="presParOf" srcId="{074A7D26-EABD-43FA-8B7D-D54F2B5D7EBE}" destId="{5A6056B8-6706-45EE-94AD-7B79C246F9C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B1F506F-131B-4DBC-A39E-FA405E3FCB86}"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s-MX"/>
        </a:p>
      </dgm:t>
    </dgm:pt>
    <dgm:pt modelId="{2C4826F6-3D31-432B-9C79-02D37BADF64B}">
      <dgm:prSet phldrT="[Texto]"/>
      <dgm:spPr/>
      <dgm:t>
        <a:bodyPr/>
        <a:lstStyle/>
        <a:p>
          <a:r>
            <a:rPr lang="es-MX" dirty="0" smtClean="0"/>
            <a:t>&gt; Deductiva</a:t>
          </a:r>
          <a:endParaRPr lang="es-MX" dirty="0"/>
        </a:p>
      </dgm:t>
    </dgm:pt>
    <dgm:pt modelId="{FE6C24AC-9DB2-4C00-A584-C4575CD5E1DF}" type="parTrans" cxnId="{86F2D0F7-8874-4EFE-B69D-A19DAA089B9F}">
      <dgm:prSet/>
      <dgm:spPr/>
      <dgm:t>
        <a:bodyPr/>
        <a:lstStyle/>
        <a:p>
          <a:endParaRPr lang="es-MX"/>
        </a:p>
      </dgm:t>
    </dgm:pt>
    <dgm:pt modelId="{453E63F3-8053-42F1-BB5B-746C6EFB29FF}" type="sibTrans" cxnId="{86F2D0F7-8874-4EFE-B69D-A19DAA089B9F}">
      <dgm:prSet/>
      <dgm:spPr/>
      <dgm:t>
        <a:bodyPr/>
        <a:lstStyle/>
        <a:p>
          <a:endParaRPr lang="es-MX"/>
        </a:p>
      </dgm:t>
    </dgm:pt>
    <dgm:pt modelId="{F2F4CC7F-D7B1-484A-B807-22891613626C}">
      <dgm:prSet phldrT="[Texto]"/>
      <dgm:spPr/>
      <dgm:t>
        <a:bodyPr/>
        <a:lstStyle/>
        <a:p>
          <a:r>
            <a:rPr lang="es-MX" dirty="0" smtClean="0"/>
            <a:t>&gt; Inductiva</a:t>
          </a:r>
          <a:endParaRPr lang="es-MX" dirty="0"/>
        </a:p>
      </dgm:t>
    </dgm:pt>
    <dgm:pt modelId="{53FB4B62-5E13-4BF9-AB42-FE72526CCB18}" type="parTrans" cxnId="{B191A8F6-1932-4529-A225-3CFA8A02B3BF}">
      <dgm:prSet/>
      <dgm:spPr/>
      <dgm:t>
        <a:bodyPr/>
        <a:lstStyle/>
        <a:p>
          <a:endParaRPr lang="es-MX"/>
        </a:p>
      </dgm:t>
    </dgm:pt>
    <dgm:pt modelId="{C3BD7C9D-0192-4725-8AA1-DECB713872B8}" type="sibTrans" cxnId="{B191A8F6-1932-4529-A225-3CFA8A02B3BF}">
      <dgm:prSet/>
      <dgm:spPr/>
      <dgm:t>
        <a:bodyPr/>
        <a:lstStyle/>
        <a:p>
          <a:endParaRPr lang="es-MX"/>
        </a:p>
      </dgm:t>
    </dgm:pt>
    <dgm:pt modelId="{3415DA29-767C-4FE1-8E62-F1F44FE88424}">
      <dgm:prSet phldrT="[Texto]"/>
      <dgm:spPr/>
      <dgm:t>
        <a:bodyPr/>
        <a:lstStyle/>
        <a:p>
          <a:r>
            <a:rPr lang="es-MX" dirty="0" smtClean="0"/>
            <a:t>&gt; </a:t>
          </a:r>
          <a:r>
            <a:rPr lang="es-MX" dirty="0" err="1" smtClean="0"/>
            <a:t>Abductiva</a:t>
          </a:r>
          <a:endParaRPr lang="es-MX" dirty="0"/>
        </a:p>
      </dgm:t>
    </dgm:pt>
    <dgm:pt modelId="{CD45F25D-8186-4A4A-BB22-33BB3591C6C4}" type="parTrans" cxnId="{9BE4B693-8A31-441C-92BC-AFF74415BF9A}">
      <dgm:prSet/>
      <dgm:spPr/>
      <dgm:t>
        <a:bodyPr/>
        <a:lstStyle/>
        <a:p>
          <a:endParaRPr lang="es-MX"/>
        </a:p>
      </dgm:t>
    </dgm:pt>
    <dgm:pt modelId="{33B981B8-3D5D-4781-ABF0-E4CF1F12DB78}" type="sibTrans" cxnId="{9BE4B693-8A31-441C-92BC-AFF74415BF9A}">
      <dgm:prSet/>
      <dgm:spPr/>
      <dgm:t>
        <a:bodyPr/>
        <a:lstStyle/>
        <a:p>
          <a:endParaRPr lang="es-MX"/>
        </a:p>
      </dgm:t>
    </dgm:pt>
    <dgm:pt modelId="{1B4EE3D1-6CD3-478D-91BE-0D1D33C58E47}" type="pres">
      <dgm:prSet presAssocID="{BB1F506F-131B-4DBC-A39E-FA405E3FCB86}" presName="linear" presStyleCnt="0">
        <dgm:presLayoutVars>
          <dgm:dir/>
          <dgm:animLvl val="lvl"/>
          <dgm:resizeHandles val="exact"/>
        </dgm:presLayoutVars>
      </dgm:prSet>
      <dgm:spPr/>
      <dgm:t>
        <a:bodyPr/>
        <a:lstStyle/>
        <a:p>
          <a:endParaRPr lang="es-MX"/>
        </a:p>
      </dgm:t>
    </dgm:pt>
    <dgm:pt modelId="{6D98F240-69D9-4CBB-A3E0-4A55FC64CDC7}" type="pres">
      <dgm:prSet presAssocID="{2C4826F6-3D31-432B-9C79-02D37BADF64B}" presName="parentLin" presStyleCnt="0"/>
      <dgm:spPr/>
    </dgm:pt>
    <dgm:pt modelId="{987BC294-88B3-4616-87BF-00619DBED960}" type="pres">
      <dgm:prSet presAssocID="{2C4826F6-3D31-432B-9C79-02D37BADF64B}" presName="parentLeftMargin" presStyleLbl="node1" presStyleIdx="0" presStyleCnt="3"/>
      <dgm:spPr/>
      <dgm:t>
        <a:bodyPr/>
        <a:lstStyle/>
        <a:p>
          <a:endParaRPr lang="es-MX"/>
        </a:p>
      </dgm:t>
    </dgm:pt>
    <dgm:pt modelId="{3FA0E800-28DE-4E6A-BD7D-25B1728C640C}" type="pres">
      <dgm:prSet presAssocID="{2C4826F6-3D31-432B-9C79-02D37BADF64B}" presName="parentText" presStyleLbl="node1" presStyleIdx="0" presStyleCnt="3">
        <dgm:presLayoutVars>
          <dgm:chMax val="0"/>
          <dgm:bulletEnabled val="1"/>
        </dgm:presLayoutVars>
      </dgm:prSet>
      <dgm:spPr/>
      <dgm:t>
        <a:bodyPr/>
        <a:lstStyle/>
        <a:p>
          <a:endParaRPr lang="es-MX"/>
        </a:p>
      </dgm:t>
    </dgm:pt>
    <dgm:pt modelId="{281C9A61-E245-4D96-8CD3-924C11244AE1}" type="pres">
      <dgm:prSet presAssocID="{2C4826F6-3D31-432B-9C79-02D37BADF64B}" presName="negativeSpace" presStyleCnt="0"/>
      <dgm:spPr/>
    </dgm:pt>
    <dgm:pt modelId="{28F248E9-1659-4608-B5F9-1477A35DF43E}" type="pres">
      <dgm:prSet presAssocID="{2C4826F6-3D31-432B-9C79-02D37BADF64B}" presName="childText" presStyleLbl="conFgAcc1" presStyleIdx="0" presStyleCnt="3">
        <dgm:presLayoutVars>
          <dgm:bulletEnabled val="1"/>
        </dgm:presLayoutVars>
      </dgm:prSet>
      <dgm:spPr/>
    </dgm:pt>
    <dgm:pt modelId="{78550BDF-67E3-4BFC-97F2-D770CFA4677B}" type="pres">
      <dgm:prSet presAssocID="{453E63F3-8053-42F1-BB5B-746C6EFB29FF}" presName="spaceBetweenRectangles" presStyleCnt="0"/>
      <dgm:spPr/>
    </dgm:pt>
    <dgm:pt modelId="{9B17AB73-E51D-470E-8F48-71CC6205FFFA}" type="pres">
      <dgm:prSet presAssocID="{F2F4CC7F-D7B1-484A-B807-22891613626C}" presName="parentLin" presStyleCnt="0"/>
      <dgm:spPr/>
    </dgm:pt>
    <dgm:pt modelId="{B96842E8-CD71-4B21-B48D-55DA0BE16A18}" type="pres">
      <dgm:prSet presAssocID="{F2F4CC7F-D7B1-484A-B807-22891613626C}" presName="parentLeftMargin" presStyleLbl="node1" presStyleIdx="0" presStyleCnt="3"/>
      <dgm:spPr/>
      <dgm:t>
        <a:bodyPr/>
        <a:lstStyle/>
        <a:p>
          <a:endParaRPr lang="es-MX"/>
        </a:p>
      </dgm:t>
    </dgm:pt>
    <dgm:pt modelId="{88D537F4-BC6E-4750-B015-072839AC0F86}" type="pres">
      <dgm:prSet presAssocID="{F2F4CC7F-D7B1-484A-B807-22891613626C}" presName="parentText" presStyleLbl="node1" presStyleIdx="1" presStyleCnt="3">
        <dgm:presLayoutVars>
          <dgm:chMax val="0"/>
          <dgm:bulletEnabled val="1"/>
        </dgm:presLayoutVars>
      </dgm:prSet>
      <dgm:spPr/>
      <dgm:t>
        <a:bodyPr/>
        <a:lstStyle/>
        <a:p>
          <a:endParaRPr lang="es-MX"/>
        </a:p>
      </dgm:t>
    </dgm:pt>
    <dgm:pt modelId="{BB1686A0-F71F-4F3D-AB14-B944AE8A5DCB}" type="pres">
      <dgm:prSet presAssocID="{F2F4CC7F-D7B1-484A-B807-22891613626C}" presName="negativeSpace" presStyleCnt="0"/>
      <dgm:spPr/>
    </dgm:pt>
    <dgm:pt modelId="{97E97D51-39E6-4958-ACB8-D97DA1B73098}" type="pres">
      <dgm:prSet presAssocID="{F2F4CC7F-D7B1-484A-B807-22891613626C}" presName="childText" presStyleLbl="conFgAcc1" presStyleIdx="1" presStyleCnt="3">
        <dgm:presLayoutVars>
          <dgm:bulletEnabled val="1"/>
        </dgm:presLayoutVars>
      </dgm:prSet>
      <dgm:spPr/>
    </dgm:pt>
    <dgm:pt modelId="{55ED3142-AE4E-4333-A49F-BC8329A1D7E2}" type="pres">
      <dgm:prSet presAssocID="{C3BD7C9D-0192-4725-8AA1-DECB713872B8}" presName="spaceBetweenRectangles" presStyleCnt="0"/>
      <dgm:spPr/>
    </dgm:pt>
    <dgm:pt modelId="{06563D66-8C78-4D90-A550-94A832CE10C0}" type="pres">
      <dgm:prSet presAssocID="{3415DA29-767C-4FE1-8E62-F1F44FE88424}" presName="parentLin" presStyleCnt="0"/>
      <dgm:spPr/>
    </dgm:pt>
    <dgm:pt modelId="{C40BCC76-B6B3-4DB1-93F1-3D5E08EA0800}" type="pres">
      <dgm:prSet presAssocID="{3415DA29-767C-4FE1-8E62-F1F44FE88424}" presName="parentLeftMargin" presStyleLbl="node1" presStyleIdx="1" presStyleCnt="3"/>
      <dgm:spPr/>
      <dgm:t>
        <a:bodyPr/>
        <a:lstStyle/>
        <a:p>
          <a:endParaRPr lang="es-MX"/>
        </a:p>
      </dgm:t>
    </dgm:pt>
    <dgm:pt modelId="{E5C5D81D-974C-4CEE-AE83-3AABC174C10C}" type="pres">
      <dgm:prSet presAssocID="{3415DA29-767C-4FE1-8E62-F1F44FE88424}" presName="parentText" presStyleLbl="node1" presStyleIdx="2" presStyleCnt="3">
        <dgm:presLayoutVars>
          <dgm:chMax val="0"/>
          <dgm:bulletEnabled val="1"/>
        </dgm:presLayoutVars>
      </dgm:prSet>
      <dgm:spPr/>
      <dgm:t>
        <a:bodyPr/>
        <a:lstStyle/>
        <a:p>
          <a:endParaRPr lang="es-MX"/>
        </a:p>
      </dgm:t>
    </dgm:pt>
    <dgm:pt modelId="{64471BD2-1AC8-49DA-913F-168310F6D24D}" type="pres">
      <dgm:prSet presAssocID="{3415DA29-767C-4FE1-8E62-F1F44FE88424}" presName="negativeSpace" presStyleCnt="0"/>
      <dgm:spPr/>
    </dgm:pt>
    <dgm:pt modelId="{8F8D8C4E-C0A3-4F74-B741-C0684F98D035}" type="pres">
      <dgm:prSet presAssocID="{3415DA29-767C-4FE1-8E62-F1F44FE88424}" presName="childText" presStyleLbl="conFgAcc1" presStyleIdx="2" presStyleCnt="3">
        <dgm:presLayoutVars>
          <dgm:bulletEnabled val="1"/>
        </dgm:presLayoutVars>
      </dgm:prSet>
      <dgm:spPr/>
    </dgm:pt>
  </dgm:ptLst>
  <dgm:cxnLst>
    <dgm:cxn modelId="{A3E0DDF8-D4BD-4ECB-935C-C4D6157601A3}" type="presOf" srcId="{F2F4CC7F-D7B1-484A-B807-22891613626C}" destId="{88D537F4-BC6E-4750-B015-072839AC0F86}" srcOrd="1" destOrd="0" presId="urn:microsoft.com/office/officeart/2005/8/layout/list1"/>
    <dgm:cxn modelId="{C3E2B67C-8D97-41AB-8353-CA499260B624}" type="presOf" srcId="{F2F4CC7F-D7B1-484A-B807-22891613626C}" destId="{B96842E8-CD71-4B21-B48D-55DA0BE16A18}" srcOrd="0" destOrd="0" presId="urn:microsoft.com/office/officeart/2005/8/layout/list1"/>
    <dgm:cxn modelId="{9BE4B693-8A31-441C-92BC-AFF74415BF9A}" srcId="{BB1F506F-131B-4DBC-A39E-FA405E3FCB86}" destId="{3415DA29-767C-4FE1-8E62-F1F44FE88424}" srcOrd="2" destOrd="0" parTransId="{CD45F25D-8186-4A4A-BB22-33BB3591C6C4}" sibTransId="{33B981B8-3D5D-4781-ABF0-E4CF1F12DB78}"/>
    <dgm:cxn modelId="{B191A8F6-1932-4529-A225-3CFA8A02B3BF}" srcId="{BB1F506F-131B-4DBC-A39E-FA405E3FCB86}" destId="{F2F4CC7F-D7B1-484A-B807-22891613626C}" srcOrd="1" destOrd="0" parTransId="{53FB4B62-5E13-4BF9-AB42-FE72526CCB18}" sibTransId="{C3BD7C9D-0192-4725-8AA1-DECB713872B8}"/>
    <dgm:cxn modelId="{D6829405-40DB-4B07-A16D-EB62F3A12C87}" type="presOf" srcId="{3415DA29-767C-4FE1-8E62-F1F44FE88424}" destId="{C40BCC76-B6B3-4DB1-93F1-3D5E08EA0800}" srcOrd="0" destOrd="0" presId="urn:microsoft.com/office/officeart/2005/8/layout/list1"/>
    <dgm:cxn modelId="{2E1A40F5-5F4A-4D83-A891-B3CD62C6F021}" type="presOf" srcId="{2C4826F6-3D31-432B-9C79-02D37BADF64B}" destId="{987BC294-88B3-4616-87BF-00619DBED960}" srcOrd="0" destOrd="0" presId="urn:microsoft.com/office/officeart/2005/8/layout/list1"/>
    <dgm:cxn modelId="{86F2D0F7-8874-4EFE-B69D-A19DAA089B9F}" srcId="{BB1F506F-131B-4DBC-A39E-FA405E3FCB86}" destId="{2C4826F6-3D31-432B-9C79-02D37BADF64B}" srcOrd="0" destOrd="0" parTransId="{FE6C24AC-9DB2-4C00-A584-C4575CD5E1DF}" sibTransId="{453E63F3-8053-42F1-BB5B-746C6EFB29FF}"/>
    <dgm:cxn modelId="{49DD6CF7-1BE3-4B31-8691-F416C466E721}" type="presOf" srcId="{BB1F506F-131B-4DBC-A39E-FA405E3FCB86}" destId="{1B4EE3D1-6CD3-478D-91BE-0D1D33C58E47}" srcOrd="0" destOrd="0" presId="urn:microsoft.com/office/officeart/2005/8/layout/list1"/>
    <dgm:cxn modelId="{2EA7C429-B97F-4E2A-A6A0-C14470E6A813}" type="presOf" srcId="{2C4826F6-3D31-432B-9C79-02D37BADF64B}" destId="{3FA0E800-28DE-4E6A-BD7D-25B1728C640C}" srcOrd="1" destOrd="0" presId="urn:microsoft.com/office/officeart/2005/8/layout/list1"/>
    <dgm:cxn modelId="{6D874018-836A-403D-B94C-A9D57ED26823}" type="presOf" srcId="{3415DA29-767C-4FE1-8E62-F1F44FE88424}" destId="{E5C5D81D-974C-4CEE-AE83-3AABC174C10C}" srcOrd="1" destOrd="0" presId="urn:microsoft.com/office/officeart/2005/8/layout/list1"/>
    <dgm:cxn modelId="{69633555-CC01-4343-800B-8855FF7E9E3F}" type="presParOf" srcId="{1B4EE3D1-6CD3-478D-91BE-0D1D33C58E47}" destId="{6D98F240-69D9-4CBB-A3E0-4A55FC64CDC7}" srcOrd="0" destOrd="0" presId="urn:microsoft.com/office/officeart/2005/8/layout/list1"/>
    <dgm:cxn modelId="{A3655F1F-BA79-4DE8-9DCC-B46DAAE68759}" type="presParOf" srcId="{6D98F240-69D9-4CBB-A3E0-4A55FC64CDC7}" destId="{987BC294-88B3-4616-87BF-00619DBED960}" srcOrd="0" destOrd="0" presId="urn:microsoft.com/office/officeart/2005/8/layout/list1"/>
    <dgm:cxn modelId="{11776764-3E06-42EA-828B-F64AA1C626D1}" type="presParOf" srcId="{6D98F240-69D9-4CBB-A3E0-4A55FC64CDC7}" destId="{3FA0E800-28DE-4E6A-BD7D-25B1728C640C}" srcOrd="1" destOrd="0" presId="urn:microsoft.com/office/officeart/2005/8/layout/list1"/>
    <dgm:cxn modelId="{F3BFD049-8ADC-4EC1-B512-97B4426736A8}" type="presParOf" srcId="{1B4EE3D1-6CD3-478D-91BE-0D1D33C58E47}" destId="{281C9A61-E245-4D96-8CD3-924C11244AE1}" srcOrd="1" destOrd="0" presId="urn:microsoft.com/office/officeart/2005/8/layout/list1"/>
    <dgm:cxn modelId="{B61F22A1-4E79-417A-BCDE-172454759D72}" type="presParOf" srcId="{1B4EE3D1-6CD3-478D-91BE-0D1D33C58E47}" destId="{28F248E9-1659-4608-B5F9-1477A35DF43E}" srcOrd="2" destOrd="0" presId="urn:microsoft.com/office/officeart/2005/8/layout/list1"/>
    <dgm:cxn modelId="{51956C24-90E2-451E-A3E2-90AFC3714801}" type="presParOf" srcId="{1B4EE3D1-6CD3-478D-91BE-0D1D33C58E47}" destId="{78550BDF-67E3-4BFC-97F2-D770CFA4677B}" srcOrd="3" destOrd="0" presId="urn:microsoft.com/office/officeart/2005/8/layout/list1"/>
    <dgm:cxn modelId="{B738D01B-5E07-474A-B06A-0C7279C47C34}" type="presParOf" srcId="{1B4EE3D1-6CD3-478D-91BE-0D1D33C58E47}" destId="{9B17AB73-E51D-470E-8F48-71CC6205FFFA}" srcOrd="4" destOrd="0" presId="urn:microsoft.com/office/officeart/2005/8/layout/list1"/>
    <dgm:cxn modelId="{744AD2F7-28C0-4400-87B8-7C59712A35F8}" type="presParOf" srcId="{9B17AB73-E51D-470E-8F48-71CC6205FFFA}" destId="{B96842E8-CD71-4B21-B48D-55DA0BE16A18}" srcOrd="0" destOrd="0" presId="urn:microsoft.com/office/officeart/2005/8/layout/list1"/>
    <dgm:cxn modelId="{EDF42E12-923D-43B3-AAB7-D990D49715B5}" type="presParOf" srcId="{9B17AB73-E51D-470E-8F48-71CC6205FFFA}" destId="{88D537F4-BC6E-4750-B015-072839AC0F86}" srcOrd="1" destOrd="0" presId="urn:microsoft.com/office/officeart/2005/8/layout/list1"/>
    <dgm:cxn modelId="{AB5CECE3-00BC-4DA6-9F21-7E701DCF9429}" type="presParOf" srcId="{1B4EE3D1-6CD3-478D-91BE-0D1D33C58E47}" destId="{BB1686A0-F71F-4F3D-AB14-B944AE8A5DCB}" srcOrd="5" destOrd="0" presId="urn:microsoft.com/office/officeart/2005/8/layout/list1"/>
    <dgm:cxn modelId="{356E63AA-0407-4C01-90DF-37B9F9824EE9}" type="presParOf" srcId="{1B4EE3D1-6CD3-478D-91BE-0D1D33C58E47}" destId="{97E97D51-39E6-4958-ACB8-D97DA1B73098}" srcOrd="6" destOrd="0" presId="urn:microsoft.com/office/officeart/2005/8/layout/list1"/>
    <dgm:cxn modelId="{26821014-1534-4107-83D3-70E02D384CA3}" type="presParOf" srcId="{1B4EE3D1-6CD3-478D-91BE-0D1D33C58E47}" destId="{55ED3142-AE4E-4333-A49F-BC8329A1D7E2}" srcOrd="7" destOrd="0" presId="urn:microsoft.com/office/officeart/2005/8/layout/list1"/>
    <dgm:cxn modelId="{D4D92CE3-18B0-4F47-883D-A51FD8DA9B5A}" type="presParOf" srcId="{1B4EE3D1-6CD3-478D-91BE-0D1D33C58E47}" destId="{06563D66-8C78-4D90-A550-94A832CE10C0}" srcOrd="8" destOrd="0" presId="urn:microsoft.com/office/officeart/2005/8/layout/list1"/>
    <dgm:cxn modelId="{D07CCA73-5AAC-47D2-B384-B9535F47C42A}" type="presParOf" srcId="{06563D66-8C78-4D90-A550-94A832CE10C0}" destId="{C40BCC76-B6B3-4DB1-93F1-3D5E08EA0800}" srcOrd="0" destOrd="0" presId="urn:microsoft.com/office/officeart/2005/8/layout/list1"/>
    <dgm:cxn modelId="{F3760C1C-942F-48D9-A6B5-31BFAC444A89}" type="presParOf" srcId="{06563D66-8C78-4D90-A550-94A832CE10C0}" destId="{E5C5D81D-974C-4CEE-AE83-3AABC174C10C}" srcOrd="1" destOrd="0" presId="urn:microsoft.com/office/officeart/2005/8/layout/list1"/>
    <dgm:cxn modelId="{223036C2-9EA2-49A6-A34F-2C53712090DC}" type="presParOf" srcId="{1B4EE3D1-6CD3-478D-91BE-0D1D33C58E47}" destId="{64471BD2-1AC8-49DA-913F-168310F6D24D}" srcOrd="9" destOrd="0" presId="urn:microsoft.com/office/officeart/2005/8/layout/list1"/>
    <dgm:cxn modelId="{E45B4925-413F-49EE-BE84-B4BDD6A0D7B5}" type="presParOf" srcId="{1B4EE3D1-6CD3-478D-91BE-0D1D33C58E47}" destId="{8F8D8C4E-C0A3-4F74-B741-C0684F98D035}"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7DC2FC5-3BD6-403E-A039-1370F17F836F}" type="doc">
      <dgm:prSet loTypeId="urn:microsoft.com/office/officeart/2005/8/layout/equation1" loCatId="relationship" qsTypeId="urn:microsoft.com/office/officeart/2005/8/quickstyle/simple1" qsCatId="simple" csTypeId="urn:microsoft.com/office/officeart/2005/8/colors/colorful1#2" csCatId="colorful" phldr="1"/>
      <dgm:spPr/>
    </dgm:pt>
    <dgm:pt modelId="{68889D43-B74B-469B-AA46-D82ECB2DC5A7}">
      <dgm:prSet phldrT="[Texto]"/>
      <dgm:spPr/>
      <dgm:t>
        <a:bodyPr/>
        <a:lstStyle/>
        <a:p>
          <a:r>
            <a:rPr lang="es-MX" dirty="0" smtClean="0"/>
            <a:t>Premisa mayor</a:t>
          </a:r>
          <a:endParaRPr lang="es-MX" dirty="0"/>
        </a:p>
      </dgm:t>
    </dgm:pt>
    <dgm:pt modelId="{250977B2-7AE4-45A7-8B80-2162DA4D2E69}" type="parTrans" cxnId="{D4EB52A3-9D19-469C-B5D4-79E9CFE0DEB7}">
      <dgm:prSet/>
      <dgm:spPr/>
      <dgm:t>
        <a:bodyPr/>
        <a:lstStyle/>
        <a:p>
          <a:endParaRPr lang="es-MX"/>
        </a:p>
      </dgm:t>
    </dgm:pt>
    <dgm:pt modelId="{742C9F3B-EDD1-4674-A628-A6171739AFC6}" type="sibTrans" cxnId="{D4EB52A3-9D19-469C-B5D4-79E9CFE0DEB7}">
      <dgm:prSet/>
      <dgm:spPr/>
      <dgm:t>
        <a:bodyPr/>
        <a:lstStyle/>
        <a:p>
          <a:endParaRPr lang="es-MX"/>
        </a:p>
      </dgm:t>
    </dgm:pt>
    <dgm:pt modelId="{564F9510-6F85-4F84-A30B-FE09A42D41F3}">
      <dgm:prSet phldrT="[Texto]"/>
      <dgm:spPr/>
      <dgm:t>
        <a:bodyPr/>
        <a:lstStyle/>
        <a:p>
          <a:r>
            <a:rPr lang="es-MX" dirty="0" smtClean="0"/>
            <a:t>Premisa menor</a:t>
          </a:r>
          <a:endParaRPr lang="es-MX" dirty="0"/>
        </a:p>
      </dgm:t>
    </dgm:pt>
    <dgm:pt modelId="{65912509-17B5-4005-B951-31944AA5A8BA}" type="parTrans" cxnId="{09F78292-E1B0-49B2-A033-BB343F010FC4}">
      <dgm:prSet/>
      <dgm:spPr/>
      <dgm:t>
        <a:bodyPr/>
        <a:lstStyle/>
        <a:p>
          <a:endParaRPr lang="es-MX"/>
        </a:p>
      </dgm:t>
    </dgm:pt>
    <dgm:pt modelId="{E41988AE-5033-4468-BCF1-ACE10DEC4F94}" type="sibTrans" cxnId="{09F78292-E1B0-49B2-A033-BB343F010FC4}">
      <dgm:prSet/>
      <dgm:spPr/>
      <dgm:t>
        <a:bodyPr/>
        <a:lstStyle/>
        <a:p>
          <a:endParaRPr lang="es-MX"/>
        </a:p>
      </dgm:t>
    </dgm:pt>
    <dgm:pt modelId="{2E07798D-0D4C-44AF-A9FB-15D5E5A92436}">
      <dgm:prSet phldrT="[Texto]"/>
      <dgm:spPr/>
      <dgm:t>
        <a:bodyPr/>
        <a:lstStyle/>
        <a:p>
          <a:r>
            <a:rPr lang="es-MX" dirty="0" smtClean="0"/>
            <a:t>Conclusión.</a:t>
          </a:r>
          <a:endParaRPr lang="es-MX" dirty="0"/>
        </a:p>
      </dgm:t>
    </dgm:pt>
    <dgm:pt modelId="{0629677B-B065-464D-A8C1-D86529079738}" type="parTrans" cxnId="{23529336-E2E9-43FF-9CEB-A3E0EF9483B8}">
      <dgm:prSet/>
      <dgm:spPr/>
      <dgm:t>
        <a:bodyPr/>
        <a:lstStyle/>
        <a:p>
          <a:endParaRPr lang="es-MX"/>
        </a:p>
      </dgm:t>
    </dgm:pt>
    <dgm:pt modelId="{46544EE0-3C6D-41BE-9C18-2F56AD8AD51C}" type="sibTrans" cxnId="{23529336-E2E9-43FF-9CEB-A3E0EF9483B8}">
      <dgm:prSet/>
      <dgm:spPr/>
      <dgm:t>
        <a:bodyPr/>
        <a:lstStyle/>
        <a:p>
          <a:endParaRPr lang="es-MX"/>
        </a:p>
      </dgm:t>
    </dgm:pt>
    <dgm:pt modelId="{DBABC477-168A-4682-88C8-BEB8204C4A90}" type="pres">
      <dgm:prSet presAssocID="{F7DC2FC5-3BD6-403E-A039-1370F17F836F}" presName="linearFlow" presStyleCnt="0">
        <dgm:presLayoutVars>
          <dgm:dir/>
          <dgm:resizeHandles val="exact"/>
        </dgm:presLayoutVars>
      </dgm:prSet>
      <dgm:spPr/>
    </dgm:pt>
    <dgm:pt modelId="{053B0765-E350-42ED-9ED4-52A619CC829E}" type="pres">
      <dgm:prSet presAssocID="{68889D43-B74B-469B-AA46-D82ECB2DC5A7}" presName="node" presStyleLbl="node1" presStyleIdx="0" presStyleCnt="3">
        <dgm:presLayoutVars>
          <dgm:bulletEnabled val="1"/>
        </dgm:presLayoutVars>
      </dgm:prSet>
      <dgm:spPr/>
      <dgm:t>
        <a:bodyPr/>
        <a:lstStyle/>
        <a:p>
          <a:endParaRPr lang="es-MX"/>
        </a:p>
      </dgm:t>
    </dgm:pt>
    <dgm:pt modelId="{393F5598-C2C5-43D8-B47B-361B42AE69C1}" type="pres">
      <dgm:prSet presAssocID="{742C9F3B-EDD1-4674-A628-A6171739AFC6}" presName="spacerL" presStyleCnt="0"/>
      <dgm:spPr/>
    </dgm:pt>
    <dgm:pt modelId="{AD5183F6-829A-4666-9DCC-124BE02CC8AE}" type="pres">
      <dgm:prSet presAssocID="{742C9F3B-EDD1-4674-A628-A6171739AFC6}" presName="sibTrans" presStyleLbl="sibTrans2D1" presStyleIdx="0" presStyleCnt="2"/>
      <dgm:spPr/>
      <dgm:t>
        <a:bodyPr/>
        <a:lstStyle/>
        <a:p>
          <a:endParaRPr lang="es-MX"/>
        </a:p>
      </dgm:t>
    </dgm:pt>
    <dgm:pt modelId="{0B3619FC-3835-464C-A1AD-B72A6285F452}" type="pres">
      <dgm:prSet presAssocID="{742C9F3B-EDD1-4674-A628-A6171739AFC6}" presName="spacerR" presStyleCnt="0"/>
      <dgm:spPr/>
    </dgm:pt>
    <dgm:pt modelId="{6F150D3C-DF61-42F4-872B-26A5528F9628}" type="pres">
      <dgm:prSet presAssocID="{564F9510-6F85-4F84-A30B-FE09A42D41F3}" presName="node" presStyleLbl="node1" presStyleIdx="1" presStyleCnt="3">
        <dgm:presLayoutVars>
          <dgm:bulletEnabled val="1"/>
        </dgm:presLayoutVars>
      </dgm:prSet>
      <dgm:spPr/>
      <dgm:t>
        <a:bodyPr/>
        <a:lstStyle/>
        <a:p>
          <a:endParaRPr lang="es-MX"/>
        </a:p>
      </dgm:t>
    </dgm:pt>
    <dgm:pt modelId="{06EFB917-7745-4C53-90C5-150CDA83C08C}" type="pres">
      <dgm:prSet presAssocID="{E41988AE-5033-4468-BCF1-ACE10DEC4F94}" presName="spacerL" presStyleCnt="0"/>
      <dgm:spPr/>
    </dgm:pt>
    <dgm:pt modelId="{062DC645-8172-44B6-B096-C0AF25801F4B}" type="pres">
      <dgm:prSet presAssocID="{E41988AE-5033-4468-BCF1-ACE10DEC4F94}" presName="sibTrans" presStyleLbl="sibTrans2D1" presStyleIdx="1" presStyleCnt="2"/>
      <dgm:spPr/>
      <dgm:t>
        <a:bodyPr/>
        <a:lstStyle/>
        <a:p>
          <a:endParaRPr lang="es-MX"/>
        </a:p>
      </dgm:t>
    </dgm:pt>
    <dgm:pt modelId="{D6201292-5598-45B1-AC8F-6C7D50E0AB52}" type="pres">
      <dgm:prSet presAssocID="{E41988AE-5033-4468-BCF1-ACE10DEC4F94}" presName="spacerR" presStyleCnt="0"/>
      <dgm:spPr/>
    </dgm:pt>
    <dgm:pt modelId="{F98F91BA-2755-4DD1-B8B9-063791DC1D2B}" type="pres">
      <dgm:prSet presAssocID="{2E07798D-0D4C-44AF-A9FB-15D5E5A92436}" presName="node" presStyleLbl="node1" presStyleIdx="2" presStyleCnt="3">
        <dgm:presLayoutVars>
          <dgm:bulletEnabled val="1"/>
        </dgm:presLayoutVars>
      </dgm:prSet>
      <dgm:spPr/>
      <dgm:t>
        <a:bodyPr/>
        <a:lstStyle/>
        <a:p>
          <a:endParaRPr lang="es-MX"/>
        </a:p>
      </dgm:t>
    </dgm:pt>
  </dgm:ptLst>
  <dgm:cxnLst>
    <dgm:cxn modelId="{71CBFD5A-AB8B-4849-83A4-11274D89F581}" type="presOf" srcId="{564F9510-6F85-4F84-A30B-FE09A42D41F3}" destId="{6F150D3C-DF61-42F4-872B-26A5528F9628}" srcOrd="0" destOrd="0" presId="urn:microsoft.com/office/officeart/2005/8/layout/equation1"/>
    <dgm:cxn modelId="{D4EB52A3-9D19-469C-B5D4-79E9CFE0DEB7}" srcId="{F7DC2FC5-3BD6-403E-A039-1370F17F836F}" destId="{68889D43-B74B-469B-AA46-D82ECB2DC5A7}" srcOrd="0" destOrd="0" parTransId="{250977B2-7AE4-45A7-8B80-2162DA4D2E69}" sibTransId="{742C9F3B-EDD1-4674-A628-A6171739AFC6}"/>
    <dgm:cxn modelId="{23529336-E2E9-43FF-9CEB-A3E0EF9483B8}" srcId="{F7DC2FC5-3BD6-403E-A039-1370F17F836F}" destId="{2E07798D-0D4C-44AF-A9FB-15D5E5A92436}" srcOrd="2" destOrd="0" parTransId="{0629677B-B065-464D-A8C1-D86529079738}" sibTransId="{46544EE0-3C6D-41BE-9C18-2F56AD8AD51C}"/>
    <dgm:cxn modelId="{92D31C91-9546-4CAA-A172-C7DE957FCAF8}" type="presOf" srcId="{2E07798D-0D4C-44AF-A9FB-15D5E5A92436}" destId="{F98F91BA-2755-4DD1-B8B9-063791DC1D2B}" srcOrd="0" destOrd="0" presId="urn:microsoft.com/office/officeart/2005/8/layout/equation1"/>
    <dgm:cxn modelId="{09F78292-E1B0-49B2-A033-BB343F010FC4}" srcId="{F7DC2FC5-3BD6-403E-A039-1370F17F836F}" destId="{564F9510-6F85-4F84-A30B-FE09A42D41F3}" srcOrd="1" destOrd="0" parTransId="{65912509-17B5-4005-B951-31944AA5A8BA}" sibTransId="{E41988AE-5033-4468-BCF1-ACE10DEC4F94}"/>
    <dgm:cxn modelId="{A6CE4F88-5768-4D51-A2B6-5D3A15F9C2F1}" type="presOf" srcId="{742C9F3B-EDD1-4674-A628-A6171739AFC6}" destId="{AD5183F6-829A-4666-9DCC-124BE02CC8AE}" srcOrd="0" destOrd="0" presId="urn:microsoft.com/office/officeart/2005/8/layout/equation1"/>
    <dgm:cxn modelId="{9FD19728-0B03-4A23-87A7-0EFB573FE335}" type="presOf" srcId="{F7DC2FC5-3BD6-403E-A039-1370F17F836F}" destId="{DBABC477-168A-4682-88C8-BEB8204C4A90}" srcOrd="0" destOrd="0" presId="urn:microsoft.com/office/officeart/2005/8/layout/equation1"/>
    <dgm:cxn modelId="{FA2CB29A-7D69-4648-B969-9B13763D01EF}" type="presOf" srcId="{E41988AE-5033-4468-BCF1-ACE10DEC4F94}" destId="{062DC645-8172-44B6-B096-C0AF25801F4B}" srcOrd="0" destOrd="0" presId="urn:microsoft.com/office/officeart/2005/8/layout/equation1"/>
    <dgm:cxn modelId="{959C9150-0937-4480-9840-8591DADFCB0A}" type="presOf" srcId="{68889D43-B74B-469B-AA46-D82ECB2DC5A7}" destId="{053B0765-E350-42ED-9ED4-52A619CC829E}" srcOrd="0" destOrd="0" presId="urn:microsoft.com/office/officeart/2005/8/layout/equation1"/>
    <dgm:cxn modelId="{5BD18771-D303-4BD3-94EC-9F34E4AE6581}" type="presParOf" srcId="{DBABC477-168A-4682-88C8-BEB8204C4A90}" destId="{053B0765-E350-42ED-9ED4-52A619CC829E}" srcOrd="0" destOrd="0" presId="urn:microsoft.com/office/officeart/2005/8/layout/equation1"/>
    <dgm:cxn modelId="{C2989806-2C39-4313-8C98-BDD59E77AD18}" type="presParOf" srcId="{DBABC477-168A-4682-88C8-BEB8204C4A90}" destId="{393F5598-C2C5-43D8-B47B-361B42AE69C1}" srcOrd="1" destOrd="0" presId="urn:microsoft.com/office/officeart/2005/8/layout/equation1"/>
    <dgm:cxn modelId="{71587C82-7363-4816-A999-184B7E717FD6}" type="presParOf" srcId="{DBABC477-168A-4682-88C8-BEB8204C4A90}" destId="{AD5183F6-829A-4666-9DCC-124BE02CC8AE}" srcOrd="2" destOrd="0" presId="urn:microsoft.com/office/officeart/2005/8/layout/equation1"/>
    <dgm:cxn modelId="{32DF615F-0D3D-495F-99D0-F5873A09D6A1}" type="presParOf" srcId="{DBABC477-168A-4682-88C8-BEB8204C4A90}" destId="{0B3619FC-3835-464C-A1AD-B72A6285F452}" srcOrd="3" destOrd="0" presId="urn:microsoft.com/office/officeart/2005/8/layout/equation1"/>
    <dgm:cxn modelId="{5A07A09E-54A5-4A39-92F2-E075D1CA1166}" type="presParOf" srcId="{DBABC477-168A-4682-88C8-BEB8204C4A90}" destId="{6F150D3C-DF61-42F4-872B-26A5528F9628}" srcOrd="4" destOrd="0" presId="urn:microsoft.com/office/officeart/2005/8/layout/equation1"/>
    <dgm:cxn modelId="{F6502F3B-5D3C-4C61-B190-ED091BEC42C6}" type="presParOf" srcId="{DBABC477-168A-4682-88C8-BEB8204C4A90}" destId="{06EFB917-7745-4C53-90C5-150CDA83C08C}" srcOrd="5" destOrd="0" presId="urn:microsoft.com/office/officeart/2005/8/layout/equation1"/>
    <dgm:cxn modelId="{F58A4F2E-49FE-4395-81E3-A1192E268052}" type="presParOf" srcId="{DBABC477-168A-4682-88C8-BEB8204C4A90}" destId="{062DC645-8172-44B6-B096-C0AF25801F4B}" srcOrd="6" destOrd="0" presId="urn:microsoft.com/office/officeart/2005/8/layout/equation1"/>
    <dgm:cxn modelId="{A12C08CF-EBEF-4384-9D63-36373FBAFB9D}" type="presParOf" srcId="{DBABC477-168A-4682-88C8-BEB8204C4A90}" destId="{D6201292-5598-45B1-AC8F-6C7D50E0AB52}" srcOrd="7" destOrd="0" presId="urn:microsoft.com/office/officeart/2005/8/layout/equation1"/>
    <dgm:cxn modelId="{605E3AF8-F45B-47C6-B7D2-9D053894A87D}" type="presParOf" srcId="{DBABC477-168A-4682-88C8-BEB8204C4A90}" destId="{F98F91BA-2755-4DD1-B8B9-063791DC1D2B}" srcOrd="8"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5ACFC88-B191-459D-B855-D9ABD846674B}" type="doc">
      <dgm:prSet loTypeId="urn:microsoft.com/office/officeart/2005/8/layout/equation1" loCatId="relationship" qsTypeId="urn:microsoft.com/office/officeart/2005/8/quickstyle/simple1" qsCatId="simple" csTypeId="urn:microsoft.com/office/officeart/2005/8/colors/colorful5" csCatId="colorful" phldr="1"/>
      <dgm:spPr/>
    </dgm:pt>
    <dgm:pt modelId="{187A552C-5C89-4696-ACED-4303EE357F1F}">
      <dgm:prSet phldrT="[Texto]"/>
      <dgm:spPr/>
      <dgm:t>
        <a:bodyPr/>
        <a:lstStyle/>
        <a:p>
          <a:r>
            <a:rPr lang="es-MX" dirty="0" smtClean="0"/>
            <a:t>El que mata merece 15 años de prisión.</a:t>
          </a:r>
          <a:endParaRPr lang="es-MX" dirty="0"/>
        </a:p>
      </dgm:t>
    </dgm:pt>
    <dgm:pt modelId="{44C8F6F2-60B8-4F8E-ACCD-11A3571758C8}" type="parTrans" cxnId="{7D2CA16B-E85F-438B-9362-453075C64AB0}">
      <dgm:prSet/>
      <dgm:spPr/>
      <dgm:t>
        <a:bodyPr/>
        <a:lstStyle/>
        <a:p>
          <a:endParaRPr lang="es-MX"/>
        </a:p>
      </dgm:t>
    </dgm:pt>
    <dgm:pt modelId="{EF7163EF-ED07-455F-A55C-8F818574A43F}" type="sibTrans" cxnId="{7D2CA16B-E85F-438B-9362-453075C64AB0}">
      <dgm:prSet/>
      <dgm:spPr/>
      <dgm:t>
        <a:bodyPr/>
        <a:lstStyle/>
        <a:p>
          <a:endParaRPr lang="es-MX"/>
        </a:p>
      </dgm:t>
    </dgm:pt>
    <dgm:pt modelId="{10A15CAD-242B-4D3B-990F-949CCC4BFAAE}">
      <dgm:prSet phldrT="[Texto]"/>
      <dgm:spPr/>
      <dgm:t>
        <a:bodyPr/>
        <a:lstStyle/>
        <a:p>
          <a:r>
            <a:rPr lang="es-MX" dirty="0" smtClean="0"/>
            <a:t>Luis mato a una persona</a:t>
          </a:r>
          <a:endParaRPr lang="es-MX" dirty="0"/>
        </a:p>
      </dgm:t>
    </dgm:pt>
    <dgm:pt modelId="{36407184-2AAD-4CCD-952F-ECF008EEAEB3}" type="parTrans" cxnId="{2529F52B-03C9-4031-AF83-6E4C1D9C634C}">
      <dgm:prSet/>
      <dgm:spPr/>
      <dgm:t>
        <a:bodyPr/>
        <a:lstStyle/>
        <a:p>
          <a:endParaRPr lang="es-MX"/>
        </a:p>
      </dgm:t>
    </dgm:pt>
    <dgm:pt modelId="{D288F589-013A-4B0C-A303-03C7641EFE94}" type="sibTrans" cxnId="{2529F52B-03C9-4031-AF83-6E4C1D9C634C}">
      <dgm:prSet/>
      <dgm:spPr/>
      <dgm:t>
        <a:bodyPr/>
        <a:lstStyle/>
        <a:p>
          <a:endParaRPr lang="es-MX"/>
        </a:p>
      </dgm:t>
    </dgm:pt>
    <dgm:pt modelId="{A1AA1F4E-C214-4217-AEF3-3148C5297486}">
      <dgm:prSet phldrT="[Texto]"/>
      <dgm:spPr/>
      <dgm:t>
        <a:bodyPr/>
        <a:lstStyle/>
        <a:p>
          <a:r>
            <a:rPr lang="es-MX" dirty="0" smtClean="0"/>
            <a:t>Por lo tanto merece 15 años de prisión-</a:t>
          </a:r>
          <a:endParaRPr lang="es-MX" dirty="0"/>
        </a:p>
      </dgm:t>
    </dgm:pt>
    <dgm:pt modelId="{587811CE-4B1E-475E-9104-6F88D0BC9654}" type="parTrans" cxnId="{D57949AE-F5D6-40B5-A314-551534CDAD6E}">
      <dgm:prSet/>
      <dgm:spPr/>
      <dgm:t>
        <a:bodyPr/>
        <a:lstStyle/>
        <a:p>
          <a:endParaRPr lang="es-MX"/>
        </a:p>
      </dgm:t>
    </dgm:pt>
    <dgm:pt modelId="{9B02193C-E820-4032-B56C-DE120E090EF7}" type="sibTrans" cxnId="{D57949AE-F5D6-40B5-A314-551534CDAD6E}">
      <dgm:prSet/>
      <dgm:spPr/>
      <dgm:t>
        <a:bodyPr/>
        <a:lstStyle/>
        <a:p>
          <a:endParaRPr lang="es-MX"/>
        </a:p>
      </dgm:t>
    </dgm:pt>
    <dgm:pt modelId="{B5C8738F-273C-45EF-959E-792FD685E129}" type="pres">
      <dgm:prSet presAssocID="{A5ACFC88-B191-459D-B855-D9ABD846674B}" presName="linearFlow" presStyleCnt="0">
        <dgm:presLayoutVars>
          <dgm:dir/>
          <dgm:resizeHandles val="exact"/>
        </dgm:presLayoutVars>
      </dgm:prSet>
      <dgm:spPr/>
    </dgm:pt>
    <dgm:pt modelId="{BC43A632-AE28-464A-B0E7-1A256ADEB71A}" type="pres">
      <dgm:prSet presAssocID="{187A552C-5C89-4696-ACED-4303EE357F1F}" presName="node" presStyleLbl="node1" presStyleIdx="0" presStyleCnt="3">
        <dgm:presLayoutVars>
          <dgm:bulletEnabled val="1"/>
        </dgm:presLayoutVars>
      </dgm:prSet>
      <dgm:spPr/>
      <dgm:t>
        <a:bodyPr/>
        <a:lstStyle/>
        <a:p>
          <a:endParaRPr lang="es-MX"/>
        </a:p>
      </dgm:t>
    </dgm:pt>
    <dgm:pt modelId="{6429DD8F-D620-48FB-9E71-44C06F45D206}" type="pres">
      <dgm:prSet presAssocID="{EF7163EF-ED07-455F-A55C-8F818574A43F}" presName="spacerL" presStyleCnt="0"/>
      <dgm:spPr/>
    </dgm:pt>
    <dgm:pt modelId="{CAE7A436-F69E-4FEC-B334-88A82F32783A}" type="pres">
      <dgm:prSet presAssocID="{EF7163EF-ED07-455F-A55C-8F818574A43F}" presName="sibTrans" presStyleLbl="sibTrans2D1" presStyleIdx="0" presStyleCnt="2"/>
      <dgm:spPr/>
      <dgm:t>
        <a:bodyPr/>
        <a:lstStyle/>
        <a:p>
          <a:endParaRPr lang="es-MX"/>
        </a:p>
      </dgm:t>
    </dgm:pt>
    <dgm:pt modelId="{FD04F265-38B9-4E94-B39A-90AA76E7C1CD}" type="pres">
      <dgm:prSet presAssocID="{EF7163EF-ED07-455F-A55C-8F818574A43F}" presName="spacerR" presStyleCnt="0"/>
      <dgm:spPr/>
    </dgm:pt>
    <dgm:pt modelId="{1E6F71D7-395C-403E-9F37-BBF10B989378}" type="pres">
      <dgm:prSet presAssocID="{10A15CAD-242B-4D3B-990F-949CCC4BFAAE}" presName="node" presStyleLbl="node1" presStyleIdx="1" presStyleCnt="3">
        <dgm:presLayoutVars>
          <dgm:bulletEnabled val="1"/>
        </dgm:presLayoutVars>
      </dgm:prSet>
      <dgm:spPr/>
      <dgm:t>
        <a:bodyPr/>
        <a:lstStyle/>
        <a:p>
          <a:endParaRPr lang="es-MX"/>
        </a:p>
      </dgm:t>
    </dgm:pt>
    <dgm:pt modelId="{64B09077-E63D-4606-BC06-DD39984AE8D9}" type="pres">
      <dgm:prSet presAssocID="{D288F589-013A-4B0C-A303-03C7641EFE94}" presName="spacerL" presStyleCnt="0"/>
      <dgm:spPr/>
    </dgm:pt>
    <dgm:pt modelId="{EDE085D2-84AC-4764-8AB9-907B1EAE974C}" type="pres">
      <dgm:prSet presAssocID="{D288F589-013A-4B0C-A303-03C7641EFE94}" presName="sibTrans" presStyleLbl="sibTrans2D1" presStyleIdx="1" presStyleCnt="2"/>
      <dgm:spPr/>
      <dgm:t>
        <a:bodyPr/>
        <a:lstStyle/>
        <a:p>
          <a:endParaRPr lang="es-MX"/>
        </a:p>
      </dgm:t>
    </dgm:pt>
    <dgm:pt modelId="{73FA1F56-1508-480C-9520-3BBF4355AC08}" type="pres">
      <dgm:prSet presAssocID="{D288F589-013A-4B0C-A303-03C7641EFE94}" presName="spacerR" presStyleCnt="0"/>
      <dgm:spPr/>
    </dgm:pt>
    <dgm:pt modelId="{2A88393B-2F1C-4D52-9297-C09336A6B170}" type="pres">
      <dgm:prSet presAssocID="{A1AA1F4E-C214-4217-AEF3-3148C5297486}" presName="node" presStyleLbl="node1" presStyleIdx="2" presStyleCnt="3">
        <dgm:presLayoutVars>
          <dgm:bulletEnabled val="1"/>
        </dgm:presLayoutVars>
      </dgm:prSet>
      <dgm:spPr/>
      <dgm:t>
        <a:bodyPr/>
        <a:lstStyle/>
        <a:p>
          <a:endParaRPr lang="es-MX"/>
        </a:p>
      </dgm:t>
    </dgm:pt>
  </dgm:ptLst>
  <dgm:cxnLst>
    <dgm:cxn modelId="{7D2CA16B-E85F-438B-9362-453075C64AB0}" srcId="{A5ACFC88-B191-459D-B855-D9ABD846674B}" destId="{187A552C-5C89-4696-ACED-4303EE357F1F}" srcOrd="0" destOrd="0" parTransId="{44C8F6F2-60B8-4F8E-ACCD-11A3571758C8}" sibTransId="{EF7163EF-ED07-455F-A55C-8F818574A43F}"/>
    <dgm:cxn modelId="{2529F52B-03C9-4031-AF83-6E4C1D9C634C}" srcId="{A5ACFC88-B191-459D-B855-D9ABD846674B}" destId="{10A15CAD-242B-4D3B-990F-949CCC4BFAAE}" srcOrd="1" destOrd="0" parTransId="{36407184-2AAD-4CCD-952F-ECF008EEAEB3}" sibTransId="{D288F589-013A-4B0C-A303-03C7641EFE94}"/>
    <dgm:cxn modelId="{D983A9A5-E8FB-4CC9-B52B-8A2164D1BFF3}" type="presOf" srcId="{187A552C-5C89-4696-ACED-4303EE357F1F}" destId="{BC43A632-AE28-464A-B0E7-1A256ADEB71A}" srcOrd="0" destOrd="0" presId="urn:microsoft.com/office/officeart/2005/8/layout/equation1"/>
    <dgm:cxn modelId="{ED1C2099-76AB-40DC-B5E2-77BB7CBF75FA}" type="presOf" srcId="{10A15CAD-242B-4D3B-990F-949CCC4BFAAE}" destId="{1E6F71D7-395C-403E-9F37-BBF10B989378}" srcOrd="0" destOrd="0" presId="urn:microsoft.com/office/officeart/2005/8/layout/equation1"/>
    <dgm:cxn modelId="{E63BDBDD-84CC-4C51-B071-BF8D6836DE06}" type="presOf" srcId="{A1AA1F4E-C214-4217-AEF3-3148C5297486}" destId="{2A88393B-2F1C-4D52-9297-C09336A6B170}" srcOrd="0" destOrd="0" presId="urn:microsoft.com/office/officeart/2005/8/layout/equation1"/>
    <dgm:cxn modelId="{822F3CDB-1683-456E-A56A-43EF4DE7C768}" type="presOf" srcId="{EF7163EF-ED07-455F-A55C-8F818574A43F}" destId="{CAE7A436-F69E-4FEC-B334-88A82F32783A}" srcOrd="0" destOrd="0" presId="urn:microsoft.com/office/officeart/2005/8/layout/equation1"/>
    <dgm:cxn modelId="{D57949AE-F5D6-40B5-A314-551534CDAD6E}" srcId="{A5ACFC88-B191-459D-B855-D9ABD846674B}" destId="{A1AA1F4E-C214-4217-AEF3-3148C5297486}" srcOrd="2" destOrd="0" parTransId="{587811CE-4B1E-475E-9104-6F88D0BC9654}" sibTransId="{9B02193C-E820-4032-B56C-DE120E090EF7}"/>
    <dgm:cxn modelId="{99B81F52-DE5C-4C85-AC05-AB5135573A0F}" type="presOf" srcId="{D288F589-013A-4B0C-A303-03C7641EFE94}" destId="{EDE085D2-84AC-4764-8AB9-907B1EAE974C}" srcOrd="0" destOrd="0" presId="urn:microsoft.com/office/officeart/2005/8/layout/equation1"/>
    <dgm:cxn modelId="{0566F120-19CF-47AD-82C0-C56CA3FF28A7}" type="presOf" srcId="{A5ACFC88-B191-459D-B855-D9ABD846674B}" destId="{B5C8738F-273C-45EF-959E-792FD685E129}" srcOrd="0" destOrd="0" presId="urn:microsoft.com/office/officeart/2005/8/layout/equation1"/>
    <dgm:cxn modelId="{278A631C-DF4A-451A-B689-33E0D57FE9A2}" type="presParOf" srcId="{B5C8738F-273C-45EF-959E-792FD685E129}" destId="{BC43A632-AE28-464A-B0E7-1A256ADEB71A}" srcOrd="0" destOrd="0" presId="urn:microsoft.com/office/officeart/2005/8/layout/equation1"/>
    <dgm:cxn modelId="{74083308-E48A-4474-BD79-A515716376B9}" type="presParOf" srcId="{B5C8738F-273C-45EF-959E-792FD685E129}" destId="{6429DD8F-D620-48FB-9E71-44C06F45D206}" srcOrd="1" destOrd="0" presId="urn:microsoft.com/office/officeart/2005/8/layout/equation1"/>
    <dgm:cxn modelId="{466F1675-F13E-41CB-82F6-764F40A7AD09}" type="presParOf" srcId="{B5C8738F-273C-45EF-959E-792FD685E129}" destId="{CAE7A436-F69E-4FEC-B334-88A82F32783A}" srcOrd="2" destOrd="0" presId="urn:microsoft.com/office/officeart/2005/8/layout/equation1"/>
    <dgm:cxn modelId="{485F041A-EEB9-43F8-9F9B-6B23F4550557}" type="presParOf" srcId="{B5C8738F-273C-45EF-959E-792FD685E129}" destId="{FD04F265-38B9-4E94-B39A-90AA76E7C1CD}" srcOrd="3" destOrd="0" presId="urn:microsoft.com/office/officeart/2005/8/layout/equation1"/>
    <dgm:cxn modelId="{846F6534-44A7-4311-8F30-C31523EC71E0}" type="presParOf" srcId="{B5C8738F-273C-45EF-959E-792FD685E129}" destId="{1E6F71D7-395C-403E-9F37-BBF10B989378}" srcOrd="4" destOrd="0" presId="urn:microsoft.com/office/officeart/2005/8/layout/equation1"/>
    <dgm:cxn modelId="{B880D419-9B82-4588-AFA5-049606A38AF2}" type="presParOf" srcId="{B5C8738F-273C-45EF-959E-792FD685E129}" destId="{64B09077-E63D-4606-BC06-DD39984AE8D9}" srcOrd="5" destOrd="0" presId="urn:microsoft.com/office/officeart/2005/8/layout/equation1"/>
    <dgm:cxn modelId="{4C6A5003-416E-47EF-B704-2C7E5C4BBDB2}" type="presParOf" srcId="{B5C8738F-273C-45EF-959E-792FD685E129}" destId="{EDE085D2-84AC-4764-8AB9-907B1EAE974C}" srcOrd="6" destOrd="0" presId="urn:microsoft.com/office/officeart/2005/8/layout/equation1"/>
    <dgm:cxn modelId="{3FC86008-197C-4726-9A0F-C18B85A2C6F1}" type="presParOf" srcId="{B5C8738F-273C-45EF-959E-792FD685E129}" destId="{73FA1F56-1508-480C-9520-3BBF4355AC08}" srcOrd="7" destOrd="0" presId="urn:microsoft.com/office/officeart/2005/8/layout/equation1"/>
    <dgm:cxn modelId="{73F16B66-8764-40AB-8879-BC20B9167E97}" type="presParOf" srcId="{B5C8738F-273C-45EF-959E-792FD685E129}" destId="{2A88393B-2F1C-4D52-9297-C09336A6B170}" srcOrd="8" destOrd="0" presId="urn:microsoft.com/office/officeart/2005/8/layout/equati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0ED34D6-F638-4082-828F-D7E7B70FAC63}" type="doc">
      <dgm:prSet loTypeId="urn:microsoft.com/office/officeart/2005/8/layout/hList3" loCatId="list" qsTypeId="urn:microsoft.com/office/officeart/2005/8/quickstyle/simple1" qsCatId="simple" csTypeId="urn:microsoft.com/office/officeart/2005/8/colors/accent3_1" csCatId="accent3" phldr="1"/>
      <dgm:spPr/>
      <dgm:t>
        <a:bodyPr/>
        <a:lstStyle/>
        <a:p>
          <a:endParaRPr lang="es-MX"/>
        </a:p>
      </dgm:t>
    </dgm:pt>
    <dgm:pt modelId="{05A2A9BB-4904-4FE3-A63F-15AB77A2C63A}">
      <dgm:prSet phldrT="[Texto]"/>
      <dgm:spPr/>
      <dgm:t>
        <a:bodyPr/>
        <a:lstStyle/>
        <a:p>
          <a:r>
            <a:rPr lang="es-MX" dirty="0" smtClean="0"/>
            <a:t>Reglas</a:t>
          </a:r>
          <a:endParaRPr lang="es-MX" dirty="0"/>
        </a:p>
      </dgm:t>
    </dgm:pt>
    <dgm:pt modelId="{582EADB1-4E15-4BDD-B85F-5DACBBAE123D}" type="parTrans" cxnId="{8D68CED9-760E-4453-8EFA-38270D7514EA}">
      <dgm:prSet/>
      <dgm:spPr/>
      <dgm:t>
        <a:bodyPr/>
        <a:lstStyle/>
        <a:p>
          <a:endParaRPr lang="es-MX"/>
        </a:p>
      </dgm:t>
    </dgm:pt>
    <dgm:pt modelId="{C9139E65-47EE-42E2-A99E-861A66A98479}" type="sibTrans" cxnId="{8D68CED9-760E-4453-8EFA-38270D7514EA}">
      <dgm:prSet/>
      <dgm:spPr/>
      <dgm:t>
        <a:bodyPr/>
        <a:lstStyle/>
        <a:p>
          <a:endParaRPr lang="es-MX"/>
        </a:p>
      </dgm:t>
    </dgm:pt>
    <dgm:pt modelId="{20F6CBAF-3340-4809-810A-2CCFC63D8943}">
      <dgm:prSet phldrT="[Texto]"/>
      <dgm:spPr/>
      <dgm:t>
        <a:bodyPr/>
        <a:lstStyle/>
        <a:p>
          <a:r>
            <a:rPr lang="es-MX" dirty="0" smtClean="0"/>
            <a:t>El término medio jamás pasa a la conclusión</a:t>
          </a:r>
          <a:endParaRPr lang="es-MX" dirty="0"/>
        </a:p>
      </dgm:t>
    </dgm:pt>
    <dgm:pt modelId="{48091A0E-94E4-418D-A689-E3D93743C610}" type="parTrans" cxnId="{6AE93376-54DF-4C64-8407-E491AD51C0FA}">
      <dgm:prSet/>
      <dgm:spPr/>
      <dgm:t>
        <a:bodyPr/>
        <a:lstStyle/>
        <a:p>
          <a:endParaRPr lang="es-MX"/>
        </a:p>
      </dgm:t>
    </dgm:pt>
    <dgm:pt modelId="{73A6CA51-DEB5-4EF4-B223-ECA7E62399B5}" type="sibTrans" cxnId="{6AE93376-54DF-4C64-8407-E491AD51C0FA}">
      <dgm:prSet/>
      <dgm:spPr/>
      <dgm:t>
        <a:bodyPr/>
        <a:lstStyle/>
        <a:p>
          <a:endParaRPr lang="es-MX"/>
        </a:p>
      </dgm:t>
    </dgm:pt>
    <dgm:pt modelId="{4D043596-B3E2-40AF-94F0-31CCDC315435}">
      <dgm:prSet phldrT="[Texto]"/>
      <dgm:spPr/>
      <dgm:t>
        <a:bodyPr/>
        <a:lstStyle/>
        <a:p>
          <a:r>
            <a:rPr lang="es-MX" dirty="0" smtClean="0"/>
            <a:t>El término medio debe ser por lo menos una vez universal</a:t>
          </a:r>
          <a:endParaRPr lang="es-MX" dirty="0"/>
        </a:p>
      </dgm:t>
    </dgm:pt>
    <dgm:pt modelId="{F382BF50-9703-4352-8CF1-FE7835958B1A}" type="parTrans" cxnId="{05FE5203-DF39-4F9B-81CD-23CB28154754}">
      <dgm:prSet/>
      <dgm:spPr/>
      <dgm:t>
        <a:bodyPr/>
        <a:lstStyle/>
        <a:p>
          <a:endParaRPr lang="es-MX"/>
        </a:p>
      </dgm:t>
    </dgm:pt>
    <dgm:pt modelId="{53E78FCE-58B3-4BE5-82F5-0300FBA4426A}" type="sibTrans" cxnId="{05FE5203-DF39-4F9B-81CD-23CB28154754}">
      <dgm:prSet/>
      <dgm:spPr/>
      <dgm:t>
        <a:bodyPr/>
        <a:lstStyle/>
        <a:p>
          <a:endParaRPr lang="es-MX"/>
        </a:p>
      </dgm:t>
    </dgm:pt>
    <dgm:pt modelId="{240BF467-3A4C-4702-9AD9-1ABBE31DC717}">
      <dgm:prSet phldrT="[Texto]"/>
      <dgm:spPr/>
      <dgm:t>
        <a:bodyPr/>
        <a:lstStyle/>
        <a:p>
          <a:r>
            <a:rPr lang="es-MX" dirty="0" smtClean="0"/>
            <a:t>El silogismo consta de tres términos: premisa mayor, premisa menor y conclusión.</a:t>
          </a:r>
          <a:endParaRPr lang="es-MX" dirty="0"/>
        </a:p>
      </dgm:t>
    </dgm:pt>
    <dgm:pt modelId="{F210928C-1303-4B96-8FFB-8FB90B1DC807}" type="parTrans" cxnId="{93DC0A31-DE5D-40C7-A290-E6D5141E4286}">
      <dgm:prSet/>
      <dgm:spPr/>
      <dgm:t>
        <a:bodyPr/>
        <a:lstStyle/>
        <a:p>
          <a:endParaRPr lang="es-MX"/>
        </a:p>
      </dgm:t>
    </dgm:pt>
    <dgm:pt modelId="{71BF583D-98C9-44A3-B282-D72FA737791F}" type="sibTrans" cxnId="{93DC0A31-DE5D-40C7-A290-E6D5141E4286}">
      <dgm:prSet/>
      <dgm:spPr/>
      <dgm:t>
        <a:bodyPr/>
        <a:lstStyle/>
        <a:p>
          <a:endParaRPr lang="es-MX"/>
        </a:p>
      </dgm:t>
    </dgm:pt>
    <dgm:pt modelId="{31C06EE3-FA43-493A-92C6-8F9C9DEF2694}" type="pres">
      <dgm:prSet presAssocID="{20ED34D6-F638-4082-828F-D7E7B70FAC63}" presName="composite" presStyleCnt="0">
        <dgm:presLayoutVars>
          <dgm:chMax val="1"/>
          <dgm:dir/>
          <dgm:resizeHandles val="exact"/>
        </dgm:presLayoutVars>
      </dgm:prSet>
      <dgm:spPr/>
      <dgm:t>
        <a:bodyPr/>
        <a:lstStyle/>
        <a:p>
          <a:endParaRPr lang="es-MX"/>
        </a:p>
      </dgm:t>
    </dgm:pt>
    <dgm:pt modelId="{281FC723-2522-4098-97BF-7F99AD95D7D6}" type="pres">
      <dgm:prSet presAssocID="{05A2A9BB-4904-4FE3-A63F-15AB77A2C63A}" presName="roof" presStyleLbl="dkBgShp" presStyleIdx="0" presStyleCnt="2" custScaleY="57412"/>
      <dgm:spPr/>
      <dgm:t>
        <a:bodyPr/>
        <a:lstStyle/>
        <a:p>
          <a:endParaRPr lang="es-MX"/>
        </a:p>
      </dgm:t>
    </dgm:pt>
    <dgm:pt modelId="{66A5B38E-2FEA-4E11-AB8B-475965E66FCE}" type="pres">
      <dgm:prSet presAssocID="{05A2A9BB-4904-4FE3-A63F-15AB77A2C63A}" presName="pillars" presStyleCnt="0"/>
      <dgm:spPr/>
    </dgm:pt>
    <dgm:pt modelId="{C61585DB-5897-42D4-9F51-57049A1E6CD3}" type="pres">
      <dgm:prSet presAssocID="{05A2A9BB-4904-4FE3-A63F-15AB77A2C63A}" presName="pillar1" presStyleLbl="node1" presStyleIdx="0" presStyleCnt="3">
        <dgm:presLayoutVars>
          <dgm:bulletEnabled val="1"/>
        </dgm:presLayoutVars>
      </dgm:prSet>
      <dgm:spPr/>
      <dgm:t>
        <a:bodyPr/>
        <a:lstStyle/>
        <a:p>
          <a:endParaRPr lang="es-MX"/>
        </a:p>
      </dgm:t>
    </dgm:pt>
    <dgm:pt modelId="{29A95A82-FB3F-47B7-825A-23C9FE10CC97}" type="pres">
      <dgm:prSet presAssocID="{4D043596-B3E2-40AF-94F0-31CCDC315435}" presName="pillarX" presStyleLbl="node1" presStyleIdx="1" presStyleCnt="3">
        <dgm:presLayoutVars>
          <dgm:bulletEnabled val="1"/>
        </dgm:presLayoutVars>
      </dgm:prSet>
      <dgm:spPr/>
      <dgm:t>
        <a:bodyPr/>
        <a:lstStyle/>
        <a:p>
          <a:endParaRPr lang="es-MX"/>
        </a:p>
      </dgm:t>
    </dgm:pt>
    <dgm:pt modelId="{5B2E34A6-3832-41E1-9421-F5E59D30B983}" type="pres">
      <dgm:prSet presAssocID="{240BF467-3A4C-4702-9AD9-1ABBE31DC717}" presName="pillarX" presStyleLbl="node1" presStyleIdx="2" presStyleCnt="3">
        <dgm:presLayoutVars>
          <dgm:bulletEnabled val="1"/>
        </dgm:presLayoutVars>
      </dgm:prSet>
      <dgm:spPr/>
      <dgm:t>
        <a:bodyPr/>
        <a:lstStyle/>
        <a:p>
          <a:endParaRPr lang="es-MX"/>
        </a:p>
      </dgm:t>
    </dgm:pt>
    <dgm:pt modelId="{793476AC-0DB0-497A-A889-B1D328D96441}" type="pres">
      <dgm:prSet presAssocID="{05A2A9BB-4904-4FE3-A63F-15AB77A2C63A}" presName="base" presStyleLbl="dkBgShp" presStyleIdx="1" presStyleCnt="2"/>
      <dgm:spPr/>
    </dgm:pt>
  </dgm:ptLst>
  <dgm:cxnLst>
    <dgm:cxn modelId="{93DC0A31-DE5D-40C7-A290-E6D5141E4286}" srcId="{05A2A9BB-4904-4FE3-A63F-15AB77A2C63A}" destId="{240BF467-3A4C-4702-9AD9-1ABBE31DC717}" srcOrd="2" destOrd="0" parTransId="{F210928C-1303-4B96-8FFB-8FB90B1DC807}" sibTransId="{71BF583D-98C9-44A3-B282-D72FA737791F}"/>
    <dgm:cxn modelId="{5E32BB7F-E6C6-4EBD-B864-996F1773E461}" type="presOf" srcId="{20F6CBAF-3340-4809-810A-2CCFC63D8943}" destId="{C61585DB-5897-42D4-9F51-57049A1E6CD3}" srcOrd="0" destOrd="0" presId="urn:microsoft.com/office/officeart/2005/8/layout/hList3"/>
    <dgm:cxn modelId="{6AE93376-54DF-4C64-8407-E491AD51C0FA}" srcId="{05A2A9BB-4904-4FE3-A63F-15AB77A2C63A}" destId="{20F6CBAF-3340-4809-810A-2CCFC63D8943}" srcOrd="0" destOrd="0" parTransId="{48091A0E-94E4-418D-A689-E3D93743C610}" sibTransId="{73A6CA51-DEB5-4EF4-B223-ECA7E62399B5}"/>
    <dgm:cxn modelId="{146641FE-BC0B-48CF-BFB0-2F65B0C2FFC2}" type="presOf" srcId="{240BF467-3A4C-4702-9AD9-1ABBE31DC717}" destId="{5B2E34A6-3832-41E1-9421-F5E59D30B983}" srcOrd="0" destOrd="0" presId="urn:microsoft.com/office/officeart/2005/8/layout/hList3"/>
    <dgm:cxn modelId="{457328DA-F240-43E4-A701-C1B2867BEBD4}" type="presOf" srcId="{20ED34D6-F638-4082-828F-D7E7B70FAC63}" destId="{31C06EE3-FA43-493A-92C6-8F9C9DEF2694}" srcOrd="0" destOrd="0" presId="urn:microsoft.com/office/officeart/2005/8/layout/hList3"/>
    <dgm:cxn modelId="{6BA176B2-4A4A-4803-8823-238B7840F7AA}" type="presOf" srcId="{05A2A9BB-4904-4FE3-A63F-15AB77A2C63A}" destId="{281FC723-2522-4098-97BF-7F99AD95D7D6}" srcOrd="0" destOrd="0" presId="urn:microsoft.com/office/officeart/2005/8/layout/hList3"/>
    <dgm:cxn modelId="{05FE5203-DF39-4F9B-81CD-23CB28154754}" srcId="{05A2A9BB-4904-4FE3-A63F-15AB77A2C63A}" destId="{4D043596-B3E2-40AF-94F0-31CCDC315435}" srcOrd="1" destOrd="0" parTransId="{F382BF50-9703-4352-8CF1-FE7835958B1A}" sibTransId="{53E78FCE-58B3-4BE5-82F5-0300FBA4426A}"/>
    <dgm:cxn modelId="{A7C85F60-D0F4-4F27-B2FA-D262B9813C6B}" type="presOf" srcId="{4D043596-B3E2-40AF-94F0-31CCDC315435}" destId="{29A95A82-FB3F-47B7-825A-23C9FE10CC97}" srcOrd="0" destOrd="0" presId="urn:microsoft.com/office/officeart/2005/8/layout/hList3"/>
    <dgm:cxn modelId="{8D68CED9-760E-4453-8EFA-38270D7514EA}" srcId="{20ED34D6-F638-4082-828F-D7E7B70FAC63}" destId="{05A2A9BB-4904-4FE3-A63F-15AB77A2C63A}" srcOrd="0" destOrd="0" parTransId="{582EADB1-4E15-4BDD-B85F-5DACBBAE123D}" sibTransId="{C9139E65-47EE-42E2-A99E-861A66A98479}"/>
    <dgm:cxn modelId="{FC16E2C8-67B6-4F0E-98F5-0ACC57554213}" type="presParOf" srcId="{31C06EE3-FA43-493A-92C6-8F9C9DEF2694}" destId="{281FC723-2522-4098-97BF-7F99AD95D7D6}" srcOrd="0" destOrd="0" presId="urn:microsoft.com/office/officeart/2005/8/layout/hList3"/>
    <dgm:cxn modelId="{3C40A8FE-ADC8-4765-BCE0-C3C650EB66BA}" type="presParOf" srcId="{31C06EE3-FA43-493A-92C6-8F9C9DEF2694}" destId="{66A5B38E-2FEA-4E11-AB8B-475965E66FCE}" srcOrd="1" destOrd="0" presId="urn:microsoft.com/office/officeart/2005/8/layout/hList3"/>
    <dgm:cxn modelId="{CF897023-1F0C-4434-9FE7-6F5A137D6710}" type="presParOf" srcId="{66A5B38E-2FEA-4E11-AB8B-475965E66FCE}" destId="{C61585DB-5897-42D4-9F51-57049A1E6CD3}" srcOrd="0" destOrd="0" presId="urn:microsoft.com/office/officeart/2005/8/layout/hList3"/>
    <dgm:cxn modelId="{478121A4-EFAE-4BB4-B10E-5058943E32C1}" type="presParOf" srcId="{66A5B38E-2FEA-4E11-AB8B-475965E66FCE}" destId="{29A95A82-FB3F-47B7-825A-23C9FE10CC97}" srcOrd="1" destOrd="0" presId="urn:microsoft.com/office/officeart/2005/8/layout/hList3"/>
    <dgm:cxn modelId="{E66BE5A8-4316-4B8A-BD6A-93AD57BF251C}" type="presParOf" srcId="{66A5B38E-2FEA-4E11-AB8B-475965E66FCE}" destId="{5B2E34A6-3832-41E1-9421-F5E59D30B983}" srcOrd="2" destOrd="0" presId="urn:microsoft.com/office/officeart/2005/8/layout/hList3"/>
    <dgm:cxn modelId="{FD9A0BE8-91B3-44A4-97AD-C04B0A04D740}" type="presParOf" srcId="{31C06EE3-FA43-493A-92C6-8F9C9DEF2694}" destId="{793476AC-0DB0-497A-A889-B1D328D96441}"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9BDC18-D23B-47D5-BEF7-AE76CEF79124}">
      <dsp:nvSpPr>
        <dsp:cNvPr id="0" name=""/>
        <dsp:cNvSpPr/>
      </dsp:nvSpPr>
      <dsp:spPr>
        <a:xfrm>
          <a:off x="0" y="263047"/>
          <a:ext cx="8229600" cy="59326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CONCEPTO</a:t>
          </a:r>
          <a:endParaRPr lang="es-MX" sz="2400" kern="1200" dirty="0"/>
        </a:p>
      </dsp:txBody>
      <dsp:txXfrm>
        <a:off x="28961" y="292008"/>
        <a:ext cx="8171678" cy="535341"/>
      </dsp:txXfrm>
    </dsp:sp>
    <dsp:sp modelId="{0140A31D-86EA-4792-8BAD-6C312A56635A}">
      <dsp:nvSpPr>
        <dsp:cNvPr id="0" name=""/>
        <dsp:cNvSpPr/>
      </dsp:nvSpPr>
      <dsp:spPr>
        <a:xfrm>
          <a:off x="0" y="1121597"/>
          <a:ext cx="8229600" cy="1446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5400" rIns="142240" bIns="25400" numCol="1" spcCol="1270" anchor="t" anchorCtr="0">
          <a:noAutofit/>
        </a:bodyPr>
        <a:lstStyle/>
        <a:p>
          <a:pPr marL="228600" lvl="1" indent="-228600" algn="just" defTabSz="889000">
            <a:lnSpc>
              <a:spcPct val="90000"/>
            </a:lnSpc>
            <a:spcBef>
              <a:spcPct val="0"/>
            </a:spcBef>
            <a:spcAft>
              <a:spcPct val="20000"/>
            </a:spcAft>
            <a:buChar char="••"/>
          </a:pPr>
          <a:r>
            <a:rPr lang="es-MX" sz="2000" kern="1200" dirty="0" smtClean="0"/>
            <a:t>Según </a:t>
          </a:r>
          <a:r>
            <a:rPr lang="es-MX" sz="2000" kern="1200" dirty="0" err="1" smtClean="0"/>
            <a:t>Eemeren</a:t>
          </a:r>
          <a:r>
            <a:rPr lang="es-MX" sz="2000" kern="1200" dirty="0" smtClean="0"/>
            <a:t> y </a:t>
          </a:r>
          <a:r>
            <a:rPr lang="es-MX" sz="2000" kern="1200" dirty="0" err="1" smtClean="0"/>
            <a:t>Grootendorst</a:t>
          </a:r>
          <a:r>
            <a:rPr lang="es-MX" sz="2000" kern="1200" dirty="0" smtClean="0"/>
            <a:t>, la argumentación es una actividad verbal, social y racional que apunta a convencer a un critico razonable de la aceptabilidad de un punto de vista, adelantando una constelación de una o mas proposiciones para justificar ese punto de vista.</a:t>
          </a:r>
          <a:endParaRPr lang="es-MX" sz="2000" kern="1200" dirty="0"/>
        </a:p>
      </dsp:txBody>
      <dsp:txXfrm>
        <a:off x="0" y="1121597"/>
        <a:ext cx="8229600" cy="144641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9E0E0B-D9B5-40E0-911E-ACECEE50D7E6}">
      <dsp:nvSpPr>
        <dsp:cNvPr id="0" name=""/>
        <dsp:cNvSpPr/>
      </dsp:nvSpPr>
      <dsp:spPr>
        <a:xfrm rot="5400000">
          <a:off x="4869163" y="-1765871"/>
          <a:ext cx="1341930" cy="5214238"/>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smtClean="0"/>
            <a:t>Hay una complementación, el predicado de la primera premisa sirve como sujeto de la segunda, el segundo de la tercera y así sucesivamente.</a:t>
          </a:r>
          <a:endParaRPr lang="es-MX" sz="2000" kern="1200" dirty="0"/>
        </a:p>
      </dsp:txBody>
      <dsp:txXfrm rot="-5400000">
        <a:off x="2933009" y="235791"/>
        <a:ext cx="5148730" cy="1210914"/>
      </dsp:txXfrm>
    </dsp:sp>
    <dsp:sp modelId="{FA6CA653-7D8C-41E8-961D-31D659AB67EC}">
      <dsp:nvSpPr>
        <dsp:cNvPr id="0" name=""/>
        <dsp:cNvSpPr/>
      </dsp:nvSpPr>
      <dsp:spPr>
        <a:xfrm>
          <a:off x="0" y="2541"/>
          <a:ext cx="2933009" cy="1677413"/>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s-MX" sz="3200" kern="1200" dirty="0" smtClean="0"/>
            <a:t>Sorites</a:t>
          </a:r>
          <a:endParaRPr lang="es-MX" sz="3300" kern="1200" dirty="0"/>
        </a:p>
      </dsp:txBody>
      <dsp:txXfrm>
        <a:off x="81885" y="84426"/>
        <a:ext cx="2769239" cy="1513643"/>
      </dsp:txXfrm>
    </dsp:sp>
    <dsp:sp modelId="{FBD005AC-99DA-457A-B7BB-5412F47307F5}">
      <dsp:nvSpPr>
        <dsp:cNvPr id="0" name=""/>
        <dsp:cNvSpPr/>
      </dsp:nvSpPr>
      <dsp:spPr>
        <a:xfrm rot="5400000">
          <a:off x="4869163" y="-4586"/>
          <a:ext cx="1341930" cy="5214238"/>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smtClean="0"/>
            <a:t>Las premisas van acompañadas de razón o explicación causal.</a:t>
          </a:r>
          <a:endParaRPr lang="es-MX" sz="2000" kern="1200" dirty="0"/>
        </a:p>
      </dsp:txBody>
      <dsp:txXfrm rot="-5400000">
        <a:off x="2933009" y="1997076"/>
        <a:ext cx="5148730" cy="1210914"/>
      </dsp:txXfrm>
    </dsp:sp>
    <dsp:sp modelId="{BB744BDF-A70D-4645-9515-B41FF0314F11}">
      <dsp:nvSpPr>
        <dsp:cNvPr id="0" name=""/>
        <dsp:cNvSpPr/>
      </dsp:nvSpPr>
      <dsp:spPr>
        <a:xfrm>
          <a:off x="0" y="1763825"/>
          <a:ext cx="2933009" cy="1677413"/>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s-MX" sz="3200" kern="1200" dirty="0" smtClean="0"/>
            <a:t>Epiquerema</a:t>
          </a:r>
          <a:endParaRPr lang="es-MX" sz="3200" kern="1200" dirty="0"/>
        </a:p>
      </dsp:txBody>
      <dsp:txXfrm>
        <a:off x="81885" y="1845710"/>
        <a:ext cx="2769239" cy="1513643"/>
      </dsp:txXfrm>
    </dsp:sp>
    <dsp:sp modelId="{DE5AFEEC-714F-42A9-9367-69535776605E}">
      <dsp:nvSpPr>
        <dsp:cNvPr id="0" name=""/>
        <dsp:cNvSpPr/>
      </dsp:nvSpPr>
      <dsp:spPr>
        <a:xfrm rot="5400000">
          <a:off x="4869163" y="1756697"/>
          <a:ext cx="1341930" cy="5214238"/>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smtClean="0"/>
            <a:t>Se omiten ciertas premisas o conclusiones. De esta manera se considera entendida u obvia.</a:t>
          </a:r>
          <a:endParaRPr lang="es-MX" sz="2000" kern="1200" dirty="0"/>
        </a:p>
      </dsp:txBody>
      <dsp:txXfrm rot="-5400000">
        <a:off x="2933009" y="3758359"/>
        <a:ext cx="5148730" cy="1210914"/>
      </dsp:txXfrm>
    </dsp:sp>
    <dsp:sp modelId="{13630B78-4AD4-419E-8334-0C24F7A1F34E}">
      <dsp:nvSpPr>
        <dsp:cNvPr id="0" name=""/>
        <dsp:cNvSpPr/>
      </dsp:nvSpPr>
      <dsp:spPr>
        <a:xfrm>
          <a:off x="0" y="3525109"/>
          <a:ext cx="2933009" cy="1677413"/>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s-MX" sz="3200" kern="1200" dirty="0" err="1" smtClean="0"/>
            <a:t>Entinema</a:t>
          </a:r>
          <a:endParaRPr lang="es-MX" sz="4000" kern="1200" dirty="0"/>
        </a:p>
      </dsp:txBody>
      <dsp:txXfrm>
        <a:off x="81885" y="3606994"/>
        <a:ext cx="2769239" cy="151364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05581D-3F89-4133-9F1D-EF414A0B16F0}">
      <dsp:nvSpPr>
        <dsp:cNvPr id="0" name=""/>
        <dsp:cNvSpPr/>
      </dsp:nvSpPr>
      <dsp:spPr>
        <a:xfrm rot="5400000">
          <a:off x="4760563" y="-1670781"/>
          <a:ext cx="1461199" cy="5168153"/>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es-MX" sz="2800" kern="1200" dirty="0" smtClean="0"/>
            <a:t>Cadena de silogismos</a:t>
          </a:r>
          <a:endParaRPr lang="es-MX" sz="2800" kern="1200" dirty="0"/>
        </a:p>
      </dsp:txBody>
      <dsp:txXfrm rot="-5400000">
        <a:off x="2907086" y="254026"/>
        <a:ext cx="5096823" cy="1318539"/>
      </dsp:txXfrm>
    </dsp:sp>
    <dsp:sp modelId="{F857FD38-75A8-4FD8-93C3-7C0481A1EF23}">
      <dsp:nvSpPr>
        <dsp:cNvPr id="0" name=""/>
        <dsp:cNvSpPr/>
      </dsp:nvSpPr>
      <dsp:spPr>
        <a:xfrm>
          <a:off x="0" y="45"/>
          <a:ext cx="2907086" cy="1826499"/>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s-MX" sz="3200" kern="1200" dirty="0" err="1" smtClean="0"/>
            <a:t>Polisilogismo</a:t>
          </a:r>
          <a:endParaRPr lang="es-MX" sz="3000" kern="1200" dirty="0"/>
        </a:p>
      </dsp:txBody>
      <dsp:txXfrm>
        <a:off x="89162" y="89207"/>
        <a:ext cx="2728762" cy="1648175"/>
      </dsp:txXfrm>
    </dsp:sp>
    <dsp:sp modelId="{4D074670-5A57-49FA-8741-FF678C0C5443}">
      <dsp:nvSpPr>
        <dsp:cNvPr id="0" name=""/>
        <dsp:cNvSpPr/>
      </dsp:nvSpPr>
      <dsp:spPr>
        <a:xfrm rot="5400000">
          <a:off x="4760563" y="247043"/>
          <a:ext cx="1461199" cy="5168153"/>
        </a:xfrm>
        <a:prstGeom prst="round2SameRect">
          <a:avLst/>
        </a:prstGeom>
        <a:solidFill>
          <a:schemeClr val="accent2">
            <a:tint val="40000"/>
            <a:alpha val="90000"/>
            <a:hueOff val="-16558486"/>
            <a:satOff val="30547"/>
            <a:lumOff val="1164"/>
            <a:alphaOff val="0"/>
          </a:schemeClr>
        </a:solidFill>
        <a:ln w="25400" cap="flat" cmpd="sng" algn="ctr">
          <a:solidFill>
            <a:schemeClr val="accent2">
              <a:tint val="40000"/>
              <a:alpha val="90000"/>
              <a:hueOff val="-16558486"/>
              <a:satOff val="30547"/>
              <a:lumOff val="116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es-MX" sz="2800" kern="1200" dirty="0" smtClean="0"/>
            <a:t>Aquí se tiene que debatir entre la existencia de dos alternativas.</a:t>
          </a:r>
          <a:endParaRPr lang="es-MX" sz="2800" kern="1200" dirty="0"/>
        </a:p>
      </dsp:txBody>
      <dsp:txXfrm rot="-5400000">
        <a:off x="2907086" y="2171850"/>
        <a:ext cx="5096823" cy="1318539"/>
      </dsp:txXfrm>
    </dsp:sp>
    <dsp:sp modelId="{113507CA-4A71-431A-8225-BA54DF47014C}">
      <dsp:nvSpPr>
        <dsp:cNvPr id="0" name=""/>
        <dsp:cNvSpPr/>
      </dsp:nvSpPr>
      <dsp:spPr>
        <a:xfrm>
          <a:off x="0" y="1917870"/>
          <a:ext cx="2907086" cy="1826499"/>
        </a:xfrm>
        <a:prstGeom prst="roundRect">
          <a:avLst/>
        </a:prstGeom>
        <a:solidFill>
          <a:schemeClr val="accent2">
            <a:hueOff val="-16207560"/>
            <a:satOff val="33334"/>
            <a:lumOff val="-2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s-MX" sz="3200" kern="1200" dirty="0" smtClean="0"/>
            <a:t>Dilema</a:t>
          </a:r>
          <a:endParaRPr lang="es-MX" sz="3200" kern="1200" dirty="0"/>
        </a:p>
      </dsp:txBody>
      <dsp:txXfrm>
        <a:off x="89162" y="2007032"/>
        <a:ext cx="2728762" cy="164817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FAF928-0A20-44DA-8453-278265EE4A32}">
      <dsp:nvSpPr>
        <dsp:cNvPr id="0" name=""/>
        <dsp:cNvSpPr/>
      </dsp:nvSpPr>
      <dsp:spPr>
        <a:xfrm>
          <a:off x="0" y="1793114"/>
          <a:ext cx="1990745" cy="9953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_tradnl" sz="1300" kern="1200" dirty="0" err="1" smtClean="0"/>
            <a:t>Wroblewski</a:t>
          </a:r>
          <a:endParaRPr lang="es-MX" sz="1300" kern="1200" dirty="0"/>
        </a:p>
      </dsp:txBody>
      <dsp:txXfrm>
        <a:off x="29153" y="1822267"/>
        <a:ext cx="1932439" cy="937066"/>
      </dsp:txXfrm>
    </dsp:sp>
    <dsp:sp modelId="{7203BAFA-D209-4CC3-A6A7-520AED98FA3D}">
      <dsp:nvSpPr>
        <dsp:cNvPr id="0" name=""/>
        <dsp:cNvSpPr/>
      </dsp:nvSpPr>
      <dsp:spPr>
        <a:xfrm rot="18226531">
          <a:off x="1671454" y="1673133"/>
          <a:ext cx="1438055" cy="39990"/>
        </a:xfrm>
        <a:custGeom>
          <a:avLst/>
          <a:gdLst/>
          <a:ahLst/>
          <a:cxnLst/>
          <a:rect l="0" t="0" r="0" b="0"/>
          <a:pathLst>
            <a:path>
              <a:moveTo>
                <a:pt x="0" y="19995"/>
              </a:moveTo>
              <a:lnTo>
                <a:pt x="1438055" y="199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354531" y="1657177"/>
        <a:ext cx="71902" cy="71902"/>
      </dsp:txXfrm>
    </dsp:sp>
    <dsp:sp modelId="{2747D20B-E330-45CB-AA43-550960D00EB6}">
      <dsp:nvSpPr>
        <dsp:cNvPr id="0" name=""/>
        <dsp:cNvSpPr/>
      </dsp:nvSpPr>
      <dsp:spPr>
        <a:xfrm>
          <a:off x="2790219" y="597770"/>
          <a:ext cx="1990745" cy="9953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_tradnl" sz="1300" kern="1200" dirty="0" smtClean="0"/>
            <a:t>Amplio</a:t>
          </a:r>
          <a:endParaRPr lang="es-MX" sz="1300" kern="1200" dirty="0"/>
        </a:p>
      </dsp:txBody>
      <dsp:txXfrm>
        <a:off x="2819372" y="626923"/>
        <a:ext cx="1932439" cy="937066"/>
      </dsp:txXfrm>
    </dsp:sp>
    <dsp:sp modelId="{6F1309E4-7DA3-433E-B082-E3A4422C9518}">
      <dsp:nvSpPr>
        <dsp:cNvPr id="0" name=""/>
        <dsp:cNvSpPr/>
      </dsp:nvSpPr>
      <dsp:spPr>
        <a:xfrm rot="19457599">
          <a:off x="4688791" y="789292"/>
          <a:ext cx="980644" cy="39990"/>
        </a:xfrm>
        <a:custGeom>
          <a:avLst/>
          <a:gdLst/>
          <a:ahLst/>
          <a:cxnLst/>
          <a:rect l="0" t="0" r="0" b="0"/>
          <a:pathLst>
            <a:path>
              <a:moveTo>
                <a:pt x="0" y="19995"/>
              </a:moveTo>
              <a:lnTo>
                <a:pt x="980644" y="1999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154597" y="784771"/>
        <a:ext cx="49032" cy="49032"/>
      </dsp:txXfrm>
    </dsp:sp>
    <dsp:sp modelId="{2AA9CD07-4CFE-428D-8348-1FA21A1215C6}">
      <dsp:nvSpPr>
        <dsp:cNvPr id="0" name=""/>
        <dsp:cNvSpPr/>
      </dsp:nvSpPr>
      <dsp:spPr>
        <a:xfrm>
          <a:off x="5577263" y="25431"/>
          <a:ext cx="1990745" cy="9953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_tradnl" sz="1300" kern="1200" dirty="0" smtClean="0"/>
            <a:t>Consiste en asignar significado a expresiones del lenguaje jurídico</a:t>
          </a:r>
          <a:endParaRPr lang="es-MX" sz="1300" kern="1200" dirty="0"/>
        </a:p>
      </dsp:txBody>
      <dsp:txXfrm>
        <a:off x="5606416" y="54584"/>
        <a:ext cx="1932439" cy="937066"/>
      </dsp:txXfrm>
    </dsp:sp>
    <dsp:sp modelId="{FC513049-D978-4243-9ECE-957A9DF85DD7}">
      <dsp:nvSpPr>
        <dsp:cNvPr id="0" name=""/>
        <dsp:cNvSpPr/>
      </dsp:nvSpPr>
      <dsp:spPr>
        <a:xfrm rot="2142401">
          <a:off x="4688791" y="1361631"/>
          <a:ext cx="980644" cy="39990"/>
        </a:xfrm>
        <a:custGeom>
          <a:avLst/>
          <a:gdLst/>
          <a:ahLst/>
          <a:cxnLst/>
          <a:rect l="0" t="0" r="0" b="0"/>
          <a:pathLst>
            <a:path>
              <a:moveTo>
                <a:pt x="0" y="19995"/>
              </a:moveTo>
              <a:lnTo>
                <a:pt x="980644" y="1999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154597" y="1357110"/>
        <a:ext cx="49032" cy="49032"/>
      </dsp:txXfrm>
    </dsp:sp>
    <dsp:sp modelId="{229E7532-DCAE-4A94-8C06-CE321A1E56A9}">
      <dsp:nvSpPr>
        <dsp:cNvPr id="0" name=""/>
        <dsp:cNvSpPr/>
      </dsp:nvSpPr>
      <dsp:spPr>
        <a:xfrm>
          <a:off x="5577263" y="1170110"/>
          <a:ext cx="1990745" cy="9953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_tradnl" sz="1300" kern="1200" dirty="0" smtClean="0"/>
            <a:t>La tarea del intérprete es la de establecer que es lo que dice una expresión jurídica cualquiera</a:t>
          </a:r>
          <a:endParaRPr lang="es-MX" sz="1300" kern="1200" dirty="0"/>
        </a:p>
      </dsp:txBody>
      <dsp:txXfrm>
        <a:off x="5606416" y="1199263"/>
        <a:ext cx="1932439" cy="937066"/>
      </dsp:txXfrm>
    </dsp:sp>
    <dsp:sp modelId="{DF338A78-6596-4729-A85D-B20915B980AC}">
      <dsp:nvSpPr>
        <dsp:cNvPr id="0" name=""/>
        <dsp:cNvSpPr/>
      </dsp:nvSpPr>
      <dsp:spPr>
        <a:xfrm rot="3363647">
          <a:off x="1705157" y="2807231"/>
          <a:ext cx="1293169" cy="39990"/>
        </a:xfrm>
        <a:custGeom>
          <a:avLst/>
          <a:gdLst/>
          <a:ahLst/>
          <a:cxnLst/>
          <a:rect l="0" t="0" r="0" b="0"/>
          <a:pathLst>
            <a:path>
              <a:moveTo>
                <a:pt x="0" y="19995"/>
              </a:moveTo>
              <a:lnTo>
                <a:pt x="1293169" y="199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319413" y="2794897"/>
        <a:ext cx="64658" cy="64658"/>
      </dsp:txXfrm>
    </dsp:sp>
    <dsp:sp modelId="{C0558FC7-0789-4BDE-9C23-2E3FCDFE99C4}">
      <dsp:nvSpPr>
        <dsp:cNvPr id="0" name=""/>
        <dsp:cNvSpPr/>
      </dsp:nvSpPr>
      <dsp:spPr>
        <a:xfrm>
          <a:off x="2712739" y="2865966"/>
          <a:ext cx="1990745" cy="9953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MX" sz="1300" kern="1200" dirty="0" smtClean="0"/>
            <a:t>Estricto</a:t>
          </a:r>
          <a:endParaRPr lang="es-MX" sz="1300" kern="1200" dirty="0"/>
        </a:p>
      </dsp:txBody>
      <dsp:txXfrm>
        <a:off x="2741892" y="2895119"/>
        <a:ext cx="1932439" cy="937066"/>
      </dsp:txXfrm>
    </dsp:sp>
    <dsp:sp modelId="{6F6B593A-4863-4DCF-8C7D-BAD37E74049D}">
      <dsp:nvSpPr>
        <dsp:cNvPr id="0" name=""/>
        <dsp:cNvSpPr/>
      </dsp:nvSpPr>
      <dsp:spPr>
        <a:xfrm rot="19665380">
          <a:off x="4623826" y="3068069"/>
          <a:ext cx="1033094" cy="39990"/>
        </a:xfrm>
        <a:custGeom>
          <a:avLst/>
          <a:gdLst/>
          <a:ahLst/>
          <a:cxnLst/>
          <a:rect l="0" t="0" r="0" b="0"/>
          <a:pathLst>
            <a:path>
              <a:moveTo>
                <a:pt x="0" y="19995"/>
              </a:moveTo>
              <a:lnTo>
                <a:pt x="1033094" y="1999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114546" y="3062236"/>
        <a:ext cx="51654" cy="51654"/>
      </dsp:txXfrm>
    </dsp:sp>
    <dsp:sp modelId="{A5FB21C0-09CD-44B6-8D5B-5DC3797ADA50}">
      <dsp:nvSpPr>
        <dsp:cNvPr id="0" name=""/>
        <dsp:cNvSpPr/>
      </dsp:nvSpPr>
      <dsp:spPr>
        <a:xfrm>
          <a:off x="5577263" y="2314788"/>
          <a:ext cx="1990745" cy="9953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_tradnl" sz="1300" kern="1200" dirty="0" smtClean="0"/>
            <a:t>Consiste en determinar el sentido de una expresión jurídica dudosa</a:t>
          </a:r>
          <a:endParaRPr lang="es-MX" sz="1300" kern="1200" dirty="0"/>
        </a:p>
      </dsp:txBody>
      <dsp:txXfrm>
        <a:off x="5606416" y="2343941"/>
        <a:ext cx="1932439" cy="937066"/>
      </dsp:txXfrm>
    </dsp:sp>
    <dsp:sp modelId="{544BF479-E3CB-43EE-BB8E-4FE977703CA8}">
      <dsp:nvSpPr>
        <dsp:cNvPr id="0" name=""/>
        <dsp:cNvSpPr/>
      </dsp:nvSpPr>
      <dsp:spPr>
        <a:xfrm rot="2051144">
          <a:off x="4612233" y="3640408"/>
          <a:ext cx="1056282" cy="39990"/>
        </a:xfrm>
        <a:custGeom>
          <a:avLst/>
          <a:gdLst/>
          <a:ahLst/>
          <a:cxnLst/>
          <a:rect l="0" t="0" r="0" b="0"/>
          <a:pathLst>
            <a:path>
              <a:moveTo>
                <a:pt x="0" y="19995"/>
              </a:moveTo>
              <a:lnTo>
                <a:pt x="1056282" y="1999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113967" y="3633996"/>
        <a:ext cx="52814" cy="52814"/>
      </dsp:txXfrm>
    </dsp:sp>
    <dsp:sp modelId="{07F4E576-793D-4BAE-9FFC-B0F630BAF65F}">
      <dsp:nvSpPr>
        <dsp:cNvPr id="0" name=""/>
        <dsp:cNvSpPr/>
      </dsp:nvSpPr>
      <dsp:spPr>
        <a:xfrm>
          <a:off x="5577263" y="3459467"/>
          <a:ext cx="1990745" cy="9953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_tradnl" sz="1300" kern="1200" dirty="0" smtClean="0"/>
            <a:t>La tarea del intérprete consiste en aclarar lo que dice dicha expresión o escoger entre significados enfrentados.</a:t>
          </a:r>
          <a:endParaRPr lang="es-MX" sz="1300" kern="1200" dirty="0"/>
        </a:p>
      </dsp:txBody>
      <dsp:txXfrm>
        <a:off x="5606416" y="3488620"/>
        <a:ext cx="1932439" cy="93706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427C74-506C-417B-92E3-FBA9A2187895}">
      <dsp:nvSpPr>
        <dsp:cNvPr id="0" name=""/>
        <dsp:cNvSpPr/>
      </dsp:nvSpPr>
      <dsp:spPr>
        <a:xfrm>
          <a:off x="560069" y="0"/>
          <a:ext cx="6347460" cy="4556993"/>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4FFDBE7-9627-4B73-BD99-EB5D70D801AF}">
      <dsp:nvSpPr>
        <dsp:cNvPr id="0" name=""/>
        <dsp:cNvSpPr/>
      </dsp:nvSpPr>
      <dsp:spPr>
        <a:xfrm>
          <a:off x="797" y="1367097"/>
          <a:ext cx="2268675" cy="1822797"/>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Existe similitud entre enunciados particulares</a:t>
          </a:r>
          <a:endParaRPr lang="es-MX" sz="2400" kern="1200" dirty="0"/>
        </a:p>
      </dsp:txBody>
      <dsp:txXfrm>
        <a:off x="89779" y="1456079"/>
        <a:ext cx="2090711" cy="1644833"/>
      </dsp:txXfrm>
    </dsp:sp>
    <dsp:sp modelId="{52F41E92-01EB-48DD-B768-51198BB11799}">
      <dsp:nvSpPr>
        <dsp:cNvPr id="0" name=""/>
        <dsp:cNvSpPr/>
      </dsp:nvSpPr>
      <dsp:spPr>
        <a:xfrm>
          <a:off x="2599462" y="1367097"/>
          <a:ext cx="2268675" cy="1822797"/>
        </a:xfrm>
        <a:prstGeom prst="roundRect">
          <a:avLst/>
        </a:prstGeom>
        <a:solidFill>
          <a:schemeClr val="accent2">
            <a:hueOff val="-8103780"/>
            <a:satOff val="16667"/>
            <a:lumOff val="-127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El enunciado debe buscar admitir</a:t>
          </a:r>
          <a:endParaRPr lang="es-MX" sz="2400" kern="1200" dirty="0"/>
        </a:p>
      </dsp:txBody>
      <dsp:txXfrm>
        <a:off x="2688444" y="1456079"/>
        <a:ext cx="2090711" cy="1644833"/>
      </dsp:txXfrm>
    </dsp:sp>
    <dsp:sp modelId="{92A64DD6-53D0-44C0-972F-FEEBC371504E}">
      <dsp:nvSpPr>
        <dsp:cNvPr id="0" name=""/>
        <dsp:cNvSpPr/>
      </dsp:nvSpPr>
      <dsp:spPr>
        <a:xfrm>
          <a:off x="5198126" y="1367097"/>
          <a:ext cx="2268675" cy="1822797"/>
        </a:xfrm>
        <a:prstGeom prst="roundRect">
          <a:avLst/>
        </a:prstGeom>
        <a:solidFill>
          <a:schemeClr val="accent2">
            <a:hueOff val="-16207560"/>
            <a:satOff val="33334"/>
            <a:lumOff val="-2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La conclusión admitirá el hecho.</a:t>
          </a:r>
          <a:endParaRPr lang="es-MX" sz="2400" kern="1200" dirty="0"/>
        </a:p>
      </dsp:txBody>
      <dsp:txXfrm>
        <a:off x="5287108" y="1456079"/>
        <a:ext cx="2090711" cy="1644833"/>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89BC09-2787-4CF8-BD83-3737508D36AA}">
      <dsp:nvSpPr>
        <dsp:cNvPr id="0" name=""/>
        <dsp:cNvSpPr/>
      </dsp:nvSpPr>
      <dsp:spPr>
        <a:xfrm>
          <a:off x="3245574" y="8908"/>
          <a:ext cx="2113299" cy="2113299"/>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En esta argumentación no existe la implicación lógica.</a:t>
          </a:r>
          <a:endParaRPr lang="es-MX" sz="1600" kern="1200" dirty="0"/>
        </a:p>
      </dsp:txBody>
      <dsp:txXfrm>
        <a:off x="3555059" y="318393"/>
        <a:ext cx="1494329" cy="1494329"/>
      </dsp:txXfrm>
    </dsp:sp>
    <dsp:sp modelId="{0CE70D1D-B008-4DF5-B2F8-0207D64A3FA4}">
      <dsp:nvSpPr>
        <dsp:cNvPr id="0" name=""/>
        <dsp:cNvSpPr/>
      </dsp:nvSpPr>
      <dsp:spPr>
        <a:xfrm rot="2700000">
          <a:off x="5131755" y="1818500"/>
          <a:ext cx="560059" cy="713238"/>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a:off x="5156361" y="1901745"/>
        <a:ext cx="392041" cy="427942"/>
      </dsp:txXfrm>
    </dsp:sp>
    <dsp:sp modelId="{7B1A44B1-8293-45FD-BDFA-3DD6A503AC8A}">
      <dsp:nvSpPr>
        <dsp:cNvPr id="0" name=""/>
        <dsp:cNvSpPr/>
      </dsp:nvSpPr>
      <dsp:spPr>
        <a:xfrm>
          <a:off x="5487113" y="2250447"/>
          <a:ext cx="2113299" cy="2113299"/>
        </a:xfrm>
        <a:prstGeom prst="ellipse">
          <a:avLst/>
        </a:prstGeom>
        <a:solidFill>
          <a:schemeClr val="accent2">
            <a:hueOff val="-5402520"/>
            <a:satOff val="11111"/>
            <a:lumOff val="-85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La conclusión depende de la relación de apoyo material entre contenido.</a:t>
          </a:r>
          <a:endParaRPr lang="es-MX" sz="1600" kern="1200" dirty="0"/>
        </a:p>
      </dsp:txBody>
      <dsp:txXfrm>
        <a:off x="5796598" y="2559932"/>
        <a:ext cx="1494329" cy="1494329"/>
      </dsp:txXfrm>
    </dsp:sp>
    <dsp:sp modelId="{3F5FFFDB-9A1D-4085-911E-278FB5630EDB}">
      <dsp:nvSpPr>
        <dsp:cNvPr id="0" name=""/>
        <dsp:cNvSpPr/>
      </dsp:nvSpPr>
      <dsp:spPr>
        <a:xfrm rot="8100000">
          <a:off x="5170671" y="4050732"/>
          <a:ext cx="545675" cy="713238"/>
        </a:xfrm>
        <a:prstGeom prst="rightArrow">
          <a:avLst>
            <a:gd name="adj1" fmla="val 60000"/>
            <a:gd name="adj2" fmla="val 50000"/>
          </a:avLst>
        </a:prstGeom>
        <a:solidFill>
          <a:schemeClr val="accent2">
            <a:hueOff val="-5402520"/>
            <a:satOff val="11111"/>
            <a:lumOff val="-85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10800000">
        <a:off x="5310399" y="4135503"/>
        <a:ext cx="381973" cy="427942"/>
      </dsp:txXfrm>
    </dsp:sp>
    <dsp:sp modelId="{FB4DE6C3-5F93-48C3-9A71-30D2CB09F787}">
      <dsp:nvSpPr>
        <dsp:cNvPr id="0" name=""/>
        <dsp:cNvSpPr/>
      </dsp:nvSpPr>
      <dsp:spPr>
        <a:xfrm>
          <a:off x="3168354" y="4508830"/>
          <a:ext cx="2267739" cy="2079613"/>
        </a:xfrm>
        <a:prstGeom prst="ellipse">
          <a:avLst/>
        </a:prstGeom>
        <a:solidFill>
          <a:schemeClr val="accent2">
            <a:hueOff val="-10805041"/>
            <a:satOff val="22223"/>
            <a:lumOff val="-169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Basta con que las premisas apoyen materialmente la conclusión</a:t>
          </a:r>
          <a:endParaRPr lang="es-MX" sz="1600" kern="1200" dirty="0"/>
        </a:p>
      </dsp:txBody>
      <dsp:txXfrm>
        <a:off x="3500457" y="4813382"/>
        <a:ext cx="1603533" cy="1470509"/>
      </dsp:txXfrm>
    </dsp:sp>
    <dsp:sp modelId="{16E36093-4C16-48AB-9602-679FDCB66009}">
      <dsp:nvSpPr>
        <dsp:cNvPr id="0" name=""/>
        <dsp:cNvSpPr/>
      </dsp:nvSpPr>
      <dsp:spPr>
        <a:xfrm rot="13500000">
          <a:off x="2909941" y="4072573"/>
          <a:ext cx="545675" cy="713238"/>
        </a:xfrm>
        <a:prstGeom prst="rightArrow">
          <a:avLst>
            <a:gd name="adj1" fmla="val 60000"/>
            <a:gd name="adj2" fmla="val 50000"/>
          </a:avLst>
        </a:prstGeom>
        <a:solidFill>
          <a:schemeClr val="accent2">
            <a:hueOff val="-10805041"/>
            <a:satOff val="22223"/>
            <a:lumOff val="-169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10800000">
        <a:off x="3049669" y="4273098"/>
        <a:ext cx="381973" cy="427942"/>
      </dsp:txXfrm>
    </dsp:sp>
    <dsp:sp modelId="{5F045202-63BD-46A9-830D-B4D717BA7F4A}">
      <dsp:nvSpPr>
        <dsp:cNvPr id="0" name=""/>
        <dsp:cNvSpPr/>
      </dsp:nvSpPr>
      <dsp:spPr>
        <a:xfrm>
          <a:off x="1004034" y="2250447"/>
          <a:ext cx="2113299" cy="2113299"/>
        </a:xfrm>
        <a:prstGeom prst="ellipse">
          <a:avLst/>
        </a:prstGeom>
        <a:solidFill>
          <a:schemeClr val="accent2">
            <a:hueOff val="-16207560"/>
            <a:satOff val="33334"/>
            <a:lumOff val="-2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y la evaluación se centrara en el grado en que esto ocurre</a:t>
          </a:r>
          <a:endParaRPr lang="es-MX" sz="1600" kern="1200" dirty="0"/>
        </a:p>
      </dsp:txBody>
      <dsp:txXfrm>
        <a:off x="1313519" y="2559932"/>
        <a:ext cx="1494329" cy="1494329"/>
      </dsp:txXfrm>
    </dsp:sp>
    <dsp:sp modelId="{CCD332A3-ED3C-4F8F-993C-5BDD947C186E}">
      <dsp:nvSpPr>
        <dsp:cNvPr id="0" name=""/>
        <dsp:cNvSpPr/>
      </dsp:nvSpPr>
      <dsp:spPr>
        <a:xfrm rot="18900000">
          <a:off x="2890216" y="1840916"/>
          <a:ext cx="560059" cy="713238"/>
        </a:xfrm>
        <a:prstGeom prst="rightArrow">
          <a:avLst>
            <a:gd name="adj1" fmla="val 60000"/>
            <a:gd name="adj2" fmla="val 50000"/>
          </a:avLst>
        </a:prstGeom>
        <a:solidFill>
          <a:schemeClr val="accent2">
            <a:hueOff val="-16207560"/>
            <a:satOff val="33334"/>
            <a:lumOff val="-254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a:off x="2914822" y="2042967"/>
        <a:ext cx="392041" cy="42794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A8E1BF-F38A-45ED-8476-5E7F5620C520}">
      <dsp:nvSpPr>
        <dsp:cNvPr id="0" name=""/>
        <dsp:cNvSpPr/>
      </dsp:nvSpPr>
      <dsp:spPr>
        <a:xfrm>
          <a:off x="0" y="1113284"/>
          <a:ext cx="7467600" cy="2885850"/>
        </a:xfrm>
        <a:prstGeom prst="rightArrow">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2B8D06-EE6C-451C-99D3-00DD656F350A}">
      <dsp:nvSpPr>
        <dsp:cNvPr id="0" name=""/>
        <dsp:cNvSpPr/>
      </dsp:nvSpPr>
      <dsp:spPr>
        <a:xfrm>
          <a:off x="4921396" y="1834746"/>
          <a:ext cx="1799443" cy="14429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93040" rIns="0" bIns="193040" numCol="1" spcCol="1270" anchor="ctr" anchorCtr="0">
          <a:noAutofit/>
        </a:bodyPr>
        <a:lstStyle/>
        <a:p>
          <a:pPr lvl="0" algn="ctr" defTabSz="844550">
            <a:lnSpc>
              <a:spcPct val="90000"/>
            </a:lnSpc>
            <a:spcBef>
              <a:spcPct val="0"/>
            </a:spcBef>
            <a:spcAft>
              <a:spcPct val="35000"/>
            </a:spcAft>
          </a:pPr>
          <a:r>
            <a:rPr lang="es-MX" sz="1900" kern="1200" dirty="0" smtClean="0"/>
            <a:t>Luis probablemente tenga un reloj.</a:t>
          </a:r>
          <a:endParaRPr lang="es-MX" sz="1900" kern="1200" dirty="0"/>
        </a:p>
      </dsp:txBody>
      <dsp:txXfrm>
        <a:off x="4921396" y="1834746"/>
        <a:ext cx="1799443" cy="1442925"/>
      </dsp:txXfrm>
    </dsp:sp>
    <dsp:sp modelId="{D63FFF6E-8909-4435-84FE-30F6BFC45A3B}">
      <dsp:nvSpPr>
        <dsp:cNvPr id="0" name=""/>
        <dsp:cNvSpPr/>
      </dsp:nvSpPr>
      <dsp:spPr>
        <a:xfrm>
          <a:off x="2762063" y="1834746"/>
          <a:ext cx="1799443" cy="14429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93040" rIns="0" bIns="193040" numCol="1" spcCol="1270" anchor="ctr" anchorCtr="0">
          <a:noAutofit/>
        </a:bodyPr>
        <a:lstStyle/>
        <a:p>
          <a:pPr lvl="0" algn="ctr" defTabSz="844550">
            <a:lnSpc>
              <a:spcPct val="90000"/>
            </a:lnSpc>
            <a:spcBef>
              <a:spcPct val="0"/>
            </a:spcBef>
            <a:spcAft>
              <a:spcPct val="35000"/>
            </a:spcAft>
          </a:pPr>
          <a:r>
            <a:rPr lang="es-MX" sz="1900" kern="1200" dirty="0" smtClean="0"/>
            <a:t>Luis es estudiante.</a:t>
          </a:r>
          <a:endParaRPr lang="es-MX" sz="1900" kern="1200" dirty="0"/>
        </a:p>
      </dsp:txBody>
      <dsp:txXfrm>
        <a:off x="2762063" y="1834746"/>
        <a:ext cx="1799443" cy="1442925"/>
      </dsp:txXfrm>
    </dsp:sp>
    <dsp:sp modelId="{7C04D36A-3C26-4ADC-AA7A-EA561CBAD693}">
      <dsp:nvSpPr>
        <dsp:cNvPr id="0" name=""/>
        <dsp:cNvSpPr/>
      </dsp:nvSpPr>
      <dsp:spPr>
        <a:xfrm>
          <a:off x="602731" y="1834746"/>
          <a:ext cx="1799443" cy="14429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93040" rIns="0" bIns="193040" numCol="1" spcCol="1270" anchor="ctr" anchorCtr="0">
          <a:noAutofit/>
        </a:bodyPr>
        <a:lstStyle/>
        <a:p>
          <a:pPr lvl="0" algn="ctr" defTabSz="844550">
            <a:lnSpc>
              <a:spcPct val="90000"/>
            </a:lnSpc>
            <a:spcBef>
              <a:spcPct val="0"/>
            </a:spcBef>
            <a:spcAft>
              <a:spcPct val="35000"/>
            </a:spcAft>
          </a:pPr>
          <a:r>
            <a:rPr lang="es-MX" sz="1900" kern="1200" dirty="0" smtClean="0"/>
            <a:t>La mayoría de los estudiantes son gente que tienen reloj.</a:t>
          </a:r>
          <a:endParaRPr lang="es-MX" sz="1900" kern="1200" dirty="0"/>
        </a:p>
      </dsp:txBody>
      <dsp:txXfrm>
        <a:off x="602731" y="1834746"/>
        <a:ext cx="1799443" cy="144292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A9F6E5-453F-4A3E-8CE6-94686955D0BD}">
      <dsp:nvSpPr>
        <dsp:cNvPr id="0" name=""/>
        <dsp:cNvSpPr/>
      </dsp:nvSpPr>
      <dsp:spPr>
        <a:xfrm>
          <a:off x="0" y="684077"/>
          <a:ext cx="8352928" cy="121680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La abducción es la operación lógica por la que surgen hipótesis novedosas.</a:t>
          </a:r>
          <a:endParaRPr lang="es-MX" sz="2400" kern="1200" dirty="0"/>
        </a:p>
      </dsp:txBody>
      <dsp:txXfrm>
        <a:off x="59399" y="743476"/>
        <a:ext cx="8234130" cy="1098002"/>
      </dsp:txXfrm>
    </dsp:sp>
    <dsp:sp modelId="{58035B9E-7F53-4B63-9325-2FC5F45C474E}">
      <dsp:nvSpPr>
        <dsp:cNvPr id="0" name=""/>
        <dsp:cNvSpPr/>
      </dsp:nvSpPr>
      <dsp:spPr>
        <a:xfrm>
          <a:off x="0" y="2042204"/>
          <a:ext cx="8352928" cy="1216800"/>
        </a:xfrm>
        <a:prstGeom prst="roundRect">
          <a:avLst/>
        </a:prstGeom>
        <a:solidFill>
          <a:schemeClr val="accent2">
            <a:hueOff val="-8103780"/>
            <a:satOff val="16667"/>
            <a:lumOff val="-127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Se brinda cierto grado de probabilidad a la conclusión.</a:t>
          </a:r>
          <a:endParaRPr lang="es-MX" sz="2400" kern="1200" dirty="0"/>
        </a:p>
      </dsp:txBody>
      <dsp:txXfrm>
        <a:off x="59399" y="2101603"/>
        <a:ext cx="8234130" cy="1098002"/>
      </dsp:txXfrm>
    </dsp:sp>
    <dsp:sp modelId="{75B6A295-E411-4B7D-B3CA-5FBDFA7AA0F7}">
      <dsp:nvSpPr>
        <dsp:cNvPr id="0" name=""/>
        <dsp:cNvSpPr/>
      </dsp:nvSpPr>
      <dsp:spPr>
        <a:xfrm>
          <a:off x="0" y="3446204"/>
          <a:ext cx="8352928" cy="1216800"/>
        </a:xfrm>
        <a:prstGeom prst="roundRect">
          <a:avLst/>
        </a:prstGeom>
        <a:solidFill>
          <a:schemeClr val="accent2">
            <a:hueOff val="-16207560"/>
            <a:satOff val="33334"/>
            <a:lumOff val="-2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Es decir, primero se analiza la conclusión y en base a ello se deduce la hipótesis.</a:t>
          </a:r>
          <a:endParaRPr lang="es-MX" sz="2400" kern="1200" dirty="0"/>
        </a:p>
      </dsp:txBody>
      <dsp:txXfrm>
        <a:off x="59399" y="3505603"/>
        <a:ext cx="8234130" cy="109800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24D7D7-7AEF-494D-B848-4ACEF68D00AF}">
      <dsp:nvSpPr>
        <dsp:cNvPr id="0" name=""/>
        <dsp:cNvSpPr/>
      </dsp:nvSpPr>
      <dsp:spPr>
        <a:xfrm>
          <a:off x="3684143" y="1316167"/>
          <a:ext cx="816769" cy="91440"/>
        </a:xfrm>
        <a:custGeom>
          <a:avLst/>
          <a:gdLst/>
          <a:ahLst/>
          <a:cxnLst/>
          <a:rect l="0" t="0" r="0" b="0"/>
          <a:pathLst>
            <a:path>
              <a:moveTo>
                <a:pt x="0" y="45720"/>
              </a:moveTo>
              <a:lnTo>
                <a:pt x="816769" y="45720"/>
              </a:lnTo>
            </a:path>
          </a:pathLst>
        </a:custGeom>
        <a:noFill/>
        <a:ln w="12700"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071343" y="1357650"/>
        <a:ext cx="42368" cy="8473"/>
      </dsp:txXfrm>
    </dsp:sp>
    <dsp:sp modelId="{99A0F2D3-416A-43E1-A24C-A05FD00DC264}">
      <dsp:nvSpPr>
        <dsp:cNvPr id="0" name=""/>
        <dsp:cNvSpPr/>
      </dsp:nvSpPr>
      <dsp:spPr>
        <a:xfrm>
          <a:off x="1725" y="256622"/>
          <a:ext cx="3684217" cy="221053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es-MX" sz="3100" b="1" kern="1200" dirty="0" smtClean="0"/>
            <a:t>ESQUEMA INDUCTIVO</a:t>
          </a:r>
          <a:endParaRPr lang="es-MX" sz="3100" b="1" kern="1200" dirty="0"/>
        </a:p>
      </dsp:txBody>
      <dsp:txXfrm>
        <a:off x="1725" y="256622"/>
        <a:ext cx="3684217" cy="2210530"/>
      </dsp:txXfrm>
    </dsp:sp>
    <dsp:sp modelId="{59EAF6C2-E4B6-4509-883F-FC691014FD75}">
      <dsp:nvSpPr>
        <dsp:cNvPr id="0" name=""/>
        <dsp:cNvSpPr/>
      </dsp:nvSpPr>
      <dsp:spPr>
        <a:xfrm>
          <a:off x="1843834" y="2465352"/>
          <a:ext cx="4531587" cy="816769"/>
        </a:xfrm>
        <a:custGeom>
          <a:avLst/>
          <a:gdLst/>
          <a:ahLst/>
          <a:cxnLst/>
          <a:rect l="0" t="0" r="0" b="0"/>
          <a:pathLst>
            <a:path>
              <a:moveTo>
                <a:pt x="4531587" y="0"/>
              </a:moveTo>
              <a:lnTo>
                <a:pt x="4531587" y="425484"/>
              </a:lnTo>
              <a:lnTo>
                <a:pt x="0" y="425484"/>
              </a:lnTo>
              <a:lnTo>
                <a:pt x="0" y="816769"/>
              </a:lnTo>
            </a:path>
          </a:pathLst>
        </a:custGeom>
        <a:noFill/>
        <a:ln w="12700" cap="flat" cmpd="sng" algn="ctr">
          <a:solidFill>
            <a:schemeClr val="accent2">
              <a:hueOff val="-8103780"/>
              <a:satOff val="16667"/>
              <a:lumOff val="-1274"/>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994374" y="2869500"/>
        <a:ext cx="230506" cy="8473"/>
      </dsp:txXfrm>
    </dsp:sp>
    <dsp:sp modelId="{318F1973-27F9-4C41-90EF-962D006BA261}">
      <dsp:nvSpPr>
        <dsp:cNvPr id="0" name=""/>
        <dsp:cNvSpPr/>
      </dsp:nvSpPr>
      <dsp:spPr>
        <a:xfrm>
          <a:off x="4533312" y="256622"/>
          <a:ext cx="3684217" cy="2210530"/>
        </a:xfrm>
        <a:prstGeom prst="rect">
          <a:avLst/>
        </a:prstGeom>
        <a:solidFill>
          <a:schemeClr val="accent2">
            <a:hueOff val="-5402520"/>
            <a:satOff val="11111"/>
            <a:lumOff val="-85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es-MX" sz="3100" kern="1200" dirty="0" smtClean="0"/>
            <a:t>Caso: estos frijoles provienen del empaque “x”</a:t>
          </a:r>
          <a:endParaRPr lang="es-MX" sz="3100" kern="1200" dirty="0"/>
        </a:p>
      </dsp:txBody>
      <dsp:txXfrm>
        <a:off x="4533312" y="256622"/>
        <a:ext cx="3684217" cy="2210530"/>
      </dsp:txXfrm>
    </dsp:sp>
    <dsp:sp modelId="{64B9CD7A-60B2-4C22-B639-C2819EE4210E}">
      <dsp:nvSpPr>
        <dsp:cNvPr id="0" name=""/>
        <dsp:cNvSpPr/>
      </dsp:nvSpPr>
      <dsp:spPr>
        <a:xfrm>
          <a:off x="3684143" y="4374067"/>
          <a:ext cx="816769" cy="91440"/>
        </a:xfrm>
        <a:custGeom>
          <a:avLst/>
          <a:gdLst/>
          <a:ahLst/>
          <a:cxnLst/>
          <a:rect l="0" t="0" r="0" b="0"/>
          <a:pathLst>
            <a:path>
              <a:moveTo>
                <a:pt x="0" y="45720"/>
              </a:moveTo>
              <a:lnTo>
                <a:pt x="816769" y="45720"/>
              </a:lnTo>
            </a:path>
          </a:pathLst>
        </a:custGeom>
        <a:noFill/>
        <a:ln w="12700" cap="flat" cmpd="sng" algn="ctr">
          <a:solidFill>
            <a:schemeClr val="accent2">
              <a:hueOff val="-16207560"/>
              <a:satOff val="33334"/>
              <a:lumOff val="-2549"/>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071343" y="4415550"/>
        <a:ext cx="42368" cy="8473"/>
      </dsp:txXfrm>
    </dsp:sp>
    <dsp:sp modelId="{187DD342-1A74-4CC2-B76B-3BA74021C677}">
      <dsp:nvSpPr>
        <dsp:cNvPr id="0" name=""/>
        <dsp:cNvSpPr/>
      </dsp:nvSpPr>
      <dsp:spPr>
        <a:xfrm>
          <a:off x="1725" y="3314522"/>
          <a:ext cx="3684217" cy="2210530"/>
        </a:xfrm>
        <a:prstGeom prst="rect">
          <a:avLst/>
        </a:prstGeom>
        <a:solidFill>
          <a:schemeClr val="accent2">
            <a:hueOff val="-10805041"/>
            <a:satOff val="22223"/>
            <a:lumOff val="-169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es-MX" sz="3100" kern="1200" dirty="0" smtClean="0"/>
            <a:t>Resultado: estos frijoles son blancos</a:t>
          </a:r>
          <a:endParaRPr lang="es-MX" sz="3100" kern="1200" dirty="0"/>
        </a:p>
      </dsp:txBody>
      <dsp:txXfrm>
        <a:off x="1725" y="3314522"/>
        <a:ext cx="3684217" cy="2210530"/>
      </dsp:txXfrm>
    </dsp:sp>
    <dsp:sp modelId="{C1EC36A4-9C01-4DEF-8768-0F633D3340AC}">
      <dsp:nvSpPr>
        <dsp:cNvPr id="0" name=""/>
        <dsp:cNvSpPr/>
      </dsp:nvSpPr>
      <dsp:spPr>
        <a:xfrm>
          <a:off x="4533312" y="3314522"/>
          <a:ext cx="3684217" cy="2210530"/>
        </a:xfrm>
        <a:prstGeom prst="rect">
          <a:avLst/>
        </a:prstGeom>
        <a:solidFill>
          <a:schemeClr val="accent2">
            <a:hueOff val="-16207560"/>
            <a:satOff val="33334"/>
            <a:lumOff val="-2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es-MX" sz="3100" kern="1200" dirty="0" smtClean="0"/>
            <a:t>Regla general: todos los frijoles </a:t>
          </a:r>
          <a:r>
            <a:rPr lang="es-MX" sz="3100" kern="1200" dirty="0" smtClean="0"/>
            <a:t>de el </a:t>
          </a:r>
          <a:r>
            <a:rPr lang="es-MX" sz="3100" kern="1200" dirty="0" smtClean="0"/>
            <a:t>empaque “x” son </a:t>
          </a:r>
          <a:r>
            <a:rPr lang="es-MX" sz="3100" kern="1200" dirty="0" smtClean="0"/>
            <a:t>blancos</a:t>
          </a:r>
          <a:endParaRPr lang="es-MX" sz="3100" kern="1200" dirty="0"/>
        </a:p>
      </dsp:txBody>
      <dsp:txXfrm>
        <a:off x="4533312" y="3314522"/>
        <a:ext cx="3684217" cy="221053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A945A0-DE5D-44C3-AE70-7FF74CB8D20C}">
      <dsp:nvSpPr>
        <dsp:cNvPr id="0" name=""/>
        <dsp:cNvSpPr/>
      </dsp:nvSpPr>
      <dsp:spPr>
        <a:xfrm>
          <a:off x="0" y="612065"/>
          <a:ext cx="7715200" cy="121680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es-MX" sz="2400" kern="1200" dirty="0" smtClean="0"/>
            <a:t>Es aquella que no hace explicitas las reglas del razonamiento y que utiliza un lenguaje ordinario.</a:t>
          </a:r>
          <a:endParaRPr lang="es-MX" sz="2400" kern="1200" dirty="0"/>
        </a:p>
      </dsp:txBody>
      <dsp:txXfrm>
        <a:off x="59399" y="671464"/>
        <a:ext cx="7596402" cy="1098002"/>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51A865-2643-4ADD-8550-1521B859295E}">
      <dsp:nvSpPr>
        <dsp:cNvPr id="0" name=""/>
        <dsp:cNvSpPr/>
      </dsp:nvSpPr>
      <dsp:spPr>
        <a:xfrm>
          <a:off x="4579" y="470800"/>
          <a:ext cx="2219811" cy="125905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s-MX" sz="2300" kern="1200" dirty="0" smtClean="0"/>
            <a:t>PRETENSIÓN</a:t>
          </a:r>
          <a:endParaRPr lang="es-MX" sz="2300" kern="1200" dirty="0"/>
        </a:p>
      </dsp:txBody>
      <dsp:txXfrm>
        <a:off x="41455" y="507676"/>
        <a:ext cx="2146059" cy="1185301"/>
      </dsp:txXfrm>
    </dsp:sp>
    <dsp:sp modelId="{FFFE4995-5EEB-47B4-B505-C58EED2A3C55}">
      <dsp:nvSpPr>
        <dsp:cNvPr id="0" name=""/>
        <dsp:cNvSpPr/>
      </dsp:nvSpPr>
      <dsp:spPr>
        <a:xfrm>
          <a:off x="226560" y="1729853"/>
          <a:ext cx="221981" cy="944290"/>
        </a:xfrm>
        <a:custGeom>
          <a:avLst/>
          <a:gdLst/>
          <a:ahLst/>
          <a:cxnLst/>
          <a:rect l="0" t="0" r="0" b="0"/>
          <a:pathLst>
            <a:path>
              <a:moveTo>
                <a:pt x="0" y="0"/>
              </a:moveTo>
              <a:lnTo>
                <a:pt x="0" y="944290"/>
              </a:lnTo>
              <a:lnTo>
                <a:pt x="221981" y="94429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5445603-29A1-43EA-A3ED-EE43BBEC9FF7}">
      <dsp:nvSpPr>
        <dsp:cNvPr id="0" name=""/>
        <dsp:cNvSpPr/>
      </dsp:nvSpPr>
      <dsp:spPr>
        <a:xfrm>
          <a:off x="448541" y="2044616"/>
          <a:ext cx="2014485" cy="1259053"/>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s-MX" sz="2200" kern="1200" dirty="0" smtClean="0"/>
            <a:t>Punto de partida.</a:t>
          </a:r>
          <a:endParaRPr lang="es-MX" sz="2200" kern="1200" dirty="0"/>
        </a:p>
      </dsp:txBody>
      <dsp:txXfrm>
        <a:off x="485417" y="2081492"/>
        <a:ext cx="1940733" cy="1185301"/>
      </dsp:txXfrm>
    </dsp:sp>
    <dsp:sp modelId="{8C9296CE-A9BD-4519-86A6-CA2E66FC9EAE}">
      <dsp:nvSpPr>
        <dsp:cNvPr id="0" name=""/>
        <dsp:cNvSpPr/>
      </dsp:nvSpPr>
      <dsp:spPr>
        <a:xfrm>
          <a:off x="2853917" y="470800"/>
          <a:ext cx="2172395" cy="1259053"/>
        </a:xfrm>
        <a:prstGeom prst="roundRect">
          <a:avLst>
            <a:gd name="adj" fmla="val 10000"/>
          </a:avLst>
        </a:prstGeom>
        <a:solidFill>
          <a:schemeClr val="accent2">
            <a:hueOff val="-8103780"/>
            <a:satOff val="16667"/>
            <a:lumOff val="-127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s-MX" sz="2300" kern="1200" dirty="0" smtClean="0"/>
            <a:t>RAZONES</a:t>
          </a:r>
          <a:endParaRPr lang="es-MX" sz="2300" kern="1200" dirty="0"/>
        </a:p>
      </dsp:txBody>
      <dsp:txXfrm>
        <a:off x="2890793" y="507676"/>
        <a:ext cx="2098643" cy="1185301"/>
      </dsp:txXfrm>
    </dsp:sp>
    <dsp:sp modelId="{14B8F8F1-80C2-4950-AAF3-B56B75B8B68D}">
      <dsp:nvSpPr>
        <dsp:cNvPr id="0" name=""/>
        <dsp:cNvSpPr/>
      </dsp:nvSpPr>
      <dsp:spPr>
        <a:xfrm>
          <a:off x="3071157" y="1729853"/>
          <a:ext cx="217239" cy="944290"/>
        </a:xfrm>
        <a:custGeom>
          <a:avLst/>
          <a:gdLst/>
          <a:ahLst/>
          <a:cxnLst/>
          <a:rect l="0" t="0" r="0" b="0"/>
          <a:pathLst>
            <a:path>
              <a:moveTo>
                <a:pt x="0" y="0"/>
              </a:moveTo>
              <a:lnTo>
                <a:pt x="0" y="944290"/>
              </a:lnTo>
              <a:lnTo>
                <a:pt x="217239" y="94429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28D9EF-03C0-44FB-8C9E-80F9C9F85AAE}">
      <dsp:nvSpPr>
        <dsp:cNvPr id="0" name=""/>
        <dsp:cNvSpPr/>
      </dsp:nvSpPr>
      <dsp:spPr>
        <a:xfrm>
          <a:off x="3288396" y="2044616"/>
          <a:ext cx="2014485" cy="1259053"/>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4051890"/>
              <a:satOff val="8333"/>
              <a:lumOff val="-6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s-MX" sz="2200" kern="1200" dirty="0" smtClean="0"/>
            <a:t>Motivos a favor de pretensión.</a:t>
          </a:r>
          <a:endParaRPr lang="es-MX" sz="2200" kern="1200" dirty="0"/>
        </a:p>
      </dsp:txBody>
      <dsp:txXfrm>
        <a:off x="3325272" y="2081492"/>
        <a:ext cx="1940733" cy="1185301"/>
      </dsp:txXfrm>
    </dsp:sp>
    <dsp:sp modelId="{ADEB6193-B01E-433A-A651-D3E9569F8CE9}">
      <dsp:nvSpPr>
        <dsp:cNvPr id="0" name=""/>
        <dsp:cNvSpPr/>
      </dsp:nvSpPr>
      <dsp:spPr>
        <a:xfrm>
          <a:off x="3071157" y="1729853"/>
          <a:ext cx="217239" cy="2518106"/>
        </a:xfrm>
        <a:custGeom>
          <a:avLst/>
          <a:gdLst/>
          <a:ahLst/>
          <a:cxnLst/>
          <a:rect l="0" t="0" r="0" b="0"/>
          <a:pathLst>
            <a:path>
              <a:moveTo>
                <a:pt x="0" y="0"/>
              </a:moveTo>
              <a:lnTo>
                <a:pt x="0" y="2518106"/>
              </a:lnTo>
              <a:lnTo>
                <a:pt x="217239" y="2518106"/>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01D825-89B8-4254-817D-079139210419}">
      <dsp:nvSpPr>
        <dsp:cNvPr id="0" name=""/>
        <dsp:cNvSpPr/>
      </dsp:nvSpPr>
      <dsp:spPr>
        <a:xfrm>
          <a:off x="3288396" y="3618433"/>
          <a:ext cx="2014485" cy="1259053"/>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8103780"/>
              <a:satOff val="16667"/>
              <a:lumOff val="-127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s-MX" sz="2200" kern="1200" dirty="0" smtClean="0"/>
            <a:t>Motivos específicos y suficientes</a:t>
          </a:r>
          <a:endParaRPr lang="es-MX" sz="2200" kern="1200" dirty="0"/>
        </a:p>
      </dsp:txBody>
      <dsp:txXfrm>
        <a:off x="3325272" y="3655309"/>
        <a:ext cx="1940733" cy="1185301"/>
      </dsp:txXfrm>
    </dsp:sp>
    <dsp:sp modelId="{358751C9-F7E2-4B8F-A60A-7A93C966F2E4}">
      <dsp:nvSpPr>
        <dsp:cNvPr id="0" name=""/>
        <dsp:cNvSpPr/>
      </dsp:nvSpPr>
      <dsp:spPr>
        <a:xfrm>
          <a:off x="5655840" y="470800"/>
          <a:ext cx="2360725" cy="1259053"/>
        </a:xfrm>
        <a:prstGeom prst="roundRect">
          <a:avLst>
            <a:gd name="adj" fmla="val 10000"/>
          </a:avLst>
        </a:prstGeom>
        <a:solidFill>
          <a:schemeClr val="accent2">
            <a:hueOff val="-16207560"/>
            <a:satOff val="33334"/>
            <a:lumOff val="-2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s-MX" sz="2300" kern="1200" dirty="0" smtClean="0"/>
            <a:t>GARANTÍA</a:t>
          </a:r>
          <a:endParaRPr lang="es-MX" sz="2300" kern="1200" dirty="0"/>
        </a:p>
      </dsp:txBody>
      <dsp:txXfrm>
        <a:off x="5692716" y="507676"/>
        <a:ext cx="2286973" cy="1185301"/>
      </dsp:txXfrm>
    </dsp:sp>
    <dsp:sp modelId="{572157FB-29BA-462C-8B75-366E8CBBD805}">
      <dsp:nvSpPr>
        <dsp:cNvPr id="0" name=""/>
        <dsp:cNvSpPr/>
      </dsp:nvSpPr>
      <dsp:spPr>
        <a:xfrm>
          <a:off x="5891912" y="1729853"/>
          <a:ext cx="236072" cy="944290"/>
        </a:xfrm>
        <a:custGeom>
          <a:avLst/>
          <a:gdLst/>
          <a:ahLst/>
          <a:cxnLst/>
          <a:rect l="0" t="0" r="0" b="0"/>
          <a:pathLst>
            <a:path>
              <a:moveTo>
                <a:pt x="0" y="0"/>
              </a:moveTo>
              <a:lnTo>
                <a:pt x="0" y="944290"/>
              </a:lnTo>
              <a:lnTo>
                <a:pt x="236072" y="94429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143456-142D-43E6-B382-DC315B55B35B}">
      <dsp:nvSpPr>
        <dsp:cNvPr id="0" name=""/>
        <dsp:cNvSpPr/>
      </dsp:nvSpPr>
      <dsp:spPr>
        <a:xfrm>
          <a:off x="6127985" y="2044616"/>
          <a:ext cx="2014485" cy="1259053"/>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12155671"/>
              <a:satOff val="25001"/>
              <a:lumOff val="-191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s-MX" sz="2200" kern="1200" dirty="0" smtClean="0"/>
            <a:t>Las reglas</a:t>
          </a:r>
          <a:endParaRPr lang="es-MX" sz="2200" kern="1200" dirty="0"/>
        </a:p>
      </dsp:txBody>
      <dsp:txXfrm>
        <a:off x="6164861" y="2081492"/>
        <a:ext cx="1940733" cy="1185301"/>
      </dsp:txXfrm>
    </dsp:sp>
    <dsp:sp modelId="{04EE986F-2117-4C8F-AC83-AF9538E8844D}">
      <dsp:nvSpPr>
        <dsp:cNvPr id="0" name=""/>
        <dsp:cNvSpPr/>
      </dsp:nvSpPr>
      <dsp:spPr>
        <a:xfrm>
          <a:off x="5891912" y="1729853"/>
          <a:ext cx="236072" cy="2518106"/>
        </a:xfrm>
        <a:custGeom>
          <a:avLst/>
          <a:gdLst/>
          <a:ahLst/>
          <a:cxnLst/>
          <a:rect l="0" t="0" r="0" b="0"/>
          <a:pathLst>
            <a:path>
              <a:moveTo>
                <a:pt x="0" y="0"/>
              </a:moveTo>
              <a:lnTo>
                <a:pt x="0" y="2518106"/>
              </a:lnTo>
              <a:lnTo>
                <a:pt x="236072" y="2518106"/>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701B771-6E18-4F3D-AD68-99477E5AB0CE}">
      <dsp:nvSpPr>
        <dsp:cNvPr id="0" name=""/>
        <dsp:cNvSpPr/>
      </dsp:nvSpPr>
      <dsp:spPr>
        <a:xfrm>
          <a:off x="6127985" y="3618433"/>
          <a:ext cx="2014485" cy="1259053"/>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16207560"/>
              <a:satOff val="33334"/>
              <a:lumOff val="-254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s-MX" sz="2200" kern="1200" dirty="0" smtClean="0"/>
            <a:t>Los enunciados pasan a otros.</a:t>
          </a:r>
          <a:endParaRPr lang="es-MX" sz="2200" kern="1200" dirty="0"/>
        </a:p>
      </dsp:txBody>
      <dsp:txXfrm>
        <a:off x="6164861" y="3655309"/>
        <a:ext cx="1940733" cy="11853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871A1D-4474-4A40-A205-D7D21CB1CDF5}">
      <dsp:nvSpPr>
        <dsp:cNvPr id="0" name=""/>
        <dsp:cNvSpPr/>
      </dsp:nvSpPr>
      <dsp:spPr>
        <a:xfrm rot="5400000">
          <a:off x="4736744" y="-1676545"/>
          <a:ext cx="1410906" cy="5122068"/>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just" defTabSz="622300">
            <a:lnSpc>
              <a:spcPct val="90000"/>
            </a:lnSpc>
            <a:spcBef>
              <a:spcPct val="0"/>
            </a:spcBef>
            <a:spcAft>
              <a:spcPct val="15000"/>
            </a:spcAft>
            <a:buChar char="••"/>
          </a:pPr>
          <a:r>
            <a:rPr lang="es-MX" sz="1400" b="1" kern="1200" dirty="0" smtClean="0"/>
            <a:t>Oral. </a:t>
          </a:r>
          <a:r>
            <a:rPr lang="es-MX" sz="1400" b="0" kern="1200" dirty="0" smtClean="0"/>
            <a:t>Es de manera espontanea y se suprimen las premisas.</a:t>
          </a:r>
          <a:endParaRPr lang="es-MX" sz="1400" b="1" kern="1200" dirty="0"/>
        </a:p>
        <a:p>
          <a:pPr marL="114300" lvl="1" indent="-114300" algn="just" defTabSz="622300">
            <a:lnSpc>
              <a:spcPct val="90000"/>
            </a:lnSpc>
            <a:spcBef>
              <a:spcPct val="0"/>
            </a:spcBef>
            <a:spcAft>
              <a:spcPct val="15000"/>
            </a:spcAft>
            <a:buChar char="••"/>
          </a:pPr>
          <a:r>
            <a:rPr lang="es-MX" sz="1400" b="1" kern="1200" dirty="0" smtClean="0"/>
            <a:t>Escrita. </a:t>
          </a:r>
          <a:r>
            <a:rPr lang="es-MX" sz="1400" b="0" kern="1200" dirty="0" smtClean="0"/>
            <a:t>Permite construir razonamientos formales o informales, para demostrar la verdad de las premisas.</a:t>
          </a:r>
          <a:endParaRPr lang="es-MX" sz="1400" b="1" kern="1200" dirty="0"/>
        </a:p>
        <a:p>
          <a:pPr marL="114300" lvl="1" indent="-114300" algn="just" defTabSz="622300">
            <a:lnSpc>
              <a:spcPct val="90000"/>
            </a:lnSpc>
            <a:spcBef>
              <a:spcPct val="0"/>
            </a:spcBef>
            <a:spcAft>
              <a:spcPct val="15000"/>
            </a:spcAft>
            <a:buChar char="••"/>
          </a:pPr>
          <a:endParaRPr lang="es-MX" sz="1400" kern="1200" dirty="0"/>
        </a:p>
      </dsp:txBody>
      <dsp:txXfrm rot="-5400000">
        <a:off x="2881164" y="247910"/>
        <a:ext cx="5053193" cy="1273156"/>
      </dsp:txXfrm>
    </dsp:sp>
    <dsp:sp modelId="{478BCDDA-DE92-4A97-916E-DDF07DEA7CD3}">
      <dsp:nvSpPr>
        <dsp:cNvPr id="0" name=""/>
        <dsp:cNvSpPr/>
      </dsp:nvSpPr>
      <dsp:spPr>
        <a:xfrm>
          <a:off x="0" y="2672"/>
          <a:ext cx="2881163" cy="1763633"/>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s-MX" sz="2400" kern="1200" dirty="0" smtClean="0"/>
            <a:t>Argumentación Oral y Escrita</a:t>
          </a:r>
          <a:endParaRPr lang="es-MX" sz="2400" kern="1200" dirty="0"/>
        </a:p>
      </dsp:txBody>
      <dsp:txXfrm>
        <a:off x="86093" y="88765"/>
        <a:ext cx="2708977" cy="1591447"/>
      </dsp:txXfrm>
    </dsp:sp>
    <dsp:sp modelId="{E25D8C21-787F-43ED-B360-24D4E4A28507}">
      <dsp:nvSpPr>
        <dsp:cNvPr id="0" name=""/>
        <dsp:cNvSpPr/>
      </dsp:nvSpPr>
      <dsp:spPr>
        <a:xfrm rot="5400000">
          <a:off x="4736744" y="175269"/>
          <a:ext cx="1410906" cy="5122068"/>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just" defTabSz="622300">
            <a:lnSpc>
              <a:spcPct val="90000"/>
            </a:lnSpc>
            <a:spcBef>
              <a:spcPct val="0"/>
            </a:spcBef>
            <a:spcAft>
              <a:spcPct val="15000"/>
            </a:spcAft>
            <a:buChar char="••"/>
          </a:pPr>
          <a:r>
            <a:rPr lang="es-MX" sz="1400" b="1" kern="1200" dirty="0" smtClean="0"/>
            <a:t>Coloquial.  </a:t>
          </a:r>
          <a:r>
            <a:rPr lang="es-MX" sz="1400" b="0" kern="1200" dirty="0" smtClean="0"/>
            <a:t>La desarrolla cualquier persona en una conversación , pero sin sujetarse a las reglas de lógica convence a los interlocutores.</a:t>
          </a:r>
          <a:endParaRPr lang="es-MX" sz="1400" b="1" kern="1200" dirty="0"/>
        </a:p>
        <a:p>
          <a:pPr marL="114300" lvl="1" indent="-114300" algn="just" defTabSz="622300">
            <a:lnSpc>
              <a:spcPct val="90000"/>
            </a:lnSpc>
            <a:spcBef>
              <a:spcPct val="0"/>
            </a:spcBef>
            <a:spcAft>
              <a:spcPct val="15000"/>
            </a:spcAft>
            <a:buChar char="••"/>
          </a:pPr>
          <a:r>
            <a:rPr lang="es-MX" sz="1400" b="1" kern="1200" dirty="0" smtClean="0"/>
            <a:t>Formal. </a:t>
          </a:r>
          <a:r>
            <a:rPr lang="es-MX" sz="1400" b="0" kern="1200" dirty="0" smtClean="0"/>
            <a:t>sigue ciertas pautas lógicas que permiten corregir la validez de los razonamientos.</a:t>
          </a:r>
          <a:endParaRPr lang="es-MX" sz="1400" b="1" kern="1200" dirty="0"/>
        </a:p>
      </dsp:txBody>
      <dsp:txXfrm rot="-5400000">
        <a:off x="2881164" y="2099725"/>
        <a:ext cx="5053193" cy="1273156"/>
      </dsp:txXfrm>
    </dsp:sp>
    <dsp:sp modelId="{3BD078FD-24A6-47AE-8722-977BFB9CA407}">
      <dsp:nvSpPr>
        <dsp:cNvPr id="0" name=""/>
        <dsp:cNvSpPr/>
      </dsp:nvSpPr>
      <dsp:spPr>
        <a:xfrm>
          <a:off x="0" y="1854487"/>
          <a:ext cx="2881163" cy="1763633"/>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s-MX" sz="2400" kern="1200" dirty="0" smtClean="0"/>
            <a:t>Argumentación coloquial y formal</a:t>
          </a:r>
          <a:endParaRPr lang="es-MX" sz="2400" kern="1200" dirty="0"/>
        </a:p>
      </dsp:txBody>
      <dsp:txXfrm>
        <a:off x="86093" y="1940580"/>
        <a:ext cx="2708977" cy="1591447"/>
      </dsp:txXfrm>
    </dsp:sp>
    <dsp:sp modelId="{8D7A28BC-B3D9-47F6-A28A-4FEB8CF93DCC}">
      <dsp:nvSpPr>
        <dsp:cNvPr id="0" name=""/>
        <dsp:cNvSpPr/>
      </dsp:nvSpPr>
      <dsp:spPr>
        <a:xfrm rot="5400000">
          <a:off x="4736744" y="2027084"/>
          <a:ext cx="1410906" cy="5122068"/>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just" defTabSz="622300">
            <a:lnSpc>
              <a:spcPct val="90000"/>
            </a:lnSpc>
            <a:spcBef>
              <a:spcPct val="0"/>
            </a:spcBef>
            <a:spcAft>
              <a:spcPct val="15000"/>
            </a:spcAft>
            <a:buChar char="••"/>
          </a:pPr>
          <a:r>
            <a:rPr lang="es-MX" sz="1400" kern="1200" dirty="0" smtClean="0"/>
            <a:t>En este tipo, aunque no se recurra a reglas y principios de la lógica convence a los interlocutores debido a los recursos y técnicas argumentativas que se emplean, en ocasiones se utilizan voluntaria o involuntariamente falacias, por ello aunque no sea formal es altamente persuasiva.</a:t>
          </a:r>
          <a:endParaRPr lang="es-MX" sz="1400" kern="1200" dirty="0"/>
        </a:p>
      </dsp:txBody>
      <dsp:txXfrm rot="-5400000">
        <a:off x="2881164" y="3951540"/>
        <a:ext cx="5053193" cy="1273156"/>
      </dsp:txXfrm>
    </dsp:sp>
    <dsp:sp modelId="{68C050FF-A7D4-41E1-BE99-D00DA415CF52}">
      <dsp:nvSpPr>
        <dsp:cNvPr id="0" name=""/>
        <dsp:cNvSpPr/>
      </dsp:nvSpPr>
      <dsp:spPr>
        <a:xfrm>
          <a:off x="0" y="3706302"/>
          <a:ext cx="2881163" cy="1763633"/>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s-MX" sz="2400" kern="1200" dirty="0" smtClean="0"/>
            <a:t>Argumentación demostrativa</a:t>
          </a:r>
          <a:endParaRPr lang="es-MX" sz="2400" kern="1200" dirty="0"/>
        </a:p>
      </dsp:txBody>
      <dsp:txXfrm>
        <a:off x="86093" y="3792395"/>
        <a:ext cx="2708977" cy="159144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678E89-6CCD-4206-8F09-9D5ED894285B}">
      <dsp:nvSpPr>
        <dsp:cNvPr id="0" name=""/>
        <dsp:cNvSpPr/>
      </dsp:nvSpPr>
      <dsp:spPr>
        <a:xfrm>
          <a:off x="911" y="394812"/>
          <a:ext cx="2133079" cy="1066539"/>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s-MX" sz="2300" kern="1200" dirty="0" smtClean="0"/>
            <a:t>Respaldo</a:t>
          </a:r>
          <a:endParaRPr lang="es-MX" sz="2300" kern="1200" dirty="0"/>
        </a:p>
      </dsp:txBody>
      <dsp:txXfrm>
        <a:off x="32149" y="426050"/>
        <a:ext cx="2070603" cy="1004063"/>
      </dsp:txXfrm>
    </dsp:sp>
    <dsp:sp modelId="{5A4079DA-439E-4D20-8A88-3381F844D751}">
      <dsp:nvSpPr>
        <dsp:cNvPr id="0" name=""/>
        <dsp:cNvSpPr/>
      </dsp:nvSpPr>
      <dsp:spPr>
        <a:xfrm>
          <a:off x="214219" y="1461351"/>
          <a:ext cx="213307" cy="799904"/>
        </a:xfrm>
        <a:custGeom>
          <a:avLst/>
          <a:gdLst/>
          <a:ahLst/>
          <a:cxnLst/>
          <a:rect l="0" t="0" r="0" b="0"/>
          <a:pathLst>
            <a:path>
              <a:moveTo>
                <a:pt x="0" y="0"/>
              </a:moveTo>
              <a:lnTo>
                <a:pt x="0" y="799904"/>
              </a:lnTo>
              <a:lnTo>
                <a:pt x="213307" y="79990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F1ACF5-1212-4B52-8A3C-86DD94DEFE31}">
      <dsp:nvSpPr>
        <dsp:cNvPr id="0" name=""/>
        <dsp:cNvSpPr/>
      </dsp:nvSpPr>
      <dsp:spPr>
        <a:xfrm>
          <a:off x="427527" y="1727986"/>
          <a:ext cx="1706463" cy="1066539"/>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s-MX" sz="1600" kern="1200" dirty="0" smtClean="0"/>
            <a:t>Enunciados.</a:t>
          </a:r>
          <a:endParaRPr lang="es-MX" sz="1600" kern="1200" dirty="0"/>
        </a:p>
      </dsp:txBody>
      <dsp:txXfrm>
        <a:off x="458765" y="1759224"/>
        <a:ext cx="1643987" cy="1004063"/>
      </dsp:txXfrm>
    </dsp:sp>
    <dsp:sp modelId="{D9C1A783-093C-42B6-AC8A-63D64B29AEE0}">
      <dsp:nvSpPr>
        <dsp:cNvPr id="0" name=""/>
        <dsp:cNvSpPr/>
      </dsp:nvSpPr>
      <dsp:spPr>
        <a:xfrm>
          <a:off x="214219" y="1461351"/>
          <a:ext cx="213307" cy="2133079"/>
        </a:xfrm>
        <a:custGeom>
          <a:avLst/>
          <a:gdLst/>
          <a:ahLst/>
          <a:cxnLst/>
          <a:rect l="0" t="0" r="0" b="0"/>
          <a:pathLst>
            <a:path>
              <a:moveTo>
                <a:pt x="0" y="0"/>
              </a:moveTo>
              <a:lnTo>
                <a:pt x="0" y="2133079"/>
              </a:lnTo>
              <a:lnTo>
                <a:pt x="213307" y="2133079"/>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A790F1-99B7-4FDC-B89F-088B99DFD236}">
      <dsp:nvSpPr>
        <dsp:cNvPr id="0" name=""/>
        <dsp:cNvSpPr/>
      </dsp:nvSpPr>
      <dsp:spPr>
        <a:xfrm>
          <a:off x="427527" y="3061161"/>
          <a:ext cx="1706463" cy="1066539"/>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3241512"/>
              <a:satOff val="6667"/>
              <a:lumOff val="-51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s-MX" sz="1600" kern="1200" dirty="0" smtClean="0"/>
            <a:t>Argumenta hechos.</a:t>
          </a:r>
          <a:endParaRPr lang="es-MX" sz="1600" kern="1200" dirty="0"/>
        </a:p>
      </dsp:txBody>
      <dsp:txXfrm>
        <a:off x="458765" y="3092399"/>
        <a:ext cx="1643987" cy="1004063"/>
      </dsp:txXfrm>
    </dsp:sp>
    <dsp:sp modelId="{BB111FFC-F841-4F35-8093-1FCE07D1B918}">
      <dsp:nvSpPr>
        <dsp:cNvPr id="0" name=""/>
        <dsp:cNvSpPr/>
      </dsp:nvSpPr>
      <dsp:spPr>
        <a:xfrm>
          <a:off x="2667260" y="394812"/>
          <a:ext cx="2133079" cy="1066539"/>
        </a:xfrm>
        <a:prstGeom prst="roundRect">
          <a:avLst>
            <a:gd name="adj" fmla="val 10000"/>
          </a:avLst>
        </a:prstGeom>
        <a:solidFill>
          <a:schemeClr val="accent2">
            <a:hueOff val="-8103780"/>
            <a:satOff val="16667"/>
            <a:lumOff val="-127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s-MX" sz="2300" kern="1200" dirty="0" err="1" smtClean="0"/>
            <a:t>Cualificadores</a:t>
          </a:r>
          <a:r>
            <a:rPr lang="es-MX" sz="2300" kern="1200" dirty="0" smtClean="0"/>
            <a:t> Modales</a:t>
          </a:r>
          <a:endParaRPr lang="es-MX" sz="2300" kern="1200" dirty="0"/>
        </a:p>
      </dsp:txBody>
      <dsp:txXfrm>
        <a:off x="2698498" y="426050"/>
        <a:ext cx="2070603" cy="1004063"/>
      </dsp:txXfrm>
    </dsp:sp>
    <dsp:sp modelId="{7FE03272-CBAE-45CC-B7FB-C92A211BA930}">
      <dsp:nvSpPr>
        <dsp:cNvPr id="0" name=""/>
        <dsp:cNvSpPr/>
      </dsp:nvSpPr>
      <dsp:spPr>
        <a:xfrm>
          <a:off x="2880568" y="1461351"/>
          <a:ext cx="213307" cy="799904"/>
        </a:xfrm>
        <a:custGeom>
          <a:avLst/>
          <a:gdLst/>
          <a:ahLst/>
          <a:cxnLst/>
          <a:rect l="0" t="0" r="0" b="0"/>
          <a:pathLst>
            <a:path>
              <a:moveTo>
                <a:pt x="0" y="0"/>
              </a:moveTo>
              <a:lnTo>
                <a:pt x="0" y="799904"/>
              </a:lnTo>
              <a:lnTo>
                <a:pt x="213307" y="79990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6EB353-EAB7-4DC2-A556-BF88A5A24078}">
      <dsp:nvSpPr>
        <dsp:cNvPr id="0" name=""/>
        <dsp:cNvSpPr/>
      </dsp:nvSpPr>
      <dsp:spPr>
        <a:xfrm>
          <a:off x="3093876" y="1727986"/>
          <a:ext cx="1706463" cy="1066539"/>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6483024"/>
              <a:satOff val="13334"/>
              <a:lumOff val="-102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s-MX" sz="1600" kern="1200" dirty="0" smtClean="0"/>
            <a:t>Conectores.</a:t>
          </a:r>
          <a:endParaRPr lang="es-MX" sz="1600" kern="1200" dirty="0"/>
        </a:p>
      </dsp:txBody>
      <dsp:txXfrm>
        <a:off x="3125114" y="1759224"/>
        <a:ext cx="1643987" cy="1004063"/>
      </dsp:txXfrm>
    </dsp:sp>
    <dsp:sp modelId="{506953C9-CBAE-4AD1-AAE6-6CCD1E43DD29}">
      <dsp:nvSpPr>
        <dsp:cNvPr id="0" name=""/>
        <dsp:cNvSpPr/>
      </dsp:nvSpPr>
      <dsp:spPr>
        <a:xfrm>
          <a:off x="2880568" y="1461351"/>
          <a:ext cx="213307" cy="2133079"/>
        </a:xfrm>
        <a:custGeom>
          <a:avLst/>
          <a:gdLst/>
          <a:ahLst/>
          <a:cxnLst/>
          <a:rect l="0" t="0" r="0" b="0"/>
          <a:pathLst>
            <a:path>
              <a:moveTo>
                <a:pt x="0" y="0"/>
              </a:moveTo>
              <a:lnTo>
                <a:pt x="0" y="2133079"/>
              </a:lnTo>
              <a:lnTo>
                <a:pt x="213307" y="2133079"/>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B88A82-1D44-4455-9101-D03EF0CCF1D1}">
      <dsp:nvSpPr>
        <dsp:cNvPr id="0" name=""/>
        <dsp:cNvSpPr/>
      </dsp:nvSpPr>
      <dsp:spPr>
        <a:xfrm>
          <a:off x="3093876" y="3061161"/>
          <a:ext cx="1706463" cy="1066539"/>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9724536"/>
              <a:satOff val="20000"/>
              <a:lumOff val="-152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s-MX" sz="1600" kern="1200" dirty="0" smtClean="0"/>
            <a:t>Unen premisas.</a:t>
          </a:r>
          <a:endParaRPr lang="es-MX" sz="1600" kern="1200" dirty="0"/>
        </a:p>
      </dsp:txBody>
      <dsp:txXfrm>
        <a:off x="3125114" y="3092399"/>
        <a:ext cx="1643987" cy="1004063"/>
      </dsp:txXfrm>
    </dsp:sp>
    <dsp:sp modelId="{91E2E1DC-6A74-4B7C-A790-466F766F6095}">
      <dsp:nvSpPr>
        <dsp:cNvPr id="0" name=""/>
        <dsp:cNvSpPr/>
      </dsp:nvSpPr>
      <dsp:spPr>
        <a:xfrm>
          <a:off x="5333609" y="394812"/>
          <a:ext cx="2133079" cy="1066539"/>
        </a:xfrm>
        <a:prstGeom prst="roundRect">
          <a:avLst>
            <a:gd name="adj" fmla="val 10000"/>
          </a:avLst>
        </a:prstGeom>
        <a:solidFill>
          <a:schemeClr val="accent2">
            <a:hueOff val="-16207560"/>
            <a:satOff val="33334"/>
            <a:lumOff val="-2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s-MX" sz="2300" kern="1200" dirty="0" smtClean="0"/>
            <a:t>Condiciones de refutación.</a:t>
          </a:r>
          <a:endParaRPr lang="es-MX" sz="2300" kern="1200" dirty="0"/>
        </a:p>
      </dsp:txBody>
      <dsp:txXfrm>
        <a:off x="5364847" y="426050"/>
        <a:ext cx="2070603" cy="1004063"/>
      </dsp:txXfrm>
    </dsp:sp>
    <dsp:sp modelId="{DC85B73E-06E0-4EF9-84EF-72C46DD44A98}">
      <dsp:nvSpPr>
        <dsp:cNvPr id="0" name=""/>
        <dsp:cNvSpPr/>
      </dsp:nvSpPr>
      <dsp:spPr>
        <a:xfrm>
          <a:off x="5546917" y="1461351"/>
          <a:ext cx="213307" cy="799904"/>
        </a:xfrm>
        <a:custGeom>
          <a:avLst/>
          <a:gdLst/>
          <a:ahLst/>
          <a:cxnLst/>
          <a:rect l="0" t="0" r="0" b="0"/>
          <a:pathLst>
            <a:path>
              <a:moveTo>
                <a:pt x="0" y="0"/>
              </a:moveTo>
              <a:lnTo>
                <a:pt x="0" y="799904"/>
              </a:lnTo>
              <a:lnTo>
                <a:pt x="213307" y="79990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0BFA7D-BB08-40E6-9F72-2F1A6F9939A7}">
      <dsp:nvSpPr>
        <dsp:cNvPr id="0" name=""/>
        <dsp:cNvSpPr/>
      </dsp:nvSpPr>
      <dsp:spPr>
        <a:xfrm>
          <a:off x="5760225" y="1727986"/>
          <a:ext cx="1706463" cy="1066539"/>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12966049"/>
              <a:satOff val="26667"/>
              <a:lumOff val="-203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s-MX" sz="1600" kern="1200" dirty="0" smtClean="0"/>
            <a:t>Circunstancias extraordinarias.</a:t>
          </a:r>
          <a:endParaRPr lang="es-MX" sz="1600" kern="1200" dirty="0"/>
        </a:p>
      </dsp:txBody>
      <dsp:txXfrm>
        <a:off x="5791463" y="1759224"/>
        <a:ext cx="1643987" cy="1004063"/>
      </dsp:txXfrm>
    </dsp:sp>
    <dsp:sp modelId="{8C884874-6A17-4CA8-A1F9-FCAF8A9F989B}">
      <dsp:nvSpPr>
        <dsp:cNvPr id="0" name=""/>
        <dsp:cNvSpPr/>
      </dsp:nvSpPr>
      <dsp:spPr>
        <a:xfrm>
          <a:off x="5546917" y="1461351"/>
          <a:ext cx="213307" cy="2133079"/>
        </a:xfrm>
        <a:custGeom>
          <a:avLst/>
          <a:gdLst/>
          <a:ahLst/>
          <a:cxnLst/>
          <a:rect l="0" t="0" r="0" b="0"/>
          <a:pathLst>
            <a:path>
              <a:moveTo>
                <a:pt x="0" y="0"/>
              </a:moveTo>
              <a:lnTo>
                <a:pt x="0" y="2133079"/>
              </a:lnTo>
              <a:lnTo>
                <a:pt x="213307" y="2133079"/>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0D8BAF-BD9D-4D2C-8F59-E4575791D907}">
      <dsp:nvSpPr>
        <dsp:cNvPr id="0" name=""/>
        <dsp:cNvSpPr/>
      </dsp:nvSpPr>
      <dsp:spPr>
        <a:xfrm>
          <a:off x="5760225" y="3061161"/>
          <a:ext cx="1706463" cy="1066539"/>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16207560"/>
              <a:satOff val="33334"/>
              <a:lumOff val="-254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s-MX" sz="1600" kern="1200" dirty="0" smtClean="0"/>
            <a:t>Socavar fuerza de los argumentos.</a:t>
          </a:r>
          <a:endParaRPr lang="es-MX" sz="1600" kern="1200" dirty="0"/>
        </a:p>
      </dsp:txBody>
      <dsp:txXfrm>
        <a:off x="5791463" y="3092399"/>
        <a:ext cx="1643987" cy="1004063"/>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E0F532-F712-43D1-850B-5788E5F2C31D}">
      <dsp:nvSpPr>
        <dsp:cNvPr id="0" name=""/>
        <dsp:cNvSpPr/>
      </dsp:nvSpPr>
      <dsp:spPr>
        <a:xfrm>
          <a:off x="962779" y="0"/>
          <a:ext cx="5472112" cy="5472112"/>
        </a:xfrm>
        <a:prstGeom prst="triangl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3CC4DB-A576-4C7D-994E-1CFDCF0D7B65}">
      <dsp:nvSpPr>
        <dsp:cNvPr id="0" name=""/>
        <dsp:cNvSpPr/>
      </dsp:nvSpPr>
      <dsp:spPr>
        <a:xfrm>
          <a:off x="3698835" y="549200"/>
          <a:ext cx="3556872" cy="2011428"/>
        </a:xfrm>
        <a:prstGeom prst="round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s-MX" sz="3200" kern="1200" dirty="0" smtClean="0"/>
            <a:t>Validez</a:t>
          </a:r>
          <a:endParaRPr lang="es-MX" sz="3500" kern="1200" dirty="0"/>
        </a:p>
        <a:p>
          <a:pPr marL="228600" lvl="1" indent="-228600" algn="l" defTabSz="1200150">
            <a:lnSpc>
              <a:spcPct val="90000"/>
            </a:lnSpc>
            <a:spcBef>
              <a:spcPct val="0"/>
            </a:spcBef>
            <a:spcAft>
              <a:spcPct val="15000"/>
            </a:spcAft>
            <a:buChar char="••"/>
          </a:pPr>
          <a:r>
            <a:rPr lang="es-MX" sz="2700" kern="1200" dirty="0" smtClean="0"/>
            <a:t>Formalismo</a:t>
          </a:r>
          <a:endParaRPr lang="es-MX" sz="2700" kern="1200" dirty="0"/>
        </a:p>
        <a:p>
          <a:pPr marL="228600" lvl="1" indent="-228600" algn="l" defTabSz="1200150">
            <a:lnSpc>
              <a:spcPct val="90000"/>
            </a:lnSpc>
            <a:spcBef>
              <a:spcPct val="0"/>
            </a:spcBef>
            <a:spcAft>
              <a:spcPct val="15000"/>
            </a:spcAft>
            <a:buChar char="••"/>
          </a:pPr>
          <a:r>
            <a:rPr lang="es-MX" sz="2700" kern="1200" dirty="0" smtClean="0"/>
            <a:t>Positivismo</a:t>
          </a:r>
          <a:endParaRPr lang="es-MX" sz="2700" kern="1200" dirty="0"/>
        </a:p>
      </dsp:txBody>
      <dsp:txXfrm>
        <a:off x="3797025" y="647390"/>
        <a:ext cx="3360492" cy="1815048"/>
      </dsp:txXfrm>
    </dsp:sp>
    <dsp:sp modelId="{A5CB2ED4-841A-437D-B2BB-6461E5257B85}">
      <dsp:nvSpPr>
        <dsp:cNvPr id="0" name=""/>
        <dsp:cNvSpPr/>
      </dsp:nvSpPr>
      <dsp:spPr>
        <a:xfrm>
          <a:off x="3698835" y="2812057"/>
          <a:ext cx="3556872" cy="1859425"/>
        </a:xfrm>
        <a:prstGeom prst="roundRect">
          <a:avLst/>
        </a:prstGeom>
        <a:solidFill>
          <a:schemeClr val="lt1">
            <a:alpha val="90000"/>
            <a:hueOff val="0"/>
            <a:satOff val="0"/>
            <a:lumOff val="0"/>
            <a:alphaOff val="0"/>
          </a:schemeClr>
        </a:solidFill>
        <a:ln w="25400" cap="flat" cmpd="sng" algn="ctr">
          <a:solidFill>
            <a:schemeClr val="accent2">
              <a:hueOff val="-16207560"/>
              <a:satOff val="33334"/>
              <a:lumOff val="-254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s-MX" sz="3200" kern="1200" dirty="0" smtClean="0"/>
            <a:t>Eficacia</a:t>
          </a:r>
          <a:endParaRPr lang="es-MX" sz="4600" kern="1200" dirty="0"/>
        </a:p>
        <a:p>
          <a:pPr marL="228600" lvl="1" indent="-228600" algn="l" defTabSz="1200150">
            <a:lnSpc>
              <a:spcPct val="90000"/>
            </a:lnSpc>
            <a:spcBef>
              <a:spcPct val="0"/>
            </a:spcBef>
            <a:spcAft>
              <a:spcPct val="15000"/>
            </a:spcAft>
            <a:buChar char="••"/>
          </a:pPr>
          <a:r>
            <a:rPr lang="es-MX" sz="2700" kern="1200" dirty="0" smtClean="0"/>
            <a:t>Realismo</a:t>
          </a:r>
          <a:endParaRPr lang="es-MX" sz="2700" kern="1200" dirty="0"/>
        </a:p>
      </dsp:txBody>
      <dsp:txXfrm>
        <a:off x="3789605" y="2902827"/>
        <a:ext cx="3375332" cy="1677885"/>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4B1935-D3C6-4031-AF69-F69D16CB2E26}">
      <dsp:nvSpPr>
        <dsp:cNvPr id="0" name=""/>
        <dsp:cNvSpPr/>
      </dsp:nvSpPr>
      <dsp:spPr>
        <a:xfrm>
          <a:off x="0" y="27674"/>
          <a:ext cx="4480560" cy="4480560"/>
        </a:xfrm>
        <a:prstGeom prst="pie">
          <a:avLst>
            <a:gd name="adj1" fmla="val 5400000"/>
            <a:gd name="adj2" fmla="val 1620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D6A1D7-69F6-45AC-BE59-9408B3D109DD}">
      <dsp:nvSpPr>
        <dsp:cNvPr id="0" name=""/>
        <dsp:cNvSpPr/>
      </dsp:nvSpPr>
      <dsp:spPr>
        <a:xfrm>
          <a:off x="2240280" y="27674"/>
          <a:ext cx="5227319" cy="448056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kern="1200" dirty="0" smtClean="0"/>
            <a:t>ARGUMENTAR</a:t>
          </a:r>
          <a:endParaRPr lang="es-MX" sz="2500" kern="1200" dirty="0"/>
        </a:p>
      </dsp:txBody>
      <dsp:txXfrm>
        <a:off x="2240280" y="27674"/>
        <a:ext cx="2613659" cy="1344170"/>
      </dsp:txXfrm>
    </dsp:sp>
    <dsp:sp modelId="{5695D14E-BD62-491F-9764-DB39660DC188}">
      <dsp:nvSpPr>
        <dsp:cNvPr id="0" name=""/>
        <dsp:cNvSpPr/>
      </dsp:nvSpPr>
      <dsp:spPr>
        <a:xfrm>
          <a:off x="784099" y="1371845"/>
          <a:ext cx="2912361" cy="2912361"/>
        </a:xfrm>
        <a:prstGeom prst="pie">
          <a:avLst>
            <a:gd name="adj1" fmla="val 5400000"/>
            <a:gd name="adj2" fmla="val 16200000"/>
          </a:avLst>
        </a:prstGeom>
        <a:solidFill>
          <a:schemeClr val="accent5">
            <a:hueOff val="-9027899"/>
            <a:satOff val="22229"/>
            <a:lumOff val="-4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805A65-4AB4-402E-8A51-9B280E34D73E}">
      <dsp:nvSpPr>
        <dsp:cNvPr id="0" name=""/>
        <dsp:cNvSpPr/>
      </dsp:nvSpPr>
      <dsp:spPr>
        <a:xfrm>
          <a:off x="2240280" y="1371845"/>
          <a:ext cx="5227319" cy="2912361"/>
        </a:xfrm>
        <a:prstGeom prst="rect">
          <a:avLst/>
        </a:prstGeom>
        <a:solidFill>
          <a:schemeClr val="lt1">
            <a:alpha val="90000"/>
            <a:hueOff val="0"/>
            <a:satOff val="0"/>
            <a:lumOff val="0"/>
            <a:alphaOff val="0"/>
          </a:schemeClr>
        </a:solidFill>
        <a:ln w="25400" cap="flat" cmpd="sng" algn="ctr">
          <a:solidFill>
            <a:schemeClr val="accent5">
              <a:hueOff val="-9027899"/>
              <a:satOff val="22229"/>
              <a:lumOff val="-49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kern="1200" dirty="0" smtClean="0"/>
            <a:t>DEMOSTRAR</a:t>
          </a:r>
          <a:endParaRPr lang="es-MX" sz="2500" kern="1200" dirty="0"/>
        </a:p>
      </dsp:txBody>
      <dsp:txXfrm>
        <a:off x="2240280" y="1371845"/>
        <a:ext cx="2613659" cy="1344166"/>
      </dsp:txXfrm>
    </dsp:sp>
    <dsp:sp modelId="{59C92737-37FA-4022-AA22-26F68072830E}">
      <dsp:nvSpPr>
        <dsp:cNvPr id="0" name=""/>
        <dsp:cNvSpPr/>
      </dsp:nvSpPr>
      <dsp:spPr>
        <a:xfrm>
          <a:off x="1568196" y="2716011"/>
          <a:ext cx="1344166" cy="1344166"/>
        </a:xfrm>
        <a:prstGeom prst="pie">
          <a:avLst>
            <a:gd name="adj1" fmla="val 5400000"/>
            <a:gd name="adj2" fmla="val 16200000"/>
          </a:avLst>
        </a:prstGeom>
        <a:solidFill>
          <a:schemeClr val="accent5">
            <a:hueOff val="-18055798"/>
            <a:satOff val="44459"/>
            <a:lumOff val="-9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50B535-E7F8-4C75-9C64-26396A32C9C6}">
      <dsp:nvSpPr>
        <dsp:cNvPr id="0" name=""/>
        <dsp:cNvSpPr/>
      </dsp:nvSpPr>
      <dsp:spPr>
        <a:xfrm>
          <a:off x="2240280" y="2716011"/>
          <a:ext cx="5227319" cy="1344166"/>
        </a:xfrm>
        <a:prstGeom prst="rect">
          <a:avLst/>
        </a:prstGeom>
        <a:solidFill>
          <a:schemeClr val="lt1">
            <a:alpha val="90000"/>
            <a:hueOff val="0"/>
            <a:satOff val="0"/>
            <a:lumOff val="0"/>
            <a:alphaOff val="0"/>
          </a:schemeClr>
        </a:solidFill>
        <a:ln w="25400" cap="flat" cmpd="sng" algn="ctr">
          <a:solidFill>
            <a:schemeClr val="accent5">
              <a:hueOff val="-18055798"/>
              <a:satOff val="44459"/>
              <a:lumOff val="-98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kern="1200" dirty="0" smtClean="0"/>
            <a:t>EXPLICAR</a:t>
          </a:r>
          <a:endParaRPr lang="es-MX" sz="2500" kern="1200" dirty="0"/>
        </a:p>
      </dsp:txBody>
      <dsp:txXfrm>
        <a:off x="2240280" y="2716011"/>
        <a:ext cx="2613659" cy="1344166"/>
      </dsp:txXfrm>
    </dsp:sp>
    <dsp:sp modelId="{684D139C-158F-42C3-934D-8F0003EEDA4A}">
      <dsp:nvSpPr>
        <dsp:cNvPr id="0" name=""/>
        <dsp:cNvSpPr/>
      </dsp:nvSpPr>
      <dsp:spPr>
        <a:xfrm>
          <a:off x="4853940" y="27674"/>
          <a:ext cx="2613659" cy="134417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171450" lvl="1" indent="-171450" algn="l" defTabSz="755650">
            <a:lnSpc>
              <a:spcPct val="90000"/>
            </a:lnSpc>
            <a:spcBef>
              <a:spcPct val="0"/>
            </a:spcBef>
            <a:spcAft>
              <a:spcPct val="15000"/>
            </a:spcAft>
            <a:buChar char="••"/>
          </a:pPr>
          <a:r>
            <a:rPr lang="es-MX" sz="1700" kern="1200" dirty="0" smtClean="0"/>
            <a:t>Adhesión</a:t>
          </a:r>
          <a:endParaRPr lang="es-MX" sz="1700" kern="1200" dirty="0"/>
        </a:p>
        <a:p>
          <a:pPr marL="171450" lvl="1" indent="-171450" algn="l" defTabSz="755650">
            <a:lnSpc>
              <a:spcPct val="90000"/>
            </a:lnSpc>
            <a:spcBef>
              <a:spcPct val="0"/>
            </a:spcBef>
            <a:spcAft>
              <a:spcPct val="15000"/>
            </a:spcAft>
            <a:buChar char="••"/>
          </a:pPr>
          <a:r>
            <a:rPr lang="es-MX" sz="1700" kern="1200" dirty="0" smtClean="0"/>
            <a:t>Premisas</a:t>
          </a:r>
          <a:endParaRPr lang="es-MX" sz="1700" kern="1200" dirty="0"/>
        </a:p>
        <a:p>
          <a:pPr marL="171450" lvl="1" indent="-171450" algn="l" defTabSz="755650">
            <a:lnSpc>
              <a:spcPct val="90000"/>
            </a:lnSpc>
            <a:spcBef>
              <a:spcPct val="0"/>
            </a:spcBef>
            <a:spcAft>
              <a:spcPct val="15000"/>
            </a:spcAft>
            <a:buChar char="••"/>
          </a:pPr>
          <a:r>
            <a:rPr lang="es-MX" sz="1700" kern="1200" dirty="0" smtClean="0"/>
            <a:t>Pruebas</a:t>
          </a:r>
          <a:endParaRPr lang="es-MX" sz="1700" kern="1200" dirty="0"/>
        </a:p>
      </dsp:txBody>
      <dsp:txXfrm>
        <a:off x="4853940" y="27674"/>
        <a:ext cx="2613659" cy="1344170"/>
      </dsp:txXfrm>
    </dsp:sp>
    <dsp:sp modelId="{EC7E18E9-6861-4406-B87E-36A93891631A}">
      <dsp:nvSpPr>
        <dsp:cNvPr id="0" name=""/>
        <dsp:cNvSpPr/>
      </dsp:nvSpPr>
      <dsp:spPr>
        <a:xfrm>
          <a:off x="4853940" y="1371845"/>
          <a:ext cx="2613659" cy="134416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171450" lvl="1" indent="-171450" algn="l" defTabSz="755650">
            <a:lnSpc>
              <a:spcPct val="90000"/>
            </a:lnSpc>
            <a:spcBef>
              <a:spcPct val="0"/>
            </a:spcBef>
            <a:spcAft>
              <a:spcPct val="15000"/>
            </a:spcAft>
            <a:buChar char="••"/>
          </a:pPr>
          <a:r>
            <a:rPr lang="es-MX" sz="1700" kern="1200" dirty="0" smtClean="0"/>
            <a:t>Deducción lógica</a:t>
          </a:r>
          <a:endParaRPr lang="es-MX" sz="1700" kern="1200" dirty="0"/>
        </a:p>
        <a:p>
          <a:pPr marL="171450" lvl="1" indent="-171450" algn="l" defTabSz="755650">
            <a:lnSpc>
              <a:spcPct val="90000"/>
            </a:lnSpc>
            <a:spcBef>
              <a:spcPct val="0"/>
            </a:spcBef>
            <a:spcAft>
              <a:spcPct val="15000"/>
            </a:spcAft>
            <a:buChar char="••"/>
          </a:pPr>
          <a:r>
            <a:rPr lang="es-MX" sz="1700" kern="1200" dirty="0" smtClean="0"/>
            <a:t>Pruebas</a:t>
          </a:r>
          <a:endParaRPr lang="es-MX" sz="1700" kern="1200" dirty="0"/>
        </a:p>
        <a:p>
          <a:pPr marL="171450" lvl="1" indent="-171450" algn="l" defTabSz="755650">
            <a:lnSpc>
              <a:spcPct val="90000"/>
            </a:lnSpc>
            <a:spcBef>
              <a:spcPct val="0"/>
            </a:spcBef>
            <a:spcAft>
              <a:spcPct val="15000"/>
            </a:spcAft>
            <a:buChar char="••"/>
          </a:pPr>
          <a:r>
            <a:rPr lang="es-MX" sz="1700" kern="1200" dirty="0" smtClean="0"/>
            <a:t>Axioma= verdad aceptada</a:t>
          </a:r>
          <a:endParaRPr lang="es-MX" sz="1700" kern="1200" dirty="0"/>
        </a:p>
      </dsp:txBody>
      <dsp:txXfrm>
        <a:off x="4853940" y="1371845"/>
        <a:ext cx="2613659" cy="1344166"/>
      </dsp:txXfrm>
    </dsp:sp>
    <dsp:sp modelId="{AB851FFF-03E7-463A-ADF1-E9BC20FAFB2C}">
      <dsp:nvSpPr>
        <dsp:cNvPr id="0" name=""/>
        <dsp:cNvSpPr/>
      </dsp:nvSpPr>
      <dsp:spPr>
        <a:xfrm>
          <a:off x="4853940" y="2716011"/>
          <a:ext cx="2613659" cy="134416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171450" lvl="1" indent="-171450" algn="l" defTabSz="755650">
            <a:lnSpc>
              <a:spcPct val="90000"/>
            </a:lnSpc>
            <a:spcBef>
              <a:spcPct val="0"/>
            </a:spcBef>
            <a:spcAft>
              <a:spcPct val="15000"/>
            </a:spcAft>
            <a:buChar char="••"/>
          </a:pPr>
          <a:r>
            <a:rPr lang="es-MX" sz="1700" kern="1200" dirty="0" smtClean="0"/>
            <a:t>Motivos</a:t>
          </a:r>
          <a:endParaRPr lang="es-MX" sz="1700" kern="1200" dirty="0"/>
        </a:p>
        <a:p>
          <a:pPr marL="171450" lvl="1" indent="-171450" algn="l" defTabSz="755650">
            <a:lnSpc>
              <a:spcPct val="90000"/>
            </a:lnSpc>
            <a:spcBef>
              <a:spcPct val="0"/>
            </a:spcBef>
            <a:spcAft>
              <a:spcPct val="15000"/>
            </a:spcAft>
            <a:buChar char="••"/>
          </a:pPr>
          <a:r>
            <a:rPr lang="es-MX" sz="1700" kern="1200" dirty="0" smtClean="0"/>
            <a:t>Antecedentes causales</a:t>
          </a:r>
          <a:endParaRPr lang="es-MX" sz="1700" kern="1200" dirty="0"/>
        </a:p>
        <a:p>
          <a:pPr marL="171450" lvl="1" indent="-171450" algn="l" defTabSz="755650">
            <a:lnSpc>
              <a:spcPct val="90000"/>
            </a:lnSpc>
            <a:spcBef>
              <a:spcPct val="0"/>
            </a:spcBef>
            <a:spcAft>
              <a:spcPct val="15000"/>
            </a:spcAft>
            <a:buChar char="••"/>
          </a:pPr>
          <a:r>
            <a:rPr lang="es-MX" sz="1700" kern="1200" dirty="0" smtClean="0"/>
            <a:t>Fines que se pretenden</a:t>
          </a:r>
          <a:endParaRPr lang="es-MX" sz="1700" kern="1200" dirty="0"/>
        </a:p>
      </dsp:txBody>
      <dsp:txXfrm>
        <a:off x="4853940" y="2716011"/>
        <a:ext cx="2613659" cy="1344166"/>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D730B6-2908-4246-BB0F-DFCD897324B5}">
      <dsp:nvSpPr>
        <dsp:cNvPr id="0" name=""/>
        <dsp:cNvSpPr/>
      </dsp:nvSpPr>
      <dsp:spPr>
        <a:xfrm>
          <a:off x="0" y="0"/>
          <a:ext cx="7467600" cy="619918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s-MX" sz="4400" kern="1200" dirty="0" smtClean="0"/>
            <a:t>LOGOS DE PERELMAN</a:t>
          </a:r>
          <a:endParaRPr lang="es-MX" sz="4400" kern="1200" dirty="0"/>
        </a:p>
      </dsp:txBody>
      <dsp:txXfrm>
        <a:off x="0" y="0"/>
        <a:ext cx="7467600" cy="1859756"/>
      </dsp:txXfrm>
    </dsp:sp>
    <dsp:sp modelId="{EF597F62-A298-486A-9262-E7D864DCF3E4}">
      <dsp:nvSpPr>
        <dsp:cNvPr id="0" name=""/>
        <dsp:cNvSpPr/>
      </dsp:nvSpPr>
      <dsp:spPr>
        <a:xfrm>
          <a:off x="746759" y="1860285"/>
          <a:ext cx="5974080" cy="1217892"/>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1280" tIns="60960" rIns="81280" bIns="60960" numCol="1" spcCol="1270" anchor="ctr" anchorCtr="0">
          <a:noAutofit/>
        </a:bodyPr>
        <a:lstStyle/>
        <a:p>
          <a:pPr lvl="0" algn="ctr" defTabSz="1422400">
            <a:lnSpc>
              <a:spcPct val="90000"/>
            </a:lnSpc>
            <a:spcBef>
              <a:spcPct val="0"/>
            </a:spcBef>
            <a:spcAft>
              <a:spcPct val="35000"/>
            </a:spcAft>
          </a:pPr>
          <a:r>
            <a:rPr lang="es-MX" sz="3200" kern="1200" dirty="0" smtClean="0"/>
            <a:t>Propone una nueva retórica</a:t>
          </a:r>
          <a:endParaRPr lang="es-MX" sz="3200" kern="1200" dirty="0"/>
        </a:p>
      </dsp:txBody>
      <dsp:txXfrm>
        <a:off x="782430" y="1895956"/>
        <a:ext cx="5902738" cy="1146550"/>
      </dsp:txXfrm>
    </dsp:sp>
    <dsp:sp modelId="{0F1868B9-D031-498E-A15B-D5DE6DF12319}">
      <dsp:nvSpPr>
        <dsp:cNvPr id="0" name=""/>
        <dsp:cNvSpPr/>
      </dsp:nvSpPr>
      <dsp:spPr>
        <a:xfrm>
          <a:off x="746759" y="3265545"/>
          <a:ext cx="5974080" cy="121789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1280" tIns="60960" rIns="81280" bIns="60960" numCol="1" spcCol="1270" anchor="ctr" anchorCtr="0">
          <a:noAutofit/>
        </a:bodyPr>
        <a:lstStyle/>
        <a:p>
          <a:pPr lvl="0" algn="ctr" defTabSz="1422400">
            <a:lnSpc>
              <a:spcPct val="90000"/>
            </a:lnSpc>
            <a:spcBef>
              <a:spcPct val="0"/>
            </a:spcBef>
            <a:spcAft>
              <a:spcPct val="35000"/>
            </a:spcAft>
          </a:pPr>
          <a:r>
            <a:rPr lang="es-MX" sz="3200" kern="1200" dirty="0" smtClean="0"/>
            <a:t>Que busca la justificación racional</a:t>
          </a:r>
          <a:endParaRPr lang="es-MX" sz="3200" kern="1200" dirty="0"/>
        </a:p>
      </dsp:txBody>
      <dsp:txXfrm>
        <a:off x="782430" y="3301216"/>
        <a:ext cx="5902738" cy="1146550"/>
      </dsp:txXfrm>
    </dsp:sp>
    <dsp:sp modelId="{74E65A86-DEB3-44C2-A7CD-3B2834E92B12}">
      <dsp:nvSpPr>
        <dsp:cNvPr id="0" name=""/>
        <dsp:cNvSpPr/>
      </dsp:nvSpPr>
      <dsp:spPr>
        <a:xfrm>
          <a:off x="746759" y="4670805"/>
          <a:ext cx="5974080" cy="1217892"/>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1280" tIns="60960" rIns="81280" bIns="60960" numCol="1" spcCol="1270" anchor="ctr" anchorCtr="0">
          <a:noAutofit/>
        </a:bodyPr>
        <a:lstStyle/>
        <a:p>
          <a:pPr lvl="0" algn="ctr" defTabSz="1422400">
            <a:lnSpc>
              <a:spcPct val="90000"/>
            </a:lnSpc>
            <a:spcBef>
              <a:spcPct val="0"/>
            </a:spcBef>
            <a:spcAft>
              <a:spcPct val="35000"/>
            </a:spcAft>
          </a:pPr>
          <a:r>
            <a:rPr lang="es-MX" sz="3200" kern="1200" dirty="0" smtClean="0"/>
            <a:t>Y la adhesión del auditorio</a:t>
          </a:r>
          <a:endParaRPr lang="es-MX" sz="3200" kern="1200" dirty="0"/>
        </a:p>
      </dsp:txBody>
      <dsp:txXfrm>
        <a:off x="782430" y="4706476"/>
        <a:ext cx="5902738" cy="114655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5DBB3E-EBD6-4441-9145-FDB9A3859EA0}">
      <dsp:nvSpPr>
        <dsp:cNvPr id="0" name=""/>
        <dsp:cNvSpPr/>
      </dsp:nvSpPr>
      <dsp:spPr>
        <a:xfrm>
          <a:off x="2096" y="1579763"/>
          <a:ext cx="2078221" cy="171409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114300" lvl="1" indent="-114300" algn="just" defTabSz="622300">
            <a:lnSpc>
              <a:spcPct val="90000"/>
            </a:lnSpc>
            <a:spcBef>
              <a:spcPct val="0"/>
            </a:spcBef>
            <a:spcAft>
              <a:spcPct val="15000"/>
            </a:spcAft>
            <a:buChar char="••"/>
          </a:pPr>
          <a:r>
            <a:rPr lang="es-MX" sz="1400" kern="1200" dirty="0" smtClean="0"/>
            <a:t>Cuando el orador tiene credibilidad puede llegar a influir en el locutor</a:t>
          </a:r>
          <a:endParaRPr lang="es-MX" sz="1400" kern="1200" dirty="0"/>
        </a:p>
      </dsp:txBody>
      <dsp:txXfrm>
        <a:off x="41542" y="1619209"/>
        <a:ext cx="1999329" cy="1267899"/>
      </dsp:txXfrm>
    </dsp:sp>
    <dsp:sp modelId="{124C68D1-47D3-4E30-9397-DBB7DF02F621}">
      <dsp:nvSpPr>
        <dsp:cNvPr id="0" name=""/>
        <dsp:cNvSpPr/>
      </dsp:nvSpPr>
      <dsp:spPr>
        <a:xfrm>
          <a:off x="1185390" y="2092860"/>
          <a:ext cx="2114102" cy="2114102"/>
        </a:xfrm>
        <a:prstGeom prst="leftCircularArrow">
          <a:avLst>
            <a:gd name="adj1" fmla="val 2662"/>
            <a:gd name="adj2" fmla="val 323852"/>
            <a:gd name="adj3" fmla="val 2021970"/>
            <a:gd name="adj4" fmla="val 8947096"/>
            <a:gd name="adj5" fmla="val 310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40D8448-0E5C-45C7-8819-1AE97A0F4537}">
      <dsp:nvSpPr>
        <dsp:cNvPr id="0" name=""/>
        <dsp:cNvSpPr/>
      </dsp:nvSpPr>
      <dsp:spPr>
        <a:xfrm>
          <a:off x="463922" y="2926554"/>
          <a:ext cx="1847307" cy="7346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s-MX" sz="3000" kern="1200" dirty="0" smtClean="0"/>
            <a:t>ETHOS</a:t>
          </a:r>
          <a:endParaRPr lang="es-MX" sz="3000" kern="1200" dirty="0"/>
        </a:p>
      </dsp:txBody>
      <dsp:txXfrm>
        <a:off x="485438" y="2948070"/>
        <a:ext cx="1804275" cy="691581"/>
      </dsp:txXfrm>
    </dsp:sp>
    <dsp:sp modelId="{9B8C605A-F375-43D7-B0A5-A1C6C3809233}">
      <dsp:nvSpPr>
        <dsp:cNvPr id="0" name=""/>
        <dsp:cNvSpPr/>
      </dsp:nvSpPr>
      <dsp:spPr>
        <a:xfrm>
          <a:off x="2530623" y="1540767"/>
          <a:ext cx="2078221" cy="171409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t>Manejo del animo del auditorio para que así acepten sus </a:t>
          </a:r>
          <a:r>
            <a:rPr lang="es-MX" sz="1400" kern="1200" dirty="0" smtClean="0"/>
            <a:t>argumentos.</a:t>
          </a:r>
          <a:endParaRPr lang="es-MX" sz="1400" kern="1200" dirty="0"/>
        </a:p>
      </dsp:txBody>
      <dsp:txXfrm>
        <a:off x="2570069" y="1947520"/>
        <a:ext cx="1999329" cy="1267899"/>
      </dsp:txXfrm>
    </dsp:sp>
    <dsp:sp modelId="{6E089EEE-FBDA-4182-BBDD-BAE941BA9B1E}">
      <dsp:nvSpPr>
        <dsp:cNvPr id="0" name=""/>
        <dsp:cNvSpPr/>
      </dsp:nvSpPr>
      <dsp:spPr>
        <a:xfrm>
          <a:off x="3752888" y="566059"/>
          <a:ext cx="2435049" cy="2435049"/>
        </a:xfrm>
        <a:prstGeom prst="circularArrow">
          <a:avLst>
            <a:gd name="adj1" fmla="val 2311"/>
            <a:gd name="adj2" fmla="val 278890"/>
            <a:gd name="adj3" fmla="val 19545599"/>
            <a:gd name="adj4" fmla="val 12575511"/>
            <a:gd name="adj5" fmla="val 269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73A7CEC-6DEC-49CB-AE9F-E4569F0BAF12}">
      <dsp:nvSpPr>
        <dsp:cNvPr id="0" name=""/>
        <dsp:cNvSpPr/>
      </dsp:nvSpPr>
      <dsp:spPr>
        <a:xfrm>
          <a:off x="3041059" y="1212457"/>
          <a:ext cx="1847307" cy="7346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s-MX" sz="3000" kern="1200" dirty="0" smtClean="0"/>
            <a:t>PATHOS</a:t>
          </a:r>
          <a:endParaRPr lang="es-MX" sz="3000" kern="1200" dirty="0"/>
        </a:p>
      </dsp:txBody>
      <dsp:txXfrm>
        <a:off x="3062575" y="1233973"/>
        <a:ext cx="1804275" cy="691581"/>
      </dsp:txXfrm>
    </dsp:sp>
    <dsp:sp modelId="{43F4A709-2F30-4946-A72D-E6E1CB4CF05D}">
      <dsp:nvSpPr>
        <dsp:cNvPr id="0" name=""/>
        <dsp:cNvSpPr/>
      </dsp:nvSpPr>
      <dsp:spPr>
        <a:xfrm>
          <a:off x="5156369" y="1579763"/>
          <a:ext cx="2078221" cy="171409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t>Que el discurso presentado sea verdad, lo aparente para que puedan validar el argumento. </a:t>
          </a:r>
          <a:endParaRPr lang="es-MX" sz="1400" kern="1200" dirty="0"/>
        </a:p>
      </dsp:txBody>
      <dsp:txXfrm>
        <a:off x="5195815" y="1619209"/>
        <a:ext cx="1999329" cy="1267899"/>
      </dsp:txXfrm>
    </dsp:sp>
    <dsp:sp modelId="{163B2A15-BE5B-4C3F-9538-30B788E99B5C}">
      <dsp:nvSpPr>
        <dsp:cNvPr id="0" name=""/>
        <dsp:cNvSpPr/>
      </dsp:nvSpPr>
      <dsp:spPr>
        <a:xfrm>
          <a:off x="5618196" y="2926554"/>
          <a:ext cx="1847307" cy="7346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s-MX" sz="3000" kern="1200" dirty="0" smtClean="0"/>
            <a:t>LOGOS</a:t>
          </a:r>
          <a:endParaRPr lang="es-MX" sz="3000" kern="1200" dirty="0"/>
        </a:p>
      </dsp:txBody>
      <dsp:txXfrm>
        <a:off x="5639712" y="2948070"/>
        <a:ext cx="1804275" cy="6915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4CFE65-33A6-439C-9369-F198450680ED}">
      <dsp:nvSpPr>
        <dsp:cNvPr id="0" name=""/>
        <dsp:cNvSpPr/>
      </dsp:nvSpPr>
      <dsp:spPr>
        <a:xfrm rot="5400000">
          <a:off x="3879720" y="-891747"/>
          <a:ext cx="2396495" cy="4779264"/>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just" defTabSz="755650">
            <a:lnSpc>
              <a:spcPct val="90000"/>
            </a:lnSpc>
            <a:spcBef>
              <a:spcPct val="0"/>
            </a:spcBef>
            <a:spcAft>
              <a:spcPct val="15000"/>
            </a:spcAft>
            <a:buChar char="••"/>
          </a:pPr>
          <a:r>
            <a:rPr lang="es-MX" sz="1700" kern="1200" dirty="0" smtClean="0"/>
            <a:t>Es la argumentación en la que presentadas ciertas premisas se deduce la conclusión, pues la inferencia naturalmente conduce siempre a esa conclusión. </a:t>
          </a:r>
          <a:r>
            <a:rPr lang="es-MX" sz="1700" b="1" kern="1200" dirty="0" smtClean="0"/>
            <a:t>Ejemplo: </a:t>
          </a:r>
          <a:r>
            <a:rPr lang="es-MX" sz="1700" kern="1200" dirty="0" smtClean="0"/>
            <a:t>Silogismo o razonamiento deductivo.</a:t>
          </a:r>
          <a:endParaRPr lang="es-MX" sz="1700" kern="1200" dirty="0"/>
        </a:p>
      </dsp:txBody>
      <dsp:txXfrm rot="-5400000">
        <a:off x="2688336" y="416624"/>
        <a:ext cx="4662277" cy="2162521"/>
      </dsp:txXfrm>
    </dsp:sp>
    <dsp:sp modelId="{E7F22446-C37E-490A-9C96-B40750727D25}">
      <dsp:nvSpPr>
        <dsp:cNvPr id="0" name=""/>
        <dsp:cNvSpPr/>
      </dsp:nvSpPr>
      <dsp:spPr>
        <a:xfrm>
          <a:off x="0" y="74"/>
          <a:ext cx="2688336" cy="299561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s-MX" sz="2400" kern="1200" dirty="0" smtClean="0"/>
            <a:t>Argumentación demostrativa</a:t>
          </a:r>
          <a:endParaRPr lang="es-MX" sz="2400" kern="1200" dirty="0"/>
        </a:p>
      </dsp:txBody>
      <dsp:txXfrm>
        <a:off x="131234" y="131308"/>
        <a:ext cx="2425868" cy="2733151"/>
      </dsp:txXfrm>
    </dsp:sp>
    <dsp:sp modelId="{C9F8B183-2ED7-46ED-9DD8-4BF1D64749C0}">
      <dsp:nvSpPr>
        <dsp:cNvPr id="0" name=""/>
        <dsp:cNvSpPr/>
      </dsp:nvSpPr>
      <dsp:spPr>
        <a:xfrm rot="5400000">
          <a:off x="3879720" y="2253652"/>
          <a:ext cx="2396495" cy="4779264"/>
        </a:xfrm>
        <a:prstGeom prst="round2SameRect">
          <a:avLst/>
        </a:prstGeom>
        <a:solidFill>
          <a:schemeClr val="accent3">
            <a:tint val="40000"/>
            <a:alpha val="90000"/>
            <a:hueOff val="1172637"/>
            <a:satOff val="31151"/>
            <a:lumOff val="2030"/>
            <a:alphaOff val="0"/>
          </a:schemeClr>
        </a:solidFill>
        <a:ln w="25400" cap="flat" cmpd="sng" algn="ctr">
          <a:solidFill>
            <a:schemeClr val="accent3">
              <a:tint val="40000"/>
              <a:alpha val="90000"/>
              <a:hueOff val="1172637"/>
              <a:satOff val="31151"/>
              <a:lumOff val="203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just" defTabSz="755650">
            <a:lnSpc>
              <a:spcPct val="90000"/>
            </a:lnSpc>
            <a:spcBef>
              <a:spcPct val="0"/>
            </a:spcBef>
            <a:spcAft>
              <a:spcPct val="15000"/>
            </a:spcAft>
            <a:buChar char="••"/>
          </a:pPr>
          <a:r>
            <a:rPr lang="es-MX" sz="1700" b="1" kern="1200" dirty="0" smtClean="0"/>
            <a:t>Positiva. </a:t>
          </a:r>
          <a:r>
            <a:rPr lang="es-MX" sz="1700" b="0" kern="1200" dirty="0" smtClean="0"/>
            <a:t>Mediante la cual se respalda la postura al ofrecer razones convincentes que demuestren su aceptabilidad.</a:t>
          </a:r>
          <a:endParaRPr lang="es-MX" sz="1700" b="1" kern="1200" dirty="0"/>
        </a:p>
        <a:p>
          <a:pPr marL="171450" lvl="1" indent="-171450" algn="just" defTabSz="755650">
            <a:lnSpc>
              <a:spcPct val="90000"/>
            </a:lnSpc>
            <a:spcBef>
              <a:spcPct val="0"/>
            </a:spcBef>
            <a:spcAft>
              <a:spcPct val="15000"/>
            </a:spcAft>
            <a:buChar char="••"/>
          </a:pPr>
          <a:r>
            <a:rPr lang="es-MX" sz="1700" b="1" kern="1200" dirty="0" smtClean="0"/>
            <a:t>Negativa. </a:t>
          </a:r>
          <a:r>
            <a:rPr lang="es-MX" sz="1700" b="0" kern="1200" dirty="0" smtClean="0"/>
            <a:t>En ella se rechazan o refutan los argumentos contrarios y se dirige contra la tesis o pretensión, contra la argumentación o en contra de la conclusión.</a:t>
          </a:r>
          <a:endParaRPr lang="es-MX" sz="1700" b="1" kern="1200" dirty="0"/>
        </a:p>
      </dsp:txBody>
      <dsp:txXfrm rot="-5400000">
        <a:off x="2688336" y="3562024"/>
        <a:ext cx="4662277" cy="2162521"/>
      </dsp:txXfrm>
    </dsp:sp>
    <dsp:sp modelId="{62D146CA-36CD-4115-BFE4-55F2FC2D5766}">
      <dsp:nvSpPr>
        <dsp:cNvPr id="0" name=""/>
        <dsp:cNvSpPr/>
      </dsp:nvSpPr>
      <dsp:spPr>
        <a:xfrm>
          <a:off x="0" y="3145474"/>
          <a:ext cx="2688336" cy="2995619"/>
        </a:xfrm>
        <a:prstGeom prst="roundRect">
          <a:avLst/>
        </a:prstGeom>
        <a:solidFill>
          <a:schemeClr val="accent3">
            <a:hueOff val="1186571"/>
            <a:satOff val="22323"/>
            <a:lumOff val="588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s-MX" sz="2400" kern="1200" dirty="0" smtClean="0"/>
            <a:t>Argumentación positiva y negativa</a:t>
          </a:r>
          <a:endParaRPr lang="es-MX" sz="2400" kern="1200" dirty="0"/>
        </a:p>
      </dsp:txBody>
      <dsp:txXfrm>
        <a:off x="131234" y="3276708"/>
        <a:ext cx="2425868" cy="273315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A87055-E66A-420A-8030-163C6A187B33}">
      <dsp:nvSpPr>
        <dsp:cNvPr id="0" name=""/>
        <dsp:cNvSpPr/>
      </dsp:nvSpPr>
      <dsp:spPr>
        <a:xfrm>
          <a:off x="442397" y="1091"/>
          <a:ext cx="3243601" cy="146143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b="1" kern="1200" dirty="0" smtClean="0"/>
            <a:t>ARGUMENTOS</a:t>
          </a:r>
          <a:r>
            <a:rPr lang="es-MX" sz="1500" kern="1200" dirty="0" smtClean="0"/>
            <a:t>.</a:t>
          </a:r>
        </a:p>
        <a:p>
          <a:pPr lvl="0" algn="ctr" defTabSz="666750">
            <a:lnSpc>
              <a:spcPct val="90000"/>
            </a:lnSpc>
            <a:spcBef>
              <a:spcPct val="0"/>
            </a:spcBef>
            <a:spcAft>
              <a:spcPct val="35000"/>
            </a:spcAft>
          </a:pPr>
          <a:r>
            <a:rPr lang="es-MX" sz="1500" b="0" kern="1200" dirty="0" smtClean="0"/>
            <a:t>Razones que </a:t>
          </a:r>
          <a:r>
            <a:rPr lang="es-MX" sz="1600" b="0" kern="1200" dirty="0" smtClean="0"/>
            <a:t>justifican</a:t>
          </a:r>
          <a:r>
            <a:rPr lang="es-MX" sz="1500" b="0" kern="1200" dirty="0" smtClean="0"/>
            <a:t> una opinión.</a:t>
          </a:r>
          <a:endParaRPr lang="es-MX" sz="1500" b="0" kern="1200" dirty="0"/>
        </a:p>
      </dsp:txBody>
      <dsp:txXfrm>
        <a:off x="442397" y="1091"/>
        <a:ext cx="3243601" cy="1461432"/>
      </dsp:txXfrm>
    </dsp:sp>
    <dsp:sp modelId="{F666286A-FE0E-4186-891E-5F317BACBF9D}">
      <dsp:nvSpPr>
        <dsp:cNvPr id="0" name=""/>
        <dsp:cNvSpPr/>
      </dsp:nvSpPr>
      <dsp:spPr>
        <a:xfrm>
          <a:off x="3929571" y="1091"/>
          <a:ext cx="3095631" cy="1461432"/>
        </a:xfrm>
        <a:prstGeom prst="rect">
          <a:avLst/>
        </a:prstGeom>
        <a:solidFill>
          <a:schemeClr val="accent2">
            <a:hueOff val="-3241512"/>
            <a:satOff val="6667"/>
            <a:lumOff val="-51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dirty="0" smtClean="0"/>
            <a:t>CONCLUSIÓN</a:t>
          </a:r>
          <a:r>
            <a:rPr lang="es-MX" sz="1600" b="1" kern="1200" dirty="0" smtClean="0"/>
            <a:t>.</a:t>
          </a:r>
        </a:p>
        <a:p>
          <a:pPr lvl="0" algn="ctr" defTabSz="800100">
            <a:lnSpc>
              <a:spcPct val="90000"/>
            </a:lnSpc>
            <a:spcBef>
              <a:spcPct val="0"/>
            </a:spcBef>
            <a:spcAft>
              <a:spcPct val="35000"/>
            </a:spcAft>
          </a:pPr>
          <a:r>
            <a:rPr lang="es-MX" sz="1600" b="0" kern="1200" dirty="0" smtClean="0"/>
            <a:t>Se deriva de los argumentos.</a:t>
          </a:r>
          <a:endParaRPr lang="es-MX" sz="1600" b="0" kern="1200" dirty="0"/>
        </a:p>
      </dsp:txBody>
      <dsp:txXfrm>
        <a:off x="3929571" y="1091"/>
        <a:ext cx="3095631" cy="1461432"/>
      </dsp:txXfrm>
    </dsp:sp>
    <dsp:sp modelId="{C7B9A09A-D4FE-4F48-8BB4-C3BDBFA5CAF7}">
      <dsp:nvSpPr>
        <dsp:cNvPr id="0" name=""/>
        <dsp:cNvSpPr/>
      </dsp:nvSpPr>
      <dsp:spPr>
        <a:xfrm>
          <a:off x="400466" y="1706096"/>
          <a:ext cx="3183438" cy="1461432"/>
        </a:xfrm>
        <a:prstGeom prst="rect">
          <a:avLst/>
        </a:prstGeom>
        <a:solidFill>
          <a:schemeClr val="accent2">
            <a:hueOff val="-6483024"/>
            <a:satOff val="13334"/>
            <a:lumOff val="-10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b="1" kern="1200" dirty="0" smtClean="0"/>
            <a:t>TOPOS O BASE ARGUMENTATIVA. </a:t>
          </a:r>
          <a:endParaRPr lang="es-MX" sz="1500" b="0" kern="1200" dirty="0" smtClean="0"/>
        </a:p>
        <a:p>
          <a:pPr lvl="0" algn="ctr" defTabSz="666750">
            <a:lnSpc>
              <a:spcPct val="90000"/>
            </a:lnSpc>
            <a:spcBef>
              <a:spcPct val="0"/>
            </a:spcBef>
            <a:spcAft>
              <a:spcPct val="35000"/>
            </a:spcAft>
          </a:pPr>
          <a:r>
            <a:rPr lang="es-MX" sz="1500" b="0" kern="1200" dirty="0" smtClean="0"/>
            <a:t>Regla que permite ponerlos en relación.</a:t>
          </a:r>
          <a:endParaRPr lang="es-MX" sz="1500" b="0" kern="1200" dirty="0"/>
        </a:p>
      </dsp:txBody>
      <dsp:txXfrm>
        <a:off x="400466" y="1706096"/>
        <a:ext cx="3183438" cy="1461432"/>
      </dsp:txXfrm>
    </dsp:sp>
    <dsp:sp modelId="{22F684BA-7182-4B42-ABDD-98F780765DCB}">
      <dsp:nvSpPr>
        <dsp:cNvPr id="0" name=""/>
        <dsp:cNvSpPr/>
      </dsp:nvSpPr>
      <dsp:spPr>
        <a:xfrm>
          <a:off x="3827477" y="1706096"/>
          <a:ext cx="3239655" cy="1461432"/>
        </a:xfrm>
        <a:prstGeom prst="rect">
          <a:avLst/>
        </a:prstGeom>
        <a:solidFill>
          <a:schemeClr val="accent2">
            <a:hueOff val="-9724536"/>
            <a:satOff val="20000"/>
            <a:lumOff val="-152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b="1" kern="1200" dirty="0" smtClean="0"/>
            <a:t>FUENTE, EL ORIGEN DE LOS ARGUMENTOS  CONCLUSIONES.</a:t>
          </a:r>
        </a:p>
        <a:p>
          <a:pPr lvl="0" algn="ctr" defTabSz="666750">
            <a:lnSpc>
              <a:spcPct val="90000"/>
            </a:lnSpc>
            <a:spcBef>
              <a:spcPct val="0"/>
            </a:spcBef>
            <a:spcAft>
              <a:spcPct val="35000"/>
            </a:spcAft>
          </a:pPr>
          <a:r>
            <a:rPr lang="es-MX" sz="1500" b="0" kern="1200" dirty="0" smtClean="0"/>
            <a:t>Se cita para descargar en otros la verdad de las premisas y garantizar su aceptabilidad.</a:t>
          </a:r>
          <a:endParaRPr lang="es-MX" sz="1500" b="0" kern="1200" dirty="0"/>
        </a:p>
      </dsp:txBody>
      <dsp:txXfrm>
        <a:off x="3827477" y="1706096"/>
        <a:ext cx="3239655" cy="1461432"/>
      </dsp:txXfrm>
    </dsp:sp>
    <dsp:sp modelId="{B91F8CB4-E2AF-4889-80FC-45E1CADA227A}">
      <dsp:nvSpPr>
        <dsp:cNvPr id="0" name=""/>
        <dsp:cNvSpPr/>
      </dsp:nvSpPr>
      <dsp:spPr>
        <a:xfrm>
          <a:off x="630861" y="3411100"/>
          <a:ext cx="2979885" cy="1461432"/>
        </a:xfrm>
        <a:prstGeom prst="rect">
          <a:avLst/>
        </a:prstGeom>
        <a:solidFill>
          <a:schemeClr val="accent2">
            <a:hueOff val="-12966049"/>
            <a:satOff val="26667"/>
            <a:lumOff val="-20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b="1" kern="1200" dirty="0" smtClean="0"/>
            <a:t>MARCO ARGUMENTATIVO.</a:t>
          </a:r>
        </a:p>
        <a:p>
          <a:pPr lvl="0" algn="ctr" defTabSz="666750">
            <a:lnSpc>
              <a:spcPct val="90000"/>
            </a:lnSpc>
            <a:spcBef>
              <a:spcPct val="0"/>
            </a:spcBef>
            <a:spcAft>
              <a:spcPct val="35000"/>
            </a:spcAft>
          </a:pPr>
          <a:r>
            <a:rPr lang="es-MX" sz="1500" b="0" kern="1200" dirty="0" smtClean="0"/>
            <a:t>Contexto en el que se produce la argumentación.</a:t>
          </a:r>
          <a:endParaRPr lang="es-MX" sz="1500" b="0" kern="1200" dirty="0"/>
        </a:p>
      </dsp:txBody>
      <dsp:txXfrm>
        <a:off x="630861" y="3411100"/>
        <a:ext cx="2979885" cy="1461432"/>
      </dsp:txXfrm>
    </dsp:sp>
    <dsp:sp modelId="{95698A2A-D8F6-4529-B449-6DC08D978B7C}">
      <dsp:nvSpPr>
        <dsp:cNvPr id="0" name=""/>
        <dsp:cNvSpPr/>
      </dsp:nvSpPr>
      <dsp:spPr>
        <a:xfrm>
          <a:off x="3854319" y="3411100"/>
          <a:ext cx="2982418" cy="1461432"/>
        </a:xfrm>
        <a:prstGeom prst="rect">
          <a:avLst/>
        </a:prstGeom>
        <a:solidFill>
          <a:schemeClr val="accent2">
            <a:hueOff val="-16207560"/>
            <a:satOff val="33334"/>
            <a:lumOff val="-2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b="1" kern="1200" dirty="0" smtClean="0"/>
            <a:t>CALIFICADORES.</a:t>
          </a:r>
        </a:p>
        <a:p>
          <a:pPr lvl="0" algn="ctr" defTabSz="666750">
            <a:lnSpc>
              <a:spcPct val="90000"/>
            </a:lnSpc>
            <a:spcBef>
              <a:spcPct val="0"/>
            </a:spcBef>
            <a:spcAft>
              <a:spcPct val="35000"/>
            </a:spcAft>
          </a:pPr>
          <a:r>
            <a:rPr lang="es-MX" sz="1500" b="0" kern="1200" dirty="0" smtClean="0"/>
            <a:t>Elementos que caracterizan las tesis aducidas, determinan la fuerza argumentativa.</a:t>
          </a:r>
          <a:endParaRPr lang="es-MX" sz="1500" b="0" kern="1200" dirty="0"/>
        </a:p>
      </dsp:txBody>
      <dsp:txXfrm>
        <a:off x="3854319" y="3411100"/>
        <a:ext cx="2982418" cy="146143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6056B8-6706-45EE-94AD-7B79C246F9C8}">
      <dsp:nvSpPr>
        <dsp:cNvPr id="0" name=""/>
        <dsp:cNvSpPr/>
      </dsp:nvSpPr>
      <dsp:spPr>
        <a:xfrm>
          <a:off x="0" y="0"/>
          <a:ext cx="8219256" cy="1711125"/>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dirty="0" smtClean="0"/>
            <a:t>Es aquella argumentación que sigue ciertas pautas lógicas que permiten corregir la validez de los razonamientos, en ella los sujetos tienen que tener  conocimientos y practica de lógica para que los argumentos, al seguir ciertas reglas provoquen la demostración.</a:t>
          </a:r>
          <a:endParaRPr lang="es-MX" sz="2000" kern="1200" dirty="0"/>
        </a:p>
      </dsp:txBody>
      <dsp:txXfrm>
        <a:off x="83530" y="83530"/>
        <a:ext cx="8052196" cy="154406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F248E9-1659-4608-B5F9-1477A35DF43E}">
      <dsp:nvSpPr>
        <dsp:cNvPr id="0" name=""/>
        <dsp:cNvSpPr/>
      </dsp:nvSpPr>
      <dsp:spPr>
        <a:xfrm>
          <a:off x="0" y="629912"/>
          <a:ext cx="7467600" cy="9828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FA0E800-28DE-4E6A-BD7D-25B1728C640C}">
      <dsp:nvSpPr>
        <dsp:cNvPr id="0" name=""/>
        <dsp:cNvSpPr/>
      </dsp:nvSpPr>
      <dsp:spPr>
        <a:xfrm>
          <a:off x="373380" y="54272"/>
          <a:ext cx="5227320" cy="115128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580" tIns="0" rIns="197580" bIns="0" numCol="1" spcCol="1270" anchor="ctr" anchorCtr="0">
          <a:noAutofit/>
        </a:bodyPr>
        <a:lstStyle/>
        <a:p>
          <a:pPr lvl="0" algn="l" defTabSz="1733550">
            <a:lnSpc>
              <a:spcPct val="90000"/>
            </a:lnSpc>
            <a:spcBef>
              <a:spcPct val="0"/>
            </a:spcBef>
            <a:spcAft>
              <a:spcPct val="35000"/>
            </a:spcAft>
          </a:pPr>
          <a:r>
            <a:rPr lang="es-MX" sz="3900" kern="1200" dirty="0" smtClean="0"/>
            <a:t>&gt; Deductiva</a:t>
          </a:r>
          <a:endParaRPr lang="es-MX" sz="3900" kern="1200" dirty="0"/>
        </a:p>
      </dsp:txBody>
      <dsp:txXfrm>
        <a:off x="429581" y="110473"/>
        <a:ext cx="5114918" cy="1038878"/>
      </dsp:txXfrm>
    </dsp:sp>
    <dsp:sp modelId="{97E97D51-39E6-4958-ACB8-D97DA1B73098}">
      <dsp:nvSpPr>
        <dsp:cNvPr id="0" name=""/>
        <dsp:cNvSpPr/>
      </dsp:nvSpPr>
      <dsp:spPr>
        <a:xfrm>
          <a:off x="0" y="2398952"/>
          <a:ext cx="7467600" cy="982800"/>
        </a:xfrm>
        <a:prstGeom prst="rect">
          <a:avLst/>
        </a:prstGeom>
        <a:solidFill>
          <a:schemeClr val="lt1">
            <a:alpha val="90000"/>
            <a:hueOff val="0"/>
            <a:satOff val="0"/>
            <a:lumOff val="0"/>
            <a:alphaOff val="0"/>
          </a:schemeClr>
        </a:solidFill>
        <a:ln w="25400" cap="flat" cmpd="sng" algn="ctr">
          <a:solidFill>
            <a:schemeClr val="accent2">
              <a:hueOff val="-8103780"/>
              <a:satOff val="16667"/>
              <a:lumOff val="-1274"/>
              <a:alphaOff val="0"/>
            </a:schemeClr>
          </a:solidFill>
          <a:prstDash val="solid"/>
        </a:ln>
        <a:effectLst/>
      </dsp:spPr>
      <dsp:style>
        <a:lnRef idx="2">
          <a:scrgbClr r="0" g="0" b="0"/>
        </a:lnRef>
        <a:fillRef idx="1">
          <a:scrgbClr r="0" g="0" b="0"/>
        </a:fillRef>
        <a:effectRef idx="0">
          <a:scrgbClr r="0" g="0" b="0"/>
        </a:effectRef>
        <a:fontRef idx="minor"/>
      </dsp:style>
    </dsp:sp>
    <dsp:sp modelId="{88D537F4-BC6E-4750-B015-072839AC0F86}">
      <dsp:nvSpPr>
        <dsp:cNvPr id="0" name=""/>
        <dsp:cNvSpPr/>
      </dsp:nvSpPr>
      <dsp:spPr>
        <a:xfrm>
          <a:off x="373380" y="1823312"/>
          <a:ext cx="5227320" cy="1151280"/>
        </a:xfrm>
        <a:prstGeom prst="roundRect">
          <a:avLst/>
        </a:prstGeom>
        <a:solidFill>
          <a:schemeClr val="accent2">
            <a:hueOff val="-8103780"/>
            <a:satOff val="16667"/>
            <a:lumOff val="-127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580" tIns="0" rIns="197580" bIns="0" numCol="1" spcCol="1270" anchor="ctr" anchorCtr="0">
          <a:noAutofit/>
        </a:bodyPr>
        <a:lstStyle/>
        <a:p>
          <a:pPr lvl="0" algn="l" defTabSz="1733550">
            <a:lnSpc>
              <a:spcPct val="90000"/>
            </a:lnSpc>
            <a:spcBef>
              <a:spcPct val="0"/>
            </a:spcBef>
            <a:spcAft>
              <a:spcPct val="35000"/>
            </a:spcAft>
          </a:pPr>
          <a:r>
            <a:rPr lang="es-MX" sz="3900" kern="1200" dirty="0" smtClean="0"/>
            <a:t>&gt; Inductiva</a:t>
          </a:r>
          <a:endParaRPr lang="es-MX" sz="3900" kern="1200" dirty="0"/>
        </a:p>
      </dsp:txBody>
      <dsp:txXfrm>
        <a:off x="429581" y="1879513"/>
        <a:ext cx="5114918" cy="1038878"/>
      </dsp:txXfrm>
    </dsp:sp>
    <dsp:sp modelId="{8F8D8C4E-C0A3-4F74-B741-C0684F98D035}">
      <dsp:nvSpPr>
        <dsp:cNvPr id="0" name=""/>
        <dsp:cNvSpPr/>
      </dsp:nvSpPr>
      <dsp:spPr>
        <a:xfrm>
          <a:off x="0" y="4167992"/>
          <a:ext cx="7467600" cy="982800"/>
        </a:xfrm>
        <a:prstGeom prst="rect">
          <a:avLst/>
        </a:prstGeom>
        <a:solidFill>
          <a:schemeClr val="lt1">
            <a:alpha val="90000"/>
            <a:hueOff val="0"/>
            <a:satOff val="0"/>
            <a:lumOff val="0"/>
            <a:alphaOff val="0"/>
          </a:schemeClr>
        </a:solidFill>
        <a:ln w="25400" cap="flat" cmpd="sng" algn="ctr">
          <a:solidFill>
            <a:schemeClr val="accent2">
              <a:hueOff val="-16207560"/>
              <a:satOff val="33334"/>
              <a:lumOff val="-2549"/>
              <a:alphaOff val="0"/>
            </a:schemeClr>
          </a:solidFill>
          <a:prstDash val="solid"/>
        </a:ln>
        <a:effectLst/>
      </dsp:spPr>
      <dsp:style>
        <a:lnRef idx="2">
          <a:scrgbClr r="0" g="0" b="0"/>
        </a:lnRef>
        <a:fillRef idx="1">
          <a:scrgbClr r="0" g="0" b="0"/>
        </a:fillRef>
        <a:effectRef idx="0">
          <a:scrgbClr r="0" g="0" b="0"/>
        </a:effectRef>
        <a:fontRef idx="minor"/>
      </dsp:style>
    </dsp:sp>
    <dsp:sp modelId="{E5C5D81D-974C-4CEE-AE83-3AABC174C10C}">
      <dsp:nvSpPr>
        <dsp:cNvPr id="0" name=""/>
        <dsp:cNvSpPr/>
      </dsp:nvSpPr>
      <dsp:spPr>
        <a:xfrm>
          <a:off x="373380" y="3592352"/>
          <a:ext cx="5227320" cy="1151280"/>
        </a:xfrm>
        <a:prstGeom prst="roundRect">
          <a:avLst/>
        </a:prstGeom>
        <a:solidFill>
          <a:schemeClr val="accent2">
            <a:hueOff val="-16207560"/>
            <a:satOff val="33334"/>
            <a:lumOff val="-2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580" tIns="0" rIns="197580" bIns="0" numCol="1" spcCol="1270" anchor="ctr" anchorCtr="0">
          <a:noAutofit/>
        </a:bodyPr>
        <a:lstStyle/>
        <a:p>
          <a:pPr lvl="0" algn="l" defTabSz="1733550">
            <a:lnSpc>
              <a:spcPct val="90000"/>
            </a:lnSpc>
            <a:spcBef>
              <a:spcPct val="0"/>
            </a:spcBef>
            <a:spcAft>
              <a:spcPct val="35000"/>
            </a:spcAft>
          </a:pPr>
          <a:r>
            <a:rPr lang="es-MX" sz="3900" kern="1200" dirty="0" smtClean="0"/>
            <a:t>&gt; </a:t>
          </a:r>
          <a:r>
            <a:rPr lang="es-MX" sz="3900" kern="1200" dirty="0" err="1" smtClean="0"/>
            <a:t>Abductiva</a:t>
          </a:r>
          <a:endParaRPr lang="es-MX" sz="3900" kern="1200" dirty="0"/>
        </a:p>
      </dsp:txBody>
      <dsp:txXfrm>
        <a:off x="429581" y="3648553"/>
        <a:ext cx="5114918" cy="103887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3B0765-E350-42ED-9ED4-52A619CC829E}">
      <dsp:nvSpPr>
        <dsp:cNvPr id="0" name=""/>
        <dsp:cNvSpPr/>
      </dsp:nvSpPr>
      <dsp:spPr>
        <a:xfrm>
          <a:off x="1255" y="442174"/>
          <a:ext cx="1664530" cy="1664530"/>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Premisa mayor</a:t>
          </a:r>
          <a:endParaRPr lang="es-MX" sz="1600" kern="1200" dirty="0"/>
        </a:p>
      </dsp:txBody>
      <dsp:txXfrm>
        <a:off x="245020" y="685939"/>
        <a:ext cx="1177000" cy="1177000"/>
      </dsp:txXfrm>
    </dsp:sp>
    <dsp:sp modelId="{AD5183F6-829A-4666-9DCC-124BE02CC8AE}">
      <dsp:nvSpPr>
        <dsp:cNvPr id="0" name=""/>
        <dsp:cNvSpPr/>
      </dsp:nvSpPr>
      <dsp:spPr>
        <a:xfrm>
          <a:off x="1800946" y="791725"/>
          <a:ext cx="965427" cy="965427"/>
        </a:xfrm>
        <a:prstGeom prst="mathPlus">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a:off x="1928913" y="1160904"/>
        <a:ext cx="709493" cy="227069"/>
      </dsp:txXfrm>
    </dsp:sp>
    <dsp:sp modelId="{6F150D3C-DF61-42F4-872B-26A5528F9628}">
      <dsp:nvSpPr>
        <dsp:cNvPr id="0" name=""/>
        <dsp:cNvSpPr/>
      </dsp:nvSpPr>
      <dsp:spPr>
        <a:xfrm>
          <a:off x="2901534" y="442174"/>
          <a:ext cx="1664530" cy="1664530"/>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Premisa menor</a:t>
          </a:r>
          <a:endParaRPr lang="es-MX" sz="1600" kern="1200" dirty="0"/>
        </a:p>
      </dsp:txBody>
      <dsp:txXfrm>
        <a:off x="3145299" y="685939"/>
        <a:ext cx="1177000" cy="1177000"/>
      </dsp:txXfrm>
    </dsp:sp>
    <dsp:sp modelId="{062DC645-8172-44B6-B096-C0AF25801F4B}">
      <dsp:nvSpPr>
        <dsp:cNvPr id="0" name=""/>
        <dsp:cNvSpPr/>
      </dsp:nvSpPr>
      <dsp:spPr>
        <a:xfrm>
          <a:off x="4701225" y="791725"/>
          <a:ext cx="965427" cy="965427"/>
        </a:xfrm>
        <a:prstGeom prst="mathEqual">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a:off x="4829192" y="990603"/>
        <a:ext cx="709493" cy="567671"/>
      </dsp:txXfrm>
    </dsp:sp>
    <dsp:sp modelId="{F98F91BA-2755-4DD1-B8B9-063791DC1D2B}">
      <dsp:nvSpPr>
        <dsp:cNvPr id="0" name=""/>
        <dsp:cNvSpPr/>
      </dsp:nvSpPr>
      <dsp:spPr>
        <a:xfrm>
          <a:off x="5801813" y="442174"/>
          <a:ext cx="1664530" cy="1664530"/>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Conclusión.</a:t>
          </a:r>
          <a:endParaRPr lang="es-MX" sz="1600" kern="1200" dirty="0"/>
        </a:p>
      </dsp:txBody>
      <dsp:txXfrm>
        <a:off x="6045578" y="685939"/>
        <a:ext cx="1177000" cy="11770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43A632-AE28-464A-B0E7-1A256ADEB71A}">
      <dsp:nvSpPr>
        <dsp:cNvPr id="0" name=""/>
        <dsp:cNvSpPr/>
      </dsp:nvSpPr>
      <dsp:spPr>
        <a:xfrm>
          <a:off x="1198" y="337394"/>
          <a:ext cx="1589010" cy="1589010"/>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kern="1200" dirty="0" smtClean="0"/>
            <a:t>El que mata merece 15 años de prisión.</a:t>
          </a:r>
          <a:endParaRPr lang="es-MX" sz="1500" kern="1200" dirty="0"/>
        </a:p>
      </dsp:txBody>
      <dsp:txXfrm>
        <a:off x="233903" y="570099"/>
        <a:ext cx="1123600" cy="1123600"/>
      </dsp:txXfrm>
    </dsp:sp>
    <dsp:sp modelId="{CAE7A436-F69E-4FEC-B334-88A82F32783A}">
      <dsp:nvSpPr>
        <dsp:cNvPr id="0" name=""/>
        <dsp:cNvSpPr/>
      </dsp:nvSpPr>
      <dsp:spPr>
        <a:xfrm>
          <a:off x="1719236" y="671086"/>
          <a:ext cx="921626" cy="921626"/>
        </a:xfrm>
        <a:prstGeom prst="mathPlus">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1841398" y="1023516"/>
        <a:ext cx="677302" cy="216766"/>
      </dsp:txXfrm>
    </dsp:sp>
    <dsp:sp modelId="{1E6F71D7-395C-403E-9F37-BBF10B989378}">
      <dsp:nvSpPr>
        <dsp:cNvPr id="0" name=""/>
        <dsp:cNvSpPr/>
      </dsp:nvSpPr>
      <dsp:spPr>
        <a:xfrm>
          <a:off x="2769890" y="337394"/>
          <a:ext cx="1589010" cy="1589010"/>
        </a:xfrm>
        <a:prstGeom prst="ellipse">
          <a:avLst/>
        </a:prstGeom>
        <a:solidFill>
          <a:schemeClr val="accent5">
            <a:hueOff val="-9027899"/>
            <a:satOff val="22229"/>
            <a:lumOff val="-4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kern="1200" dirty="0" smtClean="0"/>
            <a:t>Luis mato a una persona</a:t>
          </a:r>
          <a:endParaRPr lang="es-MX" sz="1500" kern="1200" dirty="0"/>
        </a:p>
      </dsp:txBody>
      <dsp:txXfrm>
        <a:off x="3002595" y="570099"/>
        <a:ext cx="1123600" cy="1123600"/>
      </dsp:txXfrm>
    </dsp:sp>
    <dsp:sp modelId="{EDE085D2-84AC-4764-8AB9-907B1EAE974C}">
      <dsp:nvSpPr>
        <dsp:cNvPr id="0" name=""/>
        <dsp:cNvSpPr/>
      </dsp:nvSpPr>
      <dsp:spPr>
        <a:xfrm>
          <a:off x="4487928" y="671086"/>
          <a:ext cx="921626" cy="921626"/>
        </a:xfrm>
        <a:prstGeom prst="mathEqual">
          <a:avLst/>
        </a:prstGeom>
        <a:solidFill>
          <a:schemeClr val="accent5">
            <a:hueOff val="-18055798"/>
            <a:satOff val="44459"/>
            <a:lumOff val="-98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4610090" y="860941"/>
        <a:ext cx="677302" cy="541916"/>
      </dsp:txXfrm>
    </dsp:sp>
    <dsp:sp modelId="{2A88393B-2F1C-4D52-9297-C09336A6B170}">
      <dsp:nvSpPr>
        <dsp:cNvPr id="0" name=""/>
        <dsp:cNvSpPr/>
      </dsp:nvSpPr>
      <dsp:spPr>
        <a:xfrm>
          <a:off x="5538582" y="337394"/>
          <a:ext cx="1589010" cy="1589010"/>
        </a:xfrm>
        <a:prstGeom prst="ellipse">
          <a:avLst/>
        </a:prstGeom>
        <a:solidFill>
          <a:schemeClr val="accent5">
            <a:hueOff val="-18055798"/>
            <a:satOff val="44459"/>
            <a:lumOff val="-9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kern="1200" dirty="0" smtClean="0"/>
            <a:t>Por lo tanto merece 15 años de prisión-</a:t>
          </a:r>
          <a:endParaRPr lang="es-MX" sz="1500" kern="1200" dirty="0"/>
        </a:p>
      </dsp:txBody>
      <dsp:txXfrm>
        <a:off x="5771287" y="570099"/>
        <a:ext cx="1123600" cy="112360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1FC723-2522-4098-97BF-7F99AD95D7D6}">
      <dsp:nvSpPr>
        <dsp:cNvPr id="0" name=""/>
        <dsp:cNvSpPr/>
      </dsp:nvSpPr>
      <dsp:spPr>
        <a:xfrm>
          <a:off x="0" y="186955"/>
          <a:ext cx="7467600" cy="1008120"/>
        </a:xfrm>
        <a:prstGeom prst="rect">
          <a:avLst/>
        </a:prstGeom>
        <a:solidFill>
          <a:schemeClr val="accent3">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es-MX" sz="4700" kern="1200" dirty="0" smtClean="0"/>
            <a:t>Reglas</a:t>
          </a:r>
          <a:endParaRPr lang="es-MX" sz="4700" kern="1200" dirty="0"/>
        </a:p>
      </dsp:txBody>
      <dsp:txXfrm>
        <a:off x="0" y="186955"/>
        <a:ext cx="7467600" cy="1008120"/>
      </dsp:txXfrm>
    </dsp:sp>
    <dsp:sp modelId="{C61585DB-5897-42D4-9F51-57049A1E6CD3}">
      <dsp:nvSpPr>
        <dsp:cNvPr id="0" name=""/>
        <dsp:cNvSpPr/>
      </dsp:nvSpPr>
      <dsp:spPr>
        <a:xfrm>
          <a:off x="3646" y="1568986"/>
          <a:ext cx="2486769" cy="3687476"/>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smtClean="0"/>
            <a:t>El término medio jamás pasa a la conclusión</a:t>
          </a:r>
          <a:endParaRPr lang="es-MX" sz="2800" kern="1200" dirty="0"/>
        </a:p>
      </dsp:txBody>
      <dsp:txXfrm>
        <a:off x="3646" y="1568986"/>
        <a:ext cx="2486769" cy="3687476"/>
      </dsp:txXfrm>
    </dsp:sp>
    <dsp:sp modelId="{29A95A82-FB3F-47B7-825A-23C9FE10CC97}">
      <dsp:nvSpPr>
        <dsp:cNvPr id="0" name=""/>
        <dsp:cNvSpPr/>
      </dsp:nvSpPr>
      <dsp:spPr>
        <a:xfrm>
          <a:off x="2490415" y="1568986"/>
          <a:ext cx="2486769" cy="3687476"/>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smtClean="0"/>
            <a:t>El término medio debe ser por lo menos una vez universal</a:t>
          </a:r>
          <a:endParaRPr lang="es-MX" sz="2800" kern="1200" dirty="0"/>
        </a:p>
      </dsp:txBody>
      <dsp:txXfrm>
        <a:off x="2490415" y="1568986"/>
        <a:ext cx="2486769" cy="3687476"/>
      </dsp:txXfrm>
    </dsp:sp>
    <dsp:sp modelId="{5B2E34A6-3832-41E1-9421-F5E59D30B983}">
      <dsp:nvSpPr>
        <dsp:cNvPr id="0" name=""/>
        <dsp:cNvSpPr/>
      </dsp:nvSpPr>
      <dsp:spPr>
        <a:xfrm>
          <a:off x="4977184" y="1568986"/>
          <a:ext cx="2486769" cy="3687476"/>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smtClean="0"/>
            <a:t>El silogismo consta de tres términos: premisa mayor, premisa menor y conclusión.</a:t>
          </a:r>
          <a:endParaRPr lang="es-MX" sz="2800" kern="1200" dirty="0"/>
        </a:p>
      </dsp:txBody>
      <dsp:txXfrm>
        <a:off x="4977184" y="1568986"/>
        <a:ext cx="2486769" cy="3687476"/>
      </dsp:txXfrm>
    </dsp:sp>
    <dsp:sp modelId="{793476AC-0DB0-497A-A889-B1D328D96441}">
      <dsp:nvSpPr>
        <dsp:cNvPr id="0" name=""/>
        <dsp:cNvSpPr/>
      </dsp:nvSpPr>
      <dsp:spPr>
        <a:xfrm>
          <a:off x="0" y="5256462"/>
          <a:ext cx="7467600" cy="409719"/>
        </a:xfrm>
        <a:prstGeom prst="rect">
          <a:avLst/>
        </a:prstGeom>
        <a:solidFill>
          <a:schemeClr val="accent3">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88092299-5558-41C0-B513-C3B855466FFC}" type="datetimeFigureOut">
              <a:rPr lang="es-MX" smtClean="0"/>
              <a:pPr/>
              <a:t>19/10/2017</a:t>
            </a:fld>
            <a:endParaRPr lang="es-MX"/>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MX"/>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25533854-94A6-450A-B521-49BDF159D69E}"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8092299-5558-41C0-B513-C3B855466FFC}" type="datetimeFigureOut">
              <a:rPr lang="es-MX" smtClean="0"/>
              <a:pPr/>
              <a:t>19/10/2017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5533854-94A6-450A-B521-49BDF159D69E}"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8092299-5558-41C0-B513-C3B855466FFC}" type="datetimeFigureOut">
              <a:rPr lang="es-MX" smtClean="0"/>
              <a:pPr/>
              <a:t>19/10/2017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5533854-94A6-450A-B521-49BDF159D69E}"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88092299-5558-41C0-B513-C3B855466FFC}" type="datetimeFigureOut">
              <a:rPr lang="es-MX" smtClean="0"/>
              <a:pPr/>
              <a:t>19/10/2017</a:t>
            </a:fld>
            <a:endParaRPr lang="es-MX"/>
          </a:p>
        </p:txBody>
      </p:sp>
      <p:sp>
        <p:nvSpPr>
          <p:cNvPr id="9" name="8 Marcador de número de diapositiva"/>
          <p:cNvSpPr>
            <a:spLocks noGrp="1"/>
          </p:cNvSpPr>
          <p:nvPr>
            <p:ph type="sldNum" sz="quarter" idx="15"/>
          </p:nvPr>
        </p:nvSpPr>
        <p:spPr/>
        <p:txBody>
          <a:bodyPr rtlCol="0"/>
          <a:lstStyle/>
          <a:p>
            <a:fld id="{25533854-94A6-450A-B521-49BDF159D69E}" type="slidenum">
              <a:rPr lang="es-MX" smtClean="0"/>
              <a:pPr/>
              <a:t>‹Nº›</a:t>
            </a:fld>
            <a:endParaRPr lang="es-MX"/>
          </a:p>
        </p:txBody>
      </p:sp>
      <p:sp>
        <p:nvSpPr>
          <p:cNvPr id="10" name="9 Marcador de pie de página"/>
          <p:cNvSpPr>
            <a:spLocks noGrp="1"/>
          </p:cNvSpPr>
          <p:nvPr>
            <p:ph type="ftr" sz="quarter" idx="16"/>
          </p:nvPr>
        </p:nvSpPr>
        <p:spPr/>
        <p:txBody>
          <a:bodyPr rtlCol="0"/>
          <a:lstStyle/>
          <a:p>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88092299-5558-41C0-B513-C3B855466FFC}" type="datetimeFigureOut">
              <a:rPr lang="es-MX" smtClean="0"/>
              <a:pPr/>
              <a:t>19/10/2017</a:t>
            </a:fld>
            <a:endParaRPr lang="es-MX"/>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MX"/>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25533854-94A6-450A-B521-49BDF159D69E}"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88092299-5558-41C0-B513-C3B855466FFC}" type="datetimeFigureOut">
              <a:rPr lang="es-MX" smtClean="0"/>
              <a:pPr/>
              <a:t>19/10/2017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5533854-94A6-450A-B521-49BDF159D69E}" type="slidenum">
              <a:rPr lang="es-MX" smtClean="0"/>
              <a:pPr/>
              <a:t>‹Nº›</a:t>
            </a:fld>
            <a:endParaRPr lang="es-MX"/>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88092299-5558-41C0-B513-C3B855466FFC}" type="datetimeFigureOut">
              <a:rPr lang="es-MX" smtClean="0"/>
              <a:pPr/>
              <a:t>19/10/2017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25533854-94A6-450A-B521-49BDF159D69E}" type="slidenum">
              <a:rPr lang="es-MX" smtClean="0"/>
              <a:pPr/>
              <a:t>‹Nº›</a:t>
            </a:fld>
            <a:endParaRPr lang="es-MX"/>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88092299-5558-41C0-B513-C3B855466FFC}" type="datetimeFigureOut">
              <a:rPr lang="es-MX" smtClean="0"/>
              <a:pPr/>
              <a:t>19/10/2017</a:t>
            </a:fld>
            <a:endParaRPr lang="es-MX"/>
          </a:p>
        </p:txBody>
      </p:sp>
      <p:sp>
        <p:nvSpPr>
          <p:cNvPr id="7" name="6 Marcador de número de diapositiva"/>
          <p:cNvSpPr>
            <a:spLocks noGrp="1"/>
          </p:cNvSpPr>
          <p:nvPr>
            <p:ph type="sldNum" sz="quarter" idx="11"/>
          </p:nvPr>
        </p:nvSpPr>
        <p:spPr/>
        <p:txBody>
          <a:bodyPr rtlCol="0"/>
          <a:lstStyle/>
          <a:p>
            <a:fld id="{25533854-94A6-450A-B521-49BDF159D69E}" type="slidenum">
              <a:rPr lang="es-MX" smtClean="0"/>
              <a:pPr/>
              <a:t>‹Nº›</a:t>
            </a:fld>
            <a:endParaRPr lang="es-MX"/>
          </a:p>
        </p:txBody>
      </p:sp>
      <p:sp>
        <p:nvSpPr>
          <p:cNvPr id="8" name="7 Marcador de pie de página"/>
          <p:cNvSpPr>
            <a:spLocks noGrp="1"/>
          </p:cNvSpPr>
          <p:nvPr>
            <p:ph type="ftr" sz="quarter" idx="12"/>
          </p:nvPr>
        </p:nvSpPr>
        <p:spPr/>
        <p:txBody>
          <a:bodyPr rtlCol="0"/>
          <a:lstStyle/>
          <a:p>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8092299-5558-41C0-B513-C3B855466FFC}" type="datetimeFigureOut">
              <a:rPr lang="es-MX" smtClean="0"/>
              <a:pPr/>
              <a:t>19/10/2017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25533854-94A6-450A-B521-49BDF159D69E}"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88092299-5558-41C0-B513-C3B855466FFC}" type="datetimeFigureOut">
              <a:rPr lang="es-MX" smtClean="0"/>
              <a:pPr/>
              <a:t>19/10/2017</a:t>
            </a:fld>
            <a:endParaRPr lang="es-MX"/>
          </a:p>
        </p:txBody>
      </p:sp>
      <p:sp>
        <p:nvSpPr>
          <p:cNvPr id="22" name="21 Marcador de número de diapositiva"/>
          <p:cNvSpPr>
            <a:spLocks noGrp="1"/>
          </p:cNvSpPr>
          <p:nvPr>
            <p:ph type="sldNum" sz="quarter" idx="15"/>
          </p:nvPr>
        </p:nvSpPr>
        <p:spPr/>
        <p:txBody>
          <a:bodyPr rtlCol="0"/>
          <a:lstStyle/>
          <a:p>
            <a:fld id="{25533854-94A6-450A-B521-49BDF159D69E}" type="slidenum">
              <a:rPr lang="es-MX" smtClean="0"/>
              <a:pPr/>
              <a:t>‹Nº›</a:t>
            </a:fld>
            <a:endParaRPr lang="es-MX"/>
          </a:p>
        </p:txBody>
      </p:sp>
      <p:sp>
        <p:nvSpPr>
          <p:cNvPr id="23" name="22 Marcador de pie de página"/>
          <p:cNvSpPr>
            <a:spLocks noGrp="1"/>
          </p:cNvSpPr>
          <p:nvPr>
            <p:ph type="ftr" sz="quarter" idx="16"/>
          </p:nvPr>
        </p:nvSpPr>
        <p:spPr/>
        <p:txBody>
          <a:bodyPr rtlCol="0"/>
          <a:lstStyle/>
          <a:p>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88092299-5558-41C0-B513-C3B855466FFC}" type="datetimeFigureOut">
              <a:rPr lang="es-MX" smtClean="0"/>
              <a:pPr/>
              <a:t>19/10/2017</a:t>
            </a:fld>
            <a:endParaRPr lang="es-MX"/>
          </a:p>
        </p:txBody>
      </p:sp>
      <p:sp>
        <p:nvSpPr>
          <p:cNvPr id="18" name="17 Marcador de número de diapositiva"/>
          <p:cNvSpPr>
            <a:spLocks noGrp="1"/>
          </p:cNvSpPr>
          <p:nvPr>
            <p:ph type="sldNum" sz="quarter" idx="11"/>
          </p:nvPr>
        </p:nvSpPr>
        <p:spPr/>
        <p:txBody>
          <a:bodyPr rtlCol="0"/>
          <a:lstStyle/>
          <a:p>
            <a:fld id="{25533854-94A6-450A-B521-49BDF159D69E}" type="slidenum">
              <a:rPr lang="es-MX" smtClean="0"/>
              <a:pPr/>
              <a:t>‹Nº›</a:t>
            </a:fld>
            <a:endParaRPr lang="es-MX"/>
          </a:p>
        </p:txBody>
      </p:sp>
      <p:sp>
        <p:nvSpPr>
          <p:cNvPr id="21" name="20 Marcador de pie de página"/>
          <p:cNvSpPr>
            <a:spLocks noGrp="1"/>
          </p:cNvSpPr>
          <p:nvPr>
            <p:ph type="ftr" sz="quarter" idx="12"/>
          </p:nvPr>
        </p:nvSpPr>
        <p:spPr/>
        <p:txBody>
          <a:bodyPr rtlCol="0"/>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8092299-5558-41C0-B513-C3B855466FFC}" type="datetimeFigureOut">
              <a:rPr lang="es-MX" smtClean="0"/>
              <a:pPr/>
              <a:t>19/10/2017</a:t>
            </a:fld>
            <a:endParaRPr lang="es-MX"/>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MX"/>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5533854-94A6-450A-B521-49BDF159D69E}"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8.pn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9.png"/><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12.png"/><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5.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451132" y="2537948"/>
            <a:ext cx="8297332" cy="883913"/>
          </a:xfrm>
        </p:spPr>
        <p:txBody>
          <a:bodyPr>
            <a:noAutofit/>
          </a:bodyPr>
          <a:lstStyle/>
          <a:p>
            <a:r>
              <a:rPr lang="es-MX" sz="2400" b="1" dirty="0" smtClean="0">
                <a:solidFill>
                  <a:schemeClr val="tx1"/>
                </a:solidFill>
              </a:rPr>
              <a:t>Centro universitario uaem valle de Teotihuacán </a:t>
            </a:r>
            <a:endParaRPr lang="es-MX" sz="2400" b="1" dirty="0">
              <a:solidFill>
                <a:schemeClr val="tx1"/>
              </a:solidFill>
            </a:endParaRPr>
          </a:p>
        </p:txBody>
      </p:sp>
      <p:sp>
        <p:nvSpPr>
          <p:cNvPr id="3" name="2 Subtítulo"/>
          <p:cNvSpPr>
            <a:spLocks noGrp="1"/>
          </p:cNvSpPr>
          <p:nvPr>
            <p:ph type="subTitle" idx="4294967295"/>
          </p:nvPr>
        </p:nvSpPr>
        <p:spPr>
          <a:xfrm>
            <a:off x="451132" y="3789040"/>
            <a:ext cx="6172200" cy="1371600"/>
          </a:xfrm>
        </p:spPr>
        <p:txBody>
          <a:bodyPr>
            <a:normAutofit fontScale="62500" lnSpcReduction="20000"/>
          </a:bodyPr>
          <a:lstStyle/>
          <a:p>
            <a:endParaRPr lang="es-MX" dirty="0" smtClean="0">
              <a:solidFill>
                <a:schemeClr val="tx1"/>
              </a:solidFill>
            </a:endParaRPr>
          </a:p>
          <a:p>
            <a:r>
              <a:rPr lang="es-MX" dirty="0" smtClean="0">
                <a:solidFill>
                  <a:schemeClr val="tx1"/>
                </a:solidFill>
              </a:rPr>
              <a:t>ARGUMENTACIÓN JURÍDICA </a:t>
            </a:r>
            <a:endParaRPr lang="es-MX" dirty="0">
              <a:solidFill>
                <a:schemeClr val="tx1"/>
              </a:solidFill>
            </a:endParaRPr>
          </a:p>
          <a:p>
            <a:r>
              <a:rPr lang="es-MX" dirty="0" smtClean="0">
                <a:solidFill>
                  <a:schemeClr val="tx1"/>
                </a:solidFill>
              </a:rPr>
              <a:t>Clave L41815</a:t>
            </a:r>
          </a:p>
          <a:p>
            <a:r>
              <a:rPr lang="es-MX" dirty="0" smtClean="0">
                <a:solidFill>
                  <a:schemeClr val="tx1"/>
                </a:solidFill>
              </a:rPr>
              <a:t>Unidad III Argumentación Informal</a:t>
            </a:r>
          </a:p>
          <a:p>
            <a:r>
              <a:rPr lang="es-MX" dirty="0" smtClean="0">
                <a:solidFill>
                  <a:schemeClr val="tx1"/>
                </a:solidFill>
              </a:rPr>
              <a:t>Presenta: M. en D. Norma Lizbet González Corona</a:t>
            </a:r>
            <a:endParaRPr lang="es-MX" dirty="0">
              <a:solidFill>
                <a:schemeClr val="tx1"/>
              </a:solidFill>
            </a:endParaRPr>
          </a:p>
          <a:p>
            <a:endParaRPr lang="es-MX" dirty="0">
              <a:solidFill>
                <a:schemeClr val="tx1"/>
              </a:solidFill>
            </a:endParaRPr>
          </a:p>
        </p:txBody>
      </p:sp>
      <p:pic>
        <p:nvPicPr>
          <p:cNvPr id="4" name="Imagen 3"/>
          <p:cNvPicPr>
            <a:picLocks noChangeAspect="1"/>
          </p:cNvPicPr>
          <p:nvPr/>
        </p:nvPicPr>
        <p:blipFill>
          <a:blip r:embed="rId2"/>
          <a:stretch>
            <a:fillRect/>
          </a:stretch>
        </p:blipFill>
        <p:spPr>
          <a:xfrm>
            <a:off x="5481849" y="4343123"/>
            <a:ext cx="3266615" cy="2369392"/>
          </a:xfrm>
          <a:prstGeom prst="rect">
            <a:avLst/>
          </a:prstGeom>
        </p:spPr>
      </p:pic>
      <p:pic>
        <p:nvPicPr>
          <p:cNvPr id="5" name="Imagen 4"/>
          <p:cNvPicPr>
            <a:picLocks noChangeAspect="1"/>
          </p:cNvPicPr>
          <p:nvPr/>
        </p:nvPicPr>
        <p:blipFill>
          <a:blip r:embed="rId3"/>
          <a:stretch>
            <a:fillRect/>
          </a:stretch>
        </p:blipFill>
        <p:spPr>
          <a:xfrm>
            <a:off x="3203848" y="282757"/>
            <a:ext cx="2210674" cy="249943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994122"/>
          </a:xfrm>
        </p:spPr>
        <p:txBody>
          <a:bodyPr>
            <a:noAutofit/>
          </a:bodyPr>
          <a:lstStyle/>
          <a:p>
            <a:pPr algn="ctr"/>
            <a:r>
              <a:rPr lang="es-MX" sz="3600" dirty="0" smtClean="0"/>
              <a:t>Argumentación</a:t>
            </a:r>
            <a:r>
              <a:rPr lang="es-MX" sz="3600" b="1" dirty="0" smtClean="0"/>
              <a:t> </a:t>
            </a:r>
            <a:r>
              <a:rPr lang="es-MX" sz="3600" dirty="0" smtClean="0"/>
              <a:t>deductiva</a:t>
            </a:r>
            <a:r>
              <a:rPr lang="es-MX" sz="3600" b="1" dirty="0" smtClean="0"/>
              <a:t> </a:t>
            </a:r>
            <a:r>
              <a:rPr lang="es-MX" sz="3600" dirty="0" smtClean="0"/>
              <a:t/>
            </a:r>
            <a:br>
              <a:rPr lang="es-MX" sz="3600" dirty="0" smtClean="0"/>
            </a:br>
            <a:endParaRPr lang="es-MX" sz="3600" dirty="0"/>
          </a:p>
        </p:txBody>
      </p:sp>
      <p:graphicFrame>
        <p:nvGraphicFramePr>
          <p:cNvPr id="6" name="5 Marcador de contenido"/>
          <p:cNvGraphicFramePr>
            <a:graphicFrameLocks noGrp="1"/>
          </p:cNvGraphicFramePr>
          <p:nvPr>
            <p:ph sz="quarter" idx="1"/>
          </p:nvPr>
        </p:nvGraphicFramePr>
        <p:xfrm>
          <a:off x="457200" y="1600201"/>
          <a:ext cx="7467600" cy="2548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6 Diagrama"/>
          <p:cNvGraphicFramePr/>
          <p:nvPr/>
        </p:nvGraphicFramePr>
        <p:xfrm>
          <a:off x="611560" y="4365104"/>
          <a:ext cx="7128792" cy="2263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7 CuadroTexto"/>
          <p:cNvSpPr txBox="1"/>
          <p:nvPr/>
        </p:nvSpPr>
        <p:spPr>
          <a:xfrm>
            <a:off x="755576" y="980728"/>
            <a:ext cx="6840760" cy="369332"/>
          </a:xfrm>
          <a:prstGeom prst="rect">
            <a:avLst/>
          </a:prstGeom>
          <a:solidFill>
            <a:schemeClr val="accent4">
              <a:lumMod val="60000"/>
              <a:lumOff val="40000"/>
            </a:schemeClr>
          </a:solidFill>
        </p:spPr>
        <p:txBody>
          <a:bodyPr wrap="square" rtlCol="0">
            <a:spAutoFit/>
          </a:bodyPr>
          <a:lstStyle/>
          <a:p>
            <a:pPr algn="ctr"/>
            <a:r>
              <a:rPr lang="es-MX" b="1" dirty="0" smtClean="0"/>
              <a:t>ELEMENTOS</a:t>
            </a:r>
            <a:endParaRPr lang="es-MX"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graphicFrame>
        <p:nvGraphicFramePr>
          <p:cNvPr id="4" name="3 Marcador de contenido"/>
          <p:cNvGraphicFramePr>
            <a:graphicFrameLocks noGrp="1"/>
          </p:cNvGraphicFramePr>
          <p:nvPr>
            <p:ph sz="quarter" idx="1"/>
          </p:nvPr>
        </p:nvGraphicFramePr>
        <p:xfrm>
          <a:off x="457200" y="620688"/>
          <a:ext cx="7467600" cy="58531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06090"/>
          </a:xfrm>
        </p:spPr>
        <p:txBody>
          <a:bodyPr>
            <a:normAutofit/>
          </a:bodyPr>
          <a:lstStyle/>
          <a:p>
            <a:pPr algn="ctr"/>
            <a:r>
              <a:rPr lang="es-MX" sz="3200" dirty="0" smtClean="0">
                <a:solidFill>
                  <a:schemeClr val="tx1"/>
                </a:solidFill>
              </a:rPr>
              <a:t>FORMAS</a:t>
            </a:r>
            <a:endParaRPr lang="es-MX" sz="3200" dirty="0">
              <a:solidFill>
                <a:schemeClr val="tx1"/>
              </a:solidFill>
            </a:endParaRPr>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610914153"/>
              </p:ext>
            </p:extLst>
          </p:nvPr>
        </p:nvGraphicFramePr>
        <p:xfrm>
          <a:off x="457200" y="1268760"/>
          <a:ext cx="8147248" cy="52050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3917363028"/>
              </p:ext>
            </p:extLst>
          </p:nvPr>
        </p:nvGraphicFramePr>
        <p:xfrm>
          <a:off x="457200" y="332657"/>
          <a:ext cx="8075240" cy="3744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200" dirty="0" smtClean="0"/>
              <a:t>APLICACIÓN AL DERECHO</a:t>
            </a:r>
            <a:endParaRPr lang="es-MX" sz="3200" dirty="0"/>
          </a:p>
        </p:txBody>
      </p:sp>
      <p:pic>
        <p:nvPicPr>
          <p:cNvPr id="4" name="Marcador de contenido 3"/>
          <p:cNvPicPr>
            <a:picLocks noGrp="1" noChangeAspect="1"/>
          </p:cNvPicPr>
          <p:nvPr>
            <p:ph sz="quarter" idx="1"/>
          </p:nvPr>
        </p:nvPicPr>
        <p:blipFill>
          <a:blip r:embed="rId2"/>
          <a:stretch>
            <a:fillRect/>
          </a:stretch>
        </p:blipFill>
        <p:spPr>
          <a:xfrm>
            <a:off x="971600" y="2276872"/>
            <a:ext cx="6275040" cy="352971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p:txBody>
          <a:bodyPr/>
          <a:lstStyle/>
          <a:p>
            <a:endParaRPr lang="es-ES_tradnl" dirty="0" smtClean="0"/>
          </a:p>
          <a:p>
            <a:endParaRPr lang="es-ES_tradnl" dirty="0"/>
          </a:p>
          <a:p>
            <a:endParaRPr lang="es-ES_tradnl" dirty="0" smtClean="0"/>
          </a:p>
          <a:p>
            <a:endParaRPr lang="es-ES_tradnl" dirty="0"/>
          </a:p>
          <a:p>
            <a:endParaRPr lang="es-MX" dirty="0"/>
          </a:p>
        </p:txBody>
      </p:sp>
      <p:graphicFrame>
        <p:nvGraphicFramePr>
          <p:cNvPr id="4" name="Diagrama 3"/>
          <p:cNvGraphicFramePr/>
          <p:nvPr>
            <p:extLst>
              <p:ext uri="{D42A27DB-BD31-4B8C-83A1-F6EECF244321}">
                <p14:modId xmlns:p14="http://schemas.microsoft.com/office/powerpoint/2010/main" val="3425147336"/>
              </p:ext>
            </p:extLst>
          </p:nvPr>
        </p:nvGraphicFramePr>
        <p:xfrm>
          <a:off x="457200" y="980728"/>
          <a:ext cx="7571184" cy="4480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2051720" y="404664"/>
            <a:ext cx="5184575" cy="461665"/>
          </a:xfrm>
          <a:prstGeom prst="rect">
            <a:avLst/>
          </a:prstGeom>
          <a:noFill/>
        </p:spPr>
        <p:txBody>
          <a:bodyPr wrap="square" rtlCol="0">
            <a:spAutoFit/>
          </a:bodyPr>
          <a:lstStyle/>
          <a:p>
            <a:pPr algn="ctr"/>
            <a:r>
              <a:rPr lang="es-MX" sz="2400" dirty="0"/>
              <a:t>APLICACIÓN AL DERECHO</a:t>
            </a:r>
          </a:p>
        </p:txBody>
      </p:sp>
    </p:spTree>
    <p:extLst>
      <p:ext uri="{BB962C8B-B14F-4D97-AF65-F5344CB8AC3E}">
        <p14:creationId xmlns:p14="http://schemas.microsoft.com/office/powerpoint/2010/main" val="17653819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06090"/>
          </a:xfrm>
        </p:spPr>
        <p:txBody>
          <a:bodyPr/>
          <a:lstStyle/>
          <a:p>
            <a:pPr algn="ctr"/>
            <a:r>
              <a:rPr lang="es-MX" dirty="0" smtClean="0"/>
              <a:t>ARGUMENTACIÓN</a:t>
            </a:r>
            <a:r>
              <a:rPr lang="es-MX" b="1" dirty="0" smtClean="0"/>
              <a:t> </a:t>
            </a:r>
            <a:r>
              <a:rPr lang="es-MX" dirty="0" smtClean="0"/>
              <a:t>INDUCTIVA</a:t>
            </a:r>
            <a:endParaRPr lang="es-MX" dirty="0"/>
          </a:p>
        </p:txBody>
      </p:sp>
      <p:graphicFrame>
        <p:nvGraphicFramePr>
          <p:cNvPr id="5" name="4 Marcador de contenido"/>
          <p:cNvGraphicFramePr>
            <a:graphicFrameLocks noGrp="1"/>
          </p:cNvGraphicFramePr>
          <p:nvPr>
            <p:ph sz="quarter" idx="1"/>
            <p:extLst>
              <p:ext uri="{D42A27DB-BD31-4B8C-83A1-F6EECF244321}">
                <p14:modId xmlns:p14="http://schemas.microsoft.com/office/powerpoint/2010/main" val="509826628"/>
              </p:ext>
            </p:extLst>
          </p:nvPr>
        </p:nvGraphicFramePr>
        <p:xfrm>
          <a:off x="457200" y="1916832"/>
          <a:ext cx="7467600" cy="45569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CuadroTexto"/>
          <p:cNvSpPr txBox="1"/>
          <p:nvPr/>
        </p:nvSpPr>
        <p:spPr>
          <a:xfrm>
            <a:off x="899592" y="1340768"/>
            <a:ext cx="6552728" cy="369332"/>
          </a:xfrm>
          <a:prstGeom prst="rect">
            <a:avLst/>
          </a:prstGeom>
          <a:solidFill>
            <a:schemeClr val="accent4">
              <a:lumMod val="60000"/>
              <a:lumOff val="40000"/>
            </a:schemeClr>
          </a:solidFill>
        </p:spPr>
        <p:txBody>
          <a:bodyPr wrap="square" rtlCol="0">
            <a:spAutoFit/>
          </a:bodyPr>
          <a:lstStyle/>
          <a:p>
            <a:pPr algn="ctr"/>
            <a:r>
              <a:rPr lang="es-MX" b="1" dirty="0" smtClean="0"/>
              <a:t>ELEMENTOS</a:t>
            </a:r>
            <a:endParaRPr lang="es-MX"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sz="quarter" idx="1"/>
            <p:extLst>
              <p:ext uri="{D42A27DB-BD31-4B8C-83A1-F6EECF244321}">
                <p14:modId xmlns:p14="http://schemas.microsoft.com/office/powerpoint/2010/main" val="1940919749"/>
              </p:ext>
            </p:extLst>
          </p:nvPr>
        </p:nvGraphicFramePr>
        <p:xfrm>
          <a:off x="0" y="260648"/>
          <a:ext cx="8604448" cy="6597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3131840" y="3429000"/>
            <a:ext cx="2811388" cy="3156181"/>
          </a:xfrm>
          <a:prstGeom prst="rect">
            <a:avLst/>
          </a:prstGeom>
        </p:spPr>
      </p:pic>
      <p:graphicFrame>
        <p:nvGraphicFramePr>
          <p:cNvPr id="4" name="3 Marcador de contenido"/>
          <p:cNvGraphicFramePr>
            <a:graphicFrameLocks noGrp="1"/>
          </p:cNvGraphicFramePr>
          <p:nvPr>
            <p:ph sz="quarter" idx="1"/>
          </p:nvPr>
        </p:nvGraphicFramePr>
        <p:xfrm>
          <a:off x="457200" y="404813"/>
          <a:ext cx="7467600" cy="51124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CuadroTexto"/>
          <p:cNvSpPr txBox="1"/>
          <p:nvPr/>
        </p:nvSpPr>
        <p:spPr>
          <a:xfrm>
            <a:off x="1403648" y="1052736"/>
            <a:ext cx="4968552" cy="369332"/>
          </a:xfrm>
          <a:prstGeom prst="rect">
            <a:avLst/>
          </a:prstGeom>
          <a:solidFill>
            <a:schemeClr val="accent4">
              <a:lumMod val="60000"/>
              <a:lumOff val="40000"/>
            </a:schemeClr>
          </a:solidFill>
        </p:spPr>
        <p:txBody>
          <a:bodyPr wrap="square" rtlCol="0">
            <a:spAutoFit/>
          </a:bodyPr>
          <a:lstStyle/>
          <a:p>
            <a:pPr algn="ctr"/>
            <a:r>
              <a:rPr lang="es-MX" dirty="0" smtClean="0"/>
              <a:t>EJEMPLO</a:t>
            </a:r>
            <a:endParaRPr lang="es-MX"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850106"/>
          </a:xfrm>
        </p:spPr>
        <p:txBody>
          <a:bodyPr>
            <a:normAutofit/>
          </a:bodyPr>
          <a:lstStyle/>
          <a:p>
            <a:pPr algn="ctr"/>
            <a:r>
              <a:rPr lang="es-MX" sz="3200" dirty="0" smtClean="0"/>
              <a:t>ARGUMENTACIÓN ABDUCTIVA</a:t>
            </a:r>
            <a:endParaRPr lang="es-MX" sz="3200"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102992586"/>
              </p:ext>
            </p:extLst>
          </p:nvPr>
        </p:nvGraphicFramePr>
        <p:xfrm>
          <a:off x="323528" y="1124744"/>
          <a:ext cx="8352928" cy="5301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sz="quarter" idx="1"/>
          </p:nvPr>
        </p:nvSpPr>
        <p:spPr/>
        <p:txBody>
          <a:bodyPr>
            <a:normAutofit/>
          </a:bodyPr>
          <a:lstStyle/>
          <a:p>
            <a:pPr algn="just"/>
            <a:r>
              <a:rPr lang="es-MX" dirty="0"/>
              <a:t>El presente material tiene como propósito desarrollar en el estudiante su capacidad para  </a:t>
            </a:r>
            <a:r>
              <a:rPr lang="es-MX" dirty="0" smtClean="0"/>
              <a:t>desarrollar un enfoque </a:t>
            </a:r>
            <a:r>
              <a:rPr lang="es-MX" dirty="0"/>
              <a:t>de oportunidad comunicativa, en razón </a:t>
            </a:r>
            <a:r>
              <a:rPr lang="es-MX" dirty="0" smtClean="0"/>
              <a:t>a las </a:t>
            </a:r>
            <a:r>
              <a:rPr lang="es-MX" dirty="0"/>
              <a:t>reformas en materia procesal, que reclaman la presencia de juristas </a:t>
            </a:r>
            <a:r>
              <a:rPr lang="es-MX" dirty="0" smtClean="0"/>
              <a:t>con capacidades </a:t>
            </a:r>
            <a:r>
              <a:rPr lang="es-MX" dirty="0"/>
              <a:t>para argumentar de </a:t>
            </a:r>
            <a:r>
              <a:rPr lang="es-MX" dirty="0" smtClean="0"/>
              <a:t>manera </a:t>
            </a:r>
            <a:r>
              <a:rPr lang="es-MX" dirty="0"/>
              <a:t>escrita y oral, ello sustentado en </a:t>
            </a:r>
            <a:r>
              <a:rPr lang="es-MX" dirty="0" smtClean="0"/>
              <a:t>las competencias </a:t>
            </a:r>
            <a:r>
              <a:rPr lang="es-MX" dirty="0"/>
              <a:t>de poder estructurar discursos de nivel real y </a:t>
            </a:r>
            <a:r>
              <a:rPr lang="es-MX" dirty="0" smtClean="0"/>
              <a:t>funcional.</a:t>
            </a:r>
            <a:endParaRPr lang="es-MX" dirty="0"/>
          </a:p>
        </p:txBody>
      </p:sp>
      <p:sp>
        <p:nvSpPr>
          <p:cNvPr id="4" name="Rectángulo redondeado 3"/>
          <p:cNvSpPr/>
          <p:nvPr/>
        </p:nvSpPr>
        <p:spPr>
          <a:xfrm>
            <a:off x="539552" y="692696"/>
            <a:ext cx="7385248" cy="72008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dirty="0" smtClean="0">
                <a:solidFill>
                  <a:schemeClr val="tx1"/>
                </a:solidFill>
              </a:rPr>
              <a:t>INTRODUCCIÓN</a:t>
            </a:r>
            <a:endParaRPr lang="es-MX" sz="2400" dirty="0">
              <a:solidFill>
                <a:schemeClr val="tx1"/>
              </a:solidFill>
            </a:endParaRPr>
          </a:p>
        </p:txBody>
      </p:sp>
    </p:spTree>
    <p:extLst>
      <p:ext uri="{BB962C8B-B14F-4D97-AF65-F5344CB8AC3E}">
        <p14:creationId xmlns:p14="http://schemas.microsoft.com/office/powerpoint/2010/main" val="27166372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sz="quarter" idx="1"/>
            <p:extLst>
              <p:ext uri="{D42A27DB-BD31-4B8C-83A1-F6EECF244321}">
                <p14:modId xmlns:p14="http://schemas.microsoft.com/office/powerpoint/2010/main" val="1323044520"/>
              </p:ext>
            </p:extLst>
          </p:nvPr>
        </p:nvGraphicFramePr>
        <p:xfrm>
          <a:off x="457200" y="692150"/>
          <a:ext cx="8219256" cy="5781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4000" dirty="0" smtClean="0"/>
              <a:t>ARGUMENTACIÓN INFORMAL</a:t>
            </a:r>
            <a:endParaRPr lang="es-MX" sz="4000" dirty="0"/>
          </a:p>
        </p:txBody>
      </p:sp>
      <p:graphicFrame>
        <p:nvGraphicFramePr>
          <p:cNvPr id="6" name="5 Marcador de contenido"/>
          <p:cNvGraphicFramePr>
            <a:graphicFrameLocks noGrp="1"/>
          </p:cNvGraphicFramePr>
          <p:nvPr>
            <p:ph sz="quarter" idx="1"/>
            <p:extLst>
              <p:ext uri="{D42A27DB-BD31-4B8C-83A1-F6EECF244321}">
                <p14:modId xmlns:p14="http://schemas.microsoft.com/office/powerpoint/2010/main" val="3046359246"/>
              </p:ext>
            </p:extLst>
          </p:nvPr>
        </p:nvGraphicFramePr>
        <p:xfrm>
          <a:off x="457200" y="1556792"/>
          <a:ext cx="7715200" cy="2952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rotWithShape="1">
          <a:blip r:embed="rId7"/>
          <a:srcRect b="10455"/>
          <a:stretch/>
        </p:blipFill>
        <p:spPr>
          <a:xfrm>
            <a:off x="2555776" y="3717033"/>
            <a:ext cx="4350321" cy="2592288"/>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706090"/>
          </a:xfrm>
        </p:spPr>
        <p:txBody>
          <a:bodyPr/>
          <a:lstStyle/>
          <a:p>
            <a:pPr algn="ctr"/>
            <a:r>
              <a:rPr lang="es-MX" sz="3200" dirty="0" smtClean="0"/>
              <a:t>ELEMENTOS</a:t>
            </a:r>
            <a:endParaRPr lang="es-MX" dirty="0"/>
          </a:p>
        </p:txBody>
      </p:sp>
      <p:graphicFrame>
        <p:nvGraphicFramePr>
          <p:cNvPr id="4" name="Marcador de contenido 3"/>
          <p:cNvGraphicFramePr>
            <a:graphicFrameLocks noGrp="1"/>
          </p:cNvGraphicFramePr>
          <p:nvPr>
            <p:ph sz="quarter" idx="1"/>
            <p:extLst>
              <p:ext uri="{D42A27DB-BD31-4B8C-83A1-F6EECF244321}">
                <p14:modId xmlns:p14="http://schemas.microsoft.com/office/powerpoint/2010/main" val="4143785201"/>
              </p:ext>
            </p:extLst>
          </p:nvPr>
        </p:nvGraphicFramePr>
        <p:xfrm>
          <a:off x="457200" y="1125538"/>
          <a:ext cx="8147050" cy="53482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457200" y="4719470"/>
            <a:ext cx="2400300" cy="1905000"/>
          </a:xfrm>
          <a:prstGeom prst="rect">
            <a:avLst/>
          </a:prstGeom>
        </p:spPr>
      </p:pic>
    </p:spTree>
    <p:extLst>
      <p:ext uri="{BB962C8B-B14F-4D97-AF65-F5344CB8AC3E}">
        <p14:creationId xmlns:p14="http://schemas.microsoft.com/office/powerpoint/2010/main" val="26934867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2123728" y="4166953"/>
            <a:ext cx="1995264" cy="2663780"/>
          </a:xfrm>
          <a:prstGeom prst="rect">
            <a:avLst/>
          </a:prstGeom>
        </p:spPr>
      </p:pic>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sz="quarter" idx="1"/>
            <p:extLst>
              <p:ext uri="{D42A27DB-BD31-4B8C-83A1-F6EECF244321}">
                <p14:modId xmlns:p14="http://schemas.microsoft.com/office/powerpoint/2010/main" val="491066053"/>
              </p:ext>
            </p:extLst>
          </p:nvPr>
        </p:nvGraphicFramePr>
        <p:xfrm>
          <a:off x="457200" y="274639"/>
          <a:ext cx="7467600" cy="45225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695947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457200" y="1121966"/>
            <a:ext cx="2628900" cy="2667074"/>
          </a:xfrm>
          <a:prstGeom prst="rect">
            <a:avLst/>
          </a:prstGeom>
        </p:spPr>
      </p:pic>
      <p:sp>
        <p:nvSpPr>
          <p:cNvPr id="2" name="Título 1"/>
          <p:cNvSpPr>
            <a:spLocks noGrp="1"/>
          </p:cNvSpPr>
          <p:nvPr>
            <p:ph type="title"/>
          </p:nvPr>
        </p:nvSpPr>
        <p:spPr>
          <a:xfrm>
            <a:off x="457200" y="274638"/>
            <a:ext cx="7467600" cy="706090"/>
          </a:xfrm>
        </p:spPr>
        <p:txBody>
          <a:bodyPr/>
          <a:lstStyle/>
          <a:p>
            <a:pPr algn="ctr"/>
            <a:r>
              <a:rPr lang="es-MX" dirty="0" smtClean="0"/>
              <a:t>Evaluación de argumentos.</a:t>
            </a:r>
            <a:endParaRPr lang="es-MX" dirty="0"/>
          </a:p>
        </p:txBody>
      </p:sp>
      <p:graphicFrame>
        <p:nvGraphicFramePr>
          <p:cNvPr id="7" name="Marcador de contenido 6"/>
          <p:cNvGraphicFramePr>
            <a:graphicFrameLocks noGrp="1"/>
          </p:cNvGraphicFramePr>
          <p:nvPr>
            <p:ph sz="quarter" idx="1"/>
            <p:extLst>
              <p:ext uri="{D42A27DB-BD31-4B8C-83A1-F6EECF244321}">
                <p14:modId xmlns:p14="http://schemas.microsoft.com/office/powerpoint/2010/main" val="3149404371"/>
              </p:ext>
            </p:extLst>
          </p:nvPr>
        </p:nvGraphicFramePr>
        <p:xfrm>
          <a:off x="457200" y="1125538"/>
          <a:ext cx="8218488" cy="54721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934122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sz="quarter" idx="1"/>
            <p:extLst>
              <p:ext uri="{D42A27DB-BD31-4B8C-83A1-F6EECF244321}">
                <p14:modId xmlns:p14="http://schemas.microsoft.com/office/powerpoint/2010/main" val="464639202"/>
              </p:ext>
            </p:extLst>
          </p:nvPr>
        </p:nvGraphicFramePr>
        <p:xfrm>
          <a:off x="457200" y="549275"/>
          <a:ext cx="7467600" cy="45359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3275856" y="5085184"/>
            <a:ext cx="2705100" cy="1685925"/>
          </a:xfrm>
          <a:prstGeom prst="rect">
            <a:avLst/>
          </a:prstGeom>
        </p:spPr>
      </p:pic>
    </p:spTree>
    <p:extLst>
      <p:ext uri="{BB962C8B-B14F-4D97-AF65-F5344CB8AC3E}">
        <p14:creationId xmlns:p14="http://schemas.microsoft.com/office/powerpoint/2010/main" val="16486688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778098"/>
          </a:xfrm>
        </p:spPr>
        <p:txBody>
          <a:bodyPr/>
          <a:lstStyle/>
          <a:p>
            <a:endParaRPr lang="es-MX" dirty="0"/>
          </a:p>
        </p:txBody>
      </p:sp>
      <p:graphicFrame>
        <p:nvGraphicFramePr>
          <p:cNvPr id="4" name="Marcador de contenido 3"/>
          <p:cNvGraphicFramePr>
            <a:graphicFrameLocks noGrp="1"/>
          </p:cNvGraphicFramePr>
          <p:nvPr>
            <p:ph sz="quarter" idx="1"/>
            <p:extLst>
              <p:ext uri="{D42A27DB-BD31-4B8C-83A1-F6EECF244321}">
                <p14:modId xmlns:p14="http://schemas.microsoft.com/office/powerpoint/2010/main" val="662633273"/>
              </p:ext>
            </p:extLst>
          </p:nvPr>
        </p:nvGraphicFramePr>
        <p:xfrm>
          <a:off x="457200" y="274638"/>
          <a:ext cx="7467600" cy="61991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288349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Marcador de contenido 20"/>
          <p:cNvGraphicFramePr>
            <a:graphicFrameLocks noGrp="1"/>
          </p:cNvGraphicFramePr>
          <p:nvPr>
            <p:ph sz="quarter" idx="1"/>
            <p:extLst>
              <p:ext uri="{D42A27DB-BD31-4B8C-83A1-F6EECF244321}">
                <p14:modId xmlns:p14="http://schemas.microsoft.com/office/powerpoint/2010/main" val="1999330721"/>
              </p:ext>
            </p:extLst>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2" name="CuadroTexto 21"/>
          <p:cNvSpPr txBox="1"/>
          <p:nvPr/>
        </p:nvSpPr>
        <p:spPr>
          <a:xfrm>
            <a:off x="539552" y="1052736"/>
            <a:ext cx="6912768" cy="461665"/>
          </a:xfrm>
          <a:prstGeom prst="rect">
            <a:avLst/>
          </a:prstGeom>
          <a:noFill/>
        </p:spPr>
        <p:txBody>
          <a:bodyPr wrap="square" rtlCol="0">
            <a:spAutoFit/>
          </a:bodyPr>
          <a:lstStyle/>
          <a:p>
            <a:r>
              <a:rPr lang="es-MX" sz="2400" dirty="0" smtClean="0"/>
              <a:t>Los argumentos pasarán pruebas de </a:t>
            </a:r>
            <a:r>
              <a:rPr lang="es-MX" sz="2400" dirty="0" smtClean="0"/>
              <a:t>persuasión</a:t>
            </a:r>
            <a:endParaRPr lang="es-MX" sz="2400" dirty="0"/>
          </a:p>
        </p:txBody>
      </p:sp>
    </p:spTree>
    <p:extLst>
      <p:ext uri="{BB962C8B-B14F-4D97-AF65-F5344CB8AC3E}">
        <p14:creationId xmlns:p14="http://schemas.microsoft.com/office/powerpoint/2010/main" val="40617532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
            </a:r>
            <a:br>
              <a:rPr lang="es-MX" dirty="0" smtClean="0"/>
            </a:br>
            <a:r>
              <a:rPr lang="es-MX" dirty="0" smtClean="0"/>
              <a:t>La </a:t>
            </a:r>
            <a:r>
              <a:rPr lang="es-MX" dirty="0"/>
              <a:t>retórica jurídica </a:t>
            </a:r>
            <a:br>
              <a:rPr lang="es-MX" dirty="0"/>
            </a:br>
            <a:endParaRPr lang="es-MX" dirty="0"/>
          </a:p>
        </p:txBody>
      </p:sp>
      <p:sp>
        <p:nvSpPr>
          <p:cNvPr id="5" name="Rectángulo redondeado 4"/>
          <p:cNvSpPr/>
          <p:nvPr/>
        </p:nvSpPr>
        <p:spPr>
          <a:xfrm>
            <a:off x="611560" y="1417638"/>
            <a:ext cx="7313240" cy="1440160"/>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dirty="0"/>
              <a:t>Es una técnica de argumentación y un modo de construir la verdad. </a:t>
            </a:r>
          </a:p>
        </p:txBody>
      </p:sp>
      <p:pic>
        <p:nvPicPr>
          <p:cNvPr id="1026" name="Picture 2" descr="Resultado de imagen para la retori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3068960"/>
            <a:ext cx="5387949" cy="33097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26024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p:cNvPicPr>
            <a:picLocks noGrp="1" noChangeAspect="1"/>
          </p:cNvPicPr>
          <p:nvPr>
            <p:ph sz="quarter" idx="1"/>
          </p:nvPr>
        </p:nvPicPr>
        <p:blipFill>
          <a:blip r:embed="rId2"/>
          <a:stretch>
            <a:fillRect/>
          </a:stretch>
        </p:blipFill>
        <p:spPr>
          <a:xfrm>
            <a:off x="939602" y="2780928"/>
            <a:ext cx="6667500" cy="3333750"/>
          </a:xfrm>
          <a:prstGeom prst="rect">
            <a:avLst/>
          </a:prstGeom>
        </p:spPr>
      </p:pic>
      <p:sp>
        <p:nvSpPr>
          <p:cNvPr id="4" name="Rectángulo redondeado 3"/>
          <p:cNvSpPr/>
          <p:nvPr/>
        </p:nvSpPr>
        <p:spPr>
          <a:xfrm>
            <a:off x="539552" y="980728"/>
            <a:ext cx="7467600" cy="1584176"/>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000" dirty="0"/>
              <a:t>La palabra en la retórica pierde la supremacía de la función denotativa en el logos y asume la función poética, emotiva, metalingüística y fundamentalmente metafórica.</a:t>
            </a:r>
          </a:p>
        </p:txBody>
      </p:sp>
    </p:spTree>
    <p:extLst>
      <p:ext uri="{BB962C8B-B14F-4D97-AF65-F5344CB8AC3E}">
        <p14:creationId xmlns:p14="http://schemas.microsoft.com/office/powerpoint/2010/main" val="34941158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p:txBody>
          <a:bodyPr/>
          <a:lstStyle/>
          <a:p>
            <a:pPr marL="0" indent="0" algn="just">
              <a:buNone/>
            </a:pPr>
            <a:r>
              <a:rPr lang="es-MX" dirty="0"/>
              <a:t>La Unidad de aprendizaje de </a:t>
            </a:r>
            <a:r>
              <a:rPr lang="es-MX" dirty="0" smtClean="0"/>
              <a:t>Argumentación Jurídica, </a:t>
            </a:r>
            <a:r>
              <a:rPr lang="es-MX" dirty="0"/>
              <a:t>es elaborado con la intención de facilitar la comprensión </a:t>
            </a:r>
            <a:r>
              <a:rPr lang="es-MX" dirty="0" smtClean="0"/>
              <a:t>a las diferentes formas en las cuales podremos realizar un argumento. </a:t>
            </a:r>
          </a:p>
          <a:p>
            <a:pPr marL="0" indent="0" algn="just">
              <a:buNone/>
            </a:pPr>
            <a:endParaRPr lang="es-MX" dirty="0"/>
          </a:p>
          <a:p>
            <a:pPr marL="0" indent="0" algn="just">
              <a:buNone/>
            </a:pPr>
            <a:r>
              <a:rPr lang="es-MX" dirty="0"/>
              <a:t>El presente material tiene como objeto </a:t>
            </a:r>
            <a:r>
              <a:rPr lang="es-MX" dirty="0" smtClean="0"/>
              <a:t>el estudio de las diferentes </a:t>
            </a:r>
            <a:r>
              <a:rPr lang="es-MX" dirty="0"/>
              <a:t>técnicas </a:t>
            </a:r>
            <a:r>
              <a:rPr lang="es-MX" dirty="0" smtClean="0"/>
              <a:t>metodológicas </a:t>
            </a:r>
            <a:r>
              <a:rPr lang="es-MX" dirty="0"/>
              <a:t>para el estudio del derecho, </a:t>
            </a:r>
            <a:r>
              <a:rPr lang="es-MX" dirty="0" smtClean="0"/>
              <a:t>como parte </a:t>
            </a:r>
            <a:r>
              <a:rPr lang="es-MX" dirty="0"/>
              <a:t>de las ciencias sociales</a:t>
            </a:r>
            <a:r>
              <a:rPr lang="es-MX" dirty="0" smtClean="0"/>
              <a:t>.</a:t>
            </a:r>
            <a:endParaRPr lang="es-MX" dirty="0"/>
          </a:p>
          <a:p>
            <a:endParaRPr lang="es-MX" dirty="0"/>
          </a:p>
        </p:txBody>
      </p:sp>
      <p:sp>
        <p:nvSpPr>
          <p:cNvPr id="4" name="Rectángulo redondeado 3"/>
          <p:cNvSpPr/>
          <p:nvPr/>
        </p:nvSpPr>
        <p:spPr>
          <a:xfrm>
            <a:off x="611560" y="548680"/>
            <a:ext cx="7313240" cy="864096"/>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smtClean="0">
                <a:solidFill>
                  <a:schemeClr val="tx1"/>
                </a:solidFill>
              </a:rPr>
              <a:t>JUSTIFICACIÓN</a:t>
            </a:r>
            <a:endParaRPr lang="es-MX" dirty="0">
              <a:solidFill>
                <a:schemeClr val="tx1"/>
              </a:solidFill>
            </a:endParaRPr>
          </a:p>
        </p:txBody>
      </p:sp>
    </p:spTree>
    <p:extLst>
      <p:ext uri="{BB962C8B-B14F-4D97-AF65-F5344CB8AC3E}">
        <p14:creationId xmlns:p14="http://schemas.microsoft.com/office/powerpoint/2010/main" val="32384879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395536" y="980728"/>
            <a:ext cx="7467600" cy="4873752"/>
          </a:xfrm>
        </p:spPr>
        <p:txBody>
          <a:bodyPr/>
          <a:lstStyle/>
          <a:p>
            <a:pPr algn="just"/>
            <a:r>
              <a:rPr lang="es-MX" dirty="0"/>
              <a:t>Esta retórica jurídica concibe al lenguaje como un proceso de construcción del que la competencia lingüística, la capacidad de actuar lingüísticamente del sujeto, constituye el eje fundamental de las prácticas discursivas jurídicas (dejando de lado la idea del lenguaje como un estado de cosas preestablecidas).</a:t>
            </a:r>
          </a:p>
        </p:txBody>
      </p:sp>
      <p:pic>
        <p:nvPicPr>
          <p:cNvPr id="2050" name="Picture 2" descr="Resultado de imagen para construccion del lenguaj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3645024"/>
            <a:ext cx="4381500" cy="2628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74142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 </a:t>
            </a:r>
            <a:endParaRPr lang="es-MX" dirty="0"/>
          </a:p>
        </p:txBody>
      </p:sp>
      <p:sp>
        <p:nvSpPr>
          <p:cNvPr id="3" name="Marcador de contenido 2"/>
          <p:cNvSpPr>
            <a:spLocks noGrp="1"/>
          </p:cNvSpPr>
          <p:nvPr>
            <p:ph sz="quarter" idx="1"/>
          </p:nvPr>
        </p:nvSpPr>
        <p:spPr/>
        <p:txBody>
          <a:bodyPr/>
          <a:lstStyle/>
          <a:p>
            <a:r>
              <a:rPr lang="es-MX" sz="2000" dirty="0" smtClean="0"/>
              <a:t>GARCÍA MAYNÉZ, Eduardo, Lógica del razonamiento jurídico</a:t>
            </a:r>
            <a:r>
              <a:rPr lang="es-MX" sz="2000" dirty="0" smtClean="0"/>
              <a:t>, </a:t>
            </a:r>
            <a:r>
              <a:rPr lang="es-MX" sz="2000" dirty="0" err="1" smtClean="0"/>
              <a:t>Fontamara</a:t>
            </a:r>
            <a:r>
              <a:rPr lang="es-MX" sz="2000" dirty="0" smtClean="0"/>
              <a:t>, México, 2001.</a:t>
            </a:r>
          </a:p>
          <a:p>
            <a:r>
              <a:rPr lang="es-MX" sz="2000" dirty="0"/>
              <a:t>GARCÍA MAYNÉZ, </a:t>
            </a:r>
            <a:r>
              <a:rPr lang="es-MX" sz="2000" dirty="0" smtClean="0"/>
              <a:t>Eduardo, Filosofía del Derecho, Ed. Porrúa, México, 2002.</a:t>
            </a:r>
          </a:p>
          <a:p>
            <a:r>
              <a:rPr lang="es-MX" sz="2000" dirty="0" smtClean="0"/>
              <a:t>Lógica </a:t>
            </a:r>
            <a:r>
              <a:rPr lang="es-MX" sz="2000" dirty="0" err="1" smtClean="0"/>
              <a:t>Jurídica,Ed</a:t>
            </a:r>
            <a:r>
              <a:rPr lang="es-MX" sz="2000" dirty="0" smtClean="0"/>
              <a:t>, Colofón, México, 2001.</a:t>
            </a:r>
          </a:p>
          <a:p>
            <a:r>
              <a:rPr lang="es-MX" sz="2000" dirty="0"/>
              <a:t>GIRY, M. Aprende a razonar, aprende a pensar, Ed. S. XXI, México, 2002</a:t>
            </a:r>
            <a:endParaRPr lang="es-MX" sz="2000" dirty="0" smtClean="0"/>
          </a:p>
          <a:p>
            <a:endParaRPr lang="es-MX" sz="2000" dirty="0" smtClean="0"/>
          </a:p>
          <a:p>
            <a:endParaRPr lang="es-MX" dirty="0"/>
          </a:p>
        </p:txBody>
      </p:sp>
    </p:spTree>
    <p:extLst>
      <p:ext uri="{BB962C8B-B14F-4D97-AF65-F5344CB8AC3E}">
        <p14:creationId xmlns:p14="http://schemas.microsoft.com/office/powerpoint/2010/main" val="14469252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200" b="1" dirty="0" smtClean="0"/>
              <a:t>ARGUMENTACIÓN</a:t>
            </a:r>
            <a:endParaRPr lang="es-MX" sz="3200" b="1"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3405348114"/>
              </p:ext>
            </p:extLst>
          </p:nvPr>
        </p:nvGraphicFramePr>
        <p:xfrm>
          <a:off x="457200" y="1628800"/>
          <a:ext cx="8229600" cy="3096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2843808" y="4365104"/>
            <a:ext cx="2765673" cy="231413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116632"/>
            <a:ext cx="7467600" cy="868958"/>
          </a:xfrm>
        </p:spPr>
        <p:txBody>
          <a:bodyPr>
            <a:noAutofit/>
          </a:bodyPr>
          <a:lstStyle/>
          <a:p>
            <a:pPr algn="ctr"/>
            <a:r>
              <a:rPr lang="es-MX" sz="2800" b="1" dirty="0" smtClean="0"/>
              <a:t>clases de argumentación</a:t>
            </a:r>
            <a:endParaRPr lang="es-MX" sz="2800" b="1"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2930214749"/>
              </p:ext>
            </p:extLst>
          </p:nvPr>
        </p:nvGraphicFramePr>
        <p:xfrm>
          <a:off x="457200" y="1196752"/>
          <a:ext cx="8003232"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3444355293"/>
              </p:ext>
            </p:extLst>
          </p:nvPr>
        </p:nvGraphicFramePr>
        <p:xfrm>
          <a:off x="457200" y="332656"/>
          <a:ext cx="7467600" cy="61411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06090"/>
          </a:xfrm>
        </p:spPr>
        <p:txBody>
          <a:bodyPr>
            <a:normAutofit/>
          </a:bodyPr>
          <a:lstStyle/>
          <a:p>
            <a:pPr algn="ctr"/>
            <a:r>
              <a:rPr lang="es-MX" sz="3200" b="1" dirty="0" smtClean="0"/>
              <a:t>Elementos de la argumentación</a:t>
            </a:r>
            <a:endParaRPr lang="es-MX" sz="3200" b="1" dirty="0"/>
          </a:p>
        </p:txBody>
      </p:sp>
      <p:graphicFrame>
        <p:nvGraphicFramePr>
          <p:cNvPr id="6" name="5 Marcador de contenido"/>
          <p:cNvGraphicFramePr>
            <a:graphicFrameLocks noGrp="1"/>
          </p:cNvGraphicFramePr>
          <p:nvPr>
            <p:ph sz="quarter" idx="1"/>
            <p:extLst>
              <p:ext uri="{D42A27DB-BD31-4B8C-83A1-F6EECF244321}">
                <p14:modId xmlns:p14="http://schemas.microsoft.com/office/powerpoint/2010/main" val="2777744785"/>
              </p:ext>
            </p:extLst>
          </p:nvPr>
        </p:nvGraphicFramePr>
        <p:xfrm>
          <a:off x="457200" y="1196752"/>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78098"/>
          </a:xfrm>
        </p:spPr>
        <p:txBody>
          <a:bodyPr>
            <a:normAutofit/>
          </a:bodyPr>
          <a:lstStyle/>
          <a:p>
            <a:pPr algn="ctr"/>
            <a:r>
              <a:rPr lang="es-MX" sz="3200" dirty="0" smtClean="0"/>
              <a:t>ARGUMENTACIÓN FORMAL</a:t>
            </a:r>
            <a:endParaRPr lang="es-MX" sz="3200"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4065546673"/>
              </p:ext>
            </p:extLst>
          </p:nvPr>
        </p:nvGraphicFramePr>
        <p:xfrm>
          <a:off x="457200" y="1196752"/>
          <a:ext cx="8219256"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2411760" y="3717032"/>
            <a:ext cx="3998534" cy="277965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78098"/>
          </a:xfrm>
        </p:spPr>
        <p:txBody>
          <a:bodyPr>
            <a:noAutofit/>
          </a:bodyPr>
          <a:lstStyle/>
          <a:p>
            <a:pPr algn="ctr"/>
            <a:r>
              <a:rPr lang="es-MX" sz="3200" dirty="0" smtClean="0"/>
              <a:t>Tipos de argumentación formal</a:t>
            </a:r>
            <a:endParaRPr lang="es-MX" sz="3200"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2500891550"/>
              </p:ext>
            </p:extLst>
          </p:nvPr>
        </p:nvGraphicFramePr>
        <p:xfrm>
          <a:off x="457200" y="1268760"/>
          <a:ext cx="7467600" cy="52050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563</TotalTime>
  <Words>1222</Words>
  <Application>Microsoft Office PowerPoint</Application>
  <PresentationFormat>Presentación en pantalla (4:3)</PresentationFormat>
  <Paragraphs>162</Paragraphs>
  <Slides>31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31</vt:i4>
      </vt:variant>
    </vt:vector>
  </HeadingPairs>
  <TitlesOfParts>
    <vt:vector size="35" baseType="lpstr">
      <vt:lpstr>Century Schoolbook</vt:lpstr>
      <vt:lpstr>Wingdings</vt:lpstr>
      <vt:lpstr>Wingdings 2</vt:lpstr>
      <vt:lpstr>Mirador</vt:lpstr>
      <vt:lpstr>Centro universitario uaem valle de Teotihuacán </vt:lpstr>
      <vt:lpstr>Presentación de PowerPoint</vt:lpstr>
      <vt:lpstr>Presentación de PowerPoint</vt:lpstr>
      <vt:lpstr>ARGUMENTACIÓN</vt:lpstr>
      <vt:lpstr>clases de argumentación</vt:lpstr>
      <vt:lpstr>Presentación de PowerPoint</vt:lpstr>
      <vt:lpstr>Elementos de la argumentación</vt:lpstr>
      <vt:lpstr>ARGUMENTACIÓN FORMAL</vt:lpstr>
      <vt:lpstr>Tipos de argumentación formal</vt:lpstr>
      <vt:lpstr>Argumentación deductiva  </vt:lpstr>
      <vt:lpstr>Presentación de PowerPoint</vt:lpstr>
      <vt:lpstr>FORMAS</vt:lpstr>
      <vt:lpstr>Presentación de PowerPoint</vt:lpstr>
      <vt:lpstr>APLICACIÓN AL DERECHO</vt:lpstr>
      <vt:lpstr>Presentación de PowerPoint</vt:lpstr>
      <vt:lpstr>ARGUMENTACIÓN INDUCTIVA</vt:lpstr>
      <vt:lpstr>Presentación de PowerPoint</vt:lpstr>
      <vt:lpstr>Presentación de PowerPoint</vt:lpstr>
      <vt:lpstr>ARGUMENTACIÓN ABDUCTIVA</vt:lpstr>
      <vt:lpstr>Presentación de PowerPoint</vt:lpstr>
      <vt:lpstr>ARGUMENTACIÓN INFORMAL</vt:lpstr>
      <vt:lpstr>ELEMENTOS</vt:lpstr>
      <vt:lpstr>Presentación de PowerPoint</vt:lpstr>
      <vt:lpstr>Evaluación de argumentos.</vt:lpstr>
      <vt:lpstr>Presentación de PowerPoint</vt:lpstr>
      <vt:lpstr>Presentación de PowerPoint</vt:lpstr>
      <vt:lpstr>Presentación de PowerPoint</vt:lpstr>
      <vt:lpstr> La retórica jurídica  </vt:lpstr>
      <vt:lpstr>Presentación de PowerPoint</vt:lpstr>
      <vt:lpstr>Presentación de PowerPoint</vt:lpstr>
      <vt:lpstr>Bibliografía </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HP</dc:creator>
  <cp:lastModifiedBy>LTU</cp:lastModifiedBy>
  <cp:revision>76</cp:revision>
  <dcterms:created xsi:type="dcterms:W3CDTF">2017-10-09T22:51:47Z</dcterms:created>
  <dcterms:modified xsi:type="dcterms:W3CDTF">2017-10-19T14:42:43Z</dcterms:modified>
</cp:coreProperties>
</file>