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5" r:id="rId1"/>
  </p:sldMasterIdLst>
  <p:notesMasterIdLst>
    <p:notesMasterId r:id="rId59"/>
  </p:notesMasterIdLst>
  <p:sldIdLst>
    <p:sldId id="286" r:id="rId2"/>
    <p:sldId id="318" r:id="rId3"/>
    <p:sldId id="319" r:id="rId4"/>
    <p:sldId id="312" r:id="rId5"/>
    <p:sldId id="257" r:id="rId6"/>
    <p:sldId id="258" r:id="rId7"/>
    <p:sldId id="259" r:id="rId8"/>
    <p:sldId id="260" r:id="rId9"/>
    <p:sldId id="261" r:id="rId10"/>
    <p:sldId id="262" r:id="rId11"/>
    <p:sldId id="263" r:id="rId12"/>
    <p:sldId id="264" r:id="rId13"/>
    <p:sldId id="265" r:id="rId14"/>
    <p:sldId id="266" r:id="rId15"/>
    <p:sldId id="267" r:id="rId16"/>
    <p:sldId id="269" r:id="rId17"/>
    <p:sldId id="273" r:id="rId18"/>
    <p:sldId id="311" r:id="rId19"/>
    <p:sldId id="274" r:id="rId20"/>
    <p:sldId id="271" r:id="rId21"/>
    <p:sldId id="272" r:id="rId22"/>
    <p:sldId id="316" r:id="rId23"/>
    <p:sldId id="275" r:id="rId24"/>
    <p:sldId id="276" r:id="rId25"/>
    <p:sldId id="317" r:id="rId26"/>
    <p:sldId id="277" r:id="rId27"/>
    <p:sldId id="278" r:id="rId28"/>
    <p:sldId id="288" r:id="rId29"/>
    <p:sldId id="290" r:id="rId30"/>
    <p:sldId id="292" r:id="rId31"/>
    <p:sldId id="293" r:id="rId32"/>
    <p:sldId id="294" r:id="rId33"/>
    <p:sldId id="295" r:id="rId34"/>
    <p:sldId id="310" r:id="rId35"/>
    <p:sldId id="296" r:id="rId36"/>
    <p:sldId id="297" r:id="rId37"/>
    <p:sldId id="298" r:id="rId38"/>
    <p:sldId id="299" r:id="rId39"/>
    <p:sldId id="279" r:id="rId40"/>
    <p:sldId id="280" r:id="rId41"/>
    <p:sldId id="281" r:id="rId42"/>
    <p:sldId id="282" r:id="rId43"/>
    <p:sldId id="283" r:id="rId44"/>
    <p:sldId id="284" r:id="rId45"/>
    <p:sldId id="300" r:id="rId46"/>
    <p:sldId id="301" r:id="rId47"/>
    <p:sldId id="313" r:id="rId48"/>
    <p:sldId id="303" r:id="rId49"/>
    <p:sldId id="304" r:id="rId50"/>
    <p:sldId id="314" r:id="rId51"/>
    <p:sldId id="305" r:id="rId52"/>
    <p:sldId id="306" r:id="rId53"/>
    <p:sldId id="315" r:id="rId54"/>
    <p:sldId id="307" r:id="rId55"/>
    <p:sldId id="308" r:id="rId56"/>
    <p:sldId id="309" r:id="rId57"/>
    <p:sldId id="285" r:id="rId5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EA11"/>
    <a:srgbClr val="FF99FF"/>
    <a:srgbClr val="138B38"/>
    <a:srgbClr val="F179CF"/>
    <a:srgbClr val="A1C8C5"/>
    <a:srgbClr val="9B070B"/>
    <a:srgbClr val="304628"/>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8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96FBCD-037F-4CC1-ACB4-BE34520CF706}" type="doc">
      <dgm:prSet loTypeId="urn:microsoft.com/office/officeart/2008/layout/HorizontalMultiLevelHierarchy" loCatId="hierarchy" qsTypeId="urn:microsoft.com/office/officeart/2005/8/quickstyle/simple1" qsCatId="simple" csTypeId="urn:microsoft.com/office/officeart/2005/8/colors/accent0_3" csCatId="mainScheme" phldr="1"/>
      <dgm:spPr/>
      <dgm:t>
        <a:bodyPr/>
        <a:lstStyle/>
        <a:p>
          <a:endParaRPr lang="es-MX"/>
        </a:p>
      </dgm:t>
    </dgm:pt>
    <dgm:pt modelId="{065DF5E2-6922-4276-9946-75EE8E870A27}">
      <dgm:prSet phldrT="[Texto]"/>
      <dgm:spPr/>
      <dgm:t>
        <a:bodyPr/>
        <a:lstStyle/>
        <a:p>
          <a:r>
            <a:rPr lang="es-MX" dirty="0" smtClean="0"/>
            <a:t>PROCEDIMIENTOS ADMINISTRATIVOS </a:t>
          </a:r>
          <a:endParaRPr lang="es-MX" dirty="0"/>
        </a:p>
      </dgm:t>
    </dgm:pt>
    <dgm:pt modelId="{3C2221D6-69D4-4599-91E4-636766375C0C}" type="parTrans" cxnId="{BE7B40BE-308B-4350-8DAB-CC560CEDC7E9}">
      <dgm:prSet/>
      <dgm:spPr/>
      <dgm:t>
        <a:bodyPr/>
        <a:lstStyle/>
        <a:p>
          <a:endParaRPr lang="es-MX"/>
        </a:p>
      </dgm:t>
    </dgm:pt>
    <dgm:pt modelId="{736CDBC7-55D7-4AF4-8FB4-CE28075B3E5C}" type="sibTrans" cxnId="{BE7B40BE-308B-4350-8DAB-CC560CEDC7E9}">
      <dgm:prSet/>
      <dgm:spPr/>
      <dgm:t>
        <a:bodyPr/>
        <a:lstStyle/>
        <a:p>
          <a:endParaRPr lang="es-MX"/>
        </a:p>
      </dgm:t>
    </dgm:pt>
    <dgm:pt modelId="{6CF50770-1F8E-4C82-85E0-4D12389795DF}">
      <dgm:prSet phldrT="[Texto]"/>
      <dgm:spPr/>
      <dgm:t>
        <a:bodyPr/>
        <a:lstStyle/>
        <a:p>
          <a:r>
            <a:rPr lang="es-MX" dirty="0" smtClean="0"/>
            <a:t>INCORPORACIÓN </a:t>
          </a:r>
          <a:endParaRPr lang="es-MX" dirty="0"/>
        </a:p>
      </dgm:t>
    </dgm:pt>
    <dgm:pt modelId="{2F21EEA7-15AB-4607-8586-69EE69859540}" type="parTrans" cxnId="{3536D2A3-E715-4A3C-ADAC-BFD11AFF28F7}">
      <dgm:prSet/>
      <dgm:spPr/>
      <dgm:t>
        <a:bodyPr/>
        <a:lstStyle/>
        <a:p>
          <a:endParaRPr lang="es-MX"/>
        </a:p>
      </dgm:t>
    </dgm:pt>
    <dgm:pt modelId="{14C48D0F-04B2-4509-8B88-B7B86580EDC8}" type="sibTrans" cxnId="{3536D2A3-E715-4A3C-ADAC-BFD11AFF28F7}">
      <dgm:prSet/>
      <dgm:spPr/>
      <dgm:t>
        <a:bodyPr/>
        <a:lstStyle/>
        <a:p>
          <a:endParaRPr lang="es-MX"/>
        </a:p>
      </dgm:t>
    </dgm:pt>
    <dgm:pt modelId="{966F87D1-5A65-497D-AD08-A42BAD19690E}">
      <dgm:prSet phldrT="[Texto]"/>
      <dgm:spPr/>
      <dgm:t>
        <a:bodyPr/>
        <a:lstStyle/>
        <a:p>
          <a:r>
            <a:rPr lang="es-MX" dirty="0" smtClean="0"/>
            <a:t>Acto por el que se acuerda integrar un bien al patrimonio público.</a:t>
          </a:r>
          <a:endParaRPr lang="es-MX" dirty="0"/>
        </a:p>
      </dgm:t>
    </dgm:pt>
    <dgm:pt modelId="{D9ABAD2E-8C88-4B8C-9F49-D3E010B425B4}" type="parTrans" cxnId="{A57205A4-4FB9-48B2-92FD-3B5F3D38FF8F}">
      <dgm:prSet/>
      <dgm:spPr/>
      <dgm:t>
        <a:bodyPr/>
        <a:lstStyle/>
        <a:p>
          <a:endParaRPr lang="es-MX"/>
        </a:p>
      </dgm:t>
    </dgm:pt>
    <dgm:pt modelId="{A3E8C726-D4FF-4BF5-8EEF-D40398CE2185}" type="sibTrans" cxnId="{A57205A4-4FB9-48B2-92FD-3B5F3D38FF8F}">
      <dgm:prSet/>
      <dgm:spPr/>
      <dgm:t>
        <a:bodyPr/>
        <a:lstStyle/>
        <a:p>
          <a:endParaRPr lang="es-MX"/>
        </a:p>
      </dgm:t>
    </dgm:pt>
    <dgm:pt modelId="{4AF27F10-738A-4612-9ED5-24B056923411}">
      <dgm:prSet phldrT="[Texto]"/>
      <dgm:spPr/>
      <dgm:t>
        <a:bodyPr/>
        <a:lstStyle/>
        <a:p>
          <a:r>
            <a:rPr lang="es-MX" dirty="0" smtClean="0"/>
            <a:t>Acto por el que se determina el uso o destino del bien que se incorpora al dominio público.</a:t>
          </a:r>
          <a:endParaRPr lang="es-MX" dirty="0"/>
        </a:p>
      </dgm:t>
    </dgm:pt>
    <dgm:pt modelId="{7AA3AA56-1E84-45B6-8BF0-B4E4876945EE}" type="parTrans" cxnId="{B5588928-F7B4-4C6E-A6C7-2576A20F4F6A}">
      <dgm:prSet/>
      <dgm:spPr/>
      <dgm:t>
        <a:bodyPr/>
        <a:lstStyle/>
        <a:p>
          <a:endParaRPr lang="es-MX"/>
        </a:p>
      </dgm:t>
    </dgm:pt>
    <dgm:pt modelId="{6ABE40F0-CEF7-4016-85B1-35EE996715C9}" type="sibTrans" cxnId="{B5588928-F7B4-4C6E-A6C7-2576A20F4F6A}">
      <dgm:prSet/>
      <dgm:spPr/>
      <dgm:t>
        <a:bodyPr/>
        <a:lstStyle/>
        <a:p>
          <a:endParaRPr lang="es-MX"/>
        </a:p>
      </dgm:t>
    </dgm:pt>
    <dgm:pt modelId="{F21B6CBF-2FDF-4E0A-99D5-5552142E5F83}">
      <dgm:prSet phldrT="[Texto]"/>
      <dgm:spPr/>
      <dgm:t>
        <a:bodyPr/>
        <a:lstStyle/>
        <a:p>
          <a:r>
            <a:rPr lang="es-MX" dirty="0" smtClean="0"/>
            <a:t>Acto por el que se cambia de usuario un bien del dominio privado.</a:t>
          </a:r>
          <a:endParaRPr lang="es-MX" dirty="0"/>
        </a:p>
      </dgm:t>
    </dgm:pt>
    <dgm:pt modelId="{1C352DA3-9B3A-4B8D-93A0-16B63E6699A7}" type="parTrans" cxnId="{FDE5932F-2DCD-47EB-82EE-FBCEBB97F2D8}">
      <dgm:prSet/>
      <dgm:spPr/>
      <dgm:t>
        <a:bodyPr/>
        <a:lstStyle/>
        <a:p>
          <a:endParaRPr lang="es-MX"/>
        </a:p>
      </dgm:t>
    </dgm:pt>
    <dgm:pt modelId="{BEF1FD3D-B74D-4BC4-8871-2D32825D7D0F}" type="sibTrans" cxnId="{FDE5932F-2DCD-47EB-82EE-FBCEBB97F2D8}">
      <dgm:prSet/>
      <dgm:spPr/>
      <dgm:t>
        <a:bodyPr/>
        <a:lstStyle/>
        <a:p>
          <a:endParaRPr lang="es-MX"/>
        </a:p>
      </dgm:t>
    </dgm:pt>
    <dgm:pt modelId="{811EB61B-5307-4356-A355-9CE9488B5D25}">
      <dgm:prSet phldrT="[Texto]"/>
      <dgm:spPr/>
      <dgm:t>
        <a:bodyPr/>
        <a:lstStyle/>
        <a:p>
          <a:r>
            <a:rPr lang="es-MX" dirty="0" smtClean="0"/>
            <a:t>DESAFECTACIÓN </a:t>
          </a:r>
          <a:endParaRPr lang="es-MX" dirty="0"/>
        </a:p>
      </dgm:t>
    </dgm:pt>
    <dgm:pt modelId="{30F4BE27-ABE7-4F4F-8093-D01E52E0510F}" type="parTrans" cxnId="{A6CE17DC-0517-46D3-99CA-9AC0E78F2B85}">
      <dgm:prSet/>
      <dgm:spPr/>
      <dgm:t>
        <a:bodyPr/>
        <a:lstStyle/>
        <a:p>
          <a:endParaRPr lang="es-MX"/>
        </a:p>
      </dgm:t>
    </dgm:pt>
    <dgm:pt modelId="{8E92765A-CE9D-445E-AE61-2E2F6DD0A607}" type="sibTrans" cxnId="{A6CE17DC-0517-46D3-99CA-9AC0E78F2B85}">
      <dgm:prSet/>
      <dgm:spPr/>
      <dgm:t>
        <a:bodyPr/>
        <a:lstStyle/>
        <a:p>
          <a:endParaRPr lang="es-MX"/>
        </a:p>
      </dgm:t>
    </dgm:pt>
    <dgm:pt modelId="{11B7B4C0-6BFA-4C76-8EBA-8B940A3796A1}">
      <dgm:prSet phldrT="[Texto]"/>
      <dgm:spPr/>
      <dgm:t>
        <a:bodyPr/>
        <a:lstStyle/>
        <a:p>
          <a:r>
            <a:rPr lang="es-MX" dirty="0" smtClean="0"/>
            <a:t>Acto por el que se determina que el bien ha dejado de tener el uso o destino por el que se incorpora al dominio público y pasa a formar parte del dominio privado.</a:t>
          </a:r>
          <a:endParaRPr lang="es-MX" dirty="0"/>
        </a:p>
      </dgm:t>
    </dgm:pt>
    <dgm:pt modelId="{CDFDE0E9-9261-44F0-BD59-9DC31C7D8F4D}" type="parTrans" cxnId="{08B50F4C-C81A-4914-82B6-E987529B8599}">
      <dgm:prSet/>
      <dgm:spPr/>
      <dgm:t>
        <a:bodyPr/>
        <a:lstStyle/>
        <a:p>
          <a:endParaRPr lang="es-MX"/>
        </a:p>
      </dgm:t>
    </dgm:pt>
    <dgm:pt modelId="{D9ADF66E-7FEB-4D93-A0EE-7E631F1D0B31}" type="sibTrans" cxnId="{08B50F4C-C81A-4914-82B6-E987529B8599}">
      <dgm:prSet/>
      <dgm:spPr/>
      <dgm:t>
        <a:bodyPr/>
        <a:lstStyle/>
        <a:p>
          <a:endParaRPr lang="es-MX"/>
        </a:p>
      </dgm:t>
    </dgm:pt>
    <dgm:pt modelId="{3025F142-8AA4-4606-95BB-587E5C47A35A}">
      <dgm:prSet phldrT="[Texto]"/>
      <dgm:spPr/>
      <dgm:t>
        <a:bodyPr/>
        <a:lstStyle/>
        <a:p>
          <a:r>
            <a:rPr lang="es-MX" dirty="0" smtClean="0"/>
            <a:t>AFECTACIÓN </a:t>
          </a:r>
          <a:endParaRPr lang="es-MX" dirty="0"/>
        </a:p>
      </dgm:t>
    </dgm:pt>
    <dgm:pt modelId="{BB365AA2-EB9E-4DAC-A16B-1E5502B234E0}" type="parTrans" cxnId="{66AFBA64-0620-464F-9A24-C1497E1A8656}">
      <dgm:prSet/>
      <dgm:spPr/>
      <dgm:t>
        <a:bodyPr/>
        <a:lstStyle/>
        <a:p>
          <a:endParaRPr lang="es-MX"/>
        </a:p>
      </dgm:t>
    </dgm:pt>
    <dgm:pt modelId="{571061E9-CDFC-4ED3-9A55-5BF1E96DCA0B}" type="sibTrans" cxnId="{66AFBA64-0620-464F-9A24-C1497E1A8656}">
      <dgm:prSet/>
      <dgm:spPr/>
      <dgm:t>
        <a:bodyPr/>
        <a:lstStyle/>
        <a:p>
          <a:endParaRPr lang="es-MX"/>
        </a:p>
      </dgm:t>
    </dgm:pt>
    <dgm:pt modelId="{BEB3592C-54CB-47F4-84C0-BEB73347F672}">
      <dgm:prSet phldrT="[Texto]"/>
      <dgm:spPr/>
      <dgm:t>
        <a:bodyPr/>
        <a:lstStyle/>
        <a:p>
          <a:r>
            <a:rPr lang="es-MX" dirty="0" smtClean="0"/>
            <a:t>DESINCORPORACIÓN </a:t>
          </a:r>
          <a:endParaRPr lang="es-MX" dirty="0"/>
        </a:p>
      </dgm:t>
    </dgm:pt>
    <dgm:pt modelId="{07E55AB9-C5FE-434D-BD71-392C78A36DC9}" type="parTrans" cxnId="{2848C15E-7FD1-4B02-9C28-28BBC3CE556E}">
      <dgm:prSet/>
      <dgm:spPr/>
      <dgm:t>
        <a:bodyPr/>
        <a:lstStyle/>
        <a:p>
          <a:endParaRPr lang="es-MX"/>
        </a:p>
      </dgm:t>
    </dgm:pt>
    <dgm:pt modelId="{E27BDFC4-F5E5-43D7-B60D-02A522363AFC}" type="sibTrans" cxnId="{2848C15E-7FD1-4B02-9C28-28BBC3CE556E}">
      <dgm:prSet/>
      <dgm:spPr/>
      <dgm:t>
        <a:bodyPr/>
        <a:lstStyle/>
        <a:p>
          <a:endParaRPr lang="es-MX"/>
        </a:p>
      </dgm:t>
    </dgm:pt>
    <dgm:pt modelId="{033F2842-AFBB-4C1E-AC6A-AC68A61D5048}">
      <dgm:prSet phldrT="[Texto]"/>
      <dgm:spPr/>
      <dgm:t>
        <a:bodyPr/>
        <a:lstStyle/>
        <a:p>
          <a:r>
            <a:rPr lang="es-MX" dirty="0" smtClean="0"/>
            <a:t>Acto por el que se excluye un bien del patrimonio público.</a:t>
          </a:r>
          <a:endParaRPr lang="es-MX" dirty="0"/>
        </a:p>
      </dgm:t>
    </dgm:pt>
    <dgm:pt modelId="{04184DAD-DB04-4601-BFDE-41188ECAD5EF}" type="parTrans" cxnId="{DC68C59A-19C0-45F9-90C3-806DA3E9221D}">
      <dgm:prSet/>
      <dgm:spPr/>
      <dgm:t>
        <a:bodyPr/>
        <a:lstStyle/>
        <a:p>
          <a:endParaRPr lang="es-MX"/>
        </a:p>
      </dgm:t>
    </dgm:pt>
    <dgm:pt modelId="{4734EECC-0DA6-407C-801B-1A262E5272F7}" type="sibTrans" cxnId="{DC68C59A-19C0-45F9-90C3-806DA3E9221D}">
      <dgm:prSet/>
      <dgm:spPr/>
      <dgm:t>
        <a:bodyPr/>
        <a:lstStyle/>
        <a:p>
          <a:endParaRPr lang="es-MX"/>
        </a:p>
      </dgm:t>
    </dgm:pt>
    <dgm:pt modelId="{351073E5-AE7F-439D-9A70-878357FEB442}">
      <dgm:prSet phldrT="[Texto]"/>
      <dgm:spPr/>
      <dgm:t>
        <a:bodyPr/>
        <a:lstStyle/>
        <a:p>
          <a:r>
            <a:rPr lang="es-MX" dirty="0" smtClean="0"/>
            <a:t>CAMBIO DE USO O DESTINO</a:t>
          </a:r>
          <a:endParaRPr lang="es-MX" dirty="0"/>
        </a:p>
      </dgm:t>
    </dgm:pt>
    <dgm:pt modelId="{F7CA79F6-909B-48FD-AD0D-17FB82DC2CEA}" type="parTrans" cxnId="{E4D0212A-1543-48AB-A190-2C75769524F3}">
      <dgm:prSet/>
      <dgm:spPr/>
      <dgm:t>
        <a:bodyPr/>
        <a:lstStyle/>
        <a:p>
          <a:endParaRPr lang="es-MX"/>
        </a:p>
      </dgm:t>
    </dgm:pt>
    <dgm:pt modelId="{86EE53AC-05F3-46BB-AC3F-67510AE1D039}" type="sibTrans" cxnId="{E4D0212A-1543-48AB-A190-2C75769524F3}">
      <dgm:prSet/>
      <dgm:spPr/>
      <dgm:t>
        <a:bodyPr/>
        <a:lstStyle/>
        <a:p>
          <a:endParaRPr lang="es-MX"/>
        </a:p>
      </dgm:t>
    </dgm:pt>
    <dgm:pt modelId="{38CA1A04-695E-49B5-A834-DE2832EC2B62}">
      <dgm:prSet phldrT="[Texto]"/>
      <dgm:spPr/>
      <dgm:t>
        <a:bodyPr/>
        <a:lstStyle/>
        <a:p>
          <a:r>
            <a:rPr lang="es-MX" dirty="0" smtClean="0"/>
            <a:t>Acto por el que se modifica el uso o destino de un bien del dominio público.</a:t>
          </a:r>
          <a:endParaRPr lang="es-MX" dirty="0"/>
        </a:p>
      </dgm:t>
    </dgm:pt>
    <dgm:pt modelId="{66739BA2-ADC6-4F5F-B43D-B42CA8F71E74}" type="parTrans" cxnId="{8680A88B-4F0B-4E57-A548-302F7F63BAE7}">
      <dgm:prSet/>
      <dgm:spPr/>
      <dgm:t>
        <a:bodyPr/>
        <a:lstStyle/>
        <a:p>
          <a:endParaRPr lang="es-MX"/>
        </a:p>
      </dgm:t>
    </dgm:pt>
    <dgm:pt modelId="{D6429345-3205-4C2A-B1A0-6897459D9545}" type="sibTrans" cxnId="{8680A88B-4F0B-4E57-A548-302F7F63BAE7}">
      <dgm:prSet/>
      <dgm:spPr/>
      <dgm:t>
        <a:bodyPr/>
        <a:lstStyle/>
        <a:p>
          <a:endParaRPr lang="es-MX"/>
        </a:p>
      </dgm:t>
    </dgm:pt>
    <dgm:pt modelId="{24B99685-898A-4FB5-B55C-9469FB0F18EF}">
      <dgm:prSet phldrT="[Texto]"/>
      <dgm:spPr/>
      <dgm:t>
        <a:bodyPr/>
        <a:lstStyle/>
        <a:p>
          <a:r>
            <a:rPr lang="es-MX" dirty="0" smtClean="0"/>
            <a:t>CAMBIO DE USUARIO</a:t>
          </a:r>
          <a:endParaRPr lang="es-MX" dirty="0"/>
        </a:p>
      </dgm:t>
    </dgm:pt>
    <dgm:pt modelId="{5DE43FA5-E5D4-4083-8480-0734F8AB6C0E}" type="parTrans" cxnId="{94DD795C-71EB-491F-A08B-06AF16A3A751}">
      <dgm:prSet/>
      <dgm:spPr/>
      <dgm:t>
        <a:bodyPr/>
        <a:lstStyle/>
        <a:p>
          <a:endParaRPr lang="es-MX"/>
        </a:p>
      </dgm:t>
    </dgm:pt>
    <dgm:pt modelId="{1B28C609-3785-4D63-91BB-F450FAE44DE5}" type="sibTrans" cxnId="{94DD795C-71EB-491F-A08B-06AF16A3A751}">
      <dgm:prSet/>
      <dgm:spPr/>
      <dgm:t>
        <a:bodyPr/>
        <a:lstStyle/>
        <a:p>
          <a:endParaRPr lang="es-MX"/>
        </a:p>
      </dgm:t>
    </dgm:pt>
    <dgm:pt modelId="{EAF947C9-4277-4067-B7EA-F6035C41D0CA}" type="pres">
      <dgm:prSet presAssocID="{B596FBCD-037F-4CC1-ACB4-BE34520CF706}" presName="Name0" presStyleCnt="0">
        <dgm:presLayoutVars>
          <dgm:chPref val="1"/>
          <dgm:dir/>
          <dgm:animOne val="branch"/>
          <dgm:animLvl val="lvl"/>
          <dgm:resizeHandles val="exact"/>
        </dgm:presLayoutVars>
      </dgm:prSet>
      <dgm:spPr/>
      <dgm:t>
        <a:bodyPr/>
        <a:lstStyle/>
        <a:p>
          <a:endParaRPr lang="es-MX"/>
        </a:p>
      </dgm:t>
    </dgm:pt>
    <dgm:pt modelId="{351DD1DC-2888-4AD8-AB4D-B0D117B1A38E}" type="pres">
      <dgm:prSet presAssocID="{065DF5E2-6922-4276-9946-75EE8E870A27}" presName="root1" presStyleCnt="0"/>
      <dgm:spPr/>
    </dgm:pt>
    <dgm:pt modelId="{2BBC4BAB-8C89-4B42-AF0E-2EBBC127FF03}" type="pres">
      <dgm:prSet presAssocID="{065DF5E2-6922-4276-9946-75EE8E870A27}" presName="LevelOneTextNode" presStyleLbl="node0" presStyleIdx="0" presStyleCnt="1">
        <dgm:presLayoutVars>
          <dgm:chPref val="3"/>
        </dgm:presLayoutVars>
      </dgm:prSet>
      <dgm:spPr/>
      <dgm:t>
        <a:bodyPr/>
        <a:lstStyle/>
        <a:p>
          <a:endParaRPr lang="es-MX"/>
        </a:p>
      </dgm:t>
    </dgm:pt>
    <dgm:pt modelId="{FAFD36AF-044A-40FB-ADBA-0FD0BF81446E}" type="pres">
      <dgm:prSet presAssocID="{065DF5E2-6922-4276-9946-75EE8E870A27}" presName="level2hierChild" presStyleCnt="0"/>
      <dgm:spPr/>
    </dgm:pt>
    <dgm:pt modelId="{29C5ED01-05A1-4481-B05D-8E4153739667}" type="pres">
      <dgm:prSet presAssocID="{2F21EEA7-15AB-4607-8586-69EE69859540}" presName="conn2-1" presStyleLbl="parChTrans1D2" presStyleIdx="0" presStyleCnt="6"/>
      <dgm:spPr/>
      <dgm:t>
        <a:bodyPr/>
        <a:lstStyle/>
        <a:p>
          <a:endParaRPr lang="es-MX"/>
        </a:p>
      </dgm:t>
    </dgm:pt>
    <dgm:pt modelId="{ADEDE10A-D18A-4227-A2D6-536323E9E891}" type="pres">
      <dgm:prSet presAssocID="{2F21EEA7-15AB-4607-8586-69EE69859540}" presName="connTx" presStyleLbl="parChTrans1D2" presStyleIdx="0" presStyleCnt="6"/>
      <dgm:spPr/>
      <dgm:t>
        <a:bodyPr/>
        <a:lstStyle/>
        <a:p>
          <a:endParaRPr lang="es-MX"/>
        </a:p>
      </dgm:t>
    </dgm:pt>
    <dgm:pt modelId="{54D6ABCB-2D88-4158-B981-3960479A9F3A}" type="pres">
      <dgm:prSet presAssocID="{6CF50770-1F8E-4C82-85E0-4D12389795DF}" presName="root2" presStyleCnt="0"/>
      <dgm:spPr/>
    </dgm:pt>
    <dgm:pt modelId="{DA2B95F1-0C29-4286-B17E-CCA23C136BA7}" type="pres">
      <dgm:prSet presAssocID="{6CF50770-1F8E-4C82-85E0-4D12389795DF}" presName="LevelTwoTextNode" presStyleLbl="node2" presStyleIdx="0" presStyleCnt="6">
        <dgm:presLayoutVars>
          <dgm:chPref val="3"/>
        </dgm:presLayoutVars>
      </dgm:prSet>
      <dgm:spPr/>
      <dgm:t>
        <a:bodyPr/>
        <a:lstStyle/>
        <a:p>
          <a:endParaRPr lang="es-MX"/>
        </a:p>
      </dgm:t>
    </dgm:pt>
    <dgm:pt modelId="{F0C96881-CED8-411F-9E2C-A31CE74717C9}" type="pres">
      <dgm:prSet presAssocID="{6CF50770-1F8E-4C82-85E0-4D12389795DF}" presName="level3hierChild" presStyleCnt="0"/>
      <dgm:spPr/>
    </dgm:pt>
    <dgm:pt modelId="{E6D4CE20-6A07-4509-B055-2B8568C66C4F}" type="pres">
      <dgm:prSet presAssocID="{D9ABAD2E-8C88-4B8C-9F49-D3E010B425B4}" presName="conn2-1" presStyleLbl="parChTrans1D3" presStyleIdx="0" presStyleCnt="6"/>
      <dgm:spPr/>
      <dgm:t>
        <a:bodyPr/>
        <a:lstStyle/>
        <a:p>
          <a:endParaRPr lang="es-MX"/>
        </a:p>
      </dgm:t>
    </dgm:pt>
    <dgm:pt modelId="{F11600E1-4B27-4B86-B9CA-068144D67232}" type="pres">
      <dgm:prSet presAssocID="{D9ABAD2E-8C88-4B8C-9F49-D3E010B425B4}" presName="connTx" presStyleLbl="parChTrans1D3" presStyleIdx="0" presStyleCnt="6"/>
      <dgm:spPr/>
      <dgm:t>
        <a:bodyPr/>
        <a:lstStyle/>
        <a:p>
          <a:endParaRPr lang="es-MX"/>
        </a:p>
      </dgm:t>
    </dgm:pt>
    <dgm:pt modelId="{9899E65E-5999-4391-BC49-C0EFF8BD4F3B}" type="pres">
      <dgm:prSet presAssocID="{966F87D1-5A65-497D-AD08-A42BAD19690E}" presName="root2" presStyleCnt="0"/>
      <dgm:spPr/>
    </dgm:pt>
    <dgm:pt modelId="{5AD23E95-B452-4E57-B81E-E36BDD183C29}" type="pres">
      <dgm:prSet presAssocID="{966F87D1-5A65-497D-AD08-A42BAD19690E}" presName="LevelTwoTextNode" presStyleLbl="node3" presStyleIdx="0" presStyleCnt="6">
        <dgm:presLayoutVars>
          <dgm:chPref val="3"/>
        </dgm:presLayoutVars>
      </dgm:prSet>
      <dgm:spPr/>
      <dgm:t>
        <a:bodyPr/>
        <a:lstStyle/>
        <a:p>
          <a:endParaRPr lang="es-MX"/>
        </a:p>
      </dgm:t>
    </dgm:pt>
    <dgm:pt modelId="{197F6BA2-D016-4EB6-8867-55DB03F72E47}" type="pres">
      <dgm:prSet presAssocID="{966F87D1-5A65-497D-AD08-A42BAD19690E}" presName="level3hierChild" presStyleCnt="0"/>
      <dgm:spPr/>
    </dgm:pt>
    <dgm:pt modelId="{29A2F8E2-8A3F-4921-87E7-33A11F752909}" type="pres">
      <dgm:prSet presAssocID="{07E55AB9-C5FE-434D-BD71-392C78A36DC9}" presName="conn2-1" presStyleLbl="parChTrans1D2" presStyleIdx="1" presStyleCnt="6"/>
      <dgm:spPr/>
      <dgm:t>
        <a:bodyPr/>
        <a:lstStyle/>
        <a:p>
          <a:endParaRPr lang="es-MX"/>
        </a:p>
      </dgm:t>
    </dgm:pt>
    <dgm:pt modelId="{31FAFE9C-1CB2-401F-AB5E-841F97B88E3B}" type="pres">
      <dgm:prSet presAssocID="{07E55AB9-C5FE-434D-BD71-392C78A36DC9}" presName="connTx" presStyleLbl="parChTrans1D2" presStyleIdx="1" presStyleCnt="6"/>
      <dgm:spPr/>
      <dgm:t>
        <a:bodyPr/>
        <a:lstStyle/>
        <a:p>
          <a:endParaRPr lang="es-MX"/>
        </a:p>
      </dgm:t>
    </dgm:pt>
    <dgm:pt modelId="{26FEB162-54A5-4116-AEB4-9D34D18B4C86}" type="pres">
      <dgm:prSet presAssocID="{BEB3592C-54CB-47F4-84C0-BEB73347F672}" presName="root2" presStyleCnt="0"/>
      <dgm:spPr/>
    </dgm:pt>
    <dgm:pt modelId="{F5A5B80E-BE0D-47F6-A93D-1C363FA89BD7}" type="pres">
      <dgm:prSet presAssocID="{BEB3592C-54CB-47F4-84C0-BEB73347F672}" presName="LevelTwoTextNode" presStyleLbl="node2" presStyleIdx="1" presStyleCnt="6" custScaleX="98690">
        <dgm:presLayoutVars>
          <dgm:chPref val="3"/>
        </dgm:presLayoutVars>
      </dgm:prSet>
      <dgm:spPr/>
      <dgm:t>
        <a:bodyPr/>
        <a:lstStyle/>
        <a:p>
          <a:endParaRPr lang="es-MX"/>
        </a:p>
      </dgm:t>
    </dgm:pt>
    <dgm:pt modelId="{C0808D57-2934-494F-A5AC-3521A52A6E3D}" type="pres">
      <dgm:prSet presAssocID="{BEB3592C-54CB-47F4-84C0-BEB73347F672}" presName="level3hierChild" presStyleCnt="0"/>
      <dgm:spPr/>
    </dgm:pt>
    <dgm:pt modelId="{878614B2-A23B-4323-AFF7-250093566A4F}" type="pres">
      <dgm:prSet presAssocID="{04184DAD-DB04-4601-BFDE-41188ECAD5EF}" presName="conn2-1" presStyleLbl="parChTrans1D3" presStyleIdx="1" presStyleCnt="6"/>
      <dgm:spPr/>
      <dgm:t>
        <a:bodyPr/>
        <a:lstStyle/>
        <a:p>
          <a:endParaRPr lang="es-MX"/>
        </a:p>
      </dgm:t>
    </dgm:pt>
    <dgm:pt modelId="{837CB0BA-5034-4481-9E6D-53EC52A40DC1}" type="pres">
      <dgm:prSet presAssocID="{04184DAD-DB04-4601-BFDE-41188ECAD5EF}" presName="connTx" presStyleLbl="parChTrans1D3" presStyleIdx="1" presStyleCnt="6"/>
      <dgm:spPr/>
      <dgm:t>
        <a:bodyPr/>
        <a:lstStyle/>
        <a:p>
          <a:endParaRPr lang="es-MX"/>
        </a:p>
      </dgm:t>
    </dgm:pt>
    <dgm:pt modelId="{6BE3AB5C-00EB-43A9-B632-91FAD9E5C969}" type="pres">
      <dgm:prSet presAssocID="{033F2842-AFBB-4C1E-AC6A-AC68A61D5048}" presName="root2" presStyleCnt="0"/>
      <dgm:spPr/>
    </dgm:pt>
    <dgm:pt modelId="{66EAE1F1-A9FD-40A4-8B39-DF7391E9B1C0}" type="pres">
      <dgm:prSet presAssocID="{033F2842-AFBB-4C1E-AC6A-AC68A61D5048}" presName="LevelTwoTextNode" presStyleLbl="node3" presStyleIdx="1" presStyleCnt="6">
        <dgm:presLayoutVars>
          <dgm:chPref val="3"/>
        </dgm:presLayoutVars>
      </dgm:prSet>
      <dgm:spPr/>
      <dgm:t>
        <a:bodyPr/>
        <a:lstStyle/>
        <a:p>
          <a:endParaRPr lang="es-MX"/>
        </a:p>
      </dgm:t>
    </dgm:pt>
    <dgm:pt modelId="{998F0D86-BDBD-462E-BCBD-DDAA8D2657E7}" type="pres">
      <dgm:prSet presAssocID="{033F2842-AFBB-4C1E-AC6A-AC68A61D5048}" presName="level3hierChild" presStyleCnt="0"/>
      <dgm:spPr/>
    </dgm:pt>
    <dgm:pt modelId="{091C3B74-572D-489E-89FB-A6D64C8A51E3}" type="pres">
      <dgm:prSet presAssocID="{BB365AA2-EB9E-4DAC-A16B-1E5502B234E0}" presName="conn2-1" presStyleLbl="parChTrans1D2" presStyleIdx="2" presStyleCnt="6"/>
      <dgm:spPr/>
      <dgm:t>
        <a:bodyPr/>
        <a:lstStyle/>
        <a:p>
          <a:endParaRPr lang="es-MX"/>
        </a:p>
      </dgm:t>
    </dgm:pt>
    <dgm:pt modelId="{AACAEF33-2C3B-4A57-8D94-DFE0067FD82A}" type="pres">
      <dgm:prSet presAssocID="{BB365AA2-EB9E-4DAC-A16B-1E5502B234E0}" presName="connTx" presStyleLbl="parChTrans1D2" presStyleIdx="2" presStyleCnt="6"/>
      <dgm:spPr/>
      <dgm:t>
        <a:bodyPr/>
        <a:lstStyle/>
        <a:p>
          <a:endParaRPr lang="es-MX"/>
        </a:p>
      </dgm:t>
    </dgm:pt>
    <dgm:pt modelId="{9D9F90A2-27F3-4AF9-9EF5-91839560BE1D}" type="pres">
      <dgm:prSet presAssocID="{3025F142-8AA4-4606-95BB-587E5C47A35A}" presName="root2" presStyleCnt="0"/>
      <dgm:spPr/>
    </dgm:pt>
    <dgm:pt modelId="{13E06C16-976A-46C2-9DB9-87016FCCAB09}" type="pres">
      <dgm:prSet presAssocID="{3025F142-8AA4-4606-95BB-587E5C47A35A}" presName="LevelTwoTextNode" presStyleLbl="node2" presStyleIdx="2" presStyleCnt="6">
        <dgm:presLayoutVars>
          <dgm:chPref val="3"/>
        </dgm:presLayoutVars>
      </dgm:prSet>
      <dgm:spPr/>
      <dgm:t>
        <a:bodyPr/>
        <a:lstStyle/>
        <a:p>
          <a:endParaRPr lang="es-MX"/>
        </a:p>
      </dgm:t>
    </dgm:pt>
    <dgm:pt modelId="{8D0E0FDA-2F66-4376-BB0F-0B1EE2B75E0A}" type="pres">
      <dgm:prSet presAssocID="{3025F142-8AA4-4606-95BB-587E5C47A35A}" presName="level3hierChild" presStyleCnt="0"/>
      <dgm:spPr/>
    </dgm:pt>
    <dgm:pt modelId="{A44BA4F3-C266-4B8A-A3A2-DE0B69294A2B}" type="pres">
      <dgm:prSet presAssocID="{7AA3AA56-1E84-45B6-8BF0-B4E4876945EE}" presName="conn2-1" presStyleLbl="parChTrans1D3" presStyleIdx="2" presStyleCnt="6"/>
      <dgm:spPr/>
      <dgm:t>
        <a:bodyPr/>
        <a:lstStyle/>
        <a:p>
          <a:endParaRPr lang="es-MX"/>
        </a:p>
      </dgm:t>
    </dgm:pt>
    <dgm:pt modelId="{3CAB6348-C00E-410C-B531-4777156CAD5F}" type="pres">
      <dgm:prSet presAssocID="{7AA3AA56-1E84-45B6-8BF0-B4E4876945EE}" presName="connTx" presStyleLbl="parChTrans1D3" presStyleIdx="2" presStyleCnt="6"/>
      <dgm:spPr/>
      <dgm:t>
        <a:bodyPr/>
        <a:lstStyle/>
        <a:p>
          <a:endParaRPr lang="es-MX"/>
        </a:p>
      </dgm:t>
    </dgm:pt>
    <dgm:pt modelId="{23AED038-3CCA-4D26-8488-B7A33E831A97}" type="pres">
      <dgm:prSet presAssocID="{4AF27F10-738A-4612-9ED5-24B056923411}" presName="root2" presStyleCnt="0"/>
      <dgm:spPr/>
    </dgm:pt>
    <dgm:pt modelId="{6091031F-4F14-4A1B-9628-C6DC5C375556}" type="pres">
      <dgm:prSet presAssocID="{4AF27F10-738A-4612-9ED5-24B056923411}" presName="LevelTwoTextNode" presStyleLbl="node3" presStyleIdx="2" presStyleCnt="6">
        <dgm:presLayoutVars>
          <dgm:chPref val="3"/>
        </dgm:presLayoutVars>
      </dgm:prSet>
      <dgm:spPr/>
      <dgm:t>
        <a:bodyPr/>
        <a:lstStyle/>
        <a:p>
          <a:endParaRPr lang="es-MX"/>
        </a:p>
      </dgm:t>
    </dgm:pt>
    <dgm:pt modelId="{3E7A1DF5-90F0-416A-8CEA-330B929F0A2A}" type="pres">
      <dgm:prSet presAssocID="{4AF27F10-738A-4612-9ED5-24B056923411}" presName="level3hierChild" presStyleCnt="0"/>
      <dgm:spPr/>
    </dgm:pt>
    <dgm:pt modelId="{279A0B87-58BF-4337-BC2A-8F4BB55FEFBB}" type="pres">
      <dgm:prSet presAssocID="{30F4BE27-ABE7-4F4F-8093-D01E52E0510F}" presName="conn2-1" presStyleLbl="parChTrans1D2" presStyleIdx="3" presStyleCnt="6"/>
      <dgm:spPr/>
      <dgm:t>
        <a:bodyPr/>
        <a:lstStyle/>
        <a:p>
          <a:endParaRPr lang="es-MX"/>
        </a:p>
      </dgm:t>
    </dgm:pt>
    <dgm:pt modelId="{ECC4DEEC-931C-4558-A91D-37FD9512FCB3}" type="pres">
      <dgm:prSet presAssocID="{30F4BE27-ABE7-4F4F-8093-D01E52E0510F}" presName="connTx" presStyleLbl="parChTrans1D2" presStyleIdx="3" presStyleCnt="6"/>
      <dgm:spPr/>
      <dgm:t>
        <a:bodyPr/>
        <a:lstStyle/>
        <a:p>
          <a:endParaRPr lang="es-MX"/>
        </a:p>
      </dgm:t>
    </dgm:pt>
    <dgm:pt modelId="{F10827EA-4FDD-4B54-B596-49D292E08D6B}" type="pres">
      <dgm:prSet presAssocID="{811EB61B-5307-4356-A355-9CE9488B5D25}" presName="root2" presStyleCnt="0"/>
      <dgm:spPr/>
    </dgm:pt>
    <dgm:pt modelId="{C44BABED-ED2F-41CC-BBD8-523CFB6A9586}" type="pres">
      <dgm:prSet presAssocID="{811EB61B-5307-4356-A355-9CE9488B5D25}" presName="LevelTwoTextNode" presStyleLbl="node2" presStyleIdx="3" presStyleCnt="6">
        <dgm:presLayoutVars>
          <dgm:chPref val="3"/>
        </dgm:presLayoutVars>
      </dgm:prSet>
      <dgm:spPr/>
      <dgm:t>
        <a:bodyPr/>
        <a:lstStyle/>
        <a:p>
          <a:endParaRPr lang="es-MX"/>
        </a:p>
      </dgm:t>
    </dgm:pt>
    <dgm:pt modelId="{DB4C4B9D-4913-4289-8EB7-0D48F6EAB149}" type="pres">
      <dgm:prSet presAssocID="{811EB61B-5307-4356-A355-9CE9488B5D25}" presName="level3hierChild" presStyleCnt="0"/>
      <dgm:spPr/>
    </dgm:pt>
    <dgm:pt modelId="{E54E63AC-FD92-4EBE-83BD-44B3E3CF4952}" type="pres">
      <dgm:prSet presAssocID="{CDFDE0E9-9261-44F0-BD59-9DC31C7D8F4D}" presName="conn2-1" presStyleLbl="parChTrans1D3" presStyleIdx="3" presStyleCnt="6"/>
      <dgm:spPr/>
      <dgm:t>
        <a:bodyPr/>
        <a:lstStyle/>
        <a:p>
          <a:endParaRPr lang="es-MX"/>
        </a:p>
      </dgm:t>
    </dgm:pt>
    <dgm:pt modelId="{B3345BCF-7D1B-48EB-9196-0A6475A8F485}" type="pres">
      <dgm:prSet presAssocID="{CDFDE0E9-9261-44F0-BD59-9DC31C7D8F4D}" presName="connTx" presStyleLbl="parChTrans1D3" presStyleIdx="3" presStyleCnt="6"/>
      <dgm:spPr/>
      <dgm:t>
        <a:bodyPr/>
        <a:lstStyle/>
        <a:p>
          <a:endParaRPr lang="es-MX"/>
        </a:p>
      </dgm:t>
    </dgm:pt>
    <dgm:pt modelId="{F8295B40-C132-46D7-BFCD-7F84906F53D5}" type="pres">
      <dgm:prSet presAssocID="{11B7B4C0-6BFA-4C76-8EBA-8B940A3796A1}" presName="root2" presStyleCnt="0"/>
      <dgm:spPr/>
    </dgm:pt>
    <dgm:pt modelId="{B72B8F7E-F3CE-4A01-9FB5-4FE88BA5EDB2}" type="pres">
      <dgm:prSet presAssocID="{11B7B4C0-6BFA-4C76-8EBA-8B940A3796A1}" presName="LevelTwoTextNode" presStyleLbl="node3" presStyleIdx="3" presStyleCnt="6">
        <dgm:presLayoutVars>
          <dgm:chPref val="3"/>
        </dgm:presLayoutVars>
      </dgm:prSet>
      <dgm:spPr/>
      <dgm:t>
        <a:bodyPr/>
        <a:lstStyle/>
        <a:p>
          <a:endParaRPr lang="es-MX"/>
        </a:p>
      </dgm:t>
    </dgm:pt>
    <dgm:pt modelId="{933C25BC-BF32-41EC-A3AF-39A86D31B04B}" type="pres">
      <dgm:prSet presAssocID="{11B7B4C0-6BFA-4C76-8EBA-8B940A3796A1}" presName="level3hierChild" presStyleCnt="0"/>
      <dgm:spPr/>
    </dgm:pt>
    <dgm:pt modelId="{CC3778B4-E874-4C90-99AA-6FF8ECC36100}" type="pres">
      <dgm:prSet presAssocID="{F7CA79F6-909B-48FD-AD0D-17FB82DC2CEA}" presName="conn2-1" presStyleLbl="parChTrans1D2" presStyleIdx="4" presStyleCnt="6"/>
      <dgm:spPr/>
      <dgm:t>
        <a:bodyPr/>
        <a:lstStyle/>
        <a:p>
          <a:endParaRPr lang="es-MX"/>
        </a:p>
      </dgm:t>
    </dgm:pt>
    <dgm:pt modelId="{60C6A7F3-7D64-4F2A-82DE-449ACF82736A}" type="pres">
      <dgm:prSet presAssocID="{F7CA79F6-909B-48FD-AD0D-17FB82DC2CEA}" presName="connTx" presStyleLbl="parChTrans1D2" presStyleIdx="4" presStyleCnt="6"/>
      <dgm:spPr/>
      <dgm:t>
        <a:bodyPr/>
        <a:lstStyle/>
        <a:p>
          <a:endParaRPr lang="es-MX"/>
        </a:p>
      </dgm:t>
    </dgm:pt>
    <dgm:pt modelId="{C22306FA-5377-4993-A0A6-290B3BDD1345}" type="pres">
      <dgm:prSet presAssocID="{351073E5-AE7F-439D-9A70-878357FEB442}" presName="root2" presStyleCnt="0"/>
      <dgm:spPr/>
    </dgm:pt>
    <dgm:pt modelId="{104BFBC0-1607-4B5A-8C59-70FBC515EE6A}" type="pres">
      <dgm:prSet presAssocID="{351073E5-AE7F-439D-9A70-878357FEB442}" presName="LevelTwoTextNode" presStyleLbl="node2" presStyleIdx="4" presStyleCnt="6">
        <dgm:presLayoutVars>
          <dgm:chPref val="3"/>
        </dgm:presLayoutVars>
      </dgm:prSet>
      <dgm:spPr/>
      <dgm:t>
        <a:bodyPr/>
        <a:lstStyle/>
        <a:p>
          <a:endParaRPr lang="es-MX"/>
        </a:p>
      </dgm:t>
    </dgm:pt>
    <dgm:pt modelId="{1DF5DBDA-6FF6-4E3B-AE03-09D7814ABAA9}" type="pres">
      <dgm:prSet presAssocID="{351073E5-AE7F-439D-9A70-878357FEB442}" presName="level3hierChild" presStyleCnt="0"/>
      <dgm:spPr/>
    </dgm:pt>
    <dgm:pt modelId="{96F20F13-6951-4B6B-AF3A-F75ED91AC2D5}" type="pres">
      <dgm:prSet presAssocID="{66739BA2-ADC6-4F5F-B43D-B42CA8F71E74}" presName="conn2-1" presStyleLbl="parChTrans1D3" presStyleIdx="4" presStyleCnt="6"/>
      <dgm:spPr/>
      <dgm:t>
        <a:bodyPr/>
        <a:lstStyle/>
        <a:p>
          <a:endParaRPr lang="es-MX"/>
        </a:p>
      </dgm:t>
    </dgm:pt>
    <dgm:pt modelId="{2377A99F-7748-4805-985C-C353A68DBADA}" type="pres">
      <dgm:prSet presAssocID="{66739BA2-ADC6-4F5F-B43D-B42CA8F71E74}" presName="connTx" presStyleLbl="parChTrans1D3" presStyleIdx="4" presStyleCnt="6"/>
      <dgm:spPr/>
      <dgm:t>
        <a:bodyPr/>
        <a:lstStyle/>
        <a:p>
          <a:endParaRPr lang="es-MX"/>
        </a:p>
      </dgm:t>
    </dgm:pt>
    <dgm:pt modelId="{FE934DD1-A64F-4358-9074-F14F4D64B95D}" type="pres">
      <dgm:prSet presAssocID="{38CA1A04-695E-49B5-A834-DE2832EC2B62}" presName="root2" presStyleCnt="0"/>
      <dgm:spPr/>
    </dgm:pt>
    <dgm:pt modelId="{30E8F5BC-1D5D-4787-B4B8-134BC4BEF82D}" type="pres">
      <dgm:prSet presAssocID="{38CA1A04-695E-49B5-A834-DE2832EC2B62}" presName="LevelTwoTextNode" presStyleLbl="node3" presStyleIdx="4" presStyleCnt="6">
        <dgm:presLayoutVars>
          <dgm:chPref val="3"/>
        </dgm:presLayoutVars>
      </dgm:prSet>
      <dgm:spPr/>
      <dgm:t>
        <a:bodyPr/>
        <a:lstStyle/>
        <a:p>
          <a:endParaRPr lang="es-MX"/>
        </a:p>
      </dgm:t>
    </dgm:pt>
    <dgm:pt modelId="{61679800-9AA5-4F9C-B781-229406F7F89A}" type="pres">
      <dgm:prSet presAssocID="{38CA1A04-695E-49B5-A834-DE2832EC2B62}" presName="level3hierChild" presStyleCnt="0"/>
      <dgm:spPr/>
    </dgm:pt>
    <dgm:pt modelId="{38172523-1E7D-4246-98D8-468AF7EF48EB}" type="pres">
      <dgm:prSet presAssocID="{5DE43FA5-E5D4-4083-8480-0734F8AB6C0E}" presName="conn2-1" presStyleLbl="parChTrans1D2" presStyleIdx="5" presStyleCnt="6"/>
      <dgm:spPr/>
      <dgm:t>
        <a:bodyPr/>
        <a:lstStyle/>
        <a:p>
          <a:endParaRPr lang="es-MX"/>
        </a:p>
      </dgm:t>
    </dgm:pt>
    <dgm:pt modelId="{F17CFCB7-E5EC-477B-B273-228550ED9DBB}" type="pres">
      <dgm:prSet presAssocID="{5DE43FA5-E5D4-4083-8480-0734F8AB6C0E}" presName="connTx" presStyleLbl="parChTrans1D2" presStyleIdx="5" presStyleCnt="6"/>
      <dgm:spPr/>
      <dgm:t>
        <a:bodyPr/>
        <a:lstStyle/>
        <a:p>
          <a:endParaRPr lang="es-MX"/>
        </a:p>
      </dgm:t>
    </dgm:pt>
    <dgm:pt modelId="{C22B1425-B778-43B5-8AB7-E8B2E2B3242F}" type="pres">
      <dgm:prSet presAssocID="{24B99685-898A-4FB5-B55C-9469FB0F18EF}" presName="root2" presStyleCnt="0"/>
      <dgm:spPr/>
    </dgm:pt>
    <dgm:pt modelId="{53234B04-B201-40E8-8122-BC2A76861718}" type="pres">
      <dgm:prSet presAssocID="{24B99685-898A-4FB5-B55C-9469FB0F18EF}" presName="LevelTwoTextNode" presStyleLbl="node2" presStyleIdx="5" presStyleCnt="6">
        <dgm:presLayoutVars>
          <dgm:chPref val="3"/>
        </dgm:presLayoutVars>
      </dgm:prSet>
      <dgm:spPr/>
      <dgm:t>
        <a:bodyPr/>
        <a:lstStyle/>
        <a:p>
          <a:endParaRPr lang="es-MX"/>
        </a:p>
      </dgm:t>
    </dgm:pt>
    <dgm:pt modelId="{AC42505B-E9FF-4482-9E77-482CE14435AA}" type="pres">
      <dgm:prSet presAssocID="{24B99685-898A-4FB5-B55C-9469FB0F18EF}" presName="level3hierChild" presStyleCnt="0"/>
      <dgm:spPr/>
    </dgm:pt>
    <dgm:pt modelId="{94A3C2A8-07D7-4209-A5D4-5A0AC78A1ED8}" type="pres">
      <dgm:prSet presAssocID="{1C352DA3-9B3A-4B8D-93A0-16B63E6699A7}" presName="conn2-1" presStyleLbl="parChTrans1D3" presStyleIdx="5" presStyleCnt="6"/>
      <dgm:spPr/>
      <dgm:t>
        <a:bodyPr/>
        <a:lstStyle/>
        <a:p>
          <a:endParaRPr lang="es-MX"/>
        </a:p>
      </dgm:t>
    </dgm:pt>
    <dgm:pt modelId="{6DE7246D-F53E-4701-8AD1-3465460BA70D}" type="pres">
      <dgm:prSet presAssocID="{1C352DA3-9B3A-4B8D-93A0-16B63E6699A7}" presName="connTx" presStyleLbl="parChTrans1D3" presStyleIdx="5" presStyleCnt="6"/>
      <dgm:spPr/>
      <dgm:t>
        <a:bodyPr/>
        <a:lstStyle/>
        <a:p>
          <a:endParaRPr lang="es-MX"/>
        </a:p>
      </dgm:t>
    </dgm:pt>
    <dgm:pt modelId="{F0B5B565-E5B6-49C1-9737-890EE3417D4F}" type="pres">
      <dgm:prSet presAssocID="{F21B6CBF-2FDF-4E0A-99D5-5552142E5F83}" presName="root2" presStyleCnt="0"/>
      <dgm:spPr/>
    </dgm:pt>
    <dgm:pt modelId="{BE6C1527-671A-4615-9D1C-0B86494899D6}" type="pres">
      <dgm:prSet presAssocID="{F21B6CBF-2FDF-4E0A-99D5-5552142E5F83}" presName="LevelTwoTextNode" presStyleLbl="node3" presStyleIdx="5" presStyleCnt="6">
        <dgm:presLayoutVars>
          <dgm:chPref val="3"/>
        </dgm:presLayoutVars>
      </dgm:prSet>
      <dgm:spPr/>
      <dgm:t>
        <a:bodyPr/>
        <a:lstStyle/>
        <a:p>
          <a:endParaRPr lang="es-MX"/>
        </a:p>
      </dgm:t>
    </dgm:pt>
    <dgm:pt modelId="{4E958E14-86D8-4239-BEE7-2C05CE0C1735}" type="pres">
      <dgm:prSet presAssocID="{F21B6CBF-2FDF-4E0A-99D5-5552142E5F83}" presName="level3hierChild" presStyleCnt="0"/>
      <dgm:spPr/>
    </dgm:pt>
  </dgm:ptLst>
  <dgm:cxnLst>
    <dgm:cxn modelId="{A6CE17DC-0517-46D3-99CA-9AC0E78F2B85}" srcId="{065DF5E2-6922-4276-9946-75EE8E870A27}" destId="{811EB61B-5307-4356-A355-9CE9488B5D25}" srcOrd="3" destOrd="0" parTransId="{30F4BE27-ABE7-4F4F-8093-D01E52E0510F}" sibTransId="{8E92765A-CE9D-445E-AE61-2E2F6DD0A607}"/>
    <dgm:cxn modelId="{E4D0212A-1543-48AB-A190-2C75769524F3}" srcId="{065DF5E2-6922-4276-9946-75EE8E870A27}" destId="{351073E5-AE7F-439D-9A70-878357FEB442}" srcOrd="4" destOrd="0" parTransId="{F7CA79F6-909B-48FD-AD0D-17FB82DC2CEA}" sibTransId="{86EE53AC-05F3-46BB-AC3F-67510AE1D039}"/>
    <dgm:cxn modelId="{F8257EA3-D444-4537-A140-494D419B7874}" type="presOf" srcId="{6CF50770-1F8E-4C82-85E0-4D12389795DF}" destId="{DA2B95F1-0C29-4286-B17E-CCA23C136BA7}" srcOrd="0" destOrd="0" presId="urn:microsoft.com/office/officeart/2008/layout/HorizontalMultiLevelHierarchy"/>
    <dgm:cxn modelId="{AEF97836-DAD8-4B03-B402-EFABB4200F23}" type="presOf" srcId="{66739BA2-ADC6-4F5F-B43D-B42CA8F71E74}" destId="{2377A99F-7748-4805-985C-C353A68DBADA}" srcOrd="1" destOrd="0" presId="urn:microsoft.com/office/officeart/2008/layout/HorizontalMultiLevelHierarchy"/>
    <dgm:cxn modelId="{E21DAD10-1471-4098-B80C-C3863EB852E7}" type="presOf" srcId="{811EB61B-5307-4356-A355-9CE9488B5D25}" destId="{C44BABED-ED2F-41CC-BBD8-523CFB6A9586}" srcOrd="0" destOrd="0" presId="urn:microsoft.com/office/officeart/2008/layout/HorizontalMultiLevelHierarchy"/>
    <dgm:cxn modelId="{57B341EB-0E4C-447E-888C-AE4C0A8B62B8}" type="presOf" srcId="{7AA3AA56-1E84-45B6-8BF0-B4E4876945EE}" destId="{A44BA4F3-C266-4B8A-A3A2-DE0B69294A2B}" srcOrd="0" destOrd="0" presId="urn:microsoft.com/office/officeart/2008/layout/HorizontalMultiLevelHierarchy"/>
    <dgm:cxn modelId="{DFF57E14-7E7E-4D88-B84F-93AB2C56D249}" type="presOf" srcId="{BB365AA2-EB9E-4DAC-A16B-1E5502B234E0}" destId="{AACAEF33-2C3B-4A57-8D94-DFE0067FD82A}" srcOrd="1" destOrd="0" presId="urn:microsoft.com/office/officeart/2008/layout/HorizontalMultiLevelHierarchy"/>
    <dgm:cxn modelId="{DCE5F901-9741-492F-B32E-05EEC60F10B1}" type="presOf" srcId="{BEB3592C-54CB-47F4-84C0-BEB73347F672}" destId="{F5A5B80E-BE0D-47F6-A93D-1C363FA89BD7}" srcOrd="0" destOrd="0" presId="urn:microsoft.com/office/officeart/2008/layout/HorizontalMultiLevelHierarchy"/>
    <dgm:cxn modelId="{66AFBA64-0620-464F-9A24-C1497E1A8656}" srcId="{065DF5E2-6922-4276-9946-75EE8E870A27}" destId="{3025F142-8AA4-4606-95BB-587E5C47A35A}" srcOrd="2" destOrd="0" parTransId="{BB365AA2-EB9E-4DAC-A16B-1E5502B234E0}" sibTransId="{571061E9-CDFC-4ED3-9A55-5BF1E96DCA0B}"/>
    <dgm:cxn modelId="{A7F6C7C3-CA8F-4F16-8E03-ABE04D46F465}" type="presOf" srcId="{07E55AB9-C5FE-434D-BD71-392C78A36DC9}" destId="{29A2F8E2-8A3F-4921-87E7-33A11F752909}" srcOrd="0" destOrd="0" presId="urn:microsoft.com/office/officeart/2008/layout/HorizontalMultiLevelHierarchy"/>
    <dgm:cxn modelId="{1AD774E5-9EA8-4F31-A6A8-89F89BF8D0B2}" type="presOf" srcId="{BB365AA2-EB9E-4DAC-A16B-1E5502B234E0}" destId="{091C3B74-572D-489E-89FB-A6D64C8A51E3}" srcOrd="0" destOrd="0" presId="urn:microsoft.com/office/officeart/2008/layout/HorizontalMultiLevelHierarchy"/>
    <dgm:cxn modelId="{532E04CF-5F52-4EB2-84AB-9D29F5B58CB0}" type="presOf" srcId="{66739BA2-ADC6-4F5F-B43D-B42CA8F71E74}" destId="{96F20F13-6951-4B6B-AF3A-F75ED91AC2D5}" srcOrd="0" destOrd="0" presId="urn:microsoft.com/office/officeart/2008/layout/HorizontalMultiLevelHierarchy"/>
    <dgm:cxn modelId="{F74AA91E-6A0C-404B-B764-8B24A0C1FC2D}" type="presOf" srcId="{38CA1A04-695E-49B5-A834-DE2832EC2B62}" destId="{30E8F5BC-1D5D-4787-B4B8-134BC4BEF82D}" srcOrd="0" destOrd="0" presId="urn:microsoft.com/office/officeart/2008/layout/HorizontalMultiLevelHierarchy"/>
    <dgm:cxn modelId="{6B46E5BB-91CB-4634-9786-E1C4F91192A4}" type="presOf" srcId="{11B7B4C0-6BFA-4C76-8EBA-8B940A3796A1}" destId="{B72B8F7E-F3CE-4A01-9FB5-4FE88BA5EDB2}" srcOrd="0" destOrd="0" presId="urn:microsoft.com/office/officeart/2008/layout/HorizontalMultiLevelHierarchy"/>
    <dgm:cxn modelId="{69CDF485-5B3D-425E-AA4D-479E2F30908C}" type="presOf" srcId="{033F2842-AFBB-4C1E-AC6A-AC68A61D5048}" destId="{66EAE1F1-A9FD-40A4-8B39-DF7391E9B1C0}" srcOrd="0" destOrd="0" presId="urn:microsoft.com/office/officeart/2008/layout/HorizontalMultiLevelHierarchy"/>
    <dgm:cxn modelId="{5BF5D37B-0D64-4D2D-8E38-0A4C0867391A}" type="presOf" srcId="{CDFDE0E9-9261-44F0-BD59-9DC31C7D8F4D}" destId="{B3345BCF-7D1B-48EB-9196-0A6475A8F485}" srcOrd="1" destOrd="0" presId="urn:microsoft.com/office/officeart/2008/layout/HorizontalMultiLevelHierarchy"/>
    <dgm:cxn modelId="{DC68C59A-19C0-45F9-90C3-806DA3E9221D}" srcId="{BEB3592C-54CB-47F4-84C0-BEB73347F672}" destId="{033F2842-AFBB-4C1E-AC6A-AC68A61D5048}" srcOrd="0" destOrd="0" parTransId="{04184DAD-DB04-4601-BFDE-41188ECAD5EF}" sibTransId="{4734EECC-0DA6-407C-801B-1A262E5272F7}"/>
    <dgm:cxn modelId="{A3DB02D0-C537-457B-8485-69DB8719FB86}" type="presOf" srcId="{30F4BE27-ABE7-4F4F-8093-D01E52E0510F}" destId="{ECC4DEEC-931C-4558-A91D-37FD9512FCB3}" srcOrd="1" destOrd="0" presId="urn:microsoft.com/office/officeart/2008/layout/HorizontalMultiLevelHierarchy"/>
    <dgm:cxn modelId="{AF721EF7-B50C-4B79-9823-AB591CFD6DF1}" type="presOf" srcId="{07E55AB9-C5FE-434D-BD71-392C78A36DC9}" destId="{31FAFE9C-1CB2-401F-AB5E-841F97B88E3B}" srcOrd="1" destOrd="0" presId="urn:microsoft.com/office/officeart/2008/layout/HorizontalMultiLevelHierarchy"/>
    <dgm:cxn modelId="{B8DBC39A-41CF-4C2A-8224-0C3C0278E1B5}" type="presOf" srcId="{966F87D1-5A65-497D-AD08-A42BAD19690E}" destId="{5AD23E95-B452-4E57-B81E-E36BDD183C29}" srcOrd="0" destOrd="0" presId="urn:microsoft.com/office/officeart/2008/layout/HorizontalMultiLevelHierarchy"/>
    <dgm:cxn modelId="{2848C15E-7FD1-4B02-9C28-28BBC3CE556E}" srcId="{065DF5E2-6922-4276-9946-75EE8E870A27}" destId="{BEB3592C-54CB-47F4-84C0-BEB73347F672}" srcOrd="1" destOrd="0" parTransId="{07E55AB9-C5FE-434D-BD71-392C78A36DC9}" sibTransId="{E27BDFC4-F5E5-43D7-B60D-02A522363AFC}"/>
    <dgm:cxn modelId="{B5588928-F7B4-4C6E-A6C7-2576A20F4F6A}" srcId="{3025F142-8AA4-4606-95BB-587E5C47A35A}" destId="{4AF27F10-738A-4612-9ED5-24B056923411}" srcOrd="0" destOrd="0" parTransId="{7AA3AA56-1E84-45B6-8BF0-B4E4876945EE}" sibTransId="{6ABE40F0-CEF7-4016-85B1-35EE996715C9}"/>
    <dgm:cxn modelId="{FDE5932F-2DCD-47EB-82EE-FBCEBB97F2D8}" srcId="{24B99685-898A-4FB5-B55C-9469FB0F18EF}" destId="{F21B6CBF-2FDF-4E0A-99D5-5552142E5F83}" srcOrd="0" destOrd="0" parTransId="{1C352DA3-9B3A-4B8D-93A0-16B63E6699A7}" sibTransId="{BEF1FD3D-B74D-4BC4-8871-2D32825D7D0F}"/>
    <dgm:cxn modelId="{08B50F4C-C81A-4914-82B6-E987529B8599}" srcId="{811EB61B-5307-4356-A355-9CE9488B5D25}" destId="{11B7B4C0-6BFA-4C76-8EBA-8B940A3796A1}" srcOrd="0" destOrd="0" parTransId="{CDFDE0E9-9261-44F0-BD59-9DC31C7D8F4D}" sibTransId="{D9ADF66E-7FEB-4D93-A0EE-7E631F1D0B31}"/>
    <dgm:cxn modelId="{483BF77A-390A-4398-8726-46D72354481E}" type="presOf" srcId="{1C352DA3-9B3A-4B8D-93A0-16B63E6699A7}" destId="{94A3C2A8-07D7-4209-A5D4-5A0AC78A1ED8}" srcOrd="0" destOrd="0" presId="urn:microsoft.com/office/officeart/2008/layout/HorizontalMultiLevelHierarchy"/>
    <dgm:cxn modelId="{94DD795C-71EB-491F-A08B-06AF16A3A751}" srcId="{065DF5E2-6922-4276-9946-75EE8E870A27}" destId="{24B99685-898A-4FB5-B55C-9469FB0F18EF}" srcOrd="5" destOrd="0" parTransId="{5DE43FA5-E5D4-4083-8480-0734F8AB6C0E}" sibTransId="{1B28C609-3785-4D63-91BB-F450FAE44DE5}"/>
    <dgm:cxn modelId="{9505F161-CEBE-4843-B388-6A5533802D63}" type="presOf" srcId="{30F4BE27-ABE7-4F4F-8093-D01E52E0510F}" destId="{279A0B87-58BF-4337-BC2A-8F4BB55FEFBB}" srcOrd="0" destOrd="0" presId="urn:microsoft.com/office/officeart/2008/layout/HorizontalMultiLevelHierarchy"/>
    <dgm:cxn modelId="{54438D74-C954-4004-810D-D48D05239A9E}" type="presOf" srcId="{3025F142-8AA4-4606-95BB-587E5C47A35A}" destId="{13E06C16-976A-46C2-9DB9-87016FCCAB09}" srcOrd="0" destOrd="0" presId="urn:microsoft.com/office/officeart/2008/layout/HorizontalMultiLevelHierarchy"/>
    <dgm:cxn modelId="{3536D2A3-E715-4A3C-ADAC-BFD11AFF28F7}" srcId="{065DF5E2-6922-4276-9946-75EE8E870A27}" destId="{6CF50770-1F8E-4C82-85E0-4D12389795DF}" srcOrd="0" destOrd="0" parTransId="{2F21EEA7-15AB-4607-8586-69EE69859540}" sibTransId="{14C48D0F-04B2-4509-8B88-B7B86580EDC8}"/>
    <dgm:cxn modelId="{A57205A4-4FB9-48B2-92FD-3B5F3D38FF8F}" srcId="{6CF50770-1F8E-4C82-85E0-4D12389795DF}" destId="{966F87D1-5A65-497D-AD08-A42BAD19690E}" srcOrd="0" destOrd="0" parTransId="{D9ABAD2E-8C88-4B8C-9F49-D3E010B425B4}" sibTransId="{A3E8C726-D4FF-4BF5-8EEF-D40398CE2185}"/>
    <dgm:cxn modelId="{C849E0FE-9BEF-4FF4-9F1D-5A1FBF3361AE}" type="presOf" srcId="{D9ABAD2E-8C88-4B8C-9F49-D3E010B425B4}" destId="{F11600E1-4B27-4B86-B9CA-068144D67232}" srcOrd="1" destOrd="0" presId="urn:microsoft.com/office/officeart/2008/layout/HorizontalMultiLevelHierarchy"/>
    <dgm:cxn modelId="{9DE96752-E6A1-4B9B-9B4A-FB2828A8EBED}" type="presOf" srcId="{D9ABAD2E-8C88-4B8C-9F49-D3E010B425B4}" destId="{E6D4CE20-6A07-4509-B055-2B8568C66C4F}" srcOrd="0" destOrd="0" presId="urn:microsoft.com/office/officeart/2008/layout/HorizontalMultiLevelHierarchy"/>
    <dgm:cxn modelId="{933E1AC1-D5DE-4A02-A064-0EBC6008BCAA}" type="presOf" srcId="{351073E5-AE7F-439D-9A70-878357FEB442}" destId="{104BFBC0-1607-4B5A-8C59-70FBC515EE6A}" srcOrd="0" destOrd="0" presId="urn:microsoft.com/office/officeart/2008/layout/HorizontalMultiLevelHierarchy"/>
    <dgm:cxn modelId="{BE7B40BE-308B-4350-8DAB-CC560CEDC7E9}" srcId="{B596FBCD-037F-4CC1-ACB4-BE34520CF706}" destId="{065DF5E2-6922-4276-9946-75EE8E870A27}" srcOrd="0" destOrd="0" parTransId="{3C2221D6-69D4-4599-91E4-636766375C0C}" sibTransId="{736CDBC7-55D7-4AF4-8FB4-CE28075B3E5C}"/>
    <dgm:cxn modelId="{E8BD9292-BD53-48BA-84E9-8EEA69259F3D}" type="presOf" srcId="{1C352DA3-9B3A-4B8D-93A0-16B63E6699A7}" destId="{6DE7246D-F53E-4701-8AD1-3465460BA70D}" srcOrd="1" destOrd="0" presId="urn:microsoft.com/office/officeart/2008/layout/HorizontalMultiLevelHierarchy"/>
    <dgm:cxn modelId="{A1502173-4A1F-4235-AD78-D87C38314020}" type="presOf" srcId="{B596FBCD-037F-4CC1-ACB4-BE34520CF706}" destId="{EAF947C9-4277-4067-B7EA-F6035C41D0CA}" srcOrd="0" destOrd="0" presId="urn:microsoft.com/office/officeart/2008/layout/HorizontalMultiLevelHierarchy"/>
    <dgm:cxn modelId="{57B46B87-A492-4EE8-B42B-F0BD243483FF}" type="presOf" srcId="{065DF5E2-6922-4276-9946-75EE8E870A27}" destId="{2BBC4BAB-8C89-4B42-AF0E-2EBBC127FF03}" srcOrd="0" destOrd="0" presId="urn:microsoft.com/office/officeart/2008/layout/HorizontalMultiLevelHierarchy"/>
    <dgm:cxn modelId="{ABC821C1-47A0-42CF-B783-080E12CDC81E}" type="presOf" srcId="{2F21EEA7-15AB-4607-8586-69EE69859540}" destId="{ADEDE10A-D18A-4227-A2D6-536323E9E891}" srcOrd="1" destOrd="0" presId="urn:microsoft.com/office/officeart/2008/layout/HorizontalMultiLevelHierarchy"/>
    <dgm:cxn modelId="{A84AA111-42CB-4A3B-9852-58E880A0CEDF}" type="presOf" srcId="{4AF27F10-738A-4612-9ED5-24B056923411}" destId="{6091031F-4F14-4A1B-9628-C6DC5C375556}" srcOrd="0" destOrd="0" presId="urn:microsoft.com/office/officeart/2008/layout/HorizontalMultiLevelHierarchy"/>
    <dgm:cxn modelId="{185677DB-C861-46E5-80DC-628B23489980}" type="presOf" srcId="{7AA3AA56-1E84-45B6-8BF0-B4E4876945EE}" destId="{3CAB6348-C00E-410C-B531-4777156CAD5F}" srcOrd="1" destOrd="0" presId="urn:microsoft.com/office/officeart/2008/layout/HorizontalMultiLevelHierarchy"/>
    <dgm:cxn modelId="{FCA101DA-A9FD-479B-A517-5FE1E368D879}" type="presOf" srcId="{2F21EEA7-15AB-4607-8586-69EE69859540}" destId="{29C5ED01-05A1-4481-B05D-8E4153739667}" srcOrd="0" destOrd="0" presId="urn:microsoft.com/office/officeart/2008/layout/HorizontalMultiLevelHierarchy"/>
    <dgm:cxn modelId="{CB84006C-9624-474F-B6AA-C70C9C0C3A27}" type="presOf" srcId="{5DE43FA5-E5D4-4083-8480-0734F8AB6C0E}" destId="{F17CFCB7-E5EC-477B-B273-228550ED9DBB}" srcOrd="1" destOrd="0" presId="urn:microsoft.com/office/officeart/2008/layout/HorizontalMultiLevelHierarchy"/>
    <dgm:cxn modelId="{8680A88B-4F0B-4E57-A548-302F7F63BAE7}" srcId="{351073E5-AE7F-439D-9A70-878357FEB442}" destId="{38CA1A04-695E-49B5-A834-DE2832EC2B62}" srcOrd="0" destOrd="0" parTransId="{66739BA2-ADC6-4F5F-B43D-B42CA8F71E74}" sibTransId="{D6429345-3205-4C2A-B1A0-6897459D9545}"/>
    <dgm:cxn modelId="{91D9EE75-555F-4E02-9B33-5B548C315BF4}" type="presOf" srcId="{04184DAD-DB04-4601-BFDE-41188ECAD5EF}" destId="{878614B2-A23B-4323-AFF7-250093566A4F}" srcOrd="0" destOrd="0" presId="urn:microsoft.com/office/officeart/2008/layout/HorizontalMultiLevelHierarchy"/>
    <dgm:cxn modelId="{0AF73BF4-F862-4316-B981-17CABF9B983F}" type="presOf" srcId="{5DE43FA5-E5D4-4083-8480-0734F8AB6C0E}" destId="{38172523-1E7D-4246-98D8-468AF7EF48EB}" srcOrd="0" destOrd="0" presId="urn:microsoft.com/office/officeart/2008/layout/HorizontalMultiLevelHierarchy"/>
    <dgm:cxn modelId="{7BD6DEF7-8DAD-4F90-BC01-1FBCD1FDC260}" type="presOf" srcId="{F7CA79F6-909B-48FD-AD0D-17FB82DC2CEA}" destId="{60C6A7F3-7D64-4F2A-82DE-449ACF82736A}" srcOrd="1" destOrd="0" presId="urn:microsoft.com/office/officeart/2008/layout/HorizontalMultiLevelHierarchy"/>
    <dgm:cxn modelId="{048647B5-770A-4F96-99BB-3920DA0AC0DF}" type="presOf" srcId="{F7CA79F6-909B-48FD-AD0D-17FB82DC2CEA}" destId="{CC3778B4-E874-4C90-99AA-6FF8ECC36100}" srcOrd="0" destOrd="0" presId="urn:microsoft.com/office/officeart/2008/layout/HorizontalMultiLevelHierarchy"/>
    <dgm:cxn modelId="{796F072D-ECF5-47B7-87D1-513B2239B1D4}" type="presOf" srcId="{CDFDE0E9-9261-44F0-BD59-9DC31C7D8F4D}" destId="{E54E63AC-FD92-4EBE-83BD-44B3E3CF4952}" srcOrd="0" destOrd="0" presId="urn:microsoft.com/office/officeart/2008/layout/HorizontalMultiLevelHierarchy"/>
    <dgm:cxn modelId="{61778C0F-2A7B-4F7A-9DF1-FC3B26FB565C}" type="presOf" srcId="{04184DAD-DB04-4601-BFDE-41188ECAD5EF}" destId="{837CB0BA-5034-4481-9E6D-53EC52A40DC1}" srcOrd="1" destOrd="0" presId="urn:microsoft.com/office/officeart/2008/layout/HorizontalMultiLevelHierarchy"/>
    <dgm:cxn modelId="{C07E04DC-0BA4-4E72-89B6-304C7C7FBF05}" type="presOf" srcId="{F21B6CBF-2FDF-4E0A-99D5-5552142E5F83}" destId="{BE6C1527-671A-4615-9D1C-0B86494899D6}" srcOrd="0" destOrd="0" presId="urn:microsoft.com/office/officeart/2008/layout/HorizontalMultiLevelHierarchy"/>
    <dgm:cxn modelId="{719165F7-1E35-4237-895E-6684B5F25894}" type="presOf" srcId="{24B99685-898A-4FB5-B55C-9469FB0F18EF}" destId="{53234B04-B201-40E8-8122-BC2A76861718}" srcOrd="0" destOrd="0" presId="urn:microsoft.com/office/officeart/2008/layout/HorizontalMultiLevelHierarchy"/>
    <dgm:cxn modelId="{25C1D451-FD24-4B7C-B95A-6D2CD0563912}" type="presParOf" srcId="{EAF947C9-4277-4067-B7EA-F6035C41D0CA}" destId="{351DD1DC-2888-4AD8-AB4D-B0D117B1A38E}" srcOrd="0" destOrd="0" presId="urn:microsoft.com/office/officeart/2008/layout/HorizontalMultiLevelHierarchy"/>
    <dgm:cxn modelId="{3474D459-1C2C-4654-BDCE-C87960F15C2B}" type="presParOf" srcId="{351DD1DC-2888-4AD8-AB4D-B0D117B1A38E}" destId="{2BBC4BAB-8C89-4B42-AF0E-2EBBC127FF03}" srcOrd="0" destOrd="0" presId="urn:microsoft.com/office/officeart/2008/layout/HorizontalMultiLevelHierarchy"/>
    <dgm:cxn modelId="{623F5665-6CEB-4015-90D1-48D835990280}" type="presParOf" srcId="{351DD1DC-2888-4AD8-AB4D-B0D117B1A38E}" destId="{FAFD36AF-044A-40FB-ADBA-0FD0BF81446E}" srcOrd="1" destOrd="0" presId="urn:microsoft.com/office/officeart/2008/layout/HorizontalMultiLevelHierarchy"/>
    <dgm:cxn modelId="{C71EA62C-C2DB-4120-B909-9A39222B7631}" type="presParOf" srcId="{FAFD36AF-044A-40FB-ADBA-0FD0BF81446E}" destId="{29C5ED01-05A1-4481-B05D-8E4153739667}" srcOrd="0" destOrd="0" presId="urn:microsoft.com/office/officeart/2008/layout/HorizontalMultiLevelHierarchy"/>
    <dgm:cxn modelId="{FEB659A9-9E63-4EB3-8828-13E4CC2191F7}" type="presParOf" srcId="{29C5ED01-05A1-4481-B05D-8E4153739667}" destId="{ADEDE10A-D18A-4227-A2D6-536323E9E891}" srcOrd="0" destOrd="0" presId="urn:microsoft.com/office/officeart/2008/layout/HorizontalMultiLevelHierarchy"/>
    <dgm:cxn modelId="{F020EC76-A967-421C-8E4E-C17277F178C9}" type="presParOf" srcId="{FAFD36AF-044A-40FB-ADBA-0FD0BF81446E}" destId="{54D6ABCB-2D88-4158-B981-3960479A9F3A}" srcOrd="1" destOrd="0" presId="urn:microsoft.com/office/officeart/2008/layout/HorizontalMultiLevelHierarchy"/>
    <dgm:cxn modelId="{588AB9C7-6765-4CF4-9006-6F9A6978763D}" type="presParOf" srcId="{54D6ABCB-2D88-4158-B981-3960479A9F3A}" destId="{DA2B95F1-0C29-4286-B17E-CCA23C136BA7}" srcOrd="0" destOrd="0" presId="urn:microsoft.com/office/officeart/2008/layout/HorizontalMultiLevelHierarchy"/>
    <dgm:cxn modelId="{4E115C3E-63E3-480E-AC09-A013F3E6976C}" type="presParOf" srcId="{54D6ABCB-2D88-4158-B981-3960479A9F3A}" destId="{F0C96881-CED8-411F-9E2C-A31CE74717C9}" srcOrd="1" destOrd="0" presId="urn:microsoft.com/office/officeart/2008/layout/HorizontalMultiLevelHierarchy"/>
    <dgm:cxn modelId="{60BD2C0E-42F2-4B92-9B4A-F97ED658910D}" type="presParOf" srcId="{F0C96881-CED8-411F-9E2C-A31CE74717C9}" destId="{E6D4CE20-6A07-4509-B055-2B8568C66C4F}" srcOrd="0" destOrd="0" presId="urn:microsoft.com/office/officeart/2008/layout/HorizontalMultiLevelHierarchy"/>
    <dgm:cxn modelId="{86A14D7C-B8EB-4027-9D06-84A342BBDC2B}" type="presParOf" srcId="{E6D4CE20-6A07-4509-B055-2B8568C66C4F}" destId="{F11600E1-4B27-4B86-B9CA-068144D67232}" srcOrd="0" destOrd="0" presId="urn:microsoft.com/office/officeart/2008/layout/HorizontalMultiLevelHierarchy"/>
    <dgm:cxn modelId="{8302C8B7-88D5-4F57-936B-F0AD771ACF83}" type="presParOf" srcId="{F0C96881-CED8-411F-9E2C-A31CE74717C9}" destId="{9899E65E-5999-4391-BC49-C0EFF8BD4F3B}" srcOrd="1" destOrd="0" presId="urn:microsoft.com/office/officeart/2008/layout/HorizontalMultiLevelHierarchy"/>
    <dgm:cxn modelId="{2E568459-D649-4937-9699-F469A63F102D}" type="presParOf" srcId="{9899E65E-5999-4391-BC49-C0EFF8BD4F3B}" destId="{5AD23E95-B452-4E57-B81E-E36BDD183C29}" srcOrd="0" destOrd="0" presId="urn:microsoft.com/office/officeart/2008/layout/HorizontalMultiLevelHierarchy"/>
    <dgm:cxn modelId="{41801E4C-7C3D-446C-96C4-6F4428D3709C}" type="presParOf" srcId="{9899E65E-5999-4391-BC49-C0EFF8BD4F3B}" destId="{197F6BA2-D016-4EB6-8867-55DB03F72E47}" srcOrd="1" destOrd="0" presId="urn:microsoft.com/office/officeart/2008/layout/HorizontalMultiLevelHierarchy"/>
    <dgm:cxn modelId="{4113917D-7FEB-4894-8BEB-4C2F4622615D}" type="presParOf" srcId="{FAFD36AF-044A-40FB-ADBA-0FD0BF81446E}" destId="{29A2F8E2-8A3F-4921-87E7-33A11F752909}" srcOrd="2" destOrd="0" presId="urn:microsoft.com/office/officeart/2008/layout/HorizontalMultiLevelHierarchy"/>
    <dgm:cxn modelId="{CD86FEFC-70BF-4994-9A2D-1E471841763A}" type="presParOf" srcId="{29A2F8E2-8A3F-4921-87E7-33A11F752909}" destId="{31FAFE9C-1CB2-401F-AB5E-841F97B88E3B}" srcOrd="0" destOrd="0" presId="urn:microsoft.com/office/officeart/2008/layout/HorizontalMultiLevelHierarchy"/>
    <dgm:cxn modelId="{E439EE75-69C5-488E-AECA-819FD1B56B90}" type="presParOf" srcId="{FAFD36AF-044A-40FB-ADBA-0FD0BF81446E}" destId="{26FEB162-54A5-4116-AEB4-9D34D18B4C86}" srcOrd="3" destOrd="0" presId="urn:microsoft.com/office/officeart/2008/layout/HorizontalMultiLevelHierarchy"/>
    <dgm:cxn modelId="{D3DE3573-BB89-4E0F-A710-A6C10E3B8052}" type="presParOf" srcId="{26FEB162-54A5-4116-AEB4-9D34D18B4C86}" destId="{F5A5B80E-BE0D-47F6-A93D-1C363FA89BD7}" srcOrd="0" destOrd="0" presId="urn:microsoft.com/office/officeart/2008/layout/HorizontalMultiLevelHierarchy"/>
    <dgm:cxn modelId="{91FC93E8-A37F-4F4E-BBC4-38F9729C6D53}" type="presParOf" srcId="{26FEB162-54A5-4116-AEB4-9D34D18B4C86}" destId="{C0808D57-2934-494F-A5AC-3521A52A6E3D}" srcOrd="1" destOrd="0" presId="urn:microsoft.com/office/officeart/2008/layout/HorizontalMultiLevelHierarchy"/>
    <dgm:cxn modelId="{2059FE9B-4C3E-4CB4-852E-8910F085B007}" type="presParOf" srcId="{C0808D57-2934-494F-A5AC-3521A52A6E3D}" destId="{878614B2-A23B-4323-AFF7-250093566A4F}" srcOrd="0" destOrd="0" presId="urn:microsoft.com/office/officeart/2008/layout/HorizontalMultiLevelHierarchy"/>
    <dgm:cxn modelId="{0D6EE4A3-71F3-48E8-B15D-9F723FD4DB33}" type="presParOf" srcId="{878614B2-A23B-4323-AFF7-250093566A4F}" destId="{837CB0BA-5034-4481-9E6D-53EC52A40DC1}" srcOrd="0" destOrd="0" presId="urn:microsoft.com/office/officeart/2008/layout/HorizontalMultiLevelHierarchy"/>
    <dgm:cxn modelId="{2F098D48-1518-4031-8D7D-344E667C4C77}" type="presParOf" srcId="{C0808D57-2934-494F-A5AC-3521A52A6E3D}" destId="{6BE3AB5C-00EB-43A9-B632-91FAD9E5C969}" srcOrd="1" destOrd="0" presId="urn:microsoft.com/office/officeart/2008/layout/HorizontalMultiLevelHierarchy"/>
    <dgm:cxn modelId="{AF6D38C5-F655-4FE6-8CE6-9329CE9B101C}" type="presParOf" srcId="{6BE3AB5C-00EB-43A9-B632-91FAD9E5C969}" destId="{66EAE1F1-A9FD-40A4-8B39-DF7391E9B1C0}" srcOrd="0" destOrd="0" presId="urn:microsoft.com/office/officeart/2008/layout/HorizontalMultiLevelHierarchy"/>
    <dgm:cxn modelId="{853E407F-E8D0-4798-9CFF-BA36CF946121}" type="presParOf" srcId="{6BE3AB5C-00EB-43A9-B632-91FAD9E5C969}" destId="{998F0D86-BDBD-462E-BCBD-DDAA8D2657E7}" srcOrd="1" destOrd="0" presId="urn:microsoft.com/office/officeart/2008/layout/HorizontalMultiLevelHierarchy"/>
    <dgm:cxn modelId="{CA7F42F5-E632-4352-B479-0545CCC71DE0}" type="presParOf" srcId="{FAFD36AF-044A-40FB-ADBA-0FD0BF81446E}" destId="{091C3B74-572D-489E-89FB-A6D64C8A51E3}" srcOrd="4" destOrd="0" presId="urn:microsoft.com/office/officeart/2008/layout/HorizontalMultiLevelHierarchy"/>
    <dgm:cxn modelId="{EFEC415B-EF6F-4547-A49C-6C7C721F063C}" type="presParOf" srcId="{091C3B74-572D-489E-89FB-A6D64C8A51E3}" destId="{AACAEF33-2C3B-4A57-8D94-DFE0067FD82A}" srcOrd="0" destOrd="0" presId="urn:microsoft.com/office/officeart/2008/layout/HorizontalMultiLevelHierarchy"/>
    <dgm:cxn modelId="{2BA0B147-9FF8-4489-BD4B-C8330B25527F}" type="presParOf" srcId="{FAFD36AF-044A-40FB-ADBA-0FD0BF81446E}" destId="{9D9F90A2-27F3-4AF9-9EF5-91839560BE1D}" srcOrd="5" destOrd="0" presId="urn:microsoft.com/office/officeart/2008/layout/HorizontalMultiLevelHierarchy"/>
    <dgm:cxn modelId="{BEC7699A-D97A-4CF2-B041-6FBE73555BAF}" type="presParOf" srcId="{9D9F90A2-27F3-4AF9-9EF5-91839560BE1D}" destId="{13E06C16-976A-46C2-9DB9-87016FCCAB09}" srcOrd="0" destOrd="0" presId="urn:microsoft.com/office/officeart/2008/layout/HorizontalMultiLevelHierarchy"/>
    <dgm:cxn modelId="{B7952978-CBDC-47AE-B1F8-D22686B21EFA}" type="presParOf" srcId="{9D9F90A2-27F3-4AF9-9EF5-91839560BE1D}" destId="{8D0E0FDA-2F66-4376-BB0F-0B1EE2B75E0A}" srcOrd="1" destOrd="0" presId="urn:microsoft.com/office/officeart/2008/layout/HorizontalMultiLevelHierarchy"/>
    <dgm:cxn modelId="{4B03D58A-A367-438C-8A6B-C1C0427DFA23}" type="presParOf" srcId="{8D0E0FDA-2F66-4376-BB0F-0B1EE2B75E0A}" destId="{A44BA4F3-C266-4B8A-A3A2-DE0B69294A2B}" srcOrd="0" destOrd="0" presId="urn:microsoft.com/office/officeart/2008/layout/HorizontalMultiLevelHierarchy"/>
    <dgm:cxn modelId="{A7CF132D-2048-4E2C-AB71-6738DBB46A6C}" type="presParOf" srcId="{A44BA4F3-C266-4B8A-A3A2-DE0B69294A2B}" destId="{3CAB6348-C00E-410C-B531-4777156CAD5F}" srcOrd="0" destOrd="0" presId="urn:microsoft.com/office/officeart/2008/layout/HorizontalMultiLevelHierarchy"/>
    <dgm:cxn modelId="{D5330786-3167-4A47-9CE0-62D82A8E30D3}" type="presParOf" srcId="{8D0E0FDA-2F66-4376-BB0F-0B1EE2B75E0A}" destId="{23AED038-3CCA-4D26-8488-B7A33E831A97}" srcOrd="1" destOrd="0" presId="urn:microsoft.com/office/officeart/2008/layout/HorizontalMultiLevelHierarchy"/>
    <dgm:cxn modelId="{CC4D4CEA-9EA2-450A-A647-3B221C0B3907}" type="presParOf" srcId="{23AED038-3CCA-4D26-8488-B7A33E831A97}" destId="{6091031F-4F14-4A1B-9628-C6DC5C375556}" srcOrd="0" destOrd="0" presId="urn:microsoft.com/office/officeart/2008/layout/HorizontalMultiLevelHierarchy"/>
    <dgm:cxn modelId="{0EDE46ED-A675-47C4-B4A3-DD5492F77344}" type="presParOf" srcId="{23AED038-3CCA-4D26-8488-B7A33E831A97}" destId="{3E7A1DF5-90F0-416A-8CEA-330B929F0A2A}" srcOrd="1" destOrd="0" presId="urn:microsoft.com/office/officeart/2008/layout/HorizontalMultiLevelHierarchy"/>
    <dgm:cxn modelId="{5971EFF6-2AF3-4FAE-AB74-A505BDFA508F}" type="presParOf" srcId="{FAFD36AF-044A-40FB-ADBA-0FD0BF81446E}" destId="{279A0B87-58BF-4337-BC2A-8F4BB55FEFBB}" srcOrd="6" destOrd="0" presId="urn:microsoft.com/office/officeart/2008/layout/HorizontalMultiLevelHierarchy"/>
    <dgm:cxn modelId="{3D58F45C-A040-4097-8CB0-AAC86028575B}" type="presParOf" srcId="{279A0B87-58BF-4337-BC2A-8F4BB55FEFBB}" destId="{ECC4DEEC-931C-4558-A91D-37FD9512FCB3}" srcOrd="0" destOrd="0" presId="urn:microsoft.com/office/officeart/2008/layout/HorizontalMultiLevelHierarchy"/>
    <dgm:cxn modelId="{097DED8B-ECD0-4E5B-9B81-0B86BCFB8CCF}" type="presParOf" srcId="{FAFD36AF-044A-40FB-ADBA-0FD0BF81446E}" destId="{F10827EA-4FDD-4B54-B596-49D292E08D6B}" srcOrd="7" destOrd="0" presId="urn:microsoft.com/office/officeart/2008/layout/HorizontalMultiLevelHierarchy"/>
    <dgm:cxn modelId="{5240C3A2-852E-4DC1-A783-0F40D2C7B63B}" type="presParOf" srcId="{F10827EA-4FDD-4B54-B596-49D292E08D6B}" destId="{C44BABED-ED2F-41CC-BBD8-523CFB6A9586}" srcOrd="0" destOrd="0" presId="urn:microsoft.com/office/officeart/2008/layout/HorizontalMultiLevelHierarchy"/>
    <dgm:cxn modelId="{77DCA129-0BC3-4743-A019-7657BC2C0D67}" type="presParOf" srcId="{F10827EA-4FDD-4B54-B596-49D292E08D6B}" destId="{DB4C4B9D-4913-4289-8EB7-0D48F6EAB149}" srcOrd="1" destOrd="0" presId="urn:microsoft.com/office/officeart/2008/layout/HorizontalMultiLevelHierarchy"/>
    <dgm:cxn modelId="{6AB67C2B-E923-4120-B391-CD5389D97EA6}" type="presParOf" srcId="{DB4C4B9D-4913-4289-8EB7-0D48F6EAB149}" destId="{E54E63AC-FD92-4EBE-83BD-44B3E3CF4952}" srcOrd="0" destOrd="0" presId="urn:microsoft.com/office/officeart/2008/layout/HorizontalMultiLevelHierarchy"/>
    <dgm:cxn modelId="{C0DFD289-7AA7-41F7-AA4D-2767F81FFCAB}" type="presParOf" srcId="{E54E63AC-FD92-4EBE-83BD-44B3E3CF4952}" destId="{B3345BCF-7D1B-48EB-9196-0A6475A8F485}" srcOrd="0" destOrd="0" presId="urn:microsoft.com/office/officeart/2008/layout/HorizontalMultiLevelHierarchy"/>
    <dgm:cxn modelId="{5E3881FD-C306-466D-BB8A-4D748F8FB2F2}" type="presParOf" srcId="{DB4C4B9D-4913-4289-8EB7-0D48F6EAB149}" destId="{F8295B40-C132-46D7-BFCD-7F84906F53D5}" srcOrd="1" destOrd="0" presId="urn:microsoft.com/office/officeart/2008/layout/HorizontalMultiLevelHierarchy"/>
    <dgm:cxn modelId="{E63E0D90-B824-430E-8FF1-B6E7ABB2D0C8}" type="presParOf" srcId="{F8295B40-C132-46D7-BFCD-7F84906F53D5}" destId="{B72B8F7E-F3CE-4A01-9FB5-4FE88BA5EDB2}" srcOrd="0" destOrd="0" presId="urn:microsoft.com/office/officeart/2008/layout/HorizontalMultiLevelHierarchy"/>
    <dgm:cxn modelId="{B0FE8391-8482-4F54-87A1-E1528D22EE46}" type="presParOf" srcId="{F8295B40-C132-46D7-BFCD-7F84906F53D5}" destId="{933C25BC-BF32-41EC-A3AF-39A86D31B04B}" srcOrd="1" destOrd="0" presId="urn:microsoft.com/office/officeart/2008/layout/HorizontalMultiLevelHierarchy"/>
    <dgm:cxn modelId="{AAA943AC-545C-4629-8753-5E807112702E}" type="presParOf" srcId="{FAFD36AF-044A-40FB-ADBA-0FD0BF81446E}" destId="{CC3778B4-E874-4C90-99AA-6FF8ECC36100}" srcOrd="8" destOrd="0" presId="urn:microsoft.com/office/officeart/2008/layout/HorizontalMultiLevelHierarchy"/>
    <dgm:cxn modelId="{1B98C83D-6FA1-424A-80F3-B5B3058D5C59}" type="presParOf" srcId="{CC3778B4-E874-4C90-99AA-6FF8ECC36100}" destId="{60C6A7F3-7D64-4F2A-82DE-449ACF82736A}" srcOrd="0" destOrd="0" presId="urn:microsoft.com/office/officeart/2008/layout/HorizontalMultiLevelHierarchy"/>
    <dgm:cxn modelId="{8BB7F6E7-D7AA-4A41-85AB-0D03E208EA94}" type="presParOf" srcId="{FAFD36AF-044A-40FB-ADBA-0FD0BF81446E}" destId="{C22306FA-5377-4993-A0A6-290B3BDD1345}" srcOrd="9" destOrd="0" presId="urn:microsoft.com/office/officeart/2008/layout/HorizontalMultiLevelHierarchy"/>
    <dgm:cxn modelId="{DE0E4BCE-D308-4988-9233-D33F2D1DE3AC}" type="presParOf" srcId="{C22306FA-5377-4993-A0A6-290B3BDD1345}" destId="{104BFBC0-1607-4B5A-8C59-70FBC515EE6A}" srcOrd="0" destOrd="0" presId="urn:microsoft.com/office/officeart/2008/layout/HorizontalMultiLevelHierarchy"/>
    <dgm:cxn modelId="{29F022C7-D9EC-4A48-9E1F-7E477C735564}" type="presParOf" srcId="{C22306FA-5377-4993-A0A6-290B3BDD1345}" destId="{1DF5DBDA-6FF6-4E3B-AE03-09D7814ABAA9}" srcOrd="1" destOrd="0" presId="urn:microsoft.com/office/officeart/2008/layout/HorizontalMultiLevelHierarchy"/>
    <dgm:cxn modelId="{1FF9147D-F941-4742-A590-B43FE52586D0}" type="presParOf" srcId="{1DF5DBDA-6FF6-4E3B-AE03-09D7814ABAA9}" destId="{96F20F13-6951-4B6B-AF3A-F75ED91AC2D5}" srcOrd="0" destOrd="0" presId="urn:microsoft.com/office/officeart/2008/layout/HorizontalMultiLevelHierarchy"/>
    <dgm:cxn modelId="{24EA9CFB-55EB-4219-9669-DC30A0F4D6AA}" type="presParOf" srcId="{96F20F13-6951-4B6B-AF3A-F75ED91AC2D5}" destId="{2377A99F-7748-4805-985C-C353A68DBADA}" srcOrd="0" destOrd="0" presId="urn:microsoft.com/office/officeart/2008/layout/HorizontalMultiLevelHierarchy"/>
    <dgm:cxn modelId="{0B8D2DD4-B418-4872-B1A3-86ACE38EC721}" type="presParOf" srcId="{1DF5DBDA-6FF6-4E3B-AE03-09D7814ABAA9}" destId="{FE934DD1-A64F-4358-9074-F14F4D64B95D}" srcOrd="1" destOrd="0" presId="urn:microsoft.com/office/officeart/2008/layout/HorizontalMultiLevelHierarchy"/>
    <dgm:cxn modelId="{42675E75-4438-45FC-BA81-F5271BEBDA6C}" type="presParOf" srcId="{FE934DD1-A64F-4358-9074-F14F4D64B95D}" destId="{30E8F5BC-1D5D-4787-B4B8-134BC4BEF82D}" srcOrd="0" destOrd="0" presId="urn:microsoft.com/office/officeart/2008/layout/HorizontalMultiLevelHierarchy"/>
    <dgm:cxn modelId="{95AA43AC-FE48-4AA0-AA66-8348D1C1DAF9}" type="presParOf" srcId="{FE934DD1-A64F-4358-9074-F14F4D64B95D}" destId="{61679800-9AA5-4F9C-B781-229406F7F89A}" srcOrd="1" destOrd="0" presId="urn:microsoft.com/office/officeart/2008/layout/HorizontalMultiLevelHierarchy"/>
    <dgm:cxn modelId="{867F634E-090B-4B9D-AD08-2B373EB26241}" type="presParOf" srcId="{FAFD36AF-044A-40FB-ADBA-0FD0BF81446E}" destId="{38172523-1E7D-4246-98D8-468AF7EF48EB}" srcOrd="10" destOrd="0" presId="urn:microsoft.com/office/officeart/2008/layout/HorizontalMultiLevelHierarchy"/>
    <dgm:cxn modelId="{A37FCF2D-06E7-40FA-9A62-ABD15E145C69}" type="presParOf" srcId="{38172523-1E7D-4246-98D8-468AF7EF48EB}" destId="{F17CFCB7-E5EC-477B-B273-228550ED9DBB}" srcOrd="0" destOrd="0" presId="urn:microsoft.com/office/officeart/2008/layout/HorizontalMultiLevelHierarchy"/>
    <dgm:cxn modelId="{0ED6F6E6-AB34-46BB-B2FD-4AC576AC27DD}" type="presParOf" srcId="{FAFD36AF-044A-40FB-ADBA-0FD0BF81446E}" destId="{C22B1425-B778-43B5-8AB7-E8B2E2B3242F}" srcOrd="11" destOrd="0" presId="urn:microsoft.com/office/officeart/2008/layout/HorizontalMultiLevelHierarchy"/>
    <dgm:cxn modelId="{6CC0DFFB-FDD8-42F7-AB5F-A73EA6EF59E7}" type="presParOf" srcId="{C22B1425-B778-43B5-8AB7-E8B2E2B3242F}" destId="{53234B04-B201-40E8-8122-BC2A76861718}" srcOrd="0" destOrd="0" presId="urn:microsoft.com/office/officeart/2008/layout/HorizontalMultiLevelHierarchy"/>
    <dgm:cxn modelId="{431276E6-4615-4027-82BA-5D8FDCEC56DB}" type="presParOf" srcId="{C22B1425-B778-43B5-8AB7-E8B2E2B3242F}" destId="{AC42505B-E9FF-4482-9E77-482CE14435AA}" srcOrd="1" destOrd="0" presId="urn:microsoft.com/office/officeart/2008/layout/HorizontalMultiLevelHierarchy"/>
    <dgm:cxn modelId="{B712911B-E1A3-47CA-9A17-431E2BF425E2}" type="presParOf" srcId="{AC42505B-E9FF-4482-9E77-482CE14435AA}" destId="{94A3C2A8-07D7-4209-A5D4-5A0AC78A1ED8}" srcOrd="0" destOrd="0" presId="urn:microsoft.com/office/officeart/2008/layout/HorizontalMultiLevelHierarchy"/>
    <dgm:cxn modelId="{571A4153-AF23-4D19-9D1C-2FB368CC99CB}" type="presParOf" srcId="{94A3C2A8-07D7-4209-A5D4-5A0AC78A1ED8}" destId="{6DE7246D-F53E-4701-8AD1-3465460BA70D}" srcOrd="0" destOrd="0" presId="urn:microsoft.com/office/officeart/2008/layout/HorizontalMultiLevelHierarchy"/>
    <dgm:cxn modelId="{B2F41317-DB32-4706-8E0D-BD254FFFB109}" type="presParOf" srcId="{AC42505B-E9FF-4482-9E77-482CE14435AA}" destId="{F0B5B565-E5B6-49C1-9737-890EE3417D4F}" srcOrd="1" destOrd="0" presId="urn:microsoft.com/office/officeart/2008/layout/HorizontalMultiLevelHierarchy"/>
    <dgm:cxn modelId="{97B43CB7-8F1B-402B-BAEC-8ED765EAE29F}" type="presParOf" srcId="{F0B5B565-E5B6-49C1-9737-890EE3417D4F}" destId="{BE6C1527-671A-4615-9D1C-0B86494899D6}" srcOrd="0" destOrd="0" presId="urn:microsoft.com/office/officeart/2008/layout/HorizontalMultiLevelHierarchy"/>
    <dgm:cxn modelId="{F1018156-4A1F-4C89-8BCA-8AF5AB88A8E6}" type="presParOf" srcId="{F0B5B565-E5B6-49C1-9737-890EE3417D4F}" destId="{4E958E14-86D8-4239-BEE7-2C05CE0C1735}"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A3C2A8-07D7-4209-A5D4-5A0AC78A1ED8}">
      <dsp:nvSpPr>
        <dsp:cNvPr id="0" name=""/>
        <dsp:cNvSpPr/>
      </dsp:nvSpPr>
      <dsp:spPr>
        <a:xfrm>
          <a:off x="4454031" y="4535144"/>
          <a:ext cx="445071" cy="91440"/>
        </a:xfrm>
        <a:custGeom>
          <a:avLst/>
          <a:gdLst/>
          <a:ahLst/>
          <a:cxnLst/>
          <a:rect l="0" t="0" r="0" b="0"/>
          <a:pathLst>
            <a:path>
              <a:moveTo>
                <a:pt x="0" y="45720"/>
              </a:moveTo>
              <a:lnTo>
                <a:pt x="445071" y="45720"/>
              </a:lnTo>
            </a:path>
          </a:pathLst>
        </a:custGeom>
        <a:noFill/>
        <a:ln w="15875" cap="rnd"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665440" y="4569737"/>
        <a:ext cx="22253" cy="22253"/>
      </dsp:txXfrm>
    </dsp:sp>
    <dsp:sp modelId="{38172523-1E7D-4246-98D8-468AF7EF48EB}">
      <dsp:nvSpPr>
        <dsp:cNvPr id="0" name=""/>
        <dsp:cNvSpPr/>
      </dsp:nvSpPr>
      <dsp:spPr>
        <a:xfrm>
          <a:off x="1783603" y="2460669"/>
          <a:ext cx="445071" cy="2120194"/>
        </a:xfrm>
        <a:custGeom>
          <a:avLst/>
          <a:gdLst/>
          <a:ahLst/>
          <a:cxnLst/>
          <a:rect l="0" t="0" r="0" b="0"/>
          <a:pathLst>
            <a:path>
              <a:moveTo>
                <a:pt x="0" y="0"/>
              </a:moveTo>
              <a:lnTo>
                <a:pt x="222535" y="0"/>
              </a:lnTo>
              <a:lnTo>
                <a:pt x="222535" y="2120194"/>
              </a:lnTo>
              <a:lnTo>
                <a:pt x="445071" y="2120194"/>
              </a:lnTo>
            </a:path>
          </a:pathLst>
        </a:custGeom>
        <a:noFill/>
        <a:ln w="15875"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s-MX" sz="800" kern="1200"/>
        </a:p>
      </dsp:txBody>
      <dsp:txXfrm>
        <a:off x="1951978" y="3466606"/>
        <a:ext cx="108320" cy="108320"/>
      </dsp:txXfrm>
    </dsp:sp>
    <dsp:sp modelId="{96F20F13-6951-4B6B-AF3A-F75ED91AC2D5}">
      <dsp:nvSpPr>
        <dsp:cNvPr id="0" name=""/>
        <dsp:cNvSpPr/>
      </dsp:nvSpPr>
      <dsp:spPr>
        <a:xfrm>
          <a:off x="4454031" y="3687066"/>
          <a:ext cx="445071" cy="91440"/>
        </a:xfrm>
        <a:custGeom>
          <a:avLst/>
          <a:gdLst/>
          <a:ahLst/>
          <a:cxnLst/>
          <a:rect l="0" t="0" r="0" b="0"/>
          <a:pathLst>
            <a:path>
              <a:moveTo>
                <a:pt x="0" y="45720"/>
              </a:moveTo>
              <a:lnTo>
                <a:pt x="445071" y="45720"/>
              </a:lnTo>
            </a:path>
          </a:pathLst>
        </a:custGeom>
        <a:noFill/>
        <a:ln w="15875" cap="rnd"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665440" y="3721659"/>
        <a:ext cx="22253" cy="22253"/>
      </dsp:txXfrm>
    </dsp:sp>
    <dsp:sp modelId="{CC3778B4-E874-4C90-99AA-6FF8ECC36100}">
      <dsp:nvSpPr>
        <dsp:cNvPr id="0" name=""/>
        <dsp:cNvSpPr/>
      </dsp:nvSpPr>
      <dsp:spPr>
        <a:xfrm>
          <a:off x="1783603" y="2460669"/>
          <a:ext cx="445071" cy="1272116"/>
        </a:xfrm>
        <a:custGeom>
          <a:avLst/>
          <a:gdLst/>
          <a:ahLst/>
          <a:cxnLst/>
          <a:rect l="0" t="0" r="0" b="0"/>
          <a:pathLst>
            <a:path>
              <a:moveTo>
                <a:pt x="0" y="0"/>
              </a:moveTo>
              <a:lnTo>
                <a:pt x="222535" y="0"/>
              </a:lnTo>
              <a:lnTo>
                <a:pt x="222535" y="1272116"/>
              </a:lnTo>
              <a:lnTo>
                <a:pt x="445071" y="1272116"/>
              </a:lnTo>
            </a:path>
          </a:pathLst>
        </a:custGeom>
        <a:noFill/>
        <a:ln w="15875"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972445" y="3063034"/>
        <a:ext cx="67386" cy="67386"/>
      </dsp:txXfrm>
    </dsp:sp>
    <dsp:sp modelId="{E54E63AC-FD92-4EBE-83BD-44B3E3CF4952}">
      <dsp:nvSpPr>
        <dsp:cNvPr id="0" name=""/>
        <dsp:cNvSpPr/>
      </dsp:nvSpPr>
      <dsp:spPr>
        <a:xfrm>
          <a:off x="4454031" y="2838988"/>
          <a:ext cx="445071" cy="91440"/>
        </a:xfrm>
        <a:custGeom>
          <a:avLst/>
          <a:gdLst/>
          <a:ahLst/>
          <a:cxnLst/>
          <a:rect l="0" t="0" r="0" b="0"/>
          <a:pathLst>
            <a:path>
              <a:moveTo>
                <a:pt x="0" y="45720"/>
              </a:moveTo>
              <a:lnTo>
                <a:pt x="445071" y="45720"/>
              </a:lnTo>
            </a:path>
          </a:pathLst>
        </a:custGeom>
        <a:noFill/>
        <a:ln w="15875" cap="rnd"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665440" y="2873581"/>
        <a:ext cx="22253" cy="22253"/>
      </dsp:txXfrm>
    </dsp:sp>
    <dsp:sp modelId="{279A0B87-58BF-4337-BC2A-8F4BB55FEFBB}">
      <dsp:nvSpPr>
        <dsp:cNvPr id="0" name=""/>
        <dsp:cNvSpPr/>
      </dsp:nvSpPr>
      <dsp:spPr>
        <a:xfrm>
          <a:off x="1783603" y="2460669"/>
          <a:ext cx="445071" cy="424038"/>
        </a:xfrm>
        <a:custGeom>
          <a:avLst/>
          <a:gdLst/>
          <a:ahLst/>
          <a:cxnLst/>
          <a:rect l="0" t="0" r="0" b="0"/>
          <a:pathLst>
            <a:path>
              <a:moveTo>
                <a:pt x="0" y="0"/>
              </a:moveTo>
              <a:lnTo>
                <a:pt x="222535" y="0"/>
              </a:lnTo>
              <a:lnTo>
                <a:pt x="222535" y="424038"/>
              </a:lnTo>
              <a:lnTo>
                <a:pt x="445071" y="424038"/>
              </a:lnTo>
            </a:path>
          </a:pathLst>
        </a:custGeom>
        <a:noFill/>
        <a:ln w="15875"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990770" y="2657320"/>
        <a:ext cx="30736" cy="30736"/>
      </dsp:txXfrm>
    </dsp:sp>
    <dsp:sp modelId="{A44BA4F3-C266-4B8A-A3A2-DE0B69294A2B}">
      <dsp:nvSpPr>
        <dsp:cNvPr id="0" name=""/>
        <dsp:cNvSpPr/>
      </dsp:nvSpPr>
      <dsp:spPr>
        <a:xfrm>
          <a:off x="4454031" y="1990910"/>
          <a:ext cx="445071" cy="91440"/>
        </a:xfrm>
        <a:custGeom>
          <a:avLst/>
          <a:gdLst/>
          <a:ahLst/>
          <a:cxnLst/>
          <a:rect l="0" t="0" r="0" b="0"/>
          <a:pathLst>
            <a:path>
              <a:moveTo>
                <a:pt x="0" y="45720"/>
              </a:moveTo>
              <a:lnTo>
                <a:pt x="445071" y="45720"/>
              </a:lnTo>
            </a:path>
          </a:pathLst>
        </a:custGeom>
        <a:noFill/>
        <a:ln w="15875" cap="rnd"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665440" y="2025503"/>
        <a:ext cx="22253" cy="22253"/>
      </dsp:txXfrm>
    </dsp:sp>
    <dsp:sp modelId="{091C3B74-572D-489E-89FB-A6D64C8A51E3}">
      <dsp:nvSpPr>
        <dsp:cNvPr id="0" name=""/>
        <dsp:cNvSpPr/>
      </dsp:nvSpPr>
      <dsp:spPr>
        <a:xfrm>
          <a:off x="1783603" y="2036630"/>
          <a:ext cx="445071" cy="424038"/>
        </a:xfrm>
        <a:custGeom>
          <a:avLst/>
          <a:gdLst/>
          <a:ahLst/>
          <a:cxnLst/>
          <a:rect l="0" t="0" r="0" b="0"/>
          <a:pathLst>
            <a:path>
              <a:moveTo>
                <a:pt x="0" y="424038"/>
              </a:moveTo>
              <a:lnTo>
                <a:pt x="222535" y="424038"/>
              </a:lnTo>
              <a:lnTo>
                <a:pt x="222535" y="0"/>
              </a:lnTo>
              <a:lnTo>
                <a:pt x="445071" y="0"/>
              </a:lnTo>
            </a:path>
          </a:pathLst>
        </a:custGeom>
        <a:noFill/>
        <a:ln w="15875"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990770" y="2233281"/>
        <a:ext cx="30736" cy="30736"/>
      </dsp:txXfrm>
    </dsp:sp>
    <dsp:sp modelId="{878614B2-A23B-4323-AFF7-250093566A4F}">
      <dsp:nvSpPr>
        <dsp:cNvPr id="0" name=""/>
        <dsp:cNvSpPr/>
      </dsp:nvSpPr>
      <dsp:spPr>
        <a:xfrm>
          <a:off x="4424878" y="1142832"/>
          <a:ext cx="445071" cy="91440"/>
        </a:xfrm>
        <a:custGeom>
          <a:avLst/>
          <a:gdLst/>
          <a:ahLst/>
          <a:cxnLst/>
          <a:rect l="0" t="0" r="0" b="0"/>
          <a:pathLst>
            <a:path>
              <a:moveTo>
                <a:pt x="0" y="45720"/>
              </a:moveTo>
              <a:lnTo>
                <a:pt x="445071" y="45720"/>
              </a:lnTo>
            </a:path>
          </a:pathLst>
        </a:custGeom>
        <a:noFill/>
        <a:ln w="15875" cap="rnd"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636287" y="1177425"/>
        <a:ext cx="22253" cy="22253"/>
      </dsp:txXfrm>
    </dsp:sp>
    <dsp:sp modelId="{29A2F8E2-8A3F-4921-87E7-33A11F752909}">
      <dsp:nvSpPr>
        <dsp:cNvPr id="0" name=""/>
        <dsp:cNvSpPr/>
      </dsp:nvSpPr>
      <dsp:spPr>
        <a:xfrm>
          <a:off x="1783603" y="1188552"/>
          <a:ext cx="445071" cy="1272116"/>
        </a:xfrm>
        <a:custGeom>
          <a:avLst/>
          <a:gdLst/>
          <a:ahLst/>
          <a:cxnLst/>
          <a:rect l="0" t="0" r="0" b="0"/>
          <a:pathLst>
            <a:path>
              <a:moveTo>
                <a:pt x="0" y="1272116"/>
              </a:moveTo>
              <a:lnTo>
                <a:pt x="222535" y="1272116"/>
              </a:lnTo>
              <a:lnTo>
                <a:pt x="222535" y="0"/>
              </a:lnTo>
              <a:lnTo>
                <a:pt x="445071" y="0"/>
              </a:lnTo>
            </a:path>
          </a:pathLst>
        </a:custGeom>
        <a:noFill/>
        <a:ln w="15875"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972445" y="1790917"/>
        <a:ext cx="67386" cy="67386"/>
      </dsp:txXfrm>
    </dsp:sp>
    <dsp:sp modelId="{E6D4CE20-6A07-4509-B055-2B8568C66C4F}">
      <dsp:nvSpPr>
        <dsp:cNvPr id="0" name=""/>
        <dsp:cNvSpPr/>
      </dsp:nvSpPr>
      <dsp:spPr>
        <a:xfrm>
          <a:off x="4454031" y="294754"/>
          <a:ext cx="445071" cy="91440"/>
        </a:xfrm>
        <a:custGeom>
          <a:avLst/>
          <a:gdLst/>
          <a:ahLst/>
          <a:cxnLst/>
          <a:rect l="0" t="0" r="0" b="0"/>
          <a:pathLst>
            <a:path>
              <a:moveTo>
                <a:pt x="0" y="45720"/>
              </a:moveTo>
              <a:lnTo>
                <a:pt x="445071" y="45720"/>
              </a:lnTo>
            </a:path>
          </a:pathLst>
        </a:custGeom>
        <a:noFill/>
        <a:ln w="15875" cap="rnd"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665440" y="329347"/>
        <a:ext cx="22253" cy="22253"/>
      </dsp:txXfrm>
    </dsp:sp>
    <dsp:sp modelId="{29C5ED01-05A1-4481-B05D-8E4153739667}">
      <dsp:nvSpPr>
        <dsp:cNvPr id="0" name=""/>
        <dsp:cNvSpPr/>
      </dsp:nvSpPr>
      <dsp:spPr>
        <a:xfrm>
          <a:off x="1783603" y="340474"/>
          <a:ext cx="445071" cy="2120194"/>
        </a:xfrm>
        <a:custGeom>
          <a:avLst/>
          <a:gdLst/>
          <a:ahLst/>
          <a:cxnLst/>
          <a:rect l="0" t="0" r="0" b="0"/>
          <a:pathLst>
            <a:path>
              <a:moveTo>
                <a:pt x="0" y="2120194"/>
              </a:moveTo>
              <a:lnTo>
                <a:pt x="222535" y="2120194"/>
              </a:lnTo>
              <a:lnTo>
                <a:pt x="222535" y="0"/>
              </a:lnTo>
              <a:lnTo>
                <a:pt x="445071" y="0"/>
              </a:lnTo>
            </a:path>
          </a:pathLst>
        </a:custGeom>
        <a:noFill/>
        <a:ln w="15875"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s-MX" sz="800" kern="1200"/>
        </a:p>
      </dsp:txBody>
      <dsp:txXfrm>
        <a:off x="1951978" y="1346411"/>
        <a:ext cx="108320" cy="108320"/>
      </dsp:txXfrm>
    </dsp:sp>
    <dsp:sp modelId="{2BBC4BAB-8C89-4B42-AF0E-2EBBC127FF03}">
      <dsp:nvSpPr>
        <dsp:cNvPr id="0" name=""/>
        <dsp:cNvSpPr/>
      </dsp:nvSpPr>
      <dsp:spPr>
        <a:xfrm rot="16200000">
          <a:off x="-341054" y="2121438"/>
          <a:ext cx="3570854" cy="678462"/>
        </a:xfrm>
        <a:prstGeom prst="rect">
          <a:avLst/>
        </a:prstGeom>
        <a:solidFill>
          <a:schemeClr val="dk2">
            <a:hueOff val="0"/>
            <a:satOff val="0"/>
            <a:lumOff val="0"/>
            <a:alphaOff val="0"/>
          </a:schemeClr>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s-MX" sz="2500" kern="1200" dirty="0" smtClean="0"/>
            <a:t>PROCEDIMIENTOS ADMINISTRATIVOS </a:t>
          </a:r>
          <a:endParaRPr lang="es-MX" sz="2500" kern="1200" dirty="0"/>
        </a:p>
      </dsp:txBody>
      <dsp:txXfrm>
        <a:off x="-341054" y="2121438"/>
        <a:ext cx="3570854" cy="678462"/>
      </dsp:txXfrm>
    </dsp:sp>
    <dsp:sp modelId="{DA2B95F1-0C29-4286-B17E-CCA23C136BA7}">
      <dsp:nvSpPr>
        <dsp:cNvPr id="0" name=""/>
        <dsp:cNvSpPr/>
      </dsp:nvSpPr>
      <dsp:spPr>
        <a:xfrm>
          <a:off x="2228674" y="1243"/>
          <a:ext cx="2225356" cy="678462"/>
        </a:xfrm>
        <a:prstGeom prst="rect">
          <a:avLst/>
        </a:prstGeom>
        <a:solidFill>
          <a:schemeClr val="dk2">
            <a:hueOff val="0"/>
            <a:satOff val="0"/>
            <a:lumOff val="0"/>
            <a:alphaOff val="0"/>
          </a:schemeClr>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INCORPORACIÓN </a:t>
          </a:r>
          <a:endParaRPr lang="es-MX" sz="1100" kern="1200" dirty="0"/>
        </a:p>
      </dsp:txBody>
      <dsp:txXfrm>
        <a:off x="2228674" y="1243"/>
        <a:ext cx="2225356" cy="678462"/>
      </dsp:txXfrm>
    </dsp:sp>
    <dsp:sp modelId="{5AD23E95-B452-4E57-B81E-E36BDD183C29}">
      <dsp:nvSpPr>
        <dsp:cNvPr id="0" name=""/>
        <dsp:cNvSpPr/>
      </dsp:nvSpPr>
      <dsp:spPr>
        <a:xfrm>
          <a:off x="4899102" y="1243"/>
          <a:ext cx="2225356" cy="678462"/>
        </a:xfrm>
        <a:prstGeom prst="rect">
          <a:avLst/>
        </a:prstGeom>
        <a:solidFill>
          <a:schemeClr val="dk2">
            <a:hueOff val="0"/>
            <a:satOff val="0"/>
            <a:lumOff val="0"/>
            <a:alphaOff val="0"/>
          </a:schemeClr>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Acto por el que se acuerda integrar un bien al patrimonio público.</a:t>
          </a:r>
          <a:endParaRPr lang="es-MX" sz="1100" kern="1200" dirty="0"/>
        </a:p>
      </dsp:txBody>
      <dsp:txXfrm>
        <a:off x="4899102" y="1243"/>
        <a:ext cx="2225356" cy="678462"/>
      </dsp:txXfrm>
    </dsp:sp>
    <dsp:sp modelId="{F5A5B80E-BE0D-47F6-A93D-1C363FA89BD7}">
      <dsp:nvSpPr>
        <dsp:cNvPr id="0" name=""/>
        <dsp:cNvSpPr/>
      </dsp:nvSpPr>
      <dsp:spPr>
        <a:xfrm>
          <a:off x="2228674" y="849321"/>
          <a:ext cx="2196204" cy="678462"/>
        </a:xfrm>
        <a:prstGeom prst="rect">
          <a:avLst/>
        </a:prstGeom>
        <a:solidFill>
          <a:schemeClr val="dk2">
            <a:hueOff val="0"/>
            <a:satOff val="0"/>
            <a:lumOff val="0"/>
            <a:alphaOff val="0"/>
          </a:schemeClr>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DESINCORPORACIÓN </a:t>
          </a:r>
          <a:endParaRPr lang="es-MX" sz="1100" kern="1200" dirty="0"/>
        </a:p>
      </dsp:txBody>
      <dsp:txXfrm>
        <a:off x="2228674" y="849321"/>
        <a:ext cx="2196204" cy="678462"/>
      </dsp:txXfrm>
    </dsp:sp>
    <dsp:sp modelId="{66EAE1F1-A9FD-40A4-8B39-DF7391E9B1C0}">
      <dsp:nvSpPr>
        <dsp:cNvPr id="0" name=""/>
        <dsp:cNvSpPr/>
      </dsp:nvSpPr>
      <dsp:spPr>
        <a:xfrm>
          <a:off x="4869950" y="849321"/>
          <a:ext cx="2225356" cy="678462"/>
        </a:xfrm>
        <a:prstGeom prst="rect">
          <a:avLst/>
        </a:prstGeom>
        <a:solidFill>
          <a:schemeClr val="dk2">
            <a:hueOff val="0"/>
            <a:satOff val="0"/>
            <a:lumOff val="0"/>
            <a:alphaOff val="0"/>
          </a:schemeClr>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Acto por el que se excluye un bien del patrimonio público.</a:t>
          </a:r>
          <a:endParaRPr lang="es-MX" sz="1100" kern="1200" dirty="0"/>
        </a:p>
      </dsp:txBody>
      <dsp:txXfrm>
        <a:off x="4869950" y="849321"/>
        <a:ext cx="2225356" cy="678462"/>
      </dsp:txXfrm>
    </dsp:sp>
    <dsp:sp modelId="{13E06C16-976A-46C2-9DB9-87016FCCAB09}">
      <dsp:nvSpPr>
        <dsp:cNvPr id="0" name=""/>
        <dsp:cNvSpPr/>
      </dsp:nvSpPr>
      <dsp:spPr>
        <a:xfrm>
          <a:off x="2228674" y="1697399"/>
          <a:ext cx="2225356" cy="678462"/>
        </a:xfrm>
        <a:prstGeom prst="rect">
          <a:avLst/>
        </a:prstGeom>
        <a:solidFill>
          <a:schemeClr val="dk2">
            <a:hueOff val="0"/>
            <a:satOff val="0"/>
            <a:lumOff val="0"/>
            <a:alphaOff val="0"/>
          </a:schemeClr>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AFECTACIÓN </a:t>
          </a:r>
          <a:endParaRPr lang="es-MX" sz="1100" kern="1200" dirty="0"/>
        </a:p>
      </dsp:txBody>
      <dsp:txXfrm>
        <a:off x="2228674" y="1697399"/>
        <a:ext cx="2225356" cy="678462"/>
      </dsp:txXfrm>
    </dsp:sp>
    <dsp:sp modelId="{6091031F-4F14-4A1B-9628-C6DC5C375556}">
      <dsp:nvSpPr>
        <dsp:cNvPr id="0" name=""/>
        <dsp:cNvSpPr/>
      </dsp:nvSpPr>
      <dsp:spPr>
        <a:xfrm>
          <a:off x="4899102" y="1697399"/>
          <a:ext cx="2225356" cy="678462"/>
        </a:xfrm>
        <a:prstGeom prst="rect">
          <a:avLst/>
        </a:prstGeom>
        <a:solidFill>
          <a:schemeClr val="dk2">
            <a:hueOff val="0"/>
            <a:satOff val="0"/>
            <a:lumOff val="0"/>
            <a:alphaOff val="0"/>
          </a:schemeClr>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Acto por el que se determina el uso o destino del bien que se incorpora al dominio público.</a:t>
          </a:r>
          <a:endParaRPr lang="es-MX" sz="1100" kern="1200" dirty="0"/>
        </a:p>
      </dsp:txBody>
      <dsp:txXfrm>
        <a:off x="4899102" y="1697399"/>
        <a:ext cx="2225356" cy="678462"/>
      </dsp:txXfrm>
    </dsp:sp>
    <dsp:sp modelId="{C44BABED-ED2F-41CC-BBD8-523CFB6A9586}">
      <dsp:nvSpPr>
        <dsp:cNvPr id="0" name=""/>
        <dsp:cNvSpPr/>
      </dsp:nvSpPr>
      <dsp:spPr>
        <a:xfrm>
          <a:off x="2228674" y="2545477"/>
          <a:ext cx="2225356" cy="678462"/>
        </a:xfrm>
        <a:prstGeom prst="rect">
          <a:avLst/>
        </a:prstGeom>
        <a:solidFill>
          <a:schemeClr val="dk2">
            <a:hueOff val="0"/>
            <a:satOff val="0"/>
            <a:lumOff val="0"/>
            <a:alphaOff val="0"/>
          </a:schemeClr>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DESAFECTACIÓN </a:t>
          </a:r>
          <a:endParaRPr lang="es-MX" sz="1100" kern="1200" dirty="0"/>
        </a:p>
      </dsp:txBody>
      <dsp:txXfrm>
        <a:off x="2228674" y="2545477"/>
        <a:ext cx="2225356" cy="678462"/>
      </dsp:txXfrm>
    </dsp:sp>
    <dsp:sp modelId="{B72B8F7E-F3CE-4A01-9FB5-4FE88BA5EDB2}">
      <dsp:nvSpPr>
        <dsp:cNvPr id="0" name=""/>
        <dsp:cNvSpPr/>
      </dsp:nvSpPr>
      <dsp:spPr>
        <a:xfrm>
          <a:off x="4899102" y="2545477"/>
          <a:ext cx="2225356" cy="678462"/>
        </a:xfrm>
        <a:prstGeom prst="rect">
          <a:avLst/>
        </a:prstGeom>
        <a:solidFill>
          <a:schemeClr val="dk2">
            <a:hueOff val="0"/>
            <a:satOff val="0"/>
            <a:lumOff val="0"/>
            <a:alphaOff val="0"/>
          </a:schemeClr>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Acto por el que se determina que el bien ha dejado de tener el uso o destino por el que se incorpora al dominio público y pasa a formar parte del dominio privado.</a:t>
          </a:r>
          <a:endParaRPr lang="es-MX" sz="1100" kern="1200" dirty="0"/>
        </a:p>
      </dsp:txBody>
      <dsp:txXfrm>
        <a:off x="4899102" y="2545477"/>
        <a:ext cx="2225356" cy="678462"/>
      </dsp:txXfrm>
    </dsp:sp>
    <dsp:sp modelId="{104BFBC0-1607-4B5A-8C59-70FBC515EE6A}">
      <dsp:nvSpPr>
        <dsp:cNvPr id="0" name=""/>
        <dsp:cNvSpPr/>
      </dsp:nvSpPr>
      <dsp:spPr>
        <a:xfrm>
          <a:off x="2228674" y="3393555"/>
          <a:ext cx="2225356" cy="678462"/>
        </a:xfrm>
        <a:prstGeom prst="rect">
          <a:avLst/>
        </a:prstGeom>
        <a:solidFill>
          <a:schemeClr val="dk2">
            <a:hueOff val="0"/>
            <a:satOff val="0"/>
            <a:lumOff val="0"/>
            <a:alphaOff val="0"/>
          </a:schemeClr>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CAMBIO DE USO O DESTINO</a:t>
          </a:r>
          <a:endParaRPr lang="es-MX" sz="1100" kern="1200" dirty="0"/>
        </a:p>
      </dsp:txBody>
      <dsp:txXfrm>
        <a:off x="2228674" y="3393555"/>
        <a:ext cx="2225356" cy="678462"/>
      </dsp:txXfrm>
    </dsp:sp>
    <dsp:sp modelId="{30E8F5BC-1D5D-4787-B4B8-134BC4BEF82D}">
      <dsp:nvSpPr>
        <dsp:cNvPr id="0" name=""/>
        <dsp:cNvSpPr/>
      </dsp:nvSpPr>
      <dsp:spPr>
        <a:xfrm>
          <a:off x="4899102" y="3393555"/>
          <a:ext cx="2225356" cy="678462"/>
        </a:xfrm>
        <a:prstGeom prst="rect">
          <a:avLst/>
        </a:prstGeom>
        <a:solidFill>
          <a:schemeClr val="dk2">
            <a:hueOff val="0"/>
            <a:satOff val="0"/>
            <a:lumOff val="0"/>
            <a:alphaOff val="0"/>
          </a:schemeClr>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Acto por el que se modifica el uso o destino de un bien del dominio público.</a:t>
          </a:r>
          <a:endParaRPr lang="es-MX" sz="1100" kern="1200" dirty="0"/>
        </a:p>
      </dsp:txBody>
      <dsp:txXfrm>
        <a:off x="4899102" y="3393555"/>
        <a:ext cx="2225356" cy="678462"/>
      </dsp:txXfrm>
    </dsp:sp>
    <dsp:sp modelId="{53234B04-B201-40E8-8122-BC2A76861718}">
      <dsp:nvSpPr>
        <dsp:cNvPr id="0" name=""/>
        <dsp:cNvSpPr/>
      </dsp:nvSpPr>
      <dsp:spPr>
        <a:xfrm>
          <a:off x="2228674" y="4241633"/>
          <a:ext cx="2225356" cy="678462"/>
        </a:xfrm>
        <a:prstGeom prst="rect">
          <a:avLst/>
        </a:prstGeom>
        <a:solidFill>
          <a:schemeClr val="dk2">
            <a:hueOff val="0"/>
            <a:satOff val="0"/>
            <a:lumOff val="0"/>
            <a:alphaOff val="0"/>
          </a:schemeClr>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CAMBIO DE USUARIO</a:t>
          </a:r>
          <a:endParaRPr lang="es-MX" sz="1100" kern="1200" dirty="0"/>
        </a:p>
      </dsp:txBody>
      <dsp:txXfrm>
        <a:off x="2228674" y="4241633"/>
        <a:ext cx="2225356" cy="678462"/>
      </dsp:txXfrm>
    </dsp:sp>
    <dsp:sp modelId="{BE6C1527-671A-4615-9D1C-0B86494899D6}">
      <dsp:nvSpPr>
        <dsp:cNvPr id="0" name=""/>
        <dsp:cNvSpPr/>
      </dsp:nvSpPr>
      <dsp:spPr>
        <a:xfrm>
          <a:off x="4899102" y="4241633"/>
          <a:ext cx="2225356" cy="678462"/>
        </a:xfrm>
        <a:prstGeom prst="rect">
          <a:avLst/>
        </a:prstGeom>
        <a:solidFill>
          <a:schemeClr val="dk2">
            <a:hueOff val="0"/>
            <a:satOff val="0"/>
            <a:lumOff val="0"/>
            <a:alphaOff val="0"/>
          </a:schemeClr>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Acto por el que se cambia de usuario un bien del dominio privado.</a:t>
          </a:r>
          <a:endParaRPr lang="es-MX" sz="1100" kern="1200" dirty="0"/>
        </a:p>
      </dsp:txBody>
      <dsp:txXfrm>
        <a:off x="4899102" y="4241633"/>
        <a:ext cx="2225356" cy="678462"/>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83947F-0CD3-40B4-A384-318E712EA156}" type="datetimeFigureOut">
              <a:rPr lang="es-MX" smtClean="0"/>
              <a:t>19/10/2017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6096EF-3E47-4793-A551-685E939F4B83}" type="slidenum">
              <a:rPr lang="es-MX" smtClean="0"/>
              <a:t>‹Nº›</a:t>
            </a:fld>
            <a:endParaRPr lang="es-MX"/>
          </a:p>
        </p:txBody>
      </p:sp>
    </p:spTree>
    <p:extLst>
      <p:ext uri="{BB962C8B-B14F-4D97-AF65-F5344CB8AC3E}">
        <p14:creationId xmlns:p14="http://schemas.microsoft.com/office/powerpoint/2010/main" val="3950930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46096EF-3E47-4793-A551-685E939F4B83}" type="slidenum">
              <a:rPr lang="es-MX" smtClean="0"/>
              <a:t>9</a:t>
            </a:fld>
            <a:endParaRPr lang="es-MX"/>
          </a:p>
        </p:txBody>
      </p:sp>
    </p:spTree>
    <p:extLst>
      <p:ext uri="{BB962C8B-B14F-4D97-AF65-F5344CB8AC3E}">
        <p14:creationId xmlns:p14="http://schemas.microsoft.com/office/powerpoint/2010/main" val="23042082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6065417" y="5054602"/>
            <a:ext cx="673276" cy="279400"/>
          </a:xfrm>
        </p:spPr>
        <p:txBody>
          <a:bodyPr/>
          <a:lstStyle/>
          <a:p>
            <a:fld id="{55262175-B991-4753-AD9E-2A662D0F3BEA}" type="datetimeFigureOut">
              <a:rPr lang="es-MX" smtClean="0"/>
              <a:t>19/10/2017</a:t>
            </a:fld>
            <a:endParaRPr lang="es-MX"/>
          </a:p>
        </p:txBody>
      </p:sp>
      <p:sp>
        <p:nvSpPr>
          <p:cNvPr id="5" name="Footer Placeholder 4"/>
          <p:cNvSpPr>
            <a:spLocks noGrp="1"/>
          </p:cNvSpPr>
          <p:nvPr>
            <p:ph type="ftr" sz="quarter" idx="11"/>
          </p:nvPr>
        </p:nvSpPr>
        <p:spPr>
          <a:xfrm>
            <a:off x="1921934" y="5054602"/>
            <a:ext cx="4064860" cy="279400"/>
          </a:xfrm>
        </p:spPr>
        <p:txBody>
          <a:bodyPr/>
          <a:lstStyle/>
          <a:p>
            <a:endParaRPr lang="es-MX"/>
          </a:p>
        </p:txBody>
      </p:sp>
      <p:sp>
        <p:nvSpPr>
          <p:cNvPr id="6" name="Slide Number Placeholder 5"/>
          <p:cNvSpPr>
            <a:spLocks noGrp="1"/>
          </p:cNvSpPr>
          <p:nvPr>
            <p:ph type="sldNum" sz="quarter" idx="12"/>
          </p:nvPr>
        </p:nvSpPr>
        <p:spPr>
          <a:xfrm>
            <a:off x="6817317" y="5054602"/>
            <a:ext cx="413483" cy="279400"/>
          </a:xfrm>
        </p:spPr>
        <p:txBody>
          <a:bodyPr/>
          <a:lstStyle/>
          <a:p>
            <a:fld id="{64D66D02-3D40-434E-9BC2-780F20383773}" type="slidenum">
              <a:rPr lang="es-MX" smtClean="0"/>
              <a:t>‹Nº›</a:t>
            </a:fld>
            <a:endParaRPr lang="es-MX"/>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89916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5262175-B991-4753-AD9E-2A662D0F3BEA}" type="datetimeFigureOut">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4D66D02-3D40-434E-9BC2-780F20383773}" type="slidenum">
              <a:rPr lang="es-MX" smtClean="0"/>
              <a:t>‹Nº›</a:t>
            </a:fld>
            <a:endParaRPr lang="es-MX"/>
          </a:p>
        </p:txBody>
      </p:sp>
    </p:spTree>
    <p:extLst>
      <p:ext uri="{BB962C8B-B14F-4D97-AF65-F5344CB8AC3E}">
        <p14:creationId xmlns:p14="http://schemas.microsoft.com/office/powerpoint/2010/main" val="633786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5262175-B991-4753-AD9E-2A662D0F3BEA}"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4D66D02-3D40-434E-9BC2-780F20383773}" type="slidenum">
              <a:rPr lang="es-MX" smtClean="0"/>
              <a:t>‹Nº›</a:t>
            </a:fld>
            <a:endParaRPr lang="es-MX"/>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905760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5262175-B991-4753-AD9E-2A662D0F3BEA}"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4D66D02-3D40-434E-9BC2-780F20383773}" type="slidenum">
              <a:rPr lang="es-MX" smtClean="0"/>
              <a:t>‹Nº›</a:t>
            </a:fld>
            <a:endParaRPr lang="es-MX"/>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645806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5262175-B991-4753-AD9E-2A662D0F3BEA}"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4D66D02-3D40-434E-9BC2-780F20383773}" type="slidenum">
              <a:rPr lang="es-MX" smtClean="0"/>
              <a:t>‹Nº›</a:t>
            </a:fld>
            <a:endParaRPr lang="es-MX"/>
          </a:p>
        </p:txBody>
      </p:sp>
    </p:spTree>
    <p:extLst>
      <p:ext uri="{BB962C8B-B14F-4D97-AF65-F5344CB8AC3E}">
        <p14:creationId xmlns:p14="http://schemas.microsoft.com/office/powerpoint/2010/main" val="14369111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5262175-B991-4753-AD9E-2A662D0F3BEA}"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4D66D02-3D40-434E-9BC2-780F20383773}" type="slidenum">
              <a:rPr lang="es-MX" smtClean="0"/>
              <a:t>‹Nº›</a:t>
            </a:fld>
            <a:endParaRPr lang="es-MX"/>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069322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s-ES" smtClean="0"/>
              <a:t>Haga clic para modificar el estilo de título del patrón</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5262175-B991-4753-AD9E-2A662D0F3BEA}"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4D66D02-3D40-434E-9BC2-780F20383773}" type="slidenum">
              <a:rPr lang="es-MX" smtClean="0"/>
              <a:t>‹Nº›</a:t>
            </a:fld>
            <a:endParaRPr lang="es-MX"/>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87212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262175-B991-4753-AD9E-2A662D0F3BEA}"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4D66D02-3D40-434E-9BC2-780F20383773}" type="slidenum">
              <a:rPr lang="es-MX" smtClean="0"/>
              <a:t>‹Nº›</a:t>
            </a:fld>
            <a:endParaRPr lang="es-MX"/>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88946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262175-B991-4753-AD9E-2A662D0F3BEA}"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4D66D02-3D40-434E-9BC2-780F20383773}" type="slidenum">
              <a:rPr lang="es-MX" smtClean="0"/>
              <a:t>‹Nº›</a:t>
            </a:fld>
            <a:endParaRPr lang="es-MX"/>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49136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262175-B991-4753-AD9E-2A662D0F3BEA}"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4D66D02-3D40-434E-9BC2-780F20383773}" type="slidenum">
              <a:rPr lang="es-MX" smtClean="0"/>
              <a:t>‹Nº›</a:t>
            </a:fld>
            <a:endParaRPr lang="es-MX"/>
          </a:p>
        </p:txBody>
      </p:sp>
    </p:spTree>
    <p:extLst>
      <p:ext uri="{BB962C8B-B14F-4D97-AF65-F5344CB8AC3E}">
        <p14:creationId xmlns:p14="http://schemas.microsoft.com/office/powerpoint/2010/main" val="152035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5262175-B991-4753-AD9E-2A662D0F3BEA}"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4D66D02-3D40-434E-9BC2-780F20383773}" type="slidenum">
              <a:rPr lang="es-MX" smtClean="0"/>
              <a:t>‹Nº›</a:t>
            </a:fld>
            <a:endParaRPr lang="es-MX"/>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10767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5262175-B991-4753-AD9E-2A662D0F3BEA}" type="datetimeFigureOut">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4D66D02-3D40-434E-9BC2-780F20383773}" type="slidenum">
              <a:rPr lang="es-MX" smtClean="0"/>
              <a:t>‹Nº›</a:t>
            </a:fld>
            <a:endParaRPr lang="es-MX"/>
          </a:p>
        </p:txBody>
      </p:sp>
    </p:spTree>
    <p:extLst>
      <p:ext uri="{BB962C8B-B14F-4D97-AF65-F5344CB8AC3E}">
        <p14:creationId xmlns:p14="http://schemas.microsoft.com/office/powerpoint/2010/main" val="2192323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5262175-B991-4753-AD9E-2A662D0F3BEA}" type="datetimeFigureOut">
              <a:rPr lang="es-MX" smtClean="0"/>
              <a:t>19/10/2017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64D66D02-3D40-434E-9BC2-780F20383773}" type="slidenum">
              <a:rPr lang="es-MX" smtClean="0"/>
              <a:t>‹Nº›</a:t>
            </a:fld>
            <a:endParaRPr lang="es-MX"/>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38498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55262175-B991-4753-AD9E-2A662D0F3BEA}" type="datetimeFigureOut">
              <a:rPr lang="es-MX" smtClean="0"/>
              <a:t>19/10/2017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64D66D02-3D40-434E-9BC2-780F20383773}" type="slidenum">
              <a:rPr lang="es-MX" smtClean="0"/>
              <a:t>‹Nº›</a:t>
            </a:fld>
            <a:endParaRPr lang="es-MX"/>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03796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262175-B991-4753-AD9E-2A662D0F3BEA}" type="datetimeFigureOut">
              <a:rPr lang="es-MX" smtClean="0"/>
              <a:t>19/10/2017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64D66D02-3D40-434E-9BC2-780F20383773}" type="slidenum">
              <a:rPr lang="es-MX" smtClean="0"/>
              <a:t>‹Nº›</a:t>
            </a:fld>
            <a:endParaRPr lang="es-MX"/>
          </a:p>
        </p:txBody>
      </p:sp>
    </p:spTree>
    <p:extLst>
      <p:ext uri="{BB962C8B-B14F-4D97-AF65-F5344CB8AC3E}">
        <p14:creationId xmlns:p14="http://schemas.microsoft.com/office/powerpoint/2010/main" val="1424117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5262175-B991-4753-AD9E-2A662D0F3BEA}" type="datetimeFigureOut">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4D66D02-3D40-434E-9BC2-780F20383773}" type="slidenum">
              <a:rPr lang="es-MX" smtClean="0"/>
              <a:t>‹Nº›</a:t>
            </a:fld>
            <a:endParaRPr lang="es-MX"/>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81848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5262175-B991-4753-AD9E-2A662D0F3BEA}" type="datetimeFigureOut">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4D66D02-3D40-434E-9BC2-780F20383773}" type="slidenum">
              <a:rPr lang="es-MX" smtClean="0"/>
              <a:t>‹Nº›</a:t>
            </a:fld>
            <a:endParaRPr lang="es-MX"/>
          </a:p>
        </p:txBody>
      </p:sp>
    </p:spTree>
    <p:extLst>
      <p:ext uri="{BB962C8B-B14F-4D97-AF65-F5344CB8AC3E}">
        <p14:creationId xmlns:p14="http://schemas.microsoft.com/office/powerpoint/2010/main" val="15099698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5262175-B991-4753-AD9E-2A662D0F3BEA}" type="datetimeFigureOut">
              <a:rPr lang="es-MX" smtClean="0"/>
              <a:t>19/10/2017</a:t>
            </a:fld>
            <a:endParaRPr lang="es-MX"/>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4D66D02-3D40-434E-9BC2-780F20383773}" type="slidenum">
              <a:rPr lang="es-MX" smtClean="0"/>
              <a:t>‹Nº›</a:t>
            </a:fld>
            <a:endParaRPr lang="es-MX"/>
          </a:p>
        </p:txBody>
      </p:sp>
    </p:spTree>
    <p:extLst>
      <p:ext uri="{BB962C8B-B14F-4D97-AF65-F5344CB8AC3E}">
        <p14:creationId xmlns:p14="http://schemas.microsoft.com/office/powerpoint/2010/main" val="2029013734"/>
      </p:ext>
    </p:extLst>
  </p:cSld>
  <p:clrMap bg1="dk1" tx1="lt1" bg2="dk2" tx2="lt2" accent1="accent1" accent2="accent2" accent3="accent3" accent4="accent4" accent5="accent5" accent6="accent6" hlink="hlink" folHlink="folHlink"/>
  <p:sldLayoutIdLst>
    <p:sldLayoutId id="2147484066" r:id="rId1"/>
    <p:sldLayoutId id="2147484067" r:id="rId2"/>
    <p:sldLayoutId id="2147484068" r:id="rId3"/>
    <p:sldLayoutId id="2147484069" r:id="rId4"/>
    <p:sldLayoutId id="2147484070" r:id="rId5"/>
    <p:sldLayoutId id="2147484071" r:id="rId6"/>
    <p:sldLayoutId id="2147484072" r:id="rId7"/>
    <p:sldLayoutId id="2147484073" r:id="rId8"/>
    <p:sldLayoutId id="2147484074" r:id="rId9"/>
    <p:sldLayoutId id="2147484075" r:id="rId10"/>
    <p:sldLayoutId id="2147484076" r:id="rId11"/>
    <p:sldLayoutId id="2147484077" r:id="rId12"/>
    <p:sldLayoutId id="2147484078" r:id="rId13"/>
    <p:sldLayoutId id="2147484079" r:id="rId14"/>
    <p:sldLayoutId id="2147484080" r:id="rId15"/>
    <p:sldLayoutId id="2147484081" r:id="rId16"/>
    <p:sldLayoutId id="2147484082"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
            <a:ext cx="9144000" cy="2636912"/>
          </a:xfrm>
          <a:prstGeom prst="rect">
            <a:avLst/>
          </a:prstGeom>
        </p:spPr>
      </p:pic>
      <p:sp>
        <p:nvSpPr>
          <p:cNvPr id="5" name="CuadroTexto 4"/>
          <p:cNvSpPr txBox="1"/>
          <p:nvPr/>
        </p:nvSpPr>
        <p:spPr>
          <a:xfrm>
            <a:off x="683568" y="2492896"/>
            <a:ext cx="7848872" cy="3508653"/>
          </a:xfrm>
          <a:prstGeom prst="rect">
            <a:avLst/>
          </a:prstGeom>
          <a:noFill/>
        </p:spPr>
        <p:txBody>
          <a:bodyPr wrap="square" rtlCol="0">
            <a:spAutoFit/>
          </a:bodyPr>
          <a:lstStyle/>
          <a:p>
            <a:pPr algn="ctr"/>
            <a:r>
              <a:rPr lang="es-MX" sz="2200" b="1" dirty="0" smtClean="0">
                <a:solidFill>
                  <a:srgbClr val="304628"/>
                </a:solidFill>
                <a:latin typeface="Arial Rounded MT Bold" panose="020F0704030504030204" pitchFamily="34" charset="0"/>
              </a:rPr>
              <a:t>Centro Universitario UAEM Valle de Teotihuacán</a:t>
            </a:r>
          </a:p>
          <a:p>
            <a:pPr algn="ctr"/>
            <a:endParaRPr lang="es-MX" sz="2200" b="1" dirty="0">
              <a:solidFill>
                <a:srgbClr val="304628"/>
              </a:solidFill>
              <a:latin typeface="Arial Rounded MT Bold" panose="020F0704030504030204" pitchFamily="34" charset="0"/>
            </a:endParaRPr>
          </a:p>
          <a:p>
            <a:pPr algn="ctr"/>
            <a:r>
              <a:rPr lang="es-MX" sz="2200" b="1" dirty="0" smtClean="0">
                <a:solidFill>
                  <a:srgbClr val="304628"/>
                </a:solidFill>
                <a:latin typeface="Arial Rounded MT Bold" panose="020F0704030504030204" pitchFamily="34" charset="0"/>
              </a:rPr>
              <a:t>DERECHO ADMINISTRATIVO II</a:t>
            </a:r>
            <a:br>
              <a:rPr lang="es-MX" sz="2200" b="1" dirty="0" smtClean="0">
                <a:solidFill>
                  <a:srgbClr val="304628"/>
                </a:solidFill>
                <a:latin typeface="Arial Rounded MT Bold" panose="020F0704030504030204" pitchFamily="34" charset="0"/>
              </a:rPr>
            </a:br>
            <a:endParaRPr lang="es-MX" sz="2200" b="1" dirty="0" smtClean="0">
              <a:solidFill>
                <a:srgbClr val="304628"/>
              </a:solidFill>
              <a:latin typeface="Arial Rounded MT Bold" panose="020F0704030504030204" pitchFamily="34" charset="0"/>
            </a:endParaRPr>
          </a:p>
          <a:p>
            <a:pPr algn="ctr"/>
            <a:r>
              <a:rPr lang="es-MX" sz="2200" b="1" dirty="0" smtClean="0">
                <a:solidFill>
                  <a:srgbClr val="304628"/>
                </a:solidFill>
                <a:latin typeface="Arial Rounded MT Bold" panose="020F0704030504030204" pitchFamily="34" charset="0"/>
              </a:rPr>
              <a:t>UNIDAD I </a:t>
            </a:r>
            <a:r>
              <a:rPr lang="es-MX" sz="2200" b="1" dirty="0" smtClean="0">
                <a:solidFill>
                  <a:srgbClr val="304628"/>
                </a:solidFill>
                <a:latin typeface="Arial Rounded MT Bold" panose="020F0704030504030204" pitchFamily="34" charset="0"/>
              </a:rPr>
              <a:t> </a:t>
            </a:r>
            <a:r>
              <a:rPr lang="es-MX" sz="2200" b="1" dirty="0" smtClean="0">
                <a:solidFill>
                  <a:schemeClr val="bg1"/>
                </a:solidFill>
                <a:latin typeface="Arial Rounded MT Bold" panose="020F0704030504030204" pitchFamily="34" charset="0"/>
              </a:rPr>
              <a:t>EL PATRIMONIO DE ESTADO </a:t>
            </a:r>
          </a:p>
          <a:p>
            <a:pPr algn="ctr"/>
            <a:r>
              <a:rPr lang="es-MX" sz="2200" b="1" dirty="0" smtClean="0">
                <a:solidFill>
                  <a:schemeClr val="bg1"/>
                </a:solidFill>
                <a:latin typeface="Arial Rounded MT Bold" panose="020F0704030504030204" pitchFamily="34" charset="0"/>
              </a:rPr>
              <a:t>CLAVE:LDE501</a:t>
            </a:r>
            <a:r>
              <a:rPr lang="es-MX" sz="2400" b="1" dirty="0"/>
              <a:t>	</a:t>
            </a:r>
          </a:p>
          <a:p>
            <a:pPr algn="ctr"/>
            <a:endParaRPr lang="es-MX" sz="2200" b="1" dirty="0" smtClean="0">
              <a:solidFill>
                <a:srgbClr val="304628"/>
              </a:solidFill>
              <a:latin typeface="Arial Rounded MT Bold" panose="020F0704030504030204" pitchFamily="34" charset="0"/>
            </a:endParaRPr>
          </a:p>
          <a:p>
            <a:pPr algn="ctr"/>
            <a:endParaRPr lang="es-MX" sz="2200" b="1" dirty="0">
              <a:solidFill>
                <a:srgbClr val="304628"/>
              </a:solidFill>
              <a:latin typeface="Arial Rounded MT Bold" panose="020F0704030504030204" pitchFamily="34" charset="0"/>
            </a:endParaRPr>
          </a:p>
          <a:p>
            <a:pPr algn="ctr"/>
            <a:r>
              <a:rPr lang="es-MX" sz="2200" b="1" dirty="0" smtClean="0">
                <a:solidFill>
                  <a:srgbClr val="304628"/>
                </a:solidFill>
                <a:latin typeface="Arial Rounded MT Bold" panose="020F0704030504030204" pitchFamily="34" charset="0"/>
              </a:rPr>
              <a:t>M. en D. Norma Lizbet González Corona</a:t>
            </a:r>
          </a:p>
          <a:p>
            <a:pPr algn="ctr"/>
            <a:endParaRPr lang="es-MX" sz="2200" b="1" dirty="0">
              <a:solidFill>
                <a:srgbClr val="304628"/>
              </a:solidFill>
              <a:latin typeface="Arial Rounded MT Bold" panose="020F0704030504030204" pitchFamily="34" charset="0"/>
            </a:endParaRPr>
          </a:p>
        </p:txBody>
      </p:sp>
    </p:spTree>
    <p:extLst>
      <p:ext uri="{BB962C8B-B14F-4D97-AF65-F5344CB8AC3E}">
        <p14:creationId xmlns:p14="http://schemas.microsoft.com/office/powerpoint/2010/main" val="34427281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83567" y="980728"/>
            <a:ext cx="7809026" cy="954107"/>
          </a:xfrm>
          <a:prstGeom prst="rect">
            <a:avLst/>
          </a:prstGeom>
          <a:noFill/>
        </p:spPr>
        <p:txBody>
          <a:bodyPr wrap="square" rtlCol="0">
            <a:spAutoFit/>
          </a:bodyPr>
          <a:lstStyle/>
          <a:p>
            <a:pPr algn="ctr"/>
            <a:r>
              <a:rPr lang="es-MX" sz="2800" dirty="0" smtClean="0">
                <a:solidFill>
                  <a:schemeClr val="bg1"/>
                </a:solidFill>
                <a:latin typeface="Berlin Sans FB" panose="020E0602020502020306" pitchFamily="34" charset="0"/>
              </a:rPr>
              <a:t>III. El de las islas Guadalupe y las de Revillagigedo  situadas en el Océano Pacifico </a:t>
            </a:r>
            <a:endParaRPr lang="es-MX" sz="2800" dirty="0">
              <a:solidFill>
                <a:schemeClr val="bg1"/>
              </a:solidFill>
              <a:latin typeface="Berlin Sans FB" panose="020E0602020502020306" pitchFamily="34" charset="0"/>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7" y="2708920"/>
            <a:ext cx="3744417" cy="2728007"/>
          </a:xfrm>
          <a:prstGeom prst="rect">
            <a:avLst/>
          </a:prstGeom>
        </p:spPr>
      </p:pic>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3081" y="2708920"/>
            <a:ext cx="3719512" cy="2709862"/>
          </a:xfrm>
          <a:prstGeom prst="rect">
            <a:avLst/>
          </a:prstGeom>
        </p:spPr>
      </p:pic>
    </p:spTree>
    <p:extLst>
      <p:ext uri="{BB962C8B-B14F-4D97-AF65-F5344CB8AC3E}">
        <p14:creationId xmlns:p14="http://schemas.microsoft.com/office/powerpoint/2010/main" val="35993224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11560" y="1052736"/>
            <a:ext cx="7920880" cy="954107"/>
          </a:xfrm>
          <a:prstGeom prst="rect">
            <a:avLst/>
          </a:prstGeom>
          <a:noFill/>
        </p:spPr>
        <p:txBody>
          <a:bodyPr wrap="square" rtlCol="0">
            <a:spAutoFit/>
          </a:bodyPr>
          <a:lstStyle/>
          <a:p>
            <a:pPr algn="ctr"/>
            <a:r>
              <a:rPr lang="es-MX" sz="2800" dirty="0" smtClean="0">
                <a:solidFill>
                  <a:schemeClr val="bg1"/>
                </a:solidFill>
                <a:latin typeface="Berlin Sans FB" panose="020E0602020502020306" pitchFamily="34" charset="0"/>
              </a:rPr>
              <a:t>IV. La plataforma continental y los zócalos submarinos de las islas, cayos y arrecifes.</a:t>
            </a:r>
            <a:endParaRPr lang="es-MX" sz="3600" dirty="0">
              <a:solidFill>
                <a:schemeClr val="bg1"/>
              </a:solidFill>
              <a:latin typeface="Berlin Sans FB" panose="020E0602020502020306" pitchFamily="34" charset="0"/>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80" y="2348880"/>
            <a:ext cx="5832648" cy="3842257"/>
          </a:xfrm>
          <a:prstGeom prst="rect">
            <a:avLst/>
          </a:prstGeom>
        </p:spPr>
      </p:pic>
    </p:spTree>
    <p:extLst>
      <p:ext uri="{BB962C8B-B14F-4D97-AF65-F5344CB8AC3E}">
        <p14:creationId xmlns:p14="http://schemas.microsoft.com/office/powerpoint/2010/main" val="9168209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11560" y="692696"/>
            <a:ext cx="7920880" cy="1384995"/>
          </a:xfrm>
          <a:prstGeom prst="rect">
            <a:avLst/>
          </a:prstGeom>
          <a:noFill/>
        </p:spPr>
        <p:txBody>
          <a:bodyPr wrap="square" rtlCol="0">
            <a:spAutoFit/>
          </a:bodyPr>
          <a:lstStyle/>
          <a:p>
            <a:pPr algn="ctr"/>
            <a:r>
              <a:rPr lang="es-MX" sz="2800" dirty="0" smtClean="0">
                <a:solidFill>
                  <a:schemeClr val="bg1"/>
                </a:solidFill>
                <a:latin typeface="Berlin Sans FB" panose="020E0602020502020306" pitchFamily="34" charset="0"/>
              </a:rPr>
              <a:t>V. La aguas de los mares territoriales en la extensión y términos que fija el derecho internacional y las marítimas interiores.</a:t>
            </a:r>
            <a:endParaRPr lang="es-MX" sz="2800" dirty="0">
              <a:solidFill>
                <a:schemeClr val="bg1"/>
              </a:solidFill>
              <a:latin typeface="Berlin Sans FB" panose="020E0602020502020306" pitchFamily="34" charset="0"/>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9348" y="2564904"/>
            <a:ext cx="6437311" cy="3548774"/>
          </a:xfrm>
          <a:prstGeom prst="rect">
            <a:avLst/>
          </a:prstGeom>
        </p:spPr>
      </p:pic>
    </p:spTree>
    <p:extLst>
      <p:ext uri="{BB962C8B-B14F-4D97-AF65-F5344CB8AC3E}">
        <p14:creationId xmlns:p14="http://schemas.microsoft.com/office/powerpoint/2010/main" val="30214635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83568" y="620688"/>
            <a:ext cx="7704856" cy="1384995"/>
          </a:xfrm>
          <a:prstGeom prst="rect">
            <a:avLst/>
          </a:prstGeom>
          <a:noFill/>
        </p:spPr>
        <p:txBody>
          <a:bodyPr wrap="square" rtlCol="0">
            <a:spAutoFit/>
          </a:bodyPr>
          <a:lstStyle/>
          <a:p>
            <a:pPr algn="ctr"/>
            <a:r>
              <a:rPr lang="es-MX" sz="2800" dirty="0" smtClean="0">
                <a:solidFill>
                  <a:schemeClr val="bg1"/>
                </a:solidFill>
                <a:latin typeface="Berlin Sans FB" panose="020E0602020502020306" pitchFamily="34" charset="0"/>
              </a:rPr>
              <a:t>VI. El espacio situado sobre el territorio nacional con la extensión y modalidades que establezca el propio derecho internacional.</a:t>
            </a:r>
            <a:endParaRPr lang="es-MX" sz="2800" dirty="0">
              <a:solidFill>
                <a:schemeClr val="bg1"/>
              </a:solidFill>
              <a:latin typeface="Berlin Sans FB" panose="020E0602020502020306" pitchFamily="34" charset="0"/>
            </a:endParaRPr>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7704" y="2397256"/>
            <a:ext cx="5688632" cy="3408008"/>
          </a:xfrm>
          <a:prstGeom prst="rect">
            <a:avLst/>
          </a:prstGeom>
        </p:spPr>
      </p:pic>
    </p:spTree>
    <p:extLst>
      <p:ext uri="{BB962C8B-B14F-4D97-AF65-F5344CB8AC3E}">
        <p14:creationId xmlns:p14="http://schemas.microsoft.com/office/powerpoint/2010/main" val="13360701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1079612" y="744668"/>
            <a:ext cx="1980220" cy="400110"/>
          </a:xfrm>
          <a:prstGeom prst="rect">
            <a:avLst/>
          </a:prstGeom>
          <a:solidFill>
            <a:schemeClr val="accent2">
              <a:lumMod val="60000"/>
              <a:lumOff val="40000"/>
            </a:schemeClr>
          </a:solidFill>
        </p:spPr>
        <p:txBody>
          <a:bodyPr wrap="square" rtlCol="0">
            <a:spAutoFit/>
          </a:bodyPr>
          <a:lstStyle/>
          <a:p>
            <a:r>
              <a:rPr lang="es-MX" sz="2000" dirty="0" smtClean="0">
                <a:solidFill>
                  <a:schemeClr val="accent1">
                    <a:lumMod val="50000"/>
                  </a:schemeClr>
                </a:solidFill>
                <a:latin typeface="Arial Rounded MT Bold" panose="020F0704030504030204" pitchFamily="34" charset="0"/>
              </a:rPr>
              <a:t>Articulo 132 </a:t>
            </a:r>
            <a:endParaRPr lang="es-MX" sz="2000" dirty="0">
              <a:solidFill>
                <a:schemeClr val="accent1">
                  <a:lumMod val="50000"/>
                </a:schemeClr>
              </a:solidFill>
              <a:latin typeface="Arial Rounded MT Bold" panose="020F0704030504030204" pitchFamily="34" charset="0"/>
            </a:endParaRPr>
          </a:p>
        </p:txBody>
      </p:sp>
      <p:sp>
        <p:nvSpPr>
          <p:cNvPr id="6" name="5 CuadroTexto"/>
          <p:cNvSpPr txBox="1"/>
          <p:nvPr/>
        </p:nvSpPr>
        <p:spPr>
          <a:xfrm>
            <a:off x="866864" y="1556792"/>
            <a:ext cx="7233528" cy="2308324"/>
          </a:xfrm>
          <a:prstGeom prst="rect">
            <a:avLst/>
          </a:prstGeom>
          <a:noFill/>
        </p:spPr>
        <p:txBody>
          <a:bodyPr wrap="square" rtlCol="0">
            <a:spAutoFit/>
          </a:bodyPr>
          <a:lstStyle/>
          <a:p>
            <a:pPr algn="just"/>
            <a:r>
              <a:rPr lang="es-MX" sz="2400" dirty="0" smtClean="0">
                <a:solidFill>
                  <a:schemeClr val="bg1"/>
                </a:solidFill>
                <a:latin typeface="Berlin Sans FB" panose="020E0602020502020306" pitchFamily="34" charset="0"/>
              </a:rPr>
              <a:t>Los fuertes, los cuarteles, almacenes de deposito y demás bienes inmuebles destinados por el Gobierno de la Unión al servicio público o al uso común, estarán sujetos a la jurisdicción de los poderes federales que en los términos que establezca la ley que expedirá el Congreso de la Unión.</a:t>
            </a:r>
            <a:endParaRPr lang="es-MX" sz="2400" dirty="0">
              <a:solidFill>
                <a:schemeClr val="bg1"/>
              </a:solidFill>
              <a:latin typeface="Berlin Sans FB" panose="020E0602020502020306" pitchFamily="34" charset="0"/>
            </a:endParaRPr>
          </a:p>
        </p:txBody>
      </p:sp>
      <p:pic>
        <p:nvPicPr>
          <p:cNvPr id="2" name="Imagen 1"/>
          <p:cNvPicPr>
            <a:picLocks noChangeAspect="1"/>
          </p:cNvPicPr>
          <p:nvPr/>
        </p:nvPicPr>
        <p:blipFill>
          <a:blip r:embed="rId2"/>
          <a:stretch>
            <a:fillRect/>
          </a:stretch>
        </p:blipFill>
        <p:spPr>
          <a:xfrm>
            <a:off x="3419872" y="3865116"/>
            <a:ext cx="3034436" cy="2272898"/>
          </a:xfrm>
          <a:prstGeom prst="rect">
            <a:avLst/>
          </a:prstGeom>
        </p:spPr>
      </p:pic>
    </p:spTree>
    <p:extLst>
      <p:ext uri="{BB962C8B-B14F-4D97-AF65-F5344CB8AC3E}">
        <p14:creationId xmlns:p14="http://schemas.microsoft.com/office/powerpoint/2010/main" val="10713319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899592" y="638497"/>
            <a:ext cx="7344816" cy="864096"/>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CuadroTexto"/>
          <p:cNvSpPr txBox="1"/>
          <p:nvPr/>
        </p:nvSpPr>
        <p:spPr>
          <a:xfrm>
            <a:off x="1115616" y="808935"/>
            <a:ext cx="6912768" cy="523220"/>
          </a:xfrm>
          <a:prstGeom prst="rect">
            <a:avLst/>
          </a:prstGeom>
          <a:noFill/>
        </p:spPr>
        <p:txBody>
          <a:bodyPr wrap="square" rtlCol="0">
            <a:spAutoFit/>
          </a:bodyPr>
          <a:lstStyle/>
          <a:p>
            <a:pPr algn="ctr"/>
            <a:r>
              <a:rPr lang="es-MX" sz="2800" dirty="0" smtClean="0">
                <a:solidFill>
                  <a:schemeClr val="bg1"/>
                </a:solidFill>
                <a:latin typeface="Arial Rounded MT Bold" panose="020F0704030504030204" pitchFamily="34" charset="0"/>
              </a:rPr>
              <a:t>1.2 Bienes del Estado</a:t>
            </a:r>
            <a:endParaRPr lang="es-MX" sz="2800" dirty="0">
              <a:solidFill>
                <a:schemeClr val="bg1"/>
              </a:solidFill>
              <a:latin typeface="Arial Rounded MT Bold" panose="020F0704030504030204" pitchFamily="34" charset="0"/>
            </a:endParaRPr>
          </a:p>
        </p:txBody>
      </p:sp>
      <p:sp>
        <p:nvSpPr>
          <p:cNvPr id="6" name="5 CuadroTexto"/>
          <p:cNvSpPr txBox="1"/>
          <p:nvPr/>
        </p:nvSpPr>
        <p:spPr>
          <a:xfrm>
            <a:off x="755576" y="2132856"/>
            <a:ext cx="7632848" cy="1815882"/>
          </a:xfrm>
          <a:prstGeom prst="rect">
            <a:avLst/>
          </a:prstGeom>
          <a:noFill/>
        </p:spPr>
        <p:txBody>
          <a:bodyPr wrap="square" rtlCol="0">
            <a:spAutoFit/>
          </a:bodyPr>
          <a:lstStyle/>
          <a:p>
            <a:r>
              <a:rPr lang="es-MX" sz="2800" dirty="0" smtClean="0">
                <a:solidFill>
                  <a:schemeClr val="bg1"/>
                </a:solidFill>
                <a:latin typeface="Berlin Sans FB" panose="020E0602020502020306" pitchFamily="34" charset="0"/>
              </a:rPr>
              <a:t>¿Qué son?</a:t>
            </a:r>
          </a:p>
          <a:p>
            <a:pPr algn="just"/>
            <a:r>
              <a:rPr lang="es-MX" sz="2800" dirty="0" smtClean="0">
                <a:solidFill>
                  <a:schemeClr val="bg1"/>
                </a:solidFill>
                <a:latin typeface="Berlin Sans FB" panose="020E0602020502020306" pitchFamily="34" charset="0"/>
              </a:rPr>
              <a:t>Los bienes del Estado, son aquellos bienes cuyo dominio pertenece a toda la Nación y su uso a todos sus habitantes.</a:t>
            </a:r>
            <a:endParaRPr lang="es-MX" sz="2800" dirty="0">
              <a:solidFill>
                <a:schemeClr val="bg1"/>
              </a:solidFill>
              <a:latin typeface="Berlin Sans FB" panose="020E0602020502020306" pitchFamily="34" charset="0"/>
            </a:endParaRPr>
          </a:p>
        </p:txBody>
      </p:sp>
      <p:sp>
        <p:nvSpPr>
          <p:cNvPr id="2" name="Rectángulo 1"/>
          <p:cNvSpPr/>
          <p:nvPr/>
        </p:nvSpPr>
        <p:spPr>
          <a:xfrm>
            <a:off x="755576" y="4317391"/>
            <a:ext cx="2460930" cy="523220"/>
          </a:xfrm>
          <a:prstGeom prst="rect">
            <a:avLst/>
          </a:prstGeom>
        </p:spPr>
        <p:txBody>
          <a:bodyPr wrap="none">
            <a:spAutoFit/>
          </a:bodyPr>
          <a:lstStyle/>
          <a:p>
            <a:pPr algn="ctr"/>
            <a:r>
              <a:rPr lang="es-MX" sz="2800" dirty="0">
                <a:solidFill>
                  <a:schemeClr val="bg1"/>
                </a:solidFill>
                <a:latin typeface="Berlin Sans FB" panose="020E0602020502020306" pitchFamily="34" charset="0"/>
              </a:rPr>
              <a:t>Se clasifican en:</a:t>
            </a:r>
          </a:p>
        </p:txBody>
      </p:sp>
    </p:spTree>
    <p:extLst>
      <p:ext uri="{BB962C8B-B14F-4D97-AF65-F5344CB8AC3E}">
        <p14:creationId xmlns:p14="http://schemas.microsoft.com/office/powerpoint/2010/main" val="24693061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611560" y="980728"/>
            <a:ext cx="7560840" cy="203276"/>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CuadroTexto"/>
          <p:cNvSpPr txBox="1"/>
          <p:nvPr/>
        </p:nvSpPr>
        <p:spPr>
          <a:xfrm>
            <a:off x="611560" y="660784"/>
            <a:ext cx="7704856" cy="523220"/>
          </a:xfrm>
          <a:prstGeom prst="rect">
            <a:avLst/>
          </a:prstGeom>
          <a:solidFill>
            <a:schemeClr val="accent2">
              <a:lumMod val="60000"/>
              <a:lumOff val="40000"/>
            </a:schemeClr>
          </a:solidFill>
        </p:spPr>
        <p:txBody>
          <a:bodyPr wrap="square" rtlCol="0">
            <a:spAutoFit/>
          </a:bodyPr>
          <a:lstStyle/>
          <a:p>
            <a:r>
              <a:rPr lang="es-MX" sz="2800" dirty="0" smtClean="0">
                <a:solidFill>
                  <a:schemeClr val="bg1"/>
                </a:solidFill>
                <a:latin typeface="Berlin Sans FB" panose="020E0602020502020306" pitchFamily="34" charset="0"/>
              </a:rPr>
              <a:t>Bienes de dominio público:</a:t>
            </a:r>
            <a:endParaRPr lang="es-MX" sz="2800" dirty="0">
              <a:solidFill>
                <a:schemeClr val="bg1"/>
              </a:solidFill>
              <a:latin typeface="Berlin Sans FB" panose="020E0602020502020306" pitchFamily="34" charset="0"/>
            </a:endParaRPr>
          </a:p>
        </p:txBody>
      </p:sp>
      <p:sp>
        <p:nvSpPr>
          <p:cNvPr id="6" name="5 CuadroTexto"/>
          <p:cNvSpPr txBox="1"/>
          <p:nvPr/>
        </p:nvSpPr>
        <p:spPr>
          <a:xfrm>
            <a:off x="899592" y="1476840"/>
            <a:ext cx="7488832" cy="2246769"/>
          </a:xfrm>
          <a:prstGeom prst="rect">
            <a:avLst/>
          </a:prstGeom>
          <a:noFill/>
        </p:spPr>
        <p:txBody>
          <a:bodyPr wrap="square" rtlCol="0">
            <a:spAutoFit/>
          </a:bodyPr>
          <a:lstStyle/>
          <a:p>
            <a:pPr algn="just"/>
            <a:r>
              <a:rPr lang="es-MX" sz="2800" dirty="0" smtClean="0">
                <a:solidFill>
                  <a:schemeClr val="bg1"/>
                </a:solidFill>
                <a:latin typeface="Berlin Sans FB" panose="020E0602020502020306" pitchFamily="34" charset="0"/>
              </a:rPr>
              <a:t>Son </a:t>
            </a:r>
            <a:r>
              <a:rPr lang="es-MX" sz="2800" dirty="0">
                <a:solidFill>
                  <a:schemeClr val="bg1"/>
                </a:solidFill>
                <a:latin typeface="Berlin Sans FB" panose="020E0602020502020306" pitchFamily="34" charset="0"/>
              </a:rPr>
              <a:t>bienes destinados a un servicio público, aquéllos que utilicen los poderes </a:t>
            </a:r>
            <a:r>
              <a:rPr lang="es-MX" sz="2800" dirty="0" smtClean="0">
                <a:solidFill>
                  <a:schemeClr val="bg1"/>
                </a:solidFill>
                <a:latin typeface="Berlin Sans FB" panose="020E0602020502020306" pitchFamily="34" charset="0"/>
              </a:rPr>
              <a:t>del Estado </a:t>
            </a:r>
            <a:r>
              <a:rPr lang="es-MX" sz="2800" dirty="0">
                <a:solidFill>
                  <a:schemeClr val="bg1"/>
                </a:solidFill>
                <a:latin typeface="Berlin Sans FB" panose="020E0602020502020306" pitchFamily="34" charset="0"/>
              </a:rPr>
              <a:t>y los municipios para </a:t>
            </a:r>
            <a:r>
              <a:rPr lang="es-MX" sz="2800" dirty="0" smtClean="0">
                <a:solidFill>
                  <a:schemeClr val="bg1"/>
                </a:solidFill>
                <a:latin typeface="Berlin Sans FB" panose="020E0602020502020306" pitchFamily="34" charset="0"/>
              </a:rPr>
              <a:t>desarrollar sus actividades o </a:t>
            </a:r>
            <a:r>
              <a:rPr lang="es-MX" sz="2800" dirty="0">
                <a:solidFill>
                  <a:schemeClr val="bg1"/>
                </a:solidFill>
                <a:latin typeface="Berlin Sans FB" panose="020E0602020502020306" pitchFamily="34" charset="0"/>
              </a:rPr>
              <a:t>los que </a:t>
            </a:r>
            <a:r>
              <a:rPr lang="es-MX" sz="2800" dirty="0" smtClean="0">
                <a:solidFill>
                  <a:schemeClr val="bg1"/>
                </a:solidFill>
                <a:latin typeface="Berlin Sans FB" panose="020E0602020502020306" pitchFamily="34" charset="0"/>
              </a:rPr>
              <a:t>se </a:t>
            </a:r>
            <a:r>
              <a:rPr lang="es-MX" sz="2800" dirty="0">
                <a:solidFill>
                  <a:schemeClr val="bg1"/>
                </a:solidFill>
                <a:latin typeface="Berlin Sans FB" panose="020E0602020502020306" pitchFamily="34" charset="0"/>
              </a:rPr>
              <a:t>utilicen para </a:t>
            </a:r>
            <a:r>
              <a:rPr lang="es-MX" sz="2800" dirty="0" smtClean="0">
                <a:solidFill>
                  <a:schemeClr val="bg1"/>
                </a:solidFill>
                <a:latin typeface="Berlin Sans FB" panose="020E0602020502020306" pitchFamily="34" charset="0"/>
              </a:rPr>
              <a:t>la prestación </a:t>
            </a:r>
            <a:r>
              <a:rPr lang="es-MX" sz="2800" dirty="0">
                <a:solidFill>
                  <a:schemeClr val="bg1"/>
                </a:solidFill>
                <a:latin typeface="Berlin Sans FB" panose="020E0602020502020306" pitchFamily="34" charset="0"/>
              </a:rPr>
              <a:t>de servicios públicos o </a:t>
            </a:r>
            <a:r>
              <a:rPr lang="es-MX" sz="2800" dirty="0" smtClean="0">
                <a:solidFill>
                  <a:schemeClr val="bg1"/>
                </a:solidFill>
                <a:latin typeface="Berlin Sans FB" panose="020E0602020502020306" pitchFamily="34" charset="0"/>
              </a:rPr>
              <a:t>actividades equiparables </a:t>
            </a:r>
            <a:r>
              <a:rPr lang="es-MX" sz="2800" dirty="0">
                <a:solidFill>
                  <a:schemeClr val="bg1"/>
                </a:solidFill>
                <a:latin typeface="Berlin Sans FB" panose="020E0602020502020306" pitchFamily="34" charset="0"/>
              </a:rPr>
              <a:t>a ellos.</a:t>
            </a:r>
            <a:endParaRPr lang="es-MX" sz="2800" dirty="0" smtClean="0">
              <a:solidFill>
                <a:schemeClr val="bg1"/>
              </a:solidFill>
              <a:latin typeface="Berlin Sans FB" panose="020E0602020502020306" pitchFamily="34" charset="0"/>
            </a:endParaRPr>
          </a:p>
        </p:txBody>
      </p:sp>
      <p:pic>
        <p:nvPicPr>
          <p:cNvPr id="2" name="Imagen 1"/>
          <p:cNvPicPr>
            <a:picLocks noChangeAspect="1"/>
          </p:cNvPicPr>
          <p:nvPr/>
        </p:nvPicPr>
        <p:blipFill>
          <a:blip r:embed="rId2"/>
          <a:stretch>
            <a:fillRect/>
          </a:stretch>
        </p:blipFill>
        <p:spPr>
          <a:xfrm>
            <a:off x="3275856" y="4163601"/>
            <a:ext cx="2466975" cy="1847850"/>
          </a:xfrm>
          <a:prstGeom prst="rect">
            <a:avLst/>
          </a:prstGeom>
        </p:spPr>
      </p:pic>
    </p:spTree>
    <p:extLst>
      <p:ext uri="{BB962C8B-B14F-4D97-AF65-F5344CB8AC3E}">
        <p14:creationId xmlns:p14="http://schemas.microsoft.com/office/powerpoint/2010/main" val="14861044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64991" y="1851794"/>
            <a:ext cx="7704856" cy="3431709"/>
          </a:xfrm>
          <a:prstGeom prst="rect">
            <a:avLst/>
          </a:prstGeom>
          <a:noFill/>
        </p:spPr>
        <p:txBody>
          <a:bodyPr wrap="square" rtlCol="0">
            <a:spAutoFit/>
          </a:bodyPr>
          <a:lstStyle/>
          <a:p>
            <a:endParaRPr lang="es-MX" sz="2500" dirty="0">
              <a:latin typeface="Berlin Sans FB" panose="020E0602020502020306" pitchFamily="34" charset="0"/>
            </a:endParaRPr>
          </a:p>
          <a:p>
            <a:pPr marL="514350" indent="-514350" algn="just">
              <a:buAutoNum type="romanUcPeriod"/>
            </a:pPr>
            <a:r>
              <a:rPr lang="es-MX" sz="2400" dirty="0" smtClean="0">
                <a:solidFill>
                  <a:schemeClr val="bg1"/>
                </a:solidFill>
                <a:latin typeface="Berlin Sans FB" panose="020E0602020502020306" pitchFamily="34" charset="0"/>
              </a:rPr>
              <a:t>Los inmuebles </a:t>
            </a:r>
            <a:r>
              <a:rPr lang="es-MX" sz="2400" dirty="0">
                <a:solidFill>
                  <a:schemeClr val="bg1"/>
                </a:solidFill>
                <a:latin typeface="Berlin Sans FB" panose="020E0602020502020306" pitchFamily="34" charset="0"/>
              </a:rPr>
              <a:t>destinados al servicio de los poderes públicos del Estado </a:t>
            </a:r>
            <a:r>
              <a:rPr lang="es-MX" sz="2400" dirty="0" smtClean="0">
                <a:solidFill>
                  <a:schemeClr val="bg1"/>
                </a:solidFill>
                <a:latin typeface="Berlin Sans FB" panose="020E0602020502020306" pitchFamily="34" charset="0"/>
              </a:rPr>
              <a:t>y ayuntamientos;</a:t>
            </a:r>
          </a:p>
          <a:p>
            <a:pPr marL="514350" indent="-514350" algn="just">
              <a:buAutoNum type="romanUcPeriod"/>
            </a:pPr>
            <a:endParaRPr lang="es-MX" sz="2400" dirty="0" smtClean="0">
              <a:solidFill>
                <a:schemeClr val="bg1"/>
              </a:solidFill>
              <a:latin typeface="Berlin Sans FB" panose="020E0602020502020306" pitchFamily="34" charset="0"/>
            </a:endParaRPr>
          </a:p>
          <a:p>
            <a:pPr algn="just"/>
            <a:r>
              <a:rPr lang="es-MX" sz="2400" dirty="0" smtClean="0">
                <a:solidFill>
                  <a:schemeClr val="bg1"/>
                </a:solidFill>
                <a:latin typeface="Berlin Sans FB" panose="020E0602020502020306" pitchFamily="34" charset="0"/>
              </a:rPr>
              <a:t>II</a:t>
            </a:r>
            <a:r>
              <a:rPr lang="es-MX" sz="2400" dirty="0">
                <a:solidFill>
                  <a:schemeClr val="bg1"/>
                </a:solidFill>
                <a:latin typeface="Berlin Sans FB" panose="020E0602020502020306" pitchFamily="34" charset="0"/>
              </a:rPr>
              <a:t>. Los inmuebles de propiedad estatal destinados al servicio público de los </a:t>
            </a:r>
            <a:r>
              <a:rPr lang="es-MX" sz="2400" dirty="0" smtClean="0">
                <a:solidFill>
                  <a:schemeClr val="bg1"/>
                </a:solidFill>
                <a:latin typeface="Berlin Sans FB" panose="020E0602020502020306" pitchFamily="34" charset="0"/>
              </a:rPr>
              <a:t>gobiernos </a:t>
            </a:r>
            <a:r>
              <a:rPr lang="es-MX" sz="2400" dirty="0">
                <a:solidFill>
                  <a:schemeClr val="bg1"/>
                </a:solidFill>
                <a:latin typeface="Berlin Sans FB" panose="020E0602020502020306" pitchFamily="34" charset="0"/>
              </a:rPr>
              <a:t>federal </a:t>
            </a:r>
            <a:r>
              <a:rPr lang="es-MX" sz="2400" dirty="0" smtClean="0">
                <a:solidFill>
                  <a:schemeClr val="bg1"/>
                </a:solidFill>
                <a:latin typeface="Berlin Sans FB" panose="020E0602020502020306" pitchFamily="34" charset="0"/>
              </a:rPr>
              <a:t>o municipales;</a:t>
            </a:r>
          </a:p>
          <a:p>
            <a:pPr algn="just"/>
            <a:endParaRPr lang="es-MX" sz="2400" dirty="0" smtClean="0">
              <a:solidFill>
                <a:schemeClr val="bg1"/>
              </a:solidFill>
              <a:latin typeface="Berlin Sans FB" panose="020E0602020502020306" pitchFamily="34" charset="0"/>
            </a:endParaRPr>
          </a:p>
          <a:p>
            <a:pPr algn="just"/>
            <a:r>
              <a:rPr lang="es-MX" sz="2400" dirty="0" smtClean="0">
                <a:solidFill>
                  <a:schemeClr val="bg1"/>
                </a:solidFill>
                <a:latin typeface="Berlin Sans FB" panose="020E0602020502020306" pitchFamily="34" charset="0"/>
              </a:rPr>
              <a:t>III</a:t>
            </a:r>
            <a:r>
              <a:rPr lang="es-MX" sz="2400" dirty="0">
                <a:solidFill>
                  <a:schemeClr val="bg1"/>
                </a:solidFill>
                <a:latin typeface="Berlin Sans FB" panose="020E0602020502020306" pitchFamily="34" charset="0"/>
              </a:rPr>
              <a:t>. Los inmuebles propiedad municipal destinados al servicio de los gobiernos federal y estatal</a:t>
            </a:r>
            <a:r>
              <a:rPr lang="es-MX" sz="2400" dirty="0" smtClean="0">
                <a:solidFill>
                  <a:schemeClr val="bg1"/>
                </a:solidFill>
                <a:latin typeface="Berlin Sans FB" panose="020E0602020502020306" pitchFamily="34" charset="0"/>
              </a:rPr>
              <a:t>;</a:t>
            </a:r>
            <a:endParaRPr lang="es-MX" sz="2400" dirty="0">
              <a:solidFill>
                <a:schemeClr val="bg1"/>
              </a:solidFill>
              <a:latin typeface="Berlin Sans FB" panose="020E0602020502020306" pitchFamily="34" charset="0"/>
            </a:endParaRPr>
          </a:p>
        </p:txBody>
      </p:sp>
      <p:sp>
        <p:nvSpPr>
          <p:cNvPr id="6" name="5 CuadroTexto"/>
          <p:cNvSpPr txBox="1"/>
          <p:nvPr/>
        </p:nvSpPr>
        <p:spPr>
          <a:xfrm>
            <a:off x="881015" y="692696"/>
            <a:ext cx="7219377" cy="1231106"/>
          </a:xfrm>
          <a:prstGeom prst="rect">
            <a:avLst/>
          </a:prstGeom>
          <a:solidFill>
            <a:schemeClr val="accent2">
              <a:lumMod val="60000"/>
              <a:lumOff val="40000"/>
            </a:schemeClr>
          </a:solidFill>
        </p:spPr>
        <p:txBody>
          <a:bodyPr wrap="square" rtlCol="0">
            <a:spAutoFit/>
          </a:bodyPr>
          <a:lstStyle/>
          <a:p>
            <a:pPr algn="ctr"/>
            <a:r>
              <a:rPr lang="es-MX" sz="2800" dirty="0" smtClean="0">
                <a:solidFill>
                  <a:schemeClr val="bg1"/>
                </a:solidFill>
                <a:latin typeface="Arial Rounded MT Bold" panose="020F0704030504030204" pitchFamily="34" charset="0"/>
              </a:rPr>
              <a:t>En el caso del Estado de México son bienes destinados a un servicio público:</a:t>
            </a:r>
          </a:p>
          <a:p>
            <a:pPr algn="ctr"/>
            <a:endParaRPr lang="es-MX" dirty="0"/>
          </a:p>
        </p:txBody>
      </p:sp>
    </p:spTree>
    <p:extLst>
      <p:ext uri="{BB962C8B-B14F-4D97-AF65-F5344CB8AC3E}">
        <p14:creationId xmlns:p14="http://schemas.microsoft.com/office/powerpoint/2010/main" val="32553296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3568" y="836712"/>
            <a:ext cx="7848872" cy="3240360"/>
          </a:xfrm>
        </p:spPr>
        <p:txBody>
          <a:bodyPr>
            <a:noAutofit/>
          </a:bodyPr>
          <a:lstStyle/>
          <a:p>
            <a:pPr marL="0" indent="0" algn="just">
              <a:buNone/>
            </a:pPr>
            <a:r>
              <a:rPr lang="es-MX" sz="2200" dirty="0" smtClean="0">
                <a:solidFill>
                  <a:schemeClr val="bg1"/>
                </a:solidFill>
                <a:latin typeface="Berlin Sans FB" panose="020E0602020502020306" pitchFamily="34" charset="0"/>
              </a:rPr>
              <a:t>IV. Los inmuebles que forman parte del patrimonio de los organismos auxiliares estatales o municipales. No están comprendidos los bienes inmuebles que se utilicen para propósitos distintos a los de su objeto;</a:t>
            </a:r>
          </a:p>
          <a:p>
            <a:pPr marL="0" indent="0" algn="just">
              <a:buNone/>
            </a:pPr>
            <a:endParaRPr lang="es-MX" sz="2200" dirty="0" smtClean="0">
              <a:solidFill>
                <a:schemeClr val="bg1"/>
              </a:solidFill>
              <a:latin typeface="Berlin Sans FB" panose="020E0602020502020306" pitchFamily="34" charset="0"/>
            </a:endParaRPr>
          </a:p>
          <a:p>
            <a:pPr marL="0" indent="0" algn="just">
              <a:buNone/>
            </a:pPr>
            <a:r>
              <a:rPr lang="es-MX" sz="2200" dirty="0" smtClean="0">
                <a:solidFill>
                  <a:schemeClr val="bg1"/>
                </a:solidFill>
                <a:latin typeface="Berlin Sans FB" panose="020E0602020502020306" pitchFamily="34" charset="0"/>
              </a:rPr>
              <a:t>V</a:t>
            </a:r>
            <a:r>
              <a:rPr lang="es-MX" sz="2200" dirty="0">
                <a:solidFill>
                  <a:schemeClr val="bg1"/>
                </a:solidFill>
                <a:latin typeface="Berlin Sans FB" panose="020E0602020502020306" pitchFamily="34" charset="0"/>
              </a:rPr>
              <a:t>. Los inmuebles utilizados para </a:t>
            </a:r>
            <a:r>
              <a:rPr lang="es-MX" sz="2200" dirty="0" smtClean="0">
                <a:solidFill>
                  <a:schemeClr val="bg1"/>
                </a:solidFill>
                <a:latin typeface="Berlin Sans FB" panose="020E0602020502020306" pitchFamily="34" charset="0"/>
              </a:rPr>
              <a:t>prestación </a:t>
            </a:r>
            <a:r>
              <a:rPr lang="es-MX" sz="2200" dirty="0">
                <a:solidFill>
                  <a:schemeClr val="bg1"/>
                </a:solidFill>
                <a:latin typeface="Berlin Sans FB" panose="020E0602020502020306" pitchFamily="34" charset="0"/>
              </a:rPr>
              <a:t>de servicios públicos estatales o municipales, tales como: mercados, rastros, hospitales, panteones públicos, </a:t>
            </a:r>
            <a:r>
              <a:rPr lang="es-MX" sz="2200" dirty="0" smtClean="0">
                <a:solidFill>
                  <a:schemeClr val="bg1"/>
                </a:solidFill>
                <a:latin typeface="Berlin Sans FB" panose="020E0602020502020306" pitchFamily="34" charset="0"/>
              </a:rPr>
              <a:t>museos</a:t>
            </a:r>
            <a:r>
              <a:rPr lang="es-MX" sz="2200" dirty="0">
                <a:solidFill>
                  <a:schemeClr val="bg1"/>
                </a:solidFill>
                <a:latin typeface="Berlin Sans FB" panose="020E0602020502020306" pitchFamily="34" charset="0"/>
              </a:rPr>
              <a:t>, bibliotecas, parques y los demás similares o análogos a ellos;</a:t>
            </a:r>
          </a:p>
          <a:p>
            <a:pPr marL="0" indent="0">
              <a:buNone/>
            </a:pPr>
            <a:endParaRPr lang="es-MX" dirty="0" smtClean="0">
              <a:latin typeface="Berlin Sans FB" panose="020E0602020502020306" pitchFamily="34" charset="0"/>
            </a:endParaRPr>
          </a:p>
          <a:p>
            <a:endParaRPr lang="es-MX" sz="2000" dirty="0"/>
          </a:p>
        </p:txBody>
      </p:sp>
      <p:pic>
        <p:nvPicPr>
          <p:cNvPr id="2" name="Imagen 1"/>
          <p:cNvPicPr>
            <a:picLocks noChangeAspect="1"/>
          </p:cNvPicPr>
          <p:nvPr/>
        </p:nvPicPr>
        <p:blipFill>
          <a:blip r:embed="rId2"/>
          <a:stretch>
            <a:fillRect/>
          </a:stretch>
        </p:blipFill>
        <p:spPr>
          <a:xfrm>
            <a:off x="899592" y="4365104"/>
            <a:ext cx="2867025" cy="1590675"/>
          </a:xfrm>
          <a:prstGeom prst="rect">
            <a:avLst/>
          </a:prstGeom>
        </p:spPr>
      </p:pic>
      <p:pic>
        <p:nvPicPr>
          <p:cNvPr id="4" name="Imagen 3"/>
          <p:cNvPicPr>
            <a:picLocks noChangeAspect="1"/>
          </p:cNvPicPr>
          <p:nvPr/>
        </p:nvPicPr>
        <p:blipFill>
          <a:blip r:embed="rId3"/>
          <a:stretch>
            <a:fillRect/>
          </a:stretch>
        </p:blipFill>
        <p:spPr>
          <a:xfrm>
            <a:off x="4932040" y="4293096"/>
            <a:ext cx="2857500" cy="1600200"/>
          </a:xfrm>
          <a:prstGeom prst="rect">
            <a:avLst/>
          </a:prstGeom>
        </p:spPr>
      </p:pic>
    </p:spTree>
    <p:extLst>
      <p:ext uri="{BB962C8B-B14F-4D97-AF65-F5344CB8AC3E}">
        <p14:creationId xmlns:p14="http://schemas.microsoft.com/office/powerpoint/2010/main" val="29937820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55576" y="836712"/>
            <a:ext cx="7632848" cy="4524315"/>
          </a:xfrm>
          <a:prstGeom prst="rect">
            <a:avLst/>
          </a:prstGeom>
          <a:noFill/>
        </p:spPr>
        <p:txBody>
          <a:bodyPr wrap="square" rtlCol="0">
            <a:spAutoFit/>
          </a:bodyPr>
          <a:lstStyle/>
          <a:p>
            <a:pPr algn="just"/>
            <a:r>
              <a:rPr lang="es-MX" sz="2400" dirty="0" smtClean="0">
                <a:solidFill>
                  <a:schemeClr val="bg1"/>
                </a:solidFill>
                <a:latin typeface="Berlin Sans FB" panose="020E0602020502020306" pitchFamily="34" charset="0"/>
              </a:rPr>
              <a:t>VI. </a:t>
            </a:r>
            <a:r>
              <a:rPr lang="es-MX" sz="2400" dirty="0">
                <a:solidFill>
                  <a:schemeClr val="bg1"/>
                </a:solidFill>
                <a:latin typeface="Berlin Sans FB" panose="020E0602020502020306" pitchFamily="34" charset="0"/>
              </a:rPr>
              <a:t>B</a:t>
            </a:r>
            <a:r>
              <a:rPr lang="es-MX" sz="2400" dirty="0" smtClean="0">
                <a:solidFill>
                  <a:schemeClr val="bg1"/>
                </a:solidFill>
                <a:latin typeface="Berlin Sans FB" panose="020E0602020502020306" pitchFamily="34" charset="0"/>
              </a:rPr>
              <a:t>ienes </a:t>
            </a:r>
            <a:r>
              <a:rPr lang="es-MX" sz="2400" dirty="0">
                <a:solidFill>
                  <a:schemeClr val="bg1"/>
                </a:solidFill>
                <a:latin typeface="Berlin Sans FB" panose="020E0602020502020306" pitchFamily="34" charset="0"/>
              </a:rPr>
              <a:t>muebles de propiedad estatal o municipal que tengan uso o utilidad en </a:t>
            </a:r>
            <a:r>
              <a:rPr lang="es-MX" sz="2400" dirty="0" smtClean="0">
                <a:solidFill>
                  <a:schemeClr val="bg1"/>
                </a:solidFill>
                <a:latin typeface="Berlin Sans FB" panose="020E0602020502020306" pitchFamily="34" charset="0"/>
              </a:rPr>
              <a:t>la prestación </a:t>
            </a:r>
            <a:r>
              <a:rPr lang="es-MX" sz="2400" dirty="0">
                <a:solidFill>
                  <a:schemeClr val="bg1"/>
                </a:solidFill>
                <a:latin typeface="Berlin Sans FB" panose="020E0602020502020306" pitchFamily="34" charset="0"/>
              </a:rPr>
              <a:t>de un servicio público; </a:t>
            </a:r>
            <a:r>
              <a:rPr lang="es-MX" sz="2400" dirty="0" smtClean="0">
                <a:solidFill>
                  <a:schemeClr val="bg1"/>
                </a:solidFill>
                <a:latin typeface="Berlin Sans FB" panose="020E0602020502020306" pitchFamily="34" charset="0"/>
              </a:rPr>
              <a:t>y</a:t>
            </a:r>
          </a:p>
          <a:p>
            <a:pPr algn="just"/>
            <a:endParaRPr lang="es-MX" sz="2400" dirty="0" smtClean="0">
              <a:solidFill>
                <a:schemeClr val="bg1"/>
              </a:solidFill>
              <a:latin typeface="Berlin Sans FB" panose="020E0602020502020306" pitchFamily="34" charset="0"/>
            </a:endParaRPr>
          </a:p>
          <a:p>
            <a:pPr algn="just"/>
            <a:endParaRPr lang="es-MX" sz="2400" dirty="0" smtClean="0">
              <a:solidFill>
                <a:schemeClr val="bg1"/>
              </a:solidFill>
              <a:latin typeface="Berlin Sans FB" panose="020E0602020502020306" pitchFamily="34" charset="0"/>
            </a:endParaRPr>
          </a:p>
          <a:p>
            <a:pPr algn="just"/>
            <a:r>
              <a:rPr lang="es-MX" sz="2400" dirty="0" smtClean="0">
                <a:solidFill>
                  <a:schemeClr val="bg1"/>
                </a:solidFill>
                <a:latin typeface="Berlin Sans FB" panose="020E0602020502020306" pitchFamily="34" charset="0"/>
              </a:rPr>
              <a:t>VII</a:t>
            </a:r>
            <a:r>
              <a:rPr lang="es-MX" sz="2400" dirty="0">
                <a:solidFill>
                  <a:schemeClr val="bg1"/>
                </a:solidFill>
                <a:latin typeface="Berlin Sans FB" panose="020E0602020502020306" pitchFamily="34" charset="0"/>
              </a:rPr>
              <a:t>. Los demás a los que las leyes les asignen este carácter</a:t>
            </a:r>
            <a:r>
              <a:rPr lang="es-MX" sz="2400" dirty="0" smtClean="0">
                <a:solidFill>
                  <a:schemeClr val="bg1"/>
                </a:solidFill>
                <a:latin typeface="Berlin Sans FB" panose="020E0602020502020306" pitchFamily="34" charset="0"/>
              </a:rPr>
              <a:t>.</a:t>
            </a:r>
          </a:p>
          <a:p>
            <a:pPr algn="just"/>
            <a:endParaRPr lang="es-MX" sz="2400" dirty="0" smtClean="0">
              <a:solidFill>
                <a:schemeClr val="bg1"/>
              </a:solidFill>
              <a:latin typeface="Berlin Sans FB" panose="020E0602020502020306" pitchFamily="34" charset="0"/>
            </a:endParaRPr>
          </a:p>
          <a:p>
            <a:pPr algn="just"/>
            <a:endParaRPr lang="es-MX" sz="2400" dirty="0">
              <a:solidFill>
                <a:schemeClr val="bg1"/>
              </a:solidFill>
              <a:latin typeface="Berlin Sans FB" panose="020E0602020502020306" pitchFamily="34" charset="0"/>
            </a:endParaRPr>
          </a:p>
          <a:p>
            <a:pPr algn="just"/>
            <a:r>
              <a:rPr lang="es-MX" sz="2400" dirty="0">
                <a:solidFill>
                  <a:schemeClr val="bg1"/>
                </a:solidFill>
                <a:latin typeface="Berlin Sans FB" panose="020E0602020502020306" pitchFamily="34" charset="0"/>
              </a:rPr>
              <a:t>Se equiparan a los bienes destinados a un servicio público, los inmuebles asignados por </a:t>
            </a:r>
            <a:r>
              <a:rPr lang="es-MX" sz="2400" dirty="0" smtClean="0">
                <a:solidFill>
                  <a:schemeClr val="bg1"/>
                </a:solidFill>
                <a:latin typeface="Berlin Sans FB" panose="020E0602020502020306" pitchFamily="34" charset="0"/>
              </a:rPr>
              <a:t>la Secretaría </a:t>
            </a:r>
            <a:r>
              <a:rPr lang="es-MX" sz="2400" dirty="0">
                <a:solidFill>
                  <a:schemeClr val="bg1"/>
                </a:solidFill>
                <a:latin typeface="Berlin Sans FB" panose="020E0602020502020306" pitchFamily="34" charset="0"/>
              </a:rPr>
              <a:t>de Finanzas o los ayuntamientos, en su caso, a los organismos auxiliares y </a:t>
            </a:r>
            <a:r>
              <a:rPr lang="es-MX" sz="2400" dirty="0" smtClean="0">
                <a:solidFill>
                  <a:schemeClr val="bg1"/>
                </a:solidFill>
                <a:latin typeface="Berlin Sans FB" panose="020E0602020502020306" pitchFamily="34" charset="0"/>
              </a:rPr>
              <a:t>fideicomisos públicos</a:t>
            </a:r>
            <a:r>
              <a:rPr lang="es-MX" sz="2400" dirty="0">
                <a:solidFill>
                  <a:schemeClr val="bg1"/>
                </a:solidFill>
                <a:latin typeface="Berlin Sans FB" panose="020E0602020502020306" pitchFamily="34" charset="0"/>
              </a:rPr>
              <a:t>, estatales o municipales.</a:t>
            </a:r>
          </a:p>
        </p:txBody>
      </p:sp>
    </p:spTree>
    <p:extLst>
      <p:ext uri="{BB962C8B-B14F-4D97-AF65-F5344CB8AC3E}">
        <p14:creationId xmlns:p14="http://schemas.microsoft.com/office/powerpoint/2010/main" val="25152752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99592" y="2490135"/>
            <a:ext cx="7076009" cy="3444997"/>
          </a:xfrm>
        </p:spPr>
        <p:txBody>
          <a:bodyPr>
            <a:normAutofit/>
          </a:bodyPr>
          <a:lstStyle/>
          <a:p>
            <a:pPr marL="0" indent="0" algn="just">
              <a:buNone/>
            </a:pPr>
            <a:r>
              <a:rPr lang="es-MX" dirty="0"/>
              <a:t>El presente material tiene como propósito desarrollar en el </a:t>
            </a:r>
            <a:r>
              <a:rPr lang="es-MX" dirty="0" err="1" smtClean="0">
                <a:solidFill>
                  <a:schemeClr val="bg1"/>
                </a:solidFill>
              </a:rPr>
              <a:t>El</a:t>
            </a:r>
            <a:r>
              <a:rPr lang="es-MX" dirty="0" smtClean="0">
                <a:solidFill>
                  <a:schemeClr val="bg1"/>
                </a:solidFill>
              </a:rPr>
              <a:t> presente material tiene propósito desarrollar en el estudiante </a:t>
            </a:r>
            <a:r>
              <a:rPr lang="es-MX" dirty="0">
                <a:solidFill>
                  <a:schemeClr val="bg1"/>
                </a:solidFill>
              </a:rPr>
              <a:t>su capacidad para </a:t>
            </a:r>
            <a:r>
              <a:rPr lang="es-MX" dirty="0" smtClean="0">
                <a:solidFill>
                  <a:schemeClr val="bg1"/>
                </a:solidFill>
              </a:rPr>
              <a:t>conocer </a:t>
            </a:r>
            <a:r>
              <a:rPr lang="es-MX" dirty="0">
                <a:solidFill>
                  <a:schemeClr val="bg1"/>
                </a:solidFill>
              </a:rPr>
              <a:t>la universalidad de los derechos y acciones de que es titular el </a:t>
            </a:r>
            <a:r>
              <a:rPr lang="es-MX" dirty="0" smtClean="0">
                <a:solidFill>
                  <a:schemeClr val="bg1"/>
                </a:solidFill>
              </a:rPr>
              <a:t>Estado. Así como los </a:t>
            </a:r>
            <a:r>
              <a:rPr lang="es-MX" dirty="0">
                <a:solidFill>
                  <a:schemeClr val="bg1"/>
                </a:solidFill>
              </a:rPr>
              <a:t>derechos y obligaciones de los particulares frente a la administración pública. 	</a:t>
            </a:r>
          </a:p>
          <a:p>
            <a:endParaRPr lang="es-MX" dirty="0">
              <a:solidFill>
                <a:schemeClr val="bg1"/>
              </a:solidFill>
            </a:endParaRPr>
          </a:p>
        </p:txBody>
      </p:sp>
      <p:sp>
        <p:nvSpPr>
          <p:cNvPr id="4" name="Rectángulo redondeado 3"/>
          <p:cNvSpPr/>
          <p:nvPr/>
        </p:nvSpPr>
        <p:spPr>
          <a:xfrm>
            <a:off x="1176864" y="1099218"/>
            <a:ext cx="6798736" cy="936104"/>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dirty="0" smtClean="0">
                <a:solidFill>
                  <a:schemeClr val="bg1"/>
                </a:solidFill>
              </a:rPr>
              <a:t>INTRODUCCIÓN</a:t>
            </a:r>
            <a:endParaRPr lang="es-MX" sz="2400" dirty="0">
              <a:solidFill>
                <a:schemeClr val="bg1"/>
              </a:solidFill>
            </a:endParaRPr>
          </a:p>
        </p:txBody>
      </p:sp>
    </p:spTree>
    <p:extLst>
      <p:ext uri="{BB962C8B-B14F-4D97-AF65-F5344CB8AC3E}">
        <p14:creationId xmlns:p14="http://schemas.microsoft.com/office/powerpoint/2010/main" val="35152549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647564" y="755122"/>
            <a:ext cx="7848872" cy="523220"/>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CuadroTexto"/>
          <p:cNvSpPr txBox="1"/>
          <p:nvPr/>
        </p:nvSpPr>
        <p:spPr>
          <a:xfrm>
            <a:off x="802639" y="760232"/>
            <a:ext cx="5040560" cy="523220"/>
          </a:xfrm>
          <a:prstGeom prst="rect">
            <a:avLst/>
          </a:prstGeom>
          <a:solidFill>
            <a:schemeClr val="accent2">
              <a:lumMod val="60000"/>
              <a:lumOff val="40000"/>
            </a:schemeClr>
          </a:solidFill>
        </p:spPr>
        <p:txBody>
          <a:bodyPr wrap="square" rtlCol="0">
            <a:spAutoFit/>
          </a:bodyPr>
          <a:lstStyle/>
          <a:p>
            <a:r>
              <a:rPr lang="es-MX" sz="2800" dirty="0" smtClean="0">
                <a:solidFill>
                  <a:schemeClr val="bg1"/>
                </a:solidFill>
                <a:latin typeface="Arial Rounded MT Bold" panose="020F0704030504030204" pitchFamily="34" charset="0"/>
              </a:rPr>
              <a:t>Bienes de uso común:</a:t>
            </a:r>
            <a:endParaRPr lang="es-MX" sz="2800" dirty="0">
              <a:solidFill>
                <a:schemeClr val="bg1"/>
              </a:solidFill>
              <a:latin typeface="Arial Rounded MT Bold" panose="020F0704030504030204" pitchFamily="34" charset="0"/>
            </a:endParaRPr>
          </a:p>
        </p:txBody>
      </p:sp>
      <p:sp>
        <p:nvSpPr>
          <p:cNvPr id="6" name="5 CuadroTexto"/>
          <p:cNvSpPr txBox="1"/>
          <p:nvPr/>
        </p:nvSpPr>
        <p:spPr>
          <a:xfrm>
            <a:off x="755576" y="1628800"/>
            <a:ext cx="7632848" cy="1569660"/>
          </a:xfrm>
          <a:prstGeom prst="rect">
            <a:avLst/>
          </a:prstGeom>
          <a:noFill/>
        </p:spPr>
        <p:txBody>
          <a:bodyPr wrap="square" rtlCol="0">
            <a:spAutoFit/>
          </a:bodyPr>
          <a:lstStyle/>
          <a:p>
            <a:pPr algn="just"/>
            <a:r>
              <a:rPr lang="es-MX" sz="2400" dirty="0">
                <a:solidFill>
                  <a:schemeClr val="bg1"/>
                </a:solidFill>
                <a:latin typeface="Berlin Sans FB" panose="020E0602020502020306" pitchFamily="34" charset="0"/>
              </a:rPr>
              <a:t>L</a:t>
            </a:r>
            <a:r>
              <a:rPr lang="es-MX" sz="2400" dirty="0" smtClean="0">
                <a:solidFill>
                  <a:schemeClr val="bg1"/>
                </a:solidFill>
                <a:latin typeface="Berlin Sans FB" panose="020E0602020502020306" pitchFamily="34" charset="0"/>
              </a:rPr>
              <a:t>os </a:t>
            </a:r>
            <a:r>
              <a:rPr lang="es-MX" sz="2400" dirty="0">
                <a:solidFill>
                  <a:schemeClr val="bg1"/>
                </a:solidFill>
                <a:latin typeface="Berlin Sans FB" panose="020E0602020502020306" pitchFamily="34" charset="0"/>
              </a:rPr>
              <a:t>que pueden ser aprovechados por los habitante del </a:t>
            </a:r>
            <a:r>
              <a:rPr lang="es-MX" sz="2400" dirty="0" smtClean="0">
                <a:solidFill>
                  <a:schemeClr val="bg1"/>
                </a:solidFill>
                <a:latin typeface="Berlin Sans FB" panose="020E0602020502020306" pitchFamily="34" charset="0"/>
              </a:rPr>
              <a:t>Estado  </a:t>
            </a:r>
            <a:r>
              <a:rPr lang="es-MX" sz="2400" dirty="0">
                <a:solidFill>
                  <a:schemeClr val="bg1"/>
                </a:solidFill>
                <a:latin typeface="Berlin Sans FB" panose="020E0602020502020306" pitchFamily="34" charset="0"/>
              </a:rPr>
              <a:t>y de sus municipios, sin más limitaciones y restricciones que las establecidas por </a:t>
            </a:r>
            <a:r>
              <a:rPr lang="es-MX" sz="2400" dirty="0" smtClean="0">
                <a:solidFill>
                  <a:schemeClr val="bg1"/>
                </a:solidFill>
                <a:latin typeface="Berlin Sans FB" panose="020E0602020502020306" pitchFamily="34" charset="0"/>
              </a:rPr>
              <a:t>las leyes </a:t>
            </a:r>
            <a:r>
              <a:rPr lang="es-MX" sz="2400" dirty="0">
                <a:solidFill>
                  <a:schemeClr val="bg1"/>
                </a:solidFill>
                <a:latin typeface="Berlin Sans FB" panose="020E0602020502020306" pitchFamily="34" charset="0"/>
              </a:rPr>
              <a:t>y los reglamentos administrativos.</a:t>
            </a:r>
          </a:p>
        </p:txBody>
      </p:sp>
      <p:pic>
        <p:nvPicPr>
          <p:cNvPr id="1026" name="Picture 2" descr="http://2.bp.blogspot.com/_Bi--vdLX-XY/TLY8VxyII7I/AAAAAAAAA6Q/Ka1PM-kL4eo/s1600/Carreter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09396" y="3544310"/>
            <a:ext cx="3808482" cy="234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burgospedia1.files.wordpress.com/2009/12/pict105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323" y="3544310"/>
            <a:ext cx="3600400" cy="23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62164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93246" y="612279"/>
            <a:ext cx="7829516" cy="892552"/>
          </a:xfrm>
          <a:prstGeom prst="rect">
            <a:avLst/>
          </a:prstGeom>
          <a:solidFill>
            <a:schemeClr val="accent2">
              <a:lumMod val="40000"/>
              <a:lumOff val="60000"/>
            </a:schemeClr>
          </a:solidFill>
        </p:spPr>
        <p:txBody>
          <a:bodyPr wrap="square" rtlCol="0">
            <a:spAutoFit/>
          </a:bodyPr>
          <a:lstStyle/>
          <a:p>
            <a:r>
              <a:rPr lang="es-MX" sz="2600" dirty="0" smtClean="0">
                <a:solidFill>
                  <a:schemeClr val="bg1"/>
                </a:solidFill>
                <a:latin typeface="Arial Rounded MT Bold" panose="020F0704030504030204" pitchFamily="34" charset="0"/>
              </a:rPr>
              <a:t>En el caso del Estado de México son bienes destinados a uso común:</a:t>
            </a:r>
          </a:p>
        </p:txBody>
      </p:sp>
      <p:sp>
        <p:nvSpPr>
          <p:cNvPr id="6" name="5 CuadroTexto"/>
          <p:cNvSpPr txBox="1"/>
          <p:nvPr/>
        </p:nvSpPr>
        <p:spPr>
          <a:xfrm>
            <a:off x="693246" y="1536895"/>
            <a:ext cx="7829516" cy="3170099"/>
          </a:xfrm>
          <a:prstGeom prst="rect">
            <a:avLst/>
          </a:prstGeom>
          <a:noFill/>
        </p:spPr>
        <p:txBody>
          <a:bodyPr wrap="square" rtlCol="0">
            <a:spAutoFit/>
          </a:bodyPr>
          <a:lstStyle/>
          <a:p>
            <a:pPr marL="400050" indent="-400050" algn="just">
              <a:buAutoNum type="romanUcPeriod"/>
            </a:pPr>
            <a:r>
              <a:rPr lang="es-MX" sz="2500" dirty="0" smtClean="0">
                <a:solidFill>
                  <a:schemeClr val="bg1"/>
                </a:solidFill>
                <a:latin typeface="Berlin Sans FB" panose="020E0602020502020306" pitchFamily="34" charset="0"/>
              </a:rPr>
              <a:t>Las </a:t>
            </a:r>
            <a:r>
              <a:rPr lang="es-MX" sz="2500" dirty="0">
                <a:solidFill>
                  <a:schemeClr val="bg1"/>
                </a:solidFill>
                <a:latin typeface="Berlin Sans FB" panose="020E0602020502020306" pitchFamily="34" charset="0"/>
              </a:rPr>
              <a:t>vías terrestres de comunicación del domino estatal o municipal</a:t>
            </a:r>
            <a:r>
              <a:rPr lang="es-MX" sz="2500" dirty="0" smtClean="0">
                <a:solidFill>
                  <a:schemeClr val="bg1"/>
                </a:solidFill>
                <a:latin typeface="Berlin Sans FB" panose="020E0602020502020306" pitchFamily="34" charset="0"/>
              </a:rPr>
              <a:t>;</a:t>
            </a:r>
          </a:p>
          <a:p>
            <a:pPr algn="just"/>
            <a:endParaRPr lang="es-MX" sz="2500" dirty="0" smtClean="0">
              <a:solidFill>
                <a:schemeClr val="bg1"/>
              </a:solidFill>
              <a:latin typeface="Berlin Sans FB" panose="020E0602020502020306" pitchFamily="34" charset="0"/>
            </a:endParaRPr>
          </a:p>
          <a:p>
            <a:pPr algn="just"/>
            <a:r>
              <a:rPr lang="es-MX" sz="2500" dirty="0">
                <a:solidFill>
                  <a:schemeClr val="bg1"/>
                </a:solidFill>
                <a:latin typeface="Berlin Sans FB" panose="020E0602020502020306" pitchFamily="34" charset="0"/>
              </a:rPr>
              <a:t>II. Los montes, bosques y aguas que no sean de la federación o de los particulares</a:t>
            </a:r>
            <a:r>
              <a:rPr lang="es-MX" sz="2500" dirty="0" smtClean="0">
                <a:solidFill>
                  <a:schemeClr val="bg1"/>
                </a:solidFill>
                <a:latin typeface="Berlin Sans FB" panose="020E0602020502020306" pitchFamily="34" charset="0"/>
              </a:rPr>
              <a:t>;</a:t>
            </a:r>
          </a:p>
          <a:p>
            <a:pPr algn="just"/>
            <a:endParaRPr lang="es-MX" sz="2500" dirty="0">
              <a:solidFill>
                <a:schemeClr val="bg1"/>
              </a:solidFill>
              <a:latin typeface="Berlin Sans FB" panose="020E0602020502020306" pitchFamily="34" charset="0"/>
            </a:endParaRPr>
          </a:p>
          <a:p>
            <a:pPr algn="just"/>
            <a:r>
              <a:rPr lang="es-MX" sz="2500" dirty="0">
                <a:solidFill>
                  <a:schemeClr val="bg1"/>
                </a:solidFill>
                <a:latin typeface="Berlin Sans FB" panose="020E0602020502020306" pitchFamily="34" charset="0"/>
              </a:rPr>
              <a:t>III. Las plazas, calles, avenidas, viaductos, paseos, jardines y parques públicos</a:t>
            </a:r>
            <a:r>
              <a:rPr lang="es-MX" sz="2500" dirty="0" smtClean="0">
                <a:solidFill>
                  <a:schemeClr val="bg1"/>
                </a:solidFill>
                <a:latin typeface="Berlin Sans FB" panose="020E0602020502020306" pitchFamily="34" charset="0"/>
              </a:rPr>
              <a:t>;</a:t>
            </a:r>
            <a:endParaRPr lang="es-MX" sz="2500" dirty="0">
              <a:solidFill>
                <a:schemeClr val="bg1"/>
              </a:solidFill>
              <a:latin typeface="Berlin Sans FB" panose="020E0602020502020306" pitchFamily="34" charset="0"/>
            </a:endParaRPr>
          </a:p>
        </p:txBody>
      </p:sp>
      <p:pic>
        <p:nvPicPr>
          <p:cNvPr id="2" name="Imagen 1"/>
          <p:cNvPicPr>
            <a:picLocks noChangeAspect="1"/>
          </p:cNvPicPr>
          <p:nvPr/>
        </p:nvPicPr>
        <p:blipFill>
          <a:blip r:embed="rId2"/>
          <a:stretch>
            <a:fillRect/>
          </a:stretch>
        </p:blipFill>
        <p:spPr>
          <a:xfrm>
            <a:off x="4139952" y="4293096"/>
            <a:ext cx="3240360" cy="2019520"/>
          </a:xfrm>
          <a:prstGeom prst="rect">
            <a:avLst/>
          </a:prstGeom>
        </p:spPr>
      </p:pic>
    </p:spTree>
    <p:extLst>
      <p:ext uri="{BB962C8B-B14F-4D97-AF65-F5344CB8AC3E}">
        <p14:creationId xmlns:p14="http://schemas.microsoft.com/office/powerpoint/2010/main" val="14382268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6866" y="915337"/>
            <a:ext cx="6798734" cy="65391"/>
          </a:xfrm>
        </p:spPr>
        <p:txBody>
          <a:bodyPr>
            <a:normAutofit fontScale="90000"/>
          </a:bodyPr>
          <a:lstStyle/>
          <a:p>
            <a:endParaRPr lang="es-MX" dirty="0"/>
          </a:p>
        </p:txBody>
      </p:sp>
      <p:sp>
        <p:nvSpPr>
          <p:cNvPr id="3" name="Marcador de contenido 2"/>
          <p:cNvSpPr>
            <a:spLocks noGrp="1"/>
          </p:cNvSpPr>
          <p:nvPr>
            <p:ph idx="1"/>
          </p:nvPr>
        </p:nvSpPr>
        <p:spPr>
          <a:xfrm>
            <a:off x="1176865" y="1052737"/>
            <a:ext cx="6798736" cy="4882396"/>
          </a:xfrm>
        </p:spPr>
        <p:txBody>
          <a:bodyPr/>
          <a:lstStyle/>
          <a:p>
            <a:pPr algn="just"/>
            <a:r>
              <a:rPr lang="es-MX" dirty="0">
                <a:solidFill>
                  <a:schemeClr val="bg1"/>
                </a:solidFill>
                <a:latin typeface="Berlin Sans FB" panose="020E0602020502020306" pitchFamily="34" charset="0"/>
              </a:rPr>
              <a:t>IV. Los monumentos históricos de propiedad estatal o municipal</a:t>
            </a:r>
            <a:r>
              <a:rPr lang="es-MX" dirty="0" smtClean="0">
                <a:solidFill>
                  <a:schemeClr val="bg1"/>
                </a:solidFill>
                <a:latin typeface="Berlin Sans FB" panose="020E0602020502020306" pitchFamily="34" charset="0"/>
              </a:rPr>
              <a:t>;</a:t>
            </a:r>
          </a:p>
          <a:p>
            <a:pPr algn="just"/>
            <a:r>
              <a:rPr lang="es-MX" dirty="0" smtClean="0">
                <a:solidFill>
                  <a:schemeClr val="bg1"/>
                </a:solidFill>
                <a:latin typeface="Berlin Sans FB" panose="020E0602020502020306" pitchFamily="34" charset="0"/>
              </a:rPr>
              <a:t>V</a:t>
            </a:r>
            <a:r>
              <a:rPr lang="es-MX" dirty="0">
                <a:solidFill>
                  <a:schemeClr val="bg1"/>
                </a:solidFill>
                <a:latin typeface="Berlin Sans FB" panose="020E0602020502020306" pitchFamily="34" charset="0"/>
              </a:rPr>
              <a:t>. Las servidumbres cuando el predio dominante sea propiedad del Estado, de los municipios o de los organismos auxiliares estatales o municipales; </a:t>
            </a:r>
            <a:r>
              <a:rPr lang="es-MX" dirty="0" smtClean="0">
                <a:solidFill>
                  <a:schemeClr val="bg1"/>
                </a:solidFill>
                <a:latin typeface="Berlin Sans FB" panose="020E0602020502020306" pitchFamily="34" charset="0"/>
              </a:rPr>
              <a:t>y</a:t>
            </a:r>
            <a:endParaRPr lang="es-MX" dirty="0">
              <a:solidFill>
                <a:schemeClr val="bg1"/>
              </a:solidFill>
              <a:latin typeface="Berlin Sans FB" panose="020E0602020502020306" pitchFamily="34" charset="0"/>
            </a:endParaRPr>
          </a:p>
          <a:p>
            <a:pPr algn="just"/>
            <a:r>
              <a:rPr lang="es-MX" dirty="0">
                <a:solidFill>
                  <a:schemeClr val="bg1"/>
                </a:solidFill>
                <a:latin typeface="Berlin Sans FB" panose="020E0602020502020306" pitchFamily="34" charset="0"/>
              </a:rPr>
              <a:t>VI. Los demás a los que las leyes les asignen este carácter.</a:t>
            </a:r>
          </a:p>
          <a:p>
            <a:endParaRPr lang="es-MX" dirty="0"/>
          </a:p>
        </p:txBody>
      </p:sp>
      <p:pic>
        <p:nvPicPr>
          <p:cNvPr id="4" name="Imagen 3"/>
          <p:cNvPicPr>
            <a:picLocks noChangeAspect="1"/>
          </p:cNvPicPr>
          <p:nvPr/>
        </p:nvPicPr>
        <p:blipFill>
          <a:blip r:embed="rId2"/>
          <a:stretch>
            <a:fillRect/>
          </a:stretch>
        </p:blipFill>
        <p:spPr>
          <a:xfrm>
            <a:off x="3995936" y="3645024"/>
            <a:ext cx="2016224" cy="2691763"/>
          </a:xfrm>
          <a:prstGeom prst="rect">
            <a:avLst/>
          </a:prstGeom>
        </p:spPr>
      </p:pic>
    </p:spTree>
    <p:extLst>
      <p:ext uri="{BB962C8B-B14F-4D97-AF65-F5344CB8AC3E}">
        <p14:creationId xmlns:p14="http://schemas.microsoft.com/office/powerpoint/2010/main" val="1260943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703335" y="620688"/>
            <a:ext cx="7848872" cy="595228"/>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CuadroTexto"/>
          <p:cNvSpPr txBox="1"/>
          <p:nvPr/>
        </p:nvSpPr>
        <p:spPr>
          <a:xfrm>
            <a:off x="827584" y="620688"/>
            <a:ext cx="7848872" cy="523220"/>
          </a:xfrm>
          <a:prstGeom prst="rect">
            <a:avLst/>
          </a:prstGeom>
          <a:noFill/>
        </p:spPr>
        <p:txBody>
          <a:bodyPr wrap="square" rtlCol="0">
            <a:spAutoFit/>
          </a:bodyPr>
          <a:lstStyle/>
          <a:p>
            <a:r>
              <a:rPr lang="es-MX" sz="2800" dirty="0" smtClean="0">
                <a:solidFill>
                  <a:schemeClr val="bg1"/>
                </a:solidFill>
                <a:latin typeface="Arial Rounded MT Bold" panose="020F0704030504030204" pitchFamily="34" charset="0"/>
              </a:rPr>
              <a:t>Bienes de Dominio Privado:</a:t>
            </a:r>
            <a:endParaRPr lang="es-MX" sz="2800" dirty="0">
              <a:solidFill>
                <a:schemeClr val="bg1"/>
              </a:solidFill>
              <a:latin typeface="Arial Rounded MT Bold" panose="020F0704030504030204" pitchFamily="34" charset="0"/>
            </a:endParaRPr>
          </a:p>
        </p:txBody>
      </p:sp>
      <p:sp>
        <p:nvSpPr>
          <p:cNvPr id="6" name="5 CuadroTexto"/>
          <p:cNvSpPr txBox="1"/>
          <p:nvPr/>
        </p:nvSpPr>
        <p:spPr>
          <a:xfrm>
            <a:off x="837337" y="1412776"/>
            <a:ext cx="7560840" cy="1200329"/>
          </a:xfrm>
          <a:prstGeom prst="rect">
            <a:avLst/>
          </a:prstGeom>
          <a:noFill/>
        </p:spPr>
        <p:txBody>
          <a:bodyPr wrap="square" rtlCol="0">
            <a:spAutoFit/>
          </a:bodyPr>
          <a:lstStyle/>
          <a:p>
            <a:r>
              <a:rPr lang="es-MX" sz="2400" dirty="0">
                <a:solidFill>
                  <a:schemeClr val="bg1"/>
                </a:solidFill>
                <a:latin typeface="Berlin Sans FB" panose="020E0602020502020306" pitchFamily="34" charset="0"/>
              </a:rPr>
              <a:t>A</a:t>
            </a:r>
            <a:r>
              <a:rPr lang="es-MX" sz="2400" dirty="0" smtClean="0">
                <a:solidFill>
                  <a:schemeClr val="bg1"/>
                </a:solidFill>
                <a:latin typeface="Berlin Sans FB" panose="020E0602020502020306" pitchFamily="34" charset="0"/>
              </a:rPr>
              <a:t>quéllos </a:t>
            </a:r>
            <a:r>
              <a:rPr lang="es-MX" sz="2400" dirty="0">
                <a:solidFill>
                  <a:schemeClr val="bg1"/>
                </a:solidFill>
                <a:latin typeface="Berlin Sans FB" panose="020E0602020502020306" pitchFamily="34" charset="0"/>
              </a:rPr>
              <a:t>que no son de uso común ni están </a:t>
            </a:r>
            <a:r>
              <a:rPr lang="es-MX" sz="2400" dirty="0" smtClean="0">
                <a:solidFill>
                  <a:schemeClr val="bg1"/>
                </a:solidFill>
                <a:latin typeface="Berlin Sans FB" panose="020E0602020502020306" pitchFamily="34" charset="0"/>
              </a:rPr>
              <a:t>destinados a </a:t>
            </a:r>
            <a:r>
              <a:rPr lang="es-MX" sz="2400" dirty="0">
                <a:solidFill>
                  <a:schemeClr val="bg1"/>
                </a:solidFill>
                <a:latin typeface="Berlin Sans FB" panose="020E0602020502020306" pitchFamily="34" charset="0"/>
              </a:rPr>
              <a:t>un servicio público y que por su naturaleza están sujetos al derecho privado.</a:t>
            </a:r>
          </a:p>
        </p:txBody>
      </p:sp>
      <p:pic>
        <p:nvPicPr>
          <p:cNvPr id="2052" name="Picture 4" descr="http://www.casasmaderavalencia.com/wp-content/uploads/casas_madera0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0913" y="3284985"/>
            <a:ext cx="3979519" cy="295200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thumbs.dreamstime.com/z/cartoon-farm-15882893.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924" b="9573"/>
          <a:stretch/>
        </p:blipFill>
        <p:spPr bwMode="auto">
          <a:xfrm>
            <a:off x="837337" y="3284985"/>
            <a:ext cx="3643575" cy="2952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09645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611560" y="476672"/>
            <a:ext cx="7848872" cy="954107"/>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CuadroTexto"/>
          <p:cNvSpPr txBox="1"/>
          <p:nvPr/>
        </p:nvSpPr>
        <p:spPr>
          <a:xfrm>
            <a:off x="611560" y="487858"/>
            <a:ext cx="7848872" cy="954107"/>
          </a:xfrm>
          <a:prstGeom prst="rect">
            <a:avLst/>
          </a:prstGeom>
          <a:solidFill>
            <a:schemeClr val="accent2">
              <a:lumMod val="60000"/>
              <a:lumOff val="40000"/>
            </a:schemeClr>
          </a:solidFill>
        </p:spPr>
        <p:txBody>
          <a:bodyPr wrap="square" rtlCol="0">
            <a:spAutoFit/>
          </a:bodyPr>
          <a:lstStyle/>
          <a:p>
            <a:r>
              <a:rPr lang="es-MX" sz="2800" dirty="0" smtClean="0">
                <a:solidFill>
                  <a:schemeClr val="bg1"/>
                </a:solidFill>
                <a:latin typeface="Arial Rounded MT Bold" panose="020F0704030504030204" pitchFamily="34" charset="0"/>
              </a:rPr>
              <a:t>En el caso del Estado de México son bienes destinados al Dominio Privado:</a:t>
            </a:r>
            <a:endParaRPr lang="es-MX" sz="2800" dirty="0"/>
          </a:p>
        </p:txBody>
      </p:sp>
      <p:sp>
        <p:nvSpPr>
          <p:cNvPr id="6" name="5 CuadroTexto"/>
          <p:cNvSpPr txBox="1"/>
          <p:nvPr/>
        </p:nvSpPr>
        <p:spPr>
          <a:xfrm>
            <a:off x="734659" y="1556792"/>
            <a:ext cx="7704856" cy="3046988"/>
          </a:xfrm>
          <a:prstGeom prst="rect">
            <a:avLst/>
          </a:prstGeom>
          <a:noFill/>
        </p:spPr>
        <p:txBody>
          <a:bodyPr wrap="square" rtlCol="0">
            <a:spAutoFit/>
          </a:bodyPr>
          <a:lstStyle/>
          <a:p>
            <a:endParaRPr lang="es-MX" sz="2400" dirty="0" smtClean="0">
              <a:solidFill>
                <a:schemeClr val="bg1"/>
              </a:solidFill>
              <a:latin typeface="Berlin Sans FB" panose="020E0602020502020306" pitchFamily="34" charset="0"/>
            </a:endParaRPr>
          </a:p>
          <a:p>
            <a:r>
              <a:rPr lang="es-MX" sz="2400" dirty="0" smtClean="0">
                <a:solidFill>
                  <a:schemeClr val="bg1"/>
                </a:solidFill>
                <a:latin typeface="Berlin Sans FB" panose="020E0602020502020306" pitchFamily="34" charset="0"/>
              </a:rPr>
              <a:t>I. Los </a:t>
            </a:r>
            <a:r>
              <a:rPr lang="es-MX" sz="2400" dirty="0">
                <a:solidFill>
                  <a:schemeClr val="bg1"/>
                </a:solidFill>
                <a:latin typeface="Berlin Sans FB" panose="020E0602020502020306" pitchFamily="34" charset="0"/>
              </a:rPr>
              <a:t>muebles e inmuebles no comprendidos en los artículos 15 y 17 de </a:t>
            </a:r>
            <a:r>
              <a:rPr lang="es-MX" sz="2400" dirty="0" smtClean="0">
                <a:solidFill>
                  <a:schemeClr val="bg1"/>
                </a:solidFill>
                <a:latin typeface="Berlin Sans FB" panose="020E0602020502020306" pitchFamily="34" charset="0"/>
              </a:rPr>
              <a:t>la ley de bienes del Estado de México y sus municipios;</a:t>
            </a:r>
          </a:p>
          <a:p>
            <a:endParaRPr lang="es-MX" sz="2400" dirty="0" smtClean="0">
              <a:solidFill>
                <a:schemeClr val="bg1"/>
              </a:solidFill>
              <a:latin typeface="Berlin Sans FB" panose="020E0602020502020306" pitchFamily="34" charset="0"/>
            </a:endParaRPr>
          </a:p>
          <a:p>
            <a:r>
              <a:rPr lang="es-MX" sz="2400" dirty="0" smtClean="0">
                <a:solidFill>
                  <a:schemeClr val="bg1"/>
                </a:solidFill>
                <a:latin typeface="Berlin Sans FB" panose="020E0602020502020306" pitchFamily="34" charset="0"/>
              </a:rPr>
              <a:t>II</a:t>
            </a:r>
            <a:r>
              <a:rPr lang="es-MX" sz="2400" dirty="0">
                <a:solidFill>
                  <a:schemeClr val="bg1"/>
                </a:solidFill>
                <a:latin typeface="Berlin Sans FB" panose="020E0602020502020306" pitchFamily="34" charset="0"/>
              </a:rPr>
              <a:t>. Los ubicados dentro del Estado de México que puedan ser enajenados</a:t>
            </a:r>
            <a:r>
              <a:rPr lang="es-MX" sz="2400" dirty="0" smtClean="0">
                <a:solidFill>
                  <a:schemeClr val="bg1"/>
                </a:solidFill>
                <a:latin typeface="Berlin Sans FB" panose="020E0602020502020306" pitchFamily="34" charset="0"/>
              </a:rPr>
              <a:t>;</a:t>
            </a:r>
          </a:p>
          <a:p>
            <a:endParaRPr lang="es-MX" sz="2400" dirty="0" smtClean="0">
              <a:solidFill>
                <a:schemeClr val="bg1"/>
              </a:solidFill>
              <a:latin typeface="Berlin Sans FB" panose="020E0602020502020306" pitchFamily="34" charset="0"/>
            </a:endParaRPr>
          </a:p>
        </p:txBody>
      </p:sp>
      <p:pic>
        <p:nvPicPr>
          <p:cNvPr id="2" name="Imagen 1"/>
          <p:cNvPicPr>
            <a:picLocks noChangeAspect="1"/>
          </p:cNvPicPr>
          <p:nvPr/>
        </p:nvPicPr>
        <p:blipFill>
          <a:blip r:embed="rId2"/>
          <a:stretch>
            <a:fillRect/>
          </a:stretch>
        </p:blipFill>
        <p:spPr>
          <a:xfrm>
            <a:off x="3203848" y="4005064"/>
            <a:ext cx="4107168" cy="17602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5327597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flipV="1">
            <a:off x="1176866" y="869618"/>
            <a:ext cx="6798734" cy="45719"/>
          </a:xfrm>
        </p:spPr>
        <p:txBody>
          <a:bodyPr>
            <a:normAutofit fontScale="90000"/>
          </a:bodyPr>
          <a:lstStyle/>
          <a:p>
            <a:endParaRPr lang="es-MX" dirty="0"/>
          </a:p>
        </p:txBody>
      </p:sp>
      <p:sp>
        <p:nvSpPr>
          <p:cNvPr id="3" name="Marcador de contenido 2"/>
          <p:cNvSpPr>
            <a:spLocks noGrp="1"/>
          </p:cNvSpPr>
          <p:nvPr>
            <p:ph idx="1"/>
          </p:nvPr>
        </p:nvSpPr>
        <p:spPr>
          <a:xfrm>
            <a:off x="899592" y="692696"/>
            <a:ext cx="7416824" cy="5242437"/>
          </a:xfrm>
        </p:spPr>
        <p:txBody>
          <a:bodyPr/>
          <a:lstStyle/>
          <a:p>
            <a:pPr marL="0" lvl="0" indent="0" defTabSz="914400">
              <a:spcBef>
                <a:spcPts val="0"/>
              </a:spcBef>
              <a:spcAft>
                <a:spcPts val="0"/>
              </a:spcAft>
              <a:buClrTx/>
              <a:buSzTx/>
              <a:buNone/>
            </a:pPr>
            <a:r>
              <a:rPr lang="es-MX" dirty="0">
                <a:solidFill>
                  <a:prstClr val="black"/>
                </a:solidFill>
                <a:latin typeface="Berlin Sans FB" panose="020E0602020502020306" pitchFamily="34" charset="0"/>
              </a:rPr>
              <a:t>III. Inmuebles declarados vacantes conforme a la legislación civil del Estado de México, en tanto no se declaren bienes de uso común o estén destinados a un servicio público</a:t>
            </a:r>
            <a:r>
              <a:rPr lang="es-MX" dirty="0" smtClean="0">
                <a:solidFill>
                  <a:prstClr val="black"/>
                </a:solidFill>
                <a:latin typeface="Berlin Sans FB" panose="020E0602020502020306" pitchFamily="34" charset="0"/>
              </a:rPr>
              <a:t>;</a:t>
            </a:r>
          </a:p>
          <a:p>
            <a:pPr marL="0" lvl="0" indent="0" defTabSz="914400">
              <a:spcBef>
                <a:spcPts val="0"/>
              </a:spcBef>
              <a:spcAft>
                <a:spcPts val="0"/>
              </a:spcAft>
              <a:buClrTx/>
              <a:buSzTx/>
              <a:buNone/>
            </a:pPr>
            <a:endParaRPr lang="es-MX" dirty="0">
              <a:solidFill>
                <a:prstClr val="black"/>
              </a:solidFill>
              <a:latin typeface="Berlin Sans FB" panose="020E0602020502020306" pitchFamily="34" charset="0"/>
            </a:endParaRPr>
          </a:p>
          <a:p>
            <a:pPr marL="0" lvl="0" indent="0" algn="just" defTabSz="914400">
              <a:spcBef>
                <a:spcPts val="0"/>
              </a:spcBef>
              <a:spcAft>
                <a:spcPts val="0"/>
              </a:spcAft>
              <a:buClrTx/>
              <a:buSzTx/>
              <a:buNone/>
            </a:pPr>
            <a:r>
              <a:rPr lang="es-MX" dirty="0">
                <a:solidFill>
                  <a:prstClr val="black"/>
                </a:solidFill>
                <a:latin typeface="Berlin Sans FB" panose="020E0602020502020306" pitchFamily="34" charset="0"/>
              </a:rPr>
              <a:t>IV. Los que hayan formado parte del patrimonio de los organismos auxiliares o de los fideicomisos que se extingan o liquiden y no se incorporen a la administración pública central estatal o municipal;</a:t>
            </a:r>
          </a:p>
          <a:p>
            <a:pPr marL="0" lvl="0" indent="0" defTabSz="914400">
              <a:spcBef>
                <a:spcPts val="0"/>
              </a:spcBef>
              <a:spcAft>
                <a:spcPts val="0"/>
              </a:spcAft>
              <a:buClrTx/>
              <a:buSzTx/>
              <a:buNone/>
            </a:pPr>
            <a:endParaRPr lang="es-MX" dirty="0">
              <a:solidFill>
                <a:prstClr val="black"/>
              </a:solidFill>
              <a:latin typeface="Berlin Sans FB" panose="020E0602020502020306" pitchFamily="34" charset="0"/>
            </a:endParaRPr>
          </a:p>
          <a:p>
            <a:endParaRPr lang="es-MX" dirty="0"/>
          </a:p>
        </p:txBody>
      </p:sp>
    </p:spTree>
    <p:extLst>
      <p:ext uri="{BB962C8B-B14F-4D97-AF65-F5344CB8AC3E}">
        <p14:creationId xmlns:p14="http://schemas.microsoft.com/office/powerpoint/2010/main" val="20343485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09704" y="2492896"/>
            <a:ext cx="7920880" cy="2954655"/>
          </a:xfrm>
          <a:prstGeom prst="rect">
            <a:avLst/>
          </a:prstGeom>
          <a:noFill/>
        </p:spPr>
        <p:txBody>
          <a:bodyPr wrap="square" rtlCol="0">
            <a:spAutoFit/>
          </a:bodyPr>
          <a:lstStyle/>
          <a:p>
            <a:pPr algn="just"/>
            <a:r>
              <a:rPr lang="es-MX" sz="2400" dirty="0" smtClean="0">
                <a:solidFill>
                  <a:schemeClr val="bg1"/>
                </a:solidFill>
                <a:latin typeface="Berlin Sans FB" panose="020E0602020502020306" pitchFamily="34" charset="0"/>
              </a:rPr>
              <a:t>V. Los inmuebles que adquieran el Estado o los municipios por vías de derecho público en tanto no se declaren bienes de uso común o se destinen a un servicio público; y</a:t>
            </a:r>
          </a:p>
          <a:p>
            <a:pPr algn="just"/>
            <a:endParaRPr lang="es-MX" sz="2400" dirty="0" smtClean="0">
              <a:solidFill>
                <a:schemeClr val="bg1"/>
              </a:solidFill>
              <a:latin typeface="Berlin Sans FB" panose="020E0602020502020306" pitchFamily="34" charset="0"/>
            </a:endParaRPr>
          </a:p>
          <a:p>
            <a:pPr algn="just"/>
            <a:r>
              <a:rPr lang="es-MX" sz="2400" dirty="0" smtClean="0">
                <a:solidFill>
                  <a:schemeClr val="bg1"/>
                </a:solidFill>
                <a:latin typeface="Berlin Sans FB" panose="020E0602020502020306" pitchFamily="34" charset="0"/>
              </a:rPr>
              <a:t>VI. Los inmuebles que por cualquier título adquieran el Estado o los municipios en tanto no se declaren bienes de uso común o se destinen a un servicio público.</a:t>
            </a:r>
          </a:p>
          <a:p>
            <a:endParaRPr lang="es-MX" dirty="0"/>
          </a:p>
        </p:txBody>
      </p:sp>
    </p:spTree>
    <p:extLst>
      <p:ext uri="{BB962C8B-B14F-4D97-AF65-F5344CB8AC3E}">
        <p14:creationId xmlns:p14="http://schemas.microsoft.com/office/powerpoint/2010/main" val="2019511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1" y="3596680"/>
            <a:ext cx="8064897" cy="2712640"/>
          </a:xfrm>
          <a:prstGeom prst="rect">
            <a:avLst/>
          </a:prstGeom>
        </p:spPr>
      </p:pic>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548680"/>
            <a:ext cx="3511277" cy="3511277"/>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8027" y="548680"/>
            <a:ext cx="4572000" cy="3048000"/>
          </a:xfrm>
          <a:prstGeom prst="rect">
            <a:avLst/>
          </a:prstGeom>
        </p:spPr>
      </p:pic>
    </p:spTree>
    <p:extLst>
      <p:ext uri="{BB962C8B-B14F-4D97-AF65-F5344CB8AC3E}">
        <p14:creationId xmlns:p14="http://schemas.microsoft.com/office/powerpoint/2010/main" val="23991398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idx="1"/>
            <p:extLst>
              <p:ext uri="{D42A27DB-BD31-4B8C-83A1-F6EECF244321}">
                <p14:modId xmlns:p14="http://schemas.microsoft.com/office/powerpoint/2010/main" val="1392694292"/>
              </p:ext>
            </p:extLst>
          </p:nvPr>
        </p:nvGraphicFramePr>
        <p:xfrm>
          <a:off x="395536" y="1628800"/>
          <a:ext cx="8229600" cy="49213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redondeado 2"/>
          <p:cNvSpPr/>
          <p:nvPr/>
        </p:nvSpPr>
        <p:spPr>
          <a:xfrm>
            <a:off x="467544" y="404664"/>
            <a:ext cx="8168651" cy="1080120"/>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latin typeface="Arial Rounded MT Bold" panose="020F0704030504030204" pitchFamily="34" charset="0"/>
              </a:rPr>
              <a:t>1.3 Procedimientos Administrativos de incorporación, desincorporación, afectación y desafectación.</a:t>
            </a:r>
            <a:endParaRPr lang="es-MX" sz="2800" dirty="0">
              <a:latin typeface="Arial Rounded MT Bold" panose="020F0704030504030204" pitchFamily="34" charset="0"/>
            </a:endParaRPr>
          </a:p>
        </p:txBody>
      </p:sp>
    </p:spTree>
    <p:extLst>
      <p:ext uri="{BB962C8B-B14F-4D97-AF65-F5344CB8AC3E}">
        <p14:creationId xmlns:p14="http://schemas.microsoft.com/office/powerpoint/2010/main" val="7729127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1182607" y="1837175"/>
            <a:ext cx="1448873" cy="763073"/>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sz="1350" dirty="0"/>
              <a:t>Integrar un bien mueble al Patrimonio Público.  </a:t>
            </a:r>
          </a:p>
        </p:txBody>
      </p:sp>
      <p:sp>
        <p:nvSpPr>
          <p:cNvPr id="6" name="Rectángulo redondeado 5"/>
          <p:cNvSpPr/>
          <p:nvPr/>
        </p:nvSpPr>
        <p:spPr>
          <a:xfrm>
            <a:off x="5699304" y="1736996"/>
            <a:ext cx="1815921" cy="50955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sz="1350" dirty="0"/>
              <a:t>PROCEDIMIENTO </a:t>
            </a:r>
          </a:p>
        </p:txBody>
      </p:sp>
      <p:sp>
        <p:nvSpPr>
          <p:cNvPr id="7" name="Flecha izquierda y arriba 6"/>
          <p:cNvSpPr/>
          <p:nvPr/>
        </p:nvSpPr>
        <p:spPr>
          <a:xfrm flipV="1">
            <a:off x="6822866" y="947450"/>
            <a:ext cx="629454" cy="676863"/>
          </a:xfrm>
          <a:prstGeom prst="leftUp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sz="1350"/>
          </a:p>
        </p:txBody>
      </p:sp>
      <p:sp>
        <p:nvSpPr>
          <p:cNvPr id="8" name="Rectángulo redondeado 7"/>
          <p:cNvSpPr/>
          <p:nvPr/>
        </p:nvSpPr>
        <p:spPr>
          <a:xfrm>
            <a:off x="7132891" y="2431490"/>
            <a:ext cx="2003328" cy="1025995"/>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sz="1350" dirty="0"/>
              <a:t>1. La dependencia informa la necesidad de Bienes al Superior </a:t>
            </a:r>
          </a:p>
        </p:txBody>
      </p:sp>
      <p:sp>
        <p:nvSpPr>
          <p:cNvPr id="9" name="Rectángulo redondeado 8"/>
          <p:cNvSpPr/>
          <p:nvPr/>
        </p:nvSpPr>
        <p:spPr>
          <a:xfrm>
            <a:off x="7034561" y="4174338"/>
            <a:ext cx="2063255" cy="2010079"/>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sz="1350" dirty="0"/>
              <a:t>2. Verifica la factibilidad del bien a incorporar, y la vía por la que se va a incorporar (presupuesto o recursos propios )</a:t>
            </a:r>
          </a:p>
        </p:txBody>
      </p:sp>
      <p:sp>
        <p:nvSpPr>
          <p:cNvPr id="10" name="Flecha abajo 9"/>
          <p:cNvSpPr/>
          <p:nvPr/>
        </p:nvSpPr>
        <p:spPr>
          <a:xfrm>
            <a:off x="7965626" y="3549815"/>
            <a:ext cx="444321" cy="532193"/>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sz="1350"/>
          </a:p>
        </p:txBody>
      </p:sp>
      <p:sp>
        <p:nvSpPr>
          <p:cNvPr id="11" name="Flecha izquierda y arriba 10"/>
          <p:cNvSpPr/>
          <p:nvPr/>
        </p:nvSpPr>
        <p:spPr>
          <a:xfrm flipV="1">
            <a:off x="7539014" y="1897100"/>
            <a:ext cx="648773" cy="465443"/>
          </a:xfrm>
          <a:prstGeom prst="leftUp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sz="1350"/>
          </a:p>
        </p:txBody>
      </p:sp>
      <p:sp>
        <p:nvSpPr>
          <p:cNvPr id="12" name="Rectángulo redondeado 11"/>
          <p:cNvSpPr/>
          <p:nvPr/>
        </p:nvSpPr>
        <p:spPr>
          <a:xfrm>
            <a:off x="4166312" y="4623325"/>
            <a:ext cx="2179987" cy="1239888"/>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sz="1350" dirty="0"/>
              <a:t>3. Establece las condiciones que la dependencia establece con el presupuesto o r. p.</a:t>
            </a:r>
          </a:p>
        </p:txBody>
      </p:sp>
      <p:sp>
        <p:nvSpPr>
          <p:cNvPr id="13" name="Rectángulo redondeado 12"/>
          <p:cNvSpPr/>
          <p:nvPr/>
        </p:nvSpPr>
        <p:spPr>
          <a:xfrm>
            <a:off x="4684876" y="3673907"/>
            <a:ext cx="1545465" cy="44822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sz="1350" dirty="0"/>
              <a:t>4. Requisitar </a:t>
            </a:r>
          </a:p>
        </p:txBody>
      </p:sp>
      <p:sp>
        <p:nvSpPr>
          <p:cNvPr id="14" name="Rectángulo redondeado 13"/>
          <p:cNvSpPr/>
          <p:nvPr/>
        </p:nvSpPr>
        <p:spPr>
          <a:xfrm>
            <a:off x="4781468" y="2743556"/>
            <a:ext cx="1352282" cy="393226"/>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sz="1350" dirty="0"/>
              <a:t>5. Cotización </a:t>
            </a:r>
          </a:p>
        </p:txBody>
      </p:sp>
      <p:sp>
        <p:nvSpPr>
          <p:cNvPr id="15" name="Rectángulo redondeado 14"/>
          <p:cNvSpPr/>
          <p:nvPr/>
        </p:nvSpPr>
        <p:spPr>
          <a:xfrm>
            <a:off x="2567725" y="3688549"/>
            <a:ext cx="1352282" cy="659555"/>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sz="1350" dirty="0"/>
              <a:t>6. Orden de compra </a:t>
            </a:r>
          </a:p>
        </p:txBody>
      </p:sp>
      <p:sp>
        <p:nvSpPr>
          <p:cNvPr id="18" name="Rectángulo redondeado 17"/>
          <p:cNvSpPr/>
          <p:nvPr/>
        </p:nvSpPr>
        <p:spPr>
          <a:xfrm>
            <a:off x="2839790" y="4974724"/>
            <a:ext cx="1101144" cy="663488"/>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sz="1350" dirty="0"/>
              <a:t>7. Forma de pago </a:t>
            </a:r>
          </a:p>
        </p:txBody>
      </p:sp>
      <p:sp>
        <p:nvSpPr>
          <p:cNvPr id="17" name="Título 16"/>
          <p:cNvSpPr>
            <a:spLocks noGrp="1"/>
          </p:cNvSpPr>
          <p:nvPr>
            <p:ph type="title"/>
          </p:nvPr>
        </p:nvSpPr>
        <p:spPr>
          <a:xfrm>
            <a:off x="1564337" y="640623"/>
            <a:ext cx="5950888" cy="1087260"/>
          </a:xfrm>
        </p:spPr>
        <p:txBody>
          <a:bodyPr/>
          <a:lstStyle/>
          <a:p>
            <a:pPr algn="ctr"/>
            <a:r>
              <a:rPr lang="es-MX" sz="4000" b="1" dirty="0" smtClean="0">
                <a:solidFill>
                  <a:schemeClr val="bg1"/>
                </a:solidFill>
              </a:rPr>
              <a:t>INCORPORACIÓN</a:t>
            </a:r>
            <a:r>
              <a:rPr lang="es-MX" dirty="0" smtClean="0">
                <a:solidFill>
                  <a:schemeClr val="bg1"/>
                </a:solidFill>
              </a:rPr>
              <a:t> </a:t>
            </a:r>
            <a:endParaRPr lang="es-MX" dirty="0">
              <a:solidFill>
                <a:schemeClr val="bg1"/>
              </a:solidFill>
            </a:endParaRPr>
          </a:p>
        </p:txBody>
      </p:sp>
      <p:sp>
        <p:nvSpPr>
          <p:cNvPr id="19" name="Rectángulo redondeado 18"/>
          <p:cNvSpPr/>
          <p:nvPr/>
        </p:nvSpPr>
        <p:spPr>
          <a:xfrm>
            <a:off x="628650" y="4930623"/>
            <a:ext cx="959476" cy="659555"/>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sz="1350" dirty="0"/>
              <a:t>8. Entrega del bien </a:t>
            </a:r>
          </a:p>
        </p:txBody>
      </p:sp>
      <p:sp>
        <p:nvSpPr>
          <p:cNvPr id="20" name="Rectángulo redondeado 19"/>
          <p:cNvSpPr/>
          <p:nvPr/>
        </p:nvSpPr>
        <p:spPr>
          <a:xfrm>
            <a:off x="224812" y="3095212"/>
            <a:ext cx="2037987" cy="1205351"/>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sz="1350" dirty="0"/>
              <a:t>9. La dependencia que compro el bien debe incorporarlo al inventario </a:t>
            </a:r>
          </a:p>
        </p:txBody>
      </p:sp>
      <p:sp>
        <p:nvSpPr>
          <p:cNvPr id="21" name="Flecha izquierda 20"/>
          <p:cNvSpPr/>
          <p:nvPr/>
        </p:nvSpPr>
        <p:spPr>
          <a:xfrm>
            <a:off x="6384703" y="5180452"/>
            <a:ext cx="445124" cy="329778"/>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sz="1350"/>
          </a:p>
        </p:txBody>
      </p:sp>
      <p:sp>
        <p:nvSpPr>
          <p:cNvPr id="22" name="Flecha arriba 21"/>
          <p:cNvSpPr/>
          <p:nvPr/>
        </p:nvSpPr>
        <p:spPr>
          <a:xfrm>
            <a:off x="5277567" y="4231419"/>
            <a:ext cx="327606" cy="302746"/>
          </a:xfrm>
          <a:prstGeom prst="up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sz="1350"/>
          </a:p>
        </p:txBody>
      </p:sp>
      <p:sp>
        <p:nvSpPr>
          <p:cNvPr id="23" name="Flecha izquierda 22"/>
          <p:cNvSpPr/>
          <p:nvPr/>
        </p:nvSpPr>
        <p:spPr>
          <a:xfrm rot="19703263">
            <a:off x="3983076" y="3339226"/>
            <a:ext cx="582660" cy="349943"/>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sz="1350"/>
          </a:p>
        </p:txBody>
      </p:sp>
      <p:sp>
        <p:nvSpPr>
          <p:cNvPr id="24" name="Flecha abajo 23"/>
          <p:cNvSpPr/>
          <p:nvPr/>
        </p:nvSpPr>
        <p:spPr>
          <a:xfrm>
            <a:off x="3115480" y="4472154"/>
            <a:ext cx="357389" cy="378521"/>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sz="1350"/>
          </a:p>
        </p:txBody>
      </p:sp>
      <p:sp>
        <p:nvSpPr>
          <p:cNvPr id="25" name="Flecha izquierda 24"/>
          <p:cNvSpPr/>
          <p:nvPr/>
        </p:nvSpPr>
        <p:spPr>
          <a:xfrm>
            <a:off x="1700012" y="5065719"/>
            <a:ext cx="914400" cy="473408"/>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sz="1350"/>
          </a:p>
        </p:txBody>
      </p:sp>
      <p:sp>
        <p:nvSpPr>
          <p:cNvPr id="27" name="Flecha arriba 26"/>
          <p:cNvSpPr/>
          <p:nvPr/>
        </p:nvSpPr>
        <p:spPr>
          <a:xfrm>
            <a:off x="5281142" y="3276418"/>
            <a:ext cx="292994" cy="305479"/>
          </a:xfrm>
          <a:prstGeom prst="up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sz="1350"/>
          </a:p>
        </p:txBody>
      </p:sp>
      <p:sp>
        <p:nvSpPr>
          <p:cNvPr id="29" name="Flecha arriba 28"/>
          <p:cNvSpPr/>
          <p:nvPr/>
        </p:nvSpPr>
        <p:spPr>
          <a:xfrm>
            <a:off x="956859" y="4522855"/>
            <a:ext cx="347730" cy="302746"/>
          </a:xfrm>
          <a:prstGeom prst="up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sz="1350"/>
          </a:p>
        </p:txBody>
      </p:sp>
      <p:sp>
        <p:nvSpPr>
          <p:cNvPr id="30" name="Flecha izquierda y arriba 29"/>
          <p:cNvSpPr/>
          <p:nvPr/>
        </p:nvSpPr>
        <p:spPr>
          <a:xfrm flipH="1" flipV="1">
            <a:off x="1331640" y="974813"/>
            <a:ext cx="859664" cy="738347"/>
          </a:xfrm>
          <a:prstGeom prst="leftUp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sz="1350"/>
          </a:p>
        </p:txBody>
      </p:sp>
    </p:spTree>
    <p:extLst>
      <p:ext uri="{BB962C8B-B14F-4D97-AF65-F5344CB8AC3E}">
        <p14:creationId xmlns:p14="http://schemas.microsoft.com/office/powerpoint/2010/main" val="27479982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just">
              <a:buNone/>
            </a:pPr>
            <a:r>
              <a:rPr lang="es-MX" dirty="0">
                <a:solidFill>
                  <a:schemeClr val="bg1"/>
                </a:solidFill>
              </a:rPr>
              <a:t>La Unidad de aprendizaje de Derecho </a:t>
            </a:r>
            <a:r>
              <a:rPr lang="es-MX" dirty="0" smtClean="0">
                <a:solidFill>
                  <a:schemeClr val="bg1"/>
                </a:solidFill>
              </a:rPr>
              <a:t>Administrativo, </a:t>
            </a:r>
            <a:r>
              <a:rPr lang="es-MX" dirty="0">
                <a:solidFill>
                  <a:schemeClr val="bg1"/>
                </a:solidFill>
              </a:rPr>
              <a:t>es elaborado con la intención de facilitar </a:t>
            </a:r>
            <a:r>
              <a:rPr lang="es-MX" smtClean="0">
                <a:solidFill>
                  <a:schemeClr val="bg1"/>
                </a:solidFill>
              </a:rPr>
              <a:t>la comprensión de </a:t>
            </a:r>
            <a:r>
              <a:rPr lang="es-MX" dirty="0">
                <a:solidFill>
                  <a:schemeClr val="bg1"/>
                </a:solidFill>
              </a:rPr>
              <a:t>las principales instituciones administrativas, tendiente a desarrollar la planeación de la administración pública, en la prestación de los servicios que debe satisfacer el Estado, en beneficio de la sociedad, mediante la aplicación en casos prácticos</a:t>
            </a:r>
            <a:r>
              <a:rPr lang="es-MX">
                <a:solidFill>
                  <a:schemeClr val="bg1"/>
                </a:solidFill>
              </a:rPr>
              <a:t>. </a:t>
            </a:r>
            <a:endParaRPr lang="es-MX" dirty="0">
              <a:solidFill>
                <a:schemeClr val="bg1"/>
              </a:solidFill>
            </a:endParaRPr>
          </a:p>
        </p:txBody>
      </p:sp>
      <p:sp>
        <p:nvSpPr>
          <p:cNvPr id="4" name="Rectángulo redondeado 3"/>
          <p:cNvSpPr/>
          <p:nvPr/>
        </p:nvSpPr>
        <p:spPr>
          <a:xfrm>
            <a:off x="1176866" y="1052736"/>
            <a:ext cx="6798736" cy="936104"/>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dirty="0" smtClean="0">
                <a:solidFill>
                  <a:schemeClr val="bg1"/>
                </a:solidFill>
              </a:rPr>
              <a:t>JUSTIFICACIÓN</a:t>
            </a:r>
            <a:endParaRPr lang="es-MX" sz="2400" dirty="0">
              <a:solidFill>
                <a:schemeClr val="bg1"/>
              </a:solidFill>
            </a:endParaRPr>
          </a:p>
        </p:txBody>
      </p:sp>
    </p:spTree>
    <p:extLst>
      <p:ext uri="{BB962C8B-B14F-4D97-AF65-F5344CB8AC3E}">
        <p14:creationId xmlns:p14="http://schemas.microsoft.com/office/powerpoint/2010/main" val="36377686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522802" y="664261"/>
            <a:ext cx="1914066" cy="502277"/>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600" dirty="0">
                <a:solidFill>
                  <a:schemeClr val="bg1"/>
                </a:solidFill>
                <a:latin typeface="Berlin Sans FB" panose="020E0602020502020306" pitchFamily="34" charset="0"/>
              </a:rPr>
              <a:t>Afectación</a:t>
            </a:r>
          </a:p>
          <a:p>
            <a:r>
              <a:rPr lang="es-MX" sz="1600" dirty="0">
                <a:solidFill>
                  <a:schemeClr val="bg1"/>
                </a:solidFill>
                <a:latin typeface="Berlin Sans FB" panose="020E0602020502020306" pitchFamily="34" charset="0"/>
              </a:rPr>
              <a:t>Desafectación</a:t>
            </a:r>
          </a:p>
        </p:txBody>
      </p:sp>
      <p:cxnSp>
        <p:nvCxnSpPr>
          <p:cNvPr id="6" name="Conector recto de flecha 5"/>
          <p:cNvCxnSpPr/>
          <p:nvPr/>
        </p:nvCxnSpPr>
        <p:spPr>
          <a:xfrm flipV="1">
            <a:off x="2578970" y="980728"/>
            <a:ext cx="840902" cy="19320"/>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7" name="CuadroTexto 6"/>
          <p:cNvSpPr txBox="1"/>
          <p:nvPr/>
        </p:nvSpPr>
        <p:spPr>
          <a:xfrm>
            <a:off x="3475130" y="753746"/>
            <a:ext cx="1827500" cy="584775"/>
          </a:xfrm>
          <a:prstGeom prst="rect">
            <a:avLst/>
          </a:prstGeom>
          <a:solidFill>
            <a:schemeClr val="accent1"/>
          </a:solidFill>
        </p:spPr>
        <p:txBody>
          <a:bodyPr wrap="square" rtlCol="0">
            <a:spAutoFit/>
          </a:bodyPr>
          <a:lstStyle/>
          <a:p>
            <a:pPr algn="ctr"/>
            <a:r>
              <a:rPr lang="es-MX" sz="1600" dirty="0">
                <a:solidFill>
                  <a:schemeClr val="bg1"/>
                </a:solidFill>
                <a:latin typeface="Berlin Sans FB" panose="020E0602020502020306" pitchFamily="34" charset="0"/>
              </a:rPr>
              <a:t>Comprobar el interés social</a:t>
            </a:r>
          </a:p>
        </p:txBody>
      </p:sp>
      <p:cxnSp>
        <p:nvCxnSpPr>
          <p:cNvPr id="8" name="Conector recto de flecha 7"/>
          <p:cNvCxnSpPr/>
          <p:nvPr/>
        </p:nvCxnSpPr>
        <p:spPr>
          <a:xfrm flipV="1">
            <a:off x="5325243" y="1046133"/>
            <a:ext cx="1289036" cy="9660"/>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9" name="CuadroTexto 8"/>
          <p:cNvSpPr txBox="1"/>
          <p:nvPr/>
        </p:nvSpPr>
        <p:spPr>
          <a:xfrm>
            <a:off x="6636892" y="793779"/>
            <a:ext cx="1786943" cy="584775"/>
          </a:xfrm>
          <a:prstGeom prst="rect">
            <a:avLst/>
          </a:prstGeom>
          <a:solidFill>
            <a:schemeClr val="accent1"/>
          </a:solidFill>
        </p:spPr>
        <p:txBody>
          <a:bodyPr wrap="square" rtlCol="0">
            <a:spAutoFit/>
          </a:bodyPr>
          <a:lstStyle/>
          <a:p>
            <a:pPr algn="ctr"/>
            <a:r>
              <a:rPr lang="es-MX" sz="1600" dirty="0">
                <a:solidFill>
                  <a:schemeClr val="bg1"/>
                </a:solidFill>
                <a:latin typeface="Berlin Sans FB" panose="020E0602020502020306" pitchFamily="34" charset="0"/>
              </a:rPr>
              <a:t>Acto administrativo</a:t>
            </a:r>
          </a:p>
        </p:txBody>
      </p:sp>
      <p:cxnSp>
        <p:nvCxnSpPr>
          <p:cNvPr id="10" name="Conector recto de flecha 9"/>
          <p:cNvCxnSpPr/>
          <p:nvPr/>
        </p:nvCxnSpPr>
        <p:spPr>
          <a:xfrm flipH="1">
            <a:off x="7530363" y="1378554"/>
            <a:ext cx="10357" cy="610286"/>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11" name="CuadroTexto 10"/>
          <p:cNvSpPr txBox="1"/>
          <p:nvPr/>
        </p:nvSpPr>
        <p:spPr>
          <a:xfrm>
            <a:off x="6108394" y="2024825"/>
            <a:ext cx="2581582" cy="830997"/>
          </a:xfrm>
          <a:prstGeom prst="rect">
            <a:avLst/>
          </a:prstGeom>
          <a:solidFill>
            <a:schemeClr val="accent1"/>
          </a:solidFill>
        </p:spPr>
        <p:txBody>
          <a:bodyPr wrap="square" rtlCol="0">
            <a:spAutoFit/>
          </a:bodyPr>
          <a:lstStyle/>
          <a:p>
            <a:pPr algn="ctr"/>
            <a:r>
              <a:rPr lang="es-MX" sz="1600" dirty="0">
                <a:solidFill>
                  <a:schemeClr val="bg1"/>
                </a:solidFill>
                <a:latin typeface="Berlin Sans FB" panose="020E0602020502020306" pitchFamily="34" charset="0"/>
              </a:rPr>
              <a:t>Secretaria de Administración de Gobierno o del Estado</a:t>
            </a:r>
          </a:p>
        </p:txBody>
      </p:sp>
      <p:cxnSp>
        <p:nvCxnSpPr>
          <p:cNvPr id="12" name="Conector recto de flecha 11"/>
          <p:cNvCxnSpPr/>
          <p:nvPr/>
        </p:nvCxnSpPr>
        <p:spPr>
          <a:xfrm flipH="1">
            <a:off x="6430428" y="2983500"/>
            <a:ext cx="412928" cy="348161"/>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15" name="Conector recto de flecha 14"/>
          <p:cNvCxnSpPr/>
          <p:nvPr/>
        </p:nvCxnSpPr>
        <p:spPr>
          <a:xfrm>
            <a:off x="7542703" y="2945241"/>
            <a:ext cx="408098" cy="348161"/>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22" name="CuadroTexto 21"/>
          <p:cNvSpPr txBox="1"/>
          <p:nvPr/>
        </p:nvSpPr>
        <p:spPr>
          <a:xfrm>
            <a:off x="4700056" y="3283541"/>
            <a:ext cx="1671033" cy="584775"/>
          </a:xfrm>
          <a:prstGeom prst="rect">
            <a:avLst/>
          </a:prstGeom>
          <a:solidFill>
            <a:schemeClr val="accent1"/>
          </a:solidFill>
        </p:spPr>
        <p:txBody>
          <a:bodyPr wrap="square" rtlCol="0">
            <a:spAutoFit/>
          </a:bodyPr>
          <a:lstStyle/>
          <a:p>
            <a:pPr algn="ctr"/>
            <a:r>
              <a:rPr lang="es-MX" sz="1350" dirty="0">
                <a:solidFill>
                  <a:schemeClr val="bg1"/>
                </a:solidFill>
                <a:latin typeface="Berlin Sans FB" panose="020E0602020502020306" pitchFamily="34" charset="0"/>
              </a:rPr>
              <a:t>&gt;</a:t>
            </a:r>
            <a:r>
              <a:rPr lang="es-MX" sz="1600" dirty="0">
                <a:solidFill>
                  <a:schemeClr val="bg1"/>
                </a:solidFill>
                <a:latin typeface="Berlin Sans FB" panose="020E0602020502020306" pitchFamily="34" charset="0"/>
              </a:rPr>
              <a:t>Utilidad para el Estado</a:t>
            </a:r>
          </a:p>
        </p:txBody>
      </p:sp>
      <p:sp>
        <p:nvSpPr>
          <p:cNvPr id="23" name="CuadroTexto 22"/>
          <p:cNvSpPr txBox="1"/>
          <p:nvPr/>
        </p:nvSpPr>
        <p:spPr>
          <a:xfrm>
            <a:off x="7046338" y="3315183"/>
            <a:ext cx="1697630" cy="646331"/>
          </a:xfrm>
          <a:prstGeom prst="rect">
            <a:avLst/>
          </a:prstGeom>
          <a:solidFill>
            <a:schemeClr val="accent1"/>
          </a:solidFill>
        </p:spPr>
        <p:txBody>
          <a:bodyPr wrap="square" rtlCol="0">
            <a:spAutoFit/>
          </a:bodyPr>
          <a:lstStyle/>
          <a:p>
            <a:pPr algn="ctr"/>
            <a:r>
              <a:rPr lang="es-MX" sz="2000" dirty="0">
                <a:solidFill>
                  <a:schemeClr val="bg1"/>
                </a:solidFill>
                <a:latin typeface="Berlin Sans FB" panose="020E0602020502020306" pitchFamily="34" charset="0"/>
              </a:rPr>
              <a:t>&gt;</a:t>
            </a:r>
            <a:r>
              <a:rPr lang="es-MX" sz="1600" dirty="0">
                <a:solidFill>
                  <a:schemeClr val="bg1"/>
                </a:solidFill>
                <a:latin typeface="Berlin Sans FB" panose="020E0602020502020306" pitchFamily="34" charset="0"/>
              </a:rPr>
              <a:t>Utilidad para el municipio</a:t>
            </a:r>
          </a:p>
        </p:txBody>
      </p:sp>
      <p:cxnSp>
        <p:nvCxnSpPr>
          <p:cNvPr id="24" name="Conector recto de flecha 23"/>
          <p:cNvCxnSpPr/>
          <p:nvPr/>
        </p:nvCxnSpPr>
        <p:spPr>
          <a:xfrm>
            <a:off x="6273791" y="3998192"/>
            <a:ext cx="602465" cy="564626"/>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26" name="Conector recto de flecha 25"/>
          <p:cNvCxnSpPr/>
          <p:nvPr/>
        </p:nvCxnSpPr>
        <p:spPr>
          <a:xfrm flipH="1">
            <a:off x="7540720" y="4017665"/>
            <a:ext cx="720670" cy="545153"/>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29" name="CuadroTexto 28"/>
          <p:cNvSpPr txBox="1"/>
          <p:nvPr/>
        </p:nvSpPr>
        <p:spPr>
          <a:xfrm>
            <a:off x="6356945" y="4636097"/>
            <a:ext cx="2367550" cy="1077218"/>
          </a:xfrm>
          <a:prstGeom prst="rect">
            <a:avLst/>
          </a:prstGeom>
          <a:solidFill>
            <a:schemeClr val="accent1"/>
          </a:solidFill>
        </p:spPr>
        <p:txBody>
          <a:bodyPr wrap="square" rtlCol="0">
            <a:spAutoFit/>
          </a:bodyPr>
          <a:lstStyle/>
          <a:p>
            <a:pPr marL="214313" indent="-214313">
              <a:buFont typeface="Arial" panose="020B0604020202020204" pitchFamily="34" charset="0"/>
              <a:buChar char="•"/>
            </a:pPr>
            <a:r>
              <a:rPr lang="es-MX" sz="1600" dirty="0">
                <a:solidFill>
                  <a:schemeClr val="bg1"/>
                </a:solidFill>
                <a:latin typeface="Berlin Sans FB" panose="020E0602020502020306" pitchFamily="34" charset="0"/>
              </a:rPr>
              <a:t>Interés</a:t>
            </a:r>
          </a:p>
          <a:p>
            <a:pPr marL="214313" indent="-214313">
              <a:buFont typeface="Arial" panose="020B0604020202020204" pitchFamily="34" charset="0"/>
              <a:buChar char="•"/>
            </a:pPr>
            <a:r>
              <a:rPr lang="es-MX" sz="1600" dirty="0">
                <a:solidFill>
                  <a:schemeClr val="bg1"/>
                </a:solidFill>
                <a:latin typeface="Berlin Sans FB" panose="020E0602020502020306" pitchFamily="34" charset="0"/>
              </a:rPr>
              <a:t>Aprovechamiento</a:t>
            </a:r>
          </a:p>
          <a:p>
            <a:pPr marL="214313" indent="-214313">
              <a:buFont typeface="Arial" panose="020B0604020202020204" pitchFamily="34" charset="0"/>
              <a:buChar char="•"/>
            </a:pPr>
            <a:r>
              <a:rPr lang="es-MX" sz="1600" dirty="0">
                <a:solidFill>
                  <a:schemeClr val="bg1"/>
                </a:solidFill>
                <a:latin typeface="Berlin Sans FB" panose="020E0602020502020306" pitchFamily="34" charset="0"/>
              </a:rPr>
              <a:t>Compatibilidad</a:t>
            </a:r>
          </a:p>
          <a:p>
            <a:pPr marL="214313" indent="-214313">
              <a:buFont typeface="Arial" panose="020B0604020202020204" pitchFamily="34" charset="0"/>
              <a:buChar char="•"/>
            </a:pPr>
            <a:r>
              <a:rPr lang="es-MX" sz="1600" dirty="0">
                <a:solidFill>
                  <a:schemeClr val="bg1"/>
                </a:solidFill>
                <a:latin typeface="Berlin Sans FB" panose="020E0602020502020306" pitchFamily="34" charset="0"/>
              </a:rPr>
              <a:t>Atribuciones de la ley</a:t>
            </a:r>
          </a:p>
        </p:txBody>
      </p:sp>
      <p:cxnSp>
        <p:nvCxnSpPr>
          <p:cNvPr id="30" name="Conector recto de flecha 29"/>
          <p:cNvCxnSpPr/>
          <p:nvPr/>
        </p:nvCxnSpPr>
        <p:spPr>
          <a:xfrm flipH="1" flipV="1">
            <a:off x="6084776" y="5174706"/>
            <a:ext cx="382742" cy="9660"/>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33" name="CuadroTexto 32"/>
          <p:cNvSpPr txBox="1"/>
          <p:nvPr/>
        </p:nvSpPr>
        <p:spPr>
          <a:xfrm>
            <a:off x="4776276" y="4685928"/>
            <a:ext cx="1318478" cy="1077218"/>
          </a:xfrm>
          <a:prstGeom prst="rect">
            <a:avLst/>
          </a:prstGeom>
          <a:solidFill>
            <a:schemeClr val="accent1"/>
          </a:solidFill>
        </p:spPr>
        <p:txBody>
          <a:bodyPr wrap="square" rtlCol="0">
            <a:spAutoFit/>
          </a:bodyPr>
          <a:lstStyle/>
          <a:p>
            <a:pPr algn="ctr"/>
            <a:r>
              <a:rPr lang="es-MX" sz="1600" dirty="0">
                <a:solidFill>
                  <a:schemeClr val="bg1"/>
                </a:solidFill>
                <a:latin typeface="Berlin Sans FB" panose="020E0602020502020306" pitchFamily="34" charset="0"/>
              </a:rPr>
              <a:t>Cambio de uso (legislatura o cabildo)</a:t>
            </a:r>
          </a:p>
        </p:txBody>
      </p:sp>
      <p:cxnSp>
        <p:nvCxnSpPr>
          <p:cNvPr id="35" name="Conector recto de flecha 34"/>
          <p:cNvCxnSpPr>
            <a:endCxn id="39" idx="0"/>
          </p:cNvCxnSpPr>
          <p:nvPr/>
        </p:nvCxnSpPr>
        <p:spPr>
          <a:xfrm>
            <a:off x="4441674" y="1378554"/>
            <a:ext cx="0" cy="835909"/>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39" name="CuadroTexto 38"/>
          <p:cNvSpPr txBox="1"/>
          <p:nvPr/>
        </p:nvSpPr>
        <p:spPr>
          <a:xfrm>
            <a:off x="3347775" y="2214463"/>
            <a:ext cx="2187798" cy="584775"/>
          </a:xfrm>
          <a:prstGeom prst="rect">
            <a:avLst/>
          </a:prstGeom>
          <a:solidFill>
            <a:schemeClr val="accent1"/>
          </a:solidFill>
        </p:spPr>
        <p:txBody>
          <a:bodyPr wrap="square" rtlCol="0">
            <a:spAutoFit/>
          </a:bodyPr>
          <a:lstStyle/>
          <a:p>
            <a:pPr algn="ctr"/>
            <a:r>
              <a:rPr lang="es-MX" sz="1600" dirty="0">
                <a:solidFill>
                  <a:schemeClr val="bg1"/>
                </a:solidFill>
                <a:latin typeface="Berlin Sans FB" panose="020E0602020502020306" pitchFamily="34" charset="0"/>
              </a:rPr>
              <a:t>Bienes muebles o bienes inmuebles </a:t>
            </a:r>
          </a:p>
        </p:txBody>
      </p:sp>
      <p:cxnSp>
        <p:nvCxnSpPr>
          <p:cNvPr id="40" name="Conector recto de flecha 39"/>
          <p:cNvCxnSpPr/>
          <p:nvPr/>
        </p:nvCxnSpPr>
        <p:spPr>
          <a:xfrm flipH="1">
            <a:off x="4264371" y="5174706"/>
            <a:ext cx="502280" cy="0"/>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42" name="CuadroTexto 41"/>
          <p:cNvSpPr txBox="1"/>
          <p:nvPr/>
        </p:nvSpPr>
        <p:spPr>
          <a:xfrm>
            <a:off x="2872060" y="4562818"/>
            <a:ext cx="1569614" cy="1323439"/>
          </a:xfrm>
          <a:prstGeom prst="rect">
            <a:avLst/>
          </a:prstGeom>
          <a:solidFill>
            <a:schemeClr val="accent1"/>
          </a:solidFill>
        </p:spPr>
        <p:txBody>
          <a:bodyPr wrap="square" rtlCol="0">
            <a:spAutoFit/>
          </a:bodyPr>
          <a:lstStyle/>
          <a:p>
            <a:pPr algn="ctr"/>
            <a:r>
              <a:rPr lang="es-MX" sz="1600" dirty="0">
                <a:solidFill>
                  <a:schemeClr val="bg1"/>
                </a:solidFill>
                <a:latin typeface="Berlin Sans FB" panose="020E0602020502020306" pitchFamily="34" charset="0"/>
              </a:rPr>
              <a:t>La sección de administración tiene que comprobar el destino del bien</a:t>
            </a:r>
          </a:p>
        </p:txBody>
      </p:sp>
      <p:cxnSp>
        <p:nvCxnSpPr>
          <p:cNvPr id="44" name="Conector recto de flecha 43"/>
          <p:cNvCxnSpPr/>
          <p:nvPr/>
        </p:nvCxnSpPr>
        <p:spPr>
          <a:xfrm flipH="1" flipV="1">
            <a:off x="1848028" y="4017665"/>
            <a:ext cx="599" cy="383327"/>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45" name="Conector recto de flecha 44"/>
          <p:cNvCxnSpPr/>
          <p:nvPr/>
        </p:nvCxnSpPr>
        <p:spPr>
          <a:xfrm flipH="1">
            <a:off x="2486517" y="5184365"/>
            <a:ext cx="357388" cy="1"/>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50" name="CuadroTexto 49"/>
          <p:cNvSpPr txBox="1"/>
          <p:nvPr/>
        </p:nvSpPr>
        <p:spPr>
          <a:xfrm>
            <a:off x="971600" y="4400992"/>
            <a:ext cx="1514917" cy="1569660"/>
          </a:xfrm>
          <a:prstGeom prst="rect">
            <a:avLst/>
          </a:prstGeom>
          <a:solidFill>
            <a:schemeClr val="accent1"/>
          </a:solidFill>
        </p:spPr>
        <p:txBody>
          <a:bodyPr wrap="square" rtlCol="0">
            <a:spAutoFit/>
          </a:bodyPr>
          <a:lstStyle/>
          <a:p>
            <a:pPr algn="ctr"/>
            <a:r>
              <a:rPr lang="es-MX" sz="1600" dirty="0">
                <a:solidFill>
                  <a:schemeClr val="bg1"/>
                </a:solidFill>
                <a:latin typeface="Berlin Sans FB" panose="020E0602020502020306" pitchFamily="34" charset="0"/>
              </a:rPr>
              <a:t>En caso de enajenación se hace un avaluó y el notario lleva el cambio de titular</a:t>
            </a:r>
          </a:p>
        </p:txBody>
      </p:sp>
      <p:sp>
        <p:nvSpPr>
          <p:cNvPr id="52" name="CuadroTexto 51"/>
          <p:cNvSpPr txBox="1"/>
          <p:nvPr/>
        </p:nvSpPr>
        <p:spPr>
          <a:xfrm>
            <a:off x="827584" y="3160431"/>
            <a:ext cx="2260301" cy="830997"/>
          </a:xfrm>
          <a:prstGeom prst="rect">
            <a:avLst/>
          </a:prstGeom>
          <a:solidFill>
            <a:schemeClr val="accent1"/>
          </a:solidFill>
        </p:spPr>
        <p:txBody>
          <a:bodyPr wrap="square" rtlCol="0">
            <a:spAutoFit/>
          </a:bodyPr>
          <a:lstStyle/>
          <a:p>
            <a:r>
              <a:rPr lang="es-MX" sz="1600" dirty="0">
                <a:solidFill>
                  <a:schemeClr val="bg1"/>
                </a:solidFill>
                <a:latin typeface="Berlin Sans FB" panose="020E0602020502020306" pitchFamily="34" charset="0"/>
              </a:rPr>
              <a:t>Se enviara al secretario de la Administración Pública el acta notarial</a:t>
            </a:r>
          </a:p>
        </p:txBody>
      </p:sp>
    </p:spTree>
    <p:extLst>
      <p:ext uri="{BB962C8B-B14F-4D97-AF65-F5344CB8AC3E}">
        <p14:creationId xmlns:p14="http://schemas.microsoft.com/office/powerpoint/2010/main" val="41295180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640553" y="764704"/>
            <a:ext cx="7848872" cy="936104"/>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latin typeface="Arial Rounded MT Bold" panose="020F0704030504030204" pitchFamily="34" charset="0"/>
              </a:rPr>
              <a:t>1.4 Registro, destino, administración y control de los bienes del Estado.</a:t>
            </a:r>
            <a:endParaRPr lang="es-MX" sz="2400" dirty="0">
              <a:latin typeface="Arial Rounded MT Bold" panose="020F0704030504030204" pitchFamily="34" charset="0"/>
            </a:endParaRPr>
          </a:p>
        </p:txBody>
      </p:sp>
      <p:sp>
        <p:nvSpPr>
          <p:cNvPr id="5" name="Rectángulo 4"/>
          <p:cNvSpPr/>
          <p:nvPr/>
        </p:nvSpPr>
        <p:spPr>
          <a:xfrm>
            <a:off x="748565" y="1988840"/>
            <a:ext cx="7632848" cy="1938992"/>
          </a:xfrm>
          <a:prstGeom prst="rect">
            <a:avLst/>
          </a:prstGeom>
        </p:spPr>
        <p:txBody>
          <a:bodyPr wrap="square">
            <a:spAutoFit/>
          </a:bodyPr>
          <a:lstStyle/>
          <a:p>
            <a:pPr algn="just"/>
            <a:r>
              <a:rPr lang="es-MX" sz="2400" dirty="0">
                <a:solidFill>
                  <a:schemeClr val="bg1"/>
                </a:solidFill>
                <a:latin typeface="Berlin Sans FB" panose="020E0602020502020306" pitchFamily="34" charset="0"/>
              </a:rPr>
              <a:t>El Ejecutivo del Estado </a:t>
            </a:r>
            <a:r>
              <a:rPr lang="es-MX" sz="2400" dirty="0" smtClean="0">
                <a:solidFill>
                  <a:schemeClr val="bg1"/>
                </a:solidFill>
                <a:latin typeface="Berlin Sans FB" panose="020E0602020502020306" pitchFamily="34" charset="0"/>
              </a:rPr>
              <a:t>a través de </a:t>
            </a:r>
            <a:r>
              <a:rPr lang="es-MX" sz="2400" dirty="0">
                <a:solidFill>
                  <a:schemeClr val="bg1"/>
                </a:solidFill>
                <a:latin typeface="Berlin Sans FB" panose="020E0602020502020306" pitchFamily="34" charset="0"/>
              </a:rPr>
              <a:t>la Secretaría de Finanzas y los ayuntamientos, </a:t>
            </a:r>
            <a:r>
              <a:rPr lang="es-MX" sz="2400" dirty="0" smtClean="0">
                <a:solidFill>
                  <a:schemeClr val="bg1"/>
                </a:solidFill>
                <a:latin typeface="Berlin Sans FB" panose="020E0602020502020306" pitchFamily="34" charset="0"/>
              </a:rPr>
              <a:t>lleva registro </a:t>
            </a:r>
            <a:r>
              <a:rPr lang="es-MX" sz="2400" dirty="0">
                <a:solidFill>
                  <a:schemeClr val="bg1"/>
                </a:solidFill>
                <a:latin typeface="Berlin Sans FB" panose="020E0602020502020306" pitchFamily="34" charset="0"/>
              </a:rPr>
              <a:t>de la propiedad de bienes del dominio público y </a:t>
            </a:r>
            <a:r>
              <a:rPr lang="es-MX" sz="2400" dirty="0" smtClean="0">
                <a:solidFill>
                  <a:schemeClr val="bg1"/>
                </a:solidFill>
                <a:latin typeface="Berlin Sans FB" panose="020E0602020502020306" pitchFamily="34" charset="0"/>
              </a:rPr>
              <a:t>privado </a:t>
            </a:r>
            <a:r>
              <a:rPr lang="es-MX" sz="2400" dirty="0">
                <a:solidFill>
                  <a:schemeClr val="bg1"/>
                </a:solidFill>
                <a:latin typeface="Berlin Sans FB" panose="020E0602020502020306" pitchFamily="34" charset="0"/>
              </a:rPr>
              <a:t>que se denominará </a:t>
            </a:r>
            <a:r>
              <a:rPr lang="es-MX" sz="2400" u="sng" dirty="0">
                <a:solidFill>
                  <a:schemeClr val="bg1"/>
                </a:solidFill>
                <a:latin typeface="Berlin Sans FB" panose="020E0602020502020306" pitchFamily="34" charset="0"/>
              </a:rPr>
              <a:t>Registro Administrativo de la propiedad Pública Estatal o </a:t>
            </a:r>
            <a:r>
              <a:rPr lang="es-MX" sz="2400" u="sng" dirty="0" smtClean="0">
                <a:solidFill>
                  <a:schemeClr val="bg1"/>
                </a:solidFill>
                <a:latin typeface="Berlin Sans FB" panose="020E0602020502020306" pitchFamily="34" charset="0"/>
              </a:rPr>
              <a:t>Municipal</a:t>
            </a:r>
            <a:r>
              <a:rPr lang="es-MX" sz="2400" u="sng" dirty="0">
                <a:solidFill>
                  <a:schemeClr val="bg1"/>
                </a:solidFill>
                <a:latin typeface="Berlin Sans FB" panose="020E0602020502020306" pitchFamily="34" charset="0"/>
              </a:rPr>
              <a:t>.</a:t>
            </a:r>
          </a:p>
        </p:txBody>
      </p:sp>
      <p:pic>
        <p:nvPicPr>
          <p:cNvPr id="2" name="Imagen 1"/>
          <p:cNvPicPr>
            <a:picLocks noChangeAspect="1"/>
          </p:cNvPicPr>
          <p:nvPr/>
        </p:nvPicPr>
        <p:blipFill>
          <a:blip r:embed="rId2"/>
          <a:stretch>
            <a:fillRect/>
          </a:stretch>
        </p:blipFill>
        <p:spPr>
          <a:xfrm>
            <a:off x="2267744" y="4437112"/>
            <a:ext cx="5256584" cy="12011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710602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611560" y="476672"/>
            <a:ext cx="7920880" cy="1368152"/>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400" dirty="0">
                <a:solidFill>
                  <a:schemeClr val="bg1"/>
                </a:solidFill>
                <a:latin typeface="Arial Rounded MT Bold" panose="020F0704030504030204" pitchFamily="34" charset="0"/>
              </a:rPr>
              <a:t>En el Registro Administrativo de la Propiedad Pública Estatal o Municipal, según corresponda, se inscribirán: </a:t>
            </a:r>
            <a:endParaRPr lang="es-MX" sz="2400" dirty="0">
              <a:latin typeface="Arial Rounded MT Bold" panose="020F0704030504030204" pitchFamily="34" charset="0"/>
            </a:endParaRPr>
          </a:p>
        </p:txBody>
      </p:sp>
      <p:sp>
        <p:nvSpPr>
          <p:cNvPr id="5" name="Rectángulo 4"/>
          <p:cNvSpPr/>
          <p:nvPr/>
        </p:nvSpPr>
        <p:spPr>
          <a:xfrm>
            <a:off x="683568" y="2204864"/>
            <a:ext cx="7776864" cy="2000548"/>
          </a:xfrm>
          <a:prstGeom prst="rect">
            <a:avLst/>
          </a:prstGeom>
        </p:spPr>
        <p:txBody>
          <a:bodyPr wrap="square">
            <a:spAutoFit/>
          </a:bodyPr>
          <a:lstStyle/>
          <a:p>
            <a:pPr algn="just"/>
            <a:r>
              <a:rPr lang="es-MX" sz="2400" dirty="0" smtClean="0">
                <a:solidFill>
                  <a:schemeClr val="bg1"/>
                </a:solidFill>
                <a:latin typeface="Berlin Sans FB" panose="020E0602020502020306" pitchFamily="34" charset="0"/>
              </a:rPr>
              <a:t>I. </a:t>
            </a:r>
            <a:r>
              <a:rPr lang="es-MX" sz="2000" dirty="0" smtClean="0">
                <a:solidFill>
                  <a:schemeClr val="bg1"/>
                </a:solidFill>
                <a:latin typeface="Berlin Sans FB" panose="020E0602020502020306" pitchFamily="34" charset="0"/>
              </a:rPr>
              <a:t>Los </a:t>
            </a:r>
            <a:r>
              <a:rPr lang="es-MX" sz="2000" dirty="0">
                <a:solidFill>
                  <a:schemeClr val="bg1"/>
                </a:solidFill>
                <a:latin typeface="Berlin Sans FB" panose="020E0602020502020306" pitchFamily="34" charset="0"/>
              </a:rPr>
              <a:t>títulos y documentos por los </a:t>
            </a:r>
            <a:r>
              <a:rPr lang="es-MX" sz="2000" dirty="0" smtClean="0">
                <a:solidFill>
                  <a:schemeClr val="bg1"/>
                </a:solidFill>
                <a:latin typeface="Berlin Sans FB" panose="020E0602020502020306" pitchFamily="34" charset="0"/>
              </a:rPr>
              <a:t>que se </a:t>
            </a:r>
            <a:r>
              <a:rPr lang="es-MX" sz="2000" dirty="0">
                <a:solidFill>
                  <a:schemeClr val="bg1"/>
                </a:solidFill>
                <a:latin typeface="Berlin Sans FB" panose="020E0602020502020306" pitchFamily="34" charset="0"/>
              </a:rPr>
              <a:t>adquiera, transmita, grave, modifique, afecte o extinga el dominio o la posesión </a:t>
            </a:r>
            <a:r>
              <a:rPr lang="es-MX" sz="2000" dirty="0" smtClean="0">
                <a:solidFill>
                  <a:schemeClr val="bg1"/>
                </a:solidFill>
                <a:latin typeface="Berlin Sans FB" panose="020E0602020502020306" pitchFamily="34" charset="0"/>
              </a:rPr>
              <a:t>y demás </a:t>
            </a:r>
            <a:r>
              <a:rPr lang="es-MX" sz="2000" dirty="0">
                <a:solidFill>
                  <a:schemeClr val="bg1"/>
                </a:solidFill>
                <a:latin typeface="Berlin Sans FB" panose="020E0602020502020306" pitchFamily="34" charset="0"/>
              </a:rPr>
              <a:t>derechos reales </a:t>
            </a:r>
            <a:r>
              <a:rPr lang="es-MX" sz="2000" dirty="0" smtClean="0">
                <a:solidFill>
                  <a:schemeClr val="bg1"/>
                </a:solidFill>
                <a:latin typeface="Berlin Sans FB" panose="020E0602020502020306" pitchFamily="34" charset="0"/>
              </a:rPr>
              <a:t>sobre bienes </a:t>
            </a:r>
            <a:r>
              <a:rPr lang="es-MX" sz="2000" dirty="0">
                <a:solidFill>
                  <a:schemeClr val="bg1"/>
                </a:solidFill>
                <a:latin typeface="Berlin Sans FB" panose="020E0602020502020306" pitchFamily="34" charset="0"/>
              </a:rPr>
              <a:t>inmuebles del Estado o </a:t>
            </a:r>
            <a:r>
              <a:rPr lang="es-MX" sz="2000" dirty="0" smtClean="0">
                <a:solidFill>
                  <a:schemeClr val="bg1"/>
                </a:solidFill>
                <a:latin typeface="Berlin Sans FB" panose="020E0602020502020306" pitchFamily="34" charset="0"/>
              </a:rPr>
              <a:t>municipios;</a:t>
            </a:r>
          </a:p>
          <a:p>
            <a:pPr algn="just"/>
            <a:endParaRPr lang="es-MX" sz="2000" dirty="0" smtClean="0">
              <a:solidFill>
                <a:schemeClr val="bg1"/>
              </a:solidFill>
              <a:latin typeface="Berlin Sans FB" panose="020E0602020502020306" pitchFamily="34" charset="0"/>
            </a:endParaRPr>
          </a:p>
          <a:p>
            <a:pPr algn="just"/>
            <a:r>
              <a:rPr lang="es-MX" sz="2000" dirty="0" smtClean="0">
                <a:solidFill>
                  <a:schemeClr val="bg1"/>
                </a:solidFill>
                <a:latin typeface="Berlin Sans FB" panose="020E0602020502020306" pitchFamily="34" charset="0"/>
              </a:rPr>
              <a:t>II. </a:t>
            </a:r>
            <a:r>
              <a:rPr lang="es-MX" sz="2000" dirty="0">
                <a:solidFill>
                  <a:schemeClr val="bg1"/>
                </a:solidFill>
                <a:latin typeface="Berlin Sans FB" panose="020E0602020502020306" pitchFamily="34" charset="0"/>
              </a:rPr>
              <a:t>D</a:t>
            </a:r>
            <a:r>
              <a:rPr lang="es-MX" sz="2000" dirty="0" smtClean="0">
                <a:solidFill>
                  <a:schemeClr val="bg1"/>
                </a:solidFill>
                <a:latin typeface="Berlin Sans FB" panose="020E0602020502020306" pitchFamily="34" charset="0"/>
              </a:rPr>
              <a:t>ecretos que determine </a:t>
            </a:r>
            <a:r>
              <a:rPr lang="es-MX" sz="2000" dirty="0">
                <a:solidFill>
                  <a:schemeClr val="bg1"/>
                </a:solidFill>
                <a:latin typeface="Berlin Sans FB" panose="020E0602020502020306" pitchFamily="34" charset="0"/>
              </a:rPr>
              <a:t>la expropiación de bienes cuando éstos se incorporen al dominio público del Estado o </a:t>
            </a:r>
            <a:r>
              <a:rPr lang="es-MX" sz="2000" dirty="0" smtClean="0">
                <a:solidFill>
                  <a:schemeClr val="bg1"/>
                </a:solidFill>
                <a:latin typeface="Berlin Sans FB" panose="020E0602020502020306" pitchFamily="34" charset="0"/>
              </a:rPr>
              <a:t>municipios</a:t>
            </a:r>
            <a:r>
              <a:rPr lang="es-MX" sz="2000" dirty="0">
                <a:solidFill>
                  <a:schemeClr val="bg1"/>
                </a:solidFill>
                <a:latin typeface="Berlin Sans FB" panose="020E0602020502020306" pitchFamily="34" charset="0"/>
              </a:rPr>
              <a:t>; </a:t>
            </a:r>
            <a:endParaRPr lang="es-MX" sz="2000" dirty="0" smtClean="0">
              <a:solidFill>
                <a:schemeClr val="bg1"/>
              </a:solidFill>
              <a:latin typeface="Berlin Sans FB" panose="020E0602020502020306" pitchFamily="34" charset="0"/>
            </a:endParaRPr>
          </a:p>
        </p:txBody>
      </p:sp>
      <p:pic>
        <p:nvPicPr>
          <p:cNvPr id="2" name="Imagen 1"/>
          <p:cNvPicPr>
            <a:picLocks noChangeAspect="1"/>
          </p:cNvPicPr>
          <p:nvPr/>
        </p:nvPicPr>
        <p:blipFill>
          <a:blip r:embed="rId2"/>
          <a:stretch>
            <a:fillRect/>
          </a:stretch>
        </p:blipFill>
        <p:spPr>
          <a:xfrm>
            <a:off x="4427984" y="4240783"/>
            <a:ext cx="3188048" cy="174084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114901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55576" y="1124744"/>
            <a:ext cx="7632848" cy="4524315"/>
          </a:xfrm>
          <a:prstGeom prst="rect">
            <a:avLst/>
          </a:prstGeom>
        </p:spPr>
        <p:txBody>
          <a:bodyPr wrap="square">
            <a:spAutoFit/>
          </a:bodyPr>
          <a:lstStyle/>
          <a:p>
            <a:pPr algn="just"/>
            <a:r>
              <a:rPr lang="es-MX" sz="2400" dirty="0" smtClean="0">
                <a:solidFill>
                  <a:schemeClr val="bg1"/>
                </a:solidFill>
                <a:latin typeface="Berlin Sans FB" panose="020E0602020502020306" pitchFamily="34" charset="0"/>
              </a:rPr>
              <a:t>III</a:t>
            </a:r>
            <a:r>
              <a:rPr lang="es-MX" sz="2400" dirty="0">
                <a:solidFill>
                  <a:schemeClr val="bg1"/>
                </a:solidFill>
                <a:latin typeface="Berlin Sans FB" panose="020E0602020502020306" pitchFamily="34" charset="0"/>
              </a:rPr>
              <a:t>: Las adjudicaciones a favor del Estado o de los Municipios dictadas en procedimientos administrativos de ejecución</a:t>
            </a:r>
            <a:r>
              <a:rPr lang="es-MX" sz="2400" dirty="0" smtClean="0">
                <a:solidFill>
                  <a:schemeClr val="bg1"/>
                </a:solidFill>
                <a:latin typeface="Berlin Sans FB" panose="020E0602020502020306" pitchFamily="34" charset="0"/>
              </a:rPr>
              <a:t>;</a:t>
            </a:r>
          </a:p>
          <a:p>
            <a:pPr algn="just"/>
            <a:endParaRPr lang="es-MX" sz="2400" dirty="0">
              <a:solidFill>
                <a:schemeClr val="bg1"/>
              </a:solidFill>
              <a:latin typeface="Berlin Sans FB" panose="020E0602020502020306" pitchFamily="34" charset="0"/>
            </a:endParaRPr>
          </a:p>
          <a:p>
            <a:pPr algn="just"/>
            <a:r>
              <a:rPr lang="es-MX" sz="2400" dirty="0" smtClean="0">
                <a:solidFill>
                  <a:schemeClr val="bg1"/>
                </a:solidFill>
                <a:latin typeface="Berlin Sans FB" panose="020E0602020502020306" pitchFamily="34" charset="0"/>
              </a:rPr>
              <a:t>IV</a:t>
            </a:r>
            <a:r>
              <a:rPr lang="es-MX" sz="2400" dirty="0">
                <a:solidFill>
                  <a:schemeClr val="bg1"/>
                </a:solidFill>
                <a:latin typeface="Berlin Sans FB" panose="020E0602020502020306" pitchFamily="34" charset="0"/>
              </a:rPr>
              <a:t>. Los decomisos decretados por la autoridad judicial</a:t>
            </a:r>
            <a:r>
              <a:rPr lang="es-MX" sz="2400" dirty="0" smtClean="0">
                <a:solidFill>
                  <a:schemeClr val="bg1"/>
                </a:solidFill>
                <a:latin typeface="Berlin Sans FB" panose="020E0602020502020306" pitchFamily="34" charset="0"/>
              </a:rPr>
              <a:t>;</a:t>
            </a:r>
          </a:p>
          <a:p>
            <a:pPr algn="just"/>
            <a:endParaRPr lang="es-MX" sz="2400" dirty="0">
              <a:solidFill>
                <a:schemeClr val="bg1"/>
              </a:solidFill>
              <a:latin typeface="Berlin Sans FB" panose="020E0602020502020306" pitchFamily="34" charset="0"/>
            </a:endParaRPr>
          </a:p>
          <a:p>
            <a:pPr algn="just"/>
            <a:r>
              <a:rPr lang="es-MX" sz="2400" dirty="0">
                <a:solidFill>
                  <a:schemeClr val="bg1"/>
                </a:solidFill>
                <a:latin typeface="Berlin Sans FB" panose="020E0602020502020306" pitchFamily="34" charset="0"/>
              </a:rPr>
              <a:t>V. Las concesiones, autorizaciones, permisos o licencias sobre inmuebles de propiedad estatal o municipal</a:t>
            </a:r>
            <a:r>
              <a:rPr lang="es-MX" sz="2400" dirty="0" smtClean="0">
                <a:solidFill>
                  <a:schemeClr val="bg1"/>
                </a:solidFill>
                <a:latin typeface="Berlin Sans FB" panose="020E0602020502020306" pitchFamily="34" charset="0"/>
              </a:rPr>
              <a:t>;</a:t>
            </a:r>
          </a:p>
          <a:p>
            <a:pPr algn="just"/>
            <a:endParaRPr lang="es-MX" sz="2400" dirty="0">
              <a:solidFill>
                <a:schemeClr val="bg1"/>
              </a:solidFill>
              <a:latin typeface="Berlin Sans FB" panose="020E0602020502020306" pitchFamily="34" charset="0"/>
            </a:endParaRPr>
          </a:p>
          <a:p>
            <a:pPr algn="just"/>
            <a:r>
              <a:rPr lang="es-MX" sz="2400" dirty="0">
                <a:solidFill>
                  <a:schemeClr val="bg1"/>
                </a:solidFill>
                <a:latin typeface="Berlin Sans FB" panose="020E0602020502020306" pitchFamily="34" charset="0"/>
              </a:rPr>
              <a:t>VI. </a:t>
            </a:r>
            <a:r>
              <a:rPr lang="es-MX" sz="2400" dirty="0" smtClean="0">
                <a:solidFill>
                  <a:schemeClr val="bg1"/>
                </a:solidFill>
                <a:latin typeface="Berlin Sans FB" panose="020E0602020502020306" pitchFamily="34" charset="0"/>
              </a:rPr>
              <a:t>Resoluciones </a:t>
            </a:r>
            <a:r>
              <a:rPr lang="es-MX" sz="2400" dirty="0">
                <a:solidFill>
                  <a:schemeClr val="bg1"/>
                </a:solidFill>
                <a:latin typeface="Berlin Sans FB" panose="020E0602020502020306" pitchFamily="34" charset="0"/>
              </a:rPr>
              <a:t>o sentencias que pronuncien las </a:t>
            </a:r>
            <a:r>
              <a:rPr lang="es-MX" sz="2400" dirty="0" smtClean="0">
                <a:solidFill>
                  <a:schemeClr val="bg1"/>
                </a:solidFill>
                <a:latin typeface="Berlin Sans FB" panose="020E0602020502020306" pitchFamily="34" charset="0"/>
              </a:rPr>
              <a:t>autoridades, relacionados </a:t>
            </a:r>
            <a:r>
              <a:rPr lang="es-MX" sz="2400" dirty="0">
                <a:solidFill>
                  <a:schemeClr val="bg1"/>
                </a:solidFill>
                <a:latin typeface="Berlin Sans FB" panose="020E0602020502020306" pitchFamily="34" charset="0"/>
              </a:rPr>
              <a:t>con inmuebles del Estado o </a:t>
            </a:r>
            <a:r>
              <a:rPr lang="es-MX" sz="2400" dirty="0" smtClean="0">
                <a:solidFill>
                  <a:schemeClr val="bg1"/>
                </a:solidFill>
                <a:latin typeface="Berlin Sans FB" panose="020E0602020502020306" pitchFamily="34" charset="0"/>
              </a:rPr>
              <a:t>municipios;</a:t>
            </a:r>
            <a:endParaRPr lang="es-MX" sz="2400" dirty="0">
              <a:solidFill>
                <a:schemeClr val="bg1"/>
              </a:solidFill>
              <a:latin typeface="Berlin Sans FB" panose="020E0602020502020306" pitchFamily="34" charset="0"/>
            </a:endParaRPr>
          </a:p>
        </p:txBody>
      </p:sp>
    </p:spTree>
    <p:extLst>
      <p:ext uri="{BB962C8B-B14F-4D97-AF65-F5344CB8AC3E}">
        <p14:creationId xmlns:p14="http://schemas.microsoft.com/office/powerpoint/2010/main" val="31131084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5576" y="692696"/>
            <a:ext cx="7704856" cy="5472607"/>
          </a:xfrm>
        </p:spPr>
        <p:txBody>
          <a:bodyPr>
            <a:normAutofit/>
          </a:bodyPr>
          <a:lstStyle/>
          <a:p>
            <a:pPr marL="0" indent="0">
              <a:buNone/>
            </a:pPr>
            <a:r>
              <a:rPr lang="es-MX" dirty="0">
                <a:solidFill>
                  <a:schemeClr val="bg1"/>
                </a:solidFill>
                <a:latin typeface="Berlin Sans FB" panose="020E0602020502020306" pitchFamily="34" charset="0"/>
              </a:rPr>
              <a:t>VII. Los convenios administrativos que produzcan alguno de los efectos mencionados en la fracción I de este artículo</a:t>
            </a:r>
            <a:r>
              <a:rPr lang="es-MX" dirty="0" smtClean="0">
                <a:solidFill>
                  <a:schemeClr val="bg1"/>
                </a:solidFill>
                <a:latin typeface="Berlin Sans FB" panose="020E0602020502020306" pitchFamily="34" charset="0"/>
              </a:rPr>
              <a:t>;</a:t>
            </a:r>
          </a:p>
          <a:p>
            <a:pPr marL="0" indent="0">
              <a:buNone/>
            </a:pPr>
            <a:endParaRPr lang="es-MX" dirty="0">
              <a:solidFill>
                <a:schemeClr val="bg1"/>
              </a:solidFill>
              <a:latin typeface="Berlin Sans FB" panose="020E0602020502020306" pitchFamily="34" charset="0"/>
            </a:endParaRPr>
          </a:p>
          <a:p>
            <a:pPr marL="0" indent="0">
              <a:buNone/>
            </a:pPr>
            <a:r>
              <a:rPr lang="es-MX" dirty="0">
                <a:solidFill>
                  <a:schemeClr val="bg1"/>
                </a:solidFill>
                <a:latin typeface="Berlin Sans FB" panose="020E0602020502020306" pitchFamily="34" charset="0"/>
              </a:rPr>
              <a:t>VIII. Los decretos y acuerdos que incorporen o desincorporen del dominio público bienes inmuebles; </a:t>
            </a:r>
          </a:p>
          <a:p>
            <a:endParaRPr lang="es-MX" sz="2000" dirty="0">
              <a:solidFill>
                <a:schemeClr val="bg1"/>
              </a:solidFill>
            </a:endParaRPr>
          </a:p>
        </p:txBody>
      </p:sp>
      <p:pic>
        <p:nvPicPr>
          <p:cNvPr id="2" name="Imagen 1"/>
          <p:cNvPicPr>
            <a:picLocks noChangeAspect="1"/>
          </p:cNvPicPr>
          <p:nvPr/>
        </p:nvPicPr>
        <p:blipFill>
          <a:blip r:embed="rId2"/>
          <a:stretch>
            <a:fillRect/>
          </a:stretch>
        </p:blipFill>
        <p:spPr>
          <a:xfrm>
            <a:off x="971600" y="3068960"/>
            <a:ext cx="3768395" cy="2391996"/>
          </a:xfrm>
          <a:prstGeom prst="rect">
            <a:avLst/>
          </a:prstGeom>
        </p:spPr>
      </p:pic>
      <p:pic>
        <p:nvPicPr>
          <p:cNvPr id="4" name="Imagen 3"/>
          <p:cNvPicPr>
            <a:picLocks noChangeAspect="1"/>
          </p:cNvPicPr>
          <p:nvPr/>
        </p:nvPicPr>
        <p:blipFill>
          <a:blip r:embed="rId3"/>
          <a:stretch>
            <a:fillRect/>
          </a:stretch>
        </p:blipFill>
        <p:spPr>
          <a:xfrm>
            <a:off x="4739995" y="3068960"/>
            <a:ext cx="3317220" cy="2448272"/>
          </a:xfrm>
          <a:prstGeom prst="rect">
            <a:avLst/>
          </a:prstGeom>
        </p:spPr>
      </p:pic>
    </p:spTree>
    <p:extLst>
      <p:ext uri="{BB962C8B-B14F-4D97-AF65-F5344CB8AC3E}">
        <p14:creationId xmlns:p14="http://schemas.microsoft.com/office/powerpoint/2010/main" val="38878949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6156176" y="548680"/>
            <a:ext cx="2431558" cy="40039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Rectángulo 3"/>
          <p:cNvSpPr/>
          <p:nvPr/>
        </p:nvSpPr>
        <p:spPr>
          <a:xfrm>
            <a:off x="683568" y="980728"/>
            <a:ext cx="5760640" cy="3046988"/>
          </a:xfrm>
          <a:prstGeom prst="rect">
            <a:avLst/>
          </a:prstGeom>
        </p:spPr>
        <p:txBody>
          <a:bodyPr wrap="square">
            <a:spAutoFit/>
          </a:bodyPr>
          <a:lstStyle/>
          <a:p>
            <a:r>
              <a:rPr lang="es-MX" sz="2400" dirty="0">
                <a:solidFill>
                  <a:schemeClr val="bg1"/>
                </a:solidFill>
                <a:latin typeface="Berlin Sans FB" panose="020E0602020502020306" pitchFamily="34" charset="0"/>
              </a:rPr>
              <a:t>IX. Los acuerdos por los que se cambie la afectación o se sustituya a los usuarios de los bienes del dominio público; y </a:t>
            </a:r>
            <a:endParaRPr lang="es-MX" sz="2400" dirty="0" smtClean="0">
              <a:solidFill>
                <a:schemeClr val="bg1"/>
              </a:solidFill>
              <a:latin typeface="Berlin Sans FB" panose="020E0602020502020306" pitchFamily="34" charset="0"/>
            </a:endParaRPr>
          </a:p>
          <a:p>
            <a:endParaRPr lang="es-MX" sz="2400" dirty="0" smtClean="0">
              <a:solidFill>
                <a:schemeClr val="bg1"/>
              </a:solidFill>
              <a:latin typeface="Berlin Sans FB" panose="020E0602020502020306" pitchFamily="34" charset="0"/>
            </a:endParaRPr>
          </a:p>
          <a:p>
            <a:endParaRPr lang="es-MX" sz="2400" dirty="0">
              <a:solidFill>
                <a:schemeClr val="bg1"/>
              </a:solidFill>
              <a:latin typeface="Berlin Sans FB" panose="020E0602020502020306" pitchFamily="34" charset="0"/>
            </a:endParaRPr>
          </a:p>
          <a:p>
            <a:endParaRPr lang="es-MX" sz="2400" dirty="0">
              <a:solidFill>
                <a:schemeClr val="bg1"/>
              </a:solidFill>
              <a:latin typeface="Berlin Sans FB" panose="020E0602020502020306" pitchFamily="34" charset="0"/>
            </a:endParaRPr>
          </a:p>
          <a:p>
            <a:r>
              <a:rPr lang="es-MX" sz="2400" dirty="0">
                <a:solidFill>
                  <a:schemeClr val="bg1"/>
                </a:solidFill>
                <a:latin typeface="Berlin Sans FB" panose="020E0602020502020306" pitchFamily="34" charset="0"/>
              </a:rPr>
              <a:t>X. Los demás actos que conforme a esta ley deban ser registrados. </a:t>
            </a:r>
          </a:p>
        </p:txBody>
      </p:sp>
    </p:spTree>
    <p:extLst>
      <p:ext uri="{BB962C8B-B14F-4D97-AF65-F5344CB8AC3E}">
        <p14:creationId xmlns:p14="http://schemas.microsoft.com/office/powerpoint/2010/main" val="6700135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539552" y="476672"/>
            <a:ext cx="8064896" cy="864096"/>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solidFill>
                  <a:schemeClr val="bg1"/>
                </a:solidFill>
                <a:latin typeface="Arial Rounded MT Bold" panose="020F0704030504030204" pitchFamily="34" charset="0"/>
              </a:rPr>
              <a:t>1.5 Formalización de los actos adquisitivos y traslativos de dominio </a:t>
            </a:r>
            <a:endParaRPr lang="es-MX" sz="2800" dirty="0">
              <a:latin typeface="Arial Rounded MT Bold" panose="020F0704030504030204" pitchFamily="34" charset="0"/>
            </a:endParaRPr>
          </a:p>
        </p:txBody>
      </p:sp>
      <p:sp>
        <p:nvSpPr>
          <p:cNvPr id="2" name="Rectángulo redondeado 1"/>
          <p:cNvSpPr/>
          <p:nvPr/>
        </p:nvSpPr>
        <p:spPr>
          <a:xfrm>
            <a:off x="251520" y="1700808"/>
            <a:ext cx="2448272" cy="1197516"/>
          </a:xfrm>
          <a:prstGeom prst="roundRect">
            <a:avLst/>
          </a:prstGeom>
          <a:solidFill>
            <a:schemeClr val="accent6">
              <a:lumMod val="60000"/>
              <a:lumOff val="40000"/>
            </a:schemeClr>
          </a:solidFill>
          <a:ln>
            <a:noFill/>
          </a:ln>
        </p:spPr>
        <p:style>
          <a:lnRef idx="2">
            <a:schemeClr val="accent4"/>
          </a:lnRef>
          <a:fillRef idx="1">
            <a:schemeClr val="lt1"/>
          </a:fillRef>
          <a:effectRef idx="0">
            <a:schemeClr val="accent4"/>
          </a:effectRef>
          <a:fontRef idx="minor">
            <a:schemeClr val="dk1"/>
          </a:fontRef>
        </p:style>
        <p:txBody>
          <a:bodyPr rtlCol="0" anchor="ctr"/>
          <a:lstStyle/>
          <a:p>
            <a:pPr algn="ctr"/>
            <a:r>
              <a:rPr lang="es-MX" dirty="0">
                <a:latin typeface="Berlin Sans FB" panose="020E0602020502020306" pitchFamily="34" charset="0"/>
              </a:rPr>
              <a:t>Los Notarios del Patrimonio Inmobiliario Federal </a:t>
            </a:r>
          </a:p>
        </p:txBody>
      </p:sp>
      <p:sp>
        <p:nvSpPr>
          <p:cNvPr id="3" name="Rectángulo redondeado 2"/>
          <p:cNvSpPr/>
          <p:nvPr/>
        </p:nvSpPr>
        <p:spPr>
          <a:xfrm>
            <a:off x="3275856" y="1700808"/>
            <a:ext cx="2880320" cy="1197516"/>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bg1"/>
                </a:solidFill>
                <a:latin typeface="Berlin Sans FB" panose="020E0602020502020306" pitchFamily="34" charset="0"/>
              </a:rPr>
              <a:t>formalizarán los actos adquisitivos o traslativos de dominio de inmuebles </a:t>
            </a:r>
          </a:p>
        </p:txBody>
      </p:sp>
      <p:sp>
        <p:nvSpPr>
          <p:cNvPr id="7" name="Rectángulo redondeado 6"/>
          <p:cNvSpPr/>
          <p:nvPr/>
        </p:nvSpPr>
        <p:spPr>
          <a:xfrm>
            <a:off x="6660232" y="1831514"/>
            <a:ext cx="2304256" cy="936104"/>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bg1"/>
                </a:solidFill>
                <a:latin typeface="Berlin Sans FB" panose="020E0602020502020306" pitchFamily="34" charset="0"/>
              </a:rPr>
              <a:t>que otorguen la Federación o las entidades</a:t>
            </a:r>
          </a:p>
        </p:txBody>
      </p:sp>
      <p:sp>
        <p:nvSpPr>
          <p:cNvPr id="8" name="Rectángulo redondeado 7"/>
          <p:cNvSpPr/>
          <p:nvPr/>
        </p:nvSpPr>
        <p:spPr>
          <a:xfrm>
            <a:off x="5708265" y="3579429"/>
            <a:ext cx="3240360" cy="932413"/>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bg1"/>
                </a:solidFill>
                <a:latin typeface="Berlin Sans FB" panose="020E0602020502020306" pitchFamily="34" charset="0"/>
              </a:rPr>
              <a:t>tanto ellos como los notarios públicos que formalicen actos otorgados por las entidades</a:t>
            </a:r>
          </a:p>
        </p:txBody>
      </p:sp>
      <p:sp>
        <p:nvSpPr>
          <p:cNvPr id="9" name="Rectángulo redondeado 8"/>
          <p:cNvSpPr/>
          <p:nvPr/>
        </p:nvSpPr>
        <p:spPr>
          <a:xfrm>
            <a:off x="3120073" y="4899510"/>
            <a:ext cx="3540159" cy="1413554"/>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solidFill>
                  <a:schemeClr val="bg1"/>
                </a:solidFill>
                <a:latin typeface="Berlin Sans FB" panose="020E0602020502020306" pitchFamily="34" charset="0"/>
              </a:rPr>
              <a:t>serán responsables de que los actos que se celebren ante su fe cumplan con lo dispuesto en esta Ley y las demás disposiciones jurídicas aplicables. </a:t>
            </a:r>
          </a:p>
        </p:txBody>
      </p:sp>
      <p:pic>
        <p:nvPicPr>
          <p:cNvPr id="10" name="Imagen 9"/>
          <p:cNvPicPr>
            <a:picLocks noChangeAspect="1"/>
          </p:cNvPicPr>
          <p:nvPr/>
        </p:nvPicPr>
        <p:blipFill>
          <a:blip r:embed="rId2"/>
          <a:stretch>
            <a:fillRect/>
          </a:stretch>
        </p:blipFill>
        <p:spPr>
          <a:xfrm>
            <a:off x="427514" y="3072690"/>
            <a:ext cx="2872447" cy="3175840"/>
          </a:xfrm>
          <a:prstGeom prst="rect">
            <a:avLst/>
          </a:prstGeom>
        </p:spPr>
      </p:pic>
      <p:sp>
        <p:nvSpPr>
          <p:cNvPr id="11" name="Flecha derecha 10"/>
          <p:cNvSpPr/>
          <p:nvPr/>
        </p:nvSpPr>
        <p:spPr>
          <a:xfrm>
            <a:off x="2735796" y="2119546"/>
            <a:ext cx="504056" cy="360040"/>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Flecha derecha 11"/>
          <p:cNvSpPr/>
          <p:nvPr/>
        </p:nvSpPr>
        <p:spPr>
          <a:xfrm>
            <a:off x="6156176" y="2166897"/>
            <a:ext cx="432048" cy="265338"/>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Flecha abajo 12"/>
          <p:cNvSpPr/>
          <p:nvPr/>
        </p:nvSpPr>
        <p:spPr>
          <a:xfrm>
            <a:off x="7596336" y="2835882"/>
            <a:ext cx="648072" cy="602684"/>
          </a:xfrm>
          <a:prstGeom prst="down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Flecha izquierda y arriba 13"/>
          <p:cNvSpPr/>
          <p:nvPr/>
        </p:nvSpPr>
        <p:spPr>
          <a:xfrm flipH="1" flipV="1">
            <a:off x="4112949" y="3919747"/>
            <a:ext cx="1206134" cy="805397"/>
          </a:xfrm>
          <a:prstGeom prst="leftUp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4172080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redondeado 1"/>
          <p:cNvSpPr/>
          <p:nvPr/>
        </p:nvSpPr>
        <p:spPr>
          <a:xfrm>
            <a:off x="494401" y="537805"/>
            <a:ext cx="2565432" cy="1090995"/>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bg1"/>
                </a:solidFill>
                <a:latin typeface="Berlin Sans FB" panose="020E0602020502020306" pitchFamily="34" charset="0"/>
              </a:rPr>
              <a:t>Los Notarios del Patrimonio Inmobiliario Federal y los notarios públicos </a:t>
            </a:r>
          </a:p>
        </p:txBody>
      </p:sp>
      <p:sp>
        <p:nvSpPr>
          <p:cNvPr id="3" name="Rectángulo redondeado 2"/>
          <p:cNvSpPr/>
          <p:nvPr/>
        </p:nvSpPr>
        <p:spPr>
          <a:xfrm>
            <a:off x="4467325" y="483485"/>
            <a:ext cx="2808312" cy="113269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bg1"/>
                </a:solidFill>
                <a:latin typeface="Berlin Sans FB" panose="020E0602020502020306" pitchFamily="34" charset="0"/>
              </a:rPr>
              <a:t>públicos estarán obligados a hacer las gestiones correspondientes para obtener </a:t>
            </a:r>
          </a:p>
        </p:txBody>
      </p:sp>
      <p:sp>
        <p:nvSpPr>
          <p:cNvPr id="7" name="Rectángulo redondeado 6"/>
          <p:cNvSpPr/>
          <p:nvPr/>
        </p:nvSpPr>
        <p:spPr>
          <a:xfrm>
            <a:off x="4774752" y="2221004"/>
            <a:ext cx="2267744" cy="936104"/>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bg1"/>
                </a:solidFill>
                <a:latin typeface="Berlin Sans FB" panose="020E0602020502020306" pitchFamily="34" charset="0"/>
              </a:rPr>
              <a:t>la inscripción de las escrituras relativas </a:t>
            </a:r>
          </a:p>
        </p:txBody>
      </p:sp>
      <p:sp>
        <p:nvSpPr>
          <p:cNvPr id="8" name="Rectángulo redondeado 7"/>
          <p:cNvSpPr/>
          <p:nvPr/>
        </p:nvSpPr>
        <p:spPr>
          <a:xfrm>
            <a:off x="2062760" y="3155791"/>
            <a:ext cx="2392866" cy="808467"/>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bg1"/>
                </a:solidFill>
                <a:latin typeface="Berlin Sans FB" panose="020E0602020502020306" pitchFamily="34" charset="0"/>
              </a:rPr>
              <a:t>Registro Público de la Propiedad Federal </a:t>
            </a:r>
          </a:p>
        </p:txBody>
      </p:sp>
      <p:sp>
        <p:nvSpPr>
          <p:cNvPr id="9" name="Rectángulo redondeado 8"/>
          <p:cNvSpPr/>
          <p:nvPr/>
        </p:nvSpPr>
        <p:spPr>
          <a:xfrm>
            <a:off x="5866943" y="3286276"/>
            <a:ext cx="2521482" cy="837004"/>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solidFill>
                  <a:schemeClr val="bg1"/>
                </a:solidFill>
                <a:latin typeface="Berlin Sans FB" panose="020E0602020502020306" pitchFamily="34" charset="0"/>
              </a:rPr>
              <a:t>Registro Público de la Propiedad que corresponda a la ubicación del bien</a:t>
            </a:r>
          </a:p>
        </p:txBody>
      </p:sp>
      <p:sp>
        <p:nvSpPr>
          <p:cNvPr id="10" name="Rectángulo redondeado 9"/>
          <p:cNvSpPr/>
          <p:nvPr/>
        </p:nvSpPr>
        <p:spPr>
          <a:xfrm>
            <a:off x="4093786" y="4410984"/>
            <a:ext cx="1814838" cy="501305"/>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bg1"/>
                </a:solidFill>
                <a:latin typeface="Berlin Sans FB" panose="020E0602020502020306" pitchFamily="34" charset="0"/>
              </a:rPr>
              <a:t>remitir a la Secretaría </a:t>
            </a:r>
          </a:p>
        </p:txBody>
      </p:sp>
      <p:sp>
        <p:nvSpPr>
          <p:cNvPr id="11" name="Rectángulo redondeado 10"/>
          <p:cNvSpPr/>
          <p:nvPr/>
        </p:nvSpPr>
        <p:spPr>
          <a:xfrm>
            <a:off x="368982" y="4261397"/>
            <a:ext cx="1973732" cy="111182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bg1"/>
                </a:solidFill>
                <a:latin typeface="Berlin Sans FB" panose="020E0602020502020306" pitchFamily="34" charset="0"/>
              </a:rPr>
              <a:t>el testimonio respectivo debidamente inscrito</a:t>
            </a:r>
          </a:p>
        </p:txBody>
      </p:sp>
      <p:sp>
        <p:nvSpPr>
          <p:cNvPr id="12" name="Rectángulo redondeado 11"/>
          <p:cNvSpPr/>
          <p:nvPr/>
        </p:nvSpPr>
        <p:spPr>
          <a:xfrm>
            <a:off x="3275856" y="5142333"/>
            <a:ext cx="3390259" cy="1111346"/>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bg1"/>
                </a:solidFill>
                <a:latin typeface="Berlin Sans FB" panose="020E0602020502020306" pitchFamily="34" charset="0"/>
              </a:rPr>
              <a:t>en un plazo no mayor de seis meses contados a partir de la fecha en la que hayan autorizado cada </a:t>
            </a:r>
            <a:r>
              <a:rPr lang="es-MX" dirty="0" smtClean="0">
                <a:solidFill>
                  <a:schemeClr val="bg1"/>
                </a:solidFill>
                <a:latin typeface="Berlin Sans FB" panose="020E0602020502020306" pitchFamily="34" charset="0"/>
              </a:rPr>
              <a:t>escritura.</a:t>
            </a:r>
            <a:endParaRPr lang="es-MX" dirty="0">
              <a:solidFill>
                <a:schemeClr val="bg1"/>
              </a:solidFill>
              <a:latin typeface="Berlin Sans FB" panose="020E0602020502020306" pitchFamily="34" charset="0"/>
            </a:endParaRPr>
          </a:p>
        </p:txBody>
      </p:sp>
      <p:sp>
        <p:nvSpPr>
          <p:cNvPr id="13" name="Flecha derecha 12"/>
          <p:cNvSpPr/>
          <p:nvPr/>
        </p:nvSpPr>
        <p:spPr>
          <a:xfrm>
            <a:off x="3275856" y="774349"/>
            <a:ext cx="1046248" cy="350395"/>
          </a:xfrm>
          <a:prstGeom prst="righ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Flecha abajo 14"/>
          <p:cNvSpPr/>
          <p:nvPr/>
        </p:nvSpPr>
        <p:spPr>
          <a:xfrm>
            <a:off x="5614573" y="1731105"/>
            <a:ext cx="252369" cy="416464"/>
          </a:xfrm>
          <a:prstGeom prst="down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Flecha izquierda, derecha y arriba 15"/>
          <p:cNvSpPr/>
          <p:nvPr/>
        </p:nvSpPr>
        <p:spPr>
          <a:xfrm>
            <a:off x="4455626" y="3163637"/>
            <a:ext cx="1411316" cy="654033"/>
          </a:xfrm>
          <a:prstGeom prst="leftRigh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Flecha izquierda y arriba 16"/>
          <p:cNvSpPr/>
          <p:nvPr/>
        </p:nvSpPr>
        <p:spPr>
          <a:xfrm>
            <a:off x="6123509" y="4438404"/>
            <a:ext cx="918987" cy="388805"/>
          </a:xfrm>
          <a:prstGeom prst="lef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Flecha izquierda y arriba 17"/>
          <p:cNvSpPr/>
          <p:nvPr/>
        </p:nvSpPr>
        <p:spPr>
          <a:xfrm flipH="1">
            <a:off x="2557598" y="4185821"/>
            <a:ext cx="1152128" cy="375543"/>
          </a:xfrm>
          <a:prstGeom prst="lef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Flecha izquierda 18"/>
          <p:cNvSpPr/>
          <p:nvPr/>
        </p:nvSpPr>
        <p:spPr>
          <a:xfrm>
            <a:off x="2324893" y="4689708"/>
            <a:ext cx="1384834" cy="226706"/>
          </a:xfrm>
          <a:prstGeom prst="lef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Flecha izquierda y arriba 19"/>
          <p:cNvSpPr/>
          <p:nvPr/>
        </p:nvSpPr>
        <p:spPr>
          <a:xfrm flipH="1">
            <a:off x="1259632" y="5501561"/>
            <a:ext cx="1800201" cy="524507"/>
          </a:xfrm>
          <a:prstGeom prst="lef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11242748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redondeado 1"/>
          <p:cNvSpPr/>
          <p:nvPr/>
        </p:nvSpPr>
        <p:spPr>
          <a:xfrm>
            <a:off x="1007604" y="780800"/>
            <a:ext cx="2952328" cy="1368152"/>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bg1"/>
                </a:solidFill>
                <a:latin typeface="Berlin Sans FB" panose="020E0602020502020306" pitchFamily="34" charset="0"/>
              </a:rPr>
              <a:t>En los casos en que intervengan Notarios del Patrimonio Inmobiliario Federal</a:t>
            </a:r>
          </a:p>
        </p:txBody>
      </p:sp>
      <p:sp>
        <p:nvSpPr>
          <p:cNvPr id="3" name="Rectángulo redondeado 2"/>
          <p:cNvSpPr/>
          <p:nvPr/>
        </p:nvSpPr>
        <p:spPr>
          <a:xfrm>
            <a:off x="683568" y="3597678"/>
            <a:ext cx="3312368" cy="1512168"/>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bg1"/>
                </a:solidFill>
                <a:latin typeface="Berlin Sans FB" panose="020E0602020502020306" pitchFamily="34" charset="0"/>
              </a:rPr>
              <a:t>los honorarios que les correspondan conforme al arancel que establezca los honorarios de los notarios</a:t>
            </a:r>
          </a:p>
        </p:txBody>
      </p:sp>
      <p:sp>
        <p:nvSpPr>
          <p:cNvPr id="5" name="Rectángulo redondeado 4"/>
          <p:cNvSpPr/>
          <p:nvPr/>
        </p:nvSpPr>
        <p:spPr>
          <a:xfrm>
            <a:off x="5724128" y="3853694"/>
            <a:ext cx="2016224" cy="1008112"/>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bg1"/>
                </a:solidFill>
                <a:latin typeface="Berlin Sans FB" panose="020E0602020502020306" pitchFamily="34" charset="0"/>
              </a:rPr>
              <a:t>se reducirán el cincuenta por ciento</a:t>
            </a:r>
          </a:p>
        </p:txBody>
      </p:sp>
      <p:sp>
        <p:nvSpPr>
          <p:cNvPr id="6" name="Flecha abajo 5"/>
          <p:cNvSpPr/>
          <p:nvPr/>
        </p:nvSpPr>
        <p:spPr>
          <a:xfrm>
            <a:off x="1835696" y="2293414"/>
            <a:ext cx="864096" cy="1152128"/>
          </a:xfrm>
          <a:prstGeom prst="downArrow">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Flecha derecha 6"/>
          <p:cNvSpPr/>
          <p:nvPr/>
        </p:nvSpPr>
        <p:spPr>
          <a:xfrm>
            <a:off x="4302274" y="3789040"/>
            <a:ext cx="1296144" cy="792088"/>
          </a:xfrm>
          <a:prstGeom prst="rightArrow">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Imagen 3"/>
          <p:cNvPicPr>
            <a:picLocks noChangeAspect="1"/>
          </p:cNvPicPr>
          <p:nvPr/>
        </p:nvPicPr>
        <p:blipFill>
          <a:blip r:embed="rId2"/>
          <a:stretch>
            <a:fillRect/>
          </a:stretch>
        </p:blipFill>
        <p:spPr>
          <a:xfrm>
            <a:off x="4283968" y="550339"/>
            <a:ext cx="2559825" cy="1697275"/>
          </a:xfrm>
          <a:prstGeom prst="rect">
            <a:avLst/>
          </a:prstGeom>
        </p:spPr>
      </p:pic>
      <p:pic>
        <p:nvPicPr>
          <p:cNvPr id="8" name="Imagen 7"/>
          <p:cNvPicPr>
            <a:picLocks noChangeAspect="1"/>
          </p:cNvPicPr>
          <p:nvPr/>
        </p:nvPicPr>
        <p:blipFill>
          <a:blip r:embed="rId3"/>
          <a:stretch>
            <a:fillRect/>
          </a:stretch>
        </p:blipFill>
        <p:spPr>
          <a:xfrm>
            <a:off x="6732240" y="2276264"/>
            <a:ext cx="1548780" cy="1548780"/>
          </a:xfrm>
          <a:prstGeom prst="rect">
            <a:avLst/>
          </a:prstGeom>
        </p:spPr>
      </p:pic>
    </p:spTree>
    <p:extLst>
      <p:ext uri="{BB962C8B-B14F-4D97-AF65-F5344CB8AC3E}">
        <p14:creationId xmlns:p14="http://schemas.microsoft.com/office/powerpoint/2010/main" val="292941336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611560" y="548680"/>
            <a:ext cx="8064896" cy="830997"/>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CuadroTexto"/>
          <p:cNvSpPr txBox="1"/>
          <p:nvPr/>
        </p:nvSpPr>
        <p:spPr>
          <a:xfrm>
            <a:off x="611560" y="548680"/>
            <a:ext cx="8064896" cy="954107"/>
          </a:xfrm>
          <a:prstGeom prst="rect">
            <a:avLst/>
          </a:prstGeom>
          <a:solidFill>
            <a:schemeClr val="accent5"/>
          </a:solidFill>
        </p:spPr>
        <p:txBody>
          <a:bodyPr wrap="square" rtlCol="0">
            <a:spAutoFit/>
          </a:bodyPr>
          <a:lstStyle/>
          <a:p>
            <a:pPr algn="ctr"/>
            <a:r>
              <a:rPr lang="es-MX" sz="2800" dirty="0" smtClean="0">
                <a:solidFill>
                  <a:schemeClr val="bg1"/>
                </a:solidFill>
                <a:latin typeface="Arial Rounded MT Bold" panose="020F0704030504030204" pitchFamily="34" charset="0"/>
              </a:rPr>
              <a:t>1.6 Concesión, permiso y autorización sobre bienes del Estado.</a:t>
            </a:r>
            <a:endParaRPr lang="es-MX" sz="2800" dirty="0">
              <a:solidFill>
                <a:schemeClr val="bg1"/>
              </a:solidFill>
              <a:latin typeface="Arial Rounded MT Bold" panose="020F0704030504030204" pitchFamily="34" charset="0"/>
            </a:endParaRPr>
          </a:p>
        </p:txBody>
      </p:sp>
      <p:sp>
        <p:nvSpPr>
          <p:cNvPr id="6" name="5 CuadroTexto"/>
          <p:cNvSpPr txBox="1"/>
          <p:nvPr/>
        </p:nvSpPr>
        <p:spPr>
          <a:xfrm>
            <a:off x="755576" y="1628800"/>
            <a:ext cx="3888432" cy="3908762"/>
          </a:xfrm>
          <a:prstGeom prst="rect">
            <a:avLst/>
          </a:prstGeom>
          <a:noFill/>
        </p:spPr>
        <p:txBody>
          <a:bodyPr wrap="square" rtlCol="0">
            <a:spAutoFit/>
          </a:bodyPr>
          <a:lstStyle/>
          <a:p>
            <a:pPr algn="just"/>
            <a:r>
              <a:rPr lang="es-MX" sz="2800" dirty="0" smtClean="0">
                <a:solidFill>
                  <a:schemeClr val="bg1"/>
                </a:solidFill>
                <a:latin typeface="Berlin Sans FB" panose="020E0602020502020306" pitchFamily="34" charset="0"/>
              </a:rPr>
              <a:t>Qué es?</a:t>
            </a:r>
          </a:p>
          <a:p>
            <a:pPr algn="just"/>
            <a:endParaRPr lang="es-MX" sz="2800" dirty="0" smtClean="0">
              <a:solidFill>
                <a:schemeClr val="bg1"/>
              </a:solidFill>
              <a:latin typeface="Berlin Sans FB" panose="020E0602020502020306" pitchFamily="34" charset="0"/>
            </a:endParaRPr>
          </a:p>
          <a:p>
            <a:pPr algn="just"/>
            <a:r>
              <a:rPr lang="es-MX" sz="2400" dirty="0" smtClean="0">
                <a:solidFill>
                  <a:schemeClr val="bg1"/>
                </a:solidFill>
                <a:latin typeface="Berlin Sans FB" panose="020E0602020502020306" pitchFamily="34" charset="0"/>
              </a:rPr>
              <a:t>Acto jurídico unilateral por el cual el Estado confiere a un particular la potestad de explotar a su nombre un servicio o bien público, que le pertenece a aquél, satisfaciendo necesidades de interés general.</a:t>
            </a:r>
            <a:endParaRPr lang="es-MX" sz="2400" dirty="0">
              <a:solidFill>
                <a:schemeClr val="bg1"/>
              </a:solidFill>
              <a:latin typeface="Berlin Sans FB" panose="020E0602020502020306" pitchFamily="34" charset="0"/>
            </a:endParaRPr>
          </a:p>
        </p:txBody>
      </p:sp>
      <p:pic>
        <p:nvPicPr>
          <p:cNvPr id="7" name="6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1916832"/>
            <a:ext cx="3286497" cy="4006949"/>
          </a:xfrm>
          <a:prstGeom prst="rect">
            <a:avLst/>
          </a:prstGeom>
        </p:spPr>
      </p:pic>
    </p:spTree>
    <p:extLst>
      <p:ext uri="{BB962C8B-B14F-4D97-AF65-F5344CB8AC3E}">
        <p14:creationId xmlns:p14="http://schemas.microsoft.com/office/powerpoint/2010/main" val="13619776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889420" y="595136"/>
            <a:ext cx="7668852" cy="792088"/>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CuadroTexto"/>
          <p:cNvSpPr txBox="1"/>
          <p:nvPr/>
        </p:nvSpPr>
        <p:spPr>
          <a:xfrm>
            <a:off x="923360" y="729570"/>
            <a:ext cx="7488832" cy="523220"/>
          </a:xfrm>
          <a:prstGeom prst="rect">
            <a:avLst/>
          </a:prstGeom>
          <a:noFill/>
        </p:spPr>
        <p:txBody>
          <a:bodyPr wrap="square" rtlCol="0">
            <a:spAutoFit/>
          </a:bodyPr>
          <a:lstStyle/>
          <a:p>
            <a:pPr algn="ctr"/>
            <a:r>
              <a:rPr lang="es-MX" sz="2800" b="1" dirty="0" smtClean="0">
                <a:solidFill>
                  <a:schemeClr val="bg1"/>
                </a:solidFill>
                <a:latin typeface="Arial Rounded MT Bold" panose="020F0704030504030204" pitchFamily="34" charset="0"/>
              </a:rPr>
              <a:t>1.1 PATRIMONIO DEL ESTADO</a:t>
            </a:r>
            <a:endParaRPr lang="es-MX" sz="2800" dirty="0">
              <a:latin typeface="Arial Rounded MT Bold" panose="020F0704030504030204" pitchFamily="34" charset="0"/>
            </a:endParaRPr>
          </a:p>
        </p:txBody>
      </p:sp>
      <p:sp>
        <p:nvSpPr>
          <p:cNvPr id="6" name="5 CuadroTexto"/>
          <p:cNvSpPr txBox="1"/>
          <p:nvPr/>
        </p:nvSpPr>
        <p:spPr>
          <a:xfrm>
            <a:off x="1069440" y="2477214"/>
            <a:ext cx="7488832" cy="1815882"/>
          </a:xfrm>
          <a:prstGeom prst="rect">
            <a:avLst/>
          </a:prstGeom>
          <a:noFill/>
        </p:spPr>
        <p:txBody>
          <a:bodyPr wrap="square" rtlCol="0">
            <a:spAutoFit/>
          </a:bodyPr>
          <a:lstStyle/>
          <a:p>
            <a:pPr algn="just"/>
            <a:r>
              <a:rPr lang="es-MX" sz="2800" dirty="0" smtClean="0">
                <a:solidFill>
                  <a:schemeClr val="bg1"/>
                </a:solidFill>
                <a:latin typeface="Berlin Sans FB" panose="020E0602020502020306" pitchFamily="34" charset="0"/>
              </a:rPr>
              <a:t>¿Qué es?</a:t>
            </a:r>
          </a:p>
          <a:p>
            <a:r>
              <a:rPr lang="es-MX" sz="2800" dirty="0" smtClean="0">
                <a:solidFill>
                  <a:schemeClr val="bg1"/>
                </a:solidFill>
                <a:latin typeface="Berlin Sans FB" panose="020E0602020502020306" pitchFamily="34" charset="0"/>
              </a:rPr>
              <a:t>Conjunto de bienes muebles, inmuebles, tangibles e intangibles con titularidad del Estado para poder hacer uso de ellos.</a:t>
            </a:r>
            <a:endParaRPr lang="es-MX" sz="2800" dirty="0">
              <a:solidFill>
                <a:schemeClr val="bg1"/>
              </a:solidFill>
              <a:latin typeface="Berlin Sans FB" panose="020E0602020502020306" pitchFamily="34" charset="0"/>
            </a:endParaRPr>
          </a:p>
        </p:txBody>
      </p:sp>
    </p:spTree>
    <p:extLst>
      <p:ext uri="{BB962C8B-B14F-4D97-AF65-F5344CB8AC3E}">
        <p14:creationId xmlns:p14="http://schemas.microsoft.com/office/powerpoint/2010/main" val="207318857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915816" y="4581128"/>
            <a:ext cx="2991991" cy="1600200"/>
          </a:xfrm>
          <a:prstGeom prst="rect">
            <a:avLst/>
          </a:prstGeom>
        </p:spPr>
      </p:pic>
      <p:sp>
        <p:nvSpPr>
          <p:cNvPr id="4" name="3 Rectángulo redondeado"/>
          <p:cNvSpPr/>
          <p:nvPr/>
        </p:nvSpPr>
        <p:spPr>
          <a:xfrm>
            <a:off x="611559" y="548680"/>
            <a:ext cx="7838115" cy="720080"/>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800" dirty="0" smtClean="0">
                <a:solidFill>
                  <a:schemeClr val="bg1"/>
                </a:solidFill>
                <a:latin typeface="Arial Rounded MT Bold" panose="020F0704030504030204" pitchFamily="34" charset="0"/>
              </a:rPr>
              <a:t>Titulo de concesión: </a:t>
            </a:r>
            <a:endParaRPr lang="es-MX" sz="2800" dirty="0">
              <a:solidFill>
                <a:schemeClr val="bg1"/>
              </a:solidFill>
              <a:latin typeface="Arial Rounded MT Bold" panose="020F0704030504030204" pitchFamily="34" charset="0"/>
            </a:endParaRPr>
          </a:p>
        </p:txBody>
      </p:sp>
      <p:sp>
        <p:nvSpPr>
          <p:cNvPr id="6" name="5 CuadroTexto"/>
          <p:cNvSpPr txBox="1"/>
          <p:nvPr/>
        </p:nvSpPr>
        <p:spPr>
          <a:xfrm>
            <a:off x="3923928" y="1556792"/>
            <a:ext cx="4525746" cy="3108543"/>
          </a:xfrm>
          <a:prstGeom prst="rect">
            <a:avLst/>
          </a:prstGeom>
          <a:noFill/>
        </p:spPr>
        <p:txBody>
          <a:bodyPr wrap="square" rtlCol="0">
            <a:spAutoFit/>
          </a:bodyPr>
          <a:lstStyle/>
          <a:p>
            <a:pPr algn="just"/>
            <a:r>
              <a:rPr lang="es-MX" sz="2400" dirty="0" smtClean="0">
                <a:solidFill>
                  <a:schemeClr val="bg1"/>
                </a:solidFill>
                <a:latin typeface="Berlin Sans FB" panose="020E0602020502020306" pitchFamily="34" charset="0"/>
              </a:rPr>
              <a:t>Documento donde consta la decisión del poder ejecutivo, así como la aceptación del particular; es un aviso al interesado acerca de los derechos y las obligaciones que implica este acto administrado. Debe Publicarse en el Diario Oficial de la Federación.</a:t>
            </a:r>
            <a:r>
              <a:rPr lang="es-MX" sz="2800" dirty="0" smtClean="0">
                <a:solidFill>
                  <a:schemeClr val="bg1"/>
                </a:solidFill>
                <a:latin typeface="Berlin Sans FB" panose="020E0602020502020306" pitchFamily="34" charset="0"/>
              </a:rPr>
              <a:t> </a:t>
            </a:r>
            <a:endParaRPr lang="es-MX" sz="2800" dirty="0">
              <a:solidFill>
                <a:schemeClr val="bg1"/>
              </a:solidFill>
              <a:latin typeface="Berlin Sans FB" panose="020E0602020502020306" pitchFamily="34" charset="0"/>
            </a:endParaRPr>
          </a:p>
        </p:txBody>
      </p:sp>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559" y="1294864"/>
            <a:ext cx="2817917" cy="4886463"/>
          </a:xfrm>
          <a:prstGeom prst="rect">
            <a:avLst/>
          </a:prstGeom>
        </p:spPr>
      </p:pic>
    </p:spTree>
    <p:extLst>
      <p:ext uri="{BB962C8B-B14F-4D97-AF65-F5344CB8AC3E}">
        <p14:creationId xmlns:p14="http://schemas.microsoft.com/office/powerpoint/2010/main" val="304898560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467544" y="548680"/>
            <a:ext cx="6912768" cy="646331"/>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CuadroTexto"/>
          <p:cNvSpPr txBox="1"/>
          <p:nvPr/>
        </p:nvSpPr>
        <p:spPr>
          <a:xfrm>
            <a:off x="683568" y="548680"/>
            <a:ext cx="7704856" cy="646331"/>
          </a:xfrm>
          <a:prstGeom prst="rect">
            <a:avLst/>
          </a:prstGeom>
          <a:noFill/>
        </p:spPr>
        <p:txBody>
          <a:bodyPr wrap="square" rtlCol="0">
            <a:spAutoFit/>
          </a:bodyPr>
          <a:lstStyle/>
          <a:p>
            <a:r>
              <a:rPr lang="es-MX" sz="2800" dirty="0" smtClean="0">
                <a:solidFill>
                  <a:schemeClr val="bg1"/>
                </a:solidFill>
                <a:latin typeface="Arial Rounded MT Bold" panose="020F0704030504030204" pitchFamily="34" charset="0"/>
              </a:rPr>
              <a:t>Permiso sobre bienes del Estado:</a:t>
            </a:r>
            <a:r>
              <a:rPr lang="es-MX" sz="3600" dirty="0" smtClean="0">
                <a:solidFill>
                  <a:schemeClr val="bg1"/>
                </a:solidFill>
                <a:latin typeface="Arial Rounded MT Bold" panose="020F0704030504030204" pitchFamily="34" charset="0"/>
              </a:rPr>
              <a:t> </a:t>
            </a:r>
            <a:endParaRPr lang="es-MX" sz="3600" dirty="0">
              <a:solidFill>
                <a:schemeClr val="bg1"/>
              </a:solidFill>
              <a:latin typeface="Arial Rounded MT Bold" panose="020F0704030504030204" pitchFamily="34" charset="0"/>
            </a:endParaRPr>
          </a:p>
        </p:txBody>
      </p:sp>
      <p:sp>
        <p:nvSpPr>
          <p:cNvPr id="6" name="5 CuadroTexto"/>
          <p:cNvSpPr txBox="1"/>
          <p:nvPr/>
        </p:nvSpPr>
        <p:spPr>
          <a:xfrm>
            <a:off x="686301" y="1772816"/>
            <a:ext cx="7776864" cy="2431435"/>
          </a:xfrm>
          <a:prstGeom prst="rect">
            <a:avLst/>
          </a:prstGeom>
          <a:noFill/>
        </p:spPr>
        <p:txBody>
          <a:bodyPr wrap="square" rtlCol="0">
            <a:spAutoFit/>
          </a:bodyPr>
          <a:lstStyle/>
          <a:p>
            <a:pPr algn="just"/>
            <a:r>
              <a:rPr lang="es-MX" sz="2800" dirty="0" smtClean="0">
                <a:solidFill>
                  <a:schemeClr val="bg1"/>
                </a:solidFill>
                <a:latin typeface="Berlin Sans FB" panose="020E0602020502020306" pitchFamily="34" charset="0"/>
              </a:rPr>
              <a:t>¿Qué es?</a:t>
            </a:r>
          </a:p>
          <a:p>
            <a:pPr algn="just"/>
            <a:endParaRPr lang="es-MX" sz="2800" dirty="0" smtClean="0">
              <a:solidFill>
                <a:schemeClr val="bg1"/>
              </a:solidFill>
              <a:latin typeface="Berlin Sans FB" panose="020E0602020502020306" pitchFamily="34" charset="0"/>
            </a:endParaRPr>
          </a:p>
          <a:p>
            <a:pPr algn="just"/>
            <a:r>
              <a:rPr lang="es-MX" sz="2400" dirty="0" smtClean="0">
                <a:solidFill>
                  <a:schemeClr val="bg1"/>
                </a:solidFill>
                <a:latin typeface="Berlin Sans FB" panose="020E0602020502020306" pitchFamily="34" charset="0"/>
              </a:rPr>
              <a:t>Es el acto administrativo por el cual la administración remueve obstáculos a afecto de que el particular realice una actividad, pues preexiste un derecho; por lo tanto, no se trata de un privilegio.</a:t>
            </a:r>
            <a:endParaRPr lang="es-MX" sz="2400" dirty="0">
              <a:solidFill>
                <a:schemeClr val="bg1"/>
              </a:solidFill>
              <a:latin typeface="Berlin Sans FB" panose="020E0602020502020306" pitchFamily="34" charset="0"/>
            </a:endParaRPr>
          </a:p>
        </p:txBody>
      </p:sp>
      <p:pic>
        <p:nvPicPr>
          <p:cNvPr id="2" name="Imagen 1"/>
          <p:cNvPicPr>
            <a:picLocks noChangeAspect="1"/>
          </p:cNvPicPr>
          <p:nvPr/>
        </p:nvPicPr>
        <p:blipFill>
          <a:blip r:embed="rId2"/>
          <a:stretch>
            <a:fillRect/>
          </a:stretch>
        </p:blipFill>
        <p:spPr>
          <a:xfrm>
            <a:off x="3923928" y="3893407"/>
            <a:ext cx="2808312" cy="2103523"/>
          </a:xfrm>
          <a:prstGeom prst="rect">
            <a:avLst/>
          </a:prstGeom>
        </p:spPr>
      </p:pic>
    </p:spTree>
    <p:extLst>
      <p:ext uri="{BB962C8B-B14F-4D97-AF65-F5344CB8AC3E}">
        <p14:creationId xmlns:p14="http://schemas.microsoft.com/office/powerpoint/2010/main" val="14968581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83568" y="585737"/>
            <a:ext cx="2448272" cy="523220"/>
          </a:xfrm>
          <a:prstGeom prst="rect">
            <a:avLst/>
          </a:prstGeom>
          <a:solidFill>
            <a:schemeClr val="accent5"/>
          </a:solidFill>
        </p:spPr>
        <p:txBody>
          <a:bodyPr wrap="square" rtlCol="0">
            <a:spAutoFit/>
          </a:bodyPr>
          <a:lstStyle/>
          <a:p>
            <a:r>
              <a:rPr lang="es-MX" sz="2800" dirty="0" smtClean="0">
                <a:solidFill>
                  <a:schemeClr val="bg1"/>
                </a:solidFill>
                <a:latin typeface="Arial Rounded MT Bold" panose="020F0704030504030204" pitchFamily="34" charset="0"/>
              </a:rPr>
              <a:t>Por ejemplo:</a:t>
            </a:r>
            <a:endParaRPr lang="es-MX" sz="2800" dirty="0">
              <a:solidFill>
                <a:schemeClr val="bg1"/>
              </a:solidFill>
              <a:latin typeface="Arial Rounded MT Bold" panose="020F0704030504030204" pitchFamily="34" charset="0"/>
            </a:endParaRPr>
          </a:p>
        </p:txBody>
      </p:sp>
      <p:sp>
        <p:nvSpPr>
          <p:cNvPr id="6" name="5 CuadroTexto"/>
          <p:cNvSpPr txBox="1"/>
          <p:nvPr/>
        </p:nvSpPr>
        <p:spPr>
          <a:xfrm>
            <a:off x="827584" y="1700808"/>
            <a:ext cx="3312368" cy="3539430"/>
          </a:xfrm>
          <a:prstGeom prst="rect">
            <a:avLst/>
          </a:prstGeom>
          <a:noFill/>
        </p:spPr>
        <p:txBody>
          <a:bodyPr wrap="square" rtlCol="0">
            <a:spAutoFit/>
          </a:bodyPr>
          <a:lstStyle/>
          <a:p>
            <a:r>
              <a:rPr lang="es-MX" sz="2800" dirty="0" smtClean="0">
                <a:solidFill>
                  <a:schemeClr val="bg1"/>
                </a:solidFill>
                <a:latin typeface="Arial Rounded MT Bold" panose="020F0704030504030204" pitchFamily="34" charset="0"/>
              </a:rPr>
              <a:t>La utilización de la vía pública para fines distintos a la libre circulación (comercio, juegos, celebraciones).</a:t>
            </a:r>
            <a:endParaRPr lang="es-MX" sz="2800" dirty="0">
              <a:solidFill>
                <a:schemeClr val="bg1"/>
              </a:solidFill>
              <a:latin typeface="Arial Rounded MT Bold" panose="020F0704030504030204" pitchFamily="34" charset="0"/>
            </a:endParaRPr>
          </a:p>
        </p:txBody>
      </p:sp>
      <p:pic>
        <p:nvPicPr>
          <p:cNvPr id="7" name="6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6016" y="2492896"/>
            <a:ext cx="3909626" cy="2606417"/>
          </a:xfrm>
          <a:prstGeom prst="rect">
            <a:avLst/>
          </a:prstGeom>
        </p:spPr>
      </p:pic>
    </p:spTree>
    <p:extLst>
      <p:ext uri="{BB962C8B-B14F-4D97-AF65-F5344CB8AC3E}">
        <p14:creationId xmlns:p14="http://schemas.microsoft.com/office/powerpoint/2010/main" val="38750584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611560" y="618970"/>
            <a:ext cx="7920880" cy="646331"/>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CuadroTexto"/>
          <p:cNvSpPr txBox="1"/>
          <p:nvPr/>
        </p:nvSpPr>
        <p:spPr>
          <a:xfrm>
            <a:off x="719582" y="680525"/>
            <a:ext cx="7560840" cy="523220"/>
          </a:xfrm>
          <a:prstGeom prst="rect">
            <a:avLst/>
          </a:prstGeom>
          <a:solidFill>
            <a:schemeClr val="accent2">
              <a:lumMod val="60000"/>
              <a:lumOff val="40000"/>
            </a:schemeClr>
          </a:solidFill>
          <a:ln>
            <a:noFill/>
          </a:ln>
        </p:spPr>
        <p:txBody>
          <a:bodyPr wrap="square" rtlCol="0">
            <a:spAutoFit/>
          </a:bodyPr>
          <a:lstStyle/>
          <a:p>
            <a:r>
              <a:rPr lang="es-MX" sz="2800" dirty="0" smtClean="0">
                <a:solidFill>
                  <a:schemeClr val="bg1"/>
                </a:solidFill>
                <a:latin typeface="Arial Rounded MT Bold" panose="020F0704030504030204" pitchFamily="34" charset="0"/>
              </a:rPr>
              <a:t>Autorización sobre bienes de Estado: </a:t>
            </a:r>
            <a:endParaRPr lang="es-MX" sz="2800" dirty="0">
              <a:solidFill>
                <a:schemeClr val="bg1"/>
              </a:solidFill>
              <a:latin typeface="Arial Rounded MT Bold" panose="020F0704030504030204" pitchFamily="34" charset="0"/>
            </a:endParaRPr>
          </a:p>
        </p:txBody>
      </p:sp>
      <p:sp>
        <p:nvSpPr>
          <p:cNvPr id="6" name="5 CuadroTexto"/>
          <p:cNvSpPr txBox="1"/>
          <p:nvPr/>
        </p:nvSpPr>
        <p:spPr>
          <a:xfrm>
            <a:off x="755576" y="1628800"/>
            <a:ext cx="7632848" cy="2308324"/>
          </a:xfrm>
          <a:prstGeom prst="rect">
            <a:avLst/>
          </a:prstGeom>
          <a:noFill/>
        </p:spPr>
        <p:txBody>
          <a:bodyPr wrap="square" rtlCol="0">
            <a:spAutoFit/>
          </a:bodyPr>
          <a:lstStyle/>
          <a:p>
            <a:pPr algn="just"/>
            <a:r>
              <a:rPr lang="es-MX" sz="2400" dirty="0" smtClean="0">
                <a:solidFill>
                  <a:schemeClr val="bg1"/>
                </a:solidFill>
                <a:latin typeface="Berlin Sans FB" panose="020E0602020502020306" pitchFamily="34" charset="0"/>
              </a:rPr>
              <a:t>Es un acto de autorización unilateral pública, por medio del cual el particular podrá ejercer una actividad para la que está previamente legitimado, pues el interesado tiene un derecho preexistente que se supedita a que se cubran requisitos, condiciones o circunstancias que la autoridad valorará. </a:t>
            </a:r>
            <a:endParaRPr lang="es-MX" sz="2400" dirty="0">
              <a:solidFill>
                <a:schemeClr val="bg1"/>
              </a:solidFill>
              <a:latin typeface="Berlin Sans FB" panose="020E0602020502020306" pitchFamily="34" charset="0"/>
            </a:endParaRPr>
          </a:p>
        </p:txBody>
      </p:sp>
      <p:pic>
        <p:nvPicPr>
          <p:cNvPr id="2" name="Imagen 1"/>
          <p:cNvPicPr>
            <a:picLocks noChangeAspect="1"/>
          </p:cNvPicPr>
          <p:nvPr/>
        </p:nvPicPr>
        <p:blipFill>
          <a:blip r:embed="rId2"/>
          <a:stretch>
            <a:fillRect/>
          </a:stretch>
        </p:blipFill>
        <p:spPr>
          <a:xfrm>
            <a:off x="2987824" y="4077072"/>
            <a:ext cx="4541025" cy="14340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13954621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1315276" y="1228572"/>
            <a:ext cx="2592288" cy="432048"/>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800" dirty="0" smtClean="0">
                <a:latin typeface="Arial Rounded MT Bold" panose="020F0704030504030204" pitchFamily="34" charset="0"/>
              </a:rPr>
              <a:t>Por ejemplo:</a:t>
            </a:r>
            <a:endParaRPr lang="es-MX" sz="2800" dirty="0">
              <a:latin typeface="Arial Rounded MT Bold" panose="020F0704030504030204" pitchFamily="34" charset="0"/>
            </a:endParaRPr>
          </a:p>
        </p:txBody>
      </p:sp>
      <p:sp>
        <p:nvSpPr>
          <p:cNvPr id="5" name="4 CuadroTexto"/>
          <p:cNvSpPr txBox="1"/>
          <p:nvPr/>
        </p:nvSpPr>
        <p:spPr>
          <a:xfrm>
            <a:off x="1043608" y="1988840"/>
            <a:ext cx="6768752" cy="954107"/>
          </a:xfrm>
          <a:prstGeom prst="rect">
            <a:avLst/>
          </a:prstGeom>
          <a:noFill/>
        </p:spPr>
        <p:txBody>
          <a:bodyPr wrap="square" rtlCol="0">
            <a:spAutoFit/>
          </a:bodyPr>
          <a:lstStyle/>
          <a:p>
            <a:r>
              <a:rPr lang="es-MX" sz="2800" dirty="0" smtClean="0">
                <a:solidFill>
                  <a:schemeClr val="bg1"/>
                </a:solidFill>
                <a:latin typeface="Berlin Sans FB" panose="020E0602020502020306" pitchFamily="34" charset="0"/>
              </a:rPr>
              <a:t>Autorización para operar casas de cambio de divisas.</a:t>
            </a:r>
            <a:endParaRPr lang="es-MX" sz="2800" dirty="0">
              <a:solidFill>
                <a:schemeClr val="bg1"/>
              </a:solidFill>
              <a:latin typeface="Berlin Sans FB" panose="020E0602020502020306" pitchFamily="34" charset="0"/>
            </a:endParaRPr>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7984" y="3068960"/>
            <a:ext cx="3807666" cy="3096344"/>
          </a:xfrm>
          <a:prstGeom prst="rect">
            <a:avLst/>
          </a:prstGeom>
        </p:spPr>
      </p:pic>
    </p:spTree>
    <p:extLst>
      <p:ext uri="{BB962C8B-B14F-4D97-AF65-F5344CB8AC3E}">
        <p14:creationId xmlns:p14="http://schemas.microsoft.com/office/powerpoint/2010/main" val="51422329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718651" y="692696"/>
            <a:ext cx="7741781" cy="864096"/>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solidFill>
                  <a:schemeClr val="bg1"/>
                </a:solidFill>
                <a:latin typeface="Arial Rounded MT Bold" panose="020F0704030504030204" pitchFamily="34" charset="0"/>
              </a:rPr>
              <a:t>1.7 Recuperación de inmuebles vía administración</a:t>
            </a:r>
            <a:endParaRPr lang="es-MX" sz="2800" dirty="0">
              <a:latin typeface="Arial Rounded MT Bold" panose="020F0704030504030204" pitchFamily="34" charset="0"/>
            </a:endParaRPr>
          </a:p>
        </p:txBody>
      </p:sp>
      <p:sp>
        <p:nvSpPr>
          <p:cNvPr id="5" name="Rectángulo 4"/>
          <p:cNvSpPr/>
          <p:nvPr/>
        </p:nvSpPr>
        <p:spPr>
          <a:xfrm>
            <a:off x="720080" y="1628800"/>
            <a:ext cx="4572000" cy="3785652"/>
          </a:xfrm>
          <a:prstGeom prst="rect">
            <a:avLst/>
          </a:prstGeom>
        </p:spPr>
        <p:txBody>
          <a:bodyPr>
            <a:spAutoFit/>
          </a:bodyPr>
          <a:lstStyle/>
          <a:p>
            <a:pPr algn="just"/>
            <a:r>
              <a:rPr lang="es-MX" sz="2400" dirty="0">
                <a:solidFill>
                  <a:schemeClr val="bg1"/>
                </a:solidFill>
                <a:latin typeface="Berlin Sans FB" panose="020E0602020502020306" pitchFamily="34" charset="0"/>
              </a:rPr>
              <a:t>Independientemente de las acciones en la vía judicial, la dependencia administradora de inmuebles de que se trate podrá llevar a cabo el procedimiento administrativo tendiente a recuperar la posesión de un inmueble federal de su competencia, en los siguientes casos:</a:t>
            </a:r>
          </a:p>
        </p:txBody>
      </p:sp>
      <p:pic>
        <p:nvPicPr>
          <p:cNvPr id="6" name="Imagen 5"/>
          <p:cNvPicPr>
            <a:picLocks noChangeAspect="1"/>
          </p:cNvPicPr>
          <p:nvPr/>
        </p:nvPicPr>
        <p:blipFill>
          <a:blip r:embed="rId2">
            <a:extLst>
              <a:ext uri="{BEBA8EAE-BF5A-486C-A8C5-ECC9F3942E4B}">
                <a14:imgProps xmlns:a14="http://schemas.microsoft.com/office/drawing/2010/main">
                  <a14:imgLayer r:embed="rId3">
                    <a14:imgEffect>
                      <a14:colorTemperature colorTemp="4700"/>
                    </a14:imgEffect>
                    <a14:imgEffect>
                      <a14:saturation sat="0"/>
                    </a14:imgEffect>
                  </a14:imgLayer>
                </a14:imgProps>
              </a:ext>
            </a:extLst>
          </a:blip>
          <a:stretch>
            <a:fillRect/>
          </a:stretch>
        </p:blipFill>
        <p:spPr>
          <a:xfrm>
            <a:off x="5292080" y="2071798"/>
            <a:ext cx="3276783" cy="2869370"/>
          </a:xfrm>
          <a:prstGeom prst="rect">
            <a:avLst/>
          </a:prstGeom>
        </p:spPr>
      </p:pic>
    </p:spTree>
    <p:extLst>
      <p:ext uri="{BB962C8B-B14F-4D97-AF65-F5344CB8AC3E}">
        <p14:creationId xmlns:p14="http://schemas.microsoft.com/office/powerpoint/2010/main" val="167324462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27584" y="764704"/>
            <a:ext cx="7632848" cy="4524315"/>
          </a:xfrm>
          <a:prstGeom prst="rect">
            <a:avLst/>
          </a:prstGeom>
        </p:spPr>
        <p:txBody>
          <a:bodyPr wrap="square">
            <a:spAutoFit/>
          </a:bodyPr>
          <a:lstStyle/>
          <a:p>
            <a:r>
              <a:rPr lang="es-MX" sz="2400" dirty="0">
                <a:solidFill>
                  <a:schemeClr val="bg1"/>
                </a:solidFill>
                <a:latin typeface="Berlin Sans FB" panose="020E0602020502020306" pitchFamily="34" charset="0"/>
              </a:rPr>
              <a:t>I.- Cuando un particular explote, use o aproveche un inmueble federal, sin haber obtenido previamente concesión, permiso o autorización, o celebrado contrato con la autoridad competente</a:t>
            </a:r>
            <a:r>
              <a:rPr lang="es-MX" sz="2400" dirty="0" smtClean="0">
                <a:solidFill>
                  <a:schemeClr val="bg1"/>
                </a:solidFill>
                <a:latin typeface="Berlin Sans FB" panose="020E0602020502020306" pitchFamily="34" charset="0"/>
              </a:rPr>
              <a:t>;</a:t>
            </a:r>
          </a:p>
          <a:p>
            <a:endParaRPr lang="es-MX" sz="2400" dirty="0" smtClean="0">
              <a:solidFill>
                <a:schemeClr val="bg1"/>
              </a:solidFill>
              <a:latin typeface="Berlin Sans FB" panose="020E0602020502020306" pitchFamily="34" charset="0"/>
            </a:endParaRPr>
          </a:p>
          <a:p>
            <a:endParaRPr lang="es-MX" sz="2400" dirty="0" smtClean="0">
              <a:solidFill>
                <a:schemeClr val="bg1"/>
              </a:solidFill>
              <a:latin typeface="Berlin Sans FB" panose="020E0602020502020306" pitchFamily="34" charset="0"/>
            </a:endParaRPr>
          </a:p>
          <a:p>
            <a:r>
              <a:rPr lang="es-MX" sz="2400" dirty="0" smtClean="0">
                <a:solidFill>
                  <a:schemeClr val="bg1"/>
                </a:solidFill>
                <a:latin typeface="Berlin Sans FB" panose="020E0602020502020306" pitchFamily="34" charset="0"/>
              </a:rPr>
              <a:t>II</a:t>
            </a:r>
            <a:r>
              <a:rPr lang="es-MX" sz="2400" dirty="0">
                <a:solidFill>
                  <a:schemeClr val="bg1"/>
                </a:solidFill>
                <a:latin typeface="Berlin Sans FB" panose="020E0602020502020306" pitchFamily="34" charset="0"/>
              </a:rPr>
              <a:t>.- Cuando el particular haya tenido concesión, permiso, autorización o contrato y no devolviere el bien </a:t>
            </a:r>
            <a:r>
              <a:rPr lang="es-MX" sz="2400" dirty="0" smtClean="0">
                <a:solidFill>
                  <a:schemeClr val="bg1"/>
                </a:solidFill>
                <a:latin typeface="Berlin Sans FB" panose="020E0602020502020306" pitchFamily="34" charset="0"/>
              </a:rPr>
              <a:t>al </a:t>
            </a:r>
            <a:r>
              <a:rPr lang="es-MX" sz="2400" dirty="0">
                <a:solidFill>
                  <a:schemeClr val="bg1"/>
                </a:solidFill>
                <a:latin typeface="Berlin Sans FB" panose="020E0602020502020306" pitchFamily="34" charset="0"/>
              </a:rPr>
              <a:t>concluir el plazo establecido o le dé un uso distinto al autorizado </a:t>
            </a:r>
            <a:r>
              <a:rPr lang="es-MX" sz="2400" dirty="0" smtClean="0">
                <a:solidFill>
                  <a:schemeClr val="bg1"/>
                </a:solidFill>
                <a:latin typeface="Berlin Sans FB" panose="020E0602020502020306" pitchFamily="34" charset="0"/>
              </a:rPr>
              <a:t>sin autorización </a:t>
            </a:r>
            <a:r>
              <a:rPr lang="es-MX" sz="2400" dirty="0">
                <a:solidFill>
                  <a:schemeClr val="bg1"/>
                </a:solidFill>
                <a:latin typeface="Berlin Sans FB" panose="020E0602020502020306" pitchFamily="34" charset="0"/>
              </a:rPr>
              <a:t>previa de la dependencia administradora de inmuebles competente, </a:t>
            </a:r>
            <a:r>
              <a:rPr lang="es-MX" sz="2400" dirty="0" smtClean="0">
                <a:solidFill>
                  <a:schemeClr val="bg1"/>
                </a:solidFill>
                <a:latin typeface="Berlin Sans FB" panose="020E0602020502020306" pitchFamily="34" charset="0"/>
              </a:rPr>
              <a:t>o</a:t>
            </a:r>
          </a:p>
          <a:p>
            <a:endParaRPr lang="es-MX" sz="2400" dirty="0">
              <a:solidFill>
                <a:schemeClr val="bg1"/>
              </a:solidFill>
              <a:latin typeface="Berlin Sans FB" panose="020E0602020502020306" pitchFamily="34" charset="0"/>
            </a:endParaRPr>
          </a:p>
        </p:txBody>
      </p:sp>
    </p:spTree>
    <p:extLst>
      <p:ext uri="{BB962C8B-B14F-4D97-AF65-F5344CB8AC3E}">
        <p14:creationId xmlns:p14="http://schemas.microsoft.com/office/powerpoint/2010/main" val="155272989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7584" y="915337"/>
            <a:ext cx="7488832" cy="1649567"/>
          </a:xfrm>
        </p:spPr>
        <p:txBody>
          <a:bodyPr>
            <a:normAutofit fontScale="90000"/>
          </a:bodyPr>
          <a:lstStyle/>
          <a:p>
            <a:pPr algn="just"/>
            <a:r>
              <a:rPr lang="es-MX" sz="3100" dirty="0" smtClean="0">
                <a:solidFill>
                  <a:schemeClr val="bg1"/>
                </a:solidFill>
                <a:latin typeface="Berlin Sans FB" panose="020E0602020502020306" pitchFamily="34" charset="0"/>
              </a:rPr>
              <a:t>III</a:t>
            </a:r>
            <a:r>
              <a:rPr lang="es-MX" sz="2700" dirty="0" smtClean="0">
                <a:solidFill>
                  <a:schemeClr val="bg1"/>
                </a:solidFill>
                <a:latin typeface="Berlin Sans FB" panose="020E0602020502020306" pitchFamily="34" charset="0"/>
              </a:rPr>
              <a:t>.- Cuando el particular no cumpla cualquier otra obligación consignada en la concesión, permiso o autorización respectivo</a:t>
            </a:r>
            <a:r>
              <a:rPr lang="es-MX" sz="3100" dirty="0" smtClean="0">
                <a:solidFill>
                  <a:schemeClr val="bg1"/>
                </a:solidFill>
                <a:latin typeface="Berlin Sans FB" panose="020E0602020502020306" pitchFamily="34" charset="0"/>
              </a:rPr>
              <a:t/>
            </a:r>
            <a:br>
              <a:rPr lang="es-MX" sz="3100" dirty="0" smtClean="0">
                <a:solidFill>
                  <a:schemeClr val="bg1"/>
                </a:solidFill>
                <a:latin typeface="Berlin Sans FB" panose="020E0602020502020306" pitchFamily="34" charset="0"/>
              </a:rPr>
            </a:br>
            <a:r>
              <a:rPr lang="es-MX" dirty="0">
                <a:solidFill>
                  <a:schemeClr val="bg1"/>
                </a:solidFill>
                <a:latin typeface="Berlin Sans FB" panose="020E0602020502020306" pitchFamily="34" charset="0"/>
              </a:rPr>
              <a:t/>
            </a:r>
            <a:br>
              <a:rPr lang="es-MX" dirty="0">
                <a:solidFill>
                  <a:schemeClr val="bg1"/>
                </a:solidFill>
                <a:latin typeface="Berlin Sans FB" panose="020E0602020502020306" pitchFamily="34" charset="0"/>
              </a:rPr>
            </a:br>
            <a:endParaRPr lang="es-MX" dirty="0"/>
          </a:p>
        </p:txBody>
      </p:sp>
      <p:pic>
        <p:nvPicPr>
          <p:cNvPr id="3074" name="Picture 2" descr="https://imganuncios.mitula.net/placas_para_taxi_df_702013546801001115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3068960"/>
            <a:ext cx="3360000" cy="309606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www.elsiglodedurango.com.mx/m/i/2017/05/586290.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0689" y="3068960"/>
            <a:ext cx="3780000" cy="3096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856458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redondeado 2"/>
          <p:cNvSpPr/>
          <p:nvPr/>
        </p:nvSpPr>
        <p:spPr>
          <a:xfrm>
            <a:off x="1043608" y="836712"/>
            <a:ext cx="7056784"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755576" y="836712"/>
            <a:ext cx="7632848" cy="3724096"/>
          </a:xfrm>
          <a:prstGeom prst="rect">
            <a:avLst/>
          </a:prstGeom>
        </p:spPr>
        <p:txBody>
          <a:bodyPr wrap="square">
            <a:spAutoFit/>
          </a:bodyPr>
          <a:lstStyle/>
          <a:p>
            <a:pPr algn="ctr"/>
            <a:r>
              <a:rPr lang="es-MX" sz="2800" dirty="0">
                <a:solidFill>
                  <a:schemeClr val="bg1"/>
                </a:solidFill>
                <a:latin typeface="Berlin Sans FB" panose="020E0602020502020306" pitchFamily="34" charset="0"/>
              </a:rPr>
              <a:t>La dependencia administradora de inmuebles </a:t>
            </a:r>
            <a:endParaRPr lang="es-MX" sz="2800" dirty="0" smtClean="0">
              <a:solidFill>
                <a:schemeClr val="bg1"/>
              </a:solidFill>
              <a:latin typeface="Berlin Sans FB" panose="020E0602020502020306" pitchFamily="34" charset="0"/>
            </a:endParaRPr>
          </a:p>
          <a:p>
            <a:pPr algn="just"/>
            <a:endParaRPr lang="es-MX" sz="2800" dirty="0">
              <a:solidFill>
                <a:schemeClr val="bg1"/>
              </a:solidFill>
              <a:latin typeface="Berlin Sans FB" panose="020E0602020502020306" pitchFamily="34" charset="0"/>
            </a:endParaRPr>
          </a:p>
          <a:p>
            <a:pPr marL="457200" indent="-457200" algn="just">
              <a:buFont typeface="Arial" panose="020B0604020202020204" pitchFamily="34" charset="0"/>
              <a:buChar char="•"/>
            </a:pPr>
            <a:r>
              <a:rPr lang="es-MX" sz="2000" dirty="0">
                <a:solidFill>
                  <a:schemeClr val="bg1"/>
                </a:solidFill>
                <a:latin typeface="Berlin Sans FB" panose="020E0602020502020306" pitchFamily="34" charset="0"/>
              </a:rPr>
              <a:t>A</a:t>
            </a:r>
            <a:r>
              <a:rPr lang="es-MX" sz="2000" dirty="0" smtClean="0">
                <a:solidFill>
                  <a:schemeClr val="bg1"/>
                </a:solidFill>
                <a:latin typeface="Berlin Sans FB" panose="020E0602020502020306" pitchFamily="34" charset="0"/>
              </a:rPr>
              <a:t>l </a:t>
            </a:r>
            <a:r>
              <a:rPr lang="es-MX" sz="2000" dirty="0">
                <a:solidFill>
                  <a:schemeClr val="bg1"/>
                </a:solidFill>
                <a:latin typeface="Berlin Sans FB" panose="020E0602020502020306" pitchFamily="34" charset="0"/>
              </a:rPr>
              <a:t>día hábil siguiente a aquél en que se acuerde el inicio del procedimiento administrativo, les notificará a las personas en contra de quienes se inicia, mediante </a:t>
            </a:r>
            <a:r>
              <a:rPr lang="es-MX" sz="2000" dirty="0" smtClean="0">
                <a:solidFill>
                  <a:schemeClr val="bg1"/>
                </a:solidFill>
                <a:latin typeface="Berlin Sans FB" panose="020E0602020502020306" pitchFamily="34" charset="0"/>
              </a:rPr>
              <a:t>servidor </a:t>
            </a:r>
            <a:r>
              <a:rPr lang="es-MX" sz="2000" dirty="0">
                <a:solidFill>
                  <a:schemeClr val="bg1"/>
                </a:solidFill>
                <a:latin typeface="Berlin Sans FB" panose="020E0602020502020306" pitchFamily="34" charset="0"/>
              </a:rPr>
              <a:t>público acreditado para ello. </a:t>
            </a:r>
            <a:endParaRPr lang="es-MX" sz="2000" dirty="0" smtClean="0">
              <a:solidFill>
                <a:schemeClr val="bg1"/>
              </a:solidFill>
              <a:latin typeface="Berlin Sans FB" panose="020E0602020502020306" pitchFamily="34" charset="0"/>
            </a:endParaRPr>
          </a:p>
          <a:p>
            <a:pPr marL="457200" indent="-457200" algn="just">
              <a:buFont typeface="Arial" panose="020B0604020202020204" pitchFamily="34" charset="0"/>
              <a:buChar char="•"/>
            </a:pPr>
            <a:endParaRPr lang="es-MX" sz="2000" dirty="0" smtClean="0">
              <a:solidFill>
                <a:schemeClr val="bg1"/>
              </a:solidFill>
              <a:latin typeface="Berlin Sans FB" panose="020E0602020502020306" pitchFamily="34" charset="0"/>
            </a:endParaRPr>
          </a:p>
          <a:p>
            <a:pPr marL="457200" indent="-457200" algn="just">
              <a:buFont typeface="Arial" panose="020B0604020202020204" pitchFamily="34" charset="0"/>
              <a:buChar char="•"/>
            </a:pPr>
            <a:r>
              <a:rPr lang="es-MX" sz="2000" dirty="0" smtClean="0">
                <a:solidFill>
                  <a:schemeClr val="bg1"/>
                </a:solidFill>
                <a:latin typeface="Berlin Sans FB" panose="020E0602020502020306" pitchFamily="34" charset="0"/>
              </a:rPr>
              <a:t>En </a:t>
            </a:r>
            <a:r>
              <a:rPr lang="es-MX" sz="2000" dirty="0">
                <a:solidFill>
                  <a:schemeClr val="bg1"/>
                </a:solidFill>
                <a:latin typeface="Berlin Sans FB" panose="020E0602020502020306" pitchFamily="34" charset="0"/>
              </a:rPr>
              <a:t>la notificación se </a:t>
            </a:r>
            <a:r>
              <a:rPr lang="es-MX" sz="2000" dirty="0" smtClean="0">
                <a:solidFill>
                  <a:schemeClr val="bg1"/>
                </a:solidFill>
                <a:latin typeface="Berlin Sans FB" panose="020E0602020502020306" pitchFamily="34" charset="0"/>
              </a:rPr>
              <a:t>indicará: disposición de </a:t>
            </a:r>
            <a:r>
              <a:rPr lang="es-MX" sz="2000" dirty="0">
                <a:solidFill>
                  <a:schemeClr val="bg1"/>
                </a:solidFill>
                <a:latin typeface="Berlin Sans FB" panose="020E0602020502020306" pitchFamily="34" charset="0"/>
              </a:rPr>
              <a:t>quince días hábiles, para ocurrir ante la propia dependencia, a fin de hacer valer los derechos </a:t>
            </a:r>
            <a:r>
              <a:rPr lang="es-MX" sz="2000" dirty="0" smtClean="0">
                <a:solidFill>
                  <a:schemeClr val="bg1"/>
                </a:solidFill>
                <a:latin typeface="Berlin Sans FB" panose="020E0602020502020306" pitchFamily="34" charset="0"/>
              </a:rPr>
              <a:t>que tuviere </a:t>
            </a:r>
            <a:r>
              <a:rPr lang="es-MX" sz="2000" dirty="0">
                <a:solidFill>
                  <a:schemeClr val="bg1"/>
                </a:solidFill>
                <a:latin typeface="Berlin Sans FB" panose="020E0602020502020306" pitchFamily="34" charset="0"/>
              </a:rPr>
              <a:t>y acompañar los documentos en que funde sus excepciones y defensas.</a:t>
            </a:r>
          </a:p>
        </p:txBody>
      </p:sp>
    </p:spTree>
    <p:extLst>
      <p:ext uri="{BB962C8B-B14F-4D97-AF65-F5344CB8AC3E}">
        <p14:creationId xmlns:p14="http://schemas.microsoft.com/office/powerpoint/2010/main" val="244885978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611560" y="476672"/>
            <a:ext cx="7920880" cy="864096"/>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a:solidFill>
                  <a:schemeClr val="bg1"/>
                </a:solidFill>
                <a:latin typeface="Arial Rounded MT Bold" panose="020F0704030504030204" pitchFamily="34" charset="0"/>
              </a:rPr>
              <a:t>El procedimiento se sujetará a las siguientes reglas:</a:t>
            </a:r>
            <a:endParaRPr lang="es-MX" sz="2800" dirty="0">
              <a:latin typeface="Arial Rounded MT Bold" panose="020F0704030504030204" pitchFamily="34" charset="0"/>
            </a:endParaRPr>
          </a:p>
        </p:txBody>
      </p:sp>
      <p:sp>
        <p:nvSpPr>
          <p:cNvPr id="5" name="Rectángulo 4"/>
          <p:cNvSpPr/>
          <p:nvPr/>
        </p:nvSpPr>
        <p:spPr>
          <a:xfrm>
            <a:off x="863588" y="1484784"/>
            <a:ext cx="7416824" cy="2616101"/>
          </a:xfrm>
          <a:prstGeom prst="rect">
            <a:avLst/>
          </a:prstGeom>
        </p:spPr>
        <p:txBody>
          <a:bodyPr wrap="square">
            <a:spAutoFit/>
          </a:bodyPr>
          <a:lstStyle/>
          <a:p>
            <a:r>
              <a:rPr lang="es-MX" sz="2400" dirty="0">
                <a:solidFill>
                  <a:schemeClr val="bg1"/>
                </a:solidFill>
                <a:latin typeface="Berlin Sans FB" panose="020E0602020502020306" pitchFamily="34" charset="0"/>
              </a:rPr>
              <a:t>I.- En la notificación se expresará: </a:t>
            </a:r>
            <a:endParaRPr lang="es-MX" sz="2400" dirty="0" smtClean="0">
              <a:solidFill>
                <a:schemeClr val="bg1"/>
              </a:solidFill>
              <a:latin typeface="Berlin Sans FB" panose="020E0602020502020306" pitchFamily="34" charset="0"/>
            </a:endParaRPr>
          </a:p>
          <a:p>
            <a:endParaRPr lang="es-MX" sz="2000" dirty="0">
              <a:solidFill>
                <a:schemeClr val="bg1"/>
              </a:solidFill>
              <a:latin typeface="Berlin Sans FB" panose="020E0602020502020306" pitchFamily="34" charset="0"/>
            </a:endParaRPr>
          </a:p>
          <a:p>
            <a:pPr marL="457200" indent="-457200">
              <a:buFont typeface="+mj-lt"/>
              <a:buAutoNum type="alphaLcParenR"/>
            </a:pPr>
            <a:r>
              <a:rPr lang="es-MX" sz="2000" dirty="0">
                <a:solidFill>
                  <a:schemeClr val="bg1"/>
                </a:solidFill>
                <a:latin typeface="Berlin Sans FB" panose="020E0602020502020306" pitchFamily="34" charset="0"/>
              </a:rPr>
              <a:t>El nombre de la persona a la que se dirige; </a:t>
            </a:r>
          </a:p>
          <a:p>
            <a:pPr marL="457200" indent="-457200">
              <a:buFont typeface="+mj-lt"/>
              <a:buAutoNum type="alphaLcParenR"/>
            </a:pPr>
            <a:r>
              <a:rPr lang="es-MX" sz="2000" dirty="0">
                <a:solidFill>
                  <a:schemeClr val="bg1"/>
                </a:solidFill>
                <a:latin typeface="Berlin Sans FB" panose="020E0602020502020306" pitchFamily="34" charset="0"/>
              </a:rPr>
              <a:t>El motivo de la diligencia; </a:t>
            </a:r>
          </a:p>
          <a:p>
            <a:pPr marL="457200" indent="-457200">
              <a:buFont typeface="+mj-lt"/>
              <a:buAutoNum type="alphaLcParenR"/>
            </a:pPr>
            <a:r>
              <a:rPr lang="es-MX" sz="2000" dirty="0">
                <a:solidFill>
                  <a:schemeClr val="bg1"/>
                </a:solidFill>
                <a:latin typeface="Berlin Sans FB" panose="020E0602020502020306" pitchFamily="34" charset="0"/>
              </a:rPr>
              <a:t>Las disposiciones legales en que se sustente; </a:t>
            </a:r>
          </a:p>
          <a:p>
            <a:pPr marL="457200" indent="-457200">
              <a:buFont typeface="+mj-lt"/>
              <a:buAutoNum type="alphaLcParenR"/>
            </a:pPr>
            <a:r>
              <a:rPr lang="es-MX" sz="2000" dirty="0">
                <a:solidFill>
                  <a:schemeClr val="bg1"/>
                </a:solidFill>
                <a:latin typeface="Berlin Sans FB" panose="020E0602020502020306" pitchFamily="34" charset="0"/>
              </a:rPr>
              <a:t>El lugar, fecha y hora en la que tendrá verificativo la audiencia; </a:t>
            </a:r>
          </a:p>
          <a:p>
            <a:pPr marL="457200" indent="-457200">
              <a:buFont typeface="+mj-lt"/>
              <a:buAutoNum type="alphaLcParenR"/>
            </a:pPr>
            <a:r>
              <a:rPr lang="es-MX" sz="2000" dirty="0">
                <a:solidFill>
                  <a:schemeClr val="bg1"/>
                </a:solidFill>
                <a:latin typeface="Berlin Sans FB" panose="020E0602020502020306" pitchFamily="34" charset="0"/>
              </a:rPr>
              <a:t>El derecho del interesado a aportar pruebas y alegar en la audiencia por sí o por medio de su representante legal; </a:t>
            </a:r>
          </a:p>
        </p:txBody>
      </p:sp>
      <p:pic>
        <p:nvPicPr>
          <p:cNvPr id="2" name="Imagen 1"/>
          <p:cNvPicPr>
            <a:picLocks noChangeAspect="1"/>
          </p:cNvPicPr>
          <p:nvPr/>
        </p:nvPicPr>
        <p:blipFill>
          <a:blip r:embed="rId2"/>
          <a:stretch>
            <a:fillRect/>
          </a:stretch>
        </p:blipFill>
        <p:spPr>
          <a:xfrm>
            <a:off x="5652120" y="4100885"/>
            <a:ext cx="1974546" cy="1965770"/>
          </a:xfrm>
          <a:prstGeom prst="rect">
            <a:avLst/>
          </a:prstGeom>
        </p:spPr>
      </p:pic>
    </p:spTree>
    <p:extLst>
      <p:ext uri="{BB962C8B-B14F-4D97-AF65-F5344CB8AC3E}">
        <p14:creationId xmlns:p14="http://schemas.microsoft.com/office/powerpoint/2010/main" val="31019625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514596" y="480109"/>
            <a:ext cx="8033618" cy="707886"/>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CuadroTexto"/>
          <p:cNvSpPr txBox="1"/>
          <p:nvPr/>
        </p:nvSpPr>
        <p:spPr>
          <a:xfrm>
            <a:off x="627334" y="548680"/>
            <a:ext cx="7473058" cy="523220"/>
          </a:xfrm>
          <a:prstGeom prst="rect">
            <a:avLst/>
          </a:prstGeom>
          <a:solidFill>
            <a:schemeClr val="accent5"/>
          </a:solidFill>
        </p:spPr>
        <p:txBody>
          <a:bodyPr wrap="square" rtlCol="0">
            <a:spAutoFit/>
          </a:bodyPr>
          <a:lstStyle/>
          <a:p>
            <a:r>
              <a:rPr lang="es-MX" sz="2800" b="1" dirty="0" smtClean="0">
                <a:solidFill>
                  <a:schemeClr val="bg1"/>
                </a:solidFill>
                <a:latin typeface="Arial Rounded MT Bold" panose="020F0704030504030204" pitchFamily="34" charset="0"/>
              </a:rPr>
              <a:t>Características</a:t>
            </a:r>
            <a:r>
              <a:rPr lang="es-MX" sz="2800" dirty="0" smtClean="0">
                <a:solidFill>
                  <a:schemeClr val="bg1"/>
                </a:solidFill>
                <a:latin typeface="Arial Rounded MT Bold" panose="020F0704030504030204" pitchFamily="34" charset="0"/>
              </a:rPr>
              <a:t>: </a:t>
            </a:r>
            <a:endParaRPr lang="es-MX" sz="2800" dirty="0">
              <a:solidFill>
                <a:schemeClr val="bg1"/>
              </a:solidFill>
              <a:latin typeface="Arial Rounded MT Bold" panose="020F0704030504030204" pitchFamily="34" charset="0"/>
            </a:endParaRPr>
          </a:p>
        </p:txBody>
      </p:sp>
      <p:sp>
        <p:nvSpPr>
          <p:cNvPr id="9" name="8 Rectángulo redondeado"/>
          <p:cNvSpPr/>
          <p:nvPr/>
        </p:nvSpPr>
        <p:spPr>
          <a:xfrm>
            <a:off x="484872" y="1556792"/>
            <a:ext cx="8123007" cy="1152128"/>
          </a:xfrm>
          <a:prstGeom prst="roundRect">
            <a:avLst/>
          </a:prstGeom>
          <a:solidFill>
            <a:schemeClr val="accent5">
              <a:lumMod val="60000"/>
              <a:lumOff val="40000"/>
            </a:schemeClr>
          </a:solid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CuadroTexto"/>
          <p:cNvSpPr txBox="1"/>
          <p:nvPr/>
        </p:nvSpPr>
        <p:spPr>
          <a:xfrm>
            <a:off x="545910" y="1637998"/>
            <a:ext cx="8202554" cy="830997"/>
          </a:xfrm>
          <a:prstGeom prst="rect">
            <a:avLst/>
          </a:prstGeom>
          <a:noFill/>
          <a:ln>
            <a:noFill/>
          </a:ln>
        </p:spPr>
        <p:txBody>
          <a:bodyPr wrap="square" rtlCol="0">
            <a:spAutoFit/>
          </a:bodyPr>
          <a:lstStyle/>
          <a:p>
            <a:r>
              <a:rPr lang="es-MX" sz="2400" dirty="0" smtClean="0">
                <a:latin typeface="Berlin Sans FB" panose="020E0602020502020306" pitchFamily="34" charset="0"/>
              </a:rPr>
              <a:t>Inembargables:</a:t>
            </a:r>
          </a:p>
          <a:p>
            <a:r>
              <a:rPr lang="es-MX" sz="2400" dirty="0" smtClean="0">
                <a:latin typeface="Berlin Sans FB" panose="020E0602020502020306" pitchFamily="34" charset="0"/>
              </a:rPr>
              <a:t>Los bienes materiales están sujetos a desincorporación </a:t>
            </a:r>
            <a:endParaRPr lang="es-MX" sz="2400" dirty="0">
              <a:latin typeface="Berlin Sans FB" panose="020E0602020502020306" pitchFamily="34" charset="0"/>
            </a:endParaRPr>
          </a:p>
        </p:txBody>
      </p:sp>
      <p:sp>
        <p:nvSpPr>
          <p:cNvPr id="11" name="10 Rectángulo redondeado"/>
          <p:cNvSpPr/>
          <p:nvPr/>
        </p:nvSpPr>
        <p:spPr>
          <a:xfrm>
            <a:off x="755576" y="3009146"/>
            <a:ext cx="7632848" cy="1224136"/>
          </a:xfrm>
          <a:prstGeom prst="roundRect">
            <a:avLst/>
          </a:prstGeom>
          <a:solidFill>
            <a:schemeClr val="accent5">
              <a:lumMod val="60000"/>
              <a:lumOff val="40000"/>
            </a:schemeClr>
          </a:solidFill>
          <a:ln w="762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CuadroTexto"/>
          <p:cNvSpPr txBox="1"/>
          <p:nvPr/>
        </p:nvSpPr>
        <p:spPr>
          <a:xfrm>
            <a:off x="843358" y="3101726"/>
            <a:ext cx="7488832" cy="830997"/>
          </a:xfrm>
          <a:prstGeom prst="rect">
            <a:avLst/>
          </a:prstGeom>
          <a:noFill/>
          <a:ln>
            <a:noFill/>
          </a:ln>
        </p:spPr>
        <p:txBody>
          <a:bodyPr wrap="square" rtlCol="0">
            <a:spAutoFit/>
          </a:bodyPr>
          <a:lstStyle/>
          <a:p>
            <a:r>
              <a:rPr lang="es-MX" sz="2400" dirty="0" smtClean="0">
                <a:latin typeface="Berlin Sans FB" panose="020E0602020502020306" pitchFamily="34" charset="0"/>
              </a:rPr>
              <a:t>Insustituibles:</a:t>
            </a:r>
          </a:p>
          <a:p>
            <a:r>
              <a:rPr lang="es-MX" sz="2400" dirty="0" smtClean="0">
                <a:latin typeface="Berlin Sans FB" panose="020E0602020502020306" pitchFamily="34" charset="0"/>
              </a:rPr>
              <a:t>Bienes protegidos por el Estado (son únicos) </a:t>
            </a:r>
            <a:endParaRPr lang="es-MX" sz="2400" dirty="0">
              <a:latin typeface="Berlin Sans FB" panose="020E0602020502020306" pitchFamily="34" charset="0"/>
            </a:endParaRPr>
          </a:p>
        </p:txBody>
      </p:sp>
      <p:sp>
        <p:nvSpPr>
          <p:cNvPr id="13" name="12 Rectángulo redondeado"/>
          <p:cNvSpPr/>
          <p:nvPr/>
        </p:nvSpPr>
        <p:spPr>
          <a:xfrm>
            <a:off x="514596" y="4425402"/>
            <a:ext cx="8093283" cy="1584176"/>
          </a:xfrm>
          <a:prstGeom prst="roundRect">
            <a:avLst/>
          </a:prstGeom>
          <a:solidFill>
            <a:schemeClr val="accent5">
              <a:lumMod val="60000"/>
              <a:lumOff val="40000"/>
            </a:schemeClr>
          </a:solidFill>
          <a:ln w="762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CuadroTexto"/>
          <p:cNvSpPr txBox="1"/>
          <p:nvPr/>
        </p:nvSpPr>
        <p:spPr>
          <a:xfrm>
            <a:off x="627334" y="4524993"/>
            <a:ext cx="7920880" cy="830997"/>
          </a:xfrm>
          <a:prstGeom prst="rect">
            <a:avLst/>
          </a:prstGeom>
          <a:noFill/>
          <a:ln>
            <a:noFill/>
          </a:ln>
        </p:spPr>
        <p:txBody>
          <a:bodyPr wrap="square" rtlCol="0">
            <a:spAutoFit/>
          </a:bodyPr>
          <a:lstStyle/>
          <a:p>
            <a:r>
              <a:rPr lang="es-MX" sz="2400" dirty="0" smtClean="0">
                <a:latin typeface="Berlin Sans FB" panose="020E0602020502020306" pitchFamily="34" charset="0"/>
              </a:rPr>
              <a:t>Inalienables:</a:t>
            </a:r>
          </a:p>
          <a:p>
            <a:r>
              <a:rPr lang="es-MX" sz="2400" dirty="0" smtClean="0">
                <a:latin typeface="Berlin Sans FB" panose="020E0602020502020306" pitchFamily="34" charset="0"/>
              </a:rPr>
              <a:t>No existen transacciones de bienes si pertenecen al Estado</a:t>
            </a:r>
            <a:endParaRPr lang="es-MX" sz="2400" dirty="0">
              <a:latin typeface="Berlin Sans FB" panose="020E0602020502020306" pitchFamily="34" charset="0"/>
            </a:endParaRPr>
          </a:p>
        </p:txBody>
      </p:sp>
    </p:spTree>
    <p:extLst>
      <p:ext uri="{BB962C8B-B14F-4D97-AF65-F5344CB8AC3E}">
        <p14:creationId xmlns:p14="http://schemas.microsoft.com/office/powerpoint/2010/main" val="242890919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27584" y="692696"/>
            <a:ext cx="7488832" cy="3477875"/>
          </a:xfrm>
          <a:prstGeom prst="rect">
            <a:avLst/>
          </a:prstGeom>
        </p:spPr>
        <p:txBody>
          <a:bodyPr wrap="square">
            <a:spAutoFit/>
          </a:bodyPr>
          <a:lstStyle/>
          <a:p>
            <a:pPr marL="514350" indent="-514350">
              <a:buFont typeface="+mj-lt"/>
              <a:buAutoNum type="alphaLcParenR" startAt="6"/>
            </a:pPr>
            <a:r>
              <a:rPr lang="es-MX" sz="2000" dirty="0">
                <a:solidFill>
                  <a:schemeClr val="bg1"/>
                </a:solidFill>
                <a:latin typeface="Berlin Sans FB" panose="020E0602020502020306" pitchFamily="34" charset="0"/>
              </a:rPr>
              <a:t>El apercibimiento de que en caso de no presentarse a la audiencia, se le tendrá por contestado en sentido afirmativo, así como por </a:t>
            </a:r>
            <a:r>
              <a:rPr lang="es-MX" sz="2000" dirty="0" err="1">
                <a:solidFill>
                  <a:schemeClr val="bg1"/>
                </a:solidFill>
                <a:latin typeface="Berlin Sans FB" panose="020E0602020502020306" pitchFamily="34" charset="0"/>
              </a:rPr>
              <a:t>precluido</a:t>
            </a:r>
            <a:r>
              <a:rPr lang="es-MX" sz="2000" dirty="0">
                <a:solidFill>
                  <a:schemeClr val="bg1"/>
                </a:solidFill>
                <a:latin typeface="Berlin Sans FB" panose="020E0602020502020306" pitchFamily="34" charset="0"/>
              </a:rPr>
              <a:t> su derecho para hacerlo posteriormente; </a:t>
            </a:r>
            <a:endParaRPr lang="es-MX" sz="2000" dirty="0" smtClean="0">
              <a:solidFill>
                <a:schemeClr val="bg1"/>
              </a:solidFill>
              <a:latin typeface="Berlin Sans FB" panose="020E0602020502020306" pitchFamily="34" charset="0"/>
            </a:endParaRPr>
          </a:p>
          <a:p>
            <a:pPr marL="514350" indent="-514350">
              <a:buFont typeface="+mj-lt"/>
              <a:buAutoNum type="alphaLcParenR" startAt="6"/>
            </a:pPr>
            <a:endParaRPr lang="es-MX" sz="2000" dirty="0">
              <a:solidFill>
                <a:schemeClr val="bg1"/>
              </a:solidFill>
              <a:latin typeface="Berlin Sans FB" panose="020E0602020502020306" pitchFamily="34" charset="0"/>
            </a:endParaRPr>
          </a:p>
          <a:p>
            <a:pPr marL="457200" indent="-457200">
              <a:buFont typeface="+mj-lt"/>
              <a:buAutoNum type="alphaLcParenR" startAt="6"/>
            </a:pPr>
            <a:r>
              <a:rPr lang="es-MX" sz="2000" dirty="0">
                <a:solidFill>
                  <a:schemeClr val="bg1"/>
                </a:solidFill>
                <a:latin typeface="Berlin Sans FB" panose="020E0602020502020306" pitchFamily="34" charset="0"/>
              </a:rPr>
              <a:t>El nombre, cargo y firma autógrafa del servidor público de la dependencia administradora de inmuebles competente que la emite, y </a:t>
            </a:r>
            <a:endParaRPr lang="es-MX" sz="2000" dirty="0" smtClean="0">
              <a:solidFill>
                <a:schemeClr val="bg1"/>
              </a:solidFill>
              <a:latin typeface="Berlin Sans FB" panose="020E0602020502020306" pitchFamily="34" charset="0"/>
            </a:endParaRPr>
          </a:p>
          <a:p>
            <a:pPr marL="457200" indent="-457200">
              <a:buFont typeface="+mj-lt"/>
              <a:buAutoNum type="alphaLcParenR" startAt="6"/>
            </a:pPr>
            <a:endParaRPr lang="es-MX" sz="2000" dirty="0">
              <a:solidFill>
                <a:schemeClr val="bg1"/>
              </a:solidFill>
              <a:latin typeface="Berlin Sans FB" panose="020E0602020502020306" pitchFamily="34" charset="0"/>
            </a:endParaRPr>
          </a:p>
          <a:p>
            <a:pPr marL="457200" indent="-457200">
              <a:buFont typeface="+mj-lt"/>
              <a:buAutoNum type="alphaLcParenR" startAt="6"/>
            </a:pPr>
            <a:r>
              <a:rPr lang="es-MX" sz="2000" dirty="0">
                <a:solidFill>
                  <a:schemeClr val="bg1"/>
                </a:solidFill>
                <a:latin typeface="Berlin Sans FB" panose="020E0602020502020306" pitchFamily="34" charset="0"/>
              </a:rPr>
              <a:t>El señalamiento de que el respectivo expediente queda a su disposición para su consulta en el lugar en el que tendrá verificativo la audiencia.</a:t>
            </a:r>
          </a:p>
        </p:txBody>
      </p:sp>
      <p:pic>
        <p:nvPicPr>
          <p:cNvPr id="2" name="Imagen 1"/>
          <p:cNvPicPr>
            <a:picLocks noChangeAspect="1"/>
          </p:cNvPicPr>
          <p:nvPr/>
        </p:nvPicPr>
        <p:blipFill>
          <a:blip r:embed="rId2"/>
          <a:stretch>
            <a:fillRect/>
          </a:stretch>
        </p:blipFill>
        <p:spPr>
          <a:xfrm>
            <a:off x="4283968" y="4020423"/>
            <a:ext cx="3024336" cy="179797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33039321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27584" y="692696"/>
            <a:ext cx="4464496" cy="4832092"/>
          </a:xfrm>
          <a:prstGeom prst="rect">
            <a:avLst/>
          </a:prstGeom>
        </p:spPr>
        <p:txBody>
          <a:bodyPr wrap="square">
            <a:spAutoFit/>
          </a:bodyPr>
          <a:lstStyle/>
          <a:p>
            <a:r>
              <a:rPr lang="es-MX" sz="2400" dirty="0">
                <a:solidFill>
                  <a:schemeClr val="bg1"/>
                </a:solidFill>
                <a:latin typeface="Berlin Sans FB" panose="020E0602020502020306" pitchFamily="34" charset="0"/>
              </a:rPr>
              <a:t>II.- La audiencia se desahogará en la siguiente forma: </a:t>
            </a:r>
            <a:endParaRPr lang="es-MX" sz="2400" dirty="0" smtClean="0">
              <a:solidFill>
                <a:schemeClr val="bg1"/>
              </a:solidFill>
              <a:latin typeface="Berlin Sans FB" panose="020E0602020502020306" pitchFamily="34" charset="0"/>
            </a:endParaRPr>
          </a:p>
          <a:p>
            <a:endParaRPr lang="es-MX" sz="2000" dirty="0" smtClean="0">
              <a:solidFill>
                <a:schemeClr val="bg1"/>
              </a:solidFill>
              <a:latin typeface="Berlin Sans FB" panose="020E0602020502020306" pitchFamily="34" charset="0"/>
            </a:endParaRPr>
          </a:p>
          <a:p>
            <a:pPr marL="457200" indent="-457200">
              <a:buFont typeface="+mj-lt"/>
              <a:buAutoNum type="alphaLcParenR"/>
            </a:pPr>
            <a:r>
              <a:rPr lang="es-MX" sz="2000" dirty="0" smtClean="0">
                <a:solidFill>
                  <a:schemeClr val="bg1"/>
                </a:solidFill>
                <a:latin typeface="Berlin Sans FB" panose="020E0602020502020306" pitchFamily="34" charset="0"/>
              </a:rPr>
              <a:t>Se </a:t>
            </a:r>
            <a:r>
              <a:rPr lang="es-MX" sz="2000" dirty="0">
                <a:solidFill>
                  <a:schemeClr val="bg1"/>
                </a:solidFill>
                <a:latin typeface="Berlin Sans FB" panose="020E0602020502020306" pitchFamily="34" charset="0"/>
              </a:rPr>
              <a:t>recibirán las pruebas que se ofrezcan, y se admitirán y desahogarán las procedentes en la fecha que se señale; </a:t>
            </a:r>
            <a:endParaRPr lang="es-MX" sz="2000" dirty="0" smtClean="0">
              <a:solidFill>
                <a:schemeClr val="bg1"/>
              </a:solidFill>
              <a:latin typeface="Berlin Sans FB" panose="020E0602020502020306" pitchFamily="34" charset="0"/>
            </a:endParaRPr>
          </a:p>
          <a:p>
            <a:pPr marL="457200" indent="-457200">
              <a:buFont typeface="+mj-lt"/>
              <a:buAutoNum type="alphaLcParenR"/>
            </a:pPr>
            <a:endParaRPr lang="es-MX" sz="2000" dirty="0" smtClean="0">
              <a:solidFill>
                <a:schemeClr val="bg1"/>
              </a:solidFill>
              <a:latin typeface="Berlin Sans FB" panose="020E0602020502020306" pitchFamily="34" charset="0"/>
            </a:endParaRPr>
          </a:p>
          <a:p>
            <a:pPr marL="457200" indent="-457200">
              <a:buFont typeface="+mj-lt"/>
              <a:buAutoNum type="alphaLcParenR"/>
            </a:pPr>
            <a:r>
              <a:rPr lang="es-MX" sz="2000" dirty="0" smtClean="0">
                <a:solidFill>
                  <a:schemeClr val="bg1"/>
                </a:solidFill>
                <a:latin typeface="Berlin Sans FB" panose="020E0602020502020306" pitchFamily="34" charset="0"/>
              </a:rPr>
              <a:t>El </a:t>
            </a:r>
            <a:r>
              <a:rPr lang="es-MX" sz="2000" dirty="0">
                <a:solidFill>
                  <a:schemeClr val="bg1"/>
                </a:solidFill>
                <a:latin typeface="Berlin Sans FB" panose="020E0602020502020306" pitchFamily="34" charset="0"/>
              </a:rPr>
              <a:t>compareciente formulará los alegatos que considere pertinentes, y </a:t>
            </a:r>
            <a:endParaRPr lang="es-MX" sz="2000" dirty="0" smtClean="0">
              <a:solidFill>
                <a:schemeClr val="bg1"/>
              </a:solidFill>
              <a:latin typeface="Berlin Sans FB" panose="020E0602020502020306" pitchFamily="34" charset="0"/>
            </a:endParaRPr>
          </a:p>
          <a:p>
            <a:pPr marL="457200" indent="-457200">
              <a:buFont typeface="+mj-lt"/>
              <a:buAutoNum type="alphaLcParenR"/>
            </a:pPr>
            <a:endParaRPr lang="es-MX" sz="2000" dirty="0" smtClean="0">
              <a:solidFill>
                <a:schemeClr val="bg1"/>
              </a:solidFill>
              <a:latin typeface="Berlin Sans FB" panose="020E0602020502020306" pitchFamily="34" charset="0"/>
            </a:endParaRPr>
          </a:p>
          <a:p>
            <a:pPr marL="457200" indent="-457200">
              <a:buFont typeface="+mj-lt"/>
              <a:buAutoNum type="alphaLcParenR"/>
            </a:pPr>
            <a:r>
              <a:rPr lang="es-MX" sz="2000" dirty="0" smtClean="0">
                <a:solidFill>
                  <a:schemeClr val="bg1"/>
                </a:solidFill>
                <a:latin typeface="Berlin Sans FB" panose="020E0602020502020306" pitchFamily="34" charset="0"/>
              </a:rPr>
              <a:t>Se </a:t>
            </a:r>
            <a:r>
              <a:rPr lang="es-MX" sz="2000" dirty="0">
                <a:solidFill>
                  <a:schemeClr val="bg1"/>
                </a:solidFill>
                <a:latin typeface="Berlin Sans FB" panose="020E0602020502020306" pitchFamily="34" charset="0"/>
              </a:rPr>
              <a:t>levantará acta administrativa en la que consten las circunstancias anteriores.</a:t>
            </a:r>
          </a:p>
        </p:txBody>
      </p:sp>
      <p:pic>
        <p:nvPicPr>
          <p:cNvPr id="4098" name="Picture 2" descr="https://www.eldia.com.bo/images/Noticias/11-6-7/SABSA01.jpg"/>
          <p:cNvPicPr>
            <a:picLocks noChangeAspect="1" noChangeArrowheads="1"/>
          </p:cNvPicPr>
          <p:nvPr/>
        </p:nvPicPr>
        <p:blipFill rotWithShape="1">
          <a:blip r:embed="rId2">
            <a:extLst>
              <a:ext uri="{28A0092B-C50C-407E-A947-70E740481C1C}">
                <a14:useLocalDpi xmlns:a14="http://schemas.microsoft.com/office/drawing/2010/main" val="0"/>
              </a:ext>
            </a:extLst>
          </a:blip>
          <a:srcRect t="2528" r="13939"/>
          <a:stretch/>
        </p:blipFill>
        <p:spPr bwMode="auto">
          <a:xfrm>
            <a:off x="5820681" y="692696"/>
            <a:ext cx="2624690" cy="248814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media.telemundolasvegas.com/images/800*561/tlmd_10_zimmermann_juicio.jpg"/>
          <p:cNvPicPr>
            <a:picLocks noChangeAspect="1" noChangeArrowheads="1"/>
          </p:cNvPicPr>
          <p:nvPr/>
        </p:nvPicPr>
        <p:blipFill rotWithShape="1">
          <a:blip r:embed="rId3">
            <a:extLst>
              <a:ext uri="{28A0092B-C50C-407E-A947-70E740481C1C}">
                <a14:useLocalDpi xmlns:a14="http://schemas.microsoft.com/office/drawing/2010/main" val="0"/>
              </a:ext>
            </a:extLst>
          </a:blip>
          <a:srcRect r="13772" b="12279"/>
          <a:stretch/>
        </p:blipFill>
        <p:spPr bwMode="auto">
          <a:xfrm>
            <a:off x="5820681" y="3206866"/>
            <a:ext cx="2624690" cy="24543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622887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611560" y="548680"/>
            <a:ext cx="7992888" cy="576064"/>
          </a:xfrm>
          <a:prstGeom prst="roundRect">
            <a:avLst/>
          </a:prstGeom>
          <a:solidFill>
            <a:schemeClr val="accent2">
              <a:lumMod val="60000"/>
              <a:lumOff val="4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MX" sz="2800" dirty="0">
                <a:solidFill>
                  <a:schemeClr val="bg1"/>
                </a:solidFill>
                <a:latin typeface="Arial Rounded MT Bold" panose="020F0704030504030204" pitchFamily="34" charset="0"/>
              </a:rPr>
              <a:t>La resolución deberá contener lo siguiente:</a:t>
            </a:r>
            <a:endParaRPr lang="es-MX" sz="2800" dirty="0">
              <a:latin typeface="Arial Rounded MT Bold" panose="020F0704030504030204" pitchFamily="34" charset="0"/>
            </a:endParaRPr>
          </a:p>
        </p:txBody>
      </p:sp>
      <p:sp>
        <p:nvSpPr>
          <p:cNvPr id="5" name="Rectángulo 4"/>
          <p:cNvSpPr/>
          <p:nvPr/>
        </p:nvSpPr>
        <p:spPr>
          <a:xfrm>
            <a:off x="935596" y="1412776"/>
            <a:ext cx="3996444" cy="4893647"/>
          </a:xfrm>
          <a:prstGeom prst="rect">
            <a:avLst/>
          </a:prstGeom>
        </p:spPr>
        <p:txBody>
          <a:bodyPr wrap="square">
            <a:spAutoFit/>
          </a:bodyPr>
          <a:lstStyle/>
          <a:p>
            <a:r>
              <a:rPr lang="es-MX" sz="2400" dirty="0">
                <a:solidFill>
                  <a:schemeClr val="bg1"/>
                </a:solidFill>
                <a:latin typeface="Berlin Sans FB" panose="020E0602020502020306" pitchFamily="34" charset="0"/>
              </a:rPr>
              <a:t>I.- Nombre de las personas sujetas al procedimiento; </a:t>
            </a:r>
            <a:endParaRPr lang="es-MX" sz="2400" dirty="0" smtClean="0">
              <a:solidFill>
                <a:schemeClr val="bg1"/>
              </a:solidFill>
              <a:latin typeface="Berlin Sans FB" panose="020E0602020502020306" pitchFamily="34" charset="0"/>
            </a:endParaRPr>
          </a:p>
          <a:p>
            <a:endParaRPr lang="es-MX" sz="2400" dirty="0">
              <a:solidFill>
                <a:schemeClr val="bg1"/>
              </a:solidFill>
              <a:latin typeface="Berlin Sans FB" panose="020E0602020502020306" pitchFamily="34" charset="0"/>
            </a:endParaRPr>
          </a:p>
          <a:p>
            <a:r>
              <a:rPr lang="es-MX" sz="2400" dirty="0">
                <a:solidFill>
                  <a:schemeClr val="bg1"/>
                </a:solidFill>
                <a:latin typeface="Berlin Sans FB" panose="020E0602020502020306" pitchFamily="34" charset="0"/>
              </a:rPr>
              <a:t>II.- El análisis de las cuestiones planteadas por los interesados, en su caso; </a:t>
            </a:r>
            <a:endParaRPr lang="es-MX" sz="2400" dirty="0" smtClean="0">
              <a:solidFill>
                <a:schemeClr val="bg1"/>
              </a:solidFill>
              <a:latin typeface="Berlin Sans FB" panose="020E0602020502020306" pitchFamily="34" charset="0"/>
            </a:endParaRPr>
          </a:p>
          <a:p>
            <a:endParaRPr lang="es-MX" sz="2400" dirty="0">
              <a:solidFill>
                <a:schemeClr val="bg1"/>
              </a:solidFill>
              <a:latin typeface="Berlin Sans FB" panose="020E0602020502020306" pitchFamily="34" charset="0"/>
            </a:endParaRPr>
          </a:p>
          <a:p>
            <a:r>
              <a:rPr lang="es-MX" sz="2400" dirty="0">
                <a:solidFill>
                  <a:schemeClr val="bg1"/>
                </a:solidFill>
                <a:latin typeface="Berlin Sans FB" panose="020E0602020502020306" pitchFamily="34" charset="0"/>
              </a:rPr>
              <a:t>III.- La valoración de las pruebas aportadas; </a:t>
            </a:r>
            <a:endParaRPr lang="es-MX" sz="2400" dirty="0" smtClean="0">
              <a:solidFill>
                <a:schemeClr val="bg1"/>
              </a:solidFill>
              <a:latin typeface="Berlin Sans FB" panose="020E0602020502020306" pitchFamily="34" charset="0"/>
            </a:endParaRPr>
          </a:p>
          <a:p>
            <a:endParaRPr lang="es-MX" sz="2400" dirty="0">
              <a:solidFill>
                <a:schemeClr val="bg1"/>
              </a:solidFill>
              <a:latin typeface="Berlin Sans FB" panose="020E0602020502020306" pitchFamily="34" charset="0"/>
            </a:endParaRPr>
          </a:p>
          <a:p>
            <a:r>
              <a:rPr lang="es-MX" sz="2400" dirty="0">
                <a:solidFill>
                  <a:schemeClr val="bg1"/>
                </a:solidFill>
                <a:latin typeface="Berlin Sans FB" panose="020E0602020502020306" pitchFamily="34" charset="0"/>
              </a:rPr>
              <a:t>IV.- Los fundamentos y motivos que sustenten la resolución; </a:t>
            </a:r>
          </a:p>
        </p:txBody>
      </p:sp>
      <p:pic>
        <p:nvPicPr>
          <p:cNvPr id="2" name="Imagen 1"/>
          <p:cNvPicPr>
            <a:picLocks noChangeAspect="1"/>
          </p:cNvPicPr>
          <p:nvPr/>
        </p:nvPicPr>
        <p:blipFill>
          <a:blip r:embed="rId2"/>
          <a:stretch>
            <a:fillRect/>
          </a:stretch>
        </p:blipFill>
        <p:spPr>
          <a:xfrm>
            <a:off x="5469499" y="1700808"/>
            <a:ext cx="2486877" cy="3424338"/>
          </a:xfrm>
          <a:prstGeom prst="rect">
            <a:avLst/>
          </a:prstGeom>
        </p:spPr>
      </p:pic>
    </p:spTree>
    <p:extLst>
      <p:ext uri="{BB962C8B-B14F-4D97-AF65-F5344CB8AC3E}">
        <p14:creationId xmlns:p14="http://schemas.microsoft.com/office/powerpoint/2010/main" val="17762409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7584" y="836712"/>
            <a:ext cx="4176464" cy="5256584"/>
          </a:xfrm>
        </p:spPr>
        <p:txBody>
          <a:bodyPr>
            <a:normAutofit/>
          </a:bodyPr>
          <a:lstStyle/>
          <a:p>
            <a:pPr algn="l"/>
            <a:r>
              <a:rPr lang="es-MX" sz="2000" dirty="0">
                <a:solidFill>
                  <a:schemeClr val="bg1"/>
                </a:solidFill>
                <a:latin typeface="Berlin Sans FB" panose="020E0602020502020306" pitchFamily="34" charset="0"/>
              </a:rPr>
              <a:t>V.- La declaración sobre la procedencia de la terminación, revocación o caducidad de las concesiones, permisos o autorizaciones; </a:t>
            </a:r>
            <a:r>
              <a:rPr lang="es-MX" sz="2000" dirty="0" smtClean="0">
                <a:solidFill>
                  <a:schemeClr val="bg1"/>
                </a:solidFill>
                <a:latin typeface="Berlin Sans FB" panose="020E0602020502020306" pitchFamily="34" charset="0"/>
              </a:rPr>
              <a:t/>
            </a:r>
            <a:br>
              <a:rPr lang="es-MX" sz="2000" dirty="0" smtClean="0">
                <a:solidFill>
                  <a:schemeClr val="bg1"/>
                </a:solidFill>
                <a:latin typeface="Berlin Sans FB" panose="020E0602020502020306" pitchFamily="34" charset="0"/>
              </a:rPr>
            </a:br>
            <a:r>
              <a:rPr lang="es-MX" sz="2000" dirty="0">
                <a:solidFill>
                  <a:schemeClr val="bg1"/>
                </a:solidFill>
                <a:latin typeface="Berlin Sans FB" panose="020E0602020502020306" pitchFamily="34" charset="0"/>
              </a:rPr>
              <a:t/>
            </a:r>
            <a:br>
              <a:rPr lang="es-MX" sz="2000" dirty="0">
                <a:solidFill>
                  <a:schemeClr val="bg1"/>
                </a:solidFill>
                <a:latin typeface="Berlin Sans FB" panose="020E0602020502020306" pitchFamily="34" charset="0"/>
              </a:rPr>
            </a:br>
            <a:r>
              <a:rPr lang="es-MX" sz="2000" dirty="0">
                <a:solidFill>
                  <a:schemeClr val="bg1"/>
                </a:solidFill>
                <a:latin typeface="Berlin Sans FB" panose="020E0602020502020306" pitchFamily="34" charset="0"/>
              </a:rPr>
              <a:t>VI.- Los términos, en su caso, para llevar a cabo la recuperación del inmueble de que se trate, y </a:t>
            </a:r>
            <a:r>
              <a:rPr lang="es-MX" sz="2000" dirty="0" smtClean="0">
                <a:solidFill>
                  <a:schemeClr val="bg1"/>
                </a:solidFill>
                <a:latin typeface="Berlin Sans FB" panose="020E0602020502020306" pitchFamily="34" charset="0"/>
              </a:rPr>
              <a:t/>
            </a:r>
            <a:br>
              <a:rPr lang="es-MX" sz="2000" dirty="0" smtClean="0">
                <a:solidFill>
                  <a:schemeClr val="bg1"/>
                </a:solidFill>
                <a:latin typeface="Berlin Sans FB" panose="020E0602020502020306" pitchFamily="34" charset="0"/>
              </a:rPr>
            </a:br>
            <a:r>
              <a:rPr lang="es-MX" sz="2000" dirty="0">
                <a:solidFill>
                  <a:schemeClr val="bg1"/>
                </a:solidFill>
                <a:latin typeface="Berlin Sans FB" panose="020E0602020502020306" pitchFamily="34" charset="0"/>
              </a:rPr>
              <a:t/>
            </a:r>
            <a:br>
              <a:rPr lang="es-MX" sz="2000" dirty="0">
                <a:solidFill>
                  <a:schemeClr val="bg1"/>
                </a:solidFill>
                <a:latin typeface="Berlin Sans FB" panose="020E0602020502020306" pitchFamily="34" charset="0"/>
              </a:rPr>
            </a:br>
            <a:r>
              <a:rPr lang="es-MX" sz="2000" dirty="0">
                <a:solidFill>
                  <a:schemeClr val="bg1"/>
                </a:solidFill>
                <a:latin typeface="Berlin Sans FB" panose="020E0602020502020306" pitchFamily="34" charset="0"/>
              </a:rPr>
              <a:t>VII.- El nombre, cargo y firma autógrafa del servidor público de la dependencia administradora de inmuebles competente que la emite.</a:t>
            </a:r>
            <a:r>
              <a:rPr lang="es-MX" sz="2800" dirty="0">
                <a:solidFill>
                  <a:schemeClr val="bg1"/>
                </a:solidFill>
                <a:latin typeface="Berlin Sans FB" panose="020E0602020502020306" pitchFamily="34" charset="0"/>
              </a:rPr>
              <a:t/>
            </a:r>
            <a:br>
              <a:rPr lang="es-MX" sz="2800" dirty="0">
                <a:solidFill>
                  <a:schemeClr val="bg1"/>
                </a:solidFill>
                <a:latin typeface="Berlin Sans FB" panose="020E0602020502020306" pitchFamily="34" charset="0"/>
              </a:rPr>
            </a:br>
            <a:endParaRPr lang="es-MX" sz="2800" dirty="0"/>
          </a:p>
        </p:txBody>
      </p:sp>
      <p:pic>
        <p:nvPicPr>
          <p:cNvPr id="4" name="Imagen 3"/>
          <p:cNvPicPr>
            <a:picLocks noChangeAspect="1"/>
          </p:cNvPicPr>
          <p:nvPr/>
        </p:nvPicPr>
        <p:blipFill>
          <a:blip r:embed="rId2"/>
          <a:stretch>
            <a:fillRect/>
          </a:stretch>
        </p:blipFill>
        <p:spPr>
          <a:xfrm>
            <a:off x="5652120" y="692696"/>
            <a:ext cx="2421230" cy="2520280"/>
          </a:xfrm>
          <a:prstGeom prst="rect">
            <a:avLst/>
          </a:prstGeom>
        </p:spPr>
      </p:pic>
    </p:spTree>
    <p:extLst>
      <p:ext uri="{BB962C8B-B14F-4D97-AF65-F5344CB8AC3E}">
        <p14:creationId xmlns:p14="http://schemas.microsoft.com/office/powerpoint/2010/main" val="385985801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211960" y="980728"/>
            <a:ext cx="4067944" cy="4401205"/>
          </a:xfrm>
          <a:prstGeom prst="rect">
            <a:avLst/>
          </a:prstGeom>
        </p:spPr>
        <p:txBody>
          <a:bodyPr wrap="square">
            <a:spAutoFit/>
          </a:bodyPr>
          <a:lstStyle/>
          <a:p>
            <a:pPr algn="just"/>
            <a:r>
              <a:rPr lang="es-MX" sz="2800" dirty="0">
                <a:solidFill>
                  <a:schemeClr val="bg1"/>
                </a:solidFill>
                <a:latin typeface="Berlin Sans FB" panose="020E0602020502020306" pitchFamily="34" charset="0"/>
              </a:rPr>
              <a:t>Dicha resolución será notificada al interesado dentro de los cinco días hábiles siguientes a su emisión, haciéndole saber el derecho que tiene para interponer el recurso de revisión previsto en la Ley Federal de Procedimiento Administrativo</a:t>
            </a:r>
            <a:r>
              <a:rPr lang="es-MX" sz="2400" dirty="0">
                <a:solidFill>
                  <a:schemeClr val="bg1"/>
                </a:solidFill>
                <a:latin typeface="Berlin Sans FB" panose="020E0602020502020306" pitchFamily="34" charset="0"/>
              </a:rPr>
              <a:t>.</a:t>
            </a:r>
          </a:p>
        </p:txBody>
      </p:sp>
      <p:pic>
        <p:nvPicPr>
          <p:cNvPr id="5" name="Imagen 4"/>
          <p:cNvPicPr>
            <a:picLocks noChangeAspect="1"/>
          </p:cNvPicPr>
          <p:nvPr/>
        </p:nvPicPr>
        <p:blipFill>
          <a:blip r:embed="rId2"/>
          <a:stretch>
            <a:fillRect/>
          </a:stretch>
        </p:blipFill>
        <p:spPr>
          <a:xfrm>
            <a:off x="539552" y="1124744"/>
            <a:ext cx="3245477" cy="4642099"/>
          </a:xfrm>
          <a:prstGeom prst="rect">
            <a:avLst/>
          </a:prstGeom>
        </p:spPr>
      </p:pic>
    </p:spTree>
    <p:extLst>
      <p:ext uri="{BB962C8B-B14F-4D97-AF65-F5344CB8AC3E}">
        <p14:creationId xmlns:p14="http://schemas.microsoft.com/office/powerpoint/2010/main" val="78107252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83568" y="836712"/>
            <a:ext cx="7776864" cy="2308324"/>
          </a:xfrm>
          <a:prstGeom prst="rect">
            <a:avLst/>
          </a:prstGeom>
        </p:spPr>
        <p:txBody>
          <a:bodyPr wrap="square">
            <a:spAutoFit/>
          </a:bodyPr>
          <a:lstStyle/>
          <a:p>
            <a:pPr algn="just"/>
            <a:r>
              <a:rPr lang="es-MX" sz="2400" dirty="0">
                <a:solidFill>
                  <a:schemeClr val="bg1"/>
                </a:solidFill>
                <a:latin typeface="Berlin Sans FB" panose="020E0602020502020306" pitchFamily="34" charset="0"/>
              </a:rPr>
              <a:t>Una </a:t>
            </a:r>
            <a:r>
              <a:rPr lang="es-MX" sz="2400" dirty="0" smtClean="0">
                <a:solidFill>
                  <a:schemeClr val="bg1"/>
                </a:solidFill>
                <a:latin typeface="Berlin Sans FB" panose="020E0602020502020306" pitchFamily="34" charset="0"/>
              </a:rPr>
              <a:t>vez que </a:t>
            </a:r>
            <a:r>
              <a:rPr lang="es-MX" sz="2400" dirty="0">
                <a:solidFill>
                  <a:schemeClr val="bg1"/>
                </a:solidFill>
                <a:latin typeface="Berlin Sans FB" panose="020E0602020502020306" pitchFamily="34" charset="0"/>
              </a:rPr>
              <a:t>quede firme la resolución pronunciada, la dependencia administradora de inmuebles que dictó la misma, procederá a ejecutarla, estando facultada para que, en caso de ser necesario, aplique las medidas de apremio previstas en el Código Federal de Procedimientos Civiles.</a:t>
            </a:r>
          </a:p>
        </p:txBody>
      </p:sp>
      <p:pic>
        <p:nvPicPr>
          <p:cNvPr id="2" name="Imagen 1"/>
          <p:cNvPicPr>
            <a:picLocks noChangeAspect="1"/>
          </p:cNvPicPr>
          <p:nvPr/>
        </p:nvPicPr>
        <p:blipFill>
          <a:blip r:embed="rId2"/>
          <a:stretch>
            <a:fillRect/>
          </a:stretch>
        </p:blipFill>
        <p:spPr>
          <a:xfrm>
            <a:off x="2843808" y="3165787"/>
            <a:ext cx="3763819" cy="208823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73887164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55576" y="692696"/>
            <a:ext cx="7704856" cy="2246769"/>
          </a:xfrm>
          <a:prstGeom prst="rect">
            <a:avLst/>
          </a:prstGeom>
        </p:spPr>
        <p:txBody>
          <a:bodyPr wrap="square">
            <a:spAutoFit/>
          </a:bodyPr>
          <a:lstStyle/>
          <a:p>
            <a:pPr algn="just"/>
            <a:r>
              <a:rPr lang="es-MX" sz="2800" dirty="0">
                <a:solidFill>
                  <a:schemeClr val="bg1"/>
                </a:solidFill>
                <a:latin typeface="Berlin Sans FB" panose="020E0602020502020306" pitchFamily="34" charset="0"/>
              </a:rPr>
              <a:t>La dependencia administradora de inmuebles podrá celebrar con los particulares acuerdos o convenios de carácter conciliatorio en cualquier momento, siempre que no sean contrarios a las disposiciones legales aplicables.</a:t>
            </a:r>
          </a:p>
        </p:txBody>
      </p:sp>
      <p:pic>
        <p:nvPicPr>
          <p:cNvPr id="5" name="Imagen 4"/>
          <p:cNvPicPr>
            <a:picLocks noChangeAspect="1"/>
          </p:cNvPicPr>
          <p:nvPr/>
        </p:nvPicPr>
        <p:blipFill>
          <a:blip r:embed="rId2">
            <a:extLst>
              <a:ext uri="{BEBA8EAE-BF5A-486C-A8C5-ECC9F3942E4B}">
                <a14:imgProps xmlns:a14="http://schemas.microsoft.com/office/drawing/2010/main">
                  <a14:imgLayer r:embed="rId3">
                    <a14:imgEffect>
                      <a14:artisticPencilGrayscale/>
                    </a14:imgEffect>
                  </a14:imgLayer>
                </a14:imgProps>
              </a:ext>
            </a:extLst>
          </a:blip>
          <a:stretch>
            <a:fillRect/>
          </a:stretch>
        </p:blipFill>
        <p:spPr>
          <a:xfrm>
            <a:off x="1751156" y="3356992"/>
            <a:ext cx="5713696" cy="2453882"/>
          </a:xfrm>
          <a:prstGeom prst="rect">
            <a:avLst/>
          </a:prstGeom>
          <a:noFill/>
          <a:ln>
            <a:noFill/>
          </a:ln>
        </p:spPr>
      </p:pic>
    </p:spTree>
    <p:extLst>
      <p:ext uri="{BB962C8B-B14F-4D97-AF65-F5344CB8AC3E}">
        <p14:creationId xmlns:p14="http://schemas.microsoft.com/office/powerpoint/2010/main" val="175791437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755576" y="620688"/>
            <a:ext cx="7776864" cy="576064"/>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3200" dirty="0" smtClean="0">
                <a:latin typeface="Arial Rounded MT Bold" panose="020F0704030504030204" pitchFamily="34" charset="0"/>
              </a:rPr>
              <a:t>Bibliografía: </a:t>
            </a:r>
            <a:endParaRPr lang="es-MX" sz="3200" dirty="0">
              <a:latin typeface="Arial Rounded MT Bold" panose="020F0704030504030204" pitchFamily="34" charset="0"/>
            </a:endParaRPr>
          </a:p>
        </p:txBody>
      </p:sp>
      <p:sp>
        <p:nvSpPr>
          <p:cNvPr id="5" name="4 Rectángulo redondeado"/>
          <p:cNvSpPr/>
          <p:nvPr/>
        </p:nvSpPr>
        <p:spPr>
          <a:xfrm>
            <a:off x="827584" y="1628800"/>
            <a:ext cx="7704856" cy="4032448"/>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s-MX" dirty="0">
                <a:solidFill>
                  <a:schemeClr val="bg1"/>
                </a:solidFill>
              </a:rPr>
              <a:t>Ley de Bienes del Estado de México y sus municipios.</a:t>
            </a:r>
          </a:p>
          <a:p>
            <a:pPr marL="285750" indent="-285750">
              <a:buFont typeface="Arial" panose="020B0604020202020204" pitchFamily="34" charset="0"/>
              <a:buChar char="•"/>
            </a:pPr>
            <a:r>
              <a:rPr lang="es-MX" dirty="0">
                <a:solidFill>
                  <a:schemeClr val="bg1"/>
                </a:solidFill>
              </a:rPr>
              <a:t>Martínez Morales, Rafael I., DERECHO ADMINISTRATIVO 1ER. CURSO</a:t>
            </a:r>
          </a:p>
          <a:p>
            <a:pPr marL="285750" indent="-285750">
              <a:buFont typeface="Arial" panose="020B0604020202020204" pitchFamily="34" charset="0"/>
              <a:buChar char="•"/>
            </a:pPr>
            <a:r>
              <a:rPr lang="es-MX" dirty="0">
                <a:solidFill>
                  <a:schemeClr val="bg1"/>
                </a:solidFill>
              </a:rPr>
              <a:t>Constitución Política de los Estados Unidos Mexicanos. </a:t>
            </a:r>
          </a:p>
          <a:p>
            <a:pPr marL="285750" indent="-285750">
              <a:buFont typeface="Arial" panose="020B0604020202020204" pitchFamily="34" charset="0"/>
              <a:buChar char="•"/>
            </a:pPr>
            <a:r>
              <a:rPr lang="es-MX" dirty="0">
                <a:solidFill>
                  <a:schemeClr val="bg1"/>
                </a:solidFill>
              </a:rPr>
              <a:t>Ley General de Bienes Nacionales. </a:t>
            </a:r>
          </a:p>
          <a:p>
            <a:pPr marL="285750" indent="-285750" algn="ctr">
              <a:buFont typeface="Arial" panose="020B0604020202020204" pitchFamily="34" charset="0"/>
              <a:buChar char="•"/>
            </a:pPr>
            <a:endParaRPr lang="es-MX" dirty="0"/>
          </a:p>
        </p:txBody>
      </p:sp>
    </p:spTree>
    <p:extLst>
      <p:ext uri="{BB962C8B-B14F-4D97-AF65-F5344CB8AC3E}">
        <p14:creationId xmlns:p14="http://schemas.microsoft.com/office/powerpoint/2010/main" val="2267827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662013" y="620687"/>
            <a:ext cx="7776864" cy="651806"/>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CuadroTexto"/>
          <p:cNvSpPr txBox="1"/>
          <p:nvPr/>
        </p:nvSpPr>
        <p:spPr>
          <a:xfrm>
            <a:off x="756787" y="626162"/>
            <a:ext cx="7632848" cy="523220"/>
          </a:xfrm>
          <a:prstGeom prst="rect">
            <a:avLst/>
          </a:prstGeom>
          <a:noFill/>
          <a:ln>
            <a:noFill/>
          </a:ln>
        </p:spPr>
        <p:txBody>
          <a:bodyPr wrap="square" rtlCol="0">
            <a:spAutoFit/>
          </a:bodyPr>
          <a:lstStyle/>
          <a:p>
            <a:r>
              <a:rPr lang="es-MX" sz="2800" b="1" dirty="0" smtClean="0">
                <a:solidFill>
                  <a:schemeClr val="bg1"/>
                </a:solidFill>
                <a:latin typeface="Arial Rounded MT Bold" panose="020F0704030504030204" pitchFamily="34" charset="0"/>
                <a:ea typeface="Arial Unicode MS" panose="020B0604020202020204" pitchFamily="34" charset="-128"/>
                <a:cs typeface="Arial Unicode MS" panose="020B0604020202020204" pitchFamily="34" charset="-128"/>
              </a:rPr>
              <a:t>El territorio nacional es tridimensional:</a:t>
            </a:r>
            <a:endParaRPr lang="es-MX" sz="2800" b="1" dirty="0">
              <a:solidFill>
                <a:schemeClr val="bg1"/>
              </a:solidFill>
              <a:latin typeface="Arial Rounded MT Bold" panose="020F0704030504030204" pitchFamily="34" charset="0"/>
              <a:ea typeface="Arial Unicode MS" panose="020B0604020202020204" pitchFamily="34" charset="-128"/>
              <a:cs typeface="Arial Unicode MS" panose="020B0604020202020204" pitchFamily="34" charset="-128"/>
            </a:endParaRPr>
          </a:p>
        </p:txBody>
      </p:sp>
      <p:sp>
        <p:nvSpPr>
          <p:cNvPr id="6" name="5 CuadroTexto"/>
          <p:cNvSpPr txBox="1"/>
          <p:nvPr/>
        </p:nvSpPr>
        <p:spPr>
          <a:xfrm>
            <a:off x="26820" y="2111955"/>
            <a:ext cx="2736304" cy="523220"/>
          </a:xfrm>
          <a:prstGeom prst="rect">
            <a:avLst/>
          </a:prstGeom>
          <a:noFill/>
        </p:spPr>
        <p:txBody>
          <a:bodyPr wrap="square" rtlCol="0">
            <a:spAutoFit/>
          </a:bodyPr>
          <a:lstStyle/>
          <a:p>
            <a:pPr algn="ctr"/>
            <a:r>
              <a:rPr lang="es-MX" sz="2800" dirty="0" smtClean="0">
                <a:solidFill>
                  <a:schemeClr val="bg1"/>
                </a:solidFill>
                <a:latin typeface="Berlin Sans FB" panose="020E0602020502020306" pitchFamily="34" charset="0"/>
              </a:rPr>
              <a:t>Tierra</a:t>
            </a:r>
            <a:endParaRPr lang="es-MX" sz="3600" dirty="0">
              <a:solidFill>
                <a:schemeClr val="bg1"/>
              </a:solidFill>
              <a:latin typeface="Berlin Sans FB" panose="020E0602020502020306" pitchFamily="34" charset="0"/>
            </a:endParaRPr>
          </a:p>
        </p:txBody>
      </p:sp>
      <p:sp>
        <p:nvSpPr>
          <p:cNvPr id="7" name="6 CuadroTexto"/>
          <p:cNvSpPr txBox="1"/>
          <p:nvPr/>
        </p:nvSpPr>
        <p:spPr>
          <a:xfrm>
            <a:off x="3146289" y="2111955"/>
            <a:ext cx="2808312" cy="646331"/>
          </a:xfrm>
          <a:prstGeom prst="rect">
            <a:avLst/>
          </a:prstGeom>
          <a:noFill/>
        </p:spPr>
        <p:txBody>
          <a:bodyPr wrap="square" rtlCol="0">
            <a:spAutoFit/>
          </a:bodyPr>
          <a:lstStyle/>
          <a:p>
            <a:pPr algn="ctr"/>
            <a:r>
              <a:rPr lang="es-MX" sz="2800" dirty="0" smtClean="0">
                <a:solidFill>
                  <a:schemeClr val="bg1"/>
                </a:solidFill>
                <a:latin typeface="Berlin Sans FB" panose="020E0602020502020306" pitchFamily="34" charset="0"/>
              </a:rPr>
              <a:t>Espacio aéreo</a:t>
            </a:r>
            <a:r>
              <a:rPr lang="es-MX" sz="3600" dirty="0" smtClean="0">
                <a:solidFill>
                  <a:schemeClr val="bg1"/>
                </a:solidFill>
                <a:latin typeface="Berlin Sans FB" panose="020E0602020502020306" pitchFamily="34" charset="0"/>
              </a:rPr>
              <a:t> </a:t>
            </a:r>
            <a:endParaRPr lang="es-MX" sz="3600" dirty="0">
              <a:solidFill>
                <a:schemeClr val="bg1"/>
              </a:solidFill>
              <a:latin typeface="Berlin Sans FB" panose="020E0602020502020306" pitchFamily="34" charset="0"/>
            </a:endParaRPr>
          </a:p>
        </p:txBody>
      </p:sp>
      <p:sp>
        <p:nvSpPr>
          <p:cNvPr id="8" name="7 CuadroTexto"/>
          <p:cNvSpPr txBox="1"/>
          <p:nvPr/>
        </p:nvSpPr>
        <p:spPr>
          <a:xfrm>
            <a:off x="6012160" y="2111955"/>
            <a:ext cx="2808312" cy="523220"/>
          </a:xfrm>
          <a:prstGeom prst="rect">
            <a:avLst/>
          </a:prstGeom>
          <a:noFill/>
        </p:spPr>
        <p:txBody>
          <a:bodyPr wrap="square" rtlCol="0">
            <a:spAutoFit/>
          </a:bodyPr>
          <a:lstStyle/>
          <a:p>
            <a:pPr algn="ctr"/>
            <a:r>
              <a:rPr lang="es-MX" sz="2800" dirty="0" smtClean="0">
                <a:solidFill>
                  <a:schemeClr val="bg1"/>
                </a:solidFill>
                <a:latin typeface="Berlin Sans FB" panose="020E0602020502020306" pitchFamily="34" charset="0"/>
              </a:rPr>
              <a:t>Agua</a:t>
            </a:r>
            <a:endParaRPr lang="es-MX" sz="2800" dirty="0">
              <a:solidFill>
                <a:schemeClr val="bg1"/>
              </a:solidFill>
              <a:latin typeface="Berlin Sans FB" panose="020E0602020502020306" pitchFamily="34" charset="0"/>
            </a:endParaRPr>
          </a:p>
        </p:txBody>
      </p:sp>
      <p:pic>
        <p:nvPicPr>
          <p:cNvPr id="9" name="8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2013" y="3158847"/>
            <a:ext cx="2331194" cy="1884448"/>
          </a:xfrm>
          <a:prstGeom prst="rect">
            <a:avLst/>
          </a:prstGeom>
        </p:spPr>
      </p:pic>
      <p:pic>
        <p:nvPicPr>
          <p:cNvPr id="10" name="9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4146" y="3129338"/>
            <a:ext cx="2512597" cy="1884448"/>
          </a:xfrm>
          <a:prstGeom prst="rect">
            <a:avLst/>
          </a:prstGeom>
        </p:spPr>
      </p:pic>
      <p:pic>
        <p:nvPicPr>
          <p:cNvPr id="11" name="10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26040" y="3129338"/>
            <a:ext cx="2412837" cy="1884448"/>
          </a:xfrm>
          <a:prstGeom prst="rect">
            <a:avLst/>
          </a:prstGeom>
        </p:spPr>
      </p:pic>
    </p:spTree>
    <p:extLst>
      <p:ext uri="{BB962C8B-B14F-4D97-AF65-F5344CB8AC3E}">
        <p14:creationId xmlns:p14="http://schemas.microsoft.com/office/powerpoint/2010/main" val="6843319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882327" y="576083"/>
            <a:ext cx="7488832" cy="718235"/>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CuadroTexto"/>
          <p:cNvSpPr txBox="1"/>
          <p:nvPr/>
        </p:nvSpPr>
        <p:spPr>
          <a:xfrm>
            <a:off x="887132" y="673591"/>
            <a:ext cx="6221425" cy="523220"/>
          </a:xfrm>
          <a:prstGeom prst="rect">
            <a:avLst/>
          </a:prstGeom>
          <a:noFill/>
        </p:spPr>
        <p:txBody>
          <a:bodyPr wrap="square" rtlCol="0">
            <a:spAutoFit/>
          </a:bodyPr>
          <a:lstStyle/>
          <a:p>
            <a:r>
              <a:rPr lang="es-MX" sz="2800" dirty="0" smtClean="0">
                <a:solidFill>
                  <a:schemeClr val="bg1"/>
                </a:solidFill>
                <a:latin typeface="Arial Rounded MT Bold" panose="020F0704030504030204" pitchFamily="34" charset="0"/>
              </a:rPr>
              <a:t>Régimen Jurídico:</a:t>
            </a:r>
            <a:endParaRPr lang="es-MX" sz="2800" dirty="0">
              <a:solidFill>
                <a:schemeClr val="bg1"/>
              </a:solidFill>
              <a:latin typeface="Arial Rounded MT Bold" panose="020F0704030504030204" pitchFamily="34" charset="0"/>
            </a:endParaRPr>
          </a:p>
        </p:txBody>
      </p:sp>
      <p:sp>
        <p:nvSpPr>
          <p:cNvPr id="6" name="5 CuadroTexto"/>
          <p:cNvSpPr txBox="1"/>
          <p:nvPr/>
        </p:nvSpPr>
        <p:spPr>
          <a:xfrm>
            <a:off x="755575" y="1988840"/>
            <a:ext cx="7615584" cy="3785652"/>
          </a:xfrm>
          <a:prstGeom prst="rect">
            <a:avLst/>
          </a:prstGeom>
          <a:noFill/>
        </p:spPr>
        <p:txBody>
          <a:bodyPr wrap="square" rtlCol="0">
            <a:spAutoFit/>
          </a:bodyPr>
          <a:lstStyle/>
          <a:p>
            <a:pPr marL="285750" indent="-285750" algn="just">
              <a:buFont typeface="Arial" panose="020B0604020202020204" pitchFamily="34" charset="0"/>
              <a:buChar char="•"/>
            </a:pPr>
            <a:r>
              <a:rPr lang="es-MX" sz="2400" dirty="0" smtClean="0">
                <a:solidFill>
                  <a:schemeClr val="bg1"/>
                </a:solidFill>
                <a:latin typeface="Berlin Sans FB" panose="020E0602020502020306" pitchFamily="34" charset="0"/>
              </a:rPr>
              <a:t>La propiedad de tierras y aguas dentro de los limites del territorio nacional, corresponde a la nación.</a:t>
            </a:r>
          </a:p>
          <a:p>
            <a:pPr marL="285750" indent="-285750" algn="just">
              <a:buFont typeface="Arial" panose="020B0604020202020204" pitchFamily="34" charset="0"/>
              <a:buChar char="•"/>
            </a:pPr>
            <a:endParaRPr lang="es-MX" sz="2400" dirty="0" smtClean="0">
              <a:solidFill>
                <a:schemeClr val="bg1"/>
              </a:solidFill>
              <a:latin typeface="Berlin Sans FB" panose="020E0602020502020306" pitchFamily="34" charset="0"/>
            </a:endParaRPr>
          </a:p>
          <a:p>
            <a:pPr marL="285750" indent="-285750" algn="just">
              <a:buFont typeface="Arial" panose="020B0604020202020204" pitchFamily="34" charset="0"/>
              <a:buChar char="•"/>
            </a:pPr>
            <a:r>
              <a:rPr lang="es-MX" sz="2400" dirty="0" smtClean="0">
                <a:solidFill>
                  <a:schemeClr val="bg1"/>
                </a:solidFill>
                <a:latin typeface="Berlin Sans FB" panose="020E0602020502020306" pitchFamily="34" charset="0"/>
              </a:rPr>
              <a:t>Corresponde a la Nación el dominio directo de los recursos naturales de la plataforma continental y los zócalos submarinos de las islas, minerales, mantos, masas y yacimientos.</a:t>
            </a:r>
          </a:p>
          <a:p>
            <a:pPr marL="285750" indent="-285750" algn="just">
              <a:buFont typeface="Arial" panose="020B0604020202020204" pitchFamily="34" charset="0"/>
              <a:buChar char="•"/>
            </a:pPr>
            <a:endParaRPr lang="es-MX" sz="2400" dirty="0" smtClean="0">
              <a:solidFill>
                <a:schemeClr val="bg1"/>
              </a:solidFill>
              <a:latin typeface="Berlin Sans FB" panose="020E0602020502020306" pitchFamily="34" charset="0"/>
            </a:endParaRPr>
          </a:p>
          <a:p>
            <a:pPr marL="285750" indent="-285750" algn="just">
              <a:buFont typeface="Arial" panose="020B0604020202020204" pitchFamily="34" charset="0"/>
              <a:buChar char="•"/>
            </a:pPr>
            <a:r>
              <a:rPr lang="es-MX" sz="2400" dirty="0" smtClean="0">
                <a:solidFill>
                  <a:schemeClr val="bg1"/>
                </a:solidFill>
                <a:latin typeface="Berlin Sans FB" panose="020E0602020502020306" pitchFamily="34" charset="0"/>
              </a:rPr>
              <a:t>Son propiedad de la nación las aguas de los mares territoriales, aguas marinas interiores, lagunas, lagos, ríos. </a:t>
            </a:r>
            <a:endParaRPr lang="es-MX" sz="2400" dirty="0">
              <a:solidFill>
                <a:schemeClr val="bg1"/>
              </a:solidFill>
              <a:latin typeface="Berlin Sans FB" panose="020E0602020502020306" pitchFamily="34" charset="0"/>
            </a:endParaRPr>
          </a:p>
        </p:txBody>
      </p:sp>
      <p:sp>
        <p:nvSpPr>
          <p:cNvPr id="8" name="7 CuadroTexto"/>
          <p:cNvSpPr txBox="1"/>
          <p:nvPr/>
        </p:nvSpPr>
        <p:spPr>
          <a:xfrm>
            <a:off x="882327" y="1333042"/>
            <a:ext cx="1944216" cy="400110"/>
          </a:xfrm>
          <a:prstGeom prst="rect">
            <a:avLst/>
          </a:prstGeom>
          <a:solidFill>
            <a:schemeClr val="accent2">
              <a:lumMod val="60000"/>
              <a:lumOff val="40000"/>
            </a:schemeClr>
          </a:solidFill>
          <a:ln>
            <a:noFill/>
          </a:ln>
        </p:spPr>
        <p:txBody>
          <a:bodyPr wrap="square" rtlCol="0">
            <a:spAutoFit/>
          </a:bodyPr>
          <a:lstStyle/>
          <a:p>
            <a:pPr algn="ctr"/>
            <a:r>
              <a:rPr lang="es-MX" sz="2000" dirty="0" smtClean="0">
                <a:solidFill>
                  <a:schemeClr val="bg1"/>
                </a:solidFill>
                <a:latin typeface="Arial Rounded MT Bold" panose="020F0704030504030204" pitchFamily="34" charset="0"/>
              </a:rPr>
              <a:t>Artículo 27</a:t>
            </a:r>
            <a:endParaRPr lang="es-MX" sz="2000" dirty="0">
              <a:solidFill>
                <a:schemeClr val="bg1"/>
              </a:solidFill>
              <a:latin typeface="Arial Rounded MT Bold" panose="020F0704030504030204" pitchFamily="34" charset="0"/>
            </a:endParaRPr>
          </a:p>
        </p:txBody>
      </p:sp>
    </p:spTree>
    <p:extLst>
      <p:ext uri="{BB962C8B-B14F-4D97-AF65-F5344CB8AC3E}">
        <p14:creationId xmlns:p14="http://schemas.microsoft.com/office/powerpoint/2010/main" val="1479276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467544" y="528645"/>
            <a:ext cx="4176464" cy="648072"/>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CuadroTexto"/>
          <p:cNvSpPr txBox="1"/>
          <p:nvPr/>
        </p:nvSpPr>
        <p:spPr>
          <a:xfrm>
            <a:off x="1115616" y="652626"/>
            <a:ext cx="2736304" cy="400110"/>
          </a:xfrm>
          <a:prstGeom prst="rect">
            <a:avLst/>
          </a:prstGeom>
          <a:noFill/>
        </p:spPr>
        <p:txBody>
          <a:bodyPr wrap="square" rtlCol="0">
            <a:spAutoFit/>
          </a:bodyPr>
          <a:lstStyle/>
          <a:p>
            <a:r>
              <a:rPr lang="es-MX" sz="2000" dirty="0" smtClean="0">
                <a:solidFill>
                  <a:schemeClr val="bg2">
                    <a:lumMod val="25000"/>
                  </a:schemeClr>
                </a:solidFill>
                <a:latin typeface="Arial Rounded MT Bold" panose="020F0704030504030204" pitchFamily="34" charset="0"/>
              </a:rPr>
              <a:t>Artículos 42 - 45</a:t>
            </a:r>
            <a:endParaRPr lang="es-MX" sz="2000" dirty="0">
              <a:solidFill>
                <a:schemeClr val="bg2">
                  <a:lumMod val="25000"/>
                </a:schemeClr>
              </a:solidFill>
              <a:latin typeface="Arial Rounded MT Bold" panose="020F0704030504030204" pitchFamily="34" charset="0"/>
            </a:endParaRPr>
          </a:p>
        </p:txBody>
      </p:sp>
      <p:sp>
        <p:nvSpPr>
          <p:cNvPr id="6" name="5 CuadroTexto"/>
          <p:cNvSpPr txBox="1"/>
          <p:nvPr/>
        </p:nvSpPr>
        <p:spPr>
          <a:xfrm>
            <a:off x="647564" y="1368931"/>
            <a:ext cx="7992888" cy="1815882"/>
          </a:xfrm>
          <a:prstGeom prst="rect">
            <a:avLst/>
          </a:prstGeom>
          <a:noFill/>
        </p:spPr>
        <p:txBody>
          <a:bodyPr wrap="square" rtlCol="0">
            <a:spAutoFit/>
          </a:bodyPr>
          <a:lstStyle/>
          <a:p>
            <a:r>
              <a:rPr lang="es-MX" sz="2800" dirty="0" smtClean="0">
                <a:solidFill>
                  <a:schemeClr val="bg1"/>
                </a:solidFill>
                <a:latin typeface="Berlin Sans FB" panose="020E0602020502020306" pitchFamily="34" charset="0"/>
              </a:rPr>
              <a:t>El territorio nacional comprende:</a:t>
            </a:r>
          </a:p>
          <a:p>
            <a:endParaRPr lang="es-MX" sz="2800" dirty="0" smtClean="0">
              <a:solidFill>
                <a:schemeClr val="bg1"/>
              </a:solidFill>
              <a:latin typeface="Berlin Sans FB" panose="020E0602020502020306" pitchFamily="34" charset="0"/>
            </a:endParaRPr>
          </a:p>
          <a:p>
            <a:pPr marL="857250" indent="-857250" algn="ctr">
              <a:buFont typeface="+mj-lt"/>
              <a:buAutoNum type="romanUcPeriod"/>
            </a:pPr>
            <a:r>
              <a:rPr lang="es-MX" sz="2800" dirty="0" smtClean="0">
                <a:solidFill>
                  <a:schemeClr val="bg1"/>
                </a:solidFill>
                <a:latin typeface="Berlin Sans FB" panose="020E0602020502020306" pitchFamily="34" charset="0"/>
              </a:rPr>
              <a:t>Partes integrantes de la federación (todos los Estados de la Republica)</a:t>
            </a:r>
            <a:endParaRPr lang="es-MX" sz="2800" dirty="0">
              <a:solidFill>
                <a:schemeClr val="bg1"/>
              </a:solidFill>
              <a:latin typeface="Berlin Sans FB" panose="020E0602020502020306" pitchFamily="34" charset="0"/>
            </a:endParaRPr>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83768" y="3184813"/>
            <a:ext cx="3923928" cy="2940221"/>
          </a:xfrm>
          <a:prstGeom prst="rect">
            <a:avLst/>
          </a:prstGeom>
        </p:spPr>
      </p:pic>
    </p:spTree>
    <p:extLst>
      <p:ext uri="{BB962C8B-B14F-4D97-AF65-F5344CB8AC3E}">
        <p14:creationId xmlns:p14="http://schemas.microsoft.com/office/powerpoint/2010/main" val="11501043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83568" y="764704"/>
            <a:ext cx="7776864" cy="954107"/>
          </a:xfrm>
          <a:prstGeom prst="rect">
            <a:avLst/>
          </a:prstGeom>
          <a:noFill/>
        </p:spPr>
        <p:txBody>
          <a:bodyPr wrap="square" rtlCol="0">
            <a:spAutoFit/>
          </a:bodyPr>
          <a:lstStyle/>
          <a:p>
            <a:pPr algn="ctr"/>
            <a:r>
              <a:rPr lang="es-MX" sz="2800" dirty="0" smtClean="0">
                <a:solidFill>
                  <a:schemeClr val="bg1"/>
                </a:solidFill>
                <a:latin typeface="Berlin Sans FB" panose="020E0602020502020306" pitchFamily="34" charset="0"/>
              </a:rPr>
              <a:t>II. El de las Islas, incluyendo los arrecifes y cayos en los mares adyacentes.</a:t>
            </a:r>
            <a:endParaRPr lang="es-MX" sz="2800" dirty="0">
              <a:solidFill>
                <a:schemeClr val="bg1"/>
              </a:solidFill>
              <a:latin typeface="Berlin Sans FB" panose="020E0602020502020306" pitchFamily="34" charset="0"/>
            </a:endParaRPr>
          </a:p>
        </p:txBody>
      </p:sp>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2" y="2701506"/>
            <a:ext cx="3168352" cy="2376264"/>
          </a:xfrm>
          <a:prstGeom prst="rect">
            <a:avLst/>
          </a:prstGeom>
        </p:spPr>
      </p:pic>
      <p:pic>
        <p:nvPicPr>
          <p:cNvPr id="7" name="6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55976" y="2701506"/>
            <a:ext cx="4224470" cy="2376264"/>
          </a:xfrm>
          <a:prstGeom prst="rect">
            <a:avLst/>
          </a:prstGeom>
        </p:spPr>
      </p:pic>
    </p:spTree>
    <p:extLst>
      <p:ext uri="{BB962C8B-B14F-4D97-AF65-F5344CB8AC3E}">
        <p14:creationId xmlns:p14="http://schemas.microsoft.com/office/powerpoint/2010/main" val="22708801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Azul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Organic</Template>
  <TotalTime>1492</TotalTime>
  <Words>2768</Words>
  <Application>Microsoft Office PowerPoint</Application>
  <PresentationFormat>Presentación en pantalla (4:3)</PresentationFormat>
  <Paragraphs>237</Paragraphs>
  <Slides>57</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57</vt:i4>
      </vt:variant>
    </vt:vector>
  </HeadingPairs>
  <TitlesOfParts>
    <vt:vector size="64" baseType="lpstr">
      <vt:lpstr>Arial Unicode MS</vt:lpstr>
      <vt:lpstr>Arial</vt:lpstr>
      <vt:lpstr>Arial Rounded MT Bold</vt:lpstr>
      <vt:lpstr>Berlin Sans FB</vt:lpstr>
      <vt:lpstr>Calibri</vt:lpstr>
      <vt:lpstr>Garamond</vt:lpstr>
      <vt:lpstr>Orgánico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INCORPORACIÓN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III.- Cuando el particular no cumpla cualquier otra obligación consignada en la concesión, permiso o autorización respectivo  </vt:lpstr>
      <vt:lpstr>Presentación de PowerPoint</vt:lpstr>
      <vt:lpstr>Presentación de PowerPoint</vt:lpstr>
      <vt:lpstr>Presentación de PowerPoint</vt:lpstr>
      <vt:lpstr>Presentación de PowerPoint</vt:lpstr>
      <vt:lpstr>Presentación de PowerPoint</vt:lpstr>
      <vt:lpstr>V.- La declaración sobre la procedencia de la terminación, revocación o caducidad de las concesiones, permisos o autorizaciones;   VI.- Los términos, en su caso, para llevar a cabo la recuperación del inmueble de que se trate, y   VII.- El nombre, cargo y firma autógrafa del servidor público de la dependencia administradora de inmuebles competente que la emite. </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TOSHIBA</dc:creator>
  <cp:lastModifiedBy>Usuario</cp:lastModifiedBy>
  <cp:revision>113</cp:revision>
  <dcterms:created xsi:type="dcterms:W3CDTF">2017-10-04T21:17:34Z</dcterms:created>
  <dcterms:modified xsi:type="dcterms:W3CDTF">2017-10-19T19:55:27Z</dcterms:modified>
</cp:coreProperties>
</file>