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0" r:id="rId3"/>
    <p:sldId id="299" r:id="rId4"/>
    <p:sldId id="296" r:id="rId5"/>
    <p:sldId id="297" r:id="rId6"/>
    <p:sldId id="294" r:id="rId7"/>
    <p:sldId id="258" r:id="rId8"/>
    <p:sldId id="260" r:id="rId9"/>
    <p:sldId id="261" r:id="rId10"/>
    <p:sldId id="262" r:id="rId11"/>
    <p:sldId id="298" r:id="rId12"/>
    <p:sldId id="263" r:id="rId13"/>
    <p:sldId id="265" r:id="rId14"/>
    <p:sldId id="266" r:id="rId15"/>
    <p:sldId id="267" r:id="rId16"/>
    <p:sldId id="268" r:id="rId17"/>
    <p:sldId id="269" r:id="rId18"/>
    <p:sldId id="295" r:id="rId19"/>
    <p:sldId id="270" r:id="rId20"/>
    <p:sldId id="271" r:id="rId21"/>
    <p:sldId id="272" r:id="rId22"/>
    <p:sldId id="273" r:id="rId23"/>
    <p:sldId id="274" r:id="rId24"/>
    <p:sldId id="275" r:id="rId25"/>
    <p:sldId id="276" r:id="rId26"/>
    <p:sldId id="280" r:id="rId27"/>
    <p:sldId id="282" r:id="rId28"/>
    <p:sldId id="283" r:id="rId29"/>
    <p:sldId id="281" r:id="rId30"/>
    <p:sldId id="284" r:id="rId31"/>
    <p:sldId id="285" r:id="rId32"/>
    <p:sldId id="287" r:id="rId33"/>
    <p:sldId id="288" r:id="rId34"/>
    <p:sldId id="286" r:id="rId35"/>
    <p:sldId id="289" r:id="rId36"/>
    <p:sldId id="290" r:id="rId37"/>
    <p:sldId id="291" r:id="rId38"/>
    <p:sldId id="293" r:id="rId39"/>
    <p:sldId id="292" r:id="rId40"/>
    <p:sldId id="301" r:id="rId4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50" autoAdjust="0"/>
    <p:restoredTop sz="94660"/>
  </p:normalViewPr>
  <p:slideViewPr>
    <p:cSldViewPr snapToGrid="0">
      <p:cViewPr varScale="1">
        <p:scale>
          <a:sx n="86" d="100"/>
          <a:sy n="86" d="100"/>
        </p:scale>
        <p:origin x="90"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B94436-7160-47B9-8DC5-2A7681FA3CAC}"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s-MX"/>
        </a:p>
      </dgm:t>
    </dgm:pt>
    <dgm:pt modelId="{89608CF0-C8B7-460A-9BE6-4B49E71FEE83}">
      <dgm:prSet phldrT="[Texto]"/>
      <dgm:spPr/>
      <dgm:t>
        <a:bodyPr/>
        <a:lstStyle/>
        <a:p>
          <a:pPr algn="just"/>
          <a:r>
            <a:rPr lang="es-MX" dirty="0" smtClean="0"/>
            <a:t>Por tratarse de un proceso que reviste características especiales tiene principios propios que lo distinguen de los procesos normales, como son:</a:t>
          </a:r>
          <a:endParaRPr lang="es-MX" dirty="0"/>
        </a:p>
      </dgm:t>
    </dgm:pt>
    <dgm:pt modelId="{438BC436-CBC0-4DA8-A038-BCD41B3A09F1}" type="parTrans" cxnId="{B089AE7A-3483-45BC-8B22-4C2CCF5A444D}">
      <dgm:prSet/>
      <dgm:spPr/>
      <dgm:t>
        <a:bodyPr/>
        <a:lstStyle/>
        <a:p>
          <a:endParaRPr lang="es-MX"/>
        </a:p>
      </dgm:t>
    </dgm:pt>
    <dgm:pt modelId="{AB9B4E1B-657E-4A07-A6DF-4B80752282F4}" type="sibTrans" cxnId="{B089AE7A-3483-45BC-8B22-4C2CCF5A444D}">
      <dgm:prSet/>
      <dgm:spPr/>
      <dgm:t>
        <a:bodyPr/>
        <a:lstStyle/>
        <a:p>
          <a:endParaRPr lang="es-MX"/>
        </a:p>
      </dgm:t>
    </dgm:pt>
    <dgm:pt modelId="{C595F184-EB6A-4506-A0D7-992A27815FB2}">
      <dgm:prSet phldrT="[Texto]"/>
      <dgm:spPr/>
      <dgm:t>
        <a:bodyPr/>
        <a:lstStyle/>
        <a:p>
          <a:pPr algn="just"/>
          <a:r>
            <a:rPr lang="es-MX" dirty="0" smtClean="0"/>
            <a:t>Oralidad, que consiste en que las partes -actor y demandado- pueden exponer sus pretensiones y razonamientos en forma verbal ante el Tribunal Unitario Agrario.</a:t>
          </a:r>
          <a:endParaRPr lang="es-MX" dirty="0"/>
        </a:p>
      </dgm:t>
    </dgm:pt>
    <dgm:pt modelId="{34657F2F-6533-4059-9FE8-9429E6E1283B}" type="parTrans" cxnId="{6834AE6D-4B8C-49BA-B0D8-3DA551E35080}">
      <dgm:prSet/>
      <dgm:spPr/>
      <dgm:t>
        <a:bodyPr/>
        <a:lstStyle/>
        <a:p>
          <a:endParaRPr lang="es-MX"/>
        </a:p>
      </dgm:t>
    </dgm:pt>
    <dgm:pt modelId="{2668F6B1-3CDC-42FF-ACC4-6A30B2270AD8}" type="sibTrans" cxnId="{6834AE6D-4B8C-49BA-B0D8-3DA551E35080}">
      <dgm:prSet/>
      <dgm:spPr/>
      <dgm:t>
        <a:bodyPr/>
        <a:lstStyle/>
        <a:p>
          <a:endParaRPr lang="es-MX"/>
        </a:p>
      </dgm:t>
    </dgm:pt>
    <dgm:pt modelId="{AA459AEF-BCEE-4228-B15C-8EAE2E91AFEE}">
      <dgm:prSet phldrT="[Texto]"/>
      <dgm:spPr/>
      <dgm:t>
        <a:bodyPr/>
        <a:lstStyle/>
        <a:p>
          <a:r>
            <a:rPr lang="es-MX" dirty="0" smtClean="0"/>
            <a:t>Economía procesal, que consiste en que los procesos se deben realizar de la manera más rápida posible; entre las partes y Tribunales la relación debe ser directa, sin intermediarios</a:t>
          </a:r>
          <a:endParaRPr lang="es-MX" dirty="0"/>
        </a:p>
      </dgm:t>
    </dgm:pt>
    <dgm:pt modelId="{B20A50EA-20C0-46A3-A1F5-90AF411468D2}" type="parTrans" cxnId="{65AC574A-0F78-4B97-A25E-113BFC9B51CB}">
      <dgm:prSet/>
      <dgm:spPr/>
      <dgm:t>
        <a:bodyPr/>
        <a:lstStyle/>
        <a:p>
          <a:endParaRPr lang="es-MX"/>
        </a:p>
      </dgm:t>
    </dgm:pt>
    <dgm:pt modelId="{332ADB33-20CA-4249-B148-BD8C93E4E1C5}" type="sibTrans" cxnId="{65AC574A-0F78-4B97-A25E-113BFC9B51CB}">
      <dgm:prSet/>
      <dgm:spPr/>
      <dgm:t>
        <a:bodyPr/>
        <a:lstStyle/>
        <a:p>
          <a:endParaRPr lang="es-MX"/>
        </a:p>
      </dgm:t>
    </dgm:pt>
    <dgm:pt modelId="{98FD1216-3929-481D-8782-897908283695}">
      <dgm:prSet/>
      <dgm:spPr/>
      <dgm:t>
        <a:bodyPr/>
        <a:lstStyle/>
        <a:p>
          <a:pPr algn="just"/>
          <a:r>
            <a:rPr lang="es-MX" dirty="0" smtClean="0"/>
            <a:t>Suplencia en la deficiencia del planteamiento de derecho, es decir, los Tribunales tienen la obligación de subsanar las insuficiencias y errores en que incurran las partes en sus planteamientos cuando se trate de ejidos, comunidades, ejidatarios o comuneros, según lo dispuesto por el artículo 164 de la Ley Agraria.</a:t>
          </a:r>
        </a:p>
      </dgm:t>
    </dgm:pt>
    <dgm:pt modelId="{0A6151BA-6877-41B6-BF10-A1E94512A328}" type="parTrans" cxnId="{8C768E06-10BF-4B89-8B1E-CCCB09F1F86C}">
      <dgm:prSet/>
      <dgm:spPr/>
      <dgm:t>
        <a:bodyPr/>
        <a:lstStyle/>
        <a:p>
          <a:endParaRPr lang="es-MX"/>
        </a:p>
      </dgm:t>
    </dgm:pt>
    <dgm:pt modelId="{F5C85640-C93F-43D5-B1E8-6687D078FDE2}" type="sibTrans" cxnId="{8C768E06-10BF-4B89-8B1E-CCCB09F1F86C}">
      <dgm:prSet/>
      <dgm:spPr/>
      <dgm:t>
        <a:bodyPr/>
        <a:lstStyle/>
        <a:p>
          <a:endParaRPr lang="es-MX"/>
        </a:p>
      </dgm:t>
    </dgm:pt>
    <dgm:pt modelId="{BDBD366B-9493-4645-8DA3-A2F6FD23DC0C}">
      <dgm:prSet/>
      <dgm:spPr/>
      <dgm:t>
        <a:bodyPr/>
        <a:lstStyle/>
        <a:p>
          <a:r>
            <a:rPr lang="es-MX" dirty="0" smtClean="0"/>
            <a:t>Igualdad real de las partes, principio que consiste en dar un trato igualitario a ambas partes. </a:t>
          </a:r>
          <a:endParaRPr lang="es-MX" dirty="0"/>
        </a:p>
      </dgm:t>
    </dgm:pt>
    <dgm:pt modelId="{EFE90081-F07F-487E-9B78-491EBDDC277C}" type="parTrans" cxnId="{D2B92874-E04A-450B-99DC-B4B77AF03D29}">
      <dgm:prSet/>
      <dgm:spPr/>
      <dgm:t>
        <a:bodyPr/>
        <a:lstStyle/>
        <a:p>
          <a:endParaRPr lang="es-MX"/>
        </a:p>
      </dgm:t>
    </dgm:pt>
    <dgm:pt modelId="{6304C9D2-96AB-499F-9495-3C4E77168919}" type="sibTrans" cxnId="{D2B92874-E04A-450B-99DC-B4B77AF03D29}">
      <dgm:prSet/>
      <dgm:spPr/>
      <dgm:t>
        <a:bodyPr/>
        <a:lstStyle/>
        <a:p>
          <a:endParaRPr lang="es-MX"/>
        </a:p>
      </dgm:t>
    </dgm:pt>
    <dgm:pt modelId="{6A62BE71-C5B9-442A-9D9C-FEDE3E19FE85}">
      <dgm:prSet/>
      <dgm:spPr/>
      <dgm:t>
        <a:bodyPr/>
        <a:lstStyle/>
        <a:p>
          <a:endParaRPr lang="es-MX"/>
        </a:p>
      </dgm:t>
    </dgm:pt>
    <dgm:pt modelId="{A2EB37FB-B6AC-4172-98D4-802A3B704A25}" type="parTrans" cxnId="{378F8638-682F-4BA3-B6A8-A845AF2ADA58}">
      <dgm:prSet/>
      <dgm:spPr/>
      <dgm:t>
        <a:bodyPr/>
        <a:lstStyle/>
        <a:p>
          <a:endParaRPr lang="es-MX"/>
        </a:p>
      </dgm:t>
    </dgm:pt>
    <dgm:pt modelId="{AA61B57E-E729-4AD8-BEFC-5444746765F9}" type="sibTrans" cxnId="{378F8638-682F-4BA3-B6A8-A845AF2ADA58}">
      <dgm:prSet/>
      <dgm:spPr/>
      <dgm:t>
        <a:bodyPr/>
        <a:lstStyle/>
        <a:p>
          <a:endParaRPr lang="es-MX"/>
        </a:p>
      </dgm:t>
    </dgm:pt>
    <dgm:pt modelId="{021D806E-EB56-4327-A311-885FD47F75F5}" type="pres">
      <dgm:prSet presAssocID="{97B94436-7160-47B9-8DC5-2A7681FA3CAC}" presName="outerComposite" presStyleCnt="0">
        <dgm:presLayoutVars>
          <dgm:chMax val="5"/>
          <dgm:dir/>
          <dgm:resizeHandles val="exact"/>
        </dgm:presLayoutVars>
      </dgm:prSet>
      <dgm:spPr/>
      <dgm:t>
        <a:bodyPr/>
        <a:lstStyle/>
        <a:p>
          <a:endParaRPr lang="es-MX"/>
        </a:p>
      </dgm:t>
    </dgm:pt>
    <dgm:pt modelId="{A45DC259-917E-4D80-A62E-98816E83DCD3}" type="pres">
      <dgm:prSet presAssocID="{97B94436-7160-47B9-8DC5-2A7681FA3CAC}" presName="dummyMaxCanvas" presStyleCnt="0">
        <dgm:presLayoutVars/>
      </dgm:prSet>
      <dgm:spPr/>
    </dgm:pt>
    <dgm:pt modelId="{E7105CA9-65BC-4126-BDC2-34B9D0C56763}" type="pres">
      <dgm:prSet presAssocID="{97B94436-7160-47B9-8DC5-2A7681FA3CAC}" presName="FiveNodes_1" presStyleLbl="node1" presStyleIdx="0" presStyleCnt="5" custLinFactNeighborY="-1039">
        <dgm:presLayoutVars>
          <dgm:bulletEnabled val="1"/>
        </dgm:presLayoutVars>
      </dgm:prSet>
      <dgm:spPr/>
      <dgm:t>
        <a:bodyPr/>
        <a:lstStyle/>
        <a:p>
          <a:endParaRPr lang="es-MX"/>
        </a:p>
      </dgm:t>
    </dgm:pt>
    <dgm:pt modelId="{9839EDA8-825B-4055-BB95-AC27AE5B19E0}" type="pres">
      <dgm:prSet presAssocID="{97B94436-7160-47B9-8DC5-2A7681FA3CAC}" presName="FiveNodes_2" presStyleLbl="node1" presStyleIdx="1" presStyleCnt="5">
        <dgm:presLayoutVars>
          <dgm:bulletEnabled val="1"/>
        </dgm:presLayoutVars>
      </dgm:prSet>
      <dgm:spPr/>
      <dgm:t>
        <a:bodyPr/>
        <a:lstStyle/>
        <a:p>
          <a:endParaRPr lang="es-MX"/>
        </a:p>
      </dgm:t>
    </dgm:pt>
    <dgm:pt modelId="{ADD9C0F5-1B4D-412C-BB3C-8F95115F5E5D}" type="pres">
      <dgm:prSet presAssocID="{97B94436-7160-47B9-8DC5-2A7681FA3CAC}" presName="FiveNodes_3" presStyleLbl="node1" presStyleIdx="2" presStyleCnt="5">
        <dgm:presLayoutVars>
          <dgm:bulletEnabled val="1"/>
        </dgm:presLayoutVars>
      </dgm:prSet>
      <dgm:spPr/>
      <dgm:t>
        <a:bodyPr/>
        <a:lstStyle/>
        <a:p>
          <a:endParaRPr lang="es-MX"/>
        </a:p>
      </dgm:t>
    </dgm:pt>
    <dgm:pt modelId="{32E1FCE7-0409-45E4-971F-967E25609222}" type="pres">
      <dgm:prSet presAssocID="{97B94436-7160-47B9-8DC5-2A7681FA3CAC}" presName="FiveNodes_4" presStyleLbl="node1" presStyleIdx="3" presStyleCnt="5">
        <dgm:presLayoutVars>
          <dgm:bulletEnabled val="1"/>
        </dgm:presLayoutVars>
      </dgm:prSet>
      <dgm:spPr/>
      <dgm:t>
        <a:bodyPr/>
        <a:lstStyle/>
        <a:p>
          <a:endParaRPr lang="es-MX"/>
        </a:p>
      </dgm:t>
    </dgm:pt>
    <dgm:pt modelId="{72855F38-2E89-41AD-A572-653B8B501B5C}" type="pres">
      <dgm:prSet presAssocID="{97B94436-7160-47B9-8DC5-2A7681FA3CAC}" presName="FiveNodes_5" presStyleLbl="node1" presStyleIdx="4" presStyleCnt="5">
        <dgm:presLayoutVars>
          <dgm:bulletEnabled val="1"/>
        </dgm:presLayoutVars>
      </dgm:prSet>
      <dgm:spPr/>
      <dgm:t>
        <a:bodyPr/>
        <a:lstStyle/>
        <a:p>
          <a:endParaRPr lang="es-MX"/>
        </a:p>
      </dgm:t>
    </dgm:pt>
    <dgm:pt modelId="{DDE19C51-6124-4139-906C-5B169B55517D}" type="pres">
      <dgm:prSet presAssocID="{97B94436-7160-47B9-8DC5-2A7681FA3CAC}" presName="FiveConn_1-2" presStyleLbl="fgAccFollowNode1" presStyleIdx="0" presStyleCnt="4">
        <dgm:presLayoutVars>
          <dgm:bulletEnabled val="1"/>
        </dgm:presLayoutVars>
      </dgm:prSet>
      <dgm:spPr/>
      <dgm:t>
        <a:bodyPr/>
        <a:lstStyle/>
        <a:p>
          <a:endParaRPr lang="es-MX"/>
        </a:p>
      </dgm:t>
    </dgm:pt>
    <dgm:pt modelId="{D806A8DA-8829-4E96-9DA7-1EBABDFE27B9}" type="pres">
      <dgm:prSet presAssocID="{97B94436-7160-47B9-8DC5-2A7681FA3CAC}" presName="FiveConn_2-3" presStyleLbl="fgAccFollowNode1" presStyleIdx="1" presStyleCnt="4">
        <dgm:presLayoutVars>
          <dgm:bulletEnabled val="1"/>
        </dgm:presLayoutVars>
      </dgm:prSet>
      <dgm:spPr/>
      <dgm:t>
        <a:bodyPr/>
        <a:lstStyle/>
        <a:p>
          <a:endParaRPr lang="es-MX"/>
        </a:p>
      </dgm:t>
    </dgm:pt>
    <dgm:pt modelId="{33A5C9FA-C7E6-44D0-8C01-63B806FD812D}" type="pres">
      <dgm:prSet presAssocID="{97B94436-7160-47B9-8DC5-2A7681FA3CAC}" presName="FiveConn_3-4" presStyleLbl="fgAccFollowNode1" presStyleIdx="2" presStyleCnt="4">
        <dgm:presLayoutVars>
          <dgm:bulletEnabled val="1"/>
        </dgm:presLayoutVars>
      </dgm:prSet>
      <dgm:spPr/>
      <dgm:t>
        <a:bodyPr/>
        <a:lstStyle/>
        <a:p>
          <a:endParaRPr lang="es-MX"/>
        </a:p>
      </dgm:t>
    </dgm:pt>
    <dgm:pt modelId="{9D85AC0D-A8A7-406D-AF25-7B67F95E7A6A}" type="pres">
      <dgm:prSet presAssocID="{97B94436-7160-47B9-8DC5-2A7681FA3CAC}" presName="FiveConn_4-5" presStyleLbl="fgAccFollowNode1" presStyleIdx="3" presStyleCnt="4">
        <dgm:presLayoutVars>
          <dgm:bulletEnabled val="1"/>
        </dgm:presLayoutVars>
      </dgm:prSet>
      <dgm:spPr/>
      <dgm:t>
        <a:bodyPr/>
        <a:lstStyle/>
        <a:p>
          <a:endParaRPr lang="es-MX"/>
        </a:p>
      </dgm:t>
    </dgm:pt>
    <dgm:pt modelId="{30D9C2CD-AB12-49A3-9220-6AE32E8ADCDC}" type="pres">
      <dgm:prSet presAssocID="{97B94436-7160-47B9-8DC5-2A7681FA3CAC}" presName="FiveNodes_1_text" presStyleLbl="node1" presStyleIdx="4" presStyleCnt="5">
        <dgm:presLayoutVars>
          <dgm:bulletEnabled val="1"/>
        </dgm:presLayoutVars>
      </dgm:prSet>
      <dgm:spPr/>
      <dgm:t>
        <a:bodyPr/>
        <a:lstStyle/>
        <a:p>
          <a:endParaRPr lang="es-MX"/>
        </a:p>
      </dgm:t>
    </dgm:pt>
    <dgm:pt modelId="{D5E86737-BF55-4BC5-A489-4804060A826F}" type="pres">
      <dgm:prSet presAssocID="{97B94436-7160-47B9-8DC5-2A7681FA3CAC}" presName="FiveNodes_2_text" presStyleLbl="node1" presStyleIdx="4" presStyleCnt="5">
        <dgm:presLayoutVars>
          <dgm:bulletEnabled val="1"/>
        </dgm:presLayoutVars>
      </dgm:prSet>
      <dgm:spPr/>
      <dgm:t>
        <a:bodyPr/>
        <a:lstStyle/>
        <a:p>
          <a:endParaRPr lang="es-MX"/>
        </a:p>
      </dgm:t>
    </dgm:pt>
    <dgm:pt modelId="{F5947A79-D70D-4EF5-924C-BBDB1FDB66A2}" type="pres">
      <dgm:prSet presAssocID="{97B94436-7160-47B9-8DC5-2A7681FA3CAC}" presName="FiveNodes_3_text" presStyleLbl="node1" presStyleIdx="4" presStyleCnt="5">
        <dgm:presLayoutVars>
          <dgm:bulletEnabled val="1"/>
        </dgm:presLayoutVars>
      </dgm:prSet>
      <dgm:spPr/>
      <dgm:t>
        <a:bodyPr/>
        <a:lstStyle/>
        <a:p>
          <a:endParaRPr lang="es-MX"/>
        </a:p>
      </dgm:t>
    </dgm:pt>
    <dgm:pt modelId="{7D999A11-F556-49D3-8D54-824A2907A667}" type="pres">
      <dgm:prSet presAssocID="{97B94436-7160-47B9-8DC5-2A7681FA3CAC}" presName="FiveNodes_4_text" presStyleLbl="node1" presStyleIdx="4" presStyleCnt="5">
        <dgm:presLayoutVars>
          <dgm:bulletEnabled val="1"/>
        </dgm:presLayoutVars>
      </dgm:prSet>
      <dgm:spPr/>
      <dgm:t>
        <a:bodyPr/>
        <a:lstStyle/>
        <a:p>
          <a:endParaRPr lang="es-MX"/>
        </a:p>
      </dgm:t>
    </dgm:pt>
    <dgm:pt modelId="{751A5FB8-7DFF-46DE-9EA4-4C1607579D2E}" type="pres">
      <dgm:prSet presAssocID="{97B94436-7160-47B9-8DC5-2A7681FA3CAC}" presName="FiveNodes_5_text" presStyleLbl="node1" presStyleIdx="4" presStyleCnt="5">
        <dgm:presLayoutVars>
          <dgm:bulletEnabled val="1"/>
        </dgm:presLayoutVars>
      </dgm:prSet>
      <dgm:spPr/>
      <dgm:t>
        <a:bodyPr/>
        <a:lstStyle/>
        <a:p>
          <a:endParaRPr lang="es-MX"/>
        </a:p>
      </dgm:t>
    </dgm:pt>
  </dgm:ptLst>
  <dgm:cxnLst>
    <dgm:cxn modelId="{378F8638-682F-4BA3-B6A8-A845AF2ADA58}" srcId="{97B94436-7160-47B9-8DC5-2A7681FA3CAC}" destId="{6A62BE71-C5B9-442A-9D9C-FEDE3E19FE85}" srcOrd="5" destOrd="0" parTransId="{A2EB37FB-B6AC-4172-98D4-802A3B704A25}" sibTransId="{AA61B57E-E729-4AD8-BEFC-5444746765F9}"/>
    <dgm:cxn modelId="{BA30EF68-A6B0-4143-9604-0A8081A27792}" type="presOf" srcId="{89608CF0-C8B7-460A-9BE6-4B49E71FEE83}" destId="{E7105CA9-65BC-4126-BDC2-34B9D0C56763}" srcOrd="0" destOrd="0" presId="urn:microsoft.com/office/officeart/2005/8/layout/vProcess5"/>
    <dgm:cxn modelId="{ABE0394D-FC64-44D5-A021-2C42ACDE0B99}" type="presOf" srcId="{AA459AEF-BCEE-4228-B15C-8EAE2E91AFEE}" destId="{F5947A79-D70D-4EF5-924C-BBDB1FDB66A2}" srcOrd="1" destOrd="0" presId="urn:microsoft.com/office/officeart/2005/8/layout/vProcess5"/>
    <dgm:cxn modelId="{FCB9F3DE-A975-4953-8B88-CD531EC082A3}" type="presOf" srcId="{BDBD366B-9493-4645-8DA3-A2F6FD23DC0C}" destId="{72855F38-2E89-41AD-A572-653B8B501B5C}" srcOrd="0" destOrd="0" presId="urn:microsoft.com/office/officeart/2005/8/layout/vProcess5"/>
    <dgm:cxn modelId="{A414B68F-F2F7-43E9-BA7B-F7D0B68EF556}" type="presOf" srcId="{332ADB33-20CA-4249-B148-BD8C93E4E1C5}" destId="{33A5C9FA-C7E6-44D0-8C01-63B806FD812D}" srcOrd="0" destOrd="0" presId="urn:microsoft.com/office/officeart/2005/8/layout/vProcess5"/>
    <dgm:cxn modelId="{6FBD69DF-BA4D-4E16-8040-7A8B8FA8A79E}" type="presOf" srcId="{AA459AEF-BCEE-4228-B15C-8EAE2E91AFEE}" destId="{ADD9C0F5-1B4D-412C-BB3C-8F95115F5E5D}" srcOrd="0" destOrd="0" presId="urn:microsoft.com/office/officeart/2005/8/layout/vProcess5"/>
    <dgm:cxn modelId="{FBBC0A7D-93BA-4CC5-9DFE-055407D9097E}" type="presOf" srcId="{98FD1216-3929-481D-8782-897908283695}" destId="{32E1FCE7-0409-45E4-971F-967E25609222}" srcOrd="0" destOrd="0" presId="urn:microsoft.com/office/officeart/2005/8/layout/vProcess5"/>
    <dgm:cxn modelId="{C5658B02-3C02-41A8-BC68-D32262701E9D}" type="presOf" srcId="{F5C85640-C93F-43D5-B1E8-6687D078FDE2}" destId="{9D85AC0D-A8A7-406D-AF25-7B67F95E7A6A}" srcOrd="0" destOrd="0" presId="urn:microsoft.com/office/officeart/2005/8/layout/vProcess5"/>
    <dgm:cxn modelId="{A5E33D23-CA68-4CF9-A723-0C140AAB3187}" type="presOf" srcId="{89608CF0-C8B7-460A-9BE6-4B49E71FEE83}" destId="{30D9C2CD-AB12-49A3-9220-6AE32E8ADCDC}" srcOrd="1" destOrd="0" presId="urn:microsoft.com/office/officeart/2005/8/layout/vProcess5"/>
    <dgm:cxn modelId="{8F172547-A435-4020-8468-7547DDE9C79B}" type="presOf" srcId="{98FD1216-3929-481D-8782-897908283695}" destId="{7D999A11-F556-49D3-8D54-824A2907A667}" srcOrd="1" destOrd="0" presId="urn:microsoft.com/office/officeart/2005/8/layout/vProcess5"/>
    <dgm:cxn modelId="{8C768E06-10BF-4B89-8B1E-CCCB09F1F86C}" srcId="{97B94436-7160-47B9-8DC5-2A7681FA3CAC}" destId="{98FD1216-3929-481D-8782-897908283695}" srcOrd="3" destOrd="0" parTransId="{0A6151BA-6877-41B6-BF10-A1E94512A328}" sibTransId="{F5C85640-C93F-43D5-B1E8-6687D078FDE2}"/>
    <dgm:cxn modelId="{CB5A4837-76EB-4384-8201-A5F0FFD35219}" type="presOf" srcId="{AB9B4E1B-657E-4A07-A6DF-4B80752282F4}" destId="{DDE19C51-6124-4139-906C-5B169B55517D}" srcOrd="0" destOrd="0" presId="urn:microsoft.com/office/officeart/2005/8/layout/vProcess5"/>
    <dgm:cxn modelId="{3874E5A8-9BCA-40C2-BAF8-ABE3EF2E57A2}" type="presOf" srcId="{C595F184-EB6A-4506-A0D7-992A27815FB2}" destId="{9839EDA8-825B-4055-BB95-AC27AE5B19E0}" srcOrd="0" destOrd="0" presId="urn:microsoft.com/office/officeart/2005/8/layout/vProcess5"/>
    <dgm:cxn modelId="{B089AE7A-3483-45BC-8B22-4C2CCF5A444D}" srcId="{97B94436-7160-47B9-8DC5-2A7681FA3CAC}" destId="{89608CF0-C8B7-460A-9BE6-4B49E71FEE83}" srcOrd="0" destOrd="0" parTransId="{438BC436-CBC0-4DA8-A038-BCD41B3A09F1}" sibTransId="{AB9B4E1B-657E-4A07-A6DF-4B80752282F4}"/>
    <dgm:cxn modelId="{232C48ED-90EF-46B9-AD46-EBA0C86D16F3}" type="presOf" srcId="{97B94436-7160-47B9-8DC5-2A7681FA3CAC}" destId="{021D806E-EB56-4327-A311-885FD47F75F5}" srcOrd="0" destOrd="0" presId="urn:microsoft.com/office/officeart/2005/8/layout/vProcess5"/>
    <dgm:cxn modelId="{EDD8E494-9627-4EF3-A82C-EF6E97C34609}" type="presOf" srcId="{2668F6B1-3CDC-42FF-ACC4-6A30B2270AD8}" destId="{D806A8DA-8829-4E96-9DA7-1EBABDFE27B9}" srcOrd="0" destOrd="0" presId="urn:microsoft.com/office/officeart/2005/8/layout/vProcess5"/>
    <dgm:cxn modelId="{65AC574A-0F78-4B97-A25E-113BFC9B51CB}" srcId="{97B94436-7160-47B9-8DC5-2A7681FA3CAC}" destId="{AA459AEF-BCEE-4228-B15C-8EAE2E91AFEE}" srcOrd="2" destOrd="0" parTransId="{B20A50EA-20C0-46A3-A1F5-90AF411468D2}" sibTransId="{332ADB33-20CA-4249-B148-BD8C93E4E1C5}"/>
    <dgm:cxn modelId="{6834AE6D-4B8C-49BA-B0D8-3DA551E35080}" srcId="{97B94436-7160-47B9-8DC5-2A7681FA3CAC}" destId="{C595F184-EB6A-4506-A0D7-992A27815FB2}" srcOrd="1" destOrd="0" parTransId="{34657F2F-6533-4059-9FE8-9429E6E1283B}" sibTransId="{2668F6B1-3CDC-42FF-ACC4-6A30B2270AD8}"/>
    <dgm:cxn modelId="{7CDA79BC-DF99-4D1D-8C30-0CE1E7E83B25}" type="presOf" srcId="{BDBD366B-9493-4645-8DA3-A2F6FD23DC0C}" destId="{751A5FB8-7DFF-46DE-9EA4-4C1607579D2E}" srcOrd="1" destOrd="0" presId="urn:microsoft.com/office/officeart/2005/8/layout/vProcess5"/>
    <dgm:cxn modelId="{1276D765-D313-4BAE-ABC9-4C5937F6F09F}" type="presOf" srcId="{C595F184-EB6A-4506-A0D7-992A27815FB2}" destId="{D5E86737-BF55-4BC5-A489-4804060A826F}" srcOrd="1" destOrd="0" presId="urn:microsoft.com/office/officeart/2005/8/layout/vProcess5"/>
    <dgm:cxn modelId="{D2B92874-E04A-450B-99DC-B4B77AF03D29}" srcId="{97B94436-7160-47B9-8DC5-2A7681FA3CAC}" destId="{BDBD366B-9493-4645-8DA3-A2F6FD23DC0C}" srcOrd="4" destOrd="0" parTransId="{EFE90081-F07F-487E-9B78-491EBDDC277C}" sibTransId="{6304C9D2-96AB-499F-9495-3C4E77168919}"/>
    <dgm:cxn modelId="{259526C2-8AB2-4001-BCD7-F3FEA50208D3}" type="presParOf" srcId="{021D806E-EB56-4327-A311-885FD47F75F5}" destId="{A45DC259-917E-4D80-A62E-98816E83DCD3}" srcOrd="0" destOrd="0" presId="urn:microsoft.com/office/officeart/2005/8/layout/vProcess5"/>
    <dgm:cxn modelId="{77780BFD-01AE-463A-A218-78E12395E40E}" type="presParOf" srcId="{021D806E-EB56-4327-A311-885FD47F75F5}" destId="{E7105CA9-65BC-4126-BDC2-34B9D0C56763}" srcOrd="1" destOrd="0" presId="urn:microsoft.com/office/officeart/2005/8/layout/vProcess5"/>
    <dgm:cxn modelId="{C22A0B0F-A102-4AD9-B0A8-2F9DE6233CC8}" type="presParOf" srcId="{021D806E-EB56-4327-A311-885FD47F75F5}" destId="{9839EDA8-825B-4055-BB95-AC27AE5B19E0}" srcOrd="2" destOrd="0" presId="urn:microsoft.com/office/officeart/2005/8/layout/vProcess5"/>
    <dgm:cxn modelId="{8264AC22-8664-4BB9-889A-6B832BF98938}" type="presParOf" srcId="{021D806E-EB56-4327-A311-885FD47F75F5}" destId="{ADD9C0F5-1B4D-412C-BB3C-8F95115F5E5D}" srcOrd="3" destOrd="0" presId="urn:microsoft.com/office/officeart/2005/8/layout/vProcess5"/>
    <dgm:cxn modelId="{EBD4EB8A-496F-4DDB-9857-F383C1DE1818}" type="presParOf" srcId="{021D806E-EB56-4327-A311-885FD47F75F5}" destId="{32E1FCE7-0409-45E4-971F-967E25609222}" srcOrd="4" destOrd="0" presId="urn:microsoft.com/office/officeart/2005/8/layout/vProcess5"/>
    <dgm:cxn modelId="{C01926A3-C0CA-4277-B8FC-8B7777DB869B}" type="presParOf" srcId="{021D806E-EB56-4327-A311-885FD47F75F5}" destId="{72855F38-2E89-41AD-A572-653B8B501B5C}" srcOrd="5" destOrd="0" presId="urn:microsoft.com/office/officeart/2005/8/layout/vProcess5"/>
    <dgm:cxn modelId="{2BC60F08-BFFA-456E-B0A9-F5A15C311C97}" type="presParOf" srcId="{021D806E-EB56-4327-A311-885FD47F75F5}" destId="{DDE19C51-6124-4139-906C-5B169B55517D}" srcOrd="6" destOrd="0" presId="urn:microsoft.com/office/officeart/2005/8/layout/vProcess5"/>
    <dgm:cxn modelId="{CEEF667C-7977-4ACF-8883-1625A15A8AB0}" type="presParOf" srcId="{021D806E-EB56-4327-A311-885FD47F75F5}" destId="{D806A8DA-8829-4E96-9DA7-1EBABDFE27B9}" srcOrd="7" destOrd="0" presId="urn:microsoft.com/office/officeart/2005/8/layout/vProcess5"/>
    <dgm:cxn modelId="{3B75610A-8DD5-42DB-9373-00D88F3E9FFA}" type="presParOf" srcId="{021D806E-EB56-4327-A311-885FD47F75F5}" destId="{33A5C9FA-C7E6-44D0-8C01-63B806FD812D}" srcOrd="8" destOrd="0" presId="urn:microsoft.com/office/officeart/2005/8/layout/vProcess5"/>
    <dgm:cxn modelId="{CC63032C-1267-4EE3-B449-A490E95A4136}" type="presParOf" srcId="{021D806E-EB56-4327-A311-885FD47F75F5}" destId="{9D85AC0D-A8A7-406D-AF25-7B67F95E7A6A}" srcOrd="9" destOrd="0" presId="urn:microsoft.com/office/officeart/2005/8/layout/vProcess5"/>
    <dgm:cxn modelId="{47605D87-4FDA-47B5-ABEF-B1190843EB9D}" type="presParOf" srcId="{021D806E-EB56-4327-A311-885FD47F75F5}" destId="{30D9C2CD-AB12-49A3-9220-6AE32E8ADCDC}" srcOrd="10" destOrd="0" presId="urn:microsoft.com/office/officeart/2005/8/layout/vProcess5"/>
    <dgm:cxn modelId="{3B65BC4B-CA79-439A-A9B3-6AF6B544BF5E}" type="presParOf" srcId="{021D806E-EB56-4327-A311-885FD47F75F5}" destId="{D5E86737-BF55-4BC5-A489-4804060A826F}" srcOrd="11" destOrd="0" presId="urn:microsoft.com/office/officeart/2005/8/layout/vProcess5"/>
    <dgm:cxn modelId="{2B4521FE-1D18-4A7E-AF08-0BEC5C306C43}" type="presParOf" srcId="{021D806E-EB56-4327-A311-885FD47F75F5}" destId="{F5947A79-D70D-4EF5-924C-BBDB1FDB66A2}" srcOrd="12" destOrd="0" presId="urn:microsoft.com/office/officeart/2005/8/layout/vProcess5"/>
    <dgm:cxn modelId="{1B6421B6-4C97-47D2-A80B-2EDFDAA3D9E3}" type="presParOf" srcId="{021D806E-EB56-4327-A311-885FD47F75F5}" destId="{7D999A11-F556-49D3-8D54-824A2907A667}" srcOrd="13" destOrd="0" presId="urn:microsoft.com/office/officeart/2005/8/layout/vProcess5"/>
    <dgm:cxn modelId="{C8E4115C-EA0E-479E-91BD-E3066ECA2F91}" type="presParOf" srcId="{021D806E-EB56-4327-A311-885FD47F75F5}" destId="{751A5FB8-7DFF-46DE-9EA4-4C1607579D2E}"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0AF3C76-892B-4F93-8042-417E3C4F1B06}" type="doc">
      <dgm:prSet loTypeId="urn:microsoft.com/office/officeart/2005/8/layout/pyramid2" loCatId="list" qsTypeId="urn:microsoft.com/office/officeart/2005/8/quickstyle/simple5" qsCatId="simple" csTypeId="urn:microsoft.com/office/officeart/2005/8/colors/colorful2" csCatId="colorful" phldr="1"/>
      <dgm:spPr/>
    </dgm:pt>
    <dgm:pt modelId="{04BCDFF3-4C8B-4ED8-96B4-9BF84FF5C36F}">
      <dgm:prSet phldrT="[Texto]" custT="1"/>
      <dgm:spPr/>
      <dgm:t>
        <a:bodyPr/>
        <a:lstStyle/>
        <a:p>
          <a:r>
            <a:rPr lang="es-MX" sz="1400" dirty="0" smtClean="0"/>
            <a:t>1. Los abogados de las partes acreditarán su personalidad y solicitarán primeramente que les sea reconocida ésta. </a:t>
          </a:r>
          <a:endParaRPr lang="es-MX" sz="1400" dirty="0"/>
        </a:p>
      </dgm:t>
    </dgm:pt>
    <dgm:pt modelId="{A0FC9E7B-F46C-4514-8218-C606BA2B2D2E}" type="parTrans" cxnId="{652200E0-AF14-45A8-B220-50889753348A}">
      <dgm:prSet/>
      <dgm:spPr/>
      <dgm:t>
        <a:bodyPr/>
        <a:lstStyle/>
        <a:p>
          <a:endParaRPr lang="es-MX"/>
        </a:p>
      </dgm:t>
    </dgm:pt>
    <dgm:pt modelId="{5132D6FC-040F-4592-A57B-CBC432815F56}" type="sibTrans" cxnId="{652200E0-AF14-45A8-B220-50889753348A}">
      <dgm:prSet/>
      <dgm:spPr/>
      <dgm:t>
        <a:bodyPr/>
        <a:lstStyle/>
        <a:p>
          <a:endParaRPr lang="es-MX"/>
        </a:p>
      </dgm:t>
    </dgm:pt>
    <dgm:pt modelId="{70305DF2-A2AC-4D05-A3EA-02DEB1EA0343}">
      <dgm:prSet phldrT="[Texto]" custT="1"/>
      <dgm:spPr/>
      <dgm:t>
        <a:bodyPr/>
        <a:lstStyle/>
        <a:p>
          <a:r>
            <a:rPr lang="es-MX" sz="1400" dirty="0" smtClean="0"/>
            <a:t>2. Las partes expondrán oralmente sus pretensiones por su orden. </a:t>
          </a:r>
          <a:endParaRPr lang="es-MX" sz="1400" dirty="0"/>
        </a:p>
      </dgm:t>
    </dgm:pt>
    <dgm:pt modelId="{917DF28F-524F-4F12-AD76-E2F5498CAF88}" type="parTrans" cxnId="{BA8BE958-3357-4F4B-B3CA-E2ACC22AF10A}">
      <dgm:prSet/>
      <dgm:spPr/>
      <dgm:t>
        <a:bodyPr/>
        <a:lstStyle/>
        <a:p>
          <a:endParaRPr lang="es-MX"/>
        </a:p>
      </dgm:t>
    </dgm:pt>
    <dgm:pt modelId="{313BD1EF-7C2F-4C75-83BF-0A53EE67ABA9}" type="sibTrans" cxnId="{BA8BE958-3357-4F4B-B3CA-E2ACC22AF10A}">
      <dgm:prSet/>
      <dgm:spPr/>
      <dgm:t>
        <a:bodyPr/>
        <a:lstStyle/>
        <a:p>
          <a:endParaRPr lang="es-MX"/>
        </a:p>
      </dgm:t>
    </dgm:pt>
    <dgm:pt modelId="{ED658E5C-10CD-44E7-A7DB-20891BFEDECB}">
      <dgm:prSet phldrT="[Texto]" custT="1"/>
      <dgm:spPr/>
      <dgm:t>
        <a:bodyPr/>
        <a:lstStyle/>
        <a:p>
          <a:r>
            <a:rPr lang="es-MX" sz="1400" dirty="0" smtClean="0"/>
            <a:t>3. El actor ratificará su escrito inicial de demanda y de ofrecimiento de pruebas; podrá también aclararlo o modificarlo. Las pruebas deberán estar relacionadas con los hechos de la demanda.</a:t>
          </a:r>
          <a:endParaRPr lang="es-MX" sz="1400" dirty="0"/>
        </a:p>
      </dgm:t>
    </dgm:pt>
    <dgm:pt modelId="{B174A245-98E9-40F9-A726-74F4E62F78D0}" type="parTrans" cxnId="{456E0478-8002-4664-85EC-9930D1B949D2}">
      <dgm:prSet/>
      <dgm:spPr/>
      <dgm:t>
        <a:bodyPr/>
        <a:lstStyle/>
        <a:p>
          <a:endParaRPr lang="es-MX"/>
        </a:p>
      </dgm:t>
    </dgm:pt>
    <dgm:pt modelId="{4103F9F4-21B6-45D5-9095-A76911CD1A4E}" type="sibTrans" cxnId="{456E0478-8002-4664-85EC-9930D1B949D2}">
      <dgm:prSet/>
      <dgm:spPr/>
      <dgm:t>
        <a:bodyPr/>
        <a:lstStyle/>
        <a:p>
          <a:endParaRPr lang="es-MX"/>
        </a:p>
      </dgm:t>
    </dgm:pt>
    <dgm:pt modelId="{30DAE9B2-3005-4E02-BAD0-7D32106726C6}">
      <dgm:prSet custT="1"/>
      <dgm:spPr/>
      <dgm:t>
        <a:bodyPr/>
        <a:lstStyle/>
        <a:p>
          <a:r>
            <a:rPr lang="es-MX" sz="1400" dirty="0" smtClean="0"/>
            <a:t>4. El demandado dará contestación a la demanda y ofrecerá sus pruebas relacionándolas con los hechos de su contestación. Podrá hacer suyas algunas de las pruebas que ofreció el actor si considera que le benefician. </a:t>
          </a:r>
          <a:endParaRPr lang="es-MX" sz="1400" dirty="0"/>
        </a:p>
      </dgm:t>
    </dgm:pt>
    <dgm:pt modelId="{3802AFF5-ED12-4F35-8E39-7CA857C3D564}" type="parTrans" cxnId="{48CD9656-5DD2-4827-9667-0E3B7297864B}">
      <dgm:prSet/>
      <dgm:spPr/>
      <dgm:t>
        <a:bodyPr/>
        <a:lstStyle/>
        <a:p>
          <a:endParaRPr lang="es-MX"/>
        </a:p>
      </dgm:t>
    </dgm:pt>
    <dgm:pt modelId="{6FD196C1-B2CA-4B15-BE61-CA02A6E56C71}" type="sibTrans" cxnId="{48CD9656-5DD2-4827-9667-0E3B7297864B}">
      <dgm:prSet/>
      <dgm:spPr/>
      <dgm:t>
        <a:bodyPr/>
        <a:lstStyle/>
        <a:p>
          <a:endParaRPr lang="es-MX"/>
        </a:p>
      </dgm:t>
    </dgm:pt>
    <dgm:pt modelId="{7E9C951A-79EE-4F91-ACDD-EBE91FDAA374}">
      <dgm:prSet custT="1"/>
      <dgm:spPr/>
      <dgm:t>
        <a:bodyPr/>
        <a:lstStyle/>
        <a:p>
          <a:r>
            <a:rPr lang="es-MX" sz="1400" dirty="0" smtClean="0"/>
            <a:t>5. El demandado podrá reconvenir al actor, ofreciendo sus pruebas respectivas, relacionándolas con los hechos de su reconvención.</a:t>
          </a:r>
          <a:endParaRPr lang="es-MX" sz="1400" dirty="0"/>
        </a:p>
      </dgm:t>
    </dgm:pt>
    <dgm:pt modelId="{992E8157-2E1A-4F48-BDB0-BCB0D9ACBC40}" type="parTrans" cxnId="{3DA53063-44B0-4021-94D1-1AF556EB757A}">
      <dgm:prSet/>
      <dgm:spPr/>
      <dgm:t>
        <a:bodyPr/>
        <a:lstStyle/>
        <a:p>
          <a:endParaRPr lang="es-MX"/>
        </a:p>
      </dgm:t>
    </dgm:pt>
    <dgm:pt modelId="{296A435C-CDCE-4532-A7FC-806F6166B1C8}" type="sibTrans" cxnId="{3DA53063-44B0-4021-94D1-1AF556EB757A}">
      <dgm:prSet/>
      <dgm:spPr/>
      <dgm:t>
        <a:bodyPr/>
        <a:lstStyle/>
        <a:p>
          <a:endParaRPr lang="es-MX"/>
        </a:p>
      </dgm:t>
    </dgm:pt>
    <dgm:pt modelId="{C00F5036-62D4-4CDF-822D-2AEDEC318BAB}">
      <dgm:prSet custT="1"/>
      <dgm:spPr/>
      <dgm:t>
        <a:bodyPr/>
        <a:lstStyle/>
        <a:p>
          <a:r>
            <a:rPr lang="es-MX" sz="1400" dirty="0" smtClean="0"/>
            <a:t>6. El Tribunal Unitario Agrario acordará admitir las pruebas y señalará fecha para el desahogo de las mismas.</a:t>
          </a:r>
          <a:endParaRPr lang="es-MX" sz="1400" dirty="0"/>
        </a:p>
      </dgm:t>
    </dgm:pt>
    <dgm:pt modelId="{147F025C-6DF9-448F-B4BF-1B49FC68B8BF}" type="parTrans" cxnId="{6EF156BB-BF28-4CEB-9E3A-95C453B3D817}">
      <dgm:prSet/>
      <dgm:spPr/>
      <dgm:t>
        <a:bodyPr/>
        <a:lstStyle/>
        <a:p>
          <a:endParaRPr lang="es-MX"/>
        </a:p>
      </dgm:t>
    </dgm:pt>
    <dgm:pt modelId="{86384AE4-D20F-4DB0-A207-97952DE2C79B}" type="sibTrans" cxnId="{6EF156BB-BF28-4CEB-9E3A-95C453B3D817}">
      <dgm:prSet/>
      <dgm:spPr/>
      <dgm:t>
        <a:bodyPr/>
        <a:lstStyle/>
        <a:p>
          <a:endParaRPr lang="es-MX"/>
        </a:p>
      </dgm:t>
    </dgm:pt>
    <dgm:pt modelId="{D9CF082B-51BF-46EF-BD77-A1A053474CBD}" type="pres">
      <dgm:prSet presAssocID="{80AF3C76-892B-4F93-8042-417E3C4F1B06}" presName="compositeShape" presStyleCnt="0">
        <dgm:presLayoutVars>
          <dgm:dir/>
          <dgm:resizeHandles/>
        </dgm:presLayoutVars>
      </dgm:prSet>
      <dgm:spPr/>
    </dgm:pt>
    <dgm:pt modelId="{6A24CDB1-E072-4C02-A03E-A08300AE4D82}" type="pres">
      <dgm:prSet presAssocID="{80AF3C76-892B-4F93-8042-417E3C4F1B06}" presName="pyramid" presStyleLbl="node1" presStyleIdx="0" presStyleCnt="1" custScaleX="94818" custScaleY="90249" custLinFactNeighborX="2803" custLinFactNeighborY="-201"/>
      <dgm:spPr/>
    </dgm:pt>
    <dgm:pt modelId="{1D76EE7C-5641-4EAE-ADF9-A9B0B5930019}" type="pres">
      <dgm:prSet presAssocID="{80AF3C76-892B-4F93-8042-417E3C4F1B06}" presName="theList" presStyleCnt="0"/>
      <dgm:spPr/>
    </dgm:pt>
    <dgm:pt modelId="{64E5A2BA-7009-472E-B6EF-1A64CC88B75D}" type="pres">
      <dgm:prSet presAssocID="{04BCDFF3-4C8B-4ED8-96B4-9BF84FF5C36F}" presName="aNode" presStyleLbl="fgAcc1" presStyleIdx="0" presStyleCnt="6" custScaleX="122253" custScaleY="168775" custLinFactY="-12972" custLinFactNeighborY="-100000">
        <dgm:presLayoutVars>
          <dgm:bulletEnabled val="1"/>
        </dgm:presLayoutVars>
      </dgm:prSet>
      <dgm:spPr/>
      <dgm:t>
        <a:bodyPr/>
        <a:lstStyle/>
        <a:p>
          <a:endParaRPr lang="es-MX"/>
        </a:p>
      </dgm:t>
    </dgm:pt>
    <dgm:pt modelId="{11FB2E79-9355-4F90-A7FF-277A5EE89DF0}" type="pres">
      <dgm:prSet presAssocID="{04BCDFF3-4C8B-4ED8-96B4-9BF84FF5C36F}" presName="aSpace" presStyleCnt="0"/>
      <dgm:spPr/>
    </dgm:pt>
    <dgm:pt modelId="{E152A696-62AE-4EF2-B166-74DFCC2C66AA}" type="pres">
      <dgm:prSet presAssocID="{70305DF2-A2AC-4D05-A3EA-02DEB1EA0343}" presName="aNode" presStyleLbl="fgAcc1" presStyleIdx="1" presStyleCnt="6" custScaleX="120841" custScaleY="121032" custLinFactY="-5496" custLinFactNeighborY="-100000">
        <dgm:presLayoutVars>
          <dgm:bulletEnabled val="1"/>
        </dgm:presLayoutVars>
      </dgm:prSet>
      <dgm:spPr/>
      <dgm:t>
        <a:bodyPr/>
        <a:lstStyle/>
        <a:p>
          <a:endParaRPr lang="es-MX"/>
        </a:p>
      </dgm:t>
    </dgm:pt>
    <dgm:pt modelId="{7880D32C-6D8E-44B4-A122-F29629A374D5}" type="pres">
      <dgm:prSet presAssocID="{70305DF2-A2AC-4D05-A3EA-02DEB1EA0343}" presName="aSpace" presStyleCnt="0"/>
      <dgm:spPr/>
    </dgm:pt>
    <dgm:pt modelId="{02B5D2CC-86E8-4E0B-8F86-F04F726B768F}" type="pres">
      <dgm:prSet presAssocID="{ED658E5C-10CD-44E7-A7DB-20891BFEDECB}" presName="aNode" presStyleLbl="fgAcc1" presStyleIdx="2" presStyleCnt="6" custScaleX="121523" custScaleY="149244">
        <dgm:presLayoutVars>
          <dgm:bulletEnabled val="1"/>
        </dgm:presLayoutVars>
      </dgm:prSet>
      <dgm:spPr/>
      <dgm:t>
        <a:bodyPr/>
        <a:lstStyle/>
        <a:p>
          <a:endParaRPr lang="es-MX"/>
        </a:p>
      </dgm:t>
    </dgm:pt>
    <dgm:pt modelId="{4248E4AD-349E-4599-A06E-108525B69847}" type="pres">
      <dgm:prSet presAssocID="{ED658E5C-10CD-44E7-A7DB-20891BFEDECB}" presName="aSpace" presStyleCnt="0"/>
      <dgm:spPr/>
    </dgm:pt>
    <dgm:pt modelId="{DCDBE7DF-CC62-4D48-B349-76AD1F3F04E9}" type="pres">
      <dgm:prSet presAssocID="{30DAE9B2-3005-4E02-BAD0-7D32106726C6}" presName="aNode" presStyleLbl="fgAcc1" presStyleIdx="3" presStyleCnt="6" custScaleX="120841" custScaleY="167664">
        <dgm:presLayoutVars>
          <dgm:bulletEnabled val="1"/>
        </dgm:presLayoutVars>
      </dgm:prSet>
      <dgm:spPr/>
      <dgm:t>
        <a:bodyPr/>
        <a:lstStyle/>
        <a:p>
          <a:endParaRPr lang="es-MX"/>
        </a:p>
      </dgm:t>
    </dgm:pt>
    <dgm:pt modelId="{DB177196-F67D-42B2-AF62-238324F1522C}" type="pres">
      <dgm:prSet presAssocID="{30DAE9B2-3005-4E02-BAD0-7D32106726C6}" presName="aSpace" presStyleCnt="0"/>
      <dgm:spPr/>
    </dgm:pt>
    <dgm:pt modelId="{AC27387D-2512-4C27-8550-E30F66391464}" type="pres">
      <dgm:prSet presAssocID="{7E9C951A-79EE-4F91-ACDD-EBE91FDAA374}" presName="aNode" presStyleLbl="fgAcc1" presStyleIdx="4" presStyleCnt="6" custScaleX="118113" custScaleY="132890" custLinFactNeighborX="-835" custLinFactNeighborY="48838">
        <dgm:presLayoutVars>
          <dgm:bulletEnabled val="1"/>
        </dgm:presLayoutVars>
      </dgm:prSet>
      <dgm:spPr/>
      <dgm:t>
        <a:bodyPr/>
        <a:lstStyle/>
        <a:p>
          <a:endParaRPr lang="es-MX"/>
        </a:p>
      </dgm:t>
    </dgm:pt>
    <dgm:pt modelId="{9E1A4FA4-5EAA-4F67-B46D-626FF54056BD}" type="pres">
      <dgm:prSet presAssocID="{7E9C951A-79EE-4F91-ACDD-EBE91FDAA374}" presName="aSpace" presStyleCnt="0"/>
      <dgm:spPr/>
    </dgm:pt>
    <dgm:pt modelId="{CEB090C1-99B1-40C6-B4B5-C2D25FB7145C}" type="pres">
      <dgm:prSet presAssocID="{C00F5036-62D4-4CDF-822D-2AEDEC318BAB}" presName="aNode" presStyleLbl="fgAcc1" presStyleIdx="5" presStyleCnt="6" custScaleX="118113" custScaleY="114699" custLinFactNeighborX="-835" custLinFactNeighborY="61690">
        <dgm:presLayoutVars>
          <dgm:bulletEnabled val="1"/>
        </dgm:presLayoutVars>
      </dgm:prSet>
      <dgm:spPr/>
      <dgm:t>
        <a:bodyPr/>
        <a:lstStyle/>
        <a:p>
          <a:endParaRPr lang="es-MX"/>
        </a:p>
      </dgm:t>
    </dgm:pt>
    <dgm:pt modelId="{F24861FF-BCA2-41FB-9DB2-A83F7A599E27}" type="pres">
      <dgm:prSet presAssocID="{C00F5036-62D4-4CDF-822D-2AEDEC318BAB}" presName="aSpace" presStyleCnt="0"/>
      <dgm:spPr/>
    </dgm:pt>
  </dgm:ptLst>
  <dgm:cxnLst>
    <dgm:cxn modelId="{456E0478-8002-4664-85EC-9930D1B949D2}" srcId="{80AF3C76-892B-4F93-8042-417E3C4F1B06}" destId="{ED658E5C-10CD-44E7-A7DB-20891BFEDECB}" srcOrd="2" destOrd="0" parTransId="{B174A245-98E9-40F9-A726-74F4E62F78D0}" sibTransId="{4103F9F4-21B6-45D5-9095-A76911CD1A4E}"/>
    <dgm:cxn modelId="{3DA53063-44B0-4021-94D1-1AF556EB757A}" srcId="{80AF3C76-892B-4F93-8042-417E3C4F1B06}" destId="{7E9C951A-79EE-4F91-ACDD-EBE91FDAA374}" srcOrd="4" destOrd="0" parTransId="{992E8157-2E1A-4F48-BDB0-BCB0D9ACBC40}" sibTransId="{296A435C-CDCE-4532-A7FC-806F6166B1C8}"/>
    <dgm:cxn modelId="{13F46E5A-52D2-4D63-B152-ACFD49FA8365}" type="presOf" srcId="{80AF3C76-892B-4F93-8042-417E3C4F1B06}" destId="{D9CF082B-51BF-46EF-BD77-A1A053474CBD}" srcOrd="0" destOrd="0" presId="urn:microsoft.com/office/officeart/2005/8/layout/pyramid2"/>
    <dgm:cxn modelId="{6EF156BB-BF28-4CEB-9E3A-95C453B3D817}" srcId="{80AF3C76-892B-4F93-8042-417E3C4F1B06}" destId="{C00F5036-62D4-4CDF-822D-2AEDEC318BAB}" srcOrd="5" destOrd="0" parTransId="{147F025C-6DF9-448F-B4BF-1B49FC68B8BF}" sibTransId="{86384AE4-D20F-4DB0-A207-97952DE2C79B}"/>
    <dgm:cxn modelId="{0E3CBE64-084D-49E7-9209-323A48D134A2}" type="presOf" srcId="{ED658E5C-10CD-44E7-A7DB-20891BFEDECB}" destId="{02B5D2CC-86E8-4E0B-8F86-F04F726B768F}" srcOrd="0" destOrd="0" presId="urn:microsoft.com/office/officeart/2005/8/layout/pyramid2"/>
    <dgm:cxn modelId="{631EDB0D-B965-48E0-A94B-2857875324D8}" type="presOf" srcId="{70305DF2-A2AC-4D05-A3EA-02DEB1EA0343}" destId="{E152A696-62AE-4EF2-B166-74DFCC2C66AA}" srcOrd="0" destOrd="0" presId="urn:microsoft.com/office/officeart/2005/8/layout/pyramid2"/>
    <dgm:cxn modelId="{74611151-A353-49F1-A470-D02D6B9E5117}" type="presOf" srcId="{C00F5036-62D4-4CDF-822D-2AEDEC318BAB}" destId="{CEB090C1-99B1-40C6-B4B5-C2D25FB7145C}" srcOrd="0" destOrd="0" presId="urn:microsoft.com/office/officeart/2005/8/layout/pyramid2"/>
    <dgm:cxn modelId="{BA8BE958-3357-4F4B-B3CA-E2ACC22AF10A}" srcId="{80AF3C76-892B-4F93-8042-417E3C4F1B06}" destId="{70305DF2-A2AC-4D05-A3EA-02DEB1EA0343}" srcOrd="1" destOrd="0" parTransId="{917DF28F-524F-4F12-AD76-E2F5498CAF88}" sibTransId="{313BD1EF-7C2F-4C75-83BF-0A53EE67ABA9}"/>
    <dgm:cxn modelId="{652200E0-AF14-45A8-B220-50889753348A}" srcId="{80AF3C76-892B-4F93-8042-417E3C4F1B06}" destId="{04BCDFF3-4C8B-4ED8-96B4-9BF84FF5C36F}" srcOrd="0" destOrd="0" parTransId="{A0FC9E7B-F46C-4514-8218-C606BA2B2D2E}" sibTransId="{5132D6FC-040F-4592-A57B-CBC432815F56}"/>
    <dgm:cxn modelId="{48CD9656-5DD2-4827-9667-0E3B7297864B}" srcId="{80AF3C76-892B-4F93-8042-417E3C4F1B06}" destId="{30DAE9B2-3005-4E02-BAD0-7D32106726C6}" srcOrd="3" destOrd="0" parTransId="{3802AFF5-ED12-4F35-8E39-7CA857C3D564}" sibTransId="{6FD196C1-B2CA-4B15-BE61-CA02A6E56C71}"/>
    <dgm:cxn modelId="{810782B0-C9F7-4C9D-8B20-E27EB1CFE072}" type="presOf" srcId="{30DAE9B2-3005-4E02-BAD0-7D32106726C6}" destId="{DCDBE7DF-CC62-4D48-B349-76AD1F3F04E9}" srcOrd="0" destOrd="0" presId="urn:microsoft.com/office/officeart/2005/8/layout/pyramid2"/>
    <dgm:cxn modelId="{00EA43DB-B148-4916-BBE7-6825C01CD2BA}" type="presOf" srcId="{7E9C951A-79EE-4F91-ACDD-EBE91FDAA374}" destId="{AC27387D-2512-4C27-8550-E30F66391464}" srcOrd="0" destOrd="0" presId="urn:microsoft.com/office/officeart/2005/8/layout/pyramid2"/>
    <dgm:cxn modelId="{38801BEE-A9F9-47EB-BD24-1B573AA14851}" type="presOf" srcId="{04BCDFF3-4C8B-4ED8-96B4-9BF84FF5C36F}" destId="{64E5A2BA-7009-472E-B6EF-1A64CC88B75D}" srcOrd="0" destOrd="0" presId="urn:microsoft.com/office/officeart/2005/8/layout/pyramid2"/>
    <dgm:cxn modelId="{52D07446-56EE-4DC7-9DE0-D06C6846E22E}" type="presParOf" srcId="{D9CF082B-51BF-46EF-BD77-A1A053474CBD}" destId="{6A24CDB1-E072-4C02-A03E-A08300AE4D82}" srcOrd="0" destOrd="0" presId="urn:microsoft.com/office/officeart/2005/8/layout/pyramid2"/>
    <dgm:cxn modelId="{D90FF928-BD79-4E46-9E5C-299B6BC2B0A3}" type="presParOf" srcId="{D9CF082B-51BF-46EF-BD77-A1A053474CBD}" destId="{1D76EE7C-5641-4EAE-ADF9-A9B0B5930019}" srcOrd="1" destOrd="0" presId="urn:microsoft.com/office/officeart/2005/8/layout/pyramid2"/>
    <dgm:cxn modelId="{88862A48-4CEC-4D74-B62D-7F28C3E1CCA9}" type="presParOf" srcId="{1D76EE7C-5641-4EAE-ADF9-A9B0B5930019}" destId="{64E5A2BA-7009-472E-B6EF-1A64CC88B75D}" srcOrd="0" destOrd="0" presId="urn:microsoft.com/office/officeart/2005/8/layout/pyramid2"/>
    <dgm:cxn modelId="{F1AA971C-0504-43BF-B221-9E0ABF195B45}" type="presParOf" srcId="{1D76EE7C-5641-4EAE-ADF9-A9B0B5930019}" destId="{11FB2E79-9355-4F90-A7FF-277A5EE89DF0}" srcOrd="1" destOrd="0" presId="urn:microsoft.com/office/officeart/2005/8/layout/pyramid2"/>
    <dgm:cxn modelId="{B663C96D-314C-4BD4-AAB5-68D4ECAAA405}" type="presParOf" srcId="{1D76EE7C-5641-4EAE-ADF9-A9B0B5930019}" destId="{E152A696-62AE-4EF2-B166-74DFCC2C66AA}" srcOrd="2" destOrd="0" presId="urn:microsoft.com/office/officeart/2005/8/layout/pyramid2"/>
    <dgm:cxn modelId="{FB9599A1-3815-4E96-8619-F52BD30767B6}" type="presParOf" srcId="{1D76EE7C-5641-4EAE-ADF9-A9B0B5930019}" destId="{7880D32C-6D8E-44B4-A122-F29629A374D5}" srcOrd="3" destOrd="0" presId="urn:microsoft.com/office/officeart/2005/8/layout/pyramid2"/>
    <dgm:cxn modelId="{CA28D351-5E61-459C-8584-02F37188468C}" type="presParOf" srcId="{1D76EE7C-5641-4EAE-ADF9-A9B0B5930019}" destId="{02B5D2CC-86E8-4E0B-8F86-F04F726B768F}" srcOrd="4" destOrd="0" presId="urn:microsoft.com/office/officeart/2005/8/layout/pyramid2"/>
    <dgm:cxn modelId="{32CDF3FD-7188-4E64-9993-98509E34620B}" type="presParOf" srcId="{1D76EE7C-5641-4EAE-ADF9-A9B0B5930019}" destId="{4248E4AD-349E-4599-A06E-108525B69847}" srcOrd="5" destOrd="0" presId="urn:microsoft.com/office/officeart/2005/8/layout/pyramid2"/>
    <dgm:cxn modelId="{58AA910B-8567-4416-A5F3-03ED950EE70F}" type="presParOf" srcId="{1D76EE7C-5641-4EAE-ADF9-A9B0B5930019}" destId="{DCDBE7DF-CC62-4D48-B349-76AD1F3F04E9}" srcOrd="6" destOrd="0" presId="urn:microsoft.com/office/officeart/2005/8/layout/pyramid2"/>
    <dgm:cxn modelId="{5D495F6C-187A-46CC-ABA9-BC648B1F6994}" type="presParOf" srcId="{1D76EE7C-5641-4EAE-ADF9-A9B0B5930019}" destId="{DB177196-F67D-42B2-AF62-238324F1522C}" srcOrd="7" destOrd="0" presId="urn:microsoft.com/office/officeart/2005/8/layout/pyramid2"/>
    <dgm:cxn modelId="{42E6F5D9-6F28-495F-A12E-6F69246892C8}" type="presParOf" srcId="{1D76EE7C-5641-4EAE-ADF9-A9B0B5930019}" destId="{AC27387D-2512-4C27-8550-E30F66391464}" srcOrd="8" destOrd="0" presId="urn:microsoft.com/office/officeart/2005/8/layout/pyramid2"/>
    <dgm:cxn modelId="{9C48BFB0-B2F6-4BD5-90DE-25F52ADBD750}" type="presParOf" srcId="{1D76EE7C-5641-4EAE-ADF9-A9B0B5930019}" destId="{9E1A4FA4-5EAA-4F67-B46D-626FF54056BD}" srcOrd="9" destOrd="0" presId="urn:microsoft.com/office/officeart/2005/8/layout/pyramid2"/>
    <dgm:cxn modelId="{C4D3A5B5-1A2B-480B-80E3-CBD6854786B2}" type="presParOf" srcId="{1D76EE7C-5641-4EAE-ADF9-A9B0B5930019}" destId="{CEB090C1-99B1-40C6-B4B5-C2D25FB7145C}" srcOrd="10" destOrd="0" presId="urn:microsoft.com/office/officeart/2005/8/layout/pyramid2"/>
    <dgm:cxn modelId="{7E9A15ED-2233-4CF4-A1D2-1BB72F9414EB}" type="presParOf" srcId="{1D76EE7C-5641-4EAE-ADF9-A9B0B5930019}" destId="{F24861FF-BCA2-41FB-9DB2-A83F7A599E27}" srcOrd="1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DDE3681-0174-49CC-8ED2-8517528C7C60}"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72939C5F-03A9-41B9-8121-C96D657C2A83}">
      <dgm:prSet phldrT="[Texto]" custT="1"/>
      <dgm:spPr>
        <a:solidFill>
          <a:srgbClr val="92D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MX" sz="3600" dirty="0" smtClean="0"/>
            <a:t>PRUEBAS</a:t>
          </a:r>
          <a:endParaRPr lang="es-MX" sz="3600" dirty="0"/>
        </a:p>
      </dgm:t>
    </dgm:pt>
    <dgm:pt modelId="{060D91A2-669B-4315-A71F-9B23F34ECE5A}" type="parTrans" cxnId="{7C02FDF7-AFB3-4FEE-90A9-565CDF3CA9B9}">
      <dgm:prSet/>
      <dgm:spPr/>
      <dgm:t>
        <a:bodyPr/>
        <a:lstStyle/>
        <a:p>
          <a:endParaRPr lang="es-MX"/>
        </a:p>
      </dgm:t>
    </dgm:pt>
    <dgm:pt modelId="{30AD5618-2918-42E1-A952-48199D3197B2}" type="sibTrans" cxnId="{7C02FDF7-AFB3-4FEE-90A9-565CDF3CA9B9}">
      <dgm:prSet/>
      <dgm:spPr/>
      <dgm:t>
        <a:bodyPr/>
        <a:lstStyle/>
        <a:p>
          <a:endParaRPr lang="es-MX"/>
        </a:p>
      </dgm:t>
    </dgm:pt>
    <dgm:pt modelId="{F2725D5E-9561-4DDE-BF78-FF6443B038AC}">
      <dgm:prSet phldrT="[Texto]">
        <dgm:style>
          <a:lnRef idx="2">
            <a:schemeClr val="accent6"/>
          </a:lnRef>
          <a:fillRef idx="1">
            <a:schemeClr val="lt1"/>
          </a:fillRef>
          <a:effectRef idx="0">
            <a:schemeClr val="accent6"/>
          </a:effectRef>
          <a:fontRef idx="minor">
            <a:schemeClr val="dk1"/>
          </a:fontRef>
        </dgm:style>
      </dgm:prSet>
      <dgm:spPr>
        <a:solidFill>
          <a:srgbClr val="92D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MX" b="1" dirty="0" smtClean="0">
              <a:solidFill>
                <a:schemeClr val="bg1"/>
              </a:solidFill>
            </a:rPr>
            <a:t>La prueba es la verificación o confirmación de las afirmaciones expresadas por las partes.</a:t>
          </a:r>
          <a:endParaRPr lang="es-MX" b="1" dirty="0">
            <a:solidFill>
              <a:schemeClr val="bg1"/>
            </a:solidFill>
          </a:endParaRPr>
        </a:p>
      </dgm:t>
    </dgm:pt>
    <dgm:pt modelId="{ECA20D32-0C8F-4ED7-9AE6-ADC6BD40E45C}" type="parTrans" cxnId="{1E5B0212-82B9-488D-A32E-4DC6C2696FBD}">
      <dgm:prSet>
        <dgm:style>
          <a:lnRef idx="2">
            <a:schemeClr val="accent6"/>
          </a:lnRef>
          <a:fillRef idx="1">
            <a:schemeClr val="lt1"/>
          </a:fillRef>
          <a:effectRef idx="0">
            <a:schemeClr val="accent6"/>
          </a:effectRef>
          <a:fontRef idx="minor">
            <a:schemeClr val="dk1"/>
          </a:fontRef>
        </dgm:style>
      </dgm:prSet>
      <dgm:spPr/>
      <dgm:t>
        <a:bodyPr/>
        <a:lstStyle/>
        <a:p>
          <a:endParaRPr lang="es-MX"/>
        </a:p>
      </dgm:t>
    </dgm:pt>
    <dgm:pt modelId="{FF5A3DF0-4224-4A59-BE97-7EE14EDE9ACF}" type="sibTrans" cxnId="{1E5B0212-82B9-488D-A32E-4DC6C2696FBD}">
      <dgm:prSet/>
      <dgm:spPr/>
      <dgm:t>
        <a:bodyPr/>
        <a:lstStyle/>
        <a:p>
          <a:endParaRPr lang="es-MX"/>
        </a:p>
      </dgm:t>
    </dgm:pt>
    <dgm:pt modelId="{8E046F43-D025-4FE5-8449-D9C97C75D5F2}">
      <dgm:prSet phldrT="[Texto]">
        <dgm:style>
          <a:lnRef idx="2">
            <a:schemeClr val="accent6"/>
          </a:lnRef>
          <a:fillRef idx="1">
            <a:schemeClr val="lt1"/>
          </a:fillRef>
          <a:effectRef idx="0">
            <a:schemeClr val="accent6"/>
          </a:effectRef>
          <a:fontRef idx="minor">
            <a:schemeClr val="dk1"/>
          </a:fontRef>
        </dgm:style>
      </dgm:prSet>
      <dgm:spPr>
        <a:solidFill>
          <a:srgbClr val="92D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ctr"/>
          <a:r>
            <a:rPr lang="es-MX" dirty="0" smtClean="0">
              <a:solidFill>
                <a:schemeClr val="bg1"/>
              </a:solidFill>
            </a:rPr>
            <a:t>En el procedimiento agrario serán admisibles toda clase de pruebas que no sean contrarias a la Ley (artículo 186 de la Ley Agraria).</a:t>
          </a:r>
          <a:endParaRPr lang="es-MX" dirty="0">
            <a:solidFill>
              <a:schemeClr val="bg1"/>
            </a:solidFill>
          </a:endParaRPr>
        </a:p>
      </dgm:t>
    </dgm:pt>
    <dgm:pt modelId="{F0BB046D-47B8-4C75-97A1-0B4102D0CE49}" type="parTrans" cxnId="{C93B4ACC-665B-4902-8CB0-042964F3D5EB}">
      <dgm:prSet>
        <dgm:style>
          <a:lnRef idx="2">
            <a:schemeClr val="accent6"/>
          </a:lnRef>
          <a:fillRef idx="1">
            <a:schemeClr val="lt1"/>
          </a:fillRef>
          <a:effectRef idx="0">
            <a:schemeClr val="accent6"/>
          </a:effectRef>
          <a:fontRef idx="minor">
            <a:schemeClr val="dk1"/>
          </a:fontRef>
        </dgm:style>
      </dgm:prSet>
      <dgm:spPr/>
      <dgm:t>
        <a:bodyPr/>
        <a:lstStyle/>
        <a:p>
          <a:endParaRPr lang="es-MX"/>
        </a:p>
      </dgm:t>
    </dgm:pt>
    <dgm:pt modelId="{42369B4D-1EFA-4CC9-B42A-94E74AAF47F4}" type="sibTrans" cxnId="{C93B4ACC-665B-4902-8CB0-042964F3D5EB}">
      <dgm:prSet/>
      <dgm:spPr/>
      <dgm:t>
        <a:bodyPr/>
        <a:lstStyle/>
        <a:p>
          <a:endParaRPr lang="es-MX"/>
        </a:p>
      </dgm:t>
    </dgm:pt>
    <dgm:pt modelId="{D8270460-13CD-4467-972E-E77AB3A5CE50}">
      <dgm:prSet phldrT="[Texto]">
        <dgm:style>
          <a:lnRef idx="2">
            <a:schemeClr val="accent6"/>
          </a:lnRef>
          <a:fillRef idx="1">
            <a:schemeClr val="lt1"/>
          </a:fillRef>
          <a:effectRef idx="0">
            <a:schemeClr val="accent6"/>
          </a:effectRef>
          <a:fontRef idx="minor">
            <a:schemeClr val="dk1"/>
          </a:fontRef>
        </dgm:style>
      </dgm:prSet>
      <dgm:spPr>
        <a:solidFill>
          <a:srgbClr val="92D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MX" dirty="0" smtClean="0">
              <a:solidFill>
                <a:schemeClr val="bg1"/>
              </a:solidFill>
            </a:rPr>
            <a:t>Las partes asumirán la carga de la prueba de los hechos constitutivos de sus pretensiones (artículo 187 de la Ley Agraria).</a:t>
          </a:r>
          <a:endParaRPr lang="es-MX" dirty="0">
            <a:solidFill>
              <a:schemeClr val="bg1"/>
            </a:solidFill>
          </a:endParaRPr>
        </a:p>
      </dgm:t>
    </dgm:pt>
    <dgm:pt modelId="{72FADB31-0A0F-437D-86B6-D4F218F79109}" type="parTrans" cxnId="{12ED83AC-6907-497C-9324-3BEDEFEC1AFF}">
      <dgm:prSet>
        <dgm:style>
          <a:lnRef idx="2">
            <a:schemeClr val="accent6"/>
          </a:lnRef>
          <a:fillRef idx="1">
            <a:schemeClr val="lt1"/>
          </a:fillRef>
          <a:effectRef idx="0">
            <a:schemeClr val="accent6"/>
          </a:effectRef>
          <a:fontRef idx="minor">
            <a:schemeClr val="dk1"/>
          </a:fontRef>
        </dgm:style>
      </dgm:prSet>
      <dgm:spPr/>
      <dgm:t>
        <a:bodyPr/>
        <a:lstStyle/>
        <a:p>
          <a:endParaRPr lang="es-MX"/>
        </a:p>
      </dgm:t>
    </dgm:pt>
    <dgm:pt modelId="{581C03FB-968B-4D65-8DD2-1797B831312A}" type="sibTrans" cxnId="{12ED83AC-6907-497C-9324-3BEDEFEC1AFF}">
      <dgm:prSet/>
      <dgm:spPr/>
      <dgm:t>
        <a:bodyPr/>
        <a:lstStyle/>
        <a:p>
          <a:endParaRPr lang="es-MX"/>
        </a:p>
      </dgm:t>
    </dgm:pt>
    <dgm:pt modelId="{434DA9A8-1378-4DD0-AFD8-BAFBD821B315}" type="pres">
      <dgm:prSet presAssocID="{EDDE3681-0174-49CC-8ED2-8517528C7C60}" presName="cycle" presStyleCnt="0">
        <dgm:presLayoutVars>
          <dgm:chMax val="1"/>
          <dgm:dir/>
          <dgm:animLvl val="ctr"/>
          <dgm:resizeHandles val="exact"/>
        </dgm:presLayoutVars>
      </dgm:prSet>
      <dgm:spPr/>
      <dgm:t>
        <a:bodyPr/>
        <a:lstStyle/>
        <a:p>
          <a:endParaRPr lang="es-MX"/>
        </a:p>
      </dgm:t>
    </dgm:pt>
    <dgm:pt modelId="{0B5426EF-95CA-49A3-BB2C-444C73BE1D2E}" type="pres">
      <dgm:prSet presAssocID="{72939C5F-03A9-41B9-8121-C96D657C2A83}" presName="centerShape" presStyleLbl="node0" presStyleIdx="0" presStyleCnt="1"/>
      <dgm:spPr/>
      <dgm:t>
        <a:bodyPr/>
        <a:lstStyle/>
        <a:p>
          <a:endParaRPr lang="es-MX"/>
        </a:p>
      </dgm:t>
    </dgm:pt>
    <dgm:pt modelId="{04FCBEA2-1E88-44CC-80AB-D36356A8DDA6}" type="pres">
      <dgm:prSet presAssocID="{ECA20D32-0C8F-4ED7-9AE6-ADC6BD40E45C}" presName="parTrans" presStyleLbl="bgSibTrans2D1" presStyleIdx="0" presStyleCnt="3"/>
      <dgm:spPr/>
      <dgm:t>
        <a:bodyPr/>
        <a:lstStyle/>
        <a:p>
          <a:endParaRPr lang="es-MX"/>
        </a:p>
      </dgm:t>
    </dgm:pt>
    <dgm:pt modelId="{797A7CD9-C1D3-4C6D-9E47-4CFFC461C95F}" type="pres">
      <dgm:prSet presAssocID="{F2725D5E-9561-4DDE-BF78-FF6443B038AC}" presName="node" presStyleLbl="node1" presStyleIdx="0" presStyleCnt="3">
        <dgm:presLayoutVars>
          <dgm:bulletEnabled val="1"/>
        </dgm:presLayoutVars>
      </dgm:prSet>
      <dgm:spPr/>
      <dgm:t>
        <a:bodyPr/>
        <a:lstStyle/>
        <a:p>
          <a:endParaRPr lang="es-MX"/>
        </a:p>
      </dgm:t>
    </dgm:pt>
    <dgm:pt modelId="{1CFF3476-D1B2-49CD-9D67-3ECBEF876B56}" type="pres">
      <dgm:prSet presAssocID="{F0BB046D-47B8-4C75-97A1-0B4102D0CE49}" presName="parTrans" presStyleLbl="bgSibTrans2D1" presStyleIdx="1" presStyleCnt="3"/>
      <dgm:spPr/>
      <dgm:t>
        <a:bodyPr/>
        <a:lstStyle/>
        <a:p>
          <a:endParaRPr lang="es-MX"/>
        </a:p>
      </dgm:t>
    </dgm:pt>
    <dgm:pt modelId="{B85E0EDA-A867-4F20-8B0C-B55935670C30}" type="pres">
      <dgm:prSet presAssocID="{8E046F43-D025-4FE5-8449-D9C97C75D5F2}" presName="node" presStyleLbl="node1" presStyleIdx="1" presStyleCnt="3" custRadScaleRad="99285" custRadScaleInc="344">
        <dgm:presLayoutVars>
          <dgm:bulletEnabled val="1"/>
        </dgm:presLayoutVars>
      </dgm:prSet>
      <dgm:spPr/>
      <dgm:t>
        <a:bodyPr/>
        <a:lstStyle/>
        <a:p>
          <a:endParaRPr lang="es-MX"/>
        </a:p>
      </dgm:t>
    </dgm:pt>
    <dgm:pt modelId="{D52F5C4A-2BDA-4C41-9C95-93BBD029CAD6}" type="pres">
      <dgm:prSet presAssocID="{72FADB31-0A0F-437D-86B6-D4F218F79109}" presName="parTrans" presStyleLbl="bgSibTrans2D1" presStyleIdx="2" presStyleCnt="3"/>
      <dgm:spPr/>
      <dgm:t>
        <a:bodyPr/>
        <a:lstStyle/>
        <a:p>
          <a:endParaRPr lang="es-MX"/>
        </a:p>
      </dgm:t>
    </dgm:pt>
    <dgm:pt modelId="{2BC23796-6919-420D-990B-11DDA11907F1}" type="pres">
      <dgm:prSet presAssocID="{D8270460-13CD-4467-972E-E77AB3A5CE50}" presName="node" presStyleLbl="node1" presStyleIdx="2" presStyleCnt="3">
        <dgm:presLayoutVars>
          <dgm:bulletEnabled val="1"/>
        </dgm:presLayoutVars>
      </dgm:prSet>
      <dgm:spPr/>
      <dgm:t>
        <a:bodyPr/>
        <a:lstStyle/>
        <a:p>
          <a:endParaRPr lang="es-MX"/>
        </a:p>
      </dgm:t>
    </dgm:pt>
  </dgm:ptLst>
  <dgm:cxnLst>
    <dgm:cxn modelId="{F2F1A3B4-34A4-49C2-95BA-115B08B6F7C7}" type="presOf" srcId="{F0BB046D-47B8-4C75-97A1-0B4102D0CE49}" destId="{1CFF3476-D1B2-49CD-9D67-3ECBEF876B56}" srcOrd="0" destOrd="0" presId="urn:microsoft.com/office/officeart/2005/8/layout/radial4"/>
    <dgm:cxn modelId="{7C02FDF7-AFB3-4FEE-90A9-565CDF3CA9B9}" srcId="{EDDE3681-0174-49CC-8ED2-8517528C7C60}" destId="{72939C5F-03A9-41B9-8121-C96D657C2A83}" srcOrd="0" destOrd="0" parTransId="{060D91A2-669B-4315-A71F-9B23F34ECE5A}" sibTransId="{30AD5618-2918-42E1-A952-48199D3197B2}"/>
    <dgm:cxn modelId="{720EA3C5-41F3-491D-B5A1-E4D32BB2C860}" type="presOf" srcId="{D8270460-13CD-4467-972E-E77AB3A5CE50}" destId="{2BC23796-6919-420D-990B-11DDA11907F1}" srcOrd="0" destOrd="0" presId="urn:microsoft.com/office/officeart/2005/8/layout/radial4"/>
    <dgm:cxn modelId="{CF1D53CE-2817-4E30-B6CD-B1C9B4AC05DB}" type="presOf" srcId="{72939C5F-03A9-41B9-8121-C96D657C2A83}" destId="{0B5426EF-95CA-49A3-BB2C-444C73BE1D2E}" srcOrd="0" destOrd="0" presId="urn:microsoft.com/office/officeart/2005/8/layout/radial4"/>
    <dgm:cxn modelId="{1E5B0212-82B9-488D-A32E-4DC6C2696FBD}" srcId="{72939C5F-03A9-41B9-8121-C96D657C2A83}" destId="{F2725D5E-9561-4DDE-BF78-FF6443B038AC}" srcOrd="0" destOrd="0" parTransId="{ECA20D32-0C8F-4ED7-9AE6-ADC6BD40E45C}" sibTransId="{FF5A3DF0-4224-4A59-BE97-7EE14EDE9ACF}"/>
    <dgm:cxn modelId="{EDAB3CE1-8C40-4D83-B936-DF08CF809982}" type="presOf" srcId="{F2725D5E-9561-4DDE-BF78-FF6443B038AC}" destId="{797A7CD9-C1D3-4C6D-9E47-4CFFC461C95F}" srcOrd="0" destOrd="0" presId="urn:microsoft.com/office/officeart/2005/8/layout/radial4"/>
    <dgm:cxn modelId="{C93B4ACC-665B-4902-8CB0-042964F3D5EB}" srcId="{72939C5F-03A9-41B9-8121-C96D657C2A83}" destId="{8E046F43-D025-4FE5-8449-D9C97C75D5F2}" srcOrd="1" destOrd="0" parTransId="{F0BB046D-47B8-4C75-97A1-0B4102D0CE49}" sibTransId="{42369B4D-1EFA-4CC9-B42A-94E74AAF47F4}"/>
    <dgm:cxn modelId="{85C27AA4-F9EE-4611-9496-BA15B781A95F}" type="presOf" srcId="{8E046F43-D025-4FE5-8449-D9C97C75D5F2}" destId="{B85E0EDA-A867-4F20-8B0C-B55935670C30}" srcOrd="0" destOrd="0" presId="urn:microsoft.com/office/officeart/2005/8/layout/radial4"/>
    <dgm:cxn modelId="{97900B9D-CDA4-4B58-ABDA-83163DC6EB74}" type="presOf" srcId="{ECA20D32-0C8F-4ED7-9AE6-ADC6BD40E45C}" destId="{04FCBEA2-1E88-44CC-80AB-D36356A8DDA6}" srcOrd="0" destOrd="0" presId="urn:microsoft.com/office/officeart/2005/8/layout/radial4"/>
    <dgm:cxn modelId="{BCE290E0-1D58-43D1-B8F7-402B2829F211}" type="presOf" srcId="{72FADB31-0A0F-437D-86B6-D4F218F79109}" destId="{D52F5C4A-2BDA-4C41-9C95-93BBD029CAD6}" srcOrd="0" destOrd="0" presId="urn:microsoft.com/office/officeart/2005/8/layout/radial4"/>
    <dgm:cxn modelId="{12ED83AC-6907-497C-9324-3BEDEFEC1AFF}" srcId="{72939C5F-03A9-41B9-8121-C96D657C2A83}" destId="{D8270460-13CD-4467-972E-E77AB3A5CE50}" srcOrd="2" destOrd="0" parTransId="{72FADB31-0A0F-437D-86B6-D4F218F79109}" sibTransId="{581C03FB-968B-4D65-8DD2-1797B831312A}"/>
    <dgm:cxn modelId="{AF9CBE40-03D3-4876-B9D5-1429C81EBC53}" type="presOf" srcId="{EDDE3681-0174-49CC-8ED2-8517528C7C60}" destId="{434DA9A8-1378-4DD0-AFD8-BAFBD821B315}" srcOrd="0" destOrd="0" presId="urn:microsoft.com/office/officeart/2005/8/layout/radial4"/>
    <dgm:cxn modelId="{BD90F7EC-E5E7-470A-B4C2-C631DCE0036C}" type="presParOf" srcId="{434DA9A8-1378-4DD0-AFD8-BAFBD821B315}" destId="{0B5426EF-95CA-49A3-BB2C-444C73BE1D2E}" srcOrd="0" destOrd="0" presId="urn:microsoft.com/office/officeart/2005/8/layout/radial4"/>
    <dgm:cxn modelId="{B00A9EC6-E1AC-46A0-B68A-5F95B22CC401}" type="presParOf" srcId="{434DA9A8-1378-4DD0-AFD8-BAFBD821B315}" destId="{04FCBEA2-1E88-44CC-80AB-D36356A8DDA6}" srcOrd="1" destOrd="0" presId="urn:microsoft.com/office/officeart/2005/8/layout/radial4"/>
    <dgm:cxn modelId="{5655D7FF-95C0-453F-B0A5-0CA2EBCD1E22}" type="presParOf" srcId="{434DA9A8-1378-4DD0-AFD8-BAFBD821B315}" destId="{797A7CD9-C1D3-4C6D-9E47-4CFFC461C95F}" srcOrd="2" destOrd="0" presId="urn:microsoft.com/office/officeart/2005/8/layout/radial4"/>
    <dgm:cxn modelId="{459F4F46-5615-4EAD-BFC2-5CDD4DFF7954}" type="presParOf" srcId="{434DA9A8-1378-4DD0-AFD8-BAFBD821B315}" destId="{1CFF3476-D1B2-49CD-9D67-3ECBEF876B56}" srcOrd="3" destOrd="0" presId="urn:microsoft.com/office/officeart/2005/8/layout/radial4"/>
    <dgm:cxn modelId="{94CA540F-0B6B-44E7-8184-76A0BDE6E7DA}" type="presParOf" srcId="{434DA9A8-1378-4DD0-AFD8-BAFBD821B315}" destId="{B85E0EDA-A867-4F20-8B0C-B55935670C30}" srcOrd="4" destOrd="0" presId="urn:microsoft.com/office/officeart/2005/8/layout/radial4"/>
    <dgm:cxn modelId="{58ECDCC9-DFCE-4FB3-9937-5ECCB83D5935}" type="presParOf" srcId="{434DA9A8-1378-4DD0-AFD8-BAFBD821B315}" destId="{D52F5C4A-2BDA-4C41-9C95-93BBD029CAD6}" srcOrd="5" destOrd="0" presId="urn:microsoft.com/office/officeart/2005/8/layout/radial4"/>
    <dgm:cxn modelId="{DFDA78A9-18EA-4460-BEC8-5CA88B1AA9F5}" type="presParOf" srcId="{434DA9A8-1378-4DD0-AFD8-BAFBD821B315}" destId="{2BC23796-6919-420D-990B-11DDA11907F1}"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D4E5C48-F225-439D-B7ED-9E221B730769}" type="doc">
      <dgm:prSet loTypeId="urn:microsoft.com/office/officeart/2005/8/layout/radial5" loCatId="cycle" qsTypeId="urn:microsoft.com/office/officeart/2005/8/quickstyle/simple1" qsCatId="simple" csTypeId="urn:microsoft.com/office/officeart/2005/8/colors/accent4_5" csCatId="accent4" phldr="1"/>
      <dgm:spPr/>
      <dgm:t>
        <a:bodyPr/>
        <a:lstStyle/>
        <a:p>
          <a:endParaRPr lang="es-MX"/>
        </a:p>
      </dgm:t>
    </dgm:pt>
    <dgm:pt modelId="{5D827BC5-51CE-4585-9D03-9FA7D6095F67}">
      <dgm:prSet phldrT="[Texto]"/>
      <dgm:spPr/>
      <dgm:t>
        <a:bodyPr/>
        <a:lstStyle/>
        <a:p>
          <a:r>
            <a:rPr lang="es-MX" dirty="0" smtClean="0"/>
            <a:t>De acuerdo con el artículo 93 del CFPC, de aplicación supletoria a la Ley Agraria, se reconocen como medios de prueba los siguientes:</a:t>
          </a:r>
          <a:endParaRPr lang="es-MX" dirty="0"/>
        </a:p>
      </dgm:t>
    </dgm:pt>
    <dgm:pt modelId="{81E5626F-BBA1-428A-9015-23ACE96AD6B7}" type="parTrans" cxnId="{66338A33-B1D8-4F61-B121-5CB9DD69BE4F}">
      <dgm:prSet/>
      <dgm:spPr/>
      <dgm:t>
        <a:bodyPr/>
        <a:lstStyle/>
        <a:p>
          <a:endParaRPr lang="es-MX"/>
        </a:p>
      </dgm:t>
    </dgm:pt>
    <dgm:pt modelId="{182B81E3-1377-45CF-B1A7-3E15903A8A53}" type="sibTrans" cxnId="{66338A33-B1D8-4F61-B121-5CB9DD69BE4F}">
      <dgm:prSet/>
      <dgm:spPr/>
      <dgm:t>
        <a:bodyPr/>
        <a:lstStyle/>
        <a:p>
          <a:endParaRPr lang="es-MX"/>
        </a:p>
      </dgm:t>
    </dgm:pt>
    <dgm:pt modelId="{385BB7E1-F95B-49EE-B81C-A6AF059DFFF4}">
      <dgm:prSet custT="1"/>
      <dgm:spPr/>
      <dgm:t>
        <a:bodyPr/>
        <a:lstStyle/>
        <a:p>
          <a:r>
            <a:rPr lang="es-MX" sz="1600" dirty="0" smtClean="0"/>
            <a:t>La confesional (artículos 95 a 128 del CFPC)</a:t>
          </a:r>
          <a:endParaRPr lang="es-MX" sz="1600" dirty="0"/>
        </a:p>
      </dgm:t>
    </dgm:pt>
    <dgm:pt modelId="{26C07EB7-7E5D-4A13-B328-7FA9C7247C4A}" type="parTrans" cxnId="{0E9707A8-FA90-466F-B777-FCD749B5BE4A}">
      <dgm:prSet/>
      <dgm:spPr/>
      <dgm:t>
        <a:bodyPr/>
        <a:lstStyle/>
        <a:p>
          <a:endParaRPr lang="es-MX"/>
        </a:p>
      </dgm:t>
    </dgm:pt>
    <dgm:pt modelId="{594F6FD1-64A1-46A5-A398-37E5362B8A90}" type="sibTrans" cxnId="{0E9707A8-FA90-466F-B777-FCD749B5BE4A}">
      <dgm:prSet/>
      <dgm:spPr/>
      <dgm:t>
        <a:bodyPr/>
        <a:lstStyle/>
        <a:p>
          <a:endParaRPr lang="es-MX"/>
        </a:p>
      </dgm:t>
    </dgm:pt>
    <dgm:pt modelId="{2C553AAB-AFC4-442D-B03C-BBEEAD5E2EA9}">
      <dgm:prSet custT="1"/>
      <dgm:spPr/>
      <dgm:t>
        <a:bodyPr/>
        <a:lstStyle/>
        <a:p>
          <a:r>
            <a:rPr lang="es-MX" sz="1600" dirty="0" smtClean="0"/>
            <a:t>Documentos públicos (artículos 129 a 142 del CFPC)</a:t>
          </a:r>
          <a:endParaRPr lang="es-MX" sz="1600" dirty="0"/>
        </a:p>
      </dgm:t>
    </dgm:pt>
    <dgm:pt modelId="{7963616A-14B8-4BC8-9354-E1D042347F3B}" type="parTrans" cxnId="{97D6193F-0449-41B5-81FA-D5BE5B9E602D}">
      <dgm:prSet/>
      <dgm:spPr/>
      <dgm:t>
        <a:bodyPr/>
        <a:lstStyle/>
        <a:p>
          <a:endParaRPr lang="es-MX"/>
        </a:p>
      </dgm:t>
    </dgm:pt>
    <dgm:pt modelId="{1553201B-8787-42E2-9EC9-C1182DDAD891}" type="sibTrans" cxnId="{97D6193F-0449-41B5-81FA-D5BE5B9E602D}">
      <dgm:prSet/>
      <dgm:spPr/>
      <dgm:t>
        <a:bodyPr/>
        <a:lstStyle/>
        <a:p>
          <a:endParaRPr lang="es-MX"/>
        </a:p>
      </dgm:t>
    </dgm:pt>
    <dgm:pt modelId="{D7A35904-6ACE-4F11-8DA3-CC7FDCCDAE12}">
      <dgm:prSet/>
      <dgm:spPr/>
      <dgm:t>
        <a:bodyPr/>
        <a:lstStyle/>
        <a:p>
          <a:r>
            <a:rPr lang="es-MX" dirty="0" smtClean="0"/>
            <a:t> Documentos privados ( artículos 129 a 142 del CFPC)</a:t>
          </a:r>
          <a:endParaRPr lang="es-MX" dirty="0"/>
        </a:p>
      </dgm:t>
    </dgm:pt>
    <dgm:pt modelId="{1CF0A20A-C816-4CEF-ADF6-211687BEBEBF}" type="parTrans" cxnId="{97C4A7AA-E076-4304-AE82-983EC686F761}">
      <dgm:prSet/>
      <dgm:spPr/>
      <dgm:t>
        <a:bodyPr/>
        <a:lstStyle/>
        <a:p>
          <a:endParaRPr lang="es-MX"/>
        </a:p>
      </dgm:t>
    </dgm:pt>
    <dgm:pt modelId="{300B0D6B-8A23-4AC7-B5A5-D8F7068E073E}" type="sibTrans" cxnId="{97C4A7AA-E076-4304-AE82-983EC686F761}">
      <dgm:prSet/>
      <dgm:spPr/>
      <dgm:t>
        <a:bodyPr/>
        <a:lstStyle/>
        <a:p>
          <a:endParaRPr lang="es-MX"/>
        </a:p>
      </dgm:t>
    </dgm:pt>
    <dgm:pt modelId="{82563091-6C7A-45A5-9D3F-C24E7C1DF625}">
      <dgm:prSet custT="1"/>
      <dgm:spPr/>
      <dgm:t>
        <a:bodyPr/>
        <a:lstStyle/>
        <a:p>
          <a:r>
            <a:rPr lang="es-MX" sz="1400" dirty="0" smtClean="0"/>
            <a:t>Dictámenes periciales (artículos 143 a 160 del CFPC)</a:t>
          </a:r>
          <a:endParaRPr lang="es-MX" sz="1400" dirty="0"/>
        </a:p>
      </dgm:t>
    </dgm:pt>
    <dgm:pt modelId="{3A4F9D69-2022-4E94-AC9A-8BE45901F8EC}" type="parTrans" cxnId="{3F976B92-2CAC-4B31-A548-74A85A5BA01A}">
      <dgm:prSet/>
      <dgm:spPr/>
      <dgm:t>
        <a:bodyPr/>
        <a:lstStyle/>
        <a:p>
          <a:endParaRPr lang="es-MX"/>
        </a:p>
      </dgm:t>
    </dgm:pt>
    <dgm:pt modelId="{EBAE073E-45CB-4EDD-87ED-56A505FEECE6}" type="sibTrans" cxnId="{3F976B92-2CAC-4B31-A548-74A85A5BA01A}">
      <dgm:prSet/>
      <dgm:spPr/>
      <dgm:t>
        <a:bodyPr/>
        <a:lstStyle/>
        <a:p>
          <a:endParaRPr lang="es-MX"/>
        </a:p>
      </dgm:t>
    </dgm:pt>
    <dgm:pt modelId="{4ADCB264-68C7-45FB-AA36-9D766314569E}">
      <dgm:prSet custT="1"/>
      <dgm:spPr/>
      <dgm:t>
        <a:bodyPr/>
        <a:lstStyle/>
        <a:p>
          <a:r>
            <a:rPr lang="es-MX" sz="1600" dirty="0" smtClean="0"/>
            <a:t>Reconocimiento o inspección judicial (artículos 161 a 164 del CFPC)</a:t>
          </a:r>
          <a:endParaRPr lang="es-MX" sz="1600" dirty="0"/>
        </a:p>
      </dgm:t>
    </dgm:pt>
    <dgm:pt modelId="{AE6BF6CC-DCB1-4B0C-85DF-A49CDAFAA8BE}" type="parTrans" cxnId="{33FE2560-4C84-4524-A49E-E40D8913FF22}">
      <dgm:prSet/>
      <dgm:spPr/>
      <dgm:t>
        <a:bodyPr/>
        <a:lstStyle/>
        <a:p>
          <a:endParaRPr lang="es-MX"/>
        </a:p>
      </dgm:t>
    </dgm:pt>
    <dgm:pt modelId="{F7FD858B-C875-47B9-AAF6-2AB60586F435}" type="sibTrans" cxnId="{33FE2560-4C84-4524-A49E-E40D8913FF22}">
      <dgm:prSet/>
      <dgm:spPr/>
      <dgm:t>
        <a:bodyPr/>
        <a:lstStyle/>
        <a:p>
          <a:endParaRPr lang="es-MX"/>
        </a:p>
      </dgm:t>
    </dgm:pt>
    <dgm:pt modelId="{C056D0DC-3BBA-48A7-8D34-34C71EB9C75F}">
      <dgm:prSet custT="1"/>
      <dgm:spPr/>
      <dgm:t>
        <a:bodyPr/>
        <a:lstStyle/>
        <a:p>
          <a:r>
            <a:rPr lang="es-MX" sz="1400" dirty="0" smtClean="0"/>
            <a:t>Testigos (artículos 165 a 187 del CFPC)</a:t>
          </a:r>
          <a:endParaRPr lang="es-MX" sz="1400" dirty="0"/>
        </a:p>
      </dgm:t>
    </dgm:pt>
    <dgm:pt modelId="{FF9C7187-BB17-4F89-8A63-AD8F4CEE54A9}" type="parTrans" cxnId="{6D80E27D-A42D-4557-A836-FCAD51E5F899}">
      <dgm:prSet/>
      <dgm:spPr/>
      <dgm:t>
        <a:bodyPr/>
        <a:lstStyle/>
        <a:p>
          <a:endParaRPr lang="es-MX"/>
        </a:p>
      </dgm:t>
    </dgm:pt>
    <dgm:pt modelId="{18398FC8-5DAC-40CD-B8FB-9AC6660D7E26}" type="sibTrans" cxnId="{6D80E27D-A42D-4557-A836-FCAD51E5F899}">
      <dgm:prSet/>
      <dgm:spPr/>
      <dgm:t>
        <a:bodyPr/>
        <a:lstStyle/>
        <a:p>
          <a:endParaRPr lang="es-MX"/>
        </a:p>
      </dgm:t>
    </dgm:pt>
    <dgm:pt modelId="{3DF9E890-F21C-475F-9463-7ED721D656F5}">
      <dgm:prSet/>
      <dgm:spPr/>
      <dgm:t>
        <a:bodyPr/>
        <a:lstStyle/>
        <a:p>
          <a:endParaRPr lang="es-MX"/>
        </a:p>
      </dgm:t>
    </dgm:pt>
    <dgm:pt modelId="{FCCF0847-14F7-4FAD-BE0E-01E41A0611D3}" type="parTrans" cxnId="{7A7FEEEE-702A-4019-8B28-0E8993084CEB}">
      <dgm:prSet/>
      <dgm:spPr/>
      <dgm:t>
        <a:bodyPr/>
        <a:lstStyle/>
        <a:p>
          <a:endParaRPr lang="es-MX"/>
        </a:p>
      </dgm:t>
    </dgm:pt>
    <dgm:pt modelId="{25BA489C-BBD7-4A99-92C3-688325642D8C}" type="sibTrans" cxnId="{7A7FEEEE-702A-4019-8B28-0E8993084CEB}">
      <dgm:prSet/>
      <dgm:spPr/>
      <dgm:t>
        <a:bodyPr/>
        <a:lstStyle/>
        <a:p>
          <a:endParaRPr lang="es-MX"/>
        </a:p>
      </dgm:t>
    </dgm:pt>
    <dgm:pt modelId="{C67E6B5C-1266-4A9F-BCC6-32AAFBEB0980}">
      <dgm:prSet/>
      <dgm:spPr/>
      <dgm:t>
        <a:bodyPr/>
        <a:lstStyle/>
        <a:p>
          <a:endParaRPr lang="es-MX"/>
        </a:p>
      </dgm:t>
    </dgm:pt>
    <dgm:pt modelId="{FF1B8501-E27B-4CC4-B91A-912284C0F1C4}" type="parTrans" cxnId="{4B3301FF-0576-4E4F-A09B-18B9BB3BC5D9}">
      <dgm:prSet/>
      <dgm:spPr/>
      <dgm:t>
        <a:bodyPr/>
        <a:lstStyle/>
        <a:p>
          <a:endParaRPr lang="es-MX"/>
        </a:p>
      </dgm:t>
    </dgm:pt>
    <dgm:pt modelId="{5634C307-9837-4172-8943-9CC45FCC3E4E}" type="sibTrans" cxnId="{4B3301FF-0576-4E4F-A09B-18B9BB3BC5D9}">
      <dgm:prSet/>
      <dgm:spPr/>
      <dgm:t>
        <a:bodyPr/>
        <a:lstStyle/>
        <a:p>
          <a:endParaRPr lang="es-MX"/>
        </a:p>
      </dgm:t>
    </dgm:pt>
    <dgm:pt modelId="{5E23BE9E-DBF6-4B4F-8CE4-5C3695B332E7}">
      <dgm:prSet/>
      <dgm:spPr/>
      <dgm:t>
        <a:bodyPr/>
        <a:lstStyle/>
        <a:p>
          <a:endParaRPr lang="es-MX"/>
        </a:p>
      </dgm:t>
    </dgm:pt>
    <dgm:pt modelId="{9178C362-1E55-4708-B1BA-7BC330002468}" type="parTrans" cxnId="{2AAE36E8-8CA9-4378-9A5C-A89A5A3D6256}">
      <dgm:prSet/>
      <dgm:spPr/>
      <dgm:t>
        <a:bodyPr/>
        <a:lstStyle/>
        <a:p>
          <a:endParaRPr lang="es-MX"/>
        </a:p>
      </dgm:t>
    </dgm:pt>
    <dgm:pt modelId="{0C258529-C98B-4800-9FC1-830C0162A3F9}" type="sibTrans" cxnId="{2AAE36E8-8CA9-4378-9A5C-A89A5A3D6256}">
      <dgm:prSet/>
      <dgm:spPr/>
      <dgm:t>
        <a:bodyPr/>
        <a:lstStyle/>
        <a:p>
          <a:endParaRPr lang="es-MX"/>
        </a:p>
      </dgm:t>
    </dgm:pt>
    <dgm:pt modelId="{EAA3857C-0718-44FA-8248-474E88ED6B35}">
      <dgm:prSet custT="1"/>
      <dgm:spPr/>
      <dgm:t>
        <a:bodyPr/>
        <a:lstStyle/>
        <a:p>
          <a:r>
            <a:rPr lang="es-MX" sz="1400" dirty="0" smtClean="0"/>
            <a:t>Fotografías, escritos y notas o todos aquellos elementos aportados por los descubrimientos de la ciencia (artículos 188 y 189 del CPFC)</a:t>
          </a:r>
          <a:endParaRPr lang="es-MX" sz="1400" dirty="0"/>
        </a:p>
      </dgm:t>
    </dgm:pt>
    <dgm:pt modelId="{87D28007-2F4D-48CD-93B4-F5E84838222A}" type="parTrans" cxnId="{4318A020-A910-421A-B864-CF5306729CF0}">
      <dgm:prSet/>
      <dgm:spPr/>
      <dgm:t>
        <a:bodyPr/>
        <a:lstStyle/>
        <a:p>
          <a:endParaRPr lang="es-MX"/>
        </a:p>
      </dgm:t>
    </dgm:pt>
    <dgm:pt modelId="{29978117-44D6-4941-B5C9-1307037C9F44}" type="sibTrans" cxnId="{4318A020-A910-421A-B864-CF5306729CF0}">
      <dgm:prSet/>
      <dgm:spPr/>
      <dgm:t>
        <a:bodyPr/>
        <a:lstStyle/>
        <a:p>
          <a:endParaRPr lang="es-MX"/>
        </a:p>
      </dgm:t>
    </dgm:pt>
    <dgm:pt modelId="{EFD15CDA-45FA-41C9-BA0F-661EE3F35859}" type="pres">
      <dgm:prSet presAssocID="{3D4E5C48-F225-439D-B7ED-9E221B730769}" presName="Name0" presStyleCnt="0">
        <dgm:presLayoutVars>
          <dgm:chMax val="1"/>
          <dgm:dir/>
          <dgm:animLvl val="ctr"/>
          <dgm:resizeHandles val="exact"/>
        </dgm:presLayoutVars>
      </dgm:prSet>
      <dgm:spPr/>
      <dgm:t>
        <a:bodyPr/>
        <a:lstStyle/>
        <a:p>
          <a:endParaRPr lang="es-MX"/>
        </a:p>
      </dgm:t>
    </dgm:pt>
    <dgm:pt modelId="{62CF0E84-9A70-4B47-AB18-DBFC9A785DEF}" type="pres">
      <dgm:prSet presAssocID="{5D827BC5-51CE-4585-9D03-9FA7D6095F67}" presName="centerShape" presStyleLbl="node0" presStyleIdx="0" presStyleCnt="1" custScaleX="169316" custScaleY="156273"/>
      <dgm:spPr/>
      <dgm:t>
        <a:bodyPr/>
        <a:lstStyle/>
        <a:p>
          <a:endParaRPr lang="es-MX"/>
        </a:p>
      </dgm:t>
    </dgm:pt>
    <dgm:pt modelId="{7E64C753-9DCC-4F69-BCF8-54CB3D27167E}" type="pres">
      <dgm:prSet presAssocID="{7963616A-14B8-4BC8-9354-E1D042347F3B}" presName="parTrans" presStyleLbl="sibTrans2D1" presStyleIdx="0" presStyleCnt="7"/>
      <dgm:spPr/>
      <dgm:t>
        <a:bodyPr/>
        <a:lstStyle/>
        <a:p>
          <a:endParaRPr lang="es-MX"/>
        </a:p>
      </dgm:t>
    </dgm:pt>
    <dgm:pt modelId="{FDCBA2EF-E05F-46CC-8EAE-64CCEEEE0A93}" type="pres">
      <dgm:prSet presAssocID="{7963616A-14B8-4BC8-9354-E1D042347F3B}" presName="connectorText" presStyleLbl="sibTrans2D1" presStyleIdx="0" presStyleCnt="7"/>
      <dgm:spPr/>
      <dgm:t>
        <a:bodyPr/>
        <a:lstStyle/>
        <a:p>
          <a:endParaRPr lang="es-MX"/>
        </a:p>
      </dgm:t>
    </dgm:pt>
    <dgm:pt modelId="{C54A64B5-8EFC-4495-BF6E-05DEE7C4C1A3}" type="pres">
      <dgm:prSet presAssocID="{2C553AAB-AFC4-442D-B03C-BBEEAD5E2EA9}" presName="node" presStyleLbl="node1" presStyleIdx="0" presStyleCnt="7" custRadScaleRad="102211">
        <dgm:presLayoutVars>
          <dgm:bulletEnabled val="1"/>
        </dgm:presLayoutVars>
      </dgm:prSet>
      <dgm:spPr/>
      <dgm:t>
        <a:bodyPr/>
        <a:lstStyle/>
        <a:p>
          <a:endParaRPr lang="es-MX"/>
        </a:p>
      </dgm:t>
    </dgm:pt>
    <dgm:pt modelId="{5DB91837-59E4-44F3-B574-A98A72958618}" type="pres">
      <dgm:prSet presAssocID="{26C07EB7-7E5D-4A13-B328-7FA9C7247C4A}" presName="parTrans" presStyleLbl="sibTrans2D1" presStyleIdx="1" presStyleCnt="7"/>
      <dgm:spPr/>
      <dgm:t>
        <a:bodyPr/>
        <a:lstStyle/>
        <a:p>
          <a:endParaRPr lang="es-MX"/>
        </a:p>
      </dgm:t>
    </dgm:pt>
    <dgm:pt modelId="{42D33C8B-2F15-46B5-94D6-704848715103}" type="pres">
      <dgm:prSet presAssocID="{26C07EB7-7E5D-4A13-B328-7FA9C7247C4A}" presName="connectorText" presStyleLbl="sibTrans2D1" presStyleIdx="1" presStyleCnt="7"/>
      <dgm:spPr/>
      <dgm:t>
        <a:bodyPr/>
        <a:lstStyle/>
        <a:p>
          <a:endParaRPr lang="es-MX"/>
        </a:p>
      </dgm:t>
    </dgm:pt>
    <dgm:pt modelId="{FF462BFA-DFB7-4BBE-935C-7CB87563854B}" type="pres">
      <dgm:prSet presAssocID="{385BB7E1-F95B-49EE-B81C-A6AF059DFFF4}" presName="node" presStyleLbl="node1" presStyleIdx="1" presStyleCnt="7" custScaleX="107161" custScaleY="108655">
        <dgm:presLayoutVars>
          <dgm:bulletEnabled val="1"/>
        </dgm:presLayoutVars>
      </dgm:prSet>
      <dgm:spPr/>
      <dgm:t>
        <a:bodyPr/>
        <a:lstStyle/>
        <a:p>
          <a:endParaRPr lang="es-MX"/>
        </a:p>
      </dgm:t>
    </dgm:pt>
    <dgm:pt modelId="{D013EC55-AF34-4F05-9388-FCE559BA488F}" type="pres">
      <dgm:prSet presAssocID="{1CF0A20A-C816-4CEF-ADF6-211687BEBEBF}" presName="parTrans" presStyleLbl="sibTrans2D1" presStyleIdx="2" presStyleCnt="7"/>
      <dgm:spPr/>
      <dgm:t>
        <a:bodyPr/>
        <a:lstStyle/>
        <a:p>
          <a:endParaRPr lang="es-MX"/>
        </a:p>
      </dgm:t>
    </dgm:pt>
    <dgm:pt modelId="{C2C9BAC0-0285-407A-8260-8A9D9ED1450B}" type="pres">
      <dgm:prSet presAssocID="{1CF0A20A-C816-4CEF-ADF6-211687BEBEBF}" presName="connectorText" presStyleLbl="sibTrans2D1" presStyleIdx="2" presStyleCnt="7"/>
      <dgm:spPr/>
      <dgm:t>
        <a:bodyPr/>
        <a:lstStyle/>
        <a:p>
          <a:endParaRPr lang="es-MX"/>
        </a:p>
      </dgm:t>
    </dgm:pt>
    <dgm:pt modelId="{25D38A28-0C78-400D-9C67-160048BD7CBC}" type="pres">
      <dgm:prSet presAssocID="{D7A35904-6ACE-4F11-8DA3-CC7FDCCDAE12}" presName="node" presStyleLbl="node1" presStyleIdx="2" presStyleCnt="7">
        <dgm:presLayoutVars>
          <dgm:bulletEnabled val="1"/>
        </dgm:presLayoutVars>
      </dgm:prSet>
      <dgm:spPr/>
      <dgm:t>
        <a:bodyPr/>
        <a:lstStyle/>
        <a:p>
          <a:endParaRPr lang="es-MX"/>
        </a:p>
      </dgm:t>
    </dgm:pt>
    <dgm:pt modelId="{5A002AB4-9726-4CFA-B0F8-2BD8791F9250}" type="pres">
      <dgm:prSet presAssocID="{3A4F9D69-2022-4E94-AC9A-8BE45901F8EC}" presName="parTrans" presStyleLbl="sibTrans2D1" presStyleIdx="3" presStyleCnt="7"/>
      <dgm:spPr/>
      <dgm:t>
        <a:bodyPr/>
        <a:lstStyle/>
        <a:p>
          <a:endParaRPr lang="es-MX"/>
        </a:p>
      </dgm:t>
    </dgm:pt>
    <dgm:pt modelId="{BD63016F-F274-4C02-A2EE-95FF5B60D9A6}" type="pres">
      <dgm:prSet presAssocID="{3A4F9D69-2022-4E94-AC9A-8BE45901F8EC}" presName="connectorText" presStyleLbl="sibTrans2D1" presStyleIdx="3" presStyleCnt="7"/>
      <dgm:spPr/>
      <dgm:t>
        <a:bodyPr/>
        <a:lstStyle/>
        <a:p>
          <a:endParaRPr lang="es-MX"/>
        </a:p>
      </dgm:t>
    </dgm:pt>
    <dgm:pt modelId="{4E3B8A18-51CE-4AE7-93C7-27116FE80D49}" type="pres">
      <dgm:prSet presAssocID="{82563091-6C7A-45A5-9D3F-C24E7C1DF625}" presName="node" presStyleLbl="node1" presStyleIdx="3" presStyleCnt="7">
        <dgm:presLayoutVars>
          <dgm:bulletEnabled val="1"/>
        </dgm:presLayoutVars>
      </dgm:prSet>
      <dgm:spPr/>
      <dgm:t>
        <a:bodyPr/>
        <a:lstStyle/>
        <a:p>
          <a:endParaRPr lang="es-MX"/>
        </a:p>
      </dgm:t>
    </dgm:pt>
    <dgm:pt modelId="{7ECF49A5-3040-4644-9C14-E2535EBF2208}" type="pres">
      <dgm:prSet presAssocID="{FF9C7187-BB17-4F89-8A63-AD8F4CEE54A9}" presName="parTrans" presStyleLbl="sibTrans2D1" presStyleIdx="4" presStyleCnt="7"/>
      <dgm:spPr/>
      <dgm:t>
        <a:bodyPr/>
        <a:lstStyle/>
        <a:p>
          <a:endParaRPr lang="es-MX"/>
        </a:p>
      </dgm:t>
    </dgm:pt>
    <dgm:pt modelId="{DAB819F4-6B05-41A4-B0FF-1293A9394B46}" type="pres">
      <dgm:prSet presAssocID="{FF9C7187-BB17-4F89-8A63-AD8F4CEE54A9}" presName="connectorText" presStyleLbl="sibTrans2D1" presStyleIdx="4" presStyleCnt="7"/>
      <dgm:spPr/>
      <dgm:t>
        <a:bodyPr/>
        <a:lstStyle/>
        <a:p>
          <a:endParaRPr lang="es-MX"/>
        </a:p>
      </dgm:t>
    </dgm:pt>
    <dgm:pt modelId="{A62AB930-89E9-4BDF-AF19-EAF2DFF1DFDA}" type="pres">
      <dgm:prSet presAssocID="{C056D0DC-3BBA-48A7-8D34-34C71EB9C75F}" presName="node" presStyleLbl="node1" presStyleIdx="4" presStyleCnt="7">
        <dgm:presLayoutVars>
          <dgm:bulletEnabled val="1"/>
        </dgm:presLayoutVars>
      </dgm:prSet>
      <dgm:spPr/>
      <dgm:t>
        <a:bodyPr/>
        <a:lstStyle/>
        <a:p>
          <a:endParaRPr lang="es-MX"/>
        </a:p>
      </dgm:t>
    </dgm:pt>
    <dgm:pt modelId="{86631BD9-DEA2-4F26-9E28-814FE9B464C3}" type="pres">
      <dgm:prSet presAssocID="{87D28007-2F4D-48CD-93B4-F5E84838222A}" presName="parTrans" presStyleLbl="sibTrans2D1" presStyleIdx="5" presStyleCnt="7"/>
      <dgm:spPr/>
      <dgm:t>
        <a:bodyPr/>
        <a:lstStyle/>
        <a:p>
          <a:endParaRPr lang="es-MX"/>
        </a:p>
      </dgm:t>
    </dgm:pt>
    <dgm:pt modelId="{82ED5273-180E-474E-9B11-48D032888339}" type="pres">
      <dgm:prSet presAssocID="{87D28007-2F4D-48CD-93B4-F5E84838222A}" presName="connectorText" presStyleLbl="sibTrans2D1" presStyleIdx="5" presStyleCnt="7"/>
      <dgm:spPr/>
      <dgm:t>
        <a:bodyPr/>
        <a:lstStyle/>
        <a:p>
          <a:endParaRPr lang="es-MX"/>
        </a:p>
      </dgm:t>
    </dgm:pt>
    <dgm:pt modelId="{93D98562-CAC7-4D28-843B-92D7458EF20F}" type="pres">
      <dgm:prSet presAssocID="{EAA3857C-0718-44FA-8248-474E88ED6B35}" presName="node" presStyleLbl="node1" presStyleIdx="5" presStyleCnt="7" custScaleX="124542" custScaleY="119952">
        <dgm:presLayoutVars>
          <dgm:bulletEnabled val="1"/>
        </dgm:presLayoutVars>
      </dgm:prSet>
      <dgm:spPr/>
      <dgm:t>
        <a:bodyPr/>
        <a:lstStyle/>
        <a:p>
          <a:endParaRPr lang="es-MX"/>
        </a:p>
      </dgm:t>
    </dgm:pt>
    <dgm:pt modelId="{FD8935F9-8F8A-414E-8199-833B80D18892}" type="pres">
      <dgm:prSet presAssocID="{AE6BF6CC-DCB1-4B0C-85DF-A49CDAFAA8BE}" presName="parTrans" presStyleLbl="sibTrans2D1" presStyleIdx="6" presStyleCnt="7"/>
      <dgm:spPr/>
      <dgm:t>
        <a:bodyPr/>
        <a:lstStyle/>
        <a:p>
          <a:endParaRPr lang="es-MX"/>
        </a:p>
      </dgm:t>
    </dgm:pt>
    <dgm:pt modelId="{949E90D7-E97C-4221-8088-936FF6232D73}" type="pres">
      <dgm:prSet presAssocID="{AE6BF6CC-DCB1-4B0C-85DF-A49CDAFAA8BE}" presName="connectorText" presStyleLbl="sibTrans2D1" presStyleIdx="6" presStyleCnt="7"/>
      <dgm:spPr/>
      <dgm:t>
        <a:bodyPr/>
        <a:lstStyle/>
        <a:p>
          <a:endParaRPr lang="es-MX"/>
        </a:p>
      </dgm:t>
    </dgm:pt>
    <dgm:pt modelId="{08353ED5-CD8F-4E11-823E-3BB99A11C0BD}" type="pres">
      <dgm:prSet presAssocID="{4ADCB264-68C7-45FB-AA36-9D766314569E}" presName="node" presStyleLbl="node1" presStyleIdx="6" presStyleCnt="7" custScaleX="115656" custScaleY="110625">
        <dgm:presLayoutVars>
          <dgm:bulletEnabled val="1"/>
        </dgm:presLayoutVars>
      </dgm:prSet>
      <dgm:spPr/>
      <dgm:t>
        <a:bodyPr/>
        <a:lstStyle/>
        <a:p>
          <a:endParaRPr lang="es-MX"/>
        </a:p>
      </dgm:t>
    </dgm:pt>
  </dgm:ptLst>
  <dgm:cxnLst>
    <dgm:cxn modelId="{4FE5192F-C18C-42A5-9E3A-C13226CF54F9}" type="presOf" srcId="{4ADCB264-68C7-45FB-AA36-9D766314569E}" destId="{08353ED5-CD8F-4E11-823E-3BB99A11C0BD}" srcOrd="0" destOrd="0" presId="urn:microsoft.com/office/officeart/2005/8/layout/radial5"/>
    <dgm:cxn modelId="{6D80E27D-A42D-4557-A836-FCAD51E5F899}" srcId="{5D827BC5-51CE-4585-9D03-9FA7D6095F67}" destId="{C056D0DC-3BBA-48A7-8D34-34C71EB9C75F}" srcOrd="4" destOrd="0" parTransId="{FF9C7187-BB17-4F89-8A63-AD8F4CEE54A9}" sibTransId="{18398FC8-5DAC-40CD-B8FB-9AC6660D7E26}"/>
    <dgm:cxn modelId="{4318A020-A910-421A-B864-CF5306729CF0}" srcId="{5D827BC5-51CE-4585-9D03-9FA7D6095F67}" destId="{EAA3857C-0718-44FA-8248-474E88ED6B35}" srcOrd="5" destOrd="0" parTransId="{87D28007-2F4D-48CD-93B4-F5E84838222A}" sibTransId="{29978117-44D6-4941-B5C9-1307037C9F44}"/>
    <dgm:cxn modelId="{0F4DCF9E-DEB5-4E22-B93A-70DAC1462ECA}" type="presOf" srcId="{7963616A-14B8-4BC8-9354-E1D042347F3B}" destId="{7E64C753-9DCC-4F69-BCF8-54CB3D27167E}" srcOrd="0" destOrd="0" presId="urn:microsoft.com/office/officeart/2005/8/layout/radial5"/>
    <dgm:cxn modelId="{3AC6BE15-86FE-418E-B133-32EC59970B70}" type="presOf" srcId="{26C07EB7-7E5D-4A13-B328-7FA9C7247C4A}" destId="{5DB91837-59E4-44F3-B574-A98A72958618}" srcOrd="0" destOrd="0" presId="urn:microsoft.com/office/officeart/2005/8/layout/radial5"/>
    <dgm:cxn modelId="{DADCA083-AFA6-4E10-8E3D-031CBCA8D1E2}" type="presOf" srcId="{82563091-6C7A-45A5-9D3F-C24E7C1DF625}" destId="{4E3B8A18-51CE-4AE7-93C7-27116FE80D49}" srcOrd="0" destOrd="0" presId="urn:microsoft.com/office/officeart/2005/8/layout/radial5"/>
    <dgm:cxn modelId="{33FE2560-4C84-4524-A49E-E40D8913FF22}" srcId="{5D827BC5-51CE-4585-9D03-9FA7D6095F67}" destId="{4ADCB264-68C7-45FB-AA36-9D766314569E}" srcOrd="6" destOrd="0" parTransId="{AE6BF6CC-DCB1-4B0C-85DF-A49CDAFAA8BE}" sibTransId="{F7FD858B-C875-47B9-AAF6-2AB60586F435}"/>
    <dgm:cxn modelId="{97C4A7AA-E076-4304-AE82-983EC686F761}" srcId="{5D827BC5-51CE-4585-9D03-9FA7D6095F67}" destId="{D7A35904-6ACE-4F11-8DA3-CC7FDCCDAE12}" srcOrd="2" destOrd="0" parTransId="{1CF0A20A-C816-4CEF-ADF6-211687BEBEBF}" sibTransId="{300B0D6B-8A23-4AC7-B5A5-D8F7068E073E}"/>
    <dgm:cxn modelId="{B02C4B97-903F-4BE1-966A-0159670D79D8}" type="presOf" srcId="{D7A35904-6ACE-4F11-8DA3-CC7FDCCDAE12}" destId="{25D38A28-0C78-400D-9C67-160048BD7CBC}" srcOrd="0" destOrd="0" presId="urn:microsoft.com/office/officeart/2005/8/layout/radial5"/>
    <dgm:cxn modelId="{89F8B81C-0F26-467F-8BD4-C62656A2401C}" type="presOf" srcId="{26C07EB7-7E5D-4A13-B328-7FA9C7247C4A}" destId="{42D33C8B-2F15-46B5-94D6-704848715103}" srcOrd="1" destOrd="0" presId="urn:microsoft.com/office/officeart/2005/8/layout/radial5"/>
    <dgm:cxn modelId="{AB27D805-0DF6-4781-BF8B-8C4BEE3AB6E7}" type="presOf" srcId="{1CF0A20A-C816-4CEF-ADF6-211687BEBEBF}" destId="{D013EC55-AF34-4F05-9388-FCE559BA488F}" srcOrd="0" destOrd="0" presId="urn:microsoft.com/office/officeart/2005/8/layout/radial5"/>
    <dgm:cxn modelId="{134E10C7-984C-4074-8239-E0318411444A}" type="presOf" srcId="{3A4F9D69-2022-4E94-AC9A-8BE45901F8EC}" destId="{BD63016F-F274-4C02-A2EE-95FF5B60D9A6}" srcOrd="1" destOrd="0" presId="urn:microsoft.com/office/officeart/2005/8/layout/radial5"/>
    <dgm:cxn modelId="{A86148EF-33FF-42BE-B6E5-4AB2FF5A58BD}" type="presOf" srcId="{AE6BF6CC-DCB1-4B0C-85DF-A49CDAFAA8BE}" destId="{949E90D7-E97C-4221-8088-936FF6232D73}" srcOrd="1" destOrd="0" presId="urn:microsoft.com/office/officeart/2005/8/layout/radial5"/>
    <dgm:cxn modelId="{4648BE01-0FDD-43E2-AAAC-ABFAE8AAE24D}" type="presOf" srcId="{2C553AAB-AFC4-442D-B03C-BBEEAD5E2EA9}" destId="{C54A64B5-8EFC-4495-BF6E-05DEE7C4C1A3}" srcOrd="0" destOrd="0" presId="urn:microsoft.com/office/officeart/2005/8/layout/radial5"/>
    <dgm:cxn modelId="{7FD8317F-39EA-4C4A-8B9E-31ECE6E1609E}" type="presOf" srcId="{7963616A-14B8-4BC8-9354-E1D042347F3B}" destId="{FDCBA2EF-E05F-46CC-8EAE-64CCEEEE0A93}" srcOrd="1" destOrd="0" presId="urn:microsoft.com/office/officeart/2005/8/layout/radial5"/>
    <dgm:cxn modelId="{709B7CE7-F5DE-4EF8-BB03-CA59BA7EAD33}" type="presOf" srcId="{5D827BC5-51CE-4585-9D03-9FA7D6095F67}" destId="{62CF0E84-9A70-4B47-AB18-DBFC9A785DEF}" srcOrd="0" destOrd="0" presId="urn:microsoft.com/office/officeart/2005/8/layout/radial5"/>
    <dgm:cxn modelId="{6B7C201A-5860-4D06-976F-39DB47E335F5}" type="presOf" srcId="{3D4E5C48-F225-439D-B7ED-9E221B730769}" destId="{EFD15CDA-45FA-41C9-BA0F-661EE3F35859}" srcOrd="0" destOrd="0" presId="urn:microsoft.com/office/officeart/2005/8/layout/radial5"/>
    <dgm:cxn modelId="{0E9707A8-FA90-466F-B777-FCD749B5BE4A}" srcId="{5D827BC5-51CE-4585-9D03-9FA7D6095F67}" destId="{385BB7E1-F95B-49EE-B81C-A6AF059DFFF4}" srcOrd="1" destOrd="0" parTransId="{26C07EB7-7E5D-4A13-B328-7FA9C7247C4A}" sibTransId="{594F6FD1-64A1-46A5-A398-37E5362B8A90}"/>
    <dgm:cxn modelId="{3D123199-15D4-4D36-8262-02783ACA20CE}" type="presOf" srcId="{3A4F9D69-2022-4E94-AC9A-8BE45901F8EC}" destId="{5A002AB4-9726-4CFA-B0F8-2BD8791F9250}" srcOrd="0" destOrd="0" presId="urn:microsoft.com/office/officeart/2005/8/layout/radial5"/>
    <dgm:cxn modelId="{97D6193F-0449-41B5-81FA-D5BE5B9E602D}" srcId="{5D827BC5-51CE-4585-9D03-9FA7D6095F67}" destId="{2C553AAB-AFC4-442D-B03C-BBEEAD5E2EA9}" srcOrd="0" destOrd="0" parTransId="{7963616A-14B8-4BC8-9354-E1D042347F3B}" sibTransId="{1553201B-8787-42E2-9EC9-C1182DDAD891}"/>
    <dgm:cxn modelId="{DFBCC61D-39AF-48D9-98C2-50FD92BBC72A}" type="presOf" srcId="{FF9C7187-BB17-4F89-8A63-AD8F4CEE54A9}" destId="{7ECF49A5-3040-4644-9C14-E2535EBF2208}" srcOrd="0" destOrd="0" presId="urn:microsoft.com/office/officeart/2005/8/layout/radial5"/>
    <dgm:cxn modelId="{2605D249-6720-4191-A8A0-32CF0C6ABCE2}" type="presOf" srcId="{1CF0A20A-C816-4CEF-ADF6-211687BEBEBF}" destId="{C2C9BAC0-0285-407A-8260-8A9D9ED1450B}" srcOrd="1" destOrd="0" presId="urn:microsoft.com/office/officeart/2005/8/layout/radial5"/>
    <dgm:cxn modelId="{3F863A12-2F82-4F02-9CD6-ECB03F706BC2}" type="presOf" srcId="{AE6BF6CC-DCB1-4B0C-85DF-A49CDAFAA8BE}" destId="{FD8935F9-8F8A-414E-8199-833B80D18892}" srcOrd="0" destOrd="0" presId="urn:microsoft.com/office/officeart/2005/8/layout/radial5"/>
    <dgm:cxn modelId="{7A7FEEEE-702A-4019-8B28-0E8993084CEB}" srcId="{3D4E5C48-F225-439D-B7ED-9E221B730769}" destId="{3DF9E890-F21C-475F-9463-7ED721D656F5}" srcOrd="1" destOrd="0" parTransId="{FCCF0847-14F7-4FAD-BE0E-01E41A0611D3}" sibTransId="{25BA489C-BBD7-4A99-92C3-688325642D8C}"/>
    <dgm:cxn modelId="{61EC6B28-AF36-435E-91E8-E9917E9917EF}" type="presOf" srcId="{EAA3857C-0718-44FA-8248-474E88ED6B35}" destId="{93D98562-CAC7-4D28-843B-92D7458EF20F}" srcOrd="0" destOrd="0" presId="urn:microsoft.com/office/officeart/2005/8/layout/radial5"/>
    <dgm:cxn modelId="{7F3A4456-2AC8-482B-8C78-81E04ED5F0F5}" type="presOf" srcId="{87D28007-2F4D-48CD-93B4-F5E84838222A}" destId="{86631BD9-DEA2-4F26-9E28-814FE9B464C3}" srcOrd="0" destOrd="0" presId="urn:microsoft.com/office/officeart/2005/8/layout/radial5"/>
    <dgm:cxn modelId="{4B3301FF-0576-4E4F-A09B-18B9BB3BC5D9}" srcId="{3D4E5C48-F225-439D-B7ED-9E221B730769}" destId="{C67E6B5C-1266-4A9F-BCC6-32AAFBEB0980}" srcOrd="2" destOrd="0" parTransId="{FF1B8501-E27B-4CC4-B91A-912284C0F1C4}" sibTransId="{5634C307-9837-4172-8943-9CC45FCC3E4E}"/>
    <dgm:cxn modelId="{2AAE36E8-8CA9-4378-9A5C-A89A5A3D6256}" srcId="{3D4E5C48-F225-439D-B7ED-9E221B730769}" destId="{5E23BE9E-DBF6-4B4F-8CE4-5C3695B332E7}" srcOrd="3" destOrd="0" parTransId="{9178C362-1E55-4708-B1BA-7BC330002468}" sibTransId="{0C258529-C98B-4800-9FC1-830C0162A3F9}"/>
    <dgm:cxn modelId="{DF22D810-8F88-4219-84AE-D0E2656AE8DA}" type="presOf" srcId="{FF9C7187-BB17-4F89-8A63-AD8F4CEE54A9}" destId="{DAB819F4-6B05-41A4-B0FF-1293A9394B46}" srcOrd="1" destOrd="0" presId="urn:microsoft.com/office/officeart/2005/8/layout/radial5"/>
    <dgm:cxn modelId="{3F976B92-2CAC-4B31-A548-74A85A5BA01A}" srcId="{5D827BC5-51CE-4585-9D03-9FA7D6095F67}" destId="{82563091-6C7A-45A5-9D3F-C24E7C1DF625}" srcOrd="3" destOrd="0" parTransId="{3A4F9D69-2022-4E94-AC9A-8BE45901F8EC}" sibTransId="{EBAE073E-45CB-4EDD-87ED-56A505FEECE6}"/>
    <dgm:cxn modelId="{66338A33-B1D8-4F61-B121-5CB9DD69BE4F}" srcId="{3D4E5C48-F225-439D-B7ED-9E221B730769}" destId="{5D827BC5-51CE-4585-9D03-9FA7D6095F67}" srcOrd="0" destOrd="0" parTransId="{81E5626F-BBA1-428A-9015-23ACE96AD6B7}" sibTransId="{182B81E3-1377-45CF-B1A7-3E15903A8A53}"/>
    <dgm:cxn modelId="{34E540CC-2DE3-42EE-921C-70E609208574}" type="presOf" srcId="{C056D0DC-3BBA-48A7-8D34-34C71EB9C75F}" destId="{A62AB930-89E9-4BDF-AF19-EAF2DFF1DFDA}" srcOrd="0" destOrd="0" presId="urn:microsoft.com/office/officeart/2005/8/layout/radial5"/>
    <dgm:cxn modelId="{0A79A2FA-7811-4BD5-AFFE-7C0F85BC8133}" type="presOf" srcId="{87D28007-2F4D-48CD-93B4-F5E84838222A}" destId="{82ED5273-180E-474E-9B11-48D032888339}" srcOrd="1" destOrd="0" presId="urn:microsoft.com/office/officeart/2005/8/layout/radial5"/>
    <dgm:cxn modelId="{982A25FF-3B34-41BE-953C-5C72E702C2DE}" type="presOf" srcId="{385BB7E1-F95B-49EE-B81C-A6AF059DFFF4}" destId="{FF462BFA-DFB7-4BBE-935C-7CB87563854B}" srcOrd="0" destOrd="0" presId="urn:microsoft.com/office/officeart/2005/8/layout/radial5"/>
    <dgm:cxn modelId="{0AF28D22-E2C5-4141-9E97-92D62D48462B}" type="presParOf" srcId="{EFD15CDA-45FA-41C9-BA0F-661EE3F35859}" destId="{62CF0E84-9A70-4B47-AB18-DBFC9A785DEF}" srcOrd="0" destOrd="0" presId="urn:microsoft.com/office/officeart/2005/8/layout/radial5"/>
    <dgm:cxn modelId="{4DFB208B-A239-4652-9D52-DA1D95AED2A7}" type="presParOf" srcId="{EFD15CDA-45FA-41C9-BA0F-661EE3F35859}" destId="{7E64C753-9DCC-4F69-BCF8-54CB3D27167E}" srcOrd="1" destOrd="0" presId="urn:microsoft.com/office/officeart/2005/8/layout/radial5"/>
    <dgm:cxn modelId="{7AED839D-5088-4B6F-8F7D-544E9A7A3854}" type="presParOf" srcId="{7E64C753-9DCC-4F69-BCF8-54CB3D27167E}" destId="{FDCBA2EF-E05F-46CC-8EAE-64CCEEEE0A93}" srcOrd="0" destOrd="0" presId="urn:microsoft.com/office/officeart/2005/8/layout/radial5"/>
    <dgm:cxn modelId="{304C01EF-09B6-41E9-BD32-13B6F0E47CEA}" type="presParOf" srcId="{EFD15CDA-45FA-41C9-BA0F-661EE3F35859}" destId="{C54A64B5-8EFC-4495-BF6E-05DEE7C4C1A3}" srcOrd="2" destOrd="0" presId="urn:microsoft.com/office/officeart/2005/8/layout/radial5"/>
    <dgm:cxn modelId="{61D2DE49-5B68-48CF-9F4E-9495E177A7C2}" type="presParOf" srcId="{EFD15CDA-45FA-41C9-BA0F-661EE3F35859}" destId="{5DB91837-59E4-44F3-B574-A98A72958618}" srcOrd="3" destOrd="0" presId="urn:microsoft.com/office/officeart/2005/8/layout/radial5"/>
    <dgm:cxn modelId="{41722952-CABD-44E9-9305-122A1335D47D}" type="presParOf" srcId="{5DB91837-59E4-44F3-B574-A98A72958618}" destId="{42D33C8B-2F15-46B5-94D6-704848715103}" srcOrd="0" destOrd="0" presId="urn:microsoft.com/office/officeart/2005/8/layout/radial5"/>
    <dgm:cxn modelId="{B569555D-5A06-4B7F-B9C8-89EC7F65E9A3}" type="presParOf" srcId="{EFD15CDA-45FA-41C9-BA0F-661EE3F35859}" destId="{FF462BFA-DFB7-4BBE-935C-7CB87563854B}" srcOrd="4" destOrd="0" presId="urn:microsoft.com/office/officeart/2005/8/layout/radial5"/>
    <dgm:cxn modelId="{15CC18FA-4C4E-4D39-BCC5-D837323BE65B}" type="presParOf" srcId="{EFD15CDA-45FA-41C9-BA0F-661EE3F35859}" destId="{D013EC55-AF34-4F05-9388-FCE559BA488F}" srcOrd="5" destOrd="0" presId="urn:microsoft.com/office/officeart/2005/8/layout/radial5"/>
    <dgm:cxn modelId="{2126C12E-0335-4DDA-B14A-0E968107049A}" type="presParOf" srcId="{D013EC55-AF34-4F05-9388-FCE559BA488F}" destId="{C2C9BAC0-0285-407A-8260-8A9D9ED1450B}" srcOrd="0" destOrd="0" presId="urn:microsoft.com/office/officeart/2005/8/layout/radial5"/>
    <dgm:cxn modelId="{846739F0-68AF-412F-BA9F-E3C61F2FB206}" type="presParOf" srcId="{EFD15CDA-45FA-41C9-BA0F-661EE3F35859}" destId="{25D38A28-0C78-400D-9C67-160048BD7CBC}" srcOrd="6" destOrd="0" presId="urn:microsoft.com/office/officeart/2005/8/layout/radial5"/>
    <dgm:cxn modelId="{8728DEC3-5B13-457F-B0D4-890EBDD472A5}" type="presParOf" srcId="{EFD15CDA-45FA-41C9-BA0F-661EE3F35859}" destId="{5A002AB4-9726-4CFA-B0F8-2BD8791F9250}" srcOrd="7" destOrd="0" presId="urn:microsoft.com/office/officeart/2005/8/layout/radial5"/>
    <dgm:cxn modelId="{D6C47358-A951-4EDF-810A-AF27D1C803C3}" type="presParOf" srcId="{5A002AB4-9726-4CFA-B0F8-2BD8791F9250}" destId="{BD63016F-F274-4C02-A2EE-95FF5B60D9A6}" srcOrd="0" destOrd="0" presId="urn:microsoft.com/office/officeart/2005/8/layout/radial5"/>
    <dgm:cxn modelId="{12C65D38-A3E0-472D-81D5-7A1D5F2FE01A}" type="presParOf" srcId="{EFD15CDA-45FA-41C9-BA0F-661EE3F35859}" destId="{4E3B8A18-51CE-4AE7-93C7-27116FE80D49}" srcOrd="8" destOrd="0" presId="urn:microsoft.com/office/officeart/2005/8/layout/radial5"/>
    <dgm:cxn modelId="{8FD47A0F-AFBE-47CC-B590-A02FC9E564DE}" type="presParOf" srcId="{EFD15CDA-45FA-41C9-BA0F-661EE3F35859}" destId="{7ECF49A5-3040-4644-9C14-E2535EBF2208}" srcOrd="9" destOrd="0" presId="urn:microsoft.com/office/officeart/2005/8/layout/radial5"/>
    <dgm:cxn modelId="{5C725878-C5D4-49CA-9715-B2F115618F40}" type="presParOf" srcId="{7ECF49A5-3040-4644-9C14-E2535EBF2208}" destId="{DAB819F4-6B05-41A4-B0FF-1293A9394B46}" srcOrd="0" destOrd="0" presId="urn:microsoft.com/office/officeart/2005/8/layout/radial5"/>
    <dgm:cxn modelId="{A66A1F32-9553-4F52-B670-A5B93728BD75}" type="presParOf" srcId="{EFD15CDA-45FA-41C9-BA0F-661EE3F35859}" destId="{A62AB930-89E9-4BDF-AF19-EAF2DFF1DFDA}" srcOrd="10" destOrd="0" presId="urn:microsoft.com/office/officeart/2005/8/layout/radial5"/>
    <dgm:cxn modelId="{626A19DA-B0F8-414A-9E65-4F7AD3F5595E}" type="presParOf" srcId="{EFD15CDA-45FA-41C9-BA0F-661EE3F35859}" destId="{86631BD9-DEA2-4F26-9E28-814FE9B464C3}" srcOrd="11" destOrd="0" presId="urn:microsoft.com/office/officeart/2005/8/layout/radial5"/>
    <dgm:cxn modelId="{E49C165E-2BA7-49DA-BA7D-F4506F90CFD6}" type="presParOf" srcId="{86631BD9-DEA2-4F26-9E28-814FE9B464C3}" destId="{82ED5273-180E-474E-9B11-48D032888339}" srcOrd="0" destOrd="0" presId="urn:microsoft.com/office/officeart/2005/8/layout/radial5"/>
    <dgm:cxn modelId="{FE88FFEB-7D0D-4ECC-BEA7-9E302DC3D100}" type="presParOf" srcId="{EFD15CDA-45FA-41C9-BA0F-661EE3F35859}" destId="{93D98562-CAC7-4D28-843B-92D7458EF20F}" srcOrd="12" destOrd="0" presId="urn:microsoft.com/office/officeart/2005/8/layout/radial5"/>
    <dgm:cxn modelId="{B94311DC-75AD-4F7D-8049-6CF95B80C7CB}" type="presParOf" srcId="{EFD15CDA-45FA-41C9-BA0F-661EE3F35859}" destId="{FD8935F9-8F8A-414E-8199-833B80D18892}" srcOrd="13" destOrd="0" presId="urn:microsoft.com/office/officeart/2005/8/layout/radial5"/>
    <dgm:cxn modelId="{724FDFED-9BE2-4208-BA17-05474C8D23EF}" type="presParOf" srcId="{FD8935F9-8F8A-414E-8199-833B80D18892}" destId="{949E90D7-E97C-4221-8088-936FF6232D73}" srcOrd="0" destOrd="0" presId="urn:microsoft.com/office/officeart/2005/8/layout/radial5"/>
    <dgm:cxn modelId="{A52EC1C0-6F91-4AA6-A209-FA257A9A66A5}" type="presParOf" srcId="{EFD15CDA-45FA-41C9-BA0F-661EE3F35859}" destId="{08353ED5-CD8F-4E11-823E-3BB99A11C0BD}"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C56A2BF-025C-43CE-9E88-53BF6D41149F}" type="doc">
      <dgm:prSet loTypeId="urn:microsoft.com/office/officeart/2005/8/layout/hList6" loCatId="list" qsTypeId="urn:microsoft.com/office/officeart/2005/8/quickstyle/simple5" qsCatId="simple" csTypeId="urn:microsoft.com/office/officeart/2005/8/colors/accent1_2" csCatId="accent1" phldr="1"/>
      <dgm:spPr/>
      <dgm:t>
        <a:bodyPr/>
        <a:lstStyle/>
        <a:p>
          <a:endParaRPr lang="es-MX"/>
        </a:p>
      </dgm:t>
    </dgm:pt>
    <dgm:pt modelId="{1C2B2548-2F69-4E93-86B0-397E89CAD05F}">
      <dgm:prSet phldrT="[Texto]" custT="1"/>
      <dgm:spPr>
        <a:solidFill>
          <a:srgbClr val="00B050"/>
        </a:solidFill>
      </dgm:spPr>
      <dgm:t>
        <a:bodyPr/>
        <a:lstStyle/>
        <a:p>
          <a:r>
            <a:rPr lang="es-MX" sz="1600" dirty="0" smtClean="0"/>
            <a:t>Prueba confesional</a:t>
          </a:r>
          <a:endParaRPr lang="es-MX" sz="1600" dirty="0"/>
        </a:p>
      </dgm:t>
    </dgm:pt>
    <dgm:pt modelId="{B51A3BE4-CBB9-40ED-A21A-47EB1848884A}" type="parTrans" cxnId="{724C78DA-8D04-426F-9397-2C72E22D7DB7}">
      <dgm:prSet/>
      <dgm:spPr/>
      <dgm:t>
        <a:bodyPr/>
        <a:lstStyle/>
        <a:p>
          <a:endParaRPr lang="es-MX"/>
        </a:p>
      </dgm:t>
    </dgm:pt>
    <dgm:pt modelId="{827E10F3-D22C-4326-8BBF-039E7C7C5BC8}" type="sibTrans" cxnId="{724C78DA-8D04-426F-9397-2C72E22D7DB7}">
      <dgm:prSet/>
      <dgm:spPr/>
      <dgm:t>
        <a:bodyPr/>
        <a:lstStyle/>
        <a:p>
          <a:endParaRPr lang="es-MX"/>
        </a:p>
      </dgm:t>
    </dgm:pt>
    <dgm:pt modelId="{991AAAA9-B83D-47D1-B8F2-A3F99DE7118D}">
      <dgm:prSet phldrT="[Texto]" custT="1"/>
      <dgm:spPr>
        <a:solidFill>
          <a:srgbClr val="00B050"/>
        </a:solidFill>
      </dgm:spPr>
      <dgm:t>
        <a:bodyPr/>
        <a:lstStyle/>
        <a:p>
          <a:r>
            <a:rPr lang="es-MX" sz="1600" dirty="0" smtClean="0"/>
            <a:t>Deberá prepararse con la debida anticipación, anexando a la demanda o contestación el correspondiente pliego de posiciones en sobre cerrado, según sea el caso.</a:t>
          </a:r>
          <a:endParaRPr lang="es-MX" sz="1600" dirty="0"/>
        </a:p>
      </dgm:t>
    </dgm:pt>
    <dgm:pt modelId="{12FA099D-0A98-4B18-A698-9258EABAA908}" type="parTrans" cxnId="{C10E4E4B-73D1-465C-A75E-8F3112E0AB67}">
      <dgm:prSet/>
      <dgm:spPr/>
      <dgm:t>
        <a:bodyPr/>
        <a:lstStyle/>
        <a:p>
          <a:endParaRPr lang="es-MX"/>
        </a:p>
      </dgm:t>
    </dgm:pt>
    <dgm:pt modelId="{9BDC14AD-D69D-48C0-AAF2-BCA278AA123D}" type="sibTrans" cxnId="{C10E4E4B-73D1-465C-A75E-8F3112E0AB67}">
      <dgm:prSet/>
      <dgm:spPr/>
      <dgm:t>
        <a:bodyPr/>
        <a:lstStyle/>
        <a:p>
          <a:endParaRPr lang="es-MX"/>
        </a:p>
      </dgm:t>
    </dgm:pt>
    <dgm:pt modelId="{E2DB5EBE-D964-44D1-9F1C-890B96CADF7A}">
      <dgm:prSet phldrT="[Texto]" custT="1"/>
      <dgm:spPr>
        <a:solidFill>
          <a:srgbClr val="00B050"/>
        </a:solidFill>
      </dgm:spPr>
      <dgm:t>
        <a:bodyPr/>
        <a:lstStyle/>
        <a:p>
          <a:r>
            <a:rPr lang="es-MX" sz="1600" dirty="0" smtClean="0"/>
            <a:t>Las posiciones deberán ser claras y precisas, en sentido afirmativo, no deben ser insidiosas y no deben contener más de un hecho.</a:t>
          </a:r>
          <a:endParaRPr lang="es-MX" sz="1600" dirty="0"/>
        </a:p>
      </dgm:t>
    </dgm:pt>
    <dgm:pt modelId="{85A70DD9-DE58-4297-BB77-04FE78BDC305}" type="parTrans" cxnId="{D5FB0CEF-6E45-4320-97C7-ACFBD45E46B7}">
      <dgm:prSet/>
      <dgm:spPr/>
      <dgm:t>
        <a:bodyPr/>
        <a:lstStyle/>
        <a:p>
          <a:endParaRPr lang="es-MX"/>
        </a:p>
      </dgm:t>
    </dgm:pt>
    <dgm:pt modelId="{DDB80CA7-A150-4708-B6CD-556F771E9C8C}" type="sibTrans" cxnId="{D5FB0CEF-6E45-4320-97C7-ACFBD45E46B7}">
      <dgm:prSet/>
      <dgm:spPr/>
      <dgm:t>
        <a:bodyPr/>
        <a:lstStyle/>
        <a:p>
          <a:endParaRPr lang="es-MX"/>
        </a:p>
      </dgm:t>
    </dgm:pt>
    <dgm:pt modelId="{8A07AD56-3E9E-4B91-A941-19D7C2B95AA8}">
      <dgm:prSet phldrT="[Texto]" custT="1"/>
      <dgm:spPr>
        <a:solidFill>
          <a:srgbClr val="00B050"/>
        </a:solidFill>
      </dgm:spPr>
      <dgm:t>
        <a:bodyPr/>
        <a:lstStyle/>
        <a:p>
          <a:r>
            <a:rPr lang="es-MX" sz="2200" dirty="0" smtClean="0"/>
            <a:t> </a:t>
          </a:r>
          <a:r>
            <a:rPr lang="es-MX" sz="1800" dirty="0" smtClean="0"/>
            <a:t>Prueba testimonial</a:t>
          </a:r>
          <a:endParaRPr lang="es-MX" sz="1800" dirty="0"/>
        </a:p>
      </dgm:t>
    </dgm:pt>
    <dgm:pt modelId="{BDBD4A5E-6059-480B-AD4D-3A61D4333062}" type="parTrans" cxnId="{0BADB9B0-A182-4E2B-8EA2-B5D5D019C1ED}">
      <dgm:prSet/>
      <dgm:spPr/>
      <dgm:t>
        <a:bodyPr/>
        <a:lstStyle/>
        <a:p>
          <a:endParaRPr lang="es-MX"/>
        </a:p>
      </dgm:t>
    </dgm:pt>
    <dgm:pt modelId="{291D020B-D6F1-4942-92ED-639CB1D3800E}" type="sibTrans" cxnId="{0BADB9B0-A182-4E2B-8EA2-B5D5D019C1ED}">
      <dgm:prSet/>
      <dgm:spPr/>
      <dgm:t>
        <a:bodyPr/>
        <a:lstStyle/>
        <a:p>
          <a:endParaRPr lang="es-MX"/>
        </a:p>
      </dgm:t>
    </dgm:pt>
    <dgm:pt modelId="{35F5BC66-5D2D-4CD2-A926-B994E72D3D9F}">
      <dgm:prSet phldrT="[Texto]" custT="1"/>
      <dgm:spPr>
        <a:solidFill>
          <a:srgbClr val="00B050"/>
        </a:solidFill>
      </dgm:spPr>
      <dgm:t>
        <a:bodyPr/>
        <a:lstStyle/>
        <a:p>
          <a:r>
            <a:rPr lang="es-MX" sz="1800" dirty="0" smtClean="0"/>
            <a:t>Será optativo acompañar al escrito inicial de demanda o de contestación de la misma, el interrogatorio sobre el cual declarará el testigo. Éste último podrá presentarlo en el momento del desahogo de la audiencia.</a:t>
          </a:r>
          <a:endParaRPr lang="es-MX" sz="1800" dirty="0"/>
        </a:p>
      </dgm:t>
    </dgm:pt>
    <dgm:pt modelId="{6676B362-00FC-4A3A-9FA1-B72D3C7E3693}" type="parTrans" cxnId="{E84ED6B9-CEA2-437B-B76C-0B4A36F4913A}">
      <dgm:prSet/>
      <dgm:spPr/>
      <dgm:t>
        <a:bodyPr/>
        <a:lstStyle/>
        <a:p>
          <a:endParaRPr lang="es-MX"/>
        </a:p>
      </dgm:t>
    </dgm:pt>
    <dgm:pt modelId="{76EB2915-1A2E-47A7-AC49-432089546DF0}" type="sibTrans" cxnId="{E84ED6B9-CEA2-437B-B76C-0B4A36F4913A}">
      <dgm:prSet/>
      <dgm:spPr/>
      <dgm:t>
        <a:bodyPr/>
        <a:lstStyle/>
        <a:p>
          <a:endParaRPr lang="es-MX"/>
        </a:p>
      </dgm:t>
    </dgm:pt>
    <dgm:pt modelId="{F4AFCAC8-83AA-4992-B5AF-00E31946A773}">
      <dgm:prSet phldrT="[Texto]" custT="1"/>
      <dgm:spPr>
        <a:solidFill>
          <a:srgbClr val="00B050"/>
        </a:solidFill>
      </dgm:spPr>
      <dgm:t>
        <a:bodyPr/>
        <a:lstStyle/>
        <a:p>
          <a:r>
            <a:rPr lang="es-MX" sz="1800" dirty="0" smtClean="0"/>
            <a:t>Previa la calificación legal del interrogatorio, el testigo declarará y, por cada pregunta, las partes podrán formular nuevamente las preguntas que consideren necesarias.</a:t>
          </a:r>
          <a:endParaRPr lang="es-MX" sz="1800" dirty="0"/>
        </a:p>
      </dgm:t>
    </dgm:pt>
    <dgm:pt modelId="{A9EBB964-C5DC-4CA0-89F9-21163AF09F95}" type="parTrans" cxnId="{5C76ADA7-D96C-4696-8F56-1BB2AF4AF9F6}">
      <dgm:prSet/>
      <dgm:spPr/>
      <dgm:t>
        <a:bodyPr/>
        <a:lstStyle/>
        <a:p>
          <a:endParaRPr lang="es-MX"/>
        </a:p>
      </dgm:t>
    </dgm:pt>
    <dgm:pt modelId="{95497EA6-1E6C-4D84-B7EC-3500CEC451AF}" type="sibTrans" cxnId="{5C76ADA7-D96C-4696-8F56-1BB2AF4AF9F6}">
      <dgm:prSet/>
      <dgm:spPr/>
      <dgm:t>
        <a:bodyPr/>
        <a:lstStyle/>
        <a:p>
          <a:endParaRPr lang="es-MX"/>
        </a:p>
      </dgm:t>
    </dgm:pt>
    <dgm:pt modelId="{FB8C9EB6-FF03-4487-B8CE-6E914A50EE9E}">
      <dgm:prSet phldrT="[Texto]" custT="1"/>
      <dgm:spPr>
        <a:solidFill>
          <a:srgbClr val="00B050"/>
        </a:solidFill>
      </dgm:spPr>
      <dgm:t>
        <a:bodyPr/>
        <a:lstStyle/>
        <a:p>
          <a:r>
            <a:rPr lang="es-MX" sz="1600" dirty="0" smtClean="0"/>
            <a:t> Deberá formularse en el sentido de “Que diga el absolvente si es cierto como lo es”, que sabe que un determinado hecho ocurrió en una fecha precisa.</a:t>
          </a:r>
          <a:endParaRPr lang="es-MX" sz="1600" dirty="0"/>
        </a:p>
      </dgm:t>
    </dgm:pt>
    <dgm:pt modelId="{0781F1B8-9E27-4E3C-992C-E960452074AD}" type="parTrans" cxnId="{08E6EF00-4EEC-4BDD-9125-B89C6786A0EC}">
      <dgm:prSet/>
      <dgm:spPr/>
      <dgm:t>
        <a:bodyPr/>
        <a:lstStyle/>
        <a:p>
          <a:endParaRPr lang="es-MX"/>
        </a:p>
      </dgm:t>
    </dgm:pt>
    <dgm:pt modelId="{7D3AE2EF-7296-4562-9045-DFFE8C0F7245}" type="sibTrans" cxnId="{08E6EF00-4EEC-4BDD-9125-B89C6786A0EC}">
      <dgm:prSet/>
      <dgm:spPr/>
      <dgm:t>
        <a:bodyPr/>
        <a:lstStyle/>
        <a:p>
          <a:endParaRPr lang="es-MX"/>
        </a:p>
      </dgm:t>
    </dgm:pt>
    <dgm:pt modelId="{1CC91C05-CA4C-4203-ADAB-2B5B68C3ED68}">
      <dgm:prSet phldrT="[Texto]" custT="1"/>
      <dgm:spPr>
        <a:solidFill>
          <a:srgbClr val="00B050"/>
        </a:solidFill>
      </dgm:spPr>
      <dgm:t>
        <a:bodyPr/>
        <a:lstStyle/>
        <a:p>
          <a:r>
            <a:rPr lang="es-MX" sz="1600" dirty="0" smtClean="0"/>
            <a:t>Se podrá reservar el derecho de formular diversas posiciones en forma directa al momento de la celebración de la audiencia.</a:t>
          </a:r>
          <a:endParaRPr lang="es-MX" sz="1600" dirty="0"/>
        </a:p>
      </dgm:t>
    </dgm:pt>
    <dgm:pt modelId="{15E86906-C7AC-4D6A-BA72-B92FBEFF8D7F}" type="parTrans" cxnId="{EA8069E0-CE13-40EA-B8F0-009FFA53E13A}">
      <dgm:prSet/>
      <dgm:spPr/>
      <dgm:t>
        <a:bodyPr/>
        <a:lstStyle/>
        <a:p>
          <a:endParaRPr lang="es-MX"/>
        </a:p>
      </dgm:t>
    </dgm:pt>
    <dgm:pt modelId="{4FAF6E9C-7E6C-4F5B-BF59-21B024DFE45F}" type="sibTrans" cxnId="{EA8069E0-CE13-40EA-B8F0-009FFA53E13A}">
      <dgm:prSet/>
      <dgm:spPr/>
      <dgm:t>
        <a:bodyPr/>
        <a:lstStyle/>
        <a:p>
          <a:endParaRPr lang="es-MX"/>
        </a:p>
      </dgm:t>
    </dgm:pt>
    <dgm:pt modelId="{56238BB3-C7B2-4903-B3FD-BEE2BD517C58}">
      <dgm:prSet phldrT="[Texto]" custT="1"/>
      <dgm:spPr>
        <a:solidFill>
          <a:srgbClr val="00B050"/>
        </a:solidFill>
      </dgm:spPr>
      <dgm:t>
        <a:bodyPr/>
        <a:lstStyle/>
        <a:p>
          <a:r>
            <a:rPr lang="es-MX" sz="1600" dirty="0" smtClean="0"/>
            <a:t>Si no se presenta el absolvente a declarar sin causa justificada, se deberá solicitar al Tribunal que lo declare confeso, considerándolo como confeso ficto.</a:t>
          </a:r>
          <a:endParaRPr lang="es-MX" sz="1600" dirty="0"/>
        </a:p>
      </dgm:t>
    </dgm:pt>
    <dgm:pt modelId="{1BA5A116-2086-44D0-B650-A64B685106C5}" type="parTrans" cxnId="{6F56FA74-2115-41B7-9C86-319810DC7CC1}">
      <dgm:prSet/>
      <dgm:spPr/>
      <dgm:t>
        <a:bodyPr/>
        <a:lstStyle/>
        <a:p>
          <a:endParaRPr lang="es-MX"/>
        </a:p>
      </dgm:t>
    </dgm:pt>
    <dgm:pt modelId="{9F825C48-70C6-4BDC-899A-97D1DFF68B27}" type="sibTrans" cxnId="{6F56FA74-2115-41B7-9C86-319810DC7CC1}">
      <dgm:prSet/>
      <dgm:spPr/>
      <dgm:t>
        <a:bodyPr/>
        <a:lstStyle/>
        <a:p>
          <a:endParaRPr lang="es-MX"/>
        </a:p>
      </dgm:t>
    </dgm:pt>
    <dgm:pt modelId="{A74AC038-F8B8-4BC9-830F-C14560A88D51}">
      <dgm:prSet custT="1"/>
      <dgm:spPr>
        <a:solidFill>
          <a:srgbClr val="00B050"/>
        </a:solidFill>
      </dgm:spPr>
      <dgm:t>
        <a:bodyPr/>
        <a:lstStyle/>
        <a:p>
          <a:r>
            <a:rPr lang="es-MX" sz="1800" dirty="0" smtClean="0"/>
            <a:t>Si no se presentare un testigo a declarar, deberá inmediatamente ofrecer a otra persona como testigo, ya que en caso contrario se declarará desierta su prueba.</a:t>
          </a:r>
          <a:endParaRPr lang="es-MX" sz="1800" dirty="0"/>
        </a:p>
      </dgm:t>
    </dgm:pt>
    <dgm:pt modelId="{C0513D32-85DF-498A-BFAC-6B7E1B5F6FEB}" type="parTrans" cxnId="{25789238-42BA-49DA-85B0-8BD89303F3D9}">
      <dgm:prSet/>
      <dgm:spPr/>
      <dgm:t>
        <a:bodyPr/>
        <a:lstStyle/>
        <a:p>
          <a:endParaRPr lang="es-MX"/>
        </a:p>
      </dgm:t>
    </dgm:pt>
    <dgm:pt modelId="{2A0A3FF0-9AFF-45A2-8C94-7723C07000D0}" type="sibTrans" cxnId="{25789238-42BA-49DA-85B0-8BD89303F3D9}">
      <dgm:prSet/>
      <dgm:spPr/>
      <dgm:t>
        <a:bodyPr/>
        <a:lstStyle/>
        <a:p>
          <a:endParaRPr lang="es-MX"/>
        </a:p>
      </dgm:t>
    </dgm:pt>
    <dgm:pt modelId="{772782BA-B708-43AE-8382-71193DAA0AC7}" type="pres">
      <dgm:prSet presAssocID="{4C56A2BF-025C-43CE-9E88-53BF6D41149F}" presName="Name0" presStyleCnt="0">
        <dgm:presLayoutVars>
          <dgm:dir/>
          <dgm:resizeHandles val="exact"/>
        </dgm:presLayoutVars>
      </dgm:prSet>
      <dgm:spPr/>
      <dgm:t>
        <a:bodyPr/>
        <a:lstStyle/>
        <a:p>
          <a:endParaRPr lang="es-MX"/>
        </a:p>
      </dgm:t>
    </dgm:pt>
    <dgm:pt modelId="{F9827287-2D3A-4F3D-B541-7B462721BE32}" type="pres">
      <dgm:prSet presAssocID="{1C2B2548-2F69-4E93-86B0-397E89CAD05F}" presName="node" presStyleLbl="node1" presStyleIdx="0" presStyleCnt="2" custScaleX="42912" custLinFactX="45330" custLinFactNeighborX="100000" custLinFactNeighborY="-895">
        <dgm:presLayoutVars>
          <dgm:bulletEnabled val="1"/>
        </dgm:presLayoutVars>
      </dgm:prSet>
      <dgm:spPr/>
      <dgm:t>
        <a:bodyPr/>
        <a:lstStyle/>
        <a:p>
          <a:endParaRPr lang="es-MX"/>
        </a:p>
      </dgm:t>
    </dgm:pt>
    <dgm:pt modelId="{DE4C5134-EE46-430E-B12B-25A0E5C9EC2C}" type="pres">
      <dgm:prSet presAssocID="{827E10F3-D22C-4326-8BBF-039E7C7C5BC8}" presName="sibTrans" presStyleCnt="0"/>
      <dgm:spPr/>
    </dgm:pt>
    <dgm:pt modelId="{6B492ECC-21A1-449A-873E-7D6FCABAAFE7}" type="pres">
      <dgm:prSet presAssocID="{8A07AD56-3E9E-4B91-A941-19D7C2B95AA8}" presName="node" presStyleLbl="node1" presStyleIdx="1" presStyleCnt="2" custScaleX="42941" custLinFactX="-41983" custLinFactNeighborX="-100000" custLinFactNeighborY="173">
        <dgm:presLayoutVars>
          <dgm:bulletEnabled val="1"/>
        </dgm:presLayoutVars>
      </dgm:prSet>
      <dgm:spPr/>
      <dgm:t>
        <a:bodyPr/>
        <a:lstStyle/>
        <a:p>
          <a:endParaRPr lang="es-MX"/>
        </a:p>
      </dgm:t>
    </dgm:pt>
  </dgm:ptLst>
  <dgm:cxnLst>
    <dgm:cxn modelId="{AED2269E-EB28-4AFB-95CA-6ADDD3C82016}" type="presOf" srcId="{8A07AD56-3E9E-4B91-A941-19D7C2B95AA8}" destId="{6B492ECC-21A1-449A-873E-7D6FCABAAFE7}" srcOrd="0" destOrd="0" presId="urn:microsoft.com/office/officeart/2005/8/layout/hList6"/>
    <dgm:cxn modelId="{EDABC69B-21ED-4C12-9ECC-95E01E780467}" type="presOf" srcId="{4C56A2BF-025C-43CE-9E88-53BF6D41149F}" destId="{772782BA-B708-43AE-8382-71193DAA0AC7}" srcOrd="0" destOrd="0" presId="urn:microsoft.com/office/officeart/2005/8/layout/hList6"/>
    <dgm:cxn modelId="{83825FAA-0BB3-4A89-BD9E-1C3E02ED9E0A}" type="presOf" srcId="{E2DB5EBE-D964-44D1-9F1C-890B96CADF7A}" destId="{F9827287-2D3A-4F3D-B541-7B462721BE32}" srcOrd="0" destOrd="2" presId="urn:microsoft.com/office/officeart/2005/8/layout/hList6"/>
    <dgm:cxn modelId="{6694DD4F-733E-42A5-93B2-9DA2FF515998}" type="presOf" srcId="{1CC91C05-CA4C-4203-ADAB-2B5B68C3ED68}" destId="{F9827287-2D3A-4F3D-B541-7B462721BE32}" srcOrd="0" destOrd="4" presId="urn:microsoft.com/office/officeart/2005/8/layout/hList6"/>
    <dgm:cxn modelId="{724C78DA-8D04-426F-9397-2C72E22D7DB7}" srcId="{4C56A2BF-025C-43CE-9E88-53BF6D41149F}" destId="{1C2B2548-2F69-4E93-86B0-397E89CAD05F}" srcOrd="0" destOrd="0" parTransId="{B51A3BE4-CBB9-40ED-A21A-47EB1848884A}" sibTransId="{827E10F3-D22C-4326-8BBF-039E7C7C5BC8}"/>
    <dgm:cxn modelId="{6F56FA74-2115-41B7-9C86-319810DC7CC1}" srcId="{1C2B2548-2F69-4E93-86B0-397E89CAD05F}" destId="{56238BB3-C7B2-4903-B3FD-BEE2BD517C58}" srcOrd="4" destOrd="0" parTransId="{1BA5A116-2086-44D0-B650-A64B685106C5}" sibTransId="{9F825C48-70C6-4BDC-899A-97D1DFF68B27}"/>
    <dgm:cxn modelId="{20C04E07-B7D3-46E8-848E-80CBDCB6691A}" type="presOf" srcId="{A74AC038-F8B8-4BC9-830F-C14560A88D51}" destId="{6B492ECC-21A1-449A-873E-7D6FCABAAFE7}" srcOrd="0" destOrd="3" presId="urn:microsoft.com/office/officeart/2005/8/layout/hList6"/>
    <dgm:cxn modelId="{E84ED6B9-CEA2-437B-B76C-0B4A36F4913A}" srcId="{8A07AD56-3E9E-4B91-A941-19D7C2B95AA8}" destId="{35F5BC66-5D2D-4CD2-A926-B994E72D3D9F}" srcOrd="0" destOrd="0" parTransId="{6676B362-00FC-4A3A-9FA1-B72D3C7E3693}" sibTransId="{76EB2915-1A2E-47A7-AC49-432089546DF0}"/>
    <dgm:cxn modelId="{C10E4E4B-73D1-465C-A75E-8F3112E0AB67}" srcId="{1C2B2548-2F69-4E93-86B0-397E89CAD05F}" destId="{991AAAA9-B83D-47D1-B8F2-A3F99DE7118D}" srcOrd="0" destOrd="0" parTransId="{12FA099D-0A98-4B18-A698-9258EABAA908}" sibTransId="{9BDC14AD-D69D-48C0-AAF2-BCA278AA123D}"/>
    <dgm:cxn modelId="{0BADB9B0-A182-4E2B-8EA2-B5D5D019C1ED}" srcId="{4C56A2BF-025C-43CE-9E88-53BF6D41149F}" destId="{8A07AD56-3E9E-4B91-A941-19D7C2B95AA8}" srcOrd="1" destOrd="0" parTransId="{BDBD4A5E-6059-480B-AD4D-3A61D4333062}" sibTransId="{291D020B-D6F1-4942-92ED-639CB1D3800E}"/>
    <dgm:cxn modelId="{5C76ADA7-D96C-4696-8F56-1BB2AF4AF9F6}" srcId="{8A07AD56-3E9E-4B91-A941-19D7C2B95AA8}" destId="{F4AFCAC8-83AA-4992-B5AF-00E31946A773}" srcOrd="1" destOrd="0" parTransId="{A9EBB964-C5DC-4CA0-89F9-21163AF09F95}" sibTransId="{95497EA6-1E6C-4D84-B7EC-3500CEC451AF}"/>
    <dgm:cxn modelId="{EA8069E0-CE13-40EA-B8F0-009FFA53E13A}" srcId="{1C2B2548-2F69-4E93-86B0-397E89CAD05F}" destId="{1CC91C05-CA4C-4203-ADAB-2B5B68C3ED68}" srcOrd="3" destOrd="0" parTransId="{15E86906-C7AC-4D6A-BA72-B92FBEFF8D7F}" sibTransId="{4FAF6E9C-7E6C-4F5B-BF59-21B024DFE45F}"/>
    <dgm:cxn modelId="{81E66C0F-F724-4737-8B32-4185119C10E2}" type="presOf" srcId="{1C2B2548-2F69-4E93-86B0-397E89CAD05F}" destId="{F9827287-2D3A-4F3D-B541-7B462721BE32}" srcOrd="0" destOrd="0" presId="urn:microsoft.com/office/officeart/2005/8/layout/hList6"/>
    <dgm:cxn modelId="{7BB5B3DB-D422-4FE9-BD1D-815F5FE965B0}" type="presOf" srcId="{35F5BC66-5D2D-4CD2-A926-B994E72D3D9F}" destId="{6B492ECC-21A1-449A-873E-7D6FCABAAFE7}" srcOrd="0" destOrd="1" presId="urn:microsoft.com/office/officeart/2005/8/layout/hList6"/>
    <dgm:cxn modelId="{D5FB0CEF-6E45-4320-97C7-ACFBD45E46B7}" srcId="{1C2B2548-2F69-4E93-86B0-397E89CAD05F}" destId="{E2DB5EBE-D964-44D1-9F1C-890B96CADF7A}" srcOrd="1" destOrd="0" parTransId="{85A70DD9-DE58-4297-BB77-04FE78BDC305}" sibTransId="{DDB80CA7-A150-4708-B6CD-556F771E9C8C}"/>
    <dgm:cxn modelId="{1BFD6C8C-DA1E-4DF7-91B8-582784A3D7C1}" type="presOf" srcId="{991AAAA9-B83D-47D1-B8F2-A3F99DE7118D}" destId="{F9827287-2D3A-4F3D-B541-7B462721BE32}" srcOrd="0" destOrd="1" presId="urn:microsoft.com/office/officeart/2005/8/layout/hList6"/>
    <dgm:cxn modelId="{5C5F873A-BCE3-495E-A6D8-42CD63660D44}" type="presOf" srcId="{FB8C9EB6-FF03-4487-B8CE-6E914A50EE9E}" destId="{F9827287-2D3A-4F3D-B541-7B462721BE32}" srcOrd="0" destOrd="3" presId="urn:microsoft.com/office/officeart/2005/8/layout/hList6"/>
    <dgm:cxn modelId="{25789238-42BA-49DA-85B0-8BD89303F3D9}" srcId="{8A07AD56-3E9E-4B91-A941-19D7C2B95AA8}" destId="{A74AC038-F8B8-4BC9-830F-C14560A88D51}" srcOrd="2" destOrd="0" parTransId="{C0513D32-85DF-498A-BFAC-6B7E1B5F6FEB}" sibTransId="{2A0A3FF0-9AFF-45A2-8C94-7723C07000D0}"/>
    <dgm:cxn modelId="{08E6EF00-4EEC-4BDD-9125-B89C6786A0EC}" srcId="{1C2B2548-2F69-4E93-86B0-397E89CAD05F}" destId="{FB8C9EB6-FF03-4487-B8CE-6E914A50EE9E}" srcOrd="2" destOrd="0" parTransId="{0781F1B8-9E27-4E3C-992C-E960452074AD}" sibTransId="{7D3AE2EF-7296-4562-9045-DFFE8C0F7245}"/>
    <dgm:cxn modelId="{00911232-42D1-40F9-9475-3AD8C04608BC}" type="presOf" srcId="{F4AFCAC8-83AA-4992-B5AF-00E31946A773}" destId="{6B492ECC-21A1-449A-873E-7D6FCABAAFE7}" srcOrd="0" destOrd="2" presId="urn:microsoft.com/office/officeart/2005/8/layout/hList6"/>
    <dgm:cxn modelId="{DBF72798-A3A0-4911-871B-6BD918199CED}" type="presOf" srcId="{56238BB3-C7B2-4903-B3FD-BEE2BD517C58}" destId="{F9827287-2D3A-4F3D-B541-7B462721BE32}" srcOrd="0" destOrd="5" presId="urn:microsoft.com/office/officeart/2005/8/layout/hList6"/>
    <dgm:cxn modelId="{FA91CDF2-FAFE-41D1-8D23-15EEC6B5E92A}" type="presParOf" srcId="{772782BA-B708-43AE-8382-71193DAA0AC7}" destId="{F9827287-2D3A-4F3D-B541-7B462721BE32}" srcOrd="0" destOrd="0" presId="urn:microsoft.com/office/officeart/2005/8/layout/hList6"/>
    <dgm:cxn modelId="{AAEEB86D-512A-4D9A-82AE-2037550D6F50}" type="presParOf" srcId="{772782BA-B708-43AE-8382-71193DAA0AC7}" destId="{DE4C5134-EE46-430E-B12B-25A0E5C9EC2C}" srcOrd="1" destOrd="0" presId="urn:microsoft.com/office/officeart/2005/8/layout/hList6"/>
    <dgm:cxn modelId="{8CF8078E-478B-4C0F-851D-77D5356F7FE2}" type="presParOf" srcId="{772782BA-B708-43AE-8382-71193DAA0AC7}" destId="{6B492ECC-21A1-449A-873E-7D6FCABAAFE7}"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16D1D7D-7E5A-4B31-8744-A01C2B9E4784}"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MX"/>
        </a:p>
      </dgm:t>
    </dgm:pt>
    <dgm:pt modelId="{D1B7D94D-19E8-4B8F-A97D-68943C76CFB6}">
      <dgm:prSet phldrT="[Texto]"/>
      <dgm:spPr>
        <a:solidFill>
          <a:srgbClr val="00B050"/>
        </a:solidFill>
      </dgm:spPr>
      <dgm:t>
        <a:bodyPr/>
        <a:lstStyle/>
        <a:p>
          <a:r>
            <a:rPr lang="es-MX" dirty="0" smtClean="0"/>
            <a:t>Prueba pericial</a:t>
          </a:r>
          <a:endParaRPr lang="es-MX" dirty="0"/>
        </a:p>
      </dgm:t>
    </dgm:pt>
    <dgm:pt modelId="{92B1A552-87B3-41D3-A63C-3DE6838E991D}" type="parTrans" cxnId="{BE3C24F8-F438-410D-BC4B-1CA9D4CB84EA}">
      <dgm:prSet/>
      <dgm:spPr/>
      <dgm:t>
        <a:bodyPr/>
        <a:lstStyle/>
        <a:p>
          <a:endParaRPr lang="es-MX"/>
        </a:p>
      </dgm:t>
    </dgm:pt>
    <dgm:pt modelId="{6A3A49A7-70E3-4C61-891B-F0E2625E8CFB}" type="sibTrans" cxnId="{BE3C24F8-F438-410D-BC4B-1CA9D4CB84EA}">
      <dgm:prSet/>
      <dgm:spPr/>
      <dgm:t>
        <a:bodyPr/>
        <a:lstStyle/>
        <a:p>
          <a:endParaRPr lang="es-MX"/>
        </a:p>
      </dgm:t>
    </dgm:pt>
    <dgm:pt modelId="{367BF84F-5121-4D03-9F04-7F3D1C0C0DE5}">
      <dgm:prSet phldrT="[Texto]"/>
      <dgm:spPr>
        <a:solidFill>
          <a:srgbClr val="00B050"/>
        </a:solidFill>
      </dgm:spPr>
      <dgm:t>
        <a:bodyPr/>
        <a:lstStyle/>
        <a:p>
          <a:r>
            <a:rPr lang="es-MX" dirty="0" smtClean="0"/>
            <a:t>Para este caso deberá mencionar el nombre de su perito, señalando los puntos sobre los cuales versará la pericial, o en su caso, complementar los puntos ofrecidos por la contraparte, señalando el perito la forma en que se elaboró y los medios que utilizó para la elaboración de su dictamen.</a:t>
          </a:r>
          <a:endParaRPr lang="es-MX" dirty="0"/>
        </a:p>
      </dgm:t>
    </dgm:pt>
    <dgm:pt modelId="{F20FF72F-AAFB-47D9-8B0C-C3CD5EE185F0}" type="parTrans" cxnId="{044C6E87-A3B0-4798-ADC4-D69C6360FE67}">
      <dgm:prSet/>
      <dgm:spPr/>
      <dgm:t>
        <a:bodyPr/>
        <a:lstStyle/>
        <a:p>
          <a:endParaRPr lang="es-MX"/>
        </a:p>
      </dgm:t>
    </dgm:pt>
    <dgm:pt modelId="{4B2EA2F5-CB5F-4CA1-9A98-26C4263F7613}" type="sibTrans" cxnId="{044C6E87-A3B0-4798-ADC4-D69C6360FE67}">
      <dgm:prSet/>
      <dgm:spPr/>
      <dgm:t>
        <a:bodyPr/>
        <a:lstStyle/>
        <a:p>
          <a:endParaRPr lang="es-MX"/>
        </a:p>
      </dgm:t>
    </dgm:pt>
    <dgm:pt modelId="{729EA7CE-3C9B-4197-876C-DA2DF92F7BAC}">
      <dgm:prSet phldrT="[Texto]"/>
      <dgm:spPr>
        <a:solidFill>
          <a:srgbClr val="00B050"/>
        </a:solidFill>
      </dgm:spPr>
      <dgm:t>
        <a:bodyPr/>
        <a:lstStyle/>
        <a:p>
          <a:r>
            <a:rPr lang="es-MX" dirty="0" smtClean="0"/>
            <a:t>Prueba de reconocimiento o inspección judicial</a:t>
          </a:r>
          <a:endParaRPr lang="es-MX" dirty="0"/>
        </a:p>
      </dgm:t>
    </dgm:pt>
    <dgm:pt modelId="{AF521B32-C86A-4D75-BD95-34824BBC50D6}" type="parTrans" cxnId="{8F16414F-2F6F-44E3-AECD-502B420F5500}">
      <dgm:prSet/>
      <dgm:spPr/>
      <dgm:t>
        <a:bodyPr/>
        <a:lstStyle/>
        <a:p>
          <a:endParaRPr lang="es-MX"/>
        </a:p>
      </dgm:t>
    </dgm:pt>
    <dgm:pt modelId="{F8C0BF1F-4C51-454B-903A-6D57A3410F3D}" type="sibTrans" cxnId="{8F16414F-2F6F-44E3-AECD-502B420F5500}">
      <dgm:prSet/>
      <dgm:spPr/>
      <dgm:t>
        <a:bodyPr/>
        <a:lstStyle/>
        <a:p>
          <a:endParaRPr lang="es-MX"/>
        </a:p>
      </dgm:t>
    </dgm:pt>
    <dgm:pt modelId="{E0D38221-951E-44E2-A33C-324120185482}">
      <dgm:prSet phldrT="[Texto]"/>
      <dgm:spPr>
        <a:solidFill>
          <a:srgbClr val="00B050"/>
        </a:solidFill>
      </dgm:spPr>
      <dgm:t>
        <a:bodyPr/>
        <a:lstStyle/>
        <a:p>
          <a:r>
            <a:rPr lang="es-MX" dirty="0" smtClean="0"/>
            <a:t>Se ofrecerá señalando el lugar donde debe practicarse, objeto que debe ser examinado y los extremos que se pretenden acreditar.</a:t>
          </a:r>
          <a:endParaRPr lang="es-MX" dirty="0"/>
        </a:p>
      </dgm:t>
    </dgm:pt>
    <dgm:pt modelId="{192E356F-6731-4698-AF03-2196CCE4E2AA}" type="parTrans" cxnId="{0BF96BBB-541B-4F01-93D3-AA34CACF8C98}">
      <dgm:prSet/>
      <dgm:spPr/>
      <dgm:t>
        <a:bodyPr/>
        <a:lstStyle/>
        <a:p>
          <a:endParaRPr lang="es-MX"/>
        </a:p>
      </dgm:t>
    </dgm:pt>
    <dgm:pt modelId="{E2B7BD1C-D0AD-4CB9-9A3D-96B06B3CC139}" type="sibTrans" cxnId="{0BF96BBB-541B-4F01-93D3-AA34CACF8C98}">
      <dgm:prSet/>
      <dgm:spPr/>
      <dgm:t>
        <a:bodyPr/>
        <a:lstStyle/>
        <a:p>
          <a:endParaRPr lang="es-MX"/>
        </a:p>
      </dgm:t>
    </dgm:pt>
    <dgm:pt modelId="{AADB72E5-4AE9-40E0-BC4B-E0009BFB2D50}">
      <dgm:prSet/>
      <dgm:spPr>
        <a:solidFill>
          <a:srgbClr val="00B050"/>
        </a:solidFill>
      </dgm:spPr>
      <dgm:t>
        <a:bodyPr/>
        <a:lstStyle/>
        <a:p>
          <a:r>
            <a:rPr lang="es-MX" dirty="0" smtClean="0"/>
            <a:t>Al ofrecer esta probanza, deberá hacerse en sentido afirmativo, fijando los hechos que se pretenden acreditar con la misma.</a:t>
          </a:r>
          <a:endParaRPr lang="es-MX" dirty="0"/>
        </a:p>
      </dgm:t>
    </dgm:pt>
    <dgm:pt modelId="{E7B44475-477D-4C76-837B-E43053BDF917}" type="parTrans" cxnId="{09173FD5-D91A-493C-BF92-7194461CE189}">
      <dgm:prSet/>
      <dgm:spPr/>
      <dgm:t>
        <a:bodyPr/>
        <a:lstStyle/>
        <a:p>
          <a:endParaRPr lang="es-MX"/>
        </a:p>
      </dgm:t>
    </dgm:pt>
    <dgm:pt modelId="{FE12147D-6BBB-4E00-832A-C074A9BDF0B1}" type="sibTrans" cxnId="{09173FD5-D91A-493C-BF92-7194461CE189}">
      <dgm:prSet/>
      <dgm:spPr/>
      <dgm:t>
        <a:bodyPr/>
        <a:lstStyle/>
        <a:p>
          <a:endParaRPr lang="es-MX"/>
        </a:p>
      </dgm:t>
    </dgm:pt>
    <dgm:pt modelId="{16A7096F-66B0-400F-825F-41AECB800086}" type="pres">
      <dgm:prSet presAssocID="{B16D1D7D-7E5A-4B31-8744-A01C2B9E4784}" presName="Name0" presStyleCnt="0">
        <dgm:presLayoutVars>
          <dgm:dir/>
          <dgm:resizeHandles val="exact"/>
        </dgm:presLayoutVars>
      </dgm:prSet>
      <dgm:spPr/>
      <dgm:t>
        <a:bodyPr/>
        <a:lstStyle/>
        <a:p>
          <a:endParaRPr lang="es-MX"/>
        </a:p>
      </dgm:t>
    </dgm:pt>
    <dgm:pt modelId="{80BFC483-5285-4BC2-AD88-40ECE72888D3}" type="pres">
      <dgm:prSet presAssocID="{D1B7D94D-19E8-4B8F-A97D-68943C76CFB6}" presName="node" presStyleLbl="node1" presStyleIdx="0" presStyleCnt="2" custScaleX="42807" custLinFactNeighborX="3099" custLinFactNeighborY="997">
        <dgm:presLayoutVars>
          <dgm:bulletEnabled val="1"/>
        </dgm:presLayoutVars>
      </dgm:prSet>
      <dgm:spPr/>
      <dgm:t>
        <a:bodyPr/>
        <a:lstStyle/>
        <a:p>
          <a:endParaRPr lang="es-MX"/>
        </a:p>
      </dgm:t>
    </dgm:pt>
    <dgm:pt modelId="{1A98020B-5408-4ADD-9ECB-641F56B655EC}" type="pres">
      <dgm:prSet presAssocID="{6A3A49A7-70E3-4C61-891B-F0E2625E8CFB}" presName="sibTrans" presStyleCnt="0"/>
      <dgm:spPr/>
    </dgm:pt>
    <dgm:pt modelId="{8B306956-0C4B-4F17-AA0C-043733FA9D72}" type="pres">
      <dgm:prSet presAssocID="{729EA7CE-3C9B-4197-876C-DA2DF92F7BAC}" presName="node" presStyleLbl="node1" presStyleIdx="1" presStyleCnt="2" custScaleX="43322">
        <dgm:presLayoutVars>
          <dgm:bulletEnabled val="1"/>
        </dgm:presLayoutVars>
      </dgm:prSet>
      <dgm:spPr/>
      <dgm:t>
        <a:bodyPr/>
        <a:lstStyle/>
        <a:p>
          <a:endParaRPr lang="es-MX"/>
        </a:p>
      </dgm:t>
    </dgm:pt>
  </dgm:ptLst>
  <dgm:cxnLst>
    <dgm:cxn modelId="{8F16414F-2F6F-44E3-AECD-502B420F5500}" srcId="{B16D1D7D-7E5A-4B31-8744-A01C2B9E4784}" destId="{729EA7CE-3C9B-4197-876C-DA2DF92F7BAC}" srcOrd="1" destOrd="0" parTransId="{AF521B32-C86A-4D75-BD95-34824BBC50D6}" sibTransId="{F8C0BF1F-4C51-454B-903A-6D57A3410F3D}"/>
    <dgm:cxn modelId="{BE3C24F8-F438-410D-BC4B-1CA9D4CB84EA}" srcId="{B16D1D7D-7E5A-4B31-8744-A01C2B9E4784}" destId="{D1B7D94D-19E8-4B8F-A97D-68943C76CFB6}" srcOrd="0" destOrd="0" parTransId="{92B1A552-87B3-41D3-A63C-3DE6838E991D}" sibTransId="{6A3A49A7-70E3-4C61-891B-F0E2625E8CFB}"/>
    <dgm:cxn modelId="{C12ACA4D-684C-47C7-B5F4-5E89D45726CC}" type="presOf" srcId="{367BF84F-5121-4D03-9F04-7F3D1C0C0DE5}" destId="{80BFC483-5285-4BC2-AD88-40ECE72888D3}" srcOrd="0" destOrd="1" presId="urn:microsoft.com/office/officeart/2005/8/layout/hList6"/>
    <dgm:cxn modelId="{070217BF-7165-4ECC-B718-AE170B5551B2}" type="presOf" srcId="{729EA7CE-3C9B-4197-876C-DA2DF92F7BAC}" destId="{8B306956-0C4B-4F17-AA0C-043733FA9D72}" srcOrd="0" destOrd="0" presId="urn:microsoft.com/office/officeart/2005/8/layout/hList6"/>
    <dgm:cxn modelId="{107BCA39-243F-4EEC-B132-1EF033E74E12}" type="presOf" srcId="{D1B7D94D-19E8-4B8F-A97D-68943C76CFB6}" destId="{80BFC483-5285-4BC2-AD88-40ECE72888D3}" srcOrd="0" destOrd="0" presId="urn:microsoft.com/office/officeart/2005/8/layout/hList6"/>
    <dgm:cxn modelId="{0BF96BBB-541B-4F01-93D3-AA34CACF8C98}" srcId="{729EA7CE-3C9B-4197-876C-DA2DF92F7BAC}" destId="{E0D38221-951E-44E2-A33C-324120185482}" srcOrd="0" destOrd="0" parTransId="{192E356F-6731-4698-AF03-2196CCE4E2AA}" sibTransId="{E2B7BD1C-D0AD-4CB9-9A3D-96B06B3CC139}"/>
    <dgm:cxn modelId="{09173FD5-D91A-493C-BF92-7194461CE189}" srcId="{729EA7CE-3C9B-4197-876C-DA2DF92F7BAC}" destId="{AADB72E5-4AE9-40E0-BC4B-E0009BFB2D50}" srcOrd="1" destOrd="0" parTransId="{E7B44475-477D-4C76-837B-E43053BDF917}" sibTransId="{FE12147D-6BBB-4E00-832A-C074A9BDF0B1}"/>
    <dgm:cxn modelId="{5FA6B1D8-57AB-4AE8-8868-812E2FBB44B3}" type="presOf" srcId="{B16D1D7D-7E5A-4B31-8744-A01C2B9E4784}" destId="{16A7096F-66B0-400F-825F-41AECB800086}" srcOrd="0" destOrd="0" presId="urn:microsoft.com/office/officeart/2005/8/layout/hList6"/>
    <dgm:cxn modelId="{81B9B357-3CD1-4336-B7A8-174B35EECFE1}" type="presOf" srcId="{AADB72E5-4AE9-40E0-BC4B-E0009BFB2D50}" destId="{8B306956-0C4B-4F17-AA0C-043733FA9D72}" srcOrd="0" destOrd="2" presId="urn:microsoft.com/office/officeart/2005/8/layout/hList6"/>
    <dgm:cxn modelId="{5C65D439-9E71-4BBA-93D9-756768215608}" type="presOf" srcId="{E0D38221-951E-44E2-A33C-324120185482}" destId="{8B306956-0C4B-4F17-AA0C-043733FA9D72}" srcOrd="0" destOrd="1" presId="urn:microsoft.com/office/officeart/2005/8/layout/hList6"/>
    <dgm:cxn modelId="{044C6E87-A3B0-4798-ADC4-D69C6360FE67}" srcId="{D1B7D94D-19E8-4B8F-A97D-68943C76CFB6}" destId="{367BF84F-5121-4D03-9F04-7F3D1C0C0DE5}" srcOrd="0" destOrd="0" parTransId="{F20FF72F-AAFB-47D9-8B0C-C3CD5EE185F0}" sibTransId="{4B2EA2F5-CB5F-4CA1-9A98-26C4263F7613}"/>
    <dgm:cxn modelId="{AE036CC2-4A65-4839-AB4F-F9748E196153}" type="presParOf" srcId="{16A7096F-66B0-400F-825F-41AECB800086}" destId="{80BFC483-5285-4BC2-AD88-40ECE72888D3}" srcOrd="0" destOrd="0" presId="urn:microsoft.com/office/officeart/2005/8/layout/hList6"/>
    <dgm:cxn modelId="{B1561A36-3DBF-431D-839E-EFE5A3BA1404}" type="presParOf" srcId="{16A7096F-66B0-400F-825F-41AECB800086}" destId="{1A98020B-5408-4ADD-9ECB-641F56B655EC}" srcOrd="1" destOrd="0" presId="urn:microsoft.com/office/officeart/2005/8/layout/hList6"/>
    <dgm:cxn modelId="{4A57AE1F-1960-4302-82F3-E8868E483FFA}" type="presParOf" srcId="{16A7096F-66B0-400F-825F-41AECB800086}" destId="{8B306956-0C4B-4F17-AA0C-043733FA9D72}"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68C0E36-94BB-44F7-8A6F-C58D69274FA3}"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s-MX"/>
        </a:p>
      </dgm:t>
    </dgm:pt>
    <dgm:pt modelId="{6198ABEE-452C-4004-8BC1-7F57599E42C1}">
      <dgm:prSet phldrT="[Texto]" custT="1"/>
      <dgm:spPr/>
      <dgm:t>
        <a:bodyPr/>
        <a:lstStyle/>
        <a:p>
          <a:pPr algn="just"/>
          <a:r>
            <a:rPr lang="es-MX" sz="1800" dirty="0" smtClean="0"/>
            <a:t>Si estuvieren presentes ambas partes, el Tribunal las interrogará acerca de la forma que cada una proponga para la ejecución y procurará que lleguen a un avenimiento a ese respecto.</a:t>
          </a:r>
          <a:endParaRPr lang="es-MX" sz="1800" dirty="0"/>
        </a:p>
      </dgm:t>
    </dgm:pt>
    <dgm:pt modelId="{B7A73800-768A-4B17-9F69-390D92CF770D}" type="parTrans" cxnId="{E12FA409-E506-437A-8786-0DF84498A397}">
      <dgm:prSet/>
      <dgm:spPr/>
      <dgm:t>
        <a:bodyPr/>
        <a:lstStyle/>
        <a:p>
          <a:endParaRPr lang="es-MX"/>
        </a:p>
      </dgm:t>
    </dgm:pt>
    <dgm:pt modelId="{C4EC463D-60FD-44E0-84B4-6B60D626C939}" type="sibTrans" cxnId="{E12FA409-E506-437A-8786-0DF84498A397}">
      <dgm:prSet/>
      <dgm:spPr/>
      <dgm:t>
        <a:bodyPr/>
        <a:lstStyle/>
        <a:p>
          <a:endParaRPr lang="es-MX"/>
        </a:p>
      </dgm:t>
    </dgm:pt>
    <dgm:pt modelId="{B67AF29D-1CD7-40C6-836E-6C1A8E309A14}">
      <dgm:prSet phldrT="[Texto]" custT="1"/>
      <dgm:spPr/>
      <dgm:t>
        <a:bodyPr/>
        <a:lstStyle/>
        <a:p>
          <a:pPr algn="just"/>
          <a:r>
            <a:rPr lang="es-MX" sz="1800" dirty="0" smtClean="0"/>
            <a:t>El vencido en juicio podrá proponer fianza de persona arraigada en el lugar y el Tribunal calificará la fianza según su arbitro y si lo acepta concederá un termino de hasta 15 días para el cumplimiento. Si transcurrido el plazo no hubiere cumplido, se hará efectiva la fianza.</a:t>
          </a:r>
          <a:endParaRPr lang="es-MX" sz="1800" dirty="0"/>
        </a:p>
      </dgm:t>
    </dgm:pt>
    <dgm:pt modelId="{9B69053E-1E29-4E88-B811-92DE03AA4222}" type="parTrans" cxnId="{8DB0E3C2-74E3-448D-ADDA-AEC425F32A1B}">
      <dgm:prSet/>
      <dgm:spPr/>
      <dgm:t>
        <a:bodyPr/>
        <a:lstStyle/>
        <a:p>
          <a:endParaRPr lang="es-MX"/>
        </a:p>
      </dgm:t>
    </dgm:pt>
    <dgm:pt modelId="{F022BF75-97F2-437D-858F-C24A15309925}" type="sibTrans" cxnId="{8DB0E3C2-74E3-448D-ADDA-AEC425F32A1B}">
      <dgm:prSet/>
      <dgm:spPr/>
      <dgm:t>
        <a:bodyPr/>
        <a:lstStyle/>
        <a:p>
          <a:endParaRPr lang="es-MX"/>
        </a:p>
      </dgm:t>
    </dgm:pt>
    <dgm:pt modelId="{093229BC-71D1-40DF-B0BA-32C45A44A1CC}">
      <dgm:prSet phldrT="[Texto]" custT="1"/>
      <dgm:spPr/>
      <dgm:t>
        <a:bodyPr/>
        <a:lstStyle/>
        <a:p>
          <a:pPr algn="just"/>
          <a:r>
            <a:rPr lang="es-MX" sz="1800" dirty="0" smtClean="0"/>
            <a:t>Si existiera alguna imposibilidad material o jurídica para ejecutar la </a:t>
          </a:r>
          <a:r>
            <a:rPr lang="es-MX" sz="1800" dirty="0" err="1" smtClean="0"/>
            <a:t>sentecia</a:t>
          </a:r>
          <a:r>
            <a:rPr lang="es-MX" sz="1800" dirty="0" smtClean="0"/>
            <a:t> relativa a tierras del núcleo de población agrario, la parte que obtuvo sentencia favorable podrá ser deslindada, en cuyo caso la sentencia se tendrá por ejecutada, dejándose constancia en el acta que levante el actuario.</a:t>
          </a:r>
          <a:endParaRPr lang="es-MX" sz="1800" dirty="0"/>
        </a:p>
      </dgm:t>
    </dgm:pt>
    <dgm:pt modelId="{34DB7165-94E8-47A6-B85A-0EF0C9EDD773}" type="parTrans" cxnId="{BE677286-312B-4636-BD8B-C02268FC0CFE}">
      <dgm:prSet/>
      <dgm:spPr/>
      <dgm:t>
        <a:bodyPr/>
        <a:lstStyle/>
        <a:p>
          <a:endParaRPr lang="es-MX"/>
        </a:p>
      </dgm:t>
    </dgm:pt>
    <dgm:pt modelId="{69323EB8-D642-439A-87DB-F3795EE44819}" type="sibTrans" cxnId="{BE677286-312B-4636-BD8B-C02268FC0CFE}">
      <dgm:prSet/>
      <dgm:spPr/>
      <dgm:t>
        <a:bodyPr/>
        <a:lstStyle/>
        <a:p>
          <a:endParaRPr lang="es-MX"/>
        </a:p>
      </dgm:t>
    </dgm:pt>
    <dgm:pt modelId="{1A3EDD72-8A15-4AF3-BFA2-FC5AEA55D9F1}">
      <dgm:prSet custT="1"/>
      <dgm:spPr/>
      <dgm:t>
        <a:bodyPr/>
        <a:lstStyle/>
        <a:p>
          <a:pPr algn="just"/>
          <a:r>
            <a:rPr lang="es-MX" sz="1800" dirty="0" smtClean="0"/>
            <a:t>En caso de inconformidad con la ejecución de la parte que obtuvo sentencia favorable, se presentarán al actuario los alegatos correspondientes, los que asentará en el acta circunstanciada que levante, junto con las razones que impida la ejecución.</a:t>
          </a:r>
          <a:endParaRPr lang="es-MX" sz="1800" dirty="0"/>
        </a:p>
      </dgm:t>
    </dgm:pt>
    <dgm:pt modelId="{470F18CC-1035-44A2-A693-098FD2A1BCAA}" type="parTrans" cxnId="{F7B3D6B3-72AE-4893-B711-1A3BA00A2419}">
      <dgm:prSet/>
      <dgm:spPr/>
      <dgm:t>
        <a:bodyPr/>
        <a:lstStyle/>
        <a:p>
          <a:endParaRPr lang="es-MX"/>
        </a:p>
      </dgm:t>
    </dgm:pt>
    <dgm:pt modelId="{E467EEFA-1297-4CAA-9CDB-3DA72957C6A3}" type="sibTrans" cxnId="{F7B3D6B3-72AE-4893-B711-1A3BA00A2419}">
      <dgm:prSet/>
      <dgm:spPr/>
      <dgm:t>
        <a:bodyPr/>
        <a:lstStyle/>
        <a:p>
          <a:endParaRPr lang="es-MX"/>
        </a:p>
      </dgm:t>
    </dgm:pt>
    <dgm:pt modelId="{08EED78A-DE1A-4ECF-8DFC-9CA1D14FAB6F}">
      <dgm:prSet/>
      <dgm:spPr/>
      <dgm:t>
        <a:bodyPr/>
        <a:lstStyle/>
        <a:p>
          <a:pPr algn="just"/>
          <a:r>
            <a:rPr lang="es-MX" dirty="0" smtClean="0"/>
            <a:t>Dentro de los 15 días siguientes al levantamiento del acta de ejecución, el Tribunal del conocimiento dictará resolución definitiva sobre la ejecución de la sentencia y aprobará el plano definitivo-</a:t>
          </a:r>
          <a:endParaRPr lang="es-MX" dirty="0"/>
        </a:p>
      </dgm:t>
    </dgm:pt>
    <dgm:pt modelId="{E609850C-18BA-4E7F-85E3-E3D01B5B2D0D}" type="parTrans" cxnId="{DDAAB579-5286-4935-9043-7973CC7A1B56}">
      <dgm:prSet/>
      <dgm:spPr/>
      <dgm:t>
        <a:bodyPr/>
        <a:lstStyle/>
        <a:p>
          <a:endParaRPr lang="es-MX"/>
        </a:p>
      </dgm:t>
    </dgm:pt>
    <dgm:pt modelId="{2E9C7177-67A8-4DAD-B295-FBBD5ACCD62E}" type="sibTrans" cxnId="{DDAAB579-5286-4935-9043-7973CC7A1B56}">
      <dgm:prSet/>
      <dgm:spPr/>
      <dgm:t>
        <a:bodyPr/>
        <a:lstStyle/>
        <a:p>
          <a:endParaRPr lang="es-MX"/>
        </a:p>
      </dgm:t>
    </dgm:pt>
    <dgm:pt modelId="{C3B1FCCD-D63B-42A3-8D67-562007BCE206}" type="pres">
      <dgm:prSet presAssocID="{668C0E36-94BB-44F7-8A6F-C58D69274FA3}" presName="Name0" presStyleCnt="0">
        <dgm:presLayoutVars>
          <dgm:chMax val="7"/>
          <dgm:chPref val="7"/>
          <dgm:dir/>
        </dgm:presLayoutVars>
      </dgm:prSet>
      <dgm:spPr/>
      <dgm:t>
        <a:bodyPr/>
        <a:lstStyle/>
        <a:p>
          <a:endParaRPr lang="es-MX"/>
        </a:p>
      </dgm:t>
    </dgm:pt>
    <dgm:pt modelId="{079709FE-CAC8-46C6-9DE5-6C3276F1FB4C}" type="pres">
      <dgm:prSet presAssocID="{668C0E36-94BB-44F7-8A6F-C58D69274FA3}" presName="Name1" presStyleCnt="0"/>
      <dgm:spPr/>
    </dgm:pt>
    <dgm:pt modelId="{E4F47602-2E5F-435A-83F5-F8E5B99B3BDE}" type="pres">
      <dgm:prSet presAssocID="{668C0E36-94BB-44F7-8A6F-C58D69274FA3}" presName="cycle" presStyleCnt="0"/>
      <dgm:spPr/>
    </dgm:pt>
    <dgm:pt modelId="{24A5BD98-A1E5-45A2-A064-3CD5F1735750}" type="pres">
      <dgm:prSet presAssocID="{668C0E36-94BB-44F7-8A6F-C58D69274FA3}" presName="srcNode" presStyleLbl="node1" presStyleIdx="0" presStyleCnt="5"/>
      <dgm:spPr/>
    </dgm:pt>
    <dgm:pt modelId="{AB98AC86-33EA-4A19-9113-53ADE3D2BF21}" type="pres">
      <dgm:prSet presAssocID="{668C0E36-94BB-44F7-8A6F-C58D69274FA3}" presName="conn" presStyleLbl="parChTrans1D2" presStyleIdx="0" presStyleCnt="1"/>
      <dgm:spPr/>
      <dgm:t>
        <a:bodyPr/>
        <a:lstStyle/>
        <a:p>
          <a:endParaRPr lang="es-MX"/>
        </a:p>
      </dgm:t>
    </dgm:pt>
    <dgm:pt modelId="{E8332A15-D553-43B2-BDC8-40CFFA405CF3}" type="pres">
      <dgm:prSet presAssocID="{668C0E36-94BB-44F7-8A6F-C58D69274FA3}" presName="extraNode" presStyleLbl="node1" presStyleIdx="0" presStyleCnt="5"/>
      <dgm:spPr/>
    </dgm:pt>
    <dgm:pt modelId="{D055AD5F-7846-4C9B-91FD-8560DD7AC53D}" type="pres">
      <dgm:prSet presAssocID="{668C0E36-94BB-44F7-8A6F-C58D69274FA3}" presName="dstNode" presStyleLbl="node1" presStyleIdx="0" presStyleCnt="5"/>
      <dgm:spPr/>
    </dgm:pt>
    <dgm:pt modelId="{9B4D1376-3BA6-48F8-BE10-EFBF96A55141}" type="pres">
      <dgm:prSet presAssocID="{6198ABEE-452C-4004-8BC1-7F57599E42C1}" presName="text_1" presStyleLbl="node1" presStyleIdx="0" presStyleCnt="5">
        <dgm:presLayoutVars>
          <dgm:bulletEnabled val="1"/>
        </dgm:presLayoutVars>
      </dgm:prSet>
      <dgm:spPr/>
      <dgm:t>
        <a:bodyPr/>
        <a:lstStyle/>
        <a:p>
          <a:endParaRPr lang="es-MX"/>
        </a:p>
      </dgm:t>
    </dgm:pt>
    <dgm:pt modelId="{D5577B12-7327-4ED6-83CF-36D1C91FD3B2}" type="pres">
      <dgm:prSet presAssocID="{6198ABEE-452C-4004-8BC1-7F57599E42C1}" presName="accent_1" presStyleCnt="0"/>
      <dgm:spPr/>
    </dgm:pt>
    <dgm:pt modelId="{0FD0AD7C-2AA9-4373-93F4-4EF027202440}" type="pres">
      <dgm:prSet presAssocID="{6198ABEE-452C-4004-8BC1-7F57599E42C1}" presName="accentRepeatNode" presStyleLbl="solidFgAcc1" presStyleIdx="0" presStyleCnt="5"/>
      <dgm:spPr/>
    </dgm:pt>
    <dgm:pt modelId="{DDBBBAE8-38FC-42A3-A372-05936327CD34}" type="pres">
      <dgm:prSet presAssocID="{B67AF29D-1CD7-40C6-836E-6C1A8E309A14}" presName="text_2" presStyleLbl="node1" presStyleIdx="1" presStyleCnt="5" custScaleX="99830" custScaleY="102313">
        <dgm:presLayoutVars>
          <dgm:bulletEnabled val="1"/>
        </dgm:presLayoutVars>
      </dgm:prSet>
      <dgm:spPr/>
      <dgm:t>
        <a:bodyPr/>
        <a:lstStyle/>
        <a:p>
          <a:endParaRPr lang="es-MX"/>
        </a:p>
      </dgm:t>
    </dgm:pt>
    <dgm:pt modelId="{655E38A5-8605-471C-96D7-4FF08C7C5AC9}" type="pres">
      <dgm:prSet presAssocID="{B67AF29D-1CD7-40C6-836E-6C1A8E309A14}" presName="accent_2" presStyleCnt="0"/>
      <dgm:spPr/>
    </dgm:pt>
    <dgm:pt modelId="{3469DBE4-54B5-453F-8749-2B22EF5B70B2}" type="pres">
      <dgm:prSet presAssocID="{B67AF29D-1CD7-40C6-836E-6C1A8E309A14}" presName="accentRepeatNode" presStyleLbl="solidFgAcc1" presStyleIdx="1" presStyleCnt="5"/>
      <dgm:spPr/>
    </dgm:pt>
    <dgm:pt modelId="{D931D8D9-6BDB-4D2E-84A2-D3C7427213CA}" type="pres">
      <dgm:prSet presAssocID="{093229BC-71D1-40DF-B0BA-32C45A44A1CC}" presName="text_3" presStyleLbl="node1" presStyleIdx="2" presStyleCnt="5" custScaleY="120181" custLinFactNeighborY="1568">
        <dgm:presLayoutVars>
          <dgm:bulletEnabled val="1"/>
        </dgm:presLayoutVars>
      </dgm:prSet>
      <dgm:spPr/>
      <dgm:t>
        <a:bodyPr/>
        <a:lstStyle/>
        <a:p>
          <a:endParaRPr lang="es-MX"/>
        </a:p>
      </dgm:t>
    </dgm:pt>
    <dgm:pt modelId="{3E7DDEA1-728B-40C6-9119-8DB550D144B6}" type="pres">
      <dgm:prSet presAssocID="{093229BC-71D1-40DF-B0BA-32C45A44A1CC}" presName="accent_3" presStyleCnt="0"/>
      <dgm:spPr/>
    </dgm:pt>
    <dgm:pt modelId="{34598DE7-C671-4623-8237-CE391B749AD4}" type="pres">
      <dgm:prSet presAssocID="{093229BC-71D1-40DF-B0BA-32C45A44A1CC}" presName="accentRepeatNode" presStyleLbl="solidFgAcc1" presStyleIdx="2" presStyleCnt="5"/>
      <dgm:spPr/>
    </dgm:pt>
    <dgm:pt modelId="{EECC8D1B-59ED-4537-AC2F-45B8818CD784}" type="pres">
      <dgm:prSet presAssocID="{1A3EDD72-8A15-4AF3-BFA2-FC5AEA55D9F1}" presName="text_4" presStyleLbl="node1" presStyleIdx="3" presStyleCnt="5" custScaleY="111870">
        <dgm:presLayoutVars>
          <dgm:bulletEnabled val="1"/>
        </dgm:presLayoutVars>
      </dgm:prSet>
      <dgm:spPr/>
      <dgm:t>
        <a:bodyPr/>
        <a:lstStyle/>
        <a:p>
          <a:endParaRPr lang="es-MX"/>
        </a:p>
      </dgm:t>
    </dgm:pt>
    <dgm:pt modelId="{F599EF4D-0DDD-4FAF-B245-B86F8296AC72}" type="pres">
      <dgm:prSet presAssocID="{1A3EDD72-8A15-4AF3-BFA2-FC5AEA55D9F1}" presName="accent_4" presStyleCnt="0"/>
      <dgm:spPr/>
    </dgm:pt>
    <dgm:pt modelId="{41EAAC4A-1715-40B5-909D-AA48D0D8104F}" type="pres">
      <dgm:prSet presAssocID="{1A3EDD72-8A15-4AF3-BFA2-FC5AEA55D9F1}" presName="accentRepeatNode" presStyleLbl="solidFgAcc1" presStyleIdx="3" presStyleCnt="5"/>
      <dgm:spPr/>
    </dgm:pt>
    <dgm:pt modelId="{898A9BDE-3962-4261-872B-5B8B6E14A45A}" type="pres">
      <dgm:prSet presAssocID="{08EED78A-DE1A-4ECF-8DFC-9CA1D14FAB6F}" presName="text_5" presStyleLbl="node1" presStyleIdx="4" presStyleCnt="5" custLinFactNeighborX="595" custLinFactNeighborY="10033">
        <dgm:presLayoutVars>
          <dgm:bulletEnabled val="1"/>
        </dgm:presLayoutVars>
      </dgm:prSet>
      <dgm:spPr/>
      <dgm:t>
        <a:bodyPr/>
        <a:lstStyle/>
        <a:p>
          <a:endParaRPr lang="es-MX"/>
        </a:p>
      </dgm:t>
    </dgm:pt>
    <dgm:pt modelId="{C4B48A78-A318-4FBF-B9DE-D4BAA2885B67}" type="pres">
      <dgm:prSet presAssocID="{08EED78A-DE1A-4ECF-8DFC-9CA1D14FAB6F}" presName="accent_5" presStyleCnt="0"/>
      <dgm:spPr/>
    </dgm:pt>
    <dgm:pt modelId="{9D41EB66-C176-465C-A208-03FD030DB799}" type="pres">
      <dgm:prSet presAssocID="{08EED78A-DE1A-4ECF-8DFC-9CA1D14FAB6F}" presName="accentRepeatNode" presStyleLbl="solidFgAcc1" presStyleIdx="4" presStyleCnt="5"/>
      <dgm:spPr/>
    </dgm:pt>
  </dgm:ptLst>
  <dgm:cxnLst>
    <dgm:cxn modelId="{079D2F7C-2C78-4F7D-9999-5A8ADB404541}" type="presOf" srcId="{C4EC463D-60FD-44E0-84B4-6B60D626C939}" destId="{AB98AC86-33EA-4A19-9113-53ADE3D2BF21}" srcOrd="0" destOrd="0" presId="urn:microsoft.com/office/officeart/2008/layout/VerticalCurvedList"/>
    <dgm:cxn modelId="{F7947AFC-95BD-4E91-B618-A86174725AEF}" type="presOf" srcId="{08EED78A-DE1A-4ECF-8DFC-9CA1D14FAB6F}" destId="{898A9BDE-3962-4261-872B-5B8B6E14A45A}" srcOrd="0" destOrd="0" presId="urn:microsoft.com/office/officeart/2008/layout/VerticalCurvedList"/>
    <dgm:cxn modelId="{BE677286-312B-4636-BD8B-C02268FC0CFE}" srcId="{668C0E36-94BB-44F7-8A6F-C58D69274FA3}" destId="{093229BC-71D1-40DF-B0BA-32C45A44A1CC}" srcOrd="2" destOrd="0" parTransId="{34DB7165-94E8-47A6-B85A-0EF0C9EDD773}" sibTransId="{69323EB8-D642-439A-87DB-F3795EE44819}"/>
    <dgm:cxn modelId="{8DB0E3C2-74E3-448D-ADDA-AEC425F32A1B}" srcId="{668C0E36-94BB-44F7-8A6F-C58D69274FA3}" destId="{B67AF29D-1CD7-40C6-836E-6C1A8E309A14}" srcOrd="1" destOrd="0" parTransId="{9B69053E-1E29-4E88-B811-92DE03AA4222}" sibTransId="{F022BF75-97F2-437D-858F-C24A15309925}"/>
    <dgm:cxn modelId="{DDAAB579-5286-4935-9043-7973CC7A1B56}" srcId="{668C0E36-94BB-44F7-8A6F-C58D69274FA3}" destId="{08EED78A-DE1A-4ECF-8DFC-9CA1D14FAB6F}" srcOrd="4" destOrd="0" parTransId="{E609850C-18BA-4E7F-85E3-E3D01B5B2D0D}" sibTransId="{2E9C7177-67A8-4DAD-B295-FBBD5ACCD62E}"/>
    <dgm:cxn modelId="{E12FA409-E506-437A-8786-0DF84498A397}" srcId="{668C0E36-94BB-44F7-8A6F-C58D69274FA3}" destId="{6198ABEE-452C-4004-8BC1-7F57599E42C1}" srcOrd="0" destOrd="0" parTransId="{B7A73800-768A-4B17-9F69-390D92CF770D}" sibTransId="{C4EC463D-60FD-44E0-84B4-6B60D626C939}"/>
    <dgm:cxn modelId="{E3B79460-2895-4DA4-80AE-89F910DBDA8C}" type="presOf" srcId="{B67AF29D-1CD7-40C6-836E-6C1A8E309A14}" destId="{DDBBBAE8-38FC-42A3-A372-05936327CD34}" srcOrd="0" destOrd="0" presId="urn:microsoft.com/office/officeart/2008/layout/VerticalCurvedList"/>
    <dgm:cxn modelId="{A940E539-2C13-403E-B46E-A05168795454}" type="presOf" srcId="{093229BC-71D1-40DF-B0BA-32C45A44A1CC}" destId="{D931D8D9-6BDB-4D2E-84A2-D3C7427213CA}" srcOrd="0" destOrd="0" presId="urn:microsoft.com/office/officeart/2008/layout/VerticalCurvedList"/>
    <dgm:cxn modelId="{5731BCD3-4855-4AB3-9005-82DC37AB84ED}" type="presOf" srcId="{6198ABEE-452C-4004-8BC1-7F57599E42C1}" destId="{9B4D1376-3BA6-48F8-BE10-EFBF96A55141}" srcOrd="0" destOrd="0" presId="urn:microsoft.com/office/officeart/2008/layout/VerticalCurvedList"/>
    <dgm:cxn modelId="{E2C0B1DD-1EAB-4E92-9858-397842B97FCF}" type="presOf" srcId="{668C0E36-94BB-44F7-8A6F-C58D69274FA3}" destId="{C3B1FCCD-D63B-42A3-8D67-562007BCE206}" srcOrd="0" destOrd="0" presId="urn:microsoft.com/office/officeart/2008/layout/VerticalCurvedList"/>
    <dgm:cxn modelId="{22E7D194-9855-4AF2-8702-795C4FAC341E}" type="presOf" srcId="{1A3EDD72-8A15-4AF3-BFA2-FC5AEA55D9F1}" destId="{EECC8D1B-59ED-4537-AC2F-45B8818CD784}" srcOrd="0" destOrd="0" presId="urn:microsoft.com/office/officeart/2008/layout/VerticalCurvedList"/>
    <dgm:cxn modelId="{F7B3D6B3-72AE-4893-B711-1A3BA00A2419}" srcId="{668C0E36-94BB-44F7-8A6F-C58D69274FA3}" destId="{1A3EDD72-8A15-4AF3-BFA2-FC5AEA55D9F1}" srcOrd="3" destOrd="0" parTransId="{470F18CC-1035-44A2-A693-098FD2A1BCAA}" sibTransId="{E467EEFA-1297-4CAA-9CDB-3DA72957C6A3}"/>
    <dgm:cxn modelId="{BBF15E86-7BA1-4C90-A352-FA32A5B5C0DA}" type="presParOf" srcId="{C3B1FCCD-D63B-42A3-8D67-562007BCE206}" destId="{079709FE-CAC8-46C6-9DE5-6C3276F1FB4C}" srcOrd="0" destOrd="0" presId="urn:microsoft.com/office/officeart/2008/layout/VerticalCurvedList"/>
    <dgm:cxn modelId="{E2A08DA8-6B8E-446A-839D-BCE5DDE55418}" type="presParOf" srcId="{079709FE-CAC8-46C6-9DE5-6C3276F1FB4C}" destId="{E4F47602-2E5F-435A-83F5-F8E5B99B3BDE}" srcOrd="0" destOrd="0" presId="urn:microsoft.com/office/officeart/2008/layout/VerticalCurvedList"/>
    <dgm:cxn modelId="{E9421209-51E1-47A4-85DB-0835E5CE67F9}" type="presParOf" srcId="{E4F47602-2E5F-435A-83F5-F8E5B99B3BDE}" destId="{24A5BD98-A1E5-45A2-A064-3CD5F1735750}" srcOrd="0" destOrd="0" presId="urn:microsoft.com/office/officeart/2008/layout/VerticalCurvedList"/>
    <dgm:cxn modelId="{B3F30AAA-A36B-40A3-8A1A-BDD7AD06F0E6}" type="presParOf" srcId="{E4F47602-2E5F-435A-83F5-F8E5B99B3BDE}" destId="{AB98AC86-33EA-4A19-9113-53ADE3D2BF21}" srcOrd="1" destOrd="0" presId="urn:microsoft.com/office/officeart/2008/layout/VerticalCurvedList"/>
    <dgm:cxn modelId="{34783931-A518-44D3-AF2A-5D0BC5A927A2}" type="presParOf" srcId="{E4F47602-2E5F-435A-83F5-F8E5B99B3BDE}" destId="{E8332A15-D553-43B2-BDC8-40CFFA405CF3}" srcOrd="2" destOrd="0" presId="urn:microsoft.com/office/officeart/2008/layout/VerticalCurvedList"/>
    <dgm:cxn modelId="{5AC40A85-F05C-40A7-926D-9B1985176A9F}" type="presParOf" srcId="{E4F47602-2E5F-435A-83F5-F8E5B99B3BDE}" destId="{D055AD5F-7846-4C9B-91FD-8560DD7AC53D}" srcOrd="3" destOrd="0" presId="urn:microsoft.com/office/officeart/2008/layout/VerticalCurvedList"/>
    <dgm:cxn modelId="{995A8ECD-04F9-4225-85FA-89C92ECCE88C}" type="presParOf" srcId="{079709FE-CAC8-46C6-9DE5-6C3276F1FB4C}" destId="{9B4D1376-3BA6-48F8-BE10-EFBF96A55141}" srcOrd="1" destOrd="0" presId="urn:microsoft.com/office/officeart/2008/layout/VerticalCurvedList"/>
    <dgm:cxn modelId="{92098589-FA55-4616-A423-53D6E23646CA}" type="presParOf" srcId="{079709FE-CAC8-46C6-9DE5-6C3276F1FB4C}" destId="{D5577B12-7327-4ED6-83CF-36D1C91FD3B2}" srcOrd="2" destOrd="0" presId="urn:microsoft.com/office/officeart/2008/layout/VerticalCurvedList"/>
    <dgm:cxn modelId="{270CB400-11E0-439F-917B-3B7C193B168D}" type="presParOf" srcId="{D5577B12-7327-4ED6-83CF-36D1C91FD3B2}" destId="{0FD0AD7C-2AA9-4373-93F4-4EF027202440}" srcOrd="0" destOrd="0" presId="urn:microsoft.com/office/officeart/2008/layout/VerticalCurvedList"/>
    <dgm:cxn modelId="{69C5DA6D-FF80-4463-94AF-1BC0DE2282C1}" type="presParOf" srcId="{079709FE-CAC8-46C6-9DE5-6C3276F1FB4C}" destId="{DDBBBAE8-38FC-42A3-A372-05936327CD34}" srcOrd="3" destOrd="0" presId="urn:microsoft.com/office/officeart/2008/layout/VerticalCurvedList"/>
    <dgm:cxn modelId="{CF7EC35E-8460-4C9E-8E98-01BD7D40B7D6}" type="presParOf" srcId="{079709FE-CAC8-46C6-9DE5-6C3276F1FB4C}" destId="{655E38A5-8605-471C-96D7-4FF08C7C5AC9}" srcOrd="4" destOrd="0" presId="urn:microsoft.com/office/officeart/2008/layout/VerticalCurvedList"/>
    <dgm:cxn modelId="{71CC65EF-3518-4805-BEE9-3756D803B85B}" type="presParOf" srcId="{655E38A5-8605-471C-96D7-4FF08C7C5AC9}" destId="{3469DBE4-54B5-453F-8749-2B22EF5B70B2}" srcOrd="0" destOrd="0" presId="urn:microsoft.com/office/officeart/2008/layout/VerticalCurvedList"/>
    <dgm:cxn modelId="{A1F74EA0-5D3A-4934-A916-CD4D7F00A442}" type="presParOf" srcId="{079709FE-CAC8-46C6-9DE5-6C3276F1FB4C}" destId="{D931D8D9-6BDB-4D2E-84A2-D3C7427213CA}" srcOrd="5" destOrd="0" presId="urn:microsoft.com/office/officeart/2008/layout/VerticalCurvedList"/>
    <dgm:cxn modelId="{C1EBD89A-0869-427B-AD21-FBEB62A129D7}" type="presParOf" srcId="{079709FE-CAC8-46C6-9DE5-6C3276F1FB4C}" destId="{3E7DDEA1-728B-40C6-9119-8DB550D144B6}" srcOrd="6" destOrd="0" presId="urn:microsoft.com/office/officeart/2008/layout/VerticalCurvedList"/>
    <dgm:cxn modelId="{7E93C1A6-A3BF-481D-9E93-0A8645ACBBC5}" type="presParOf" srcId="{3E7DDEA1-728B-40C6-9119-8DB550D144B6}" destId="{34598DE7-C671-4623-8237-CE391B749AD4}" srcOrd="0" destOrd="0" presId="urn:microsoft.com/office/officeart/2008/layout/VerticalCurvedList"/>
    <dgm:cxn modelId="{0053F697-A9A2-4E63-B35D-57A40FEC21EF}" type="presParOf" srcId="{079709FE-CAC8-46C6-9DE5-6C3276F1FB4C}" destId="{EECC8D1B-59ED-4537-AC2F-45B8818CD784}" srcOrd="7" destOrd="0" presId="urn:microsoft.com/office/officeart/2008/layout/VerticalCurvedList"/>
    <dgm:cxn modelId="{14D5617E-0AE7-436A-BA1C-DC494123B822}" type="presParOf" srcId="{079709FE-CAC8-46C6-9DE5-6C3276F1FB4C}" destId="{F599EF4D-0DDD-4FAF-B245-B86F8296AC72}" srcOrd="8" destOrd="0" presId="urn:microsoft.com/office/officeart/2008/layout/VerticalCurvedList"/>
    <dgm:cxn modelId="{12417765-B43F-47AB-B18F-AFF020D60D2C}" type="presParOf" srcId="{F599EF4D-0DDD-4FAF-B245-B86F8296AC72}" destId="{41EAAC4A-1715-40B5-909D-AA48D0D8104F}" srcOrd="0" destOrd="0" presId="urn:microsoft.com/office/officeart/2008/layout/VerticalCurvedList"/>
    <dgm:cxn modelId="{0DC51FFE-6DA6-456D-BBF5-46063C66462A}" type="presParOf" srcId="{079709FE-CAC8-46C6-9DE5-6C3276F1FB4C}" destId="{898A9BDE-3962-4261-872B-5B8B6E14A45A}" srcOrd="9" destOrd="0" presId="urn:microsoft.com/office/officeart/2008/layout/VerticalCurvedList"/>
    <dgm:cxn modelId="{4DA13AF7-CA1E-4626-B36C-5E89F7ECD29B}" type="presParOf" srcId="{079709FE-CAC8-46C6-9DE5-6C3276F1FB4C}" destId="{C4B48A78-A318-4FBF-B9DE-D4BAA2885B67}" srcOrd="10" destOrd="0" presId="urn:microsoft.com/office/officeart/2008/layout/VerticalCurvedList"/>
    <dgm:cxn modelId="{281EA70B-D4E1-418D-9474-24AC761D6486}" type="presParOf" srcId="{C4B48A78-A318-4FBF-B9DE-D4BAA2885B67}" destId="{9D41EB66-C176-465C-A208-03FD030DB79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AA5C38E-62F0-48FB-80A4-0141D440A040}" type="doc">
      <dgm:prSet loTypeId="urn:microsoft.com/office/officeart/2005/8/layout/radial6" loCatId="cycle" qsTypeId="urn:microsoft.com/office/officeart/2005/8/quickstyle/simple1" qsCatId="simple" csTypeId="urn:microsoft.com/office/officeart/2005/8/colors/accent2_5" csCatId="accent2" phldr="1"/>
      <dgm:spPr/>
      <dgm:t>
        <a:bodyPr/>
        <a:lstStyle/>
        <a:p>
          <a:endParaRPr lang="es-MX"/>
        </a:p>
      </dgm:t>
    </dgm:pt>
    <dgm:pt modelId="{678EF067-3C7F-4B23-A2F7-9A75CE8A24C0}">
      <dgm:prSet phldrT="[Texto]"/>
      <dgm:spPr/>
      <dgm:t>
        <a:bodyPr/>
        <a:lstStyle/>
        <a:p>
          <a:r>
            <a:rPr lang="es-MX" dirty="0" smtClean="0"/>
            <a:t>Procede contra sentencias de los T.A. que resuelvan de 1ª instancia.</a:t>
          </a:r>
          <a:endParaRPr lang="es-MX" dirty="0"/>
        </a:p>
      </dgm:t>
    </dgm:pt>
    <dgm:pt modelId="{65C5E6DC-CF2C-4E2E-81C8-F1EC09ECCAE5}" type="parTrans" cxnId="{1469C50B-4C76-41BF-AB6F-29291D9FF9C9}">
      <dgm:prSet/>
      <dgm:spPr/>
      <dgm:t>
        <a:bodyPr/>
        <a:lstStyle/>
        <a:p>
          <a:endParaRPr lang="es-MX"/>
        </a:p>
      </dgm:t>
    </dgm:pt>
    <dgm:pt modelId="{A0920757-2D93-4AF6-AAB9-BA74F8C272DA}" type="sibTrans" cxnId="{1469C50B-4C76-41BF-AB6F-29291D9FF9C9}">
      <dgm:prSet/>
      <dgm:spPr/>
      <dgm:t>
        <a:bodyPr/>
        <a:lstStyle/>
        <a:p>
          <a:endParaRPr lang="es-MX"/>
        </a:p>
      </dgm:t>
    </dgm:pt>
    <dgm:pt modelId="{19482D70-8330-4BD1-9710-52A30B742036}">
      <dgm:prSet phldrT="[Texto]"/>
      <dgm:spPr>
        <a:effectLst>
          <a:glow rad="228600">
            <a:schemeClr val="accent2">
              <a:satMod val="175000"/>
              <a:alpha val="40000"/>
            </a:schemeClr>
          </a:glow>
        </a:effectLst>
      </dgm:spPr>
      <dgm:t>
        <a:bodyPr/>
        <a:lstStyle/>
        <a:p>
          <a:r>
            <a:rPr lang="es-MX" dirty="0" smtClean="0"/>
            <a:t>Cuestiones relacionadas con los limites de tierra suscitadas entre 2 0 más núcleos de población ejidales o comunales.</a:t>
          </a:r>
          <a:endParaRPr lang="es-MX" dirty="0"/>
        </a:p>
      </dgm:t>
    </dgm:pt>
    <dgm:pt modelId="{14D1E634-57CE-4B02-B3CD-5EC5FABD529B}" type="parTrans" cxnId="{8A99931F-97B2-46EB-BA56-7951AA9DDDC4}">
      <dgm:prSet/>
      <dgm:spPr/>
      <dgm:t>
        <a:bodyPr/>
        <a:lstStyle/>
        <a:p>
          <a:endParaRPr lang="es-MX"/>
        </a:p>
      </dgm:t>
    </dgm:pt>
    <dgm:pt modelId="{15F27650-96AF-45BB-BAC0-B901E2900659}" type="sibTrans" cxnId="{8A99931F-97B2-46EB-BA56-7951AA9DDDC4}">
      <dgm:prSet/>
      <dgm:spPr/>
      <dgm:t>
        <a:bodyPr/>
        <a:lstStyle/>
        <a:p>
          <a:endParaRPr lang="es-MX"/>
        </a:p>
      </dgm:t>
    </dgm:pt>
    <dgm:pt modelId="{9E60184C-306F-4CFE-A761-06993DAD24AB}">
      <dgm:prSet phldrT="[Texto]"/>
      <dgm:spPr>
        <a:effectLst>
          <a:glow rad="228600">
            <a:schemeClr val="accent2">
              <a:satMod val="175000"/>
              <a:alpha val="40000"/>
            </a:schemeClr>
          </a:glow>
        </a:effectLst>
      </dgm:spPr>
      <dgm:t>
        <a:bodyPr/>
        <a:lstStyle/>
        <a:p>
          <a:r>
            <a:rPr lang="es-MX" dirty="0" smtClean="0"/>
            <a:t>La tramitación de un juicio agrario que reclame la restitución de tierras ejidales.</a:t>
          </a:r>
          <a:endParaRPr lang="es-MX" dirty="0"/>
        </a:p>
      </dgm:t>
    </dgm:pt>
    <dgm:pt modelId="{406AA45D-BF77-4F1D-92B7-964F418E2E88}" type="parTrans" cxnId="{AB9F30A1-0161-41FD-BC9B-CFF8876B0916}">
      <dgm:prSet/>
      <dgm:spPr/>
      <dgm:t>
        <a:bodyPr/>
        <a:lstStyle/>
        <a:p>
          <a:endParaRPr lang="es-MX"/>
        </a:p>
      </dgm:t>
    </dgm:pt>
    <dgm:pt modelId="{88CDCCC7-170A-42BB-A1CD-F3F531FC915D}" type="sibTrans" cxnId="{AB9F30A1-0161-41FD-BC9B-CFF8876B0916}">
      <dgm:prSet/>
      <dgm:spPr/>
      <dgm:t>
        <a:bodyPr/>
        <a:lstStyle/>
        <a:p>
          <a:endParaRPr lang="es-MX"/>
        </a:p>
      </dgm:t>
    </dgm:pt>
    <dgm:pt modelId="{F95AEF23-68EB-43EA-B92C-296E058491A6}">
      <dgm:prSet phldrT="[Texto]"/>
      <dgm:spPr>
        <a:effectLst>
          <a:glow rad="228600">
            <a:schemeClr val="accent2">
              <a:satMod val="175000"/>
              <a:alpha val="40000"/>
            </a:schemeClr>
          </a:glow>
        </a:effectLst>
      </dgm:spPr>
      <dgm:t>
        <a:bodyPr/>
        <a:lstStyle/>
        <a:p>
          <a:r>
            <a:rPr lang="es-MX" dirty="0" smtClean="0"/>
            <a:t>La nulidad de resoluciones emitidas por la autoridades en materia agraria.</a:t>
          </a:r>
          <a:endParaRPr lang="es-MX" dirty="0"/>
        </a:p>
      </dgm:t>
    </dgm:pt>
    <dgm:pt modelId="{1F3F01B0-5F5B-4969-9655-CF9278F510B1}" type="parTrans" cxnId="{F8C2479F-126D-477D-8B44-A52900566C3D}">
      <dgm:prSet/>
      <dgm:spPr/>
      <dgm:t>
        <a:bodyPr/>
        <a:lstStyle/>
        <a:p>
          <a:endParaRPr lang="es-MX"/>
        </a:p>
      </dgm:t>
    </dgm:pt>
    <dgm:pt modelId="{5ED24517-EDA5-4DF2-9CFD-0DCF6B9E17DB}" type="sibTrans" cxnId="{F8C2479F-126D-477D-8B44-A52900566C3D}">
      <dgm:prSet/>
      <dgm:spPr/>
      <dgm:t>
        <a:bodyPr/>
        <a:lstStyle/>
        <a:p>
          <a:endParaRPr lang="es-MX"/>
        </a:p>
      </dgm:t>
    </dgm:pt>
    <dgm:pt modelId="{69C1DB2C-52DB-4348-BF01-101C6B2AA64A}">
      <dgm:prSet/>
      <dgm:spPr/>
      <dgm:t>
        <a:bodyPr/>
        <a:lstStyle/>
        <a:p>
          <a:endParaRPr lang="es-MX"/>
        </a:p>
      </dgm:t>
    </dgm:pt>
    <dgm:pt modelId="{343CCC98-6B4A-4416-9C28-2961AE4CA394}" type="parTrans" cxnId="{EB78BA91-48C7-4AFD-AC4E-2E14A0D772F2}">
      <dgm:prSet/>
      <dgm:spPr/>
      <dgm:t>
        <a:bodyPr/>
        <a:lstStyle/>
        <a:p>
          <a:endParaRPr lang="es-MX"/>
        </a:p>
      </dgm:t>
    </dgm:pt>
    <dgm:pt modelId="{F994BEF7-A39A-438C-B7F7-73E811C015F8}" type="sibTrans" cxnId="{EB78BA91-48C7-4AFD-AC4E-2E14A0D772F2}">
      <dgm:prSet/>
      <dgm:spPr/>
      <dgm:t>
        <a:bodyPr/>
        <a:lstStyle/>
        <a:p>
          <a:endParaRPr lang="es-MX"/>
        </a:p>
      </dgm:t>
    </dgm:pt>
    <dgm:pt modelId="{8FF7DA9D-AE98-4047-AD06-0F3D2E0FEC70}">
      <dgm:prSet/>
      <dgm:spPr/>
      <dgm:t>
        <a:bodyPr/>
        <a:lstStyle/>
        <a:p>
          <a:endParaRPr lang="es-MX"/>
        </a:p>
      </dgm:t>
    </dgm:pt>
    <dgm:pt modelId="{D67FA9EE-7A02-4842-A221-7146E51B82F8}" type="parTrans" cxnId="{8800BC87-0D3E-4E47-97CA-429A740DD9A1}">
      <dgm:prSet/>
      <dgm:spPr/>
      <dgm:t>
        <a:bodyPr/>
        <a:lstStyle/>
        <a:p>
          <a:endParaRPr lang="es-MX"/>
        </a:p>
      </dgm:t>
    </dgm:pt>
    <dgm:pt modelId="{84A48976-91C6-4276-A3B1-EBA155F8FA4D}" type="sibTrans" cxnId="{8800BC87-0D3E-4E47-97CA-429A740DD9A1}">
      <dgm:prSet/>
      <dgm:spPr/>
      <dgm:t>
        <a:bodyPr/>
        <a:lstStyle/>
        <a:p>
          <a:endParaRPr lang="es-MX"/>
        </a:p>
      </dgm:t>
    </dgm:pt>
    <dgm:pt modelId="{35A0D77D-71F0-42AF-83F7-FF3351993574}">
      <dgm:prSet/>
      <dgm:spPr/>
      <dgm:t>
        <a:bodyPr/>
        <a:lstStyle/>
        <a:p>
          <a:endParaRPr lang="es-MX"/>
        </a:p>
      </dgm:t>
    </dgm:pt>
    <dgm:pt modelId="{0A7A51A9-C4AC-429A-BD88-8158D501BD09}" type="parTrans" cxnId="{766407BF-9170-4697-AC9C-ED352614B379}">
      <dgm:prSet/>
      <dgm:spPr/>
      <dgm:t>
        <a:bodyPr/>
        <a:lstStyle/>
        <a:p>
          <a:endParaRPr lang="es-MX"/>
        </a:p>
      </dgm:t>
    </dgm:pt>
    <dgm:pt modelId="{BE219523-9577-47F8-AE80-B83CFF89E8EA}" type="sibTrans" cxnId="{766407BF-9170-4697-AC9C-ED352614B379}">
      <dgm:prSet/>
      <dgm:spPr/>
      <dgm:t>
        <a:bodyPr/>
        <a:lstStyle/>
        <a:p>
          <a:endParaRPr lang="es-MX"/>
        </a:p>
      </dgm:t>
    </dgm:pt>
    <dgm:pt modelId="{7A754D55-3D49-4F9E-A8E2-DABD484A5CDD}" type="pres">
      <dgm:prSet presAssocID="{EAA5C38E-62F0-48FB-80A4-0141D440A040}" presName="Name0" presStyleCnt="0">
        <dgm:presLayoutVars>
          <dgm:chMax val="1"/>
          <dgm:dir/>
          <dgm:animLvl val="ctr"/>
          <dgm:resizeHandles val="exact"/>
        </dgm:presLayoutVars>
      </dgm:prSet>
      <dgm:spPr/>
      <dgm:t>
        <a:bodyPr/>
        <a:lstStyle/>
        <a:p>
          <a:endParaRPr lang="es-MX"/>
        </a:p>
      </dgm:t>
    </dgm:pt>
    <dgm:pt modelId="{EC94B9C5-AFC7-40E6-B283-80252FCA3675}" type="pres">
      <dgm:prSet presAssocID="{678EF067-3C7F-4B23-A2F7-9A75CE8A24C0}" presName="centerShape" presStyleLbl="node0" presStyleIdx="0" presStyleCnt="1"/>
      <dgm:spPr/>
      <dgm:t>
        <a:bodyPr/>
        <a:lstStyle/>
        <a:p>
          <a:endParaRPr lang="es-MX"/>
        </a:p>
      </dgm:t>
    </dgm:pt>
    <dgm:pt modelId="{9CE3ABA5-C8A0-471F-8E22-9BF0512CE536}" type="pres">
      <dgm:prSet presAssocID="{19482D70-8330-4BD1-9710-52A30B742036}" presName="node" presStyleLbl="node1" presStyleIdx="0" presStyleCnt="3" custScaleX="154038" custScaleY="154038">
        <dgm:presLayoutVars>
          <dgm:bulletEnabled val="1"/>
        </dgm:presLayoutVars>
      </dgm:prSet>
      <dgm:spPr/>
      <dgm:t>
        <a:bodyPr/>
        <a:lstStyle/>
        <a:p>
          <a:endParaRPr lang="es-MX"/>
        </a:p>
      </dgm:t>
    </dgm:pt>
    <dgm:pt modelId="{099A6BD3-3314-466A-92AB-038E58148964}" type="pres">
      <dgm:prSet presAssocID="{19482D70-8330-4BD1-9710-52A30B742036}" presName="dummy" presStyleCnt="0"/>
      <dgm:spPr/>
    </dgm:pt>
    <dgm:pt modelId="{C92A65B1-1A12-4295-A1E0-270B8CD11A29}" type="pres">
      <dgm:prSet presAssocID="{15F27650-96AF-45BB-BAC0-B901E2900659}" presName="sibTrans" presStyleLbl="sibTrans2D1" presStyleIdx="0" presStyleCnt="3"/>
      <dgm:spPr/>
      <dgm:t>
        <a:bodyPr/>
        <a:lstStyle/>
        <a:p>
          <a:endParaRPr lang="es-MX"/>
        </a:p>
      </dgm:t>
    </dgm:pt>
    <dgm:pt modelId="{97D8FAFB-739C-48D0-9D71-5BD21CF886FA}" type="pres">
      <dgm:prSet presAssocID="{9E60184C-306F-4CFE-A761-06993DAD24AB}" presName="node" presStyleLbl="node1" presStyleIdx="1" presStyleCnt="3" custScaleX="148633" custScaleY="148633">
        <dgm:presLayoutVars>
          <dgm:bulletEnabled val="1"/>
        </dgm:presLayoutVars>
      </dgm:prSet>
      <dgm:spPr/>
      <dgm:t>
        <a:bodyPr/>
        <a:lstStyle/>
        <a:p>
          <a:endParaRPr lang="es-MX"/>
        </a:p>
      </dgm:t>
    </dgm:pt>
    <dgm:pt modelId="{23D65A14-BA74-4713-8C2F-2D6FAE388417}" type="pres">
      <dgm:prSet presAssocID="{9E60184C-306F-4CFE-A761-06993DAD24AB}" presName="dummy" presStyleCnt="0"/>
      <dgm:spPr/>
    </dgm:pt>
    <dgm:pt modelId="{84B04965-ECA2-41ED-8220-F501A387C74F}" type="pres">
      <dgm:prSet presAssocID="{88CDCCC7-170A-42BB-A1CD-F3F531FC915D}" presName="sibTrans" presStyleLbl="sibTrans2D1" presStyleIdx="1" presStyleCnt="3"/>
      <dgm:spPr/>
      <dgm:t>
        <a:bodyPr/>
        <a:lstStyle/>
        <a:p>
          <a:endParaRPr lang="es-MX"/>
        </a:p>
      </dgm:t>
    </dgm:pt>
    <dgm:pt modelId="{4535BF16-1BAA-4472-85D0-9DE568B4927E}" type="pres">
      <dgm:prSet presAssocID="{F95AEF23-68EB-43EA-B92C-296E058491A6}" presName="node" presStyleLbl="node1" presStyleIdx="2" presStyleCnt="3" custScaleX="149237" custScaleY="149237">
        <dgm:presLayoutVars>
          <dgm:bulletEnabled val="1"/>
        </dgm:presLayoutVars>
      </dgm:prSet>
      <dgm:spPr/>
      <dgm:t>
        <a:bodyPr/>
        <a:lstStyle/>
        <a:p>
          <a:endParaRPr lang="es-MX"/>
        </a:p>
      </dgm:t>
    </dgm:pt>
    <dgm:pt modelId="{0A1204DA-EB3A-450F-96CB-379B295FE2C8}" type="pres">
      <dgm:prSet presAssocID="{F95AEF23-68EB-43EA-B92C-296E058491A6}" presName="dummy" presStyleCnt="0"/>
      <dgm:spPr/>
    </dgm:pt>
    <dgm:pt modelId="{D3AA9BE9-7FA1-4178-9FAF-81A2E900CAC1}" type="pres">
      <dgm:prSet presAssocID="{5ED24517-EDA5-4DF2-9CFD-0DCF6B9E17DB}" presName="sibTrans" presStyleLbl="sibTrans2D1" presStyleIdx="2" presStyleCnt="3"/>
      <dgm:spPr/>
      <dgm:t>
        <a:bodyPr/>
        <a:lstStyle/>
        <a:p>
          <a:endParaRPr lang="es-MX"/>
        </a:p>
      </dgm:t>
    </dgm:pt>
  </dgm:ptLst>
  <dgm:cxnLst>
    <dgm:cxn modelId="{24ACD51B-AABD-4EF5-9476-99AAE4D5B7FB}" type="presOf" srcId="{15F27650-96AF-45BB-BAC0-B901E2900659}" destId="{C92A65B1-1A12-4295-A1E0-270B8CD11A29}" srcOrd="0" destOrd="0" presId="urn:microsoft.com/office/officeart/2005/8/layout/radial6"/>
    <dgm:cxn modelId="{8800BC87-0D3E-4E47-97CA-429A740DD9A1}" srcId="{EAA5C38E-62F0-48FB-80A4-0141D440A040}" destId="{8FF7DA9D-AE98-4047-AD06-0F3D2E0FEC70}" srcOrd="2" destOrd="0" parTransId="{D67FA9EE-7A02-4842-A221-7146E51B82F8}" sibTransId="{84A48976-91C6-4276-A3B1-EBA155F8FA4D}"/>
    <dgm:cxn modelId="{DACA19AF-2859-4BC5-B36F-491C8030F425}" type="presOf" srcId="{88CDCCC7-170A-42BB-A1CD-F3F531FC915D}" destId="{84B04965-ECA2-41ED-8220-F501A387C74F}" srcOrd="0" destOrd="0" presId="urn:microsoft.com/office/officeart/2005/8/layout/radial6"/>
    <dgm:cxn modelId="{1469C50B-4C76-41BF-AB6F-29291D9FF9C9}" srcId="{EAA5C38E-62F0-48FB-80A4-0141D440A040}" destId="{678EF067-3C7F-4B23-A2F7-9A75CE8A24C0}" srcOrd="0" destOrd="0" parTransId="{65C5E6DC-CF2C-4E2E-81C8-F1EC09ECCAE5}" sibTransId="{A0920757-2D93-4AF6-AAB9-BA74F8C272DA}"/>
    <dgm:cxn modelId="{EB78BA91-48C7-4AFD-AC4E-2E14A0D772F2}" srcId="{EAA5C38E-62F0-48FB-80A4-0141D440A040}" destId="{69C1DB2C-52DB-4348-BF01-101C6B2AA64A}" srcOrd="1" destOrd="0" parTransId="{343CCC98-6B4A-4416-9C28-2961AE4CA394}" sibTransId="{F994BEF7-A39A-438C-B7F7-73E811C015F8}"/>
    <dgm:cxn modelId="{F4FA915A-0A42-4BC4-A28D-6B5DF032A5AD}" type="presOf" srcId="{F95AEF23-68EB-43EA-B92C-296E058491A6}" destId="{4535BF16-1BAA-4472-85D0-9DE568B4927E}" srcOrd="0" destOrd="0" presId="urn:microsoft.com/office/officeart/2005/8/layout/radial6"/>
    <dgm:cxn modelId="{F8C2479F-126D-477D-8B44-A52900566C3D}" srcId="{678EF067-3C7F-4B23-A2F7-9A75CE8A24C0}" destId="{F95AEF23-68EB-43EA-B92C-296E058491A6}" srcOrd="2" destOrd="0" parTransId="{1F3F01B0-5F5B-4969-9655-CF9278F510B1}" sibTransId="{5ED24517-EDA5-4DF2-9CFD-0DCF6B9E17DB}"/>
    <dgm:cxn modelId="{8A99931F-97B2-46EB-BA56-7951AA9DDDC4}" srcId="{678EF067-3C7F-4B23-A2F7-9A75CE8A24C0}" destId="{19482D70-8330-4BD1-9710-52A30B742036}" srcOrd="0" destOrd="0" parTransId="{14D1E634-57CE-4B02-B3CD-5EC5FABD529B}" sibTransId="{15F27650-96AF-45BB-BAC0-B901E2900659}"/>
    <dgm:cxn modelId="{766407BF-9170-4697-AC9C-ED352614B379}" srcId="{EAA5C38E-62F0-48FB-80A4-0141D440A040}" destId="{35A0D77D-71F0-42AF-83F7-FF3351993574}" srcOrd="3" destOrd="0" parTransId="{0A7A51A9-C4AC-429A-BD88-8158D501BD09}" sibTransId="{BE219523-9577-47F8-AE80-B83CFF89E8EA}"/>
    <dgm:cxn modelId="{AB9F30A1-0161-41FD-BC9B-CFF8876B0916}" srcId="{678EF067-3C7F-4B23-A2F7-9A75CE8A24C0}" destId="{9E60184C-306F-4CFE-A761-06993DAD24AB}" srcOrd="1" destOrd="0" parTransId="{406AA45D-BF77-4F1D-92B7-964F418E2E88}" sibTransId="{88CDCCC7-170A-42BB-A1CD-F3F531FC915D}"/>
    <dgm:cxn modelId="{D2FA469D-94E1-486B-BFB5-C902B63B023A}" type="presOf" srcId="{EAA5C38E-62F0-48FB-80A4-0141D440A040}" destId="{7A754D55-3D49-4F9E-A8E2-DABD484A5CDD}" srcOrd="0" destOrd="0" presId="urn:microsoft.com/office/officeart/2005/8/layout/radial6"/>
    <dgm:cxn modelId="{C6570C52-5A51-4491-B9D8-64F6A537D2C2}" type="presOf" srcId="{678EF067-3C7F-4B23-A2F7-9A75CE8A24C0}" destId="{EC94B9C5-AFC7-40E6-B283-80252FCA3675}" srcOrd="0" destOrd="0" presId="urn:microsoft.com/office/officeart/2005/8/layout/radial6"/>
    <dgm:cxn modelId="{010418C8-F248-44D6-8ECF-87F6E55A7D37}" type="presOf" srcId="{5ED24517-EDA5-4DF2-9CFD-0DCF6B9E17DB}" destId="{D3AA9BE9-7FA1-4178-9FAF-81A2E900CAC1}" srcOrd="0" destOrd="0" presId="urn:microsoft.com/office/officeart/2005/8/layout/radial6"/>
    <dgm:cxn modelId="{B74281C8-DA62-4A52-9377-355DD37705F1}" type="presOf" srcId="{9E60184C-306F-4CFE-A761-06993DAD24AB}" destId="{97D8FAFB-739C-48D0-9D71-5BD21CF886FA}" srcOrd="0" destOrd="0" presId="urn:microsoft.com/office/officeart/2005/8/layout/radial6"/>
    <dgm:cxn modelId="{1292CDDB-1126-4918-ABA3-94ECD8A4E796}" type="presOf" srcId="{19482D70-8330-4BD1-9710-52A30B742036}" destId="{9CE3ABA5-C8A0-471F-8E22-9BF0512CE536}" srcOrd="0" destOrd="0" presId="urn:microsoft.com/office/officeart/2005/8/layout/radial6"/>
    <dgm:cxn modelId="{DDD4CC5C-22F1-4F8B-A98E-082C15E50383}" type="presParOf" srcId="{7A754D55-3D49-4F9E-A8E2-DABD484A5CDD}" destId="{EC94B9C5-AFC7-40E6-B283-80252FCA3675}" srcOrd="0" destOrd="0" presId="urn:microsoft.com/office/officeart/2005/8/layout/radial6"/>
    <dgm:cxn modelId="{D5B2B2CB-27E6-4E7B-951F-BEDD62C321AD}" type="presParOf" srcId="{7A754D55-3D49-4F9E-A8E2-DABD484A5CDD}" destId="{9CE3ABA5-C8A0-471F-8E22-9BF0512CE536}" srcOrd="1" destOrd="0" presId="urn:microsoft.com/office/officeart/2005/8/layout/radial6"/>
    <dgm:cxn modelId="{61FBA1A3-7E7C-44D1-BBE1-07EE4D353F85}" type="presParOf" srcId="{7A754D55-3D49-4F9E-A8E2-DABD484A5CDD}" destId="{099A6BD3-3314-466A-92AB-038E58148964}" srcOrd="2" destOrd="0" presId="urn:microsoft.com/office/officeart/2005/8/layout/radial6"/>
    <dgm:cxn modelId="{9A653FCC-C9BA-4FD7-87E1-02909F58B413}" type="presParOf" srcId="{7A754D55-3D49-4F9E-A8E2-DABD484A5CDD}" destId="{C92A65B1-1A12-4295-A1E0-270B8CD11A29}" srcOrd="3" destOrd="0" presId="urn:microsoft.com/office/officeart/2005/8/layout/radial6"/>
    <dgm:cxn modelId="{9F5444A3-5A2A-4F9C-9EF0-801BCD6F1D0D}" type="presParOf" srcId="{7A754D55-3D49-4F9E-A8E2-DABD484A5CDD}" destId="{97D8FAFB-739C-48D0-9D71-5BD21CF886FA}" srcOrd="4" destOrd="0" presId="urn:microsoft.com/office/officeart/2005/8/layout/radial6"/>
    <dgm:cxn modelId="{C29AA881-F34D-49BB-B25C-3AD9EC8CFE3D}" type="presParOf" srcId="{7A754D55-3D49-4F9E-A8E2-DABD484A5CDD}" destId="{23D65A14-BA74-4713-8C2F-2D6FAE388417}" srcOrd="5" destOrd="0" presId="urn:microsoft.com/office/officeart/2005/8/layout/radial6"/>
    <dgm:cxn modelId="{762AA4C1-F97B-4C77-828E-27FD5DFFB5E1}" type="presParOf" srcId="{7A754D55-3D49-4F9E-A8E2-DABD484A5CDD}" destId="{84B04965-ECA2-41ED-8220-F501A387C74F}" srcOrd="6" destOrd="0" presId="urn:microsoft.com/office/officeart/2005/8/layout/radial6"/>
    <dgm:cxn modelId="{4AE9BFB6-5D95-483E-A123-74563BC372A4}" type="presParOf" srcId="{7A754D55-3D49-4F9E-A8E2-DABD484A5CDD}" destId="{4535BF16-1BAA-4472-85D0-9DE568B4927E}" srcOrd="7" destOrd="0" presId="urn:microsoft.com/office/officeart/2005/8/layout/radial6"/>
    <dgm:cxn modelId="{8C5B7C33-B4BD-4DC1-AE99-83066F3AE961}" type="presParOf" srcId="{7A754D55-3D49-4F9E-A8E2-DABD484A5CDD}" destId="{0A1204DA-EB3A-450F-96CB-379B295FE2C8}" srcOrd="8" destOrd="0" presId="urn:microsoft.com/office/officeart/2005/8/layout/radial6"/>
    <dgm:cxn modelId="{60750894-584C-45EC-A0BB-FDCA8F576E77}" type="presParOf" srcId="{7A754D55-3D49-4F9E-A8E2-DABD484A5CDD}" destId="{D3AA9BE9-7FA1-4178-9FAF-81A2E900CAC1}"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D9FC6C1-FF55-45FF-B297-8B08F3D6E90E}" type="doc">
      <dgm:prSet loTypeId="urn:microsoft.com/office/officeart/2005/8/layout/gear1" loCatId="process" qsTypeId="urn:microsoft.com/office/officeart/2005/8/quickstyle/simple1" qsCatId="simple" csTypeId="urn:microsoft.com/office/officeart/2005/8/colors/accent4_5" csCatId="accent4" phldr="1"/>
      <dgm:spPr/>
      <dgm:t>
        <a:bodyPr/>
        <a:lstStyle/>
        <a:p>
          <a:endParaRPr lang="es-MX"/>
        </a:p>
      </dgm:t>
    </dgm:pt>
    <dgm:pt modelId="{363710B4-819D-49E2-873D-9EE79F317C97}">
      <dgm:prSet phldrT="[Texto]"/>
      <dgm:spPr/>
      <dgm:t>
        <a:bodyPr/>
        <a:lstStyle/>
        <a:p>
          <a:r>
            <a:rPr lang="es-MX" dirty="0" smtClean="0">
              <a:solidFill>
                <a:schemeClr val="bg1"/>
              </a:solidFill>
            </a:rPr>
            <a:t>Debe presentarse ante el Tribunal que haya pronunciado la resolución.</a:t>
          </a:r>
          <a:endParaRPr lang="es-MX" dirty="0">
            <a:solidFill>
              <a:schemeClr val="bg1"/>
            </a:solidFill>
          </a:endParaRPr>
        </a:p>
      </dgm:t>
    </dgm:pt>
    <dgm:pt modelId="{B952E7DB-DA7D-4671-935C-8F96E0F05DD9}" type="parTrans" cxnId="{6A054B29-9872-4283-BB3D-4CABE8524E8A}">
      <dgm:prSet/>
      <dgm:spPr/>
      <dgm:t>
        <a:bodyPr/>
        <a:lstStyle/>
        <a:p>
          <a:endParaRPr lang="es-MX"/>
        </a:p>
      </dgm:t>
    </dgm:pt>
    <dgm:pt modelId="{4697F769-7643-4A04-AD6A-0DFC8225F161}" type="sibTrans" cxnId="{6A054B29-9872-4283-BB3D-4CABE8524E8A}">
      <dgm:prSet/>
      <dgm:spPr/>
      <dgm:t>
        <a:bodyPr/>
        <a:lstStyle/>
        <a:p>
          <a:endParaRPr lang="es-MX"/>
        </a:p>
      </dgm:t>
    </dgm:pt>
    <dgm:pt modelId="{58A171AD-877B-4A45-90C2-118FFCDEA92F}">
      <dgm:prSet phldrT="[Texto]" custT="1"/>
      <dgm:spPr/>
      <dgm:t>
        <a:bodyPr/>
        <a:lstStyle/>
        <a:p>
          <a:r>
            <a:rPr lang="es-MX" sz="1600" dirty="0" smtClean="0">
              <a:solidFill>
                <a:schemeClr val="bg1"/>
              </a:solidFill>
            </a:rPr>
            <a:t>Dentro del término de 10 días posteriores a la notificación de la resolución.</a:t>
          </a:r>
          <a:endParaRPr lang="es-MX" sz="1600" dirty="0">
            <a:solidFill>
              <a:schemeClr val="bg1"/>
            </a:solidFill>
          </a:endParaRPr>
        </a:p>
      </dgm:t>
    </dgm:pt>
    <dgm:pt modelId="{11462B0B-E302-4AD8-8694-783B2A8F68FF}" type="parTrans" cxnId="{526ADFB6-BC79-4678-BC58-06B5D762DEDC}">
      <dgm:prSet/>
      <dgm:spPr/>
      <dgm:t>
        <a:bodyPr/>
        <a:lstStyle/>
        <a:p>
          <a:endParaRPr lang="es-MX"/>
        </a:p>
      </dgm:t>
    </dgm:pt>
    <dgm:pt modelId="{762C3AF3-EF3D-4657-81A4-5D21E399D73E}" type="sibTrans" cxnId="{526ADFB6-BC79-4678-BC58-06B5D762DEDC}">
      <dgm:prSet/>
      <dgm:spPr/>
      <dgm:t>
        <a:bodyPr/>
        <a:lstStyle/>
        <a:p>
          <a:endParaRPr lang="es-MX"/>
        </a:p>
      </dgm:t>
    </dgm:pt>
    <dgm:pt modelId="{E0D80AA9-21BB-4AF7-B590-3D61435A6AF9}">
      <dgm:prSet phldrT="[Texto]" custT="1"/>
      <dgm:spPr/>
      <dgm:t>
        <a:bodyPr/>
        <a:lstStyle/>
        <a:p>
          <a:r>
            <a:rPr lang="es-MX" sz="1600" b="1" dirty="0" smtClean="0"/>
            <a:t>Para su interposición bastara un escrito que exprese los agravios (art. 199 L.A.)</a:t>
          </a:r>
          <a:endParaRPr lang="es-MX" sz="1600" b="1" dirty="0"/>
        </a:p>
      </dgm:t>
    </dgm:pt>
    <dgm:pt modelId="{BCBFA3DE-380E-47E1-8547-955F7C2F7F77}" type="parTrans" cxnId="{E3BE2365-8CA7-42D9-B263-88FBDF08B2A5}">
      <dgm:prSet/>
      <dgm:spPr/>
      <dgm:t>
        <a:bodyPr/>
        <a:lstStyle/>
        <a:p>
          <a:endParaRPr lang="es-MX"/>
        </a:p>
      </dgm:t>
    </dgm:pt>
    <dgm:pt modelId="{44A778A7-6138-4F0C-A2D7-06A0B0EF2E63}" type="sibTrans" cxnId="{E3BE2365-8CA7-42D9-B263-88FBDF08B2A5}">
      <dgm:prSet/>
      <dgm:spPr/>
      <dgm:t>
        <a:bodyPr/>
        <a:lstStyle/>
        <a:p>
          <a:endParaRPr lang="es-MX"/>
        </a:p>
      </dgm:t>
    </dgm:pt>
    <dgm:pt modelId="{7BBAF088-E199-4E67-9756-3A212D85D89F}">
      <dgm:prSet phldrT="[Texto]"/>
      <dgm:spPr/>
      <dgm:t>
        <a:bodyPr/>
        <a:lstStyle/>
        <a:p>
          <a:endParaRPr lang="es-MX"/>
        </a:p>
      </dgm:t>
    </dgm:pt>
    <dgm:pt modelId="{86942140-5A15-40FC-93C4-E97270B16F44}" type="parTrans" cxnId="{88E85D13-957A-44C8-96AE-4C18EE9CEBCB}">
      <dgm:prSet/>
      <dgm:spPr/>
      <dgm:t>
        <a:bodyPr/>
        <a:lstStyle/>
        <a:p>
          <a:endParaRPr lang="es-MX"/>
        </a:p>
      </dgm:t>
    </dgm:pt>
    <dgm:pt modelId="{573AD5FF-E9C9-4F34-B4FC-4C76E249216D}" type="sibTrans" cxnId="{88E85D13-957A-44C8-96AE-4C18EE9CEBCB}">
      <dgm:prSet/>
      <dgm:spPr/>
      <dgm:t>
        <a:bodyPr/>
        <a:lstStyle/>
        <a:p>
          <a:endParaRPr lang="es-MX"/>
        </a:p>
      </dgm:t>
    </dgm:pt>
    <dgm:pt modelId="{7839C591-B048-4054-9E7F-BCF60A07CC42}">
      <dgm:prSet custT="1"/>
      <dgm:spPr>
        <a:ln>
          <a:solidFill>
            <a:srgbClr val="FF0000">
              <a:alpha val="90000"/>
            </a:srgbClr>
          </a:solidFill>
        </a:ln>
        <a:effectLst>
          <a:glow rad="228600">
            <a:schemeClr val="accent2">
              <a:satMod val="175000"/>
              <a:alpha val="40000"/>
            </a:schemeClr>
          </a:glow>
        </a:effectLst>
      </dgm:spPr>
      <dgm:t>
        <a:bodyPr/>
        <a:lstStyle/>
        <a:p>
          <a:pPr algn="ctr"/>
          <a:r>
            <a:rPr lang="es-MX" sz="4000" dirty="0" smtClean="0"/>
            <a:t>FORMA DE INTERPONERLO</a:t>
          </a:r>
          <a:endParaRPr lang="es-MX" sz="4000" dirty="0"/>
        </a:p>
      </dgm:t>
    </dgm:pt>
    <dgm:pt modelId="{3B883BB7-94A9-4AAC-869A-AD499B80214E}" type="parTrans" cxnId="{F0256484-107A-4674-A7CB-A4BE00FBCB1B}">
      <dgm:prSet/>
      <dgm:spPr/>
      <dgm:t>
        <a:bodyPr/>
        <a:lstStyle/>
        <a:p>
          <a:endParaRPr lang="es-MX"/>
        </a:p>
      </dgm:t>
    </dgm:pt>
    <dgm:pt modelId="{177D6CFB-6675-4066-A796-2759E65F5955}" type="sibTrans" cxnId="{F0256484-107A-4674-A7CB-A4BE00FBCB1B}">
      <dgm:prSet/>
      <dgm:spPr/>
      <dgm:t>
        <a:bodyPr/>
        <a:lstStyle/>
        <a:p>
          <a:endParaRPr lang="es-MX"/>
        </a:p>
      </dgm:t>
    </dgm:pt>
    <dgm:pt modelId="{AA8B7A0D-29FE-4D19-A78F-1B82581AF1AB}" type="pres">
      <dgm:prSet presAssocID="{8D9FC6C1-FF55-45FF-B297-8B08F3D6E90E}" presName="composite" presStyleCnt="0">
        <dgm:presLayoutVars>
          <dgm:chMax val="3"/>
          <dgm:animLvl val="lvl"/>
          <dgm:resizeHandles val="exact"/>
        </dgm:presLayoutVars>
      </dgm:prSet>
      <dgm:spPr/>
      <dgm:t>
        <a:bodyPr/>
        <a:lstStyle/>
        <a:p>
          <a:endParaRPr lang="es-MX"/>
        </a:p>
      </dgm:t>
    </dgm:pt>
    <dgm:pt modelId="{5954C1C0-357D-41EB-A23D-C8C88AA61921}" type="pres">
      <dgm:prSet presAssocID="{363710B4-819D-49E2-873D-9EE79F317C97}" presName="gear1" presStyleLbl="node1" presStyleIdx="0" presStyleCnt="3" custAng="21369562" custScaleX="100842" custScaleY="99456" custLinFactNeighborX="335" custLinFactNeighborY="8050">
        <dgm:presLayoutVars>
          <dgm:chMax val="1"/>
          <dgm:bulletEnabled val="1"/>
        </dgm:presLayoutVars>
      </dgm:prSet>
      <dgm:spPr/>
      <dgm:t>
        <a:bodyPr/>
        <a:lstStyle/>
        <a:p>
          <a:endParaRPr lang="es-MX"/>
        </a:p>
      </dgm:t>
    </dgm:pt>
    <dgm:pt modelId="{A5F58B09-5475-404B-BF20-85FAA717AB80}" type="pres">
      <dgm:prSet presAssocID="{363710B4-819D-49E2-873D-9EE79F317C97}" presName="gear1srcNode" presStyleLbl="node1" presStyleIdx="0" presStyleCnt="3"/>
      <dgm:spPr/>
      <dgm:t>
        <a:bodyPr/>
        <a:lstStyle/>
        <a:p>
          <a:endParaRPr lang="es-MX"/>
        </a:p>
      </dgm:t>
    </dgm:pt>
    <dgm:pt modelId="{5EB206F3-78FD-4F2D-B495-6FC642186CE8}" type="pres">
      <dgm:prSet presAssocID="{363710B4-819D-49E2-873D-9EE79F317C97}" presName="gear1dstNode" presStyleLbl="node1" presStyleIdx="0" presStyleCnt="3"/>
      <dgm:spPr/>
      <dgm:t>
        <a:bodyPr/>
        <a:lstStyle/>
        <a:p>
          <a:endParaRPr lang="es-MX"/>
        </a:p>
      </dgm:t>
    </dgm:pt>
    <dgm:pt modelId="{F1A14C49-55B7-4CCB-8554-8EFFD1D07E9F}" type="pres">
      <dgm:prSet presAssocID="{363710B4-819D-49E2-873D-9EE79F317C97}" presName="gear1ch" presStyleLbl="fgAcc1" presStyleIdx="0" presStyleCnt="1" custAng="16200000" custScaleX="239634" custScaleY="97167" custLinFactX="-95847" custLinFactY="-100000" custLinFactNeighborX="-100000" custLinFactNeighborY="-103220">
        <dgm:presLayoutVars>
          <dgm:chMax val="0"/>
          <dgm:bulletEnabled val="1"/>
        </dgm:presLayoutVars>
      </dgm:prSet>
      <dgm:spPr/>
      <dgm:t>
        <a:bodyPr/>
        <a:lstStyle/>
        <a:p>
          <a:endParaRPr lang="es-MX"/>
        </a:p>
      </dgm:t>
    </dgm:pt>
    <dgm:pt modelId="{D999A992-A3A9-47AE-AE01-5A86808147B5}" type="pres">
      <dgm:prSet presAssocID="{58A171AD-877B-4A45-90C2-118FFCDEA92F}" presName="gear2" presStyleLbl="node1" presStyleIdx="1" presStyleCnt="3" custScaleX="112450" custScaleY="101976" custLinFactNeighborX="-2510" custLinFactNeighborY="4518">
        <dgm:presLayoutVars>
          <dgm:chMax val="1"/>
          <dgm:bulletEnabled val="1"/>
        </dgm:presLayoutVars>
      </dgm:prSet>
      <dgm:spPr/>
      <dgm:t>
        <a:bodyPr/>
        <a:lstStyle/>
        <a:p>
          <a:endParaRPr lang="es-MX"/>
        </a:p>
      </dgm:t>
    </dgm:pt>
    <dgm:pt modelId="{0A124E31-966B-47C4-8024-1AB13938C9F3}" type="pres">
      <dgm:prSet presAssocID="{58A171AD-877B-4A45-90C2-118FFCDEA92F}" presName="gear2srcNode" presStyleLbl="node1" presStyleIdx="1" presStyleCnt="3"/>
      <dgm:spPr/>
      <dgm:t>
        <a:bodyPr/>
        <a:lstStyle/>
        <a:p>
          <a:endParaRPr lang="es-MX"/>
        </a:p>
      </dgm:t>
    </dgm:pt>
    <dgm:pt modelId="{85BA1EDB-A5C0-4867-ACF4-877CE25C7271}" type="pres">
      <dgm:prSet presAssocID="{58A171AD-877B-4A45-90C2-118FFCDEA92F}" presName="gear2dstNode" presStyleLbl="node1" presStyleIdx="1" presStyleCnt="3"/>
      <dgm:spPr/>
      <dgm:t>
        <a:bodyPr/>
        <a:lstStyle/>
        <a:p>
          <a:endParaRPr lang="es-MX"/>
        </a:p>
      </dgm:t>
    </dgm:pt>
    <dgm:pt modelId="{57E7405E-6796-4F57-B17A-6453D2C34C20}" type="pres">
      <dgm:prSet presAssocID="{E0D80AA9-21BB-4AF7-B590-3D61435A6AF9}" presName="gear3" presStyleLbl="node1" presStyleIdx="2" presStyleCnt="3" custScaleX="116072" custScaleY="116072" custLinFactNeighborX="1203" custLinFactNeighborY="-8021"/>
      <dgm:spPr/>
      <dgm:t>
        <a:bodyPr/>
        <a:lstStyle/>
        <a:p>
          <a:endParaRPr lang="es-MX"/>
        </a:p>
      </dgm:t>
    </dgm:pt>
    <dgm:pt modelId="{3623335D-296A-400D-B4A4-575C291A7FF3}" type="pres">
      <dgm:prSet presAssocID="{E0D80AA9-21BB-4AF7-B590-3D61435A6AF9}" presName="gear3tx" presStyleLbl="node1" presStyleIdx="2" presStyleCnt="3">
        <dgm:presLayoutVars>
          <dgm:chMax val="1"/>
          <dgm:bulletEnabled val="1"/>
        </dgm:presLayoutVars>
      </dgm:prSet>
      <dgm:spPr/>
      <dgm:t>
        <a:bodyPr/>
        <a:lstStyle/>
        <a:p>
          <a:endParaRPr lang="es-MX"/>
        </a:p>
      </dgm:t>
    </dgm:pt>
    <dgm:pt modelId="{927D2B0E-41E8-42A7-A46E-FAC7A44FE38F}" type="pres">
      <dgm:prSet presAssocID="{E0D80AA9-21BB-4AF7-B590-3D61435A6AF9}" presName="gear3srcNode" presStyleLbl="node1" presStyleIdx="2" presStyleCnt="3"/>
      <dgm:spPr/>
      <dgm:t>
        <a:bodyPr/>
        <a:lstStyle/>
        <a:p>
          <a:endParaRPr lang="es-MX"/>
        </a:p>
      </dgm:t>
    </dgm:pt>
    <dgm:pt modelId="{9FBC1C9B-2C96-4EA7-8D91-1AC62F9A6B65}" type="pres">
      <dgm:prSet presAssocID="{E0D80AA9-21BB-4AF7-B590-3D61435A6AF9}" presName="gear3dstNode" presStyleLbl="node1" presStyleIdx="2" presStyleCnt="3"/>
      <dgm:spPr/>
      <dgm:t>
        <a:bodyPr/>
        <a:lstStyle/>
        <a:p>
          <a:endParaRPr lang="es-MX"/>
        </a:p>
      </dgm:t>
    </dgm:pt>
    <dgm:pt modelId="{DE48B9F2-643B-4F87-9BC0-300ECC92E55B}" type="pres">
      <dgm:prSet presAssocID="{4697F769-7643-4A04-AD6A-0DFC8225F161}" presName="connector1" presStyleLbl="sibTrans2D1" presStyleIdx="0" presStyleCnt="3"/>
      <dgm:spPr/>
      <dgm:t>
        <a:bodyPr/>
        <a:lstStyle/>
        <a:p>
          <a:endParaRPr lang="es-MX"/>
        </a:p>
      </dgm:t>
    </dgm:pt>
    <dgm:pt modelId="{7B319567-255F-49EF-A181-9C8900AB5C09}" type="pres">
      <dgm:prSet presAssocID="{762C3AF3-EF3D-4657-81A4-5D21E399D73E}" presName="connector2" presStyleLbl="sibTrans2D1" presStyleIdx="1" presStyleCnt="3" custLinFactNeighborX="-2927" custLinFactNeighborY="6411"/>
      <dgm:spPr/>
      <dgm:t>
        <a:bodyPr/>
        <a:lstStyle/>
        <a:p>
          <a:endParaRPr lang="es-MX"/>
        </a:p>
      </dgm:t>
    </dgm:pt>
    <dgm:pt modelId="{3B3CCE61-8DF0-4C49-8E32-211303ED0316}" type="pres">
      <dgm:prSet presAssocID="{44A778A7-6138-4F0C-A2D7-06A0B0EF2E63}" presName="connector3" presStyleLbl="sibTrans2D1" presStyleIdx="2" presStyleCnt="3"/>
      <dgm:spPr/>
      <dgm:t>
        <a:bodyPr/>
        <a:lstStyle/>
        <a:p>
          <a:endParaRPr lang="es-MX"/>
        </a:p>
      </dgm:t>
    </dgm:pt>
  </dgm:ptLst>
  <dgm:cxnLst>
    <dgm:cxn modelId="{E3BE2365-8CA7-42D9-B263-88FBDF08B2A5}" srcId="{8D9FC6C1-FF55-45FF-B297-8B08F3D6E90E}" destId="{E0D80AA9-21BB-4AF7-B590-3D61435A6AF9}" srcOrd="2" destOrd="0" parTransId="{BCBFA3DE-380E-47E1-8547-955F7C2F7F77}" sibTransId="{44A778A7-6138-4F0C-A2D7-06A0B0EF2E63}"/>
    <dgm:cxn modelId="{7DFE4C3C-1B6A-4B94-AB7E-AEE0219E2356}" type="presOf" srcId="{58A171AD-877B-4A45-90C2-118FFCDEA92F}" destId="{D999A992-A3A9-47AE-AE01-5A86808147B5}" srcOrd="0" destOrd="0" presId="urn:microsoft.com/office/officeart/2005/8/layout/gear1"/>
    <dgm:cxn modelId="{440EEF8C-7504-48E8-8C1B-5D2C6C1285D1}" type="presOf" srcId="{E0D80AA9-21BB-4AF7-B590-3D61435A6AF9}" destId="{3623335D-296A-400D-B4A4-575C291A7FF3}" srcOrd="1" destOrd="0" presId="urn:microsoft.com/office/officeart/2005/8/layout/gear1"/>
    <dgm:cxn modelId="{B195AEF2-E180-46B4-AB80-7A528D4CF85B}" type="presOf" srcId="{44A778A7-6138-4F0C-A2D7-06A0B0EF2E63}" destId="{3B3CCE61-8DF0-4C49-8E32-211303ED0316}" srcOrd="0" destOrd="0" presId="urn:microsoft.com/office/officeart/2005/8/layout/gear1"/>
    <dgm:cxn modelId="{6377C6FA-F3AB-471B-81F5-772F9D1B8AA7}" type="presOf" srcId="{4697F769-7643-4A04-AD6A-0DFC8225F161}" destId="{DE48B9F2-643B-4F87-9BC0-300ECC92E55B}" srcOrd="0" destOrd="0" presId="urn:microsoft.com/office/officeart/2005/8/layout/gear1"/>
    <dgm:cxn modelId="{4C98C105-3533-48E0-A11D-4C10EC465AF2}" type="presOf" srcId="{8D9FC6C1-FF55-45FF-B297-8B08F3D6E90E}" destId="{AA8B7A0D-29FE-4D19-A78F-1B82581AF1AB}" srcOrd="0" destOrd="0" presId="urn:microsoft.com/office/officeart/2005/8/layout/gear1"/>
    <dgm:cxn modelId="{32710DEF-A378-4420-90BC-B527D558042D}" type="presOf" srcId="{363710B4-819D-49E2-873D-9EE79F317C97}" destId="{5EB206F3-78FD-4F2D-B495-6FC642186CE8}" srcOrd="2" destOrd="0" presId="urn:microsoft.com/office/officeart/2005/8/layout/gear1"/>
    <dgm:cxn modelId="{F58DEB21-B1DC-456C-A908-79DF0921BE02}" type="presOf" srcId="{7839C591-B048-4054-9E7F-BCF60A07CC42}" destId="{F1A14C49-55B7-4CCB-8554-8EFFD1D07E9F}" srcOrd="0" destOrd="0" presId="urn:microsoft.com/office/officeart/2005/8/layout/gear1"/>
    <dgm:cxn modelId="{480923D1-28E9-47FD-A307-AE0B1FF9D7FC}" type="presOf" srcId="{363710B4-819D-49E2-873D-9EE79F317C97}" destId="{5954C1C0-357D-41EB-A23D-C8C88AA61921}" srcOrd="0" destOrd="0" presId="urn:microsoft.com/office/officeart/2005/8/layout/gear1"/>
    <dgm:cxn modelId="{88E85D13-957A-44C8-96AE-4C18EE9CEBCB}" srcId="{8D9FC6C1-FF55-45FF-B297-8B08F3D6E90E}" destId="{7BBAF088-E199-4E67-9756-3A212D85D89F}" srcOrd="3" destOrd="0" parTransId="{86942140-5A15-40FC-93C4-E97270B16F44}" sibTransId="{573AD5FF-E9C9-4F34-B4FC-4C76E249216D}"/>
    <dgm:cxn modelId="{1BEC47AD-66CF-406B-A417-8039B71FB599}" type="presOf" srcId="{E0D80AA9-21BB-4AF7-B590-3D61435A6AF9}" destId="{927D2B0E-41E8-42A7-A46E-FAC7A44FE38F}" srcOrd="2" destOrd="0" presId="urn:microsoft.com/office/officeart/2005/8/layout/gear1"/>
    <dgm:cxn modelId="{1BF599B8-D41F-47CD-87F6-70FD121A93A2}" type="presOf" srcId="{58A171AD-877B-4A45-90C2-118FFCDEA92F}" destId="{0A124E31-966B-47C4-8024-1AB13938C9F3}" srcOrd="1" destOrd="0" presId="urn:microsoft.com/office/officeart/2005/8/layout/gear1"/>
    <dgm:cxn modelId="{146804B5-46BB-46B5-A15A-B7F467F2F9EC}" type="presOf" srcId="{58A171AD-877B-4A45-90C2-118FFCDEA92F}" destId="{85BA1EDB-A5C0-4867-ACF4-877CE25C7271}" srcOrd="2" destOrd="0" presId="urn:microsoft.com/office/officeart/2005/8/layout/gear1"/>
    <dgm:cxn modelId="{7AAA97BC-3DB5-4DEB-AFC2-FA2C47DADDF8}" type="presOf" srcId="{363710B4-819D-49E2-873D-9EE79F317C97}" destId="{A5F58B09-5475-404B-BF20-85FAA717AB80}" srcOrd="1" destOrd="0" presId="urn:microsoft.com/office/officeart/2005/8/layout/gear1"/>
    <dgm:cxn modelId="{526ADFB6-BC79-4678-BC58-06B5D762DEDC}" srcId="{8D9FC6C1-FF55-45FF-B297-8B08F3D6E90E}" destId="{58A171AD-877B-4A45-90C2-118FFCDEA92F}" srcOrd="1" destOrd="0" parTransId="{11462B0B-E302-4AD8-8694-783B2A8F68FF}" sibTransId="{762C3AF3-EF3D-4657-81A4-5D21E399D73E}"/>
    <dgm:cxn modelId="{6A054B29-9872-4283-BB3D-4CABE8524E8A}" srcId="{8D9FC6C1-FF55-45FF-B297-8B08F3D6E90E}" destId="{363710B4-819D-49E2-873D-9EE79F317C97}" srcOrd="0" destOrd="0" parTransId="{B952E7DB-DA7D-4671-935C-8F96E0F05DD9}" sibTransId="{4697F769-7643-4A04-AD6A-0DFC8225F161}"/>
    <dgm:cxn modelId="{725AEBDB-02D0-4B15-A030-919C7E2422EB}" type="presOf" srcId="{E0D80AA9-21BB-4AF7-B590-3D61435A6AF9}" destId="{9FBC1C9B-2C96-4EA7-8D91-1AC62F9A6B65}" srcOrd="3" destOrd="0" presId="urn:microsoft.com/office/officeart/2005/8/layout/gear1"/>
    <dgm:cxn modelId="{D39CE379-AC3F-4C99-87C9-CB7815B49EEA}" type="presOf" srcId="{762C3AF3-EF3D-4657-81A4-5D21E399D73E}" destId="{7B319567-255F-49EF-A181-9C8900AB5C09}" srcOrd="0" destOrd="0" presId="urn:microsoft.com/office/officeart/2005/8/layout/gear1"/>
    <dgm:cxn modelId="{F0256484-107A-4674-A7CB-A4BE00FBCB1B}" srcId="{363710B4-819D-49E2-873D-9EE79F317C97}" destId="{7839C591-B048-4054-9E7F-BCF60A07CC42}" srcOrd="0" destOrd="0" parTransId="{3B883BB7-94A9-4AAC-869A-AD499B80214E}" sibTransId="{177D6CFB-6675-4066-A796-2759E65F5955}"/>
    <dgm:cxn modelId="{78AE7FDC-AE3D-42F3-8C54-9A91BBDB22A2}" type="presOf" srcId="{E0D80AA9-21BB-4AF7-B590-3D61435A6AF9}" destId="{57E7405E-6796-4F57-B17A-6453D2C34C20}" srcOrd="0" destOrd="0" presId="urn:microsoft.com/office/officeart/2005/8/layout/gear1"/>
    <dgm:cxn modelId="{94F5D60E-2FC9-45F8-849A-0FE778DAFCF9}" type="presParOf" srcId="{AA8B7A0D-29FE-4D19-A78F-1B82581AF1AB}" destId="{5954C1C0-357D-41EB-A23D-C8C88AA61921}" srcOrd="0" destOrd="0" presId="urn:microsoft.com/office/officeart/2005/8/layout/gear1"/>
    <dgm:cxn modelId="{F89695E9-7A77-4BE1-B21F-92953ABA5844}" type="presParOf" srcId="{AA8B7A0D-29FE-4D19-A78F-1B82581AF1AB}" destId="{A5F58B09-5475-404B-BF20-85FAA717AB80}" srcOrd="1" destOrd="0" presId="urn:microsoft.com/office/officeart/2005/8/layout/gear1"/>
    <dgm:cxn modelId="{3AA3FD68-7F9A-41B7-9DD1-42ED6B377C01}" type="presParOf" srcId="{AA8B7A0D-29FE-4D19-A78F-1B82581AF1AB}" destId="{5EB206F3-78FD-4F2D-B495-6FC642186CE8}" srcOrd="2" destOrd="0" presId="urn:microsoft.com/office/officeart/2005/8/layout/gear1"/>
    <dgm:cxn modelId="{0A6700FC-8932-4D68-94C5-66C711CF7209}" type="presParOf" srcId="{AA8B7A0D-29FE-4D19-A78F-1B82581AF1AB}" destId="{F1A14C49-55B7-4CCB-8554-8EFFD1D07E9F}" srcOrd="3" destOrd="0" presId="urn:microsoft.com/office/officeart/2005/8/layout/gear1"/>
    <dgm:cxn modelId="{9444AD39-EFEF-4549-92DB-D99B25422D4F}" type="presParOf" srcId="{AA8B7A0D-29FE-4D19-A78F-1B82581AF1AB}" destId="{D999A992-A3A9-47AE-AE01-5A86808147B5}" srcOrd="4" destOrd="0" presId="urn:microsoft.com/office/officeart/2005/8/layout/gear1"/>
    <dgm:cxn modelId="{D0306EFE-BA69-4B7B-9E56-5F0BC022849D}" type="presParOf" srcId="{AA8B7A0D-29FE-4D19-A78F-1B82581AF1AB}" destId="{0A124E31-966B-47C4-8024-1AB13938C9F3}" srcOrd="5" destOrd="0" presId="urn:microsoft.com/office/officeart/2005/8/layout/gear1"/>
    <dgm:cxn modelId="{9629304A-3BE3-42AB-AB1B-B3A32ACF1AA5}" type="presParOf" srcId="{AA8B7A0D-29FE-4D19-A78F-1B82581AF1AB}" destId="{85BA1EDB-A5C0-4867-ACF4-877CE25C7271}" srcOrd="6" destOrd="0" presId="urn:microsoft.com/office/officeart/2005/8/layout/gear1"/>
    <dgm:cxn modelId="{DFEE3E7D-FAA0-4694-9977-23EC1975DBC1}" type="presParOf" srcId="{AA8B7A0D-29FE-4D19-A78F-1B82581AF1AB}" destId="{57E7405E-6796-4F57-B17A-6453D2C34C20}" srcOrd="7" destOrd="0" presId="urn:microsoft.com/office/officeart/2005/8/layout/gear1"/>
    <dgm:cxn modelId="{5DD86E72-D9AD-4897-8305-72A46C223515}" type="presParOf" srcId="{AA8B7A0D-29FE-4D19-A78F-1B82581AF1AB}" destId="{3623335D-296A-400D-B4A4-575C291A7FF3}" srcOrd="8" destOrd="0" presId="urn:microsoft.com/office/officeart/2005/8/layout/gear1"/>
    <dgm:cxn modelId="{8768DA05-2C34-44AA-9126-710E801B51F1}" type="presParOf" srcId="{AA8B7A0D-29FE-4D19-A78F-1B82581AF1AB}" destId="{927D2B0E-41E8-42A7-A46E-FAC7A44FE38F}" srcOrd="9" destOrd="0" presId="urn:microsoft.com/office/officeart/2005/8/layout/gear1"/>
    <dgm:cxn modelId="{7182E0AA-9A78-4C06-A870-28509A844FEA}" type="presParOf" srcId="{AA8B7A0D-29FE-4D19-A78F-1B82581AF1AB}" destId="{9FBC1C9B-2C96-4EA7-8D91-1AC62F9A6B65}" srcOrd="10" destOrd="0" presId="urn:microsoft.com/office/officeart/2005/8/layout/gear1"/>
    <dgm:cxn modelId="{219653C9-95B6-4222-9908-BA42A05C16A0}" type="presParOf" srcId="{AA8B7A0D-29FE-4D19-A78F-1B82581AF1AB}" destId="{DE48B9F2-643B-4F87-9BC0-300ECC92E55B}" srcOrd="11" destOrd="0" presId="urn:microsoft.com/office/officeart/2005/8/layout/gear1"/>
    <dgm:cxn modelId="{D79DE267-D545-4556-970B-D29AFE040100}" type="presParOf" srcId="{AA8B7A0D-29FE-4D19-A78F-1B82581AF1AB}" destId="{7B319567-255F-49EF-A181-9C8900AB5C09}" srcOrd="12" destOrd="0" presId="urn:microsoft.com/office/officeart/2005/8/layout/gear1"/>
    <dgm:cxn modelId="{D4907578-8610-4728-B529-CB0A2223F118}" type="presParOf" srcId="{AA8B7A0D-29FE-4D19-A78F-1B82581AF1AB}" destId="{3B3CCE61-8DF0-4C49-8E32-211303ED0316}" srcOrd="13"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65935E4-0B0A-47FC-B7A3-17DCFD561AC8}" type="doc">
      <dgm:prSet loTypeId="urn:microsoft.com/office/officeart/2005/8/layout/bProcess2" loCatId="process" qsTypeId="urn:microsoft.com/office/officeart/2005/8/quickstyle/simple1" qsCatId="simple" csTypeId="urn:microsoft.com/office/officeart/2005/8/colors/colorful5" csCatId="colorful" phldr="1"/>
      <dgm:spPr/>
    </dgm:pt>
    <dgm:pt modelId="{169D8859-59AF-4FD6-8CEA-2A72E96F08A2}">
      <dgm:prSet phldrT="[Texto]"/>
      <dgm:spPr/>
      <dgm:t>
        <a:bodyPr/>
        <a:lstStyle/>
        <a:p>
          <a:r>
            <a:rPr lang="es-MX" dirty="0" smtClean="0"/>
            <a:t>El Tribunal lo admitirá en un término de tres días.</a:t>
          </a:r>
          <a:endParaRPr lang="es-MX" dirty="0"/>
        </a:p>
      </dgm:t>
    </dgm:pt>
    <dgm:pt modelId="{8165A5B5-76C0-428F-93C9-28A1EEB93C64}" type="parTrans" cxnId="{C4CE1008-C858-4108-BD36-D9F76990DCC0}">
      <dgm:prSet/>
      <dgm:spPr/>
      <dgm:t>
        <a:bodyPr/>
        <a:lstStyle/>
        <a:p>
          <a:endParaRPr lang="es-MX"/>
        </a:p>
      </dgm:t>
    </dgm:pt>
    <dgm:pt modelId="{96955FC2-57BE-4C07-BD38-1955B88C5F6B}" type="sibTrans" cxnId="{C4CE1008-C858-4108-BD36-D9F76990DCC0}">
      <dgm:prSet/>
      <dgm:spPr/>
      <dgm:t>
        <a:bodyPr/>
        <a:lstStyle/>
        <a:p>
          <a:endParaRPr lang="es-MX"/>
        </a:p>
      </dgm:t>
    </dgm:pt>
    <dgm:pt modelId="{08732F64-8F56-4E3F-B72F-24FBFC3820D4}">
      <dgm:prSet phldrT="[Texto]" custT="1"/>
      <dgm:spPr/>
      <dgm:t>
        <a:bodyPr/>
        <a:lstStyle/>
        <a:p>
          <a:r>
            <a:rPr lang="es-MX" sz="1600" dirty="0" smtClean="0"/>
            <a:t>Dará vista a las partes interesadas para que, en un plazo de cinco días, expresen lo que a su interés convenga.</a:t>
          </a:r>
          <a:endParaRPr lang="es-MX" sz="1600" dirty="0"/>
        </a:p>
      </dgm:t>
    </dgm:pt>
    <dgm:pt modelId="{57979EFF-9C94-4882-BE41-8664A02F9E65}" type="parTrans" cxnId="{7AA5A3D1-22D9-413C-ABEB-BCE15A23CD7A}">
      <dgm:prSet/>
      <dgm:spPr/>
      <dgm:t>
        <a:bodyPr/>
        <a:lstStyle/>
        <a:p>
          <a:endParaRPr lang="es-MX"/>
        </a:p>
      </dgm:t>
    </dgm:pt>
    <dgm:pt modelId="{E1B45EC5-B78E-4ABF-B952-F166BAD1D096}" type="sibTrans" cxnId="{7AA5A3D1-22D9-413C-ABEB-BCE15A23CD7A}">
      <dgm:prSet/>
      <dgm:spPr/>
      <dgm:t>
        <a:bodyPr/>
        <a:lstStyle/>
        <a:p>
          <a:endParaRPr lang="es-MX"/>
        </a:p>
      </dgm:t>
    </dgm:pt>
    <dgm:pt modelId="{D9D2B565-E10C-4182-BA38-30DB735EF524}">
      <dgm:prSet phldrT="[Texto]" custT="1"/>
      <dgm:spPr/>
      <dgm:t>
        <a:bodyPr/>
        <a:lstStyle/>
        <a:p>
          <a:r>
            <a:rPr lang="es-MX" sz="4000" dirty="0" smtClean="0"/>
            <a:t>TRAMITE (ART. 198 L.A.)</a:t>
          </a:r>
          <a:endParaRPr lang="es-MX" sz="4000" dirty="0"/>
        </a:p>
      </dgm:t>
    </dgm:pt>
    <dgm:pt modelId="{DC4FEB95-215D-4A3F-A1C5-092C49A47D1A}" type="parTrans" cxnId="{48D67ECC-6EBD-4A63-A0A2-17520581F442}">
      <dgm:prSet/>
      <dgm:spPr/>
      <dgm:t>
        <a:bodyPr/>
        <a:lstStyle/>
        <a:p>
          <a:endParaRPr lang="es-MX"/>
        </a:p>
      </dgm:t>
    </dgm:pt>
    <dgm:pt modelId="{160E7B30-B33E-419A-BAC2-23DFF4702E96}" type="sibTrans" cxnId="{48D67ECC-6EBD-4A63-A0A2-17520581F442}">
      <dgm:prSet/>
      <dgm:spPr/>
      <dgm:t>
        <a:bodyPr/>
        <a:lstStyle/>
        <a:p>
          <a:endParaRPr lang="es-MX"/>
        </a:p>
      </dgm:t>
    </dgm:pt>
    <dgm:pt modelId="{54070F55-0C91-4A07-BB76-9371040F2BF3}">
      <dgm:prSet custT="1"/>
      <dgm:spPr/>
      <dgm:t>
        <a:bodyPr/>
        <a:lstStyle/>
        <a:p>
          <a:r>
            <a:rPr lang="es-MX" sz="1600" dirty="0" smtClean="0"/>
            <a:t>Se remitirá el expediente al Tribunal Superior Agrario con el original del escrito de expresión de agravios y la promoción de los terceros interesados</a:t>
          </a:r>
          <a:endParaRPr lang="es-MX" sz="1600" dirty="0"/>
        </a:p>
      </dgm:t>
    </dgm:pt>
    <dgm:pt modelId="{ED020B65-D0CB-4A89-A5B0-F83F188C649D}" type="parTrans" cxnId="{B9D94CD4-05FD-42C8-B854-0FC7F1896DC5}">
      <dgm:prSet/>
      <dgm:spPr/>
      <dgm:t>
        <a:bodyPr/>
        <a:lstStyle/>
        <a:p>
          <a:endParaRPr lang="es-MX"/>
        </a:p>
      </dgm:t>
    </dgm:pt>
    <dgm:pt modelId="{D919E01D-4FDB-47F6-AA7F-AB3F3FC884F7}" type="sibTrans" cxnId="{B9D94CD4-05FD-42C8-B854-0FC7F1896DC5}">
      <dgm:prSet/>
      <dgm:spPr/>
      <dgm:t>
        <a:bodyPr/>
        <a:lstStyle/>
        <a:p>
          <a:endParaRPr lang="es-MX"/>
        </a:p>
      </dgm:t>
    </dgm:pt>
    <dgm:pt modelId="{F8C684E9-C1EF-4AA2-A490-25B365D4ABA4}">
      <dgm:prSet custT="1"/>
      <dgm:spPr/>
      <dgm:t>
        <a:bodyPr/>
        <a:lstStyle/>
        <a:p>
          <a:r>
            <a:rPr lang="es-MX" sz="1600" dirty="0" smtClean="0"/>
            <a:t>Resolverá en definitiva en un término de 10 días contados a partir de la fecha de recepción (artículo 200 de la Ley Agraria).</a:t>
          </a:r>
          <a:endParaRPr lang="es-MX" sz="1600" dirty="0"/>
        </a:p>
      </dgm:t>
    </dgm:pt>
    <dgm:pt modelId="{334CB10B-2ADC-40DB-8C3B-2605754DFF0C}" type="parTrans" cxnId="{D9D1B36D-B537-4221-88C6-A23FAA853CEF}">
      <dgm:prSet/>
      <dgm:spPr/>
      <dgm:t>
        <a:bodyPr/>
        <a:lstStyle/>
        <a:p>
          <a:endParaRPr lang="es-MX"/>
        </a:p>
      </dgm:t>
    </dgm:pt>
    <dgm:pt modelId="{BF380B86-5AB8-4522-A339-6A80F9432671}" type="sibTrans" cxnId="{D9D1B36D-B537-4221-88C6-A23FAA853CEF}">
      <dgm:prSet/>
      <dgm:spPr/>
      <dgm:t>
        <a:bodyPr/>
        <a:lstStyle/>
        <a:p>
          <a:endParaRPr lang="es-MX"/>
        </a:p>
      </dgm:t>
    </dgm:pt>
    <dgm:pt modelId="{0644E1D1-5F26-4D89-A43F-54A8FFD2B932}" type="pres">
      <dgm:prSet presAssocID="{465935E4-0B0A-47FC-B7A3-17DCFD561AC8}" presName="diagram" presStyleCnt="0">
        <dgm:presLayoutVars>
          <dgm:dir/>
          <dgm:resizeHandles/>
        </dgm:presLayoutVars>
      </dgm:prSet>
      <dgm:spPr/>
    </dgm:pt>
    <dgm:pt modelId="{66DB4476-0330-48C3-A256-B6E288129730}" type="pres">
      <dgm:prSet presAssocID="{169D8859-59AF-4FD6-8CEA-2A72E96F08A2}" presName="firstNode" presStyleLbl="node1" presStyleIdx="0" presStyleCnt="5">
        <dgm:presLayoutVars>
          <dgm:bulletEnabled val="1"/>
        </dgm:presLayoutVars>
      </dgm:prSet>
      <dgm:spPr/>
      <dgm:t>
        <a:bodyPr/>
        <a:lstStyle/>
        <a:p>
          <a:endParaRPr lang="es-MX"/>
        </a:p>
      </dgm:t>
    </dgm:pt>
    <dgm:pt modelId="{EBA43BF0-C591-458A-81D8-5EC017BC8024}" type="pres">
      <dgm:prSet presAssocID="{96955FC2-57BE-4C07-BD38-1955B88C5F6B}" presName="sibTrans" presStyleLbl="sibTrans2D1" presStyleIdx="0" presStyleCnt="4"/>
      <dgm:spPr/>
      <dgm:t>
        <a:bodyPr/>
        <a:lstStyle/>
        <a:p>
          <a:endParaRPr lang="es-MX"/>
        </a:p>
      </dgm:t>
    </dgm:pt>
    <dgm:pt modelId="{0182CC74-5D60-4ACB-9FDB-E2406C21F090}" type="pres">
      <dgm:prSet presAssocID="{08732F64-8F56-4E3F-B72F-24FBFC3820D4}" presName="middleNode" presStyleCnt="0"/>
      <dgm:spPr/>
    </dgm:pt>
    <dgm:pt modelId="{530FCC40-45B2-47B8-A889-524DCA3E9BFF}" type="pres">
      <dgm:prSet presAssocID="{08732F64-8F56-4E3F-B72F-24FBFC3820D4}" presName="padding" presStyleLbl="node1" presStyleIdx="0" presStyleCnt="5"/>
      <dgm:spPr/>
    </dgm:pt>
    <dgm:pt modelId="{6A6B07DE-82C3-42A2-8040-97ABDCF1FE88}" type="pres">
      <dgm:prSet presAssocID="{08732F64-8F56-4E3F-B72F-24FBFC3820D4}" presName="shape" presStyleLbl="node1" presStyleIdx="1" presStyleCnt="5" custScaleX="127437" custScaleY="127437">
        <dgm:presLayoutVars>
          <dgm:bulletEnabled val="1"/>
        </dgm:presLayoutVars>
      </dgm:prSet>
      <dgm:spPr/>
      <dgm:t>
        <a:bodyPr/>
        <a:lstStyle/>
        <a:p>
          <a:endParaRPr lang="es-MX"/>
        </a:p>
      </dgm:t>
    </dgm:pt>
    <dgm:pt modelId="{BA0DE218-5399-4588-8F4C-D6695774C446}" type="pres">
      <dgm:prSet presAssocID="{E1B45EC5-B78E-4ABF-B952-F166BAD1D096}" presName="sibTrans" presStyleLbl="sibTrans2D1" presStyleIdx="1" presStyleCnt="4"/>
      <dgm:spPr/>
      <dgm:t>
        <a:bodyPr/>
        <a:lstStyle/>
        <a:p>
          <a:endParaRPr lang="es-MX"/>
        </a:p>
      </dgm:t>
    </dgm:pt>
    <dgm:pt modelId="{064D6F00-1CF5-46B4-AB49-C01B34C6F6D1}" type="pres">
      <dgm:prSet presAssocID="{54070F55-0C91-4A07-BB76-9371040F2BF3}" presName="middleNode" presStyleCnt="0"/>
      <dgm:spPr/>
    </dgm:pt>
    <dgm:pt modelId="{1A7A6D80-E5AF-4E73-A401-3171D2A3029A}" type="pres">
      <dgm:prSet presAssocID="{54070F55-0C91-4A07-BB76-9371040F2BF3}" presName="padding" presStyleLbl="node1" presStyleIdx="1" presStyleCnt="5"/>
      <dgm:spPr/>
    </dgm:pt>
    <dgm:pt modelId="{562B0D45-48C3-4DEA-B952-2AB6C265CAD1}" type="pres">
      <dgm:prSet presAssocID="{54070F55-0C91-4A07-BB76-9371040F2BF3}" presName="shape" presStyleLbl="node1" presStyleIdx="2" presStyleCnt="5" custScaleX="146834" custScaleY="146834">
        <dgm:presLayoutVars>
          <dgm:bulletEnabled val="1"/>
        </dgm:presLayoutVars>
      </dgm:prSet>
      <dgm:spPr/>
      <dgm:t>
        <a:bodyPr/>
        <a:lstStyle/>
        <a:p>
          <a:endParaRPr lang="es-MX"/>
        </a:p>
      </dgm:t>
    </dgm:pt>
    <dgm:pt modelId="{0EDF54A6-4424-4444-9D64-03893ED071E5}" type="pres">
      <dgm:prSet presAssocID="{D919E01D-4FDB-47F6-AA7F-AB3F3FC884F7}" presName="sibTrans" presStyleLbl="sibTrans2D1" presStyleIdx="2" presStyleCnt="4"/>
      <dgm:spPr/>
      <dgm:t>
        <a:bodyPr/>
        <a:lstStyle/>
        <a:p>
          <a:endParaRPr lang="es-MX"/>
        </a:p>
      </dgm:t>
    </dgm:pt>
    <dgm:pt modelId="{334FF1A1-B59D-4672-B94E-A899891E7F53}" type="pres">
      <dgm:prSet presAssocID="{F8C684E9-C1EF-4AA2-A490-25B365D4ABA4}" presName="middleNode" presStyleCnt="0"/>
      <dgm:spPr/>
    </dgm:pt>
    <dgm:pt modelId="{5593E45C-4371-4A46-89F5-F19AEE7315F3}" type="pres">
      <dgm:prSet presAssocID="{F8C684E9-C1EF-4AA2-A490-25B365D4ABA4}" presName="padding" presStyleLbl="node1" presStyleIdx="2" presStyleCnt="5"/>
      <dgm:spPr/>
    </dgm:pt>
    <dgm:pt modelId="{A5469A41-1759-4486-A7BE-74837D731F02}" type="pres">
      <dgm:prSet presAssocID="{F8C684E9-C1EF-4AA2-A490-25B365D4ABA4}" presName="shape" presStyleLbl="node1" presStyleIdx="3" presStyleCnt="5" custScaleX="139725" custScaleY="139725">
        <dgm:presLayoutVars>
          <dgm:bulletEnabled val="1"/>
        </dgm:presLayoutVars>
      </dgm:prSet>
      <dgm:spPr/>
      <dgm:t>
        <a:bodyPr/>
        <a:lstStyle/>
        <a:p>
          <a:endParaRPr lang="es-MX"/>
        </a:p>
      </dgm:t>
    </dgm:pt>
    <dgm:pt modelId="{9721F839-4880-41C7-BAA0-6B3C7FF36057}" type="pres">
      <dgm:prSet presAssocID="{BF380B86-5AB8-4522-A339-6A80F9432671}" presName="sibTrans" presStyleLbl="sibTrans2D1" presStyleIdx="3" presStyleCnt="4"/>
      <dgm:spPr/>
      <dgm:t>
        <a:bodyPr/>
        <a:lstStyle/>
        <a:p>
          <a:endParaRPr lang="es-MX"/>
        </a:p>
      </dgm:t>
    </dgm:pt>
    <dgm:pt modelId="{DF7B3086-E688-426F-8558-345B08178E8F}" type="pres">
      <dgm:prSet presAssocID="{D9D2B565-E10C-4182-BA38-30DB735EF524}" presName="lastNode" presStyleLbl="node1" presStyleIdx="4" presStyleCnt="5" custScaleX="124569" custScaleY="124569">
        <dgm:presLayoutVars>
          <dgm:bulletEnabled val="1"/>
        </dgm:presLayoutVars>
      </dgm:prSet>
      <dgm:spPr/>
      <dgm:t>
        <a:bodyPr/>
        <a:lstStyle/>
        <a:p>
          <a:endParaRPr lang="es-MX"/>
        </a:p>
      </dgm:t>
    </dgm:pt>
  </dgm:ptLst>
  <dgm:cxnLst>
    <dgm:cxn modelId="{C4CE1008-C858-4108-BD36-D9F76990DCC0}" srcId="{465935E4-0B0A-47FC-B7A3-17DCFD561AC8}" destId="{169D8859-59AF-4FD6-8CEA-2A72E96F08A2}" srcOrd="0" destOrd="0" parTransId="{8165A5B5-76C0-428F-93C9-28A1EEB93C64}" sibTransId="{96955FC2-57BE-4C07-BD38-1955B88C5F6B}"/>
    <dgm:cxn modelId="{B9D94CD4-05FD-42C8-B854-0FC7F1896DC5}" srcId="{465935E4-0B0A-47FC-B7A3-17DCFD561AC8}" destId="{54070F55-0C91-4A07-BB76-9371040F2BF3}" srcOrd="2" destOrd="0" parTransId="{ED020B65-D0CB-4A89-A5B0-F83F188C649D}" sibTransId="{D919E01D-4FDB-47F6-AA7F-AB3F3FC884F7}"/>
    <dgm:cxn modelId="{AD775AEF-812B-4A0D-9ABE-27890A72A1CE}" type="presOf" srcId="{D9D2B565-E10C-4182-BA38-30DB735EF524}" destId="{DF7B3086-E688-426F-8558-345B08178E8F}" srcOrd="0" destOrd="0" presId="urn:microsoft.com/office/officeart/2005/8/layout/bProcess2"/>
    <dgm:cxn modelId="{D9D1B36D-B537-4221-88C6-A23FAA853CEF}" srcId="{465935E4-0B0A-47FC-B7A3-17DCFD561AC8}" destId="{F8C684E9-C1EF-4AA2-A490-25B365D4ABA4}" srcOrd="3" destOrd="0" parTransId="{334CB10B-2ADC-40DB-8C3B-2605754DFF0C}" sibTransId="{BF380B86-5AB8-4522-A339-6A80F9432671}"/>
    <dgm:cxn modelId="{48D67ECC-6EBD-4A63-A0A2-17520581F442}" srcId="{465935E4-0B0A-47FC-B7A3-17DCFD561AC8}" destId="{D9D2B565-E10C-4182-BA38-30DB735EF524}" srcOrd="4" destOrd="0" parTransId="{DC4FEB95-215D-4A3F-A1C5-092C49A47D1A}" sibTransId="{160E7B30-B33E-419A-BAC2-23DFF4702E96}"/>
    <dgm:cxn modelId="{78A1404C-ED77-473B-AF0E-4445AF8BCB58}" type="presOf" srcId="{BF380B86-5AB8-4522-A339-6A80F9432671}" destId="{9721F839-4880-41C7-BAA0-6B3C7FF36057}" srcOrd="0" destOrd="0" presId="urn:microsoft.com/office/officeart/2005/8/layout/bProcess2"/>
    <dgm:cxn modelId="{9E3878B6-E7FF-4D0D-B072-1F108AEB66BC}" type="presOf" srcId="{08732F64-8F56-4E3F-B72F-24FBFC3820D4}" destId="{6A6B07DE-82C3-42A2-8040-97ABDCF1FE88}" srcOrd="0" destOrd="0" presId="urn:microsoft.com/office/officeart/2005/8/layout/bProcess2"/>
    <dgm:cxn modelId="{E536FF2A-793A-4E98-9409-C6972398110C}" type="presOf" srcId="{169D8859-59AF-4FD6-8CEA-2A72E96F08A2}" destId="{66DB4476-0330-48C3-A256-B6E288129730}" srcOrd="0" destOrd="0" presId="urn:microsoft.com/office/officeart/2005/8/layout/bProcess2"/>
    <dgm:cxn modelId="{2BC80005-B77B-4CF3-AA36-7B5DA17B114F}" type="presOf" srcId="{465935E4-0B0A-47FC-B7A3-17DCFD561AC8}" destId="{0644E1D1-5F26-4D89-A43F-54A8FFD2B932}" srcOrd="0" destOrd="0" presId="urn:microsoft.com/office/officeart/2005/8/layout/bProcess2"/>
    <dgm:cxn modelId="{AD7E7EB2-D9DE-4EC5-BE76-A79DCBC999A5}" type="presOf" srcId="{54070F55-0C91-4A07-BB76-9371040F2BF3}" destId="{562B0D45-48C3-4DEA-B952-2AB6C265CAD1}" srcOrd="0" destOrd="0" presId="urn:microsoft.com/office/officeart/2005/8/layout/bProcess2"/>
    <dgm:cxn modelId="{B023E7AF-BDB2-488E-8476-F50771154B9D}" type="presOf" srcId="{D919E01D-4FDB-47F6-AA7F-AB3F3FC884F7}" destId="{0EDF54A6-4424-4444-9D64-03893ED071E5}" srcOrd="0" destOrd="0" presId="urn:microsoft.com/office/officeart/2005/8/layout/bProcess2"/>
    <dgm:cxn modelId="{59D3DEB2-0652-4FAF-A531-026119FE3D10}" type="presOf" srcId="{E1B45EC5-B78E-4ABF-B952-F166BAD1D096}" destId="{BA0DE218-5399-4588-8F4C-D6695774C446}" srcOrd="0" destOrd="0" presId="urn:microsoft.com/office/officeart/2005/8/layout/bProcess2"/>
    <dgm:cxn modelId="{7AA5A3D1-22D9-413C-ABEB-BCE15A23CD7A}" srcId="{465935E4-0B0A-47FC-B7A3-17DCFD561AC8}" destId="{08732F64-8F56-4E3F-B72F-24FBFC3820D4}" srcOrd="1" destOrd="0" parTransId="{57979EFF-9C94-4882-BE41-8664A02F9E65}" sibTransId="{E1B45EC5-B78E-4ABF-B952-F166BAD1D096}"/>
    <dgm:cxn modelId="{8F0D7D06-CB00-4D01-8CAE-6E6D67C6B787}" type="presOf" srcId="{F8C684E9-C1EF-4AA2-A490-25B365D4ABA4}" destId="{A5469A41-1759-4486-A7BE-74837D731F02}" srcOrd="0" destOrd="0" presId="urn:microsoft.com/office/officeart/2005/8/layout/bProcess2"/>
    <dgm:cxn modelId="{33DC0DF0-5B61-4698-BD1B-52EBCE754937}" type="presOf" srcId="{96955FC2-57BE-4C07-BD38-1955B88C5F6B}" destId="{EBA43BF0-C591-458A-81D8-5EC017BC8024}" srcOrd="0" destOrd="0" presId="urn:microsoft.com/office/officeart/2005/8/layout/bProcess2"/>
    <dgm:cxn modelId="{BBA30210-2ECF-4E57-ABD2-1E7A962907E2}" type="presParOf" srcId="{0644E1D1-5F26-4D89-A43F-54A8FFD2B932}" destId="{66DB4476-0330-48C3-A256-B6E288129730}" srcOrd="0" destOrd="0" presId="urn:microsoft.com/office/officeart/2005/8/layout/bProcess2"/>
    <dgm:cxn modelId="{BA957A6F-4A0A-443B-AF23-EA04E2EF0881}" type="presParOf" srcId="{0644E1D1-5F26-4D89-A43F-54A8FFD2B932}" destId="{EBA43BF0-C591-458A-81D8-5EC017BC8024}" srcOrd="1" destOrd="0" presId="urn:microsoft.com/office/officeart/2005/8/layout/bProcess2"/>
    <dgm:cxn modelId="{2569F4F7-077F-4298-93CE-21E7EE35271F}" type="presParOf" srcId="{0644E1D1-5F26-4D89-A43F-54A8FFD2B932}" destId="{0182CC74-5D60-4ACB-9FDB-E2406C21F090}" srcOrd="2" destOrd="0" presId="urn:microsoft.com/office/officeart/2005/8/layout/bProcess2"/>
    <dgm:cxn modelId="{237DAC04-D525-4AA8-8BC7-6A28F06E9B9F}" type="presParOf" srcId="{0182CC74-5D60-4ACB-9FDB-E2406C21F090}" destId="{530FCC40-45B2-47B8-A889-524DCA3E9BFF}" srcOrd="0" destOrd="0" presId="urn:microsoft.com/office/officeart/2005/8/layout/bProcess2"/>
    <dgm:cxn modelId="{59F469E5-FD97-4127-8FC3-4FD19B4AD399}" type="presParOf" srcId="{0182CC74-5D60-4ACB-9FDB-E2406C21F090}" destId="{6A6B07DE-82C3-42A2-8040-97ABDCF1FE88}" srcOrd="1" destOrd="0" presId="urn:microsoft.com/office/officeart/2005/8/layout/bProcess2"/>
    <dgm:cxn modelId="{9EC4EE3B-870D-4573-B9B2-BACB89604F46}" type="presParOf" srcId="{0644E1D1-5F26-4D89-A43F-54A8FFD2B932}" destId="{BA0DE218-5399-4588-8F4C-D6695774C446}" srcOrd="3" destOrd="0" presId="urn:microsoft.com/office/officeart/2005/8/layout/bProcess2"/>
    <dgm:cxn modelId="{B7286B90-FFE7-4FB1-80E3-23CD147EE9BE}" type="presParOf" srcId="{0644E1D1-5F26-4D89-A43F-54A8FFD2B932}" destId="{064D6F00-1CF5-46B4-AB49-C01B34C6F6D1}" srcOrd="4" destOrd="0" presId="urn:microsoft.com/office/officeart/2005/8/layout/bProcess2"/>
    <dgm:cxn modelId="{CB76841D-2B82-4DF5-9399-3FCB0D23D73B}" type="presParOf" srcId="{064D6F00-1CF5-46B4-AB49-C01B34C6F6D1}" destId="{1A7A6D80-E5AF-4E73-A401-3171D2A3029A}" srcOrd="0" destOrd="0" presId="urn:microsoft.com/office/officeart/2005/8/layout/bProcess2"/>
    <dgm:cxn modelId="{6A67F7FF-1921-4B16-ACE1-739F0C22A9E5}" type="presParOf" srcId="{064D6F00-1CF5-46B4-AB49-C01B34C6F6D1}" destId="{562B0D45-48C3-4DEA-B952-2AB6C265CAD1}" srcOrd="1" destOrd="0" presId="urn:microsoft.com/office/officeart/2005/8/layout/bProcess2"/>
    <dgm:cxn modelId="{C3B13682-D958-4C7A-A4A3-D490A1F1DBD3}" type="presParOf" srcId="{0644E1D1-5F26-4D89-A43F-54A8FFD2B932}" destId="{0EDF54A6-4424-4444-9D64-03893ED071E5}" srcOrd="5" destOrd="0" presId="urn:microsoft.com/office/officeart/2005/8/layout/bProcess2"/>
    <dgm:cxn modelId="{5D1A38EE-E110-45A1-ABCE-796B10719131}" type="presParOf" srcId="{0644E1D1-5F26-4D89-A43F-54A8FFD2B932}" destId="{334FF1A1-B59D-4672-B94E-A899891E7F53}" srcOrd="6" destOrd="0" presId="urn:microsoft.com/office/officeart/2005/8/layout/bProcess2"/>
    <dgm:cxn modelId="{9E7CC397-4DF1-43C6-8CEA-188F28493073}" type="presParOf" srcId="{334FF1A1-B59D-4672-B94E-A899891E7F53}" destId="{5593E45C-4371-4A46-89F5-F19AEE7315F3}" srcOrd="0" destOrd="0" presId="urn:microsoft.com/office/officeart/2005/8/layout/bProcess2"/>
    <dgm:cxn modelId="{8E3DB602-50C1-49E8-9EFE-D25BC24AF013}" type="presParOf" srcId="{334FF1A1-B59D-4672-B94E-A899891E7F53}" destId="{A5469A41-1759-4486-A7BE-74837D731F02}" srcOrd="1" destOrd="0" presId="urn:microsoft.com/office/officeart/2005/8/layout/bProcess2"/>
    <dgm:cxn modelId="{855B526F-F7A0-4F9D-924D-B04B4EDA00BF}" type="presParOf" srcId="{0644E1D1-5F26-4D89-A43F-54A8FFD2B932}" destId="{9721F839-4880-41C7-BAA0-6B3C7FF36057}" srcOrd="7" destOrd="0" presId="urn:microsoft.com/office/officeart/2005/8/layout/bProcess2"/>
    <dgm:cxn modelId="{11D4C14C-8996-4AA4-9D2F-A3B2E51FD749}" type="presParOf" srcId="{0644E1D1-5F26-4D89-A43F-54A8FFD2B932}" destId="{DF7B3086-E688-426F-8558-345B08178E8F}" srcOrd="8"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BA609D-7977-46C3-8A88-2CCD5D02FF8A}" type="doc">
      <dgm:prSet loTypeId="urn:microsoft.com/office/officeart/2005/8/layout/venn1" loCatId="relationship" qsTypeId="urn:microsoft.com/office/officeart/2005/8/quickstyle/simple1" qsCatId="simple" csTypeId="urn:microsoft.com/office/officeart/2005/8/colors/colorful4" csCatId="colorful" phldr="1"/>
      <dgm:spPr/>
    </dgm:pt>
    <dgm:pt modelId="{CC12DB4D-00EE-4F3F-B2B6-082026B2BDD2}">
      <dgm:prSet phldrT="[Texto]"/>
      <dgm:spPr/>
      <dgm:t>
        <a:bodyPr/>
        <a:lstStyle/>
        <a:p>
          <a:r>
            <a:rPr lang="es-MX" b="1" dirty="0" smtClean="0"/>
            <a:t>1) El proemio, que contiene los datos de identificación del juicio: sujetos del proceso, vía procesal, objeto u objetos reclamados y valor de lo demandado.</a:t>
          </a:r>
          <a:endParaRPr lang="es-MX" b="1" dirty="0"/>
        </a:p>
      </dgm:t>
    </dgm:pt>
    <dgm:pt modelId="{3432A646-A86B-4C83-904E-A3581136C314}" type="parTrans" cxnId="{750022B8-2145-4AEF-A25A-BDAEA1715576}">
      <dgm:prSet/>
      <dgm:spPr/>
      <dgm:t>
        <a:bodyPr/>
        <a:lstStyle/>
        <a:p>
          <a:endParaRPr lang="es-MX"/>
        </a:p>
      </dgm:t>
    </dgm:pt>
    <dgm:pt modelId="{325BA7C5-C25F-4C76-AF65-E5C72E56E9C3}" type="sibTrans" cxnId="{750022B8-2145-4AEF-A25A-BDAEA1715576}">
      <dgm:prSet/>
      <dgm:spPr/>
      <dgm:t>
        <a:bodyPr/>
        <a:lstStyle/>
        <a:p>
          <a:endParaRPr lang="es-MX"/>
        </a:p>
      </dgm:t>
    </dgm:pt>
    <dgm:pt modelId="{2FD358F3-DA11-4859-99E6-C1715DC3101E}">
      <dgm:prSet phldrT="[Texto]"/>
      <dgm:spPr/>
      <dgm:t>
        <a:bodyPr/>
        <a:lstStyle/>
        <a:p>
          <a:pPr algn="l"/>
          <a:r>
            <a:rPr lang="es-MX" b="1" dirty="0" smtClean="0"/>
            <a:t>3) El derecho, o sea, las indicaciones de los preceptos legales o principios jurídicos aplicables a juicio del actor, y </a:t>
          </a:r>
          <a:endParaRPr lang="es-MX" b="1" dirty="0"/>
        </a:p>
      </dgm:t>
    </dgm:pt>
    <dgm:pt modelId="{9DE05ABE-C0FA-4720-B129-52BF89C8795A}" type="parTrans" cxnId="{58820081-E309-4AAC-948E-13C1133FA8BE}">
      <dgm:prSet/>
      <dgm:spPr/>
      <dgm:t>
        <a:bodyPr/>
        <a:lstStyle/>
        <a:p>
          <a:endParaRPr lang="es-MX"/>
        </a:p>
      </dgm:t>
    </dgm:pt>
    <dgm:pt modelId="{CF2685A6-E1D1-4A62-A69C-2E8740C08A65}" type="sibTrans" cxnId="{58820081-E309-4AAC-948E-13C1133FA8BE}">
      <dgm:prSet/>
      <dgm:spPr/>
      <dgm:t>
        <a:bodyPr/>
        <a:lstStyle/>
        <a:p>
          <a:endParaRPr lang="es-MX"/>
        </a:p>
      </dgm:t>
    </dgm:pt>
    <dgm:pt modelId="{7B2F96D3-89A3-4A80-94DC-F140F2ECBDDE}">
      <dgm:prSet/>
      <dgm:spPr/>
      <dgm:t>
        <a:bodyPr/>
        <a:lstStyle/>
        <a:p>
          <a:r>
            <a:rPr lang="es-MX" b="1" dirty="0" smtClean="0"/>
            <a:t>4) Los puntos petitorios.</a:t>
          </a:r>
          <a:endParaRPr lang="es-MX" b="1" dirty="0"/>
        </a:p>
      </dgm:t>
    </dgm:pt>
    <dgm:pt modelId="{85F1C101-168E-450C-9A50-F7CC6E3298ED}" type="parTrans" cxnId="{DC02A012-674F-4304-8CC2-20E009CAF0C5}">
      <dgm:prSet/>
      <dgm:spPr/>
      <dgm:t>
        <a:bodyPr/>
        <a:lstStyle/>
        <a:p>
          <a:endParaRPr lang="es-MX"/>
        </a:p>
      </dgm:t>
    </dgm:pt>
    <dgm:pt modelId="{AD67877C-38F1-4FB3-9F3B-F2C1D1B438A0}" type="sibTrans" cxnId="{DC02A012-674F-4304-8CC2-20E009CAF0C5}">
      <dgm:prSet/>
      <dgm:spPr/>
      <dgm:t>
        <a:bodyPr/>
        <a:lstStyle/>
        <a:p>
          <a:endParaRPr lang="es-MX"/>
        </a:p>
      </dgm:t>
    </dgm:pt>
    <dgm:pt modelId="{919717A6-A512-41BF-86A0-67F95F2A8A72}">
      <dgm:prSet/>
      <dgm:spPr/>
      <dgm:t>
        <a:bodyPr/>
        <a:lstStyle/>
        <a:p>
          <a:r>
            <a:rPr lang="es-MX" b="1" dirty="0" smtClean="0"/>
            <a:t>2) Los hechos, es decir, la enumeración y narración sucinta de los hechos en que pretende fundarse el actor</a:t>
          </a:r>
          <a:endParaRPr lang="es-MX" b="1" dirty="0"/>
        </a:p>
      </dgm:t>
    </dgm:pt>
    <dgm:pt modelId="{5864BD06-1265-482A-9321-19AA2440F4F6}" type="parTrans" cxnId="{5CC0FA8D-B872-4E33-9C15-4407260E0050}">
      <dgm:prSet/>
      <dgm:spPr/>
      <dgm:t>
        <a:bodyPr/>
        <a:lstStyle/>
        <a:p>
          <a:endParaRPr lang="es-MX"/>
        </a:p>
      </dgm:t>
    </dgm:pt>
    <dgm:pt modelId="{569D061E-E157-4598-96B1-0E575E2592E0}" type="sibTrans" cxnId="{5CC0FA8D-B872-4E33-9C15-4407260E0050}">
      <dgm:prSet/>
      <dgm:spPr/>
      <dgm:t>
        <a:bodyPr/>
        <a:lstStyle/>
        <a:p>
          <a:endParaRPr lang="es-MX"/>
        </a:p>
      </dgm:t>
    </dgm:pt>
    <dgm:pt modelId="{18A087B4-12E9-43B8-942F-2CD2BFB0D540}" type="pres">
      <dgm:prSet presAssocID="{07BA609D-7977-46C3-8A88-2CCD5D02FF8A}" presName="compositeShape" presStyleCnt="0">
        <dgm:presLayoutVars>
          <dgm:chMax val="7"/>
          <dgm:dir/>
          <dgm:resizeHandles val="exact"/>
        </dgm:presLayoutVars>
      </dgm:prSet>
      <dgm:spPr/>
    </dgm:pt>
    <dgm:pt modelId="{998AE397-C0DC-425A-9C9B-E164B5AD3D7D}" type="pres">
      <dgm:prSet presAssocID="{CC12DB4D-00EE-4F3F-B2B6-082026B2BDD2}" presName="circ1" presStyleLbl="vennNode1" presStyleIdx="0" presStyleCnt="4" custScaleX="103738" custScaleY="103846"/>
      <dgm:spPr/>
      <dgm:t>
        <a:bodyPr/>
        <a:lstStyle/>
        <a:p>
          <a:endParaRPr lang="es-MX"/>
        </a:p>
      </dgm:t>
    </dgm:pt>
    <dgm:pt modelId="{E1F1C05C-B33F-402F-B5D7-77EF7ECFC540}" type="pres">
      <dgm:prSet presAssocID="{CC12DB4D-00EE-4F3F-B2B6-082026B2BDD2}" presName="circ1Tx" presStyleLbl="revTx" presStyleIdx="0" presStyleCnt="0">
        <dgm:presLayoutVars>
          <dgm:chMax val="0"/>
          <dgm:chPref val="0"/>
          <dgm:bulletEnabled val="1"/>
        </dgm:presLayoutVars>
      </dgm:prSet>
      <dgm:spPr/>
      <dgm:t>
        <a:bodyPr/>
        <a:lstStyle/>
        <a:p>
          <a:endParaRPr lang="es-MX"/>
        </a:p>
      </dgm:t>
    </dgm:pt>
    <dgm:pt modelId="{BD6CED20-FF12-460D-9454-C24E9930966F}" type="pres">
      <dgm:prSet presAssocID="{2FD358F3-DA11-4859-99E6-C1715DC3101E}" presName="circ2" presStyleLbl="vennNode1" presStyleIdx="1" presStyleCnt="4" custScaleX="101682" custScaleY="102398"/>
      <dgm:spPr/>
      <dgm:t>
        <a:bodyPr/>
        <a:lstStyle/>
        <a:p>
          <a:endParaRPr lang="es-MX"/>
        </a:p>
      </dgm:t>
    </dgm:pt>
    <dgm:pt modelId="{CE6F1B41-3005-4A32-8B1B-8C9AFADAAC9D}" type="pres">
      <dgm:prSet presAssocID="{2FD358F3-DA11-4859-99E6-C1715DC3101E}" presName="circ2Tx" presStyleLbl="revTx" presStyleIdx="0" presStyleCnt="0">
        <dgm:presLayoutVars>
          <dgm:chMax val="0"/>
          <dgm:chPref val="0"/>
          <dgm:bulletEnabled val="1"/>
        </dgm:presLayoutVars>
      </dgm:prSet>
      <dgm:spPr/>
      <dgm:t>
        <a:bodyPr/>
        <a:lstStyle/>
        <a:p>
          <a:endParaRPr lang="es-MX"/>
        </a:p>
      </dgm:t>
    </dgm:pt>
    <dgm:pt modelId="{AC77F792-C8EB-4001-A36D-7101AD0F386B}" type="pres">
      <dgm:prSet presAssocID="{7B2F96D3-89A3-4A80-94DC-F140F2ECBDDE}" presName="circ3" presStyleLbl="vennNode1" presStyleIdx="2" presStyleCnt="4"/>
      <dgm:spPr/>
      <dgm:t>
        <a:bodyPr/>
        <a:lstStyle/>
        <a:p>
          <a:endParaRPr lang="es-MX"/>
        </a:p>
      </dgm:t>
    </dgm:pt>
    <dgm:pt modelId="{6D3428C2-9244-404B-A240-D2BFBA3EE87E}" type="pres">
      <dgm:prSet presAssocID="{7B2F96D3-89A3-4A80-94DC-F140F2ECBDDE}" presName="circ3Tx" presStyleLbl="revTx" presStyleIdx="0" presStyleCnt="0">
        <dgm:presLayoutVars>
          <dgm:chMax val="0"/>
          <dgm:chPref val="0"/>
          <dgm:bulletEnabled val="1"/>
        </dgm:presLayoutVars>
      </dgm:prSet>
      <dgm:spPr/>
      <dgm:t>
        <a:bodyPr/>
        <a:lstStyle/>
        <a:p>
          <a:endParaRPr lang="es-MX"/>
        </a:p>
      </dgm:t>
    </dgm:pt>
    <dgm:pt modelId="{953C0279-FF10-4269-9689-A226C5265C5A}" type="pres">
      <dgm:prSet presAssocID="{919717A6-A512-41BF-86A0-67F95F2A8A72}" presName="circ4" presStyleLbl="vennNode1" presStyleIdx="3" presStyleCnt="4" custScaleX="104954" custScaleY="104321"/>
      <dgm:spPr/>
      <dgm:t>
        <a:bodyPr/>
        <a:lstStyle/>
        <a:p>
          <a:endParaRPr lang="es-MX"/>
        </a:p>
      </dgm:t>
    </dgm:pt>
    <dgm:pt modelId="{23CD8DB8-F24C-4390-A9E2-C3B89E508024}" type="pres">
      <dgm:prSet presAssocID="{919717A6-A512-41BF-86A0-67F95F2A8A72}" presName="circ4Tx" presStyleLbl="revTx" presStyleIdx="0" presStyleCnt="0">
        <dgm:presLayoutVars>
          <dgm:chMax val="0"/>
          <dgm:chPref val="0"/>
          <dgm:bulletEnabled val="1"/>
        </dgm:presLayoutVars>
      </dgm:prSet>
      <dgm:spPr/>
      <dgm:t>
        <a:bodyPr/>
        <a:lstStyle/>
        <a:p>
          <a:endParaRPr lang="es-MX"/>
        </a:p>
      </dgm:t>
    </dgm:pt>
  </dgm:ptLst>
  <dgm:cxnLst>
    <dgm:cxn modelId="{7C1038E6-8AFD-4DFD-97A8-47C14ECDDC03}" type="presOf" srcId="{7B2F96D3-89A3-4A80-94DC-F140F2ECBDDE}" destId="{AC77F792-C8EB-4001-A36D-7101AD0F386B}" srcOrd="1" destOrd="0" presId="urn:microsoft.com/office/officeart/2005/8/layout/venn1"/>
    <dgm:cxn modelId="{DC02A012-674F-4304-8CC2-20E009CAF0C5}" srcId="{07BA609D-7977-46C3-8A88-2CCD5D02FF8A}" destId="{7B2F96D3-89A3-4A80-94DC-F140F2ECBDDE}" srcOrd="2" destOrd="0" parTransId="{85F1C101-168E-450C-9A50-F7CC6E3298ED}" sibTransId="{AD67877C-38F1-4FB3-9F3B-F2C1D1B438A0}"/>
    <dgm:cxn modelId="{4B9320AE-74CA-4B52-B269-C0EF1D305976}" type="presOf" srcId="{CC12DB4D-00EE-4F3F-B2B6-082026B2BDD2}" destId="{998AE397-C0DC-425A-9C9B-E164B5AD3D7D}" srcOrd="1" destOrd="0" presId="urn:microsoft.com/office/officeart/2005/8/layout/venn1"/>
    <dgm:cxn modelId="{D338F87C-C7A2-40EC-B829-ED5D7D64B496}" type="presOf" srcId="{2FD358F3-DA11-4859-99E6-C1715DC3101E}" destId="{BD6CED20-FF12-460D-9454-C24E9930966F}" srcOrd="1" destOrd="0" presId="urn:microsoft.com/office/officeart/2005/8/layout/venn1"/>
    <dgm:cxn modelId="{C32A1FDD-41E1-4680-AB90-7A09F61B9769}" type="presOf" srcId="{2FD358F3-DA11-4859-99E6-C1715DC3101E}" destId="{CE6F1B41-3005-4A32-8B1B-8C9AFADAAC9D}" srcOrd="0" destOrd="0" presId="urn:microsoft.com/office/officeart/2005/8/layout/venn1"/>
    <dgm:cxn modelId="{5C1E17CC-A581-43E4-99F1-0F0B577CEA7C}" type="presOf" srcId="{7B2F96D3-89A3-4A80-94DC-F140F2ECBDDE}" destId="{6D3428C2-9244-404B-A240-D2BFBA3EE87E}" srcOrd="0" destOrd="0" presId="urn:microsoft.com/office/officeart/2005/8/layout/venn1"/>
    <dgm:cxn modelId="{5CC0FA8D-B872-4E33-9C15-4407260E0050}" srcId="{07BA609D-7977-46C3-8A88-2CCD5D02FF8A}" destId="{919717A6-A512-41BF-86A0-67F95F2A8A72}" srcOrd="3" destOrd="0" parTransId="{5864BD06-1265-482A-9321-19AA2440F4F6}" sibTransId="{569D061E-E157-4598-96B1-0E575E2592E0}"/>
    <dgm:cxn modelId="{110E4FAB-AFDB-4E75-9BC6-DA5F73BAC7D8}" type="presOf" srcId="{919717A6-A512-41BF-86A0-67F95F2A8A72}" destId="{953C0279-FF10-4269-9689-A226C5265C5A}" srcOrd="0" destOrd="0" presId="urn:microsoft.com/office/officeart/2005/8/layout/venn1"/>
    <dgm:cxn modelId="{0B87860A-0578-46FB-B45D-106694224317}" type="presOf" srcId="{07BA609D-7977-46C3-8A88-2CCD5D02FF8A}" destId="{18A087B4-12E9-43B8-942F-2CD2BFB0D540}" srcOrd="0" destOrd="0" presId="urn:microsoft.com/office/officeart/2005/8/layout/venn1"/>
    <dgm:cxn modelId="{326FAFA2-F068-4677-B0EA-D9EC9E84558A}" type="presOf" srcId="{919717A6-A512-41BF-86A0-67F95F2A8A72}" destId="{23CD8DB8-F24C-4390-A9E2-C3B89E508024}" srcOrd="1" destOrd="0" presId="urn:microsoft.com/office/officeart/2005/8/layout/venn1"/>
    <dgm:cxn modelId="{58820081-E309-4AAC-948E-13C1133FA8BE}" srcId="{07BA609D-7977-46C3-8A88-2CCD5D02FF8A}" destId="{2FD358F3-DA11-4859-99E6-C1715DC3101E}" srcOrd="1" destOrd="0" parTransId="{9DE05ABE-C0FA-4720-B129-52BF89C8795A}" sibTransId="{CF2685A6-E1D1-4A62-A69C-2E8740C08A65}"/>
    <dgm:cxn modelId="{F85938E6-09BB-4D82-97C4-C5979721B05D}" type="presOf" srcId="{CC12DB4D-00EE-4F3F-B2B6-082026B2BDD2}" destId="{E1F1C05C-B33F-402F-B5D7-77EF7ECFC540}" srcOrd="0" destOrd="0" presId="urn:microsoft.com/office/officeart/2005/8/layout/venn1"/>
    <dgm:cxn modelId="{750022B8-2145-4AEF-A25A-BDAEA1715576}" srcId="{07BA609D-7977-46C3-8A88-2CCD5D02FF8A}" destId="{CC12DB4D-00EE-4F3F-B2B6-082026B2BDD2}" srcOrd="0" destOrd="0" parTransId="{3432A646-A86B-4C83-904E-A3581136C314}" sibTransId="{325BA7C5-C25F-4C76-AF65-E5C72E56E9C3}"/>
    <dgm:cxn modelId="{F03A1EC3-080C-425B-A429-E2B2DADC66D3}" type="presParOf" srcId="{18A087B4-12E9-43B8-942F-2CD2BFB0D540}" destId="{998AE397-C0DC-425A-9C9B-E164B5AD3D7D}" srcOrd="0" destOrd="0" presId="urn:microsoft.com/office/officeart/2005/8/layout/venn1"/>
    <dgm:cxn modelId="{02A3E660-AF4D-4DFE-867B-9F6A5BD6267C}" type="presParOf" srcId="{18A087B4-12E9-43B8-942F-2CD2BFB0D540}" destId="{E1F1C05C-B33F-402F-B5D7-77EF7ECFC540}" srcOrd="1" destOrd="0" presId="urn:microsoft.com/office/officeart/2005/8/layout/venn1"/>
    <dgm:cxn modelId="{01B3995A-4E57-45C5-B45B-C7DC607299E8}" type="presParOf" srcId="{18A087B4-12E9-43B8-942F-2CD2BFB0D540}" destId="{BD6CED20-FF12-460D-9454-C24E9930966F}" srcOrd="2" destOrd="0" presId="urn:microsoft.com/office/officeart/2005/8/layout/venn1"/>
    <dgm:cxn modelId="{27519989-77FD-42F9-A1EC-0D504E38DA25}" type="presParOf" srcId="{18A087B4-12E9-43B8-942F-2CD2BFB0D540}" destId="{CE6F1B41-3005-4A32-8B1B-8C9AFADAAC9D}" srcOrd="3" destOrd="0" presId="urn:microsoft.com/office/officeart/2005/8/layout/venn1"/>
    <dgm:cxn modelId="{1BD9F199-4AEF-4862-A112-DC8D6EA54DBE}" type="presParOf" srcId="{18A087B4-12E9-43B8-942F-2CD2BFB0D540}" destId="{AC77F792-C8EB-4001-A36D-7101AD0F386B}" srcOrd="4" destOrd="0" presId="urn:microsoft.com/office/officeart/2005/8/layout/venn1"/>
    <dgm:cxn modelId="{A60DDB84-266C-4888-B869-78A01CCC7164}" type="presParOf" srcId="{18A087B4-12E9-43B8-942F-2CD2BFB0D540}" destId="{6D3428C2-9244-404B-A240-D2BFBA3EE87E}" srcOrd="5" destOrd="0" presId="urn:microsoft.com/office/officeart/2005/8/layout/venn1"/>
    <dgm:cxn modelId="{920DA564-EF22-4A1B-9101-ECBEF35FB44C}" type="presParOf" srcId="{18A087B4-12E9-43B8-942F-2CD2BFB0D540}" destId="{953C0279-FF10-4269-9689-A226C5265C5A}" srcOrd="6" destOrd="0" presId="urn:microsoft.com/office/officeart/2005/8/layout/venn1"/>
    <dgm:cxn modelId="{408E144B-39EE-4CF8-87C4-BCBF8E6FAF9E}" type="presParOf" srcId="{18A087B4-12E9-43B8-942F-2CD2BFB0D540}" destId="{23CD8DB8-F24C-4390-A9E2-C3B89E508024}"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A4C94D-E427-4E9D-A9C3-99AB511D291C}" type="doc">
      <dgm:prSet loTypeId="urn:microsoft.com/office/officeart/2005/8/layout/hProcess3" loCatId="process" qsTypeId="urn:microsoft.com/office/officeart/2005/8/quickstyle/simple1" qsCatId="simple" csTypeId="urn:microsoft.com/office/officeart/2005/8/colors/accent1_2" csCatId="accent1" phldr="1"/>
      <dgm:spPr/>
    </dgm:pt>
    <dgm:pt modelId="{60CC13D2-5A78-4935-9230-712730BBC45B}">
      <dgm:prSet phldrT="[Texto]"/>
      <dgm:spPr/>
      <dgm:t>
        <a:bodyPr/>
        <a:lstStyle/>
        <a:p>
          <a:r>
            <a:rPr lang="es-MX" dirty="0" smtClean="0"/>
            <a:t>Deberá adjuntar los documentos en que funde su acción, asimismo se agregarán los documentos que servirán como pruebas. (artículos 323 y 324 del Código Federal de Procedimientos Civiles).</a:t>
          </a:r>
          <a:endParaRPr lang="es-MX" dirty="0"/>
        </a:p>
      </dgm:t>
    </dgm:pt>
    <dgm:pt modelId="{3F3653E7-C777-4BCF-BEC4-BBBD31937A18}" type="parTrans" cxnId="{B5F2FF11-C041-4426-B434-5B6E4267C008}">
      <dgm:prSet/>
      <dgm:spPr/>
      <dgm:t>
        <a:bodyPr/>
        <a:lstStyle/>
        <a:p>
          <a:endParaRPr lang="es-MX"/>
        </a:p>
      </dgm:t>
    </dgm:pt>
    <dgm:pt modelId="{668A5170-B615-4361-9CE0-EED929EA09B5}" type="sibTrans" cxnId="{B5F2FF11-C041-4426-B434-5B6E4267C008}">
      <dgm:prSet/>
      <dgm:spPr/>
      <dgm:t>
        <a:bodyPr/>
        <a:lstStyle/>
        <a:p>
          <a:endParaRPr lang="es-MX"/>
        </a:p>
      </dgm:t>
    </dgm:pt>
    <dgm:pt modelId="{AAF01F41-CCBD-4965-8EA3-AAB54769C4D3}" type="pres">
      <dgm:prSet presAssocID="{CBA4C94D-E427-4E9D-A9C3-99AB511D291C}" presName="Name0" presStyleCnt="0">
        <dgm:presLayoutVars>
          <dgm:dir/>
          <dgm:animLvl val="lvl"/>
          <dgm:resizeHandles val="exact"/>
        </dgm:presLayoutVars>
      </dgm:prSet>
      <dgm:spPr/>
    </dgm:pt>
    <dgm:pt modelId="{FF7EFFAC-A7B5-46BF-A29B-859AD25E5E03}" type="pres">
      <dgm:prSet presAssocID="{CBA4C94D-E427-4E9D-A9C3-99AB511D291C}" presName="dummy" presStyleCnt="0"/>
      <dgm:spPr/>
    </dgm:pt>
    <dgm:pt modelId="{F76B1697-0C2C-49A1-8246-355A9D570DBD}" type="pres">
      <dgm:prSet presAssocID="{CBA4C94D-E427-4E9D-A9C3-99AB511D291C}" presName="linH" presStyleCnt="0"/>
      <dgm:spPr/>
    </dgm:pt>
    <dgm:pt modelId="{03153162-DF86-4483-B798-4D16FF280ECC}" type="pres">
      <dgm:prSet presAssocID="{CBA4C94D-E427-4E9D-A9C3-99AB511D291C}" presName="padding1" presStyleCnt="0"/>
      <dgm:spPr/>
    </dgm:pt>
    <dgm:pt modelId="{4B76A6B8-A785-4B54-926B-9D281136962C}" type="pres">
      <dgm:prSet presAssocID="{60CC13D2-5A78-4935-9230-712730BBC45B}" presName="linV" presStyleCnt="0"/>
      <dgm:spPr/>
    </dgm:pt>
    <dgm:pt modelId="{A43AD038-8068-406C-AF5A-D5914EE5456C}" type="pres">
      <dgm:prSet presAssocID="{60CC13D2-5A78-4935-9230-712730BBC45B}" presName="spVertical1" presStyleCnt="0"/>
      <dgm:spPr/>
    </dgm:pt>
    <dgm:pt modelId="{83935AEA-906C-42D9-9FE5-76F5F27B1711}" type="pres">
      <dgm:prSet presAssocID="{60CC13D2-5A78-4935-9230-712730BBC45B}" presName="parTx" presStyleLbl="revTx" presStyleIdx="0" presStyleCnt="1" custScaleX="484682" custLinFactNeighborX="-39477" custLinFactNeighborY="3837">
        <dgm:presLayoutVars>
          <dgm:chMax val="0"/>
          <dgm:chPref val="0"/>
          <dgm:bulletEnabled val="1"/>
        </dgm:presLayoutVars>
      </dgm:prSet>
      <dgm:spPr/>
      <dgm:t>
        <a:bodyPr/>
        <a:lstStyle/>
        <a:p>
          <a:endParaRPr lang="es-MX"/>
        </a:p>
      </dgm:t>
    </dgm:pt>
    <dgm:pt modelId="{5EAD7161-12DF-4699-A229-86885400A1EB}" type="pres">
      <dgm:prSet presAssocID="{60CC13D2-5A78-4935-9230-712730BBC45B}" presName="spVertical2" presStyleCnt="0"/>
      <dgm:spPr/>
    </dgm:pt>
    <dgm:pt modelId="{A68F96F0-F87D-4F4C-85D3-85477E3D0262}" type="pres">
      <dgm:prSet presAssocID="{60CC13D2-5A78-4935-9230-712730BBC45B}" presName="spVertical3" presStyleCnt="0"/>
      <dgm:spPr/>
    </dgm:pt>
    <dgm:pt modelId="{BFA74D13-2913-4C94-A873-EBE974BEB5C7}" type="pres">
      <dgm:prSet presAssocID="{CBA4C94D-E427-4E9D-A9C3-99AB511D291C}" presName="padding2" presStyleCnt="0"/>
      <dgm:spPr/>
    </dgm:pt>
    <dgm:pt modelId="{52CC8219-D5FE-48A1-BD36-FB41DEF671D6}" type="pres">
      <dgm:prSet presAssocID="{CBA4C94D-E427-4E9D-A9C3-99AB511D291C}" presName="negArrow" presStyleCnt="0"/>
      <dgm:spPr/>
    </dgm:pt>
    <dgm:pt modelId="{73209393-0DB5-490D-9255-2A975841DF3E}" type="pres">
      <dgm:prSet presAssocID="{CBA4C94D-E427-4E9D-A9C3-99AB511D291C}" presName="backgroundArrow" presStyleLbl="node1" presStyleIdx="0" presStyleCnt="1"/>
      <dgm:spPr/>
    </dgm:pt>
  </dgm:ptLst>
  <dgm:cxnLst>
    <dgm:cxn modelId="{B5F2FF11-C041-4426-B434-5B6E4267C008}" srcId="{CBA4C94D-E427-4E9D-A9C3-99AB511D291C}" destId="{60CC13D2-5A78-4935-9230-712730BBC45B}" srcOrd="0" destOrd="0" parTransId="{3F3653E7-C777-4BCF-BEC4-BBBD31937A18}" sibTransId="{668A5170-B615-4361-9CE0-EED929EA09B5}"/>
    <dgm:cxn modelId="{432647D8-0965-4680-B901-D4102807E2C5}" type="presOf" srcId="{60CC13D2-5A78-4935-9230-712730BBC45B}" destId="{83935AEA-906C-42D9-9FE5-76F5F27B1711}" srcOrd="0" destOrd="0" presId="urn:microsoft.com/office/officeart/2005/8/layout/hProcess3"/>
    <dgm:cxn modelId="{1DC1665B-7F84-477D-BE49-6FFF3EF8B0A1}" type="presOf" srcId="{CBA4C94D-E427-4E9D-A9C3-99AB511D291C}" destId="{AAF01F41-CCBD-4965-8EA3-AAB54769C4D3}" srcOrd="0" destOrd="0" presId="urn:microsoft.com/office/officeart/2005/8/layout/hProcess3"/>
    <dgm:cxn modelId="{03DB1C33-8C95-4334-8137-DEEFCF6CE922}" type="presParOf" srcId="{AAF01F41-CCBD-4965-8EA3-AAB54769C4D3}" destId="{FF7EFFAC-A7B5-46BF-A29B-859AD25E5E03}" srcOrd="0" destOrd="0" presId="urn:microsoft.com/office/officeart/2005/8/layout/hProcess3"/>
    <dgm:cxn modelId="{70FD52CB-56D1-4F44-89A2-76DC84E84B3B}" type="presParOf" srcId="{AAF01F41-CCBD-4965-8EA3-AAB54769C4D3}" destId="{F76B1697-0C2C-49A1-8246-355A9D570DBD}" srcOrd="1" destOrd="0" presId="urn:microsoft.com/office/officeart/2005/8/layout/hProcess3"/>
    <dgm:cxn modelId="{CBDB704A-9B5F-4792-9A70-BE3FDB9BC760}" type="presParOf" srcId="{F76B1697-0C2C-49A1-8246-355A9D570DBD}" destId="{03153162-DF86-4483-B798-4D16FF280ECC}" srcOrd="0" destOrd="0" presId="urn:microsoft.com/office/officeart/2005/8/layout/hProcess3"/>
    <dgm:cxn modelId="{E6C5570A-31EB-44E4-BF8E-29478685D9E0}" type="presParOf" srcId="{F76B1697-0C2C-49A1-8246-355A9D570DBD}" destId="{4B76A6B8-A785-4B54-926B-9D281136962C}" srcOrd="1" destOrd="0" presId="urn:microsoft.com/office/officeart/2005/8/layout/hProcess3"/>
    <dgm:cxn modelId="{4294C55A-CCDA-46CA-9EFF-A111F5FA0ED8}" type="presParOf" srcId="{4B76A6B8-A785-4B54-926B-9D281136962C}" destId="{A43AD038-8068-406C-AF5A-D5914EE5456C}" srcOrd="0" destOrd="0" presId="urn:microsoft.com/office/officeart/2005/8/layout/hProcess3"/>
    <dgm:cxn modelId="{605052CB-1854-4F7E-8A24-104EB285D08F}" type="presParOf" srcId="{4B76A6B8-A785-4B54-926B-9D281136962C}" destId="{83935AEA-906C-42D9-9FE5-76F5F27B1711}" srcOrd="1" destOrd="0" presId="urn:microsoft.com/office/officeart/2005/8/layout/hProcess3"/>
    <dgm:cxn modelId="{27520B97-4990-48FD-AC20-3A34D6C736C3}" type="presParOf" srcId="{4B76A6B8-A785-4B54-926B-9D281136962C}" destId="{5EAD7161-12DF-4699-A229-86885400A1EB}" srcOrd="2" destOrd="0" presId="urn:microsoft.com/office/officeart/2005/8/layout/hProcess3"/>
    <dgm:cxn modelId="{EDB6CBA1-E2F1-4A7D-92DE-415391715CB3}" type="presParOf" srcId="{4B76A6B8-A785-4B54-926B-9D281136962C}" destId="{A68F96F0-F87D-4F4C-85D3-85477E3D0262}" srcOrd="3" destOrd="0" presId="urn:microsoft.com/office/officeart/2005/8/layout/hProcess3"/>
    <dgm:cxn modelId="{42F7AFDA-0E19-4C9E-A259-24731A5CEA6A}" type="presParOf" srcId="{F76B1697-0C2C-49A1-8246-355A9D570DBD}" destId="{BFA74D13-2913-4C94-A873-EBE974BEB5C7}" srcOrd="2" destOrd="0" presId="urn:microsoft.com/office/officeart/2005/8/layout/hProcess3"/>
    <dgm:cxn modelId="{B5024057-567A-4F8D-B4C6-6EDD387C7CB2}" type="presParOf" srcId="{F76B1697-0C2C-49A1-8246-355A9D570DBD}" destId="{52CC8219-D5FE-48A1-BD36-FB41DEF671D6}" srcOrd="3" destOrd="0" presId="urn:microsoft.com/office/officeart/2005/8/layout/hProcess3"/>
    <dgm:cxn modelId="{677C2FAB-53F3-4617-9217-305B0A2655C3}" type="presParOf" srcId="{F76B1697-0C2C-49A1-8246-355A9D570DBD}" destId="{73209393-0DB5-490D-9255-2A975841DF3E}"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2564EC-6660-497F-9682-60C20036F6D2}" type="doc">
      <dgm:prSet loTypeId="urn:microsoft.com/office/officeart/2005/8/layout/default" loCatId="list" qsTypeId="urn:microsoft.com/office/officeart/2005/8/quickstyle/3d2" qsCatId="3D" csTypeId="urn:microsoft.com/office/officeart/2005/8/colors/accent2_2" csCatId="accent2" phldr="1"/>
      <dgm:spPr/>
      <dgm:t>
        <a:bodyPr/>
        <a:lstStyle/>
        <a:p>
          <a:endParaRPr lang="es-MX"/>
        </a:p>
      </dgm:t>
    </dgm:pt>
    <dgm:pt modelId="{BD5ACF9A-0783-41FD-9CB6-C955B79EB0ED}">
      <dgm:prSet phldrT="[Texto]"/>
      <dgm:spPr/>
      <dgm:t>
        <a:bodyPr/>
        <a:lstStyle/>
        <a:p>
          <a:r>
            <a:rPr lang="es-MX" dirty="0" smtClean="0"/>
            <a:t>a) El Tribunal ante el que se promueve. </a:t>
          </a:r>
          <a:endParaRPr lang="es-MX" dirty="0"/>
        </a:p>
      </dgm:t>
    </dgm:pt>
    <dgm:pt modelId="{864A44CD-C5A1-4192-917D-AC71CA32906D}" type="parTrans" cxnId="{AF8FB3CA-6E8F-4087-AE5A-98A014CF42FA}">
      <dgm:prSet/>
      <dgm:spPr/>
      <dgm:t>
        <a:bodyPr/>
        <a:lstStyle/>
        <a:p>
          <a:endParaRPr lang="es-MX"/>
        </a:p>
      </dgm:t>
    </dgm:pt>
    <dgm:pt modelId="{2D203C95-D7A5-45A2-A002-8A1C583CB242}" type="sibTrans" cxnId="{AF8FB3CA-6E8F-4087-AE5A-98A014CF42FA}">
      <dgm:prSet/>
      <dgm:spPr/>
      <dgm:t>
        <a:bodyPr/>
        <a:lstStyle/>
        <a:p>
          <a:endParaRPr lang="es-MX"/>
        </a:p>
      </dgm:t>
    </dgm:pt>
    <dgm:pt modelId="{8D1C63B3-4902-4042-9140-388AA0F42CE6}">
      <dgm:prSet phldrT="[Texto]"/>
      <dgm:spPr/>
      <dgm:t>
        <a:bodyPr/>
        <a:lstStyle/>
        <a:p>
          <a:r>
            <a:rPr lang="es-MX" dirty="0" smtClean="0"/>
            <a:t>b) Los nombres y domicilios del actor y del demandado. </a:t>
          </a:r>
          <a:endParaRPr lang="es-MX" dirty="0"/>
        </a:p>
      </dgm:t>
    </dgm:pt>
    <dgm:pt modelId="{FA876320-A6D8-411D-8354-77B5F550D729}" type="parTrans" cxnId="{39DF8392-3747-473A-B20D-F6E99247976C}">
      <dgm:prSet/>
      <dgm:spPr/>
      <dgm:t>
        <a:bodyPr/>
        <a:lstStyle/>
        <a:p>
          <a:endParaRPr lang="es-MX"/>
        </a:p>
      </dgm:t>
    </dgm:pt>
    <dgm:pt modelId="{258FF66A-DBA6-40C3-B46C-5D723D41FD0F}" type="sibTrans" cxnId="{39DF8392-3747-473A-B20D-F6E99247976C}">
      <dgm:prSet/>
      <dgm:spPr/>
      <dgm:t>
        <a:bodyPr/>
        <a:lstStyle/>
        <a:p>
          <a:endParaRPr lang="es-MX"/>
        </a:p>
      </dgm:t>
    </dgm:pt>
    <dgm:pt modelId="{3F3603ED-353B-49CE-B64E-4B95FCA381F9}">
      <dgm:prSet phldrT="[Texto]"/>
      <dgm:spPr/>
      <dgm:t>
        <a:bodyPr/>
        <a:lstStyle/>
        <a:p>
          <a:r>
            <a:rPr lang="es-MX" dirty="0" smtClean="0"/>
            <a:t>c) Lo que se pide o demanda, expresándolo en términos claros y precisos. </a:t>
          </a:r>
          <a:endParaRPr lang="es-MX" dirty="0"/>
        </a:p>
      </dgm:t>
    </dgm:pt>
    <dgm:pt modelId="{BF249432-FE4F-4569-80F6-5306914B25A9}" type="parTrans" cxnId="{91CB3B92-4B09-4AC5-9A93-B70F18B42748}">
      <dgm:prSet/>
      <dgm:spPr/>
      <dgm:t>
        <a:bodyPr/>
        <a:lstStyle/>
        <a:p>
          <a:endParaRPr lang="es-MX"/>
        </a:p>
      </dgm:t>
    </dgm:pt>
    <dgm:pt modelId="{C1465842-7E7A-4FA3-A3E8-A615D07EF760}" type="sibTrans" cxnId="{91CB3B92-4B09-4AC5-9A93-B70F18B42748}">
      <dgm:prSet/>
      <dgm:spPr/>
      <dgm:t>
        <a:bodyPr/>
        <a:lstStyle/>
        <a:p>
          <a:endParaRPr lang="es-MX"/>
        </a:p>
      </dgm:t>
    </dgm:pt>
    <dgm:pt modelId="{E411A78D-CFA5-4FD1-888F-02E29E5A925D}">
      <dgm:prSet phldrT="[Texto]"/>
      <dgm:spPr/>
      <dgm:t>
        <a:bodyPr/>
        <a:lstStyle/>
        <a:p>
          <a:r>
            <a:rPr lang="es-MX" dirty="0" smtClean="0"/>
            <a:t>d) Los hechos en que el actor funde su petición. </a:t>
          </a:r>
          <a:endParaRPr lang="es-MX" dirty="0"/>
        </a:p>
      </dgm:t>
    </dgm:pt>
    <dgm:pt modelId="{DBF9D939-6C68-4650-A6F2-49E58BEA81BB}" type="parTrans" cxnId="{DBC45DB0-4DF1-4A26-BFB7-A7F08BC42C65}">
      <dgm:prSet/>
      <dgm:spPr/>
      <dgm:t>
        <a:bodyPr/>
        <a:lstStyle/>
        <a:p>
          <a:endParaRPr lang="es-MX"/>
        </a:p>
      </dgm:t>
    </dgm:pt>
    <dgm:pt modelId="{226C57AA-6F48-4DEE-A364-3D0B72347CA1}" type="sibTrans" cxnId="{DBC45DB0-4DF1-4A26-BFB7-A7F08BC42C65}">
      <dgm:prSet/>
      <dgm:spPr/>
      <dgm:t>
        <a:bodyPr/>
        <a:lstStyle/>
        <a:p>
          <a:endParaRPr lang="es-MX"/>
        </a:p>
      </dgm:t>
    </dgm:pt>
    <dgm:pt modelId="{B9A67B70-E314-433D-9F01-11DEC363DB1B}">
      <dgm:prSet phldrT="[Texto]"/>
      <dgm:spPr/>
      <dgm:t>
        <a:bodyPr/>
        <a:lstStyle/>
        <a:p>
          <a:r>
            <a:rPr lang="es-MX" dirty="0" smtClean="0"/>
            <a:t>e) Los fundamentos de derecho. </a:t>
          </a:r>
          <a:endParaRPr lang="es-MX" dirty="0"/>
        </a:p>
      </dgm:t>
    </dgm:pt>
    <dgm:pt modelId="{87CA67F0-D912-4621-BF88-4BA3E9413D7F}" type="parTrans" cxnId="{7A238EEC-B45E-4DCC-9BFD-020D952C69FF}">
      <dgm:prSet/>
      <dgm:spPr/>
      <dgm:t>
        <a:bodyPr/>
        <a:lstStyle/>
        <a:p>
          <a:endParaRPr lang="es-MX"/>
        </a:p>
      </dgm:t>
    </dgm:pt>
    <dgm:pt modelId="{DEC6B37A-FF09-4BE7-845C-83075C96FD00}" type="sibTrans" cxnId="{7A238EEC-B45E-4DCC-9BFD-020D952C69FF}">
      <dgm:prSet/>
      <dgm:spPr/>
      <dgm:t>
        <a:bodyPr/>
        <a:lstStyle/>
        <a:p>
          <a:endParaRPr lang="es-MX"/>
        </a:p>
      </dgm:t>
    </dgm:pt>
    <dgm:pt modelId="{AA6C8001-A1FE-4D32-9766-9A567D33B5CE}">
      <dgm:prSet/>
      <dgm:spPr/>
      <dgm:t>
        <a:bodyPr/>
        <a:lstStyle/>
        <a:p>
          <a:r>
            <a:rPr lang="es-MX" dirty="0" smtClean="0"/>
            <a:t>f) Las copias para correr traslado, tanto de la demanda como de los documentos anexos.</a:t>
          </a:r>
          <a:endParaRPr lang="es-MX" dirty="0"/>
        </a:p>
      </dgm:t>
    </dgm:pt>
    <dgm:pt modelId="{CDEEC28D-88FC-4F6C-92DF-21DC17A1B406}" type="parTrans" cxnId="{09629EFB-C842-4F5A-97FE-3E7E793B3659}">
      <dgm:prSet/>
      <dgm:spPr/>
      <dgm:t>
        <a:bodyPr/>
        <a:lstStyle/>
        <a:p>
          <a:endParaRPr lang="es-MX"/>
        </a:p>
      </dgm:t>
    </dgm:pt>
    <dgm:pt modelId="{5A17AE28-7340-4559-B41A-DE2D9216108B}" type="sibTrans" cxnId="{09629EFB-C842-4F5A-97FE-3E7E793B3659}">
      <dgm:prSet/>
      <dgm:spPr/>
      <dgm:t>
        <a:bodyPr/>
        <a:lstStyle/>
        <a:p>
          <a:endParaRPr lang="es-MX"/>
        </a:p>
      </dgm:t>
    </dgm:pt>
    <dgm:pt modelId="{69A9C2BE-8242-4F38-B172-0840A61908AC}" type="pres">
      <dgm:prSet presAssocID="{722564EC-6660-497F-9682-60C20036F6D2}" presName="diagram" presStyleCnt="0">
        <dgm:presLayoutVars>
          <dgm:dir/>
          <dgm:resizeHandles val="exact"/>
        </dgm:presLayoutVars>
      </dgm:prSet>
      <dgm:spPr/>
      <dgm:t>
        <a:bodyPr/>
        <a:lstStyle/>
        <a:p>
          <a:endParaRPr lang="es-MX"/>
        </a:p>
      </dgm:t>
    </dgm:pt>
    <dgm:pt modelId="{B031127D-2D28-454C-A9F5-3D8B1CC515EA}" type="pres">
      <dgm:prSet presAssocID="{BD5ACF9A-0783-41FD-9CB6-C955B79EB0ED}" presName="node" presStyleLbl="node1" presStyleIdx="0" presStyleCnt="6">
        <dgm:presLayoutVars>
          <dgm:bulletEnabled val="1"/>
        </dgm:presLayoutVars>
      </dgm:prSet>
      <dgm:spPr/>
      <dgm:t>
        <a:bodyPr/>
        <a:lstStyle/>
        <a:p>
          <a:endParaRPr lang="es-MX"/>
        </a:p>
      </dgm:t>
    </dgm:pt>
    <dgm:pt modelId="{C2BA158D-B4BC-4A6E-9DC6-8C9953C07C56}" type="pres">
      <dgm:prSet presAssocID="{2D203C95-D7A5-45A2-A002-8A1C583CB242}" presName="sibTrans" presStyleCnt="0"/>
      <dgm:spPr/>
    </dgm:pt>
    <dgm:pt modelId="{E64152EC-0E8B-4C5C-9121-008D664B4E48}" type="pres">
      <dgm:prSet presAssocID="{8D1C63B3-4902-4042-9140-388AA0F42CE6}" presName="node" presStyleLbl="node1" presStyleIdx="1" presStyleCnt="6">
        <dgm:presLayoutVars>
          <dgm:bulletEnabled val="1"/>
        </dgm:presLayoutVars>
      </dgm:prSet>
      <dgm:spPr/>
      <dgm:t>
        <a:bodyPr/>
        <a:lstStyle/>
        <a:p>
          <a:endParaRPr lang="es-MX"/>
        </a:p>
      </dgm:t>
    </dgm:pt>
    <dgm:pt modelId="{00D6D989-1FF5-448E-B522-9D827BCD6A62}" type="pres">
      <dgm:prSet presAssocID="{258FF66A-DBA6-40C3-B46C-5D723D41FD0F}" presName="sibTrans" presStyleCnt="0"/>
      <dgm:spPr/>
    </dgm:pt>
    <dgm:pt modelId="{DDF0B240-A541-4956-B787-E362F9482792}" type="pres">
      <dgm:prSet presAssocID="{3F3603ED-353B-49CE-B64E-4B95FCA381F9}" presName="node" presStyleLbl="node1" presStyleIdx="2" presStyleCnt="6">
        <dgm:presLayoutVars>
          <dgm:bulletEnabled val="1"/>
        </dgm:presLayoutVars>
      </dgm:prSet>
      <dgm:spPr/>
      <dgm:t>
        <a:bodyPr/>
        <a:lstStyle/>
        <a:p>
          <a:endParaRPr lang="es-MX"/>
        </a:p>
      </dgm:t>
    </dgm:pt>
    <dgm:pt modelId="{FB9AF6EF-29CB-472F-8140-840D592297D0}" type="pres">
      <dgm:prSet presAssocID="{C1465842-7E7A-4FA3-A3E8-A615D07EF760}" presName="sibTrans" presStyleCnt="0"/>
      <dgm:spPr/>
    </dgm:pt>
    <dgm:pt modelId="{107E0BEE-B57F-4C40-8ABC-8FEDA6F9F236}" type="pres">
      <dgm:prSet presAssocID="{E411A78D-CFA5-4FD1-888F-02E29E5A925D}" presName="node" presStyleLbl="node1" presStyleIdx="3" presStyleCnt="6">
        <dgm:presLayoutVars>
          <dgm:bulletEnabled val="1"/>
        </dgm:presLayoutVars>
      </dgm:prSet>
      <dgm:spPr/>
      <dgm:t>
        <a:bodyPr/>
        <a:lstStyle/>
        <a:p>
          <a:endParaRPr lang="es-MX"/>
        </a:p>
      </dgm:t>
    </dgm:pt>
    <dgm:pt modelId="{FFE5A4E5-20C3-428D-B27F-7345C013E333}" type="pres">
      <dgm:prSet presAssocID="{226C57AA-6F48-4DEE-A364-3D0B72347CA1}" presName="sibTrans" presStyleCnt="0"/>
      <dgm:spPr/>
    </dgm:pt>
    <dgm:pt modelId="{8BFB6113-4538-4246-AB9E-A9E4E27B9CE8}" type="pres">
      <dgm:prSet presAssocID="{B9A67B70-E314-433D-9F01-11DEC363DB1B}" presName="node" presStyleLbl="node1" presStyleIdx="4" presStyleCnt="6">
        <dgm:presLayoutVars>
          <dgm:bulletEnabled val="1"/>
        </dgm:presLayoutVars>
      </dgm:prSet>
      <dgm:spPr/>
      <dgm:t>
        <a:bodyPr/>
        <a:lstStyle/>
        <a:p>
          <a:endParaRPr lang="es-MX"/>
        </a:p>
      </dgm:t>
    </dgm:pt>
    <dgm:pt modelId="{F508E421-5514-4076-B9B3-12445E6A013F}" type="pres">
      <dgm:prSet presAssocID="{DEC6B37A-FF09-4BE7-845C-83075C96FD00}" presName="sibTrans" presStyleCnt="0"/>
      <dgm:spPr/>
    </dgm:pt>
    <dgm:pt modelId="{D5711E2E-6D5D-45F2-9F62-2BC9E7E8E442}" type="pres">
      <dgm:prSet presAssocID="{AA6C8001-A1FE-4D32-9766-9A567D33B5CE}" presName="node" presStyleLbl="node1" presStyleIdx="5" presStyleCnt="6">
        <dgm:presLayoutVars>
          <dgm:bulletEnabled val="1"/>
        </dgm:presLayoutVars>
      </dgm:prSet>
      <dgm:spPr/>
      <dgm:t>
        <a:bodyPr/>
        <a:lstStyle/>
        <a:p>
          <a:endParaRPr lang="es-MX"/>
        </a:p>
      </dgm:t>
    </dgm:pt>
  </dgm:ptLst>
  <dgm:cxnLst>
    <dgm:cxn modelId="{AF8FB3CA-6E8F-4087-AE5A-98A014CF42FA}" srcId="{722564EC-6660-497F-9682-60C20036F6D2}" destId="{BD5ACF9A-0783-41FD-9CB6-C955B79EB0ED}" srcOrd="0" destOrd="0" parTransId="{864A44CD-C5A1-4192-917D-AC71CA32906D}" sibTransId="{2D203C95-D7A5-45A2-A002-8A1C583CB242}"/>
    <dgm:cxn modelId="{DBC45DB0-4DF1-4A26-BFB7-A7F08BC42C65}" srcId="{722564EC-6660-497F-9682-60C20036F6D2}" destId="{E411A78D-CFA5-4FD1-888F-02E29E5A925D}" srcOrd="3" destOrd="0" parTransId="{DBF9D939-6C68-4650-A6F2-49E58BEA81BB}" sibTransId="{226C57AA-6F48-4DEE-A364-3D0B72347CA1}"/>
    <dgm:cxn modelId="{53013837-7D93-4436-A3B8-22A3BD3217F0}" type="presOf" srcId="{722564EC-6660-497F-9682-60C20036F6D2}" destId="{69A9C2BE-8242-4F38-B172-0840A61908AC}" srcOrd="0" destOrd="0" presId="urn:microsoft.com/office/officeart/2005/8/layout/default"/>
    <dgm:cxn modelId="{564515A8-86B2-488E-B744-89B797934593}" type="presOf" srcId="{8D1C63B3-4902-4042-9140-388AA0F42CE6}" destId="{E64152EC-0E8B-4C5C-9121-008D664B4E48}" srcOrd="0" destOrd="0" presId="urn:microsoft.com/office/officeart/2005/8/layout/default"/>
    <dgm:cxn modelId="{7BD2A5EA-4E4E-42A0-98B4-31FEE22DBDF1}" type="presOf" srcId="{AA6C8001-A1FE-4D32-9766-9A567D33B5CE}" destId="{D5711E2E-6D5D-45F2-9F62-2BC9E7E8E442}" srcOrd="0" destOrd="0" presId="urn:microsoft.com/office/officeart/2005/8/layout/default"/>
    <dgm:cxn modelId="{39DF8392-3747-473A-B20D-F6E99247976C}" srcId="{722564EC-6660-497F-9682-60C20036F6D2}" destId="{8D1C63B3-4902-4042-9140-388AA0F42CE6}" srcOrd="1" destOrd="0" parTransId="{FA876320-A6D8-411D-8354-77B5F550D729}" sibTransId="{258FF66A-DBA6-40C3-B46C-5D723D41FD0F}"/>
    <dgm:cxn modelId="{7A238EEC-B45E-4DCC-9BFD-020D952C69FF}" srcId="{722564EC-6660-497F-9682-60C20036F6D2}" destId="{B9A67B70-E314-433D-9F01-11DEC363DB1B}" srcOrd="4" destOrd="0" parTransId="{87CA67F0-D912-4621-BF88-4BA3E9413D7F}" sibTransId="{DEC6B37A-FF09-4BE7-845C-83075C96FD00}"/>
    <dgm:cxn modelId="{646A364E-2678-451E-B0D4-29BC8CB16503}" type="presOf" srcId="{BD5ACF9A-0783-41FD-9CB6-C955B79EB0ED}" destId="{B031127D-2D28-454C-A9F5-3D8B1CC515EA}" srcOrd="0" destOrd="0" presId="urn:microsoft.com/office/officeart/2005/8/layout/default"/>
    <dgm:cxn modelId="{91CB3B92-4B09-4AC5-9A93-B70F18B42748}" srcId="{722564EC-6660-497F-9682-60C20036F6D2}" destId="{3F3603ED-353B-49CE-B64E-4B95FCA381F9}" srcOrd="2" destOrd="0" parTransId="{BF249432-FE4F-4569-80F6-5306914B25A9}" sibTransId="{C1465842-7E7A-4FA3-A3E8-A615D07EF760}"/>
    <dgm:cxn modelId="{16C6E6B2-E4C1-4FC5-A7D3-D8C2C91E45AA}" type="presOf" srcId="{E411A78D-CFA5-4FD1-888F-02E29E5A925D}" destId="{107E0BEE-B57F-4C40-8ABC-8FEDA6F9F236}" srcOrd="0" destOrd="0" presId="urn:microsoft.com/office/officeart/2005/8/layout/default"/>
    <dgm:cxn modelId="{2A8E5EF9-9A22-4B07-9B49-6FA479BEF712}" type="presOf" srcId="{3F3603ED-353B-49CE-B64E-4B95FCA381F9}" destId="{DDF0B240-A541-4956-B787-E362F9482792}" srcOrd="0" destOrd="0" presId="urn:microsoft.com/office/officeart/2005/8/layout/default"/>
    <dgm:cxn modelId="{09629EFB-C842-4F5A-97FE-3E7E793B3659}" srcId="{722564EC-6660-497F-9682-60C20036F6D2}" destId="{AA6C8001-A1FE-4D32-9766-9A567D33B5CE}" srcOrd="5" destOrd="0" parTransId="{CDEEC28D-88FC-4F6C-92DF-21DC17A1B406}" sibTransId="{5A17AE28-7340-4559-B41A-DE2D9216108B}"/>
    <dgm:cxn modelId="{84947E1A-5F20-4014-BB4A-B772D1A916E0}" type="presOf" srcId="{B9A67B70-E314-433D-9F01-11DEC363DB1B}" destId="{8BFB6113-4538-4246-AB9E-A9E4E27B9CE8}" srcOrd="0" destOrd="0" presId="urn:microsoft.com/office/officeart/2005/8/layout/default"/>
    <dgm:cxn modelId="{A6219B7D-8D47-4939-851C-F778A4C702F4}" type="presParOf" srcId="{69A9C2BE-8242-4F38-B172-0840A61908AC}" destId="{B031127D-2D28-454C-A9F5-3D8B1CC515EA}" srcOrd="0" destOrd="0" presId="urn:microsoft.com/office/officeart/2005/8/layout/default"/>
    <dgm:cxn modelId="{24BC6C4D-4ED7-42D1-B923-26EA7324F3BB}" type="presParOf" srcId="{69A9C2BE-8242-4F38-B172-0840A61908AC}" destId="{C2BA158D-B4BC-4A6E-9DC6-8C9953C07C56}" srcOrd="1" destOrd="0" presId="urn:microsoft.com/office/officeart/2005/8/layout/default"/>
    <dgm:cxn modelId="{76E5095C-A601-457B-9943-8D1CCA701CF4}" type="presParOf" srcId="{69A9C2BE-8242-4F38-B172-0840A61908AC}" destId="{E64152EC-0E8B-4C5C-9121-008D664B4E48}" srcOrd="2" destOrd="0" presId="urn:microsoft.com/office/officeart/2005/8/layout/default"/>
    <dgm:cxn modelId="{5B776CCC-A01A-4308-AAA8-9DDD656F47B8}" type="presParOf" srcId="{69A9C2BE-8242-4F38-B172-0840A61908AC}" destId="{00D6D989-1FF5-448E-B522-9D827BCD6A62}" srcOrd="3" destOrd="0" presId="urn:microsoft.com/office/officeart/2005/8/layout/default"/>
    <dgm:cxn modelId="{453BFB98-CC88-497C-8158-851D5D517C6F}" type="presParOf" srcId="{69A9C2BE-8242-4F38-B172-0840A61908AC}" destId="{DDF0B240-A541-4956-B787-E362F9482792}" srcOrd="4" destOrd="0" presId="urn:microsoft.com/office/officeart/2005/8/layout/default"/>
    <dgm:cxn modelId="{E0B99241-7F4D-44B1-9C2B-18F870E85C8E}" type="presParOf" srcId="{69A9C2BE-8242-4F38-B172-0840A61908AC}" destId="{FB9AF6EF-29CB-472F-8140-840D592297D0}" srcOrd="5" destOrd="0" presId="urn:microsoft.com/office/officeart/2005/8/layout/default"/>
    <dgm:cxn modelId="{C0D739A6-0A2E-4C98-9D43-7B474D3B5F58}" type="presParOf" srcId="{69A9C2BE-8242-4F38-B172-0840A61908AC}" destId="{107E0BEE-B57F-4C40-8ABC-8FEDA6F9F236}" srcOrd="6" destOrd="0" presId="urn:microsoft.com/office/officeart/2005/8/layout/default"/>
    <dgm:cxn modelId="{2CA4DDE1-E899-4008-B730-54717417DC46}" type="presParOf" srcId="{69A9C2BE-8242-4F38-B172-0840A61908AC}" destId="{FFE5A4E5-20C3-428D-B27F-7345C013E333}" srcOrd="7" destOrd="0" presId="urn:microsoft.com/office/officeart/2005/8/layout/default"/>
    <dgm:cxn modelId="{EFE2257C-69D3-4525-A0EB-D7FFC2BA22C7}" type="presParOf" srcId="{69A9C2BE-8242-4F38-B172-0840A61908AC}" destId="{8BFB6113-4538-4246-AB9E-A9E4E27B9CE8}" srcOrd="8" destOrd="0" presId="urn:microsoft.com/office/officeart/2005/8/layout/default"/>
    <dgm:cxn modelId="{980BF0B3-ACDD-4513-869C-FF1D875E57DB}" type="presParOf" srcId="{69A9C2BE-8242-4F38-B172-0840A61908AC}" destId="{F508E421-5514-4076-B9B3-12445E6A013F}" srcOrd="9" destOrd="0" presId="urn:microsoft.com/office/officeart/2005/8/layout/default"/>
    <dgm:cxn modelId="{2252B3BC-3CC3-4ED7-9EF2-7BF3A6CE8777}" type="presParOf" srcId="{69A9C2BE-8242-4F38-B172-0840A61908AC}" destId="{D5711E2E-6D5D-45F2-9F62-2BC9E7E8E442}"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A5FA4D-84E5-4997-909F-BBA8B8187048}" type="doc">
      <dgm:prSet loTypeId="urn:microsoft.com/office/officeart/2009/3/layout/FramedTextPicture" loCatId="picture" qsTypeId="urn:microsoft.com/office/officeart/2005/8/quickstyle/simple1" qsCatId="simple" csTypeId="urn:microsoft.com/office/officeart/2005/8/colors/colorful4" csCatId="colorful" phldr="1"/>
      <dgm:spPr/>
      <dgm:t>
        <a:bodyPr/>
        <a:lstStyle/>
        <a:p>
          <a:endParaRPr lang="es-MX"/>
        </a:p>
      </dgm:t>
    </dgm:pt>
    <dgm:pt modelId="{14FD5317-68C8-496E-86D5-E09E2C008D64}">
      <dgm:prSet phldrT="[Texto]"/>
      <dgm:spPr/>
      <dgm:t>
        <a:bodyPr/>
        <a:lstStyle/>
        <a:p>
          <a:r>
            <a:rPr lang="es-MX" dirty="0" smtClean="0"/>
            <a:t>Es el acto procedimental que da a conocer al demandado la existencia de una demanda en su contra, y así enterarle de la petición o reclamación del actor y la oportunidad de contestarla dentro del plazo que la Ley señala.</a:t>
          </a:r>
          <a:endParaRPr lang="es-MX" dirty="0"/>
        </a:p>
      </dgm:t>
    </dgm:pt>
    <dgm:pt modelId="{AFED285F-256B-4609-B5E9-19934008EF3D}" type="parTrans" cxnId="{77B4BBE4-E052-4862-8811-8CD143FCBD12}">
      <dgm:prSet/>
      <dgm:spPr/>
      <dgm:t>
        <a:bodyPr/>
        <a:lstStyle/>
        <a:p>
          <a:endParaRPr lang="es-MX"/>
        </a:p>
      </dgm:t>
    </dgm:pt>
    <dgm:pt modelId="{334EE96D-7DDD-4944-A592-D65941C70C6E}" type="sibTrans" cxnId="{77B4BBE4-E052-4862-8811-8CD143FCBD12}">
      <dgm:prSet/>
      <dgm:spPr/>
      <dgm:t>
        <a:bodyPr/>
        <a:lstStyle/>
        <a:p>
          <a:endParaRPr lang="es-MX"/>
        </a:p>
      </dgm:t>
    </dgm:pt>
    <dgm:pt modelId="{18D87FCC-0599-4774-8CCE-EEE4064AD0FC}" type="pres">
      <dgm:prSet presAssocID="{11A5FA4D-84E5-4997-909F-BBA8B8187048}" presName="Name0" presStyleCnt="0">
        <dgm:presLayoutVars>
          <dgm:chMax/>
          <dgm:chPref/>
          <dgm:dir/>
        </dgm:presLayoutVars>
      </dgm:prSet>
      <dgm:spPr/>
      <dgm:t>
        <a:bodyPr/>
        <a:lstStyle/>
        <a:p>
          <a:endParaRPr lang="es-MX"/>
        </a:p>
      </dgm:t>
    </dgm:pt>
    <dgm:pt modelId="{31B3A84C-2BD2-4613-8AC0-15C081C6496F}" type="pres">
      <dgm:prSet presAssocID="{14FD5317-68C8-496E-86D5-E09E2C008D64}" presName="composite" presStyleCnt="0">
        <dgm:presLayoutVars>
          <dgm:chMax/>
          <dgm:chPref/>
        </dgm:presLayoutVars>
      </dgm:prSet>
      <dgm:spPr/>
    </dgm:pt>
    <dgm:pt modelId="{9E67A294-7925-40F0-AC70-D3F06082D051}" type="pres">
      <dgm:prSet presAssocID="{14FD5317-68C8-496E-86D5-E09E2C008D64}" presName="Image" presStyleLbl="bgImgPlace1" presStyleIdx="0" presStyleCnt="1" custFlipVert="1" custFlipHor="0" custScaleX="8533" custScaleY="8132" custLinFactNeighborX="64080" custLinFactNeighborY="9402"/>
      <dgm:spPr>
        <a:solidFill>
          <a:schemeClr val="bg1"/>
        </a:solidFill>
      </dgm:spPr>
    </dgm:pt>
    <dgm:pt modelId="{11FE16D0-C8C5-4B62-85AD-ACC6D781AE63}" type="pres">
      <dgm:prSet presAssocID="{14FD5317-68C8-496E-86D5-E09E2C008D64}" presName="ParentText" presStyleLbl="revTx" presStyleIdx="0" presStyleCnt="1" custScaleX="109497" custScaleY="117975">
        <dgm:presLayoutVars>
          <dgm:chMax val="0"/>
          <dgm:chPref val="0"/>
          <dgm:bulletEnabled val="1"/>
        </dgm:presLayoutVars>
      </dgm:prSet>
      <dgm:spPr/>
      <dgm:t>
        <a:bodyPr/>
        <a:lstStyle/>
        <a:p>
          <a:endParaRPr lang="es-MX"/>
        </a:p>
      </dgm:t>
    </dgm:pt>
    <dgm:pt modelId="{10736180-8EAC-4504-B62D-BEAAAA8F4513}" type="pres">
      <dgm:prSet presAssocID="{14FD5317-68C8-496E-86D5-E09E2C008D64}" presName="tlFrame" presStyleLbl="node1" presStyleIdx="0" presStyleCnt="4"/>
      <dgm:spPr/>
    </dgm:pt>
    <dgm:pt modelId="{D83A5F50-6810-4E99-9000-91F81FDAA005}" type="pres">
      <dgm:prSet presAssocID="{14FD5317-68C8-496E-86D5-E09E2C008D64}" presName="trFrame" presStyleLbl="node1" presStyleIdx="1" presStyleCnt="4" custLinFactNeighborX="-7309" custLinFactNeighborY="0"/>
      <dgm:spPr/>
    </dgm:pt>
    <dgm:pt modelId="{5B84C016-A566-4985-A89A-FA659B155F4F}" type="pres">
      <dgm:prSet presAssocID="{14FD5317-68C8-496E-86D5-E09E2C008D64}" presName="blFrame" presStyleLbl="node1" presStyleIdx="2" presStyleCnt="4"/>
      <dgm:spPr/>
    </dgm:pt>
    <dgm:pt modelId="{7E49575F-0327-4FB0-8EAD-118F14089B6E}" type="pres">
      <dgm:prSet presAssocID="{14FD5317-68C8-496E-86D5-E09E2C008D64}" presName="brFrame" presStyleLbl="node1" presStyleIdx="3" presStyleCnt="4"/>
      <dgm:spPr/>
    </dgm:pt>
  </dgm:ptLst>
  <dgm:cxnLst>
    <dgm:cxn modelId="{17110E64-1372-43D5-8101-1D29C0BB749E}" type="presOf" srcId="{11A5FA4D-84E5-4997-909F-BBA8B8187048}" destId="{18D87FCC-0599-4774-8CCE-EEE4064AD0FC}" srcOrd="0" destOrd="0" presId="urn:microsoft.com/office/officeart/2009/3/layout/FramedTextPicture"/>
    <dgm:cxn modelId="{09F20B37-C7C6-4E44-A12C-D7261CB6B3C0}" type="presOf" srcId="{14FD5317-68C8-496E-86D5-E09E2C008D64}" destId="{11FE16D0-C8C5-4B62-85AD-ACC6D781AE63}" srcOrd="0" destOrd="0" presId="urn:microsoft.com/office/officeart/2009/3/layout/FramedTextPicture"/>
    <dgm:cxn modelId="{77B4BBE4-E052-4862-8811-8CD143FCBD12}" srcId="{11A5FA4D-84E5-4997-909F-BBA8B8187048}" destId="{14FD5317-68C8-496E-86D5-E09E2C008D64}" srcOrd="0" destOrd="0" parTransId="{AFED285F-256B-4609-B5E9-19934008EF3D}" sibTransId="{334EE96D-7DDD-4944-A592-D65941C70C6E}"/>
    <dgm:cxn modelId="{EE9DFF70-E9F5-469D-B17E-350034959C9D}" type="presParOf" srcId="{18D87FCC-0599-4774-8CCE-EEE4064AD0FC}" destId="{31B3A84C-2BD2-4613-8AC0-15C081C6496F}" srcOrd="0" destOrd="0" presId="urn:microsoft.com/office/officeart/2009/3/layout/FramedTextPicture"/>
    <dgm:cxn modelId="{FD47BAC7-792E-494A-A23C-E1D377198AA8}" type="presParOf" srcId="{31B3A84C-2BD2-4613-8AC0-15C081C6496F}" destId="{9E67A294-7925-40F0-AC70-D3F06082D051}" srcOrd="0" destOrd="0" presId="urn:microsoft.com/office/officeart/2009/3/layout/FramedTextPicture"/>
    <dgm:cxn modelId="{5613E292-E6B8-4F68-949C-BC2BBAD28095}" type="presParOf" srcId="{31B3A84C-2BD2-4613-8AC0-15C081C6496F}" destId="{11FE16D0-C8C5-4B62-85AD-ACC6D781AE63}" srcOrd="1" destOrd="0" presId="urn:microsoft.com/office/officeart/2009/3/layout/FramedTextPicture"/>
    <dgm:cxn modelId="{6C2B3BFC-CE7E-4025-BFA8-3360B8A1A7CB}" type="presParOf" srcId="{31B3A84C-2BD2-4613-8AC0-15C081C6496F}" destId="{10736180-8EAC-4504-B62D-BEAAAA8F4513}" srcOrd="2" destOrd="0" presId="urn:microsoft.com/office/officeart/2009/3/layout/FramedTextPicture"/>
    <dgm:cxn modelId="{52AAF905-24B2-404E-9EF3-54D5AEF7F264}" type="presParOf" srcId="{31B3A84C-2BD2-4613-8AC0-15C081C6496F}" destId="{D83A5F50-6810-4E99-9000-91F81FDAA005}" srcOrd="3" destOrd="0" presId="urn:microsoft.com/office/officeart/2009/3/layout/FramedTextPicture"/>
    <dgm:cxn modelId="{A38AFC50-6145-4402-8A9E-673DAB070EB2}" type="presParOf" srcId="{31B3A84C-2BD2-4613-8AC0-15C081C6496F}" destId="{5B84C016-A566-4985-A89A-FA659B155F4F}" srcOrd="4" destOrd="0" presId="urn:microsoft.com/office/officeart/2009/3/layout/FramedTextPicture"/>
    <dgm:cxn modelId="{ACC0CB96-6F93-4D52-974F-6A9829527959}" type="presParOf" srcId="{31B3A84C-2BD2-4613-8AC0-15C081C6496F}" destId="{7E49575F-0327-4FB0-8EAD-118F14089B6E}" srcOrd="5" destOrd="0" presId="urn:microsoft.com/office/officeart/2009/3/layout/FramedTextPi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13C8DA2-41C9-4151-95DD-CB085832CD06}" type="doc">
      <dgm:prSet loTypeId="urn:microsoft.com/office/officeart/2009/3/layout/FramedTextPicture" loCatId="picture" qsTypeId="urn:microsoft.com/office/officeart/2005/8/quickstyle/simple1" qsCatId="simple" csTypeId="urn:microsoft.com/office/officeart/2005/8/colors/colorful4" csCatId="colorful" phldr="1"/>
      <dgm:spPr/>
      <dgm:t>
        <a:bodyPr/>
        <a:lstStyle/>
        <a:p>
          <a:endParaRPr lang="es-MX"/>
        </a:p>
      </dgm:t>
    </dgm:pt>
    <dgm:pt modelId="{59DEB2B1-95D5-40A6-A34D-97E0E533C480}">
      <dgm:prSet phldrT="[Texto]"/>
      <dgm:spPr/>
      <dgm:t>
        <a:bodyPr/>
        <a:lstStyle/>
        <a:p>
          <a:r>
            <a:rPr lang="es-MX" dirty="0" smtClean="0"/>
            <a:t>La Ley Agraria establece que al recibir </a:t>
          </a:r>
          <a:r>
            <a:rPr lang="es-MX" smtClean="0"/>
            <a:t>la demanda: </a:t>
          </a:r>
          <a:r>
            <a:rPr lang="es-MX" dirty="0" smtClean="0"/>
            <a:t>(ya sea por escrito o por simple comparecencia) el Tribunal competente deberá emplazar al demandado para que comparezca a contestarla a más tardar durante la audiencia, la cual deberá tener lugar dentro de un plazo no menor a cinco días ni mayor a 10, contados a partir de la fecha en que se practique el emplazamiento.</a:t>
          </a:r>
          <a:endParaRPr lang="es-MX" dirty="0"/>
        </a:p>
      </dgm:t>
    </dgm:pt>
    <dgm:pt modelId="{04DDFEA9-AD20-4293-8D38-93A8C9B169A1}" type="parTrans" cxnId="{1733FC72-8CEE-4BA8-A3EF-6630A90EE15D}">
      <dgm:prSet/>
      <dgm:spPr/>
      <dgm:t>
        <a:bodyPr/>
        <a:lstStyle/>
        <a:p>
          <a:endParaRPr lang="es-MX"/>
        </a:p>
      </dgm:t>
    </dgm:pt>
    <dgm:pt modelId="{35483362-A0EC-4BE6-901E-907B8C3E1113}" type="sibTrans" cxnId="{1733FC72-8CEE-4BA8-A3EF-6630A90EE15D}">
      <dgm:prSet/>
      <dgm:spPr/>
      <dgm:t>
        <a:bodyPr/>
        <a:lstStyle/>
        <a:p>
          <a:endParaRPr lang="es-MX"/>
        </a:p>
      </dgm:t>
    </dgm:pt>
    <dgm:pt modelId="{675AF2FC-A940-42F6-A246-5FA440D3E001}" type="pres">
      <dgm:prSet presAssocID="{C13C8DA2-41C9-4151-95DD-CB085832CD06}" presName="Name0" presStyleCnt="0">
        <dgm:presLayoutVars>
          <dgm:chMax/>
          <dgm:chPref/>
          <dgm:dir/>
        </dgm:presLayoutVars>
      </dgm:prSet>
      <dgm:spPr/>
      <dgm:t>
        <a:bodyPr/>
        <a:lstStyle/>
        <a:p>
          <a:endParaRPr lang="es-MX"/>
        </a:p>
      </dgm:t>
    </dgm:pt>
    <dgm:pt modelId="{F78A1E74-342C-4EBD-AE0A-6C88E9AF5CFC}" type="pres">
      <dgm:prSet presAssocID="{59DEB2B1-95D5-40A6-A34D-97E0E533C480}" presName="composite" presStyleCnt="0">
        <dgm:presLayoutVars>
          <dgm:chMax/>
          <dgm:chPref/>
        </dgm:presLayoutVars>
      </dgm:prSet>
      <dgm:spPr/>
    </dgm:pt>
    <dgm:pt modelId="{B867053C-8C27-41F8-BA7D-8035FACF74E9}" type="pres">
      <dgm:prSet presAssocID="{59DEB2B1-95D5-40A6-A34D-97E0E533C480}" presName="Image" presStyleLbl="bgImgPlace1" presStyleIdx="0" presStyleCnt="1" custScaleX="8960" custScaleY="3108"/>
      <dgm:spPr>
        <a:solidFill>
          <a:schemeClr val="bg1"/>
        </a:solidFill>
      </dgm:spPr>
    </dgm:pt>
    <dgm:pt modelId="{33B4AE8E-87E5-4E3D-82D5-2318B3E33D18}" type="pres">
      <dgm:prSet presAssocID="{59DEB2B1-95D5-40A6-A34D-97E0E533C480}" presName="ParentText" presStyleLbl="revTx" presStyleIdx="0" presStyleCnt="1" custScaleX="161759" custScaleY="168095" custLinFactNeighborY="2352">
        <dgm:presLayoutVars>
          <dgm:chMax val="0"/>
          <dgm:chPref val="0"/>
          <dgm:bulletEnabled val="1"/>
        </dgm:presLayoutVars>
      </dgm:prSet>
      <dgm:spPr/>
      <dgm:t>
        <a:bodyPr/>
        <a:lstStyle/>
        <a:p>
          <a:endParaRPr lang="es-MX"/>
        </a:p>
      </dgm:t>
    </dgm:pt>
    <dgm:pt modelId="{9F708C6B-8DFD-4DAF-8F78-80B7071F43D8}" type="pres">
      <dgm:prSet presAssocID="{59DEB2B1-95D5-40A6-A34D-97E0E533C480}" presName="tlFrame" presStyleLbl="node1" presStyleIdx="0" presStyleCnt="4" custLinFactNeighborX="-94377" custLinFactNeighborY="-65322"/>
      <dgm:spPr/>
    </dgm:pt>
    <dgm:pt modelId="{AB2F1B5D-7414-472D-8A05-13BC6E455A83}" type="pres">
      <dgm:prSet presAssocID="{59DEB2B1-95D5-40A6-A34D-97E0E533C480}" presName="trFrame" presStyleLbl="node1" presStyleIdx="1" presStyleCnt="4" custLinFactNeighborX="93167" custLinFactNeighborY="-66531"/>
      <dgm:spPr/>
    </dgm:pt>
    <dgm:pt modelId="{1CC7FE26-6681-4445-9900-1DBD3A3B8241}" type="pres">
      <dgm:prSet presAssocID="{59DEB2B1-95D5-40A6-A34D-97E0E533C480}" presName="blFrame" presStyleLbl="node1" presStyleIdx="2" presStyleCnt="4" custLinFactNeighborX="-91958" custLinFactNeighborY="70159"/>
      <dgm:spPr/>
    </dgm:pt>
    <dgm:pt modelId="{F7747B83-72FA-4738-BE13-45F6D8C399D7}" type="pres">
      <dgm:prSet presAssocID="{59DEB2B1-95D5-40A6-A34D-97E0E533C480}" presName="brFrame" presStyleLbl="node1" presStyleIdx="3" presStyleCnt="4" custLinFactNeighborX="90747" custLinFactNeighborY="66531"/>
      <dgm:spPr/>
    </dgm:pt>
  </dgm:ptLst>
  <dgm:cxnLst>
    <dgm:cxn modelId="{60128C86-8247-44E9-BF70-4BFDED87CC8D}" type="presOf" srcId="{C13C8DA2-41C9-4151-95DD-CB085832CD06}" destId="{675AF2FC-A940-42F6-A246-5FA440D3E001}" srcOrd="0" destOrd="0" presId="urn:microsoft.com/office/officeart/2009/3/layout/FramedTextPicture"/>
    <dgm:cxn modelId="{745B6DE9-D16C-47B5-892F-483221BC3FD5}" type="presOf" srcId="{59DEB2B1-95D5-40A6-A34D-97E0E533C480}" destId="{33B4AE8E-87E5-4E3D-82D5-2318B3E33D18}" srcOrd="0" destOrd="0" presId="urn:microsoft.com/office/officeart/2009/3/layout/FramedTextPicture"/>
    <dgm:cxn modelId="{1733FC72-8CEE-4BA8-A3EF-6630A90EE15D}" srcId="{C13C8DA2-41C9-4151-95DD-CB085832CD06}" destId="{59DEB2B1-95D5-40A6-A34D-97E0E533C480}" srcOrd="0" destOrd="0" parTransId="{04DDFEA9-AD20-4293-8D38-93A8C9B169A1}" sibTransId="{35483362-A0EC-4BE6-901E-907B8C3E1113}"/>
    <dgm:cxn modelId="{96FB1E71-DDDE-4B7E-BF64-3B5738B8C770}" type="presParOf" srcId="{675AF2FC-A940-42F6-A246-5FA440D3E001}" destId="{F78A1E74-342C-4EBD-AE0A-6C88E9AF5CFC}" srcOrd="0" destOrd="0" presId="urn:microsoft.com/office/officeart/2009/3/layout/FramedTextPicture"/>
    <dgm:cxn modelId="{D21B5D3F-91AF-4A2E-A784-450540A42D61}" type="presParOf" srcId="{F78A1E74-342C-4EBD-AE0A-6C88E9AF5CFC}" destId="{B867053C-8C27-41F8-BA7D-8035FACF74E9}" srcOrd="0" destOrd="0" presId="urn:microsoft.com/office/officeart/2009/3/layout/FramedTextPicture"/>
    <dgm:cxn modelId="{CCD90D88-2441-4494-958A-071E86E90167}" type="presParOf" srcId="{F78A1E74-342C-4EBD-AE0A-6C88E9AF5CFC}" destId="{33B4AE8E-87E5-4E3D-82D5-2318B3E33D18}" srcOrd="1" destOrd="0" presId="urn:microsoft.com/office/officeart/2009/3/layout/FramedTextPicture"/>
    <dgm:cxn modelId="{B717D858-F835-412C-9C74-CCF8AD7C7C52}" type="presParOf" srcId="{F78A1E74-342C-4EBD-AE0A-6C88E9AF5CFC}" destId="{9F708C6B-8DFD-4DAF-8F78-80B7071F43D8}" srcOrd="2" destOrd="0" presId="urn:microsoft.com/office/officeart/2009/3/layout/FramedTextPicture"/>
    <dgm:cxn modelId="{67AB2D33-3EF0-4FDF-8735-42AD61120BC5}" type="presParOf" srcId="{F78A1E74-342C-4EBD-AE0A-6C88E9AF5CFC}" destId="{AB2F1B5D-7414-472D-8A05-13BC6E455A83}" srcOrd="3" destOrd="0" presId="urn:microsoft.com/office/officeart/2009/3/layout/FramedTextPicture"/>
    <dgm:cxn modelId="{388A1BEA-B550-4B2C-AB1C-B814234CD060}" type="presParOf" srcId="{F78A1E74-342C-4EBD-AE0A-6C88E9AF5CFC}" destId="{1CC7FE26-6681-4445-9900-1DBD3A3B8241}" srcOrd="4" destOrd="0" presId="urn:microsoft.com/office/officeart/2009/3/layout/FramedTextPicture"/>
    <dgm:cxn modelId="{D065C029-B482-4781-A294-C429A6749729}" type="presParOf" srcId="{F78A1E74-342C-4EBD-AE0A-6C88E9AF5CFC}" destId="{F7747B83-72FA-4738-BE13-45F6D8C399D7}"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0BF49A5-60B0-495B-8A07-0013D3ADAC9C}" type="doc">
      <dgm:prSet loTypeId="urn:microsoft.com/office/officeart/2005/8/layout/pyramid2" loCatId="list" qsTypeId="urn:microsoft.com/office/officeart/2005/8/quickstyle/3d7" qsCatId="3D" csTypeId="urn:microsoft.com/office/officeart/2005/8/colors/colorful5" csCatId="colorful" phldr="1"/>
      <dgm:spPr/>
    </dgm:pt>
    <dgm:pt modelId="{DE04C854-9981-43BE-8678-A69B5E0BA4D3}">
      <dgm:prSet phldrT="[Texto]"/>
      <dgm:spPr/>
      <dgm:t>
        <a:bodyPr/>
        <a:lstStyle/>
        <a:p>
          <a:r>
            <a:rPr lang="es-MX" dirty="0" smtClean="0"/>
            <a:t>El domicilio del demandado.</a:t>
          </a:r>
          <a:endParaRPr lang="es-MX" dirty="0"/>
        </a:p>
      </dgm:t>
    </dgm:pt>
    <dgm:pt modelId="{1FCD9BC4-CA59-41C9-92D6-70672339A598}" type="parTrans" cxnId="{3FB9D9ED-F2D8-4AEC-A011-8964365AD959}">
      <dgm:prSet/>
      <dgm:spPr/>
      <dgm:t>
        <a:bodyPr/>
        <a:lstStyle/>
        <a:p>
          <a:endParaRPr lang="es-MX"/>
        </a:p>
      </dgm:t>
    </dgm:pt>
    <dgm:pt modelId="{8753063A-5869-4DA4-92EE-58177FD59286}" type="sibTrans" cxnId="{3FB9D9ED-F2D8-4AEC-A011-8964365AD959}">
      <dgm:prSet/>
      <dgm:spPr/>
      <dgm:t>
        <a:bodyPr/>
        <a:lstStyle/>
        <a:p>
          <a:endParaRPr lang="es-MX"/>
        </a:p>
      </dgm:t>
    </dgm:pt>
    <dgm:pt modelId="{A946FB4A-B68A-4FD2-96C9-9E696D176563}">
      <dgm:prSet phldrT="[Texto]"/>
      <dgm:spPr/>
      <dgm:t>
        <a:bodyPr/>
        <a:lstStyle/>
        <a:p>
          <a:r>
            <a:rPr lang="es-MX" dirty="0" smtClean="0"/>
            <a:t>Su finca</a:t>
          </a:r>
          <a:endParaRPr lang="es-MX" dirty="0"/>
        </a:p>
      </dgm:t>
    </dgm:pt>
    <dgm:pt modelId="{5241F8C2-C5A2-493F-A156-23FDCDD2200D}" type="parTrans" cxnId="{1211E7BD-9847-4A0E-8D40-F59AD508FB36}">
      <dgm:prSet/>
      <dgm:spPr/>
      <dgm:t>
        <a:bodyPr/>
        <a:lstStyle/>
        <a:p>
          <a:endParaRPr lang="es-MX"/>
        </a:p>
      </dgm:t>
    </dgm:pt>
    <dgm:pt modelId="{F0488B0E-6643-4462-A2E8-AC47D236DD6B}" type="sibTrans" cxnId="{1211E7BD-9847-4A0E-8D40-F59AD508FB36}">
      <dgm:prSet/>
      <dgm:spPr/>
      <dgm:t>
        <a:bodyPr/>
        <a:lstStyle/>
        <a:p>
          <a:endParaRPr lang="es-MX"/>
        </a:p>
      </dgm:t>
    </dgm:pt>
    <dgm:pt modelId="{7066FD7D-BC6C-46F7-A7A0-05682EEEABEC}">
      <dgm:prSet phldrT="[Texto]"/>
      <dgm:spPr/>
      <dgm:t>
        <a:bodyPr/>
        <a:lstStyle/>
        <a:p>
          <a:r>
            <a:rPr lang="es-MX" dirty="0" smtClean="0"/>
            <a:t>Otro lugar frecuente.</a:t>
          </a:r>
          <a:endParaRPr lang="es-MX" dirty="0"/>
        </a:p>
      </dgm:t>
    </dgm:pt>
    <dgm:pt modelId="{9B550C1E-3CFB-490D-9910-0367765A7851}" type="parTrans" cxnId="{D74E39FC-F8B3-44E4-84F0-5FD3E070B4DA}">
      <dgm:prSet/>
      <dgm:spPr/>
      <dgm:t>
        <a:bodyPr/>
        <a:lstStyle/>
        <a:p>
          <a:endParaRPr lang="es-MX"/>
        </a:p>
      </dgm:t>
    </dgm:pt>
    <dgm:pt modelId="{F7F07309-7EBD-4A7B-84CD-E3C4F3D8DE07}" type="sibTrans" cxnId="{D74E39FC-F8B3-44E4-84F0-5FD3E070B4DA}">
      <dgm:prSet/>
      <dgm:spPr/>
      <dgm:t>
        <a:bodyPr/>
        <a:lstStyle/>
        <a:p>
          <a:endParaRPr lang="es-MX"/>
        </a:p>
      </dgm:t>
    </dgm:pt>
    <dgm:pt modelId="{2E76DBAB-820F-4F3E-A603-D09CEC948B8B}">
      <dgm:prSet/>
      <dgm:spPr/>
      <dgm:t>
        <a:bodyPr/>
        <a:lstStyle/>
        <a:p>
          <a:r>
            <a:rPr lang="es-MX" dirty="0" smtClean="0"/>
            <a:t>Su oficina.</a:t>
          </a:r>
          <a:endParaRPr lang="es-MX" dirty="0"/>
        </a:p>
      </dgm:t>
    </dgm:pt>
    <dgm:pt modelId="{DCC604E7-3CBB-43D3-BB9C-068C2E85D218}" type="parTrans" cxnId="{6D680311-1A18-47FE-96A7-A9DA3F208186}">
      <dgm:prSet/>
      <dgm:spPr/>
      <dgm:t>
        <a:bodyPr/>
        <a:lstStyle/>
        <a:p>
          <a:endParaRPr lang="es-MX"/>
        </a:p>
      </dgm:t>
    </dgm:pt>
    <dgm:pt modelId="{677514BD-424E-46CA-B6D2-B1C52AEFD17B}" type="sibTrans" cxnId="{6D680311-1A18-47FE-96A7-A9DA3F208186}">
      <dgm:prSet/>
      <dgm:spPr/>
      <dgm:t>
        <a:bodyPr/>
        <a:lstStyle/>
        <a:p>
          <a:endParaRPr lang="es-MX"/>
        </a:p>
      </dgm:t>
    </dgm:pt>
    <dgm:pt modelId="{873785D5-A3CB-4C2D-AC7D-3106424DF1FC}">
      <dgm:prSet/>
      <dgm:spPr/>
      <dgm:t>
        <a:bodyPr/>
        <a:lstStyle/>
        <a:p>
          <a:r>
            <a:rPr lang="es-MX" dirty="0" smtClean="0"/>
            <a:t>Principal asiento de negocios.</a:t>
          </a:r>
          <a:endParaRPr lang="es-MX" dirty="0"/>
        </a:p>
      </dgm:t>
    </dgm:pt>
    <dgm:pt modelId="{8EFFE630-03AF-4CA6-9007-FD1AE703A159}" type="parTrans" cxnId="{5E1B726D-AF36-4715-85B8-86EF2DACCD5F}">
      <dgm:prSet/>
      <dgm:spPr/>
      <dgm:t>
        <a:bodyPr/>
        <a:lstStyle/>
        <a:p>
          <a:endParaRPr lang="es-MX"/>
        </a:p>
      </dgm:t>
    </dgm:pt>
    <dgm:pt modelId="{1A1ADA5B-A559-4CB5-9DFE-04615C46CD54}" type="sibTrans" cxnId="{5E1B726D-AF36-4715-85B8-86EF2DACCD5F}">
      <dgm:prSet/>
      <dgm:spPr/>
      <dgm:t>
        <a:bodyPr/>
        <a:lstStyle/>
        <a:p>
          <a:endParaRPr lang="es-MX"/>
        </a:p>
      </dgm:t>
    </dgm:pt>
    <dgm:pt modelId="{CDFBEAE6-2D37-4E5A-A77E-97A34BFADDC3}">
      <dgm:prSet/>
      <dgm:spPr/>
      <dgm:t>
        <a:bodyPr/>
        <a:lstStyle/>
        <a:p>
          <a:r>
            <a:rPr lang="es-MX" dirty="0" smtClean="0"/>
            <a:t>Lugar en que labore.</a:t>
          </a:r>
          <a:endParaRPr lang="es-MX" dirty="0"/>
        </a:p>
      </dgm:t>
    </dgm:pt>
    <dgm:pt modelId="{350CC23D-3CE8-442F-BB37-1E76860B4C71}" type="parTrans" cxnId="{D4E10B95-BE51-47FA-94D7-3AFC2C41EFC7}">
      <dgm:prSet/>
      <dgm:spPr/>
      <dgm:t>
        <a:bodyPr/>
        <a:lstStyle/>
        <a:p>
          <a:endParaRPr lang="es-MX"/>
        </a:p>
      </dgm:t>
    </dgm:pt>
    <dgm:pt modelId="{330E8E6D-4A1F-4214-81CF-6F137CB8672C}" type="sibTrans" cxnId="{D4E10B95-BE51-47FA-94D7-3AFC2C41EFC7}">
      <dgm:prSet/>
      <dgm:spPr/>
      <dgm:t>
        <a:bodyPr/>
        <a:lstStyle/>
        <a:p>
          <a:endParaRPr lang="es-MX"/>
        </a:p>
      </dgm:t>
    </dgm:pt>
    <dgm:pt modelId="{9FE0DA27-5EF2-460C-8BF0-8C967642CEE4}">
      <dgm:prSet/>
      <dgm:spPr/>
      <dgm:t>
        <a:bodyPr/>
        <a:lstStyle/>
        <a:p>
          <a:r>
            <a:rPr lang="es-MX" dirty="0" smtClean="0"/>
            <a:t>En su parcela.</a:t>
          </a:r>
          <a:endParaRPr lang="es-MX" dirty="0"/>
        </a:p>
      </dgm:t>
    </dgm:pt>
    <dgm:pt modelId="{C923F866-8E7A-41CE-9F16-14E92DC912BA}" type="parTrans" cxnId="{7A4FEA65-2F9A-48E7-B1B5-45D47CD2DF60}">
      <dgm:prSet/>
      <dgm:spPr/>
      <dgm:t>
        <a:bodyPr/>
        <a:lstStyle/>
        <a:p>
          <a:endParaRPr lang="es-MX"/>
        </a:p>
      </dgm:t>
    </dgm:pt>
    <dgm:pt modelId="{B3C8CD7B-A61A-4889-B426-88AD2016116C}" type="sibTrans" cxnId="{7A4FEA65-2F9A-48E7-B1B5-45D47CD2DF60}">
      <dgm:prSet/>
      <dgm:spPr/>
      <dgm:t>
        <a:bodyPr/>
        <a:lstStyle/>
        <a:p>
          <a:endParaRPr lang="es-MX"/>
        </a:p>
      </dgm:t>
    </dgm:pt>
    <dgm:pt modelId="{CECFB5CB-D60E-495B-B046-28544EAB9281}" type="pres">
      <dgm:prSet presAssocID="{40BF49A5-60B0-495B-8A07-0013D3ADAC9C}" presName="compositeShape" presStyleCnt="0">
        <dgm:presLayoutVars>
          <dgm:dir/>
          <dgm:resizeHandles/>
        </dgm:presLayoutVars>
      </dgm:prSet>
      <dgm:spPr/>
    </dgm:pt>
    <dgm:pt modelId="{9D487CE4-F45E-4DFA-A610-E377E4F33DDA}" type="pres">
      <dgm:prSet presAssocID="{40BF49A5-60B0-495B-8A07-0013D3ADAC9C}" presName="pyramid" presStyleLbl="node1" presStyleIdx="0" presStyleCnt="1"/>
      <dgm:spPr>
        <a:solidFill>
          <a:srgbClr val="002060"/>
        </a:solidFill>
      </dgm:spPr>
    </dgm:pt>
    <dgm:pt modelId="{AC198453-EAED-4B31-B936-F906057A4C8A}" type="pres">
      <dgm:prSet presAssocID="{40BF49A5-60B0-495B-8A07-0013D3ADAC9C}" presName="theList" presStyleCnt="0"/>
      <dgm:spPr/>
    </dgm:pt>
    <dgm:pt modelId="{917856E1-AC35-4E7F-A8A1-E2C2C6B36EEA}" type="pres">
      <dgm:prSet presAssocID="{DE04C854-9981-43BE-8678-A69B5E0BA4D3}" presName="aNode" presStyleLbl="fgAcc1" presStyleIdx="0" presStyleCnt="7">
        <dgm:presLayoutVars>
          <dgm:bulletEnabled val="1"/>
        </dgm:presLayoutVars>
      </dgm:prSet>
      <dgm:spPr/>
      <dgm:t>
        <a:bodyPr/>
        <a:lstStyle/>
        <a:p>
          <a:endParaRPr lang="es-MX"/>
        </a:p>
      </dgm:t>
    </dgm:pt>
    <dgm:pt modelId="{E9F5F21C-8BF2-4505-848C-7209B2EDE060}" type="pres">
      <dgm:prSet presAssocID="{DE04C854-9981-43BE-8678-A69B5E0BA4D3}" presName="aSpace" presStyleCnt="0"/>
      <dgm:spPr/>
    </dgm:pt>
    <dgm:pt modelId="{453F97FC-F042-4FD9-A4CD-50F0D15873B0}" type="pres">
      <dgm:prSet presAssocID="{A946FB4A-B68A-4FD2-96C9-9E696D176563}" presName="aNode" presStyleLbl="fgAcc1" presStyleIdx="1" presStyleCnt="7">
        <dgm:presLayoutVars>
          <dgm:bulletEnabled val="1"/>
        </dgm:presLayoutVars>
      </dgm:prSet>
      <dgm:spPr/>
      <dgm:t>
        <a:bodyPr/>
        <a:lstStyle/>
        <a:p>
          <a:endParaRPr lang="es-MX"/>
        </a:p>
      </dgm:t>
    </dgm:pt>
    <dgm:pt modelId="{2F78AA49-22F0-4DDE-9798-3B35C1512B22}" type="pres">
      <dgm:prSet presAssocID="{A946FB4A-B68A-4FD2-96C9-9E696D176563}" presName="aSpace" presStyleCnt="0"/>
      <dgm:spPr/>
    </dgm:pt>
    <dgm:pt modelId="{493CCEF8-F052-46B3-B558-930594474EE5}" type="pres">
      <dgm:prSet presAssocID="{2E76DBAB-820F-4F3E-A603-D09CEC948B8B}" presName="aNode" presStyleLbl="fgAcc1" presStyleIdx="2" presStyleCnt="7">
        <dgm:presLayoutVars>
          <dgm:bulletEnabled val="1"/>
        </dgm:presLayoutVars>
      </dgm:prSet>
      <dgm:spPr/>
      <dgm:t>
        <a:bodyPr/>
        <a:lstStyle/>
        <a:p>
          <a:endParaRPr lang="es-MX"/>
        </a:p>
      </dgm:t>
    </dgm:pt>
    <dgm:pt modelId="{4063EB85-B991-4C38-B2E5-FB2BCB756A95}" type="pres">
      <dgm:prSet presAssocID="{2E76DBAB-820F-4F3E-A603-D09CEC948B8B}" presName="aSpace" presStyleCnt="0"/>
      <dgm:spPr/>
    </dgm:pt>
    <dgm:pt modelId="{12FEF11E-23A9-41D3-B8FC-129DFB8BC2CA}" type="pres">
      <dgm:prSet presAssocID="{873785D5-A3CB-4C2D-AC7D-3106424DF1FC}" presName="aNode" presStyleLbl="fgAcc1" presStyleIdx="3" presStyleCnt="7">
        <dgm:presLayoutVars>
          <dgm:bulletEnabled val="1"/>
        </dgm:presLayoutVars>
      </dgm:prSet>
      <dgm:spPr/>
      <dgm:t>
        <a:bodyPr/>
        <a:lstStyle/>
        <a:p>
          <a:endParaRPr lang="es-MX"/>
        </a:p>
      </dgm:t>
    </dgm:pt>
    <dgm:pt modelId="{7181C830-273B-4F86-BAA1-C69603F21CD8}" type="pres">
      <dgm:prSet presAssocID="{873785D5-A3CB-4C2D-AC7D-3106424DF1FC}" presName="aSpace" presStyleCnt="0"/>
      <dgm:spPr/>
    </dgm:pt>
    <dgm:pt modelId="{B1F87544-A269-4EB2-96FD-40448F450730}" type="pres">
      <dgm:prSet presAssocID="{CDFBEAE6-2D37-4E5A-A77E-97A34BFADDC3}" presName="aNode" presStyleLbl="fgAcc1" presStyleIdx="4" presStyleCnt="7">
        <dgm:presLayoutVars>
          <dgm:bulletEnabled val="1"/>
        </dgm:presLayoutVars>
      </dgm:prSet>
      <dgm:spPr/>
      <dgm:t>
        <a:bodyPr/>
        <a:lstStyle/>
        <a:p>
          <a:endParaRPr lang="es-MX"/>
        </a:p>
      </dgm:t>
    </dgm:pt>
    <dgm:pt modelId="{C37C4059-9349-4687-BF85-5C093DD3BFE3}" type="pres">
      <dgm:prSet presAssocID="{CDFBEAE6-2D37-4E5A-A77E-97A34BFADDC3}" presName="aSpace" presStyleCnt="0"/>
      <dgm:spPr/>
    </dgm:pt>
    <dgm:pt modelId="{B98009B6-8912-4038-B541-941E031C93A6}" type="pres">
      <dgm:prSet presAssocID="{9FE0DA27-5EF2-460C-8BF0-8C967642CEE4}" presName="aNode" presStyleLbl="fgAcc1" presStyleIdx="5" presStyleCnt="7">
        <dgm:presLayoutVars>
          <dgm:bulletEnabled val="1"/>
        </dgm:presLayoutVars>
      </dgm:prSet>
      <dgm:spPr/>
      <dgm:t>
        <a:bodyPr/>
        <a:lstStyle/>
        <a:p>
          <a:endParaRPr lang="es-MX"/>
        </a:p>
      </dgm:t>
    </dgm:pt>
    <dgm:pt modelId="{A2089E17-7BDC-4F40-9764-BB9A1EF1D2D3}" type="pres">
      <dgm:prSet presAssocID="{9FE0DA27-5EF2-460C-8BF0-8C967642CEE4}" presName="aSpace" presStyleCnt="0"/>
      <dgm:spPr/>
    </dgm:pt>
    <dgm:pt modelId="{9D094413-2BF1-4A63-A02F-1B9D75973C5D}" type="pres">
      <dgm:prSet presAssocID="{7066FD7D-BC6C-46F7-A7A0-05682EEEABEC}" presName="aNode" presStyleLbl="fgAcc1" presStyleIdx="6" presStyleCnt="7">
        <dgm:presLayoutVars>
          <dgm:bulletEnabled val="1"/>
        </dgm:presLayoutVars>
      </dgm:prSet>
      <dgm:spPr/>
      <dgm:t>
        <a:bodyPr/>
        <a:lstStyle/>
        <a:p>
          <a:endParaRPr lang="es-MX"/>
        </a:p>
      </dgm:t>
    </dgm:pt>
    <dgm:pt modelId="{D6DED433-6BC7-4260-A1DF-0E8879168A73}" type="pres">
      <dgm:prSet presAssocID="{7066FD7D-BC6C-46F7-A7A0-05682EEEABEC}" presName="aSpace" presStyleCnt="0"/>
      <dgm:spPr/>
    </dgm:pt>
  </dgm:ptLst>
  <dgm:cxnLst>
    <dgm:cxn modelId="{7A4FEA65-2F9A-48E7-B1B5-45D47CD2DF60}" srcId="{40BF49A5-60B0-495B-8A07-0013D3ADAC9C}" destId="{9FE0DA27-5EF2-460C-8BF0-8C967642CEE4}" srcOrd="5" destOrd="0" parTransId="{C923F866-8E7A-41CE-9F16-14E92DC912BA}" sibTransId="{B3C8CD7B-A61A-4889-B426-88AD2016116C}"/>
    <dgm:cxn modelId="{5E1B726D-AF36-4715-85B8-86EF2DACCD5F}" srcId="{40BF49A5-60B0-495B-8A07-0013D3ADAC9C}" destId="{873785D5-A3CB-4C2D-AC7D-3106424DF1FC}" srcOrd="3" destOrd="0" parTransId="{8EFFE630-03AF-4CA6-9007-FD1AE703A159}" sibTransId="{1A1ADA5B-A559-4CB5-9DFE-04615C46CD54}"/>
    <dgm:cxn modelId="{B7E47DFE-D277-4ED8-8C86-7FF50D57C4B3}" type="presOf" srcId="{873785D5-A3CB-4C2D-AC7D-3106424DF1FC}" destId="{12FEF11E-23A9-41D3-B8FC-129DFB8BC2CA}" srcOrd="0" destOrd="0" presId="urn:microsoft.com/office/officeart/2005/8/layout/pyramid2"/>
    <dgm:cxn modelId="{02D0059F-D9BD-4D76-82B4-9322175C0403}" type="presOf" srcId="{2E76DBAB-820F-4F3E-A603-D09CEC948B8B}" destId="{493CCEF8-F052-46B3-B558-930594474EE5}" srcOrd="0" destOrd="0" presId="urn:microsoft.com/office/officeart/2005/8/layout/pyramid2"/>
    <dgm:cxn modelId="{D4E10B95-BE51-47FA-94D7-3AFC2C41EFC7}" srcId="{40BF49A5-60B0-495B-8A07-0013D3ADAC9C}" destId="{CDFBEAE6-2D37-4E5A-A77E-97A34BFADDC3}" srcOrd="4" destOrd="0" parTransId="{350CC23D-3CE8-442F-BB37-1E76860B4C71}" sibTransId="{330E8E6D-4A1F-4214-81CF-6F137CB8672C}"/>
    <dgm:cxn modelId="{D74E39FC-F8B3-44E4-84F0-5FD3E070B4DA}" srcId="{40BF49A5-60B0-495B-8A07-0013D3ADAC9C}" destId="{7066FD7D-BC6C-46F7-A7A0-05682EEEABEC}" srcOrd="6" destOrd="0" parTransId="{9B550C1E-3CFB-490D-9910-0367765A7851}" sibTransId="{F7F07309-7EBD-4A7B-84CD-E3C4F3D8DE07}"/>
    <dgm:cxn modelId="{E8FC23A5-96C2-427E-A9E0-4BC9C7826615}" type="presOf" srcId="{DE04C854-9981-43BE-8678-A69B5E0BA4D3}" destId="{917856E1-AC35-4E7F-A8A1-E2C2C6B36EEA}" srcOrd="0" destOrd="0" presId="urn:microsoft.com/office/officeart/2005/8/layout/pyramid2"/>
    <dgm:cxn modelId="{6876CDED-53CD-4E26-B27C-7510EFECB1AA}" type="presOf" srcId="{A946FB4A-B68A-4FD2-96C9-9E696D176563}" destId="{453F97FC-F042-4FD9-A4CD-50F0D15873B0}" srcOrd="0" destOrd="0" presId="urn:microsoft.com/office/officeart/2005/8/layout/pyramid2"/>
    <dgm:cxn modelId="{494E66F5-4BAE-47C6-A350-B323A41179A9}" type="presOf" srcId="{9FE0DA27-5EF2-460C-8BF0-8C967642CEE4}" destId="{B98009B6-8912-4038-B541-941E031C93A6}" srcOrd="0" destOrd="0" presId="urn:microsoft.com/office/officeart/2005/8/layout/pyramid2"/>
    <dgm:cxn modelId="{6D680311-1A18-47FE-96A7-A9DA3F208186}" srcId="{40BF49A5-60B0-495B-8A07-0013D3ADAC9C}" destId="{2E76DBAB-820F-4F3E-A603-D09CEC948B8B}" srcOrd="2" destOrd="0" parTransId="{DCC604E7-3CBB-43D3-BB9C-068C2E85D218}" sibTransId="{677514BD-424E-46CA-B6D2-B1C52AEFD17B}"/>
    <dgm:cxn modelId="{6A7DF5E0-8D0E-4CD6-8E8E-09D3B17F5902}" type="presOf" srcId="{7066FD7D-BC6C-46F7-A7A0-05682EEEABEC}" destId="{9D094413-2BF1-4A63-A02F-1B9D75973C5D}" srcOrd="0" destOrd="0" presId="urn:microsoft.com/office/officeart/2005/8/layout/pyramid2"/>
    <dgm:cxn modelId="{1211E7BD-9847-4A0E-8D40-F59AD508FB36}" srcId="{40BF49A5-60B0-495B-8A07-0013D3ADAC9C}" destId="{A946FB4A-B68A-4FD2-96C9-9E696D176563}" srcOrd="1" destOrd="0" parTransId="{5241F8C2-C5A2-493F-A156-23FDCDD2200D}" sibTransId="{F0488B0E-6643-4462-A2E8-AC47D236DD6B}"/>
    <dgm:cxn modelId="{3FB9D9ED-F2D8-4AEC-A011-8964365AD959}" srcId="{40BF49A5-60B0-495B-8A07-0013D3ADAC9C}" destId="{DE04C854-9981-43BE-8678-A69B5E0BA4D3}" srcOrd="0" destOrd="0" parTransId="{1FCD9BC4-CA59-41C9-92D6-70672339A598}" sibTransId="{8753063A-5869-4DA4-92EE-58177FD59286}"/>
    <dgm:cxn modelId="{DC2207D8-8FBE-4F35-8CB9-822EB16872C3}" type="presOf" srcId="{40BF49A5-60B0-495B-8A07-0013D3ADAC9C}" destId="{CECFB5CB-D60E-495B-B046-28544EAB9281}" srcOrd="0" destOrd="0" presId="urn:microsoft.com/office/officeart/2005/8/layout/pyramid2"/>
    <dgm:cxn modelId="{ECBCA024-3224-4414-B41F-9F67CD6AD2ED}" type="presOf" srcId="{CDFBEAE6-2D37-4E5A-A77E-97A34BFADDC3}" destId="{B1F87544-A269-4EB2-96FD-40448F450730}" srcOrd="0" destOrd="0" presId="urn:microsoft.com/office/officeart/2005/8/layout/pyramid2"/>
    <dgm:cxn modelId="{BC59FB98-F17C-4FAE-91D4-41B6BB7D236B}" type="presParOf" srcId="{CECFB5CB-D60E-495B-B046-28544EAB9281}" destId="{9D487CE4-F45E-4DFA-A610-E377E4F33DDA}" srcOrd="0" destOrd="0" presId="urn:microsoft.com/office/officeart/2005/8/layout/pyramid2"/>
    <dgm:cxn modelId="{73845A05-7785-434A-8A98-D970DDAF5234}" type="presParOf" srcId="{CECFB5CB-D60E-495B-B046-28544EAB9281}" destId="{AC198453-EAED-4B31-B936-F906057A4C8A}" srcOrd="1" destOrd="0" presId="urn:microsoft.com/office/officeart/2005/8/layout/pyramid2"/>
    <dgm:cxn modelId="{DFAA78AF-EAA0-4FC8-9503-FE0E553967BC}" type="presParOf" srcId="{AC198453-EAED-4B31-B936-F906057A4C8A}" destId="{917856E1-AC35-4E7F-A8A1-E2C2C6B36EEA}" srcOrd="0" destOrd="0" presId="urn:microsoft.com/office/officeart/2005/8/layout/pyramid2"/>
    <dgm:cxn modelId="{534F12CA-1B83-43A7-872F-5CAF85606B4F}" type="presParOf" srcId="{AC198453-EAED-4B31-B936-F906057A4C8A}" destId="{E9F5F21C-8BF2-4505-848C-7209B2EDE060}" srcOrd="1" destOrd="0" presId="urn:microsoft.com/office/officeart/2005/8/layout/pyramid2"/>
    <dgm:cxn modelId="{925B86DF-1222-4F64-9091-DCE1C25DBFBE}" type="presParOf" srcId="{AC198453-EAED-4B31-B936-F906057A4C8A}" destId="{453F97FC-F042-4FD9-A4CD-50F0D15873B0}" srcOrd="2" destOrd="0" presId="urn:microsoft.com/office/officeart/2005/8/layout/pyramid2"/>
    <dgm:cxn modelId="{C89008F7-B0A4-4CD9-AFEC-72ADF421B472}" type="presParOf" srcId="{AC198453-EAED-4B31-B936-F906057A4C8A}" destId="{2F78AA49-22F0-4DDE-9798-3B35C1512B22}" srcOrd="3" destOrd="0" presId="urn:microsoft.com/office/officeart/2005/8/layout/pyramid2"/>
    <dgm:cxn modelId="{B48F17D1-847C-4E7B-84FD-6C2625C1BD88}" type="presParOf" srcId="{AC198453-EAED-4B31-B936-F906057A4C8A}" destId="{493CCEF8-F052-46B3-B558-930594474EE5}" srcOrd="4" destOrd="0" presId="urn:microsoft.com/office/officeart/2005/8/layout/pyramid2"/>
    <dgm:cxn modelId="{4684595A-A9F1-4EE5-8456-3DCBE314F1C0}" type="presParOf" srcId="{AC198453-EAED-4B31-B936-F906057A4C8A}" destId="{4063EB85-B991-4C38-B2E5-FB2BCB756A95}" srcOrd="5" destOrd="0" presId="urn:microsoft.com/office/officeart/2005/8/layout/pyramid2"/>
    <dgm:cxn modelId="{4FD3848A-9860-4BDC-BBA3-629CD78EE21B}" type="presParOf" srcId="{AC198453-EAED-4B31-B936-F906057A4C8A}" destId="{12FEF11E-23A9-41D3-B8FC-129DFB8BC2CA}" srcOrd="6" destOrd="0" presId="urn:microsoft.com/office/officeart/2005/8/layout/pyramid2"/>
    <dgm:cxn modelId="{D664BA90-11D8-4553-800D-121FC2ADA4BE}" type="presParOf" srcId="{AC198453-EAED-4B31-B936-F906057A4C8A}" destId="{7181C830-273B-4F86-BAA1-C69603F21CD8}" srcOrd="7" destOrd="0" presId="urn:microsoft.com/office/officeart/2005/8/layout/pyramid2"/>
    <dgm:cxn modelId="{3A9628A0-1F4F-4CB9-A229-1A8BE33C0C3E}" type="presParOf" srcId="{AC198453-EAED-4B31-B936-F906057A4C8A}" destId="{B1F87544-A269-4EB2-96FD-40448F450730}" srcOrd="8" destOrd="0" presId="urn:microsoft.com/office/officeart/2005/8/layout/pyramid2"/>
    <dgm:cxn modelId="{14C9CF44-E154-48C3-8DF0-089D8F7295FE}" type="presParOf" srcId="{AC198453-EAED-4B31-B936-F906057A4C8A}" destId="{C37C4059-9349-4687-BF85-5C093DD3BFE3}" srcOrd="9" destOrd="0" presId="urn:microsoft.com/office/officeart/2005/8/layout/pyramid2"/>
    <dgm:cxn modelId="{F36F19C2-28D4-4DC4-9A4F-E254F4EA5BDA}" type="presParOf" srcId="{AC198453-EAED-4B31-B936-F906057A4C8A}" destId="{B98009B6-8912-4038-B541-941E031C93A6}" srcOrd="10" destOrd="0" presId="urn:microsoft.com/office/officeart/2005/8/layout/pyramid2"/>
    <dgm:cxn modelId="{C8D3ED21-4C45-48D3-B5E3-3027572F76A0}" type="presParOf" srcId="{AC198453-EAED-4B31-B936-F906057A4C8A}" destId="{A2089E17-7BDC-4F40-9764-BB9A1EF1D2D3}" srcOrd="11" destOrd="0" presId="urn:microsoft.com/office/officeart/2005/8/layout/pyramid2"/>
    <dgm:cxn modelId="{B81DD8CA-A4F6-461C-AA01-4B5F67374946}" type="presParOf" srcId="{AC198453-EAED-4B31-B936-F906057A4C8A}" destId="{9D094413-2BF1-4A63-A02F-1B9D75973C5D}" srcOrd="12" destOrd="0" presId="urn:microsoft.com/office/officeart/2005/8/layout/pyramid2"/>
    <dgm:cxn modelId="{A53C7864-7CED-40BA-9BC7-3AE767996DE4}" type="presParOf" srcId="{AC198453-EAED-4B31-B936-F906057A4C8A}" destId="{D6DED433-6BC7-4260-A1DF-0E8879168A73}" srcOrd="1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37A1D23-BBE7-4DC6-BBD7-48759C3C4A9B}"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s-MX"/>
        </a:p>
      </dgm:t>
    </dgm:pt>
    <dgm:pt modelId="{FFAB343D-EBB8-4F19-8611-E83775FCA167}">
      <dgm:prSet phldrT="[Texto]" custT="1"/>
      <dgm:spPr/>
      <dgm:t>
        <a:bodyPr/>
        <a:lstStyle/>
        <a:p>
          <a:pPr algn="ctr"/>
          <a:r>
            <a:rPr lang="es-MX" sz="2000" dirty="0" smtClean="0"/>
            <a:t>Si el demandado opusiere reconvención, lo hará precisamente al contestar la demanda; nunca después. </a:t>
          </a:r>
          <a:endParaRPr lang="es-MX" sz="2000" dirty="0"/>
        </a:p>
      </dgm:t>
    </dgm:pt>
    <dgm:pt modelId="{6801A277-7CF3-4BE8-874C-E9D0D7C9F1BE}" type="parTrans" cxnId="{F5051C31-470A-4950-8589-C48198952835}">
      <dgm:prSet/>
      <dgm:spPr/>
      <dgm:t>
        <a:bodyPr/>
        <a:lstStyle/>
        <a:p>
          <a:endParaRPr lang="es-MX"/>
        </a:p>
      </dgm:t>
    </dgm:pt>
    <dgm:pt modelId="{9969A66D-DBCE-4F4D-B6CB-BC609CA8F411}" type="sibTrans" cxnId="{F5051C31-470A-4950-8589-C48198952835}">
      <dgm:prSet/>
      <dgm:spPr/>
      <dgm:t>
        <a:bodyPr/>
        <a:lstStyle/>
        <a:p>
          <a:endParaRPr lang="es-MX"/>
        </a:p>
      </dgm:t>
    </dgm:pt>
    <dgm:pt modelId="{BEE22EE7-E315-4DFC-A334-5DFD40E163DA}">
      <dgm:prSet phldrT="[Texto]" custT="1"/>
      <dgm:spPr/>
      <dgm:t>
        <a:bodyPr/>
        <a:lstStyle/>
        <a:p>
          <a:pPr algn="ctr"/>
          <a:r>
            <a:rPr lang="es-MX" sz="2000" dirty="0" smtClean="0"/>
            <a:t>En el mismo escrito o comparecencia deberá ofrecer las pruebas que estime pertinentes. </a:t>
          </a:r>
          <a:endParaRPr lang="es-MX" sz="2000" dirty="0"/>
        </a:p>
      </dgm:t>
    </dgm:pt>
    <dgm:pt modelId="{82E72050-A78F-42D3-A454-D3504BD3CC82}" type="parTrans" cxnId="{CFDA3744-1314-4E77-9FFB-494DB4A1DF96}">
      <dgm:prSet/>
      <dgm:spPr/>
      <dgm:t>
        <a:bodyPr/>
        <a:lstStyle/>
        <a:p>
          <a:endParaRPr lang="es-MX"/>
        </a:p>
      </dgm:t>
    </dgm:pt>
    <dgm:pt modelId="{74A0C03E-348B-4E03-9313-7C509353A6A9}" type="sibTrans" cxnId="{CFDA3744-1314-4E77-9FFB-494DB4A1DF96}">
      <dgm:prSet/>
      <dgm:spPr/>
      <dgm:t>
        <a:bodyPr/>
        <a:lstStyle/>
        <a:p>
          <a:endParaRPr lang="es-MX"/>
        </a:p>
      </dgm:t>
    </dgm:pt>
    <dgm:pt modelId="{C5CEAD23-A4AD-4DBE-A130-572771CF0518}">
      <dgm:prSet phldrT="[Texto]" custT="1"/>
      <dgm:spPr/>
      <dgm:t>
        <a:bodyPr/>
        <a:lstStyle/>
        <a:p>
          <a:pPr algn="ctr"/>
          <a:r>
            <a:rPr lang="es-MX" sz="2000" dirty="0" smtClean="0"/>
            <a:t>Se dará traslado al actor para que esté en condiciones de contestar lo que a su derecho convenga </a:t>
          </a:r>
          <a:endParaRPr lang="es-MX" sz="2000" dirty="0"/>
        </a:p>
      </dgm:t>
    </dgm:pt>
    <dgm:pt modelId="{1549F7E5-6200-4727-B2DA-F4ACE2743E25}" type="parTrans" cxnId="{9210031C-CF86-4DB1-8EDE-E87038020CDA}">
      <dgm:prSet/>
      <dgm:spPr/>
      <dgm:t>
        <a:bodyPr/>
        <a:lstStyle/>
        <a:p>
          <a:endParaRPr lang="es-MX"/>
        </a:p>
      </dgm:t>
    </dgm:pt>
    <dgm:pt modelId="{27BC4B81-3AAF-4E3E-8FE9-20CC255A1208}" type="sibTrans" cxnId="{9210031C-CF86-4DB1-8EDE-E87038020CDA}">
      <dgm:prSet/>
      <dgm:spPr/>
      <dgm:t>
        <a:bodyPr/>
        <a:lstStyle/>
        <a:p>
          <a:endParaRPr lang="es-MX"/>
        </a:p>
      </dgm:t>
    </dgm:pt>
    <dgm:pt modelId="{BEC93C6A-8938-44A5-8D14-502124129A8F}">
      <dgm:prSet custT="1"/>
      <dgm:spPr/>
      <dgm:t>
        <a:bodyPr/>
        <a:lstStyle/>
        <a:p>
          <a:pPr algn="ctr"/>
          <a:r>
            <a:rPr lang="es-MX" sz="2000" dirty="0" smtClean="0"/>
            <a:t>El Tribunal diferirá la audiencia por un término no mayor de 10 días, excepto cuando el reconvenido esté de acuerdo en proseguir el desahogo de la audiencia.</a:t>
          </a:r>
          <a:endParaRPr lang="es-MX" sz="2000" dirty="0"/>
        </a:p>
      </dgm:t>
    </dgm:pt>
    <dgm:pt modelId="{24050DBC-2A58-4E5E-8C9A-168BF486380D}" type="parTrans" cxnId="{2BDE26AA-3B72-4740-9D56-2D5C649A00F5}">
      <dgm:prSet/>
      <dgm:spPr/>
      <dgm:t>
        <a:bodyPr/>
        <a:lstStyle/>
        <a:p>
          <a:endParaRPr lang="es-MX"/>
        </a:p>
      </dgm:t>
    </dgm:pt>
    <dgm:pt modelId="{0137AC1C-6A90-4FF3-98C6-5487F0A38071}" type="sibTrans" cxnId="{2BDE26AA-3B72-4740-9D56-2D5C649A00F5}">
      <dgm:prSet/>
      <dgm:spPr/>
      <dgm:t>
        <a:bodyPr/>
        <a:lstStyle/>
        <a:p>
          <a:endParaRPr lang="es-MX"/>
        </a:p>
      </dgm:t>
    </dgm:pt>
    <dgm:pt modelId="{E5CDE3E6-9650-4030-8CFC-90BB120EE1FE}" type="pres">
      <dgm:prSet presAssocID="{A37A1D23-BBE7-4DC6-BBD7-48759C3C4A9B}" presName="rootnode" presStyleCnt="0">
        <dgm:presLayoutVars>
          <dgm:chMax/>
          <dgm:chPref/>
          <dgm:dir/>
          <dgm:animLvl val="lvl"/>
        </dgm:presLayoutVars>
      </dgm:prSet>
      <dgm:spPr/>
      <dgm:t>
        <a:bodyPr/>
        <a:lstStyle/>
        <a:p>
          <a:endParaRPr lang="es-MX"/>
        </a:p>
      </dgm:t>
    </dgm:pt>
    <dgm:pt modelId="{9D8613C0-96FE-4A57-8C7B-F8AAA3E33D8A}" type="pres">
      <dgm:prSet presAssocID="{FFAB343D-EBB8-4F19-8611-E83775FCA167}" presName="composite" presStyleCnt="0"/>
      <dgm:spPr/>
    </dgm:pt>
    <dgm:pt modelId="{52823378-2786-494E-B8DF-D05700731D8B}" type="pres">
      <dgm:prSet presAssocID="{FFAB343D-EBB8-4F19-8611-E83775FCA167}" presName="LShape" presStyleLbl="alignNode1" presStyleIdx="0" presStyleCnt="7"/>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pt>
    <dgm:pt modelId="{C39D208B-B6B5-4DCD-84F4-66B0B49A7258}" type="pres">
      <dgm:prSet presAssocID="{FFAB343D-EBB8-4F19-8611-E83775FCA167}" presName="ParentText" presStyleLbl="revTx" presStyleIdx="0" presStyleCnt="4">
        <dgm:presLayoutVars>
          <dgm:chMax val="0"/>
          <dgm:chPref val="0"/>
          <dgm:bulletEnabled val="1"/>
        </dgm:presLayoutVars>
      </dgm:prSet>
      <dgm:spPr/>
      <dgm:t>
        <a:bodyPr/>
        <a:lstStyle/>
        <a:p>
          <a:endParaRPr lang="es-MX"/>
        </a:p>
      </dgm:t>
    </dgm:pt>
    <dgm:pt modelId="{34BC283A-EFBE-404F-A429-DA48B7768469}" type="pres">
      <dgm:prSet presAssocID="{FFAB343D-EBB8-4F19-8611-E83775FCA167}" presName="Triangle" presStyleLbl="alignNode1" presStyleIdx="1" presStyleCnt="7"/>
      <dgm:spPr/>
    </dgm:pt>
    <dgm:pt modelId="{4FBCA141-8907-4C19-A4FF-7CA0BB88D249}" type="pres">
      <dgm:prSet presAssocID="{9969A66D-DBCE-4F4D-B6CB-BC609CA8F411}" presName="sibTrans" presStyleCnt="0"/>
      <dgm:spPr/>
    </dgm:pt>
    <dgm:pt modelId="{EC32229E-45E0-48D8-A680-59740ACF7DC2}" type="pres">
      <dgm:prSet presAssocID="{9969A66D-DBCE-4F4D-B6CB-BC609CA8F411}" presName="space" presStyleCnt="0"/>
      <dgm:spPr/>
    </dgm:pt>
    <dgm:pt modelId="{FF266B93-D628-404E-8513-EACD553366CC}" type="pres">
      <dgm:prSet presAssocID="{BEE22EE7-E315-4DFC-A334-5DFD40E163DA}" presName="composite" presStyleCnt="0"/>
      <dgm:spPr/>
    </dgm:pt>
    <dgm:pt modelId="{1D719E11-A81C-483B-B1F9-05B79BFF36E2}" type="pres">
      <dgm:prSet presAssocID="{BEE22EE7-E315-4DFC-A334-5DFD40E163DA}" presName="LShape" presStyleLbl="alignNode1" presStyleIdx="2" presStyleCnt="7"/>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pt>
    <dgm:pt modelId="{2FC3DDA7-1702-49B6-8FC8-9F7CD002D19A}" type="pres">
      <dgm:prSet presAssocID="{BEE22EE7-E315-4DFC-A334-5DFD40E163DA}" presName="ParentText" presStyleLbl="revTx" presStyleIdx="1" presStyleCnt="4">
        <dgm:presLayoutVars>
          <dgm:chMax val="0"/>
          <dgm:chPref val="0"/>
          <dgm:bulletEnabled val="1"/>
        </dgm:presLayoutVars>
      </dgm:prSet>
      <dgm:spPr/>
      <dgm:t>
        <a:bodyPr/>
        <a:lstStyle/>
        <a:p>
          <a:endParaRPr lang="es-MX"/>
        </a:p>
      </dgm:t>
    </dgm:pt>
    <dgm:pt modelId="{5DA22A40-BF3A-4211-B641-50A18B5EB669}" type="pres">
      <dgm:prSet presAssocID="{BEE22EE7-E315-4DFC-A334-5DFD40E163DA}" presName="Triangle" presStyleLbl="alignNode1" presStyleIdx="3" presStyleCnt="7"/>
      <dgm:spPr/>
    </dgm:pt>
    <dgm:pt modelId="{663F285F-8D55-4FFA-A1CB-BA2F9713E450}" type="pres">
      <dgm:prSet presAssocID="{74A0C03E-348B-4E03-9313-7C509353A6A9}" presName="sibTrans" presStyleCnt="0"/>
      <dgm:spPr/>
    </dgm:pt>
    <dgm:pt modelId="{274D86B3-A41A-4492-BD07-515153C1D28A}" type="pres">
      <dgm:prSet presAssocID="{74A0C03E-348B-4E03-9313-7C509353A6A9}" presName="space" presStyleCnt="0"/>
      <dgm:spPr/>
    </dgm:pt>
    <dgm:pt modelId="{C5DB3EFB-B1C2-4146-A6E8-6C50FE3700DB}" type="pres">
      <dgm:prSet presAssocID="{C5CEAD23-A4AD-4DBE-A130-572771CF0518}" presName="composite" presStyleCnt="0"/>
      <dgm:spPr/>
    </dgm:pt>
    <dgm:pt modelId="{54F1EC39-B928-4F1F-B41C-813A03141E2A}" type="pres">
      <dgm:prSet presAssocID="{C5CEAD23-A4AD-4DBE-A130-572771CF0518}" presName="LShape" presStyleLbl="alignNode1" presStyleIdx="4" presStyleCnt="7"/>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pt>
    <dgm:pt modelId="{9FE0ED1F-6FB4-4849-B33A-F8076EE47F7E}" type="pres">
      <dgm:prSet presAssocID="{C5CEAD23-A4AD-4DBE-A130-572771CF0518}" presName="ParentText" presStyleLbl="revTx" presStyleIdx="2" presStyleCnt="4">
        <dgm:presLayoutVars>
          <dgm:chMax val="0"/>
          <dgm:chPref val="0"/>
          <dgm:bulletEnabled val="1"/>
        </dgm:presLayoutVars>
      </dgm:prSet>
      <dgm:spPr/>
      <dgm:t>
        <a:bodyPr/>
        <a:lstStyle/>
        <a:p>
          <a:endParaRPr lang="es-MX"/>
        </a:p>
      </dgm:t>
    </dgm:pt>
    <dgm:pt modelId="{07B630D3-8C80-44E9-AC3A-94F03B4E47EE}" type="pres">
      <dgm:prSet presAssocID="{C5CEAD23-A4AD-4DBE-A130-572771CF0518}" presName="Triangle" presStyleLbl="alignNode1" presStyleIdx="5" presStyleCnt="7"/>
      <dgm:spPr/>
    </dgm:pt>
    <dgm:pt modelId="{79114D70-8666-4F7E-86F5-FE8AEB71B9A7}" type="pres">
      <dgm:prSet presAssocID="{27BC4B81-3AAF-4E3E-8FE9-20CC255A1208}" presName="sibTrans" presStyleCnt="0"/>
      <dgm:spPr/>
    </dgm:pt>
    <dgm:pt modelId="{627C13D6-C16E-4410-B87C-3839ABA99E25}" type="pres">
      <dgm:prSet presAssocID="{27BC4B81-3AAF-4E3E-8FE9-20CC255A1208}" presName="space" presStyleCnt="0"/>
      <dgm:spPr/>
    </dgm:pt>
    <dgm:pt modelId="{21B6A767-D4D5-491B-810C-A87142DB0B2C}" type="pres">
      <dgm:prSet presAssocID="{BEC93C6A-8938-44A5-8D14-502124129A8F}" presName="composite" presStyleCnt="0"/>
      <dgm:spPr/>
    </dgm:pt>
    <dgm:pt modelId="{8A4C969F-691F-40F1-9593-772450E75F75}" type="pres">
      <dgm:prSet presAssocID="{BEC93C6A-8938-44A5-8D14-502124129A8F}" presName="LShape" presStyleLbl="alignNode1" presStyleIdx="6" presStyleCnt="7"/>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pt>
    <dgm:pt modelId="{49892FE8-3F94-4989-A57F-6162918A7FF6}" type="pres">
      <dgm:prSet presAssocID="{BEC93C6A-8938-44A5-8D14-502124129A8F}" presName="ParentText" presStyleLbl="revTx" presStyleIdx="3" presStyleCnt="4">
        <dgm:presLayoutVars>
          <dgm:chMax val="0"/>
          <dgm:chPref val="0"/>
          <dgm:bulletEnabled val="1"/>
        </dgm:presLayoutVars>
      </dgm:prSet>
      <dgm:spPr/>
      <dgm:t>
        <a:bodyPr/>
        <a:lstStyle/>
        <a:p>
          <a:endParaRPr lang="es-MX"/>
        </a:p>
      </dgm:t>
    </dgm:pt>
  </dgm:ptLst>
  <dgm:cxnLst>
    <dgm:cxn modelId="{A4679AF5-673E-4A8E-BB72-9E60F98CD06B}" type="presOf" srcId="{BEC93C6A-8938-44A5-8D14-502124129A8F}" destId="{49892FE8-3F94-4989-A57F-6162918A7FF6}" srcOrd="0" destOrd="0" presId="urn:microsoft.com/office/officeart/2009/3/layout/StepUpProcess"/>
    <dgm:cxn modelId="{9210031C-CF86-4DB1-8EDE-E87038020CDA}" srcId="{A37A1D23-BBE7-4DC6-BBD7-48759C3C4A9B}" destId="{C5CEAD23-A4AD-4DBE-A130-572771CF0518}" srcOrd="2" destOrd="0" parTransId="{1549F7E5-6200-4727-B2DA-F4ACE2743E25}" sibTransId="{27BC4B81-3AAF-4E3E-8FE9-20CC255A1208}"/>
    <dgm:cxn modelId="{8D05D04F-9522-431E-B37C-37A604205C37}" type="presOf" srcId="{BEE22EE7-E315-4DFC-A334-5DFD40E163DA}" destId="{2FC3DDA7-1702-49B6-8FC8-9F7CD002D19A}" srcOrd="0" destOrd="0" presId="urn:microsoft.com/office/officeart/2009/3/layout/StepUpProcess"/>
    <dgm:cxn modelId="{2BDE26AA-3B72-4740-9D56-2D5C649A00F5}" srcId="{A37A1D23-BBE7-4DC6-BBD7-48759C3C4A9B}" destId="{BEC93C6A-8938-44A5-8D14-502124129A8F}" srcOrd="3" destOrd="0" parTransId="{24050DBC-2A58-4E5E-8C9A-168BF486380D}" sibTransId="{0137AC1C-6A90-4FF3-98C6-5487F0A38071}"/>
    <dgm:cxn modelId="{C722CA0C-B223-4AE6-B6ED-F82B08BBF664}" type="presOf" srcId="{FFAB343D-EBB8-4F19-8611-E83775FCA167}" destId="{C39D208B-B6B5-4DCD-84F4-66B0B49A7258}" srcOrd="0" destOrd="0" presId="urn:microsoft.com/office/officeart/2009/3/layout/StepUpProcess"/>
    <dgm:cxn modelId="{EFB178D1-49A1-4132-87E8-A8DAB6400513}" type="presOf" srcId="{A37A1D23-BBE7-4DC6-BBD7-48759C3C4A9B}" destId="{E5CDE3E6-9650-4030-8CFC-90BB120EE1FE}" srcOrd="0" destOrd="0" presId="urn:microsoft.com/office/officeart/2009/3/layout/StepUpProcess"/>
    <dgm:cxn modelId="{BEFBF829-05C8-4952-99A7-65ECEF2F849F}" type="presOf" srcId="{C5CEAD23-A4AD-4DBE-A130-572771CF0518}" destId="{9FE0ED1F-6FB4-4849-B33A-F8076EE47F7E}" srcOrd="0" destOrd="0" presId="urn:microsoft.com/office/officeart/2009/3/layout/StepUpProcess"/>
    <dgm:cxn modelId="{CFDA3744-1314-4E77-9FFB-494DB4A1DF96}" srcId="{A37A1D23-BBE7-4DC6-BBD7-48759C3C4A9B}" destId="{BEE22EE7-E315-4DFC-A334-5DFD40E163DA}" srcOrd="1" destOrd="0" parTransId="{82E72050-A78F-42D3-A454-D3504BD3CC82}" sibTransId="{74A0C03E-348B-4E03-9313-7C509353A6A9}"/>
    <dgm:cxn modelId="{F5051C31-470A-4950-8589-C48198952835}" srcId="{A37A1D23-BBE7-4DC6-BBD7-48759C3C4A9B}" destId="{FFAB343D-EBB8-4F19-8611-E83775FCA167}" srcOrd="0" destOrd="0" parTransId="{6801A277-7CF3-4BE8-874C-E9D0D7C9F1BE}" sibTransId="{9969A66D-DBCE-4F4D-B6CB-BC609CA8F411}"/>
    <dgm:cxn modelId="{4F9BE710-9773-4CBE-A937-69B2CC8C41B3}" type="presParOf" srcId="{E5CDE3E6-9650-4030-8CFC-90BB120EE1FE}" destId="{9D8613C0-96FE-4A57-8C7B-F8AAA3E33D8A}" srcOrd="0" destOrd="0" presId="urn:microsoft.com/office/officeart/2009/3/layout/StepUpProcess"/>
    <dgm:cxn modelId="{7A1DA636-2E30-4494-AF8E-0DBE404E8410}" type="presParOf" srcId="{9D8613C0-96FE-4A57-8C7B-F8AAA3E33D8A}" destId="{52823378-2786-494E-B8DF-D05700731D8B}" srcOrd="0" destOrd="0" presId="urn:microsoft.com/office/officeart/2009/3/layout/StepUpProcess"/>
    <dgm:cxn modelId="{2D6B1A1E-F6A8-48C8-A23C-80EA0FA85609}" type="presParOf" srcId="{9D8613C0-96FE-4A57-8C7B-F8AAA3E33D8A}" destId="{C39D208B-B6B5-4DCD-84F4-66B0B49A7258}" srcOrd="1" destOrd="0" presId="urn:microsoft.com/office/officeart/2009/3/layout/StepUpProcess"/>
    <dgm:cxn modelId="{7D5E9DA5-EE6A-42B3-81FF-3D1D5FC17411}" type="presParOf" srcId="{9D8613C0-96FE-4A57-8C7B-F8AAA3E33D8A}" destId="{34BC283A-EFBE-404F-A429-DA48B7768469}" srcOrd="2" destOrd="0" presId="urn:microsoft.com/office/officeart/2009/3/layout/StepUpProcess"/>
    <dgm:cxn modelId="{6B4B08BC-A8BB-4500-A356-F815B5142DF6}" type="presParOf" srcId="{E5CDE3E6-9650-4030-8CFC-90BB120EE1FE}" destId="{4FBCA141-8907-4C19-A4FF-7CA0BB88D249}" srcOrd="1" destOrd="0" presId="urn:microsoft.com/office/officeart/2009/3/layout/StepUpProcess"/>
    <dgm:cxn modelId="{57E80D94-885B-4AE9-8FBA-172952E604E2}" type="presParOf" srcId="{4FBCA141-8907-4C19-A4FF-7CA0BB88D249}" destId="{EC32229E-45E0-48D8-A680-59740ACF7DC2}" srcOrd="0" destOrd="0" presId="urn:microsoft.com/office/officeart/2009/3/layout/StepUpProcess"/>
    <dgm:cxn modelId="{46BC656B-C47D-42D8-ACA8-62CD4F345B4E}" type="presParOf" srcId="{E5CDE3E6-9650-4030-8CFC-90BB120EE1FE}" destId="{FF266B93-D628-404E-8513-EACD553366CC}" srcOrd="2" destOrd="0" presId="urn:microsoft.com/office/officeart/2009/3/layout/StepUpProcess"/>
    <dgm:cxn modelId="{8F38B86F-F0D4-4705-9E6F-8824AEF5FAD0}" type="presParOf" srcId="{FF266B93-D628-404E-8513-EACD553366CC}" destId="{1D719E11-A81C-483B-B1F9-05B79BFF36E2}" srcOrd="0" destOrd="0" presId="urn:microsoft.com/office/officeart/2009/3/layout/StepUpProcess"/>
    <dgm:cxn modelId="{03888F4A-E0B6-4BCC-A5B9-F56DCC936F11}" type="presParOf" srcId="{FF266B93-D628-404E-8513-EACD553366CC}" destId="{2FC3DDA7-1702-49B6-8FC8-9F7CD002D19A}" srcOrd="1" destOrd="0" presId="urn:microsoft.com/office/officeart/2009/3/layout/StepUpProcess"/>
    <dgm:cxn modelId="{1FD831F5-A326-4332-8F1D-A404F61F5D15}" type="presParOf" srcId="{FF266B93-D628-404E-8513-EACD553366CC}" destId="{5DA22A40-BF3A-4211-B641-50A18B5EB669}" srcOrd="2" destOrd="0" presId="urn:microsoft.com/office/officeart/2009/3/layout/StepUpProcess"/>
    <dgm:cxn modelId="{CBF613C6-45D3-4251-A664-91CB763A37F2}" type="presParOf" srcId="{E5CDE3E6-9650-4030-8CFC-90BB120EE1FE}" destId="{663F285F-8D55-4FFA-A1CB-BA2F9713E450}" srcOrd="3" destOrd="0" presId="urn:microsoft.com/office/officeart/2009/3/layout/StepUpProcess"/>
    <dgm:cxn modelId="{6762C263-FFE7-4A5A-AF15-5104AB61217F}" type="presParOf" srcId="{663F285F-8D55-4FFA-A1CB-BA2F9713E450}" destId="{274D86B3-A41A-4492-BD07-515153C1D28A}" srcOrd="0" destOrd="0" presId="urn:microsoft.com/office/officeart/2009/3/layout/StepUpProcess"/>
    <dgm:cxn modelId="{F57F0036-F9E2-4453-8881-AF5C0E7B0991}" type="presParOf" srcId="{E5CDE3E6-9650-4030-8CFC-90BB120EE1FE}" destId="{C5DB3EFB-B1C2-4146-A6E8-6C50FE3700DB}" srcOrd="4" destOrd="0" presId="urn:microsoft.com/office/officeart/2009/3/layout/StepUpProcess"/>
    <dgm:cxn modelId="{F56D8627-8AE7-43A2-8C36-8BFCA2E1DBA2}" type="presParOf" srcId="{C5DB3EFB-B1C2-4146-A6E8-6C50FE3700DB}" destId="{54F1EC39-B928-4F1F-B41C-813A03141E2A}" srcOrd="0" destOrd="0" presId="urn:microsoft.com/office/officeart/2009/3/layout/StepUpProcess"/>
    <dgm:cxn modelId="{D9964F33-9E49-4A82-B660-B445EA592A3D}" type="presParOf" srcId="{C5DB3EFB-B1C2-4146-A6E8-6C50FE3700DB}" destId="{9FE0ED1F-6FB4-4849-B33A-F8076EE47F7E}" srcOrd="1" destOrd="0" presId="urn:microsoft.com/office/officeart/2009/3/layout/StepUpProcess"/>
    <dgm:cxn modelId="{D3312C1F-7A2A-4517-A567-F34977540771}" type="presParOf" srcId="{C5DB3EFB-B1C2-4146-A6E8-6C50FE3700DB}" destId="{07B630D3-8C80-44E9-AC3A-94F03B4E47EE}" srcOrd="2" destOrd="0" presId="urn:microsoft.com/office/officeart/2009/3/layout/StepUpProcess"/>
    <dgm:cxn modelId="{81FD4D49-60D4-4382-A2E5-27DE4EACD35B}" type="presParOf" srcId="{E5CDE3E6-9650-4030-8CFC-90BB120EE1FE}" destId="{79114D70-8666-4F7E-86F5-FE8AEB71B9A7}" srcOrd="5" destOrd="0" presId="urn:microsoft.com/office/officeart/2009/3/layout/StepUpProcess"/>
    <dgm:cxn modelId="{BE7A1C44-6A0E-48DC-BA7A-C233D687E0B2}" type="presParOf" srcId="{79114D70-8666-4F7E-86F5-FE8AEB71B9A7}" destId="{627C13D6-C16E-4410-B87C-3839ABA99E25}" srcOrd="0" destOrd="0" presId="urn:microsoft.com/office/officeart/2009/3/layout/StepUpProcess"/>
    <dgm:cxn modelId="{C76A5C0C-7A11-4180-9E37-D92217BAC0BE}" type="presParOf" srcId="{E5CDE3E6-9650-4030-8CFC-90BB120EE1FE}" destId="{21B6A767-D4D5-491B-810C-A87142DB0B2C}" srcOrd="6" destOrd="0" presId="urn:microsoft.com/office/officeart/2009/3/layout/StepUpProcess"/>
    <dgm:cxn modelId="{3B8BB741-12B4-4DE1-AA6D-3849E48DA0CC}" type="presParOf" srcId="{21B6A767-D4D5-491B-810C-A87142DB0B2C}" destId="{8A4C969F-691F-40F1-9593-772450E75F75}" srcOrd="0" destOrd="0" presId="urn:microsoft.com/office/officeart/2009/3/layout/StepUpProcess"/>
    <dgm:cxn modelId="{A3A9CF30-1627-4A0D-82E8-530F37C00D14}" type="presParOf" srcId="{21B6A767-D4D5-491B-810C-A87142DB0B2C}" destId="{49892FE8-3F94-4989-A57F-6162918A7FF6}"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39A7275-3A57-417A-9D10-03946BE9739C}" type="doc">
      <dgm:prSet loTypeId="urn:microsoft.com/office/officeart/2005/8/layout/vList6" loCatId="process" qsTypeId="urn:microsoft.com/office/officeart/2005/8/quickstyle/simple1" qsCatId="simple" csTypeId="urn:microsoft.com/office/officeart/2005/8/colors/colorful5" csCatId="colorful" phldr="1"/>
      <dgm:spPr/>
      <dgm:t>
        <a:bodyPr/>
        <a:lstStyle/>
        <a:p>
          <a:endParaRPr lang="es-MX"/>
        </a:p>
      </dgm:t>
    </dgm:pt>
    <dgm:pt modelId="{F8B81AF9-279A-4123-9B5F-2736455797B6}">
      <dgm:prSet phldrT="[Texto]"/>
      <dgm:spPr/>
      <dgm:t>
        <a:bodyPr/>
        <a:lstStyle/>
        <a:p>
          <a:r>
            <a:rPr lang="es-MX" dirty="0" smtClean="0"/>
            <a:t>Procedimiento en ausencia del actor y presencia del demandado</a:t>
          </a:r>
          <a:endParaRPr lang="es-MX" dirty="0"/>
        </a:p>
      </dgm:t>
    </dgm:pt>
    <dgm:pt modelId="{420CA012-C8AB-4B72-85A6-DAE11FE9BC20}" type="parTrans" cxnId="{E0D15881-4DDC-4635-A7AC-5442F3969BE8}">
      <dgm:prSet/>
      <dgm:spPr/>
      <dgm:t>
        <a:bodyPr/>
        <a:lstStyle/>
        <a:p>
          <a:endParaRPr lang="es-MX"/>
        </a:p>
      </dgm:t>
    </dgm:pt>
    <dgm:pt modelId="{1E5512A9-88F8-4148-A3B0-B96BAAB568D8}" type="sibTrans" cxnId="{E0D15881-4DDC-4635-A7AC-5442F3969BE8}">
      <dgm:prSet/>
      <dgm:spPr/>
      <dgm:t>
        <a:bodyPr/>
        <a:lstStyle/>
        <a:p>
          <a:endParaRPr lang="es-MX"/>
        </a:p>
      </dgm:t>
    </dgm:pt>
    <dgm:pt modelId="{6FE9A3B7-F722-4439-BA7D-C0037B375E91}">
      <dgm:prSet phldrT="[Texto]"/>
      <dgm:spPr/>
      <dgm:t>
        <a:bodyPr/>
        <a:lstStyle/>
        <a:p>
          <a:pPr algn="just"/>
          <a:r>
            <a:rPr lang="es-MX" dirty="0" smtClean="0"/>
            <a:t>Se impondrá una multa al actor equivalente al monto de uno a 10 días de salario mínimo de la zona que se trate; si no la paga, no se emplazará de nuevo a juicio (artículo 183 de la Ley Agraria).</a:t>
          </a:r>
          <a:endParaRPr lang="es-MX" dirty="0"/>
        </a:p>
      </dgm:t>
    </dgm:pt>
    <dgm:pt modelId="{BA06DEA2-DC38-43CE-8A24-BCCBAE93D7BE}" type="parTrans" cxnId="{897C8F71-B678-42C2-98FA-45031BDA2DC3}">
      <dgm:prSet/>
      <dgm:spPr/>
      <dgm:t>
        <a:bodyPr/>
        <a:lstStyle/>
        <a:p>
          <a:endParaRPr lang="es-MX"/>
        </a:p>
      </dgm:t>
    </dgm:pt>
    <dgm:pt modelId="{7D8B0187-6329-4CED-A4AB-4096797E514F}" type="sibTrans" cxnId="{897C8F71-B678-42C2-98FA-45031BDA2DC3}">
      <dgm:prSet/>
      <dgm:spPr/>
      <dgm:t>
        <a:bodyPr/>
        <a:lstStyle/>
        <a:p>
          <a:endParaRPr lang="es-MX"/>
        </a:p>
      </dgm:t>
    </dgm:pt>
    <dgm:pt modelId="{F57F5E22-AC82-46DA-8ADC-A860AB3AC7B8}">
      <dgm:prSet phldrT="[Texto]"/>
      <dgm:spPr/>
      <dgm:t>
        <a:bodyPr/>
        <a:lstStyle/>
        <a:p>
          <a:r>
            <a:rPr lang="es-MX" dirty="0" smtClean="0"/>
            <a:t>Procedimiento en ausencia del actor y el demandado.</a:t>
          </a:r>
          <a:endParaRPr lang="es-MX" dirty="0"/>
        </a:p>
      </dgm:t>
    </dgm:pt>
    <dgm:pt modelId="{F1E3078A-4597-404A-8420-F990B48DC58E}" type="parTrans" cxnId="{E35931EC-EE97-4E56-A4C3-EEF9831634DE}">
      <dgm:prSet/>
      <dgm:spPr/>
      <dgm:t>
        <a:bodyPr/>
        <a:lstStyle/>
        <a:p>
          <a:endParaRPr lang="es-MX"/>
        </a:p>
      </dgm:t>
    </dgm:pt>
    <dgm:pt modelId="{C1E35B0C-3501-4BFF-A11F-33F5D20FEA9A}" type="sibTrans" cxnId="{E35931EC-EE97-4E56-A4C3-EEF9831634DE}">
      <dgm:prSet/>
      <dgm:spPr/>
      <dgm:t>
        <a:bodyPr/>
        <a:lstStyle/>
        <a:p>
          <a:endParaRPr lang="es-MX"/>
        </a:p>
      </dgm:t>
    </dgm:pt>
    <dgm:pt modelId="{C694E192-EA09-4BC1-80C6-69BF5823657D}">
      <dgm:prSet phldrT="[Texto]"/>
      <dgm:spPr/>
      <dgm:t>
        <a:bodyPr/>
        <a:lstStyle/>
        <a:p>
          <a:pPr algn="just"/>
          <a:r>
            <a:rPr lang="es-MX" dirty="0" smtClean="0"/>
            <a:t>Se tendrá por no practicado el emplazamiento y podrá ordenarse de nuevo si el actor lo pidiera. Lo mismo se observará para el caso en el cual el demandado no haya sido debidamente emplazado (artículo 184 de la Ley Agraria).</a:t>
          </a:r>
          <a:endParaRPr lang="es-MX" dirty="0"/>
        </a:p>
      </dgm:t>
    </dgm:pt>
    <dgm:pt modelId="{C33D63D9-D0AA-4659-897D-AAEE26FA1C22}" type="parTrans" cxnId="{4DDE5E39-DC47-405B-8E65-E5F6833AB230}">
      <dgm:prSet/>
      <dgm:spPr/>
      <dgm:t>
        <a:bodyPr/>
        <a:lstStyle/>
        <a:p>
          <a:endParaRPr lang="es-MX"/>
        </a:p>
      </dgm:t>
    </dgm:pt>
    <dgm:pt modelId="{75CF2D92-C8BE-4C49-8F79-64D8379CC39A}" type="sibTrans" cxnId="{4DDE5E39-DC47-405B-8E65-E5F6833AB230}">
      <dgm:prSet/>
      <dgm:spPr/>
      <dgm:t>
        <a:bodyPr/>
        <a:lstStyle/>
        <a:p>
          <a:endParaRPr lang="es-MX"/>
        </a:p>
      </dgm:t>
    </dgm:pt>
    <dgm:pt modelId="{14680247-35C1-4FE2-A812-6DBD3D6BBD6F}">
      <dgm:prSet/>
      <dgm:spPr/>
      <dgm:t>
        <a:bodyPr/>
        <a:lstStyle/>
        <a:p>
          <a:r>
            <a:rPr lang="es-MX" smtClean="0"/>
            <a:t>Procedimiento en ausencia del demandado</a:t>
          </a:r>
          <a:endParaRPr lang="es-MX"/>
        </a:p>
      </dgm:t>
    </dgm:pt>
    <dgm:pt modelId="{5D9584BA-A315-4E6E-BF83-09C37A14C8DA}" type="parTrans" cxnId="{80C59431-11CB-4B23-8A36-7C96C6FC456A}">
      <dgm:prSet/>
      <dgm:spPr/>
      <dgm:t>
        <a:bodyPr/>
        <a:lstStyle/>
        <a:p>
          <a:endParaRPr lang="es-MX"/>
        </a:p>
      </dgm:t>
    </dgm:pt>
    <dgm:pt modelId="{5D7527A9-2116-46EB-8013-DA3CCC46EF1F}" type="sibTrans" cxnId="{80C59431-11CB-4B23-8A36-7C96C6FC456A}">
      <dgm:prSet/>
      <dgm:spPr/>
      <dgm:t>
        <a:bodyPr/>
        <a:lstStyle/>
        <a:p>
          <a:endParaRPr lang="es-MX"/>
        </a:p>
      </dgm:t>
    </dgm:pt>
    <dgm:pt modelId="{2ABC4E74-80FF-4D2C-A88B-81ADAF638B36}">
      <dgm:prSet/>
      <dgm:spPr/>
      <dgm:t>
        <a:bodyPr/>
        <a:lstStyle/>
        <a:p>
          <a:pPr algn="just"/>
          <a:r>
            <a:rPr lang="es-MX" dirty="0" smtClean="0"/>
            <a:t>En este supuesto, se llevará a cabo la audiencia y si al ser llamado a contestar la demanda el demandado no estuviere presente se hará constar en el expediente respectivo que fue debidamente emplazado.</a:t>
          </a:r>
          <a:endParaRPr lang="es-MX" dirty="0"/>
        </a:p>
      </dgm:t>
    </dgm:pt>
    <dgm:pt modelId="{19B3AE93-E571-493A-BFDB-47C56D569C0E}" type="parTrans" cxnId="{65DB8060-CCED-4700-A0C7-BFC3FAF2F50E}">
      <dgm:prSet/>
      <dgm:spPr/>
      <dgm:t>
        <a:bodyPr/>
        <a:lstStyle/>
        <a:p>
          <a:endParaRPr lang="es-MX"/>
        </a:p>
      </dgm:t>
    </dgm:pt>
    <dgm:pt modelId="{4B0A025A-FF42-431E-99B9-0A3D473CDE08}" type="sibTrans" cxnId="{65DB8060-CCED-4700-A0C7-BFC3FAF2F50E}">
      <dgm:prSet/>
      <dgm:spPr/>
      <dgm:t>
        <a:bodyPr/>
        <a:lstStyle/>
        <a:p>
          <a:endParaRPr lang="es-MX"/>
        </a:p>
      </dgm:t>
    </dgm:pt>
    <dgm:pt modelId="{D599CBF3-BC29-4414-AEDB-A49EE017A751}" type="pres">
      <dgm:prSet presAssocID="{D39A7275-3A57-417A-9D10-03946BE9739C}" presName="Name0" presStyleCnt="0">
        <dgm:presLayoutVars>
          <dgm:dir/>
          <dgm:animLvl val="lvl"/>
          <dgm:resizeHandles/>
        </dgm:presLayoutVars>
      </dgm:prSet>
      <dgm:spPr/>
      <dgm:t>
        <a:bodyPr/>
        <a:lstStyle/>
        <a:p>
          <a:endParaRPr lang="es-MX"/>
        </a:p>
      </dgm:t>
    </dgm:pt>
    <dgm:pt modelId="{172C0F95-FB3D-4162-B35D-4EC856DD12BD}" type="pres">
      <dgm:prSet presAssocID="{F8B81AF9-279A-4123-9B5F-2736455797B6}" presName="linNode" presStyleCnt="0"/>
      <dgm:spPr/>
    </dgm:pt>
    <dgm:pt modelId="{5D5DAA49-3244-4627-ADC8-B24E934CA106}" type="pres">
      <dgm:prSet presAssocID="{F8B81AF9-279A-4123-9B5F-2736455797B6}" presName="parentShp" presStyleLbl="node1" presStyleIdx="0" presStyleCnt="3">
        <dgm:presLayoutVars>
          <dgm:bulletEnabled val="1"/>
        </dgm:presLayoutVars>
      </dgm:prSet>
      <dgm:spPr/>
      <dgm:t>
        <a:bodyPr/>
        <a:lstStyle/>
        <a:p>
          <a:endParaRPr lang="es-MX"/>
        </a:p>
      </dgm:t>
    </dgm:pt>
    <dgm:pt modelId="{D1EFBFEC-C4D6-4337-8DF8-273EFAA274B6}" type="pres">
      <dgm:prSet presAssocID="{F8B81AF9-279A-4123-9B5F-2736455797B6}" presName="childShp" presStyleLbl="bgAccFollowNode1" presStyleIdx="0" presStyleCnt="3">
        <dgm:presLayoutVars>
          <dgm:bulletEnabled val="1"/>
        </dgm:presLayoutVars>
      </dgm:prSet>
      <dgm:spPr/>
      <dgm:t>
        <a:bodyPr/>
        <a:lstStyle/>
        <a:p>
          <a:endParaRPr lang="es-MX"/>
        </a:p>
      </dgm:t>
    </dgm:pt>
    <dgm:pt modelId="{C90DE7D3-E58C-4391-A3CF-21F7D2CE3F78}" type="pres">
      <dgm:prSet presAssocID="{1E5512A9-88F8-4148-A3B0-B96BAAB568D8}" presName="spacing" presStyleCnt="0"/>
      <dgm:spPr/>
    </dgm:pt>
    <dgm:pt modelId="{1F3E7D90-CDD0-471E-BE94-FE40A53B912A}" type="pres">
      <dgm:prSet presAssocID="{F57F5E22-AC82-46DA-8ADC-A860AB3AC7B8}" presName="linNode" presStyleCnt="0"/>
      <dgm:spPr/>
    </dgm:pt>
    <dgm:pt modelId="{AE55D197-51C9-49F9-A0EB-1A849634C5FF}" type="pres">
      <dgm:prSet presAssocID="{F57F5E22-AC82-46DA-8ADC-A860AB3AC7B8}" presName="parentShp" presStyleLbl="node1" presStyleIdx="1" presStyleCnt="3">
        <dgm:presLayoutVars>
          <dgm:bulletEnabled val="1"/>
        </dgm:presLayoutVars>
      </dgm:prSet>
      <dgm:spPr/>
      <dgm:t>
        <a:bodyPr/>
        <a:lstStyle/>
        <a:p>
          <a:endParaRPr lang="es-MX"/>
        </a:p>
      </dgm:t>
    </dgm:pt>
    <dgm:pt modelId="{27909026-F6B9-4443-9CF9-1AD0475CDA73}" type="pres">
      <dgm:prSet presAssocID="{F57F5E22-AC82-46DA-8ADC-A860AB3AC7B8}" presName="childShp" presStyleLbl="bgAccFollowNode1" presStyleIdx="1" presStyleCnt="3">
        <dgm:presLayoutVars>
          <dgm:bulletEnabled val="1"/>
        </dgm:presLayoutVars>
      </dgm:prSet>
      <dgm:spPr/>
      <dgm:t>
        <a:bodyPr/>
        <a:lstStyle/>
        <a:p>
          <a:endParaRPr lang="es-MX"/>
        </a:p>
      </dgm:t>
    </dgm:pt>
    <dgm:pt modelId="{A87FFC0D-F556-4061-BE29-74D15D1CDF53}" type="pres">
      <dgm:prSet presAssocID="{C1E35B0C-3501-4BFF-A11F-33F5D20FEA9A}" presName="spacing" presStyleCnt="0"/>
      <dgm:spPr/>
    </dgm:pt>
    <dgm:pt modelId="{EE1BB83C-6A9A-4CC8-BB15-5E03342F71EE}" type="pres">
      <dgm:prSet presAssocID="{14680247-35C1-4FE2-A812-6DBD3D6BBD6F}" presName="linNode" presStyleCnt="0"/>
      <dgm:spPr/>
    </dgm:pt>
    <dgm:pt modelId="{495D2EBA-244A-4256-BBB1-ECA446E65BC5}" type="pres">
      <dgm:prSet presAssocID="{14680247-35C1-4FE2-A812-6DBD3D6BBD6F}" presName="parentShp" presStyleLbl="node1" presStyleIdx="2" presStyleCnt="3">
        <dgm:presLayoutVars>
          <dgm:bulletEnabled val="1"/>
        </dgm:presLayoutVars>
      </dgm:prSet>
      <dgm:spPr/>
      <dgm:t>
        <a:bodyPr/>
        <a:lstStyle/>
        <a:p>
          <a:endParaRPr lang="es-MX"/>
        </a:p>
      </dgm:t>
    </dgm:pt>
    <dgm:pt modelId="{25BC5407-5E89-4212-B452-3B8009FC39E4}" type="pres">
      <dgm:prSet presAssocID="{14680247-35C1-4FE2-A812-6DBD3D6BBD6F}" presName="childShp" presStyleLbl="bgAccFollowNode1" presStyleIdx="2" presStyleCnt="3">
        <dgm:presLayoutVars>
          <dgm:bulletEnabled val="1"/>
        </dgm:presLayoutVars>
      </dgm:prSet>
      <dgm:spPr/>
      <dgm:t>
        <a:bodyPr/>
        <a:lstStyle/>
        <a:p>
          <a:endParaRPr lang="es-MX"/>
        </a:p>
      </dgm:t>
    </dgm:pt>
  </dgm:ptLst>
  <dgm:cxnLst>
    <dgm:cxn modelId="{897C8F71-B678-42C2-98FA-45031BDA2DC3}" srcId="{F8B81AF9-279A-4123-9B5F-2736455797B6}" destId="{6FE9A3B7-F722-4439-BA7D-C0037B375E91}" srcOrd="0" destOrd="0" parTransId="{BA06DEA2-DC38-43CE-8A24-BCCBAE93D7BE}" sibTransId="{7D8B0187-6329-4CED-A4AB-4096797E514F}"/>
    <dgm:cxn modelId="{737FB079-FB6F-4C80-98AF-525BC17D64B3}" type="presOf" srcId="{F8B81AF9-279A-4123-9B5F-2736455797B6}" destId="{5D5DAA49-3244-4627-ADC8-B24E934CA106}" srcOrd="0" destOrd="0" presId="urn:microsoft.com/office/officeart/2005/8/layout/vList6"/>
    <dgm:cxn modelId="{E35931EC-EE97-4E56-A4C3-EEF9831634DE}" srcId="{D39A7275-3A57-417A-9D10-03946BE9739C}" destId="{F57F5E22-AC82-46DA-8ADC-A860AB3AC7B8}" srcOrd="1" destOrd="0" parTransId="{F1E3078A-4597-404A-8420-F990B48DC58E}" sibTransId="{C1E35B0C-3501-4BFF-A11F-33F5D20FEA9A}"/>
    <dgm:cxn modelId="{E7386FE0-23A0-487F-AD9A-E63C3AF53E6C}" type="presOf" srcId="{F57F5E22-AC82-46DA-8ADC-A860AB3AC7B8}" destId="{AE55D197-51C9-49F9-A0EB-1A849634C5FF}" srcOrd="0" destOrd="0" presId="urn:microsoft.com/office/officeart/2005/8/layout/vList6"/>
    <dgm:cxn modelId="{4DDE5E39-DC47-405B-8E65-E5F6833AB230}" srcId="{F57F5E22-AC82-46DA-8ADC-A860AB3AC7B8}" destId="{C694E192-EA09-4BC1-80C6-69BF5823657D}" srcOrd="0" destOrd="0" parTransId="{C33D63D9-D0AA-4659-897D-AAEE26FA1C22}" sibTransId="{75CF2D92-C8BE-4C49-8F79-64D8379CC39A}"/>
    <dgm:cxn modelId="{D3A3FE0F-6C59-4FC3-A0EC-D5FC8502F52D}" type="presOf" srcId="{D39A7275-3A57-417A-9D10-03946BE9739C}" destId="{D599CBF3-BC29-4414-AEDB-A49EE017A751}" srcOrd="0" destOrd="0" presId="urn:microsoft.com/office/officeart/2005/8/layout/vList6"/>
    <dgm:cxn modelId="{8675ECEE-6E4F-462B-86F7-43C84A142BA9}" type="presOf" srcId="{14680247-35C1-4FE2-A812-6DBD3D6BBD6F}" destId="{495D2EBA-244A-4256-BBB1-ECA446E65BC5}" srcOrd="0" destOrd="0" presId="urn:microsoft.com/office/officeart/2005/8/layout/vList6"/>
    <dgm:cxn modelId="{843D9A6F-24F6-46CB-9660-FCA0F3FF4A51}" type="presOf" srcId="{2ABC4E74-80FF-4D2C-A88B-81ADAF638B36}" destId="{25BC5407-5E89-4212-B452-3B8009FC39E4}" srcOrd="0" destOrd="0" presId="urn:microsoft.com/office/officeart/2005/8/layout/vList6"/>
    <dgm:cxn modelId="{E0D15881-4DDC-4635-A7AC-5442F3969BE8}" srcId="{D39A7275-3A57-417A-9D10-03946BE9739C}" destId="{F8B81AF9-279A-4123-9B5F-2736455797B6}" srcOrd="0" destOrd="0" parTransId="{420CA012-C8AB-4B72-85A6-DAE11FE9BC20}" sibTransId="{1E5512A9-88F8-4148-A3B0-B96BAAB568D8}"/>
    <dgm:cxn modelId="{5D303250-A777-458D-86D7-03F52094CE80}" type="presOf" srcId="{C694E192-EA09-4BC1-80C6-69BF5823657D}" destId="{27909026-F6B9-4443-9CF9-1AD0475CDA73}" srcOrd="0" destOrd="0" presId="urn:microsoft.com/office/officeart/2005/8/layout/vList6"/>
    <dgm:cxn modelId="{80C59431-11CB-4B23-8A36-7C96C6FC456A}" srcId="{D39A7275-3A57-417A-9D10-03946BE9739C}" destId="{14680247-35C1-4FE2-A812-6DBD3D6BBD6F}" srcOrd="2" destOrd="0" parTransId="{5D9584BA-A315-4E6E-BF83-09C37A14C8DA}" sibTransId="{5D7527A9-2116-46EB-8013-DA3CCC46EF1F}"/>
    <dgm:cxn modelId="{65DB8060-CCED-4700-A0C7-BFC3FAF2F50E}" srcId="{14680247-35C1-4FE2-A812-6DBD3D6BBD6F}" destId="{2ABC4E74-80FF-4D2C-A88B-81ADAF638B36}" srcOrd="0" destOrd="0" parTransId="{19B3AE93-E571-493A-BFDB-47C56D569C0E}" sibTransId="{4B0A025A-FF42-431E-99B9-0A3D473CDE08}"/>
    <dgm:cxn modelId="{355391F8-73D6-4A6F-B03C-DB410E724F10}" type="presOf" srcId="{6FE9A3B7-F722-4439-BA7D-C0037B375E91}" destId="{D1EFBFEC-C4D6-4337-8DF8-273EFAA274B6}" srcOrd="0" destOrd="0" presId="urn:microsoft.com/office/officeart/2005/8/layout/vList6"/>
    <dgm:cxn modelId="{1FA2BDE2-E96E-4539-98E3-B5FEE2BAED06}" type="presParOf" srcId="{D599CBF3-BC29-4414-AEDB-A49EE017A751}" destId="{172C0F95-FB3D-4162-B35D-4EC856DD12BD}" srcOrd="0" destOrd="0" presId="urn:microsoft.com/office/officeart/2005/8/layout/vList6"/>
    <dgm:cxn modelId="{7101ABB5-66E5-4BAB-80CB-E2EEBCE6060E}" type="presParOf" srcId="{172C0F95-FB3D-4162-B35D-4EC856DD12BD}" destId="{5D5DAA49-3244-4627-ADC8-B24E934CA106}" srcOrd="0" destOrd="0" presId="urn:microsoft.com/office/officeart/2005/8/layout/vList6"/>
    <dgm:cxn modelId="{CB6DA75A-8468-486A-947B-D071545C7223}" type="presParOf" srcId="{172C0F95-FB3D-4162-B35D-4EC856DD12BD}" destId="{D1EFBFEC-C4D6-4337-8DF8-273EFAA274B6}" srcOrd="1" destOrd="0" presId="urn:microsoft.com/office/officeart/2005/8/layout/vList6"/>
    <dgm:cxn modelId="{AB879E13-8C57-466D-9EF1-A3F112995CAF}" type="presParOf" srcId="{D599CBF3-BC29-4414-AEDB-A49EE017A751}" destId="{C90DE7D3-E58C-4391-A3CF-21F7D2CE3F78}" srcOrd="1" destOrd="0" presId="urn:microsoft.com/office/officeart/2005/8/layout/vList6"/>
    <dgm:cxn modelId="{AECDEC21-B4C0-4495-9ADC-3AD971C3240E}" type="presParOf" srcId="{D599CBF3-BC29-4414-AEDB-A49EE017A751}" destId="{1F3E7D90-CDD0-471E-BE94-FE40A53B912A}" srcOrd="2" destOrd="0" presId="urn:microsoft.com/office/officeart/2005/8/layout/vList6"/>
    <dgm:cxn modelId="{13AECCE7-26DC-49A2-B6DC-F067A3AB8F78}" type="presParOf" srcId="{1F3E7D90-CDD0-471E-BE94-FE40A53B912A}" destId="{AE55D197-51C9-49F9-A0EB-1A849634C5FF}" srcOrd="0" destOrd="0" presId="urn:microsoft.com/office/officeart/2005/8/layout/vList6"/>
    <dgm:cxn modelId="{DBE51B81-5C5E-44B9-9D78-A17F2DEA2C15}" type="presParOf" srcId="{1F3E7D90-CDD0-471E-BE94-FE40A53B912A}" destId="{27909026-F6B9-4443-9CF9-1AD0475CDA73}" srcOrd="1" destOrd="0" presId="urn:microsoft.com/office/officeart/2005/8/layout/vList6"/>
    <dgm:cxn modelId="{161DCDD0-C7C2-40D3-940D-285E358BA431}" type="presParOf" srcId="{D599CBF3-BC29-4414-AEDB-A49EE017A751}" destId="{A87FFC0D-F556-4061-BE29-74D15D1CDF53}" srcOrd="3" destOrd="0" presId="urn:microsoft.com/office/officeart/2005/8/layout/vList6"/>
    <dgm:cxn modelId="{2F430376-130B-40BE-80B0-E7234A93AF60}" type="presParOf" srcId="{D599CBF3-BC29-4414-AEDB-A49EE017A751}" destId="{EE1BB83C-6A9A-4CC8-BB15-5E03342F71EE}" srcOrd="4" destOrd="0" presId="urn:microsoft.com/office/officeart/2005/8/layout/vList6"/>
    <dgm:cxn modelId="{D932A71A-D015-4383-BD07-EB361E22EAC8}" type="presParOf" srcId="{EE1BB83C-6A9A-4CC8-BB15-5E03342F71EE}" destId="{495D2EBA-244A-4256-BBB1-ECA446E65BC5}" srcOrd="0" destOrd="0" presId="urn:microsoft.com/office/officeart/2005/8/layout/vList6"/>
    <dgm:cxn modelId="{4E9170E6-9762-488A-BCD0-D5961701596A}" type="presParOf" srcId="{EE1BB83C-6A9A-4CC8-BB15-5E03342F71EE}" destId="{25BC5407-5E89-4212-B452-3B8009FC39E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618A1705-A355-4D70-BAE5-C06E26730C50}"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3513615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18A1705-A355-4D70-BAE5-C06E26730C50}"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1294084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18A1705-A355-4D70-BAE5-C06E26730C50}"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4058610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18A1705-A355-4D70-BAE5-C06E26730C50}"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1603855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618A1705-A355-4D70-BAE5-C06E26730C50}" type="datetimeFigureOut">
              <a:rPr lang="es-MX" smtClean="0"/>
              <a:t>19/10/2017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847979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618A1705-A355-4D70-BAE5-C06E26730C50}" type="datetimeFigureOut">
              <a:rPr lang="es-MX" smtClean="0"/>
              <a:t>19/10/2017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860391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618A1705-A355-4D70-BAE5-C06E26730C50}" type="datetimeFigureOut">
              <a:rPr lang="es-MX" smtClean="0"/>
              <a:t>19/10/2017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749272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618A1705-A355-4D70-BAE5-C06E26730C50}" type="datetimeFigureOut">
              <a:rPr lang="es-MX" smtClean="0"/>
              <a:t>19/10/2017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1008535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18A1705-A355-4D70-BAE5-C06E26730C50}" type="datetimeFigureOut">
              <a:rPr lang="es-MX" smtClean="0"/>
              <a:t>19/10/2017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2041856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18A1705-A355-4D70-BAE5-C06E26730C50}" type="datetimeFigureOut">
              <a:rPr lang="es-MX" smtClean="0"/>
              <a:t>19/10/2017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691150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18A1705-A355-4D70-BAE5-C06E26730C50}" type="datetimeFigureOut">
              <a:rPr lang="es-MX" smtClean="0"/>
              <a:t>19/10/2017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C3F76485-3336-48C2-B372-7FDEE42DEBC9}" type="slidenum">
              <a:rPr lang="es-MX" smtClean="0"/>
              <a:t>‹Nº›</a:t>
            </a:fld>
            <a:endParaRPr lang="es-MX"/>
          </a:p>
        </p:txBody>
      </p:sp>
    </p:spTree>
    <p:extLst>
      <p:ext uri="{BB962C8B-B14F-4D97-AF65-F5344CB8AC3E}">
        <p14:creationId xmlns:p14="http://schemas.microsoft.com/office/powerpoint/2010/main" val="3083510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8A1705-A355-4D70-BAE5-C06E26730C50}" type="datetimeFigureOut">
              <a:rPr lang="es-MX" smtClean="0"/>
              <a:t>19/10/2017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F76485-3336-48C2-B372-7FDEE42DEBC9}" type="slidenum">
              <a:rPr lang="es-MX" smtClean="0"/>
              <a:t>‹Nº›</a:t>
            </a:fld>
            <a:endParaRPr lang="es-MX"/>
          </a:p>
        </p:txBody>
      </p:sp>
    </p:spTree>
    <p:extLst>
      <p:ext uri="{BB962C8B-B14F-4D97-AF65-F5344CB8AC3E}">
        <p14:creationId xmlns:p14="http://schemas.microsoft.com/office/powerpoint/2010/main" val="15347398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3.xml"/><Relationship Id="rId7" Type="http://schemas.openxmlformats.org/officeDocument/2006/relationships/image" Target="../media/image7.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Layout" Target="../diagrams/layout7.xml"/><Relationship Id="rId7" Type="http://schemas.openxmlformats.org/officeDocument/2006/relationships/image" Target="../media/image12.jpeg"/><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Layout" Target="../diagrams/layout8.xml"/><Relationship Id="rId7" Type="http://schemas.openxmlformats.org/officeDocument/2006/relationships/image" Target="../media/image15.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 Id="rId9"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20.jpe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9.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25.jpe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270457" y="103031"/>
            <a:ext cx="11706896" cy="6606862"/>
          </a:xfrm>
          <a:solidFill>
            <a:srgbClr val="808000"/>
          </a:solidFill>
        </p:spPr>
        <p:txBody>
          <a:bodyPr>
            <a:normAutofit/>
          </a:bodyPr>
          <a:lstStyle/>
          <a:p>
            <a:pPr algn="ctr"/>
            <a:endParaRPr lang="es-MX" sz="6600" dirty="0" smtClean="0">
              <a:solidFill>
                <a:schemeClr val="bg1"/>
              </a:solidFill>
            </a:endParaRPr>
          </a:p>
          <a:p>
            <a:pPr algn="ctr"/>
            <a:endParaRPr lang="es-MX" sz="6600" dirty="0">
              <a:solidFill>
                <a:schemeClr val="bg1"/>
              </a:solidFill>
            </a:endParaRPr>
          </a:p>
          <a:p>
            <a:pPr algn="ctr"/>
            <a:endParaRPr lang="es-MX" sz="6600" dirty="0" smtClean="0">
              <a:solidFill>
                <a:schemeClr val="bg1"/>
              </a:solidFill>
            </a:endParaRPr>
          </a:p>
          <a:p>
            <a:pPr algn="ctr"/>
            <a:endParaRPr lang="es-MX" sz="6600" dirty="0">
              <a:solidFill>
                <a:schemeClr val="bg1"/>
              </a:solidFill>
            </a:endParaRPr>
          </a:p>
        </p:txBody>
      </p:sp>
      <p:sp>
        <p:nvSpPr>
          <p:cNvPr id="2" name="Título 1"/>
          <p:cNvSpPr>
            <a:spLocks noGrp="1"/>
          </p:cNvSpPr>
          <p:nvPr>
            <p:ph type="title"/>
          </p:nvPr>
        </p:nvSpPr>
        <p:spPr>
          <a:xfrm>
            <a:off x="1820026" y="1725125"/>
            <a:ext cx="8530481" cy="861391"/>
          </a:xfrm>
        </p:spPr>
        <p:txBody>
          <a:bodyPr>
            <a:normAutofit fontScale="90000"/>
          </a:bodyPr>
          <a:lstStyle/>
          <a:p>
            <a:pPr algn="ctr"/>
            <a:r>
              <a:rPr lang="es-MX" b="1" dirty="0" smtClean="0"/>
              <a:t> </a:t>
            </a:r>
            <a:br>
              <a:rPr lang="es-MX" b="1" dirty="0" smtClean="0"/>
            </a:br>
            <a:r>
              <a:rPr lang="es-MX" sz="3600" b="1" dirty="0" smtClean="0"/>
              <a:t>C.U. VALLE DE TEOTIHUACAN </a:t>
            </a:r>
            <a:endParaRPr lang="es-MX" sz="3600" b="1" dirty="0"/>
          </a:p>
        </p:txBody>
      </p:sp>
      <p:pic>
        <p:nvPicPr>
          <p:cNvPr id="2050" name="Picture 2" descr="Resultado de imagen para uaem escud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0457" y="-90151"/>
            <a:ext cx="11706896" cy="2544248"/>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1223493" y="2779698"/>
            <a:ext cx="10058400" cy="3970318"/>
          </a:xfrm>
          <a:prstGeom prst="rect">
            <a:avLst/>
          </a:prstGeom>
          <a:noFill/>
        </p:spPr>
        <p:txBody>
          <a:bodyPr wrap="square" rtlCol="0">
            <a:spAutoFit/>
          </a:bodyPr>
          <a:lstStyle/>
          <a:p>
            <a:pPr algn="ctr"/>
            <a:r>
              <a:rPr lang="es-MX" sz="2800" dirty="0" smtClean="0">
                <a:solidFill>
                  <a:schemeClr val="bg1"/>
                </a:solidFill>
              </a:rPr>
              <a:t>LICENCIATURA EN DERECHO</a:t>
            </a:r>
          </a:p>
          <a:p>
            <a:pPr algn="ctr"/>
            <a:endParaRPr lang="es-MX" sz="2800" dirty="0">
              <a:solidFill>
                <a:schemeClr val="bg1"/>
              </a:solidFill>
            </a:endParaRPr>
          </a:p>
          <a:p>
            <a:pPr algn="ctr"/>
            <a:r>
              <a:rPr lang="es-MX" sz="2800" dirty="0" smtClean="0">
                <a:solidFill>
                  <a:schemeClr val="bg1"/>
                </a:solidFill>
              </a:rPr>
              <a:t>MATERIA: DERECHO AGRARIO Y SU PROCESO</a:t>
            </a:r>
          </a:p>
          <a:p>
            <a:pPr algn="ctr"/>
            <a:r>
              <a:rPr lang="es-MX" sz="2800" smtClean="0">
                <a:solidFill>
                  <a:schemeClr val="bg1"/>
                </a:solidFill>
              </a:rPr>
              <a:t>UNIDAD </a:t>
            </a:r>
            <a:r>
              <a:rPr lang="es-MX" sz="2800" smtClean="0">
                <a:solidFill>
                  <a:schemeClr val="bg1"/>
                </a:solidFill>
              </a:rPr>
              <a:t>III</a:t>
            </a:r>
            <a:r>
              <a:rPr lang="es-MX" sz="2800" smtClean="0">
                <a:solidFill>
                  <a:schemeClr val="bg1"/>
                </a:solidFill>
              </a:rPr>
              <a:t>: </a:t>
            </a:r>
            <a:r>
              <a:rPr lang="es-MX" sz="2800" dirty="0" smtClean="0">
                <a:solidFill>
                  <a:schemeClr val="bg1"/>
                </a:solidFill>
              </a:rPr>
              <a:t>EL DERECHO AGRARIO Y SU PROCESO</a:t>
            </a:r>
          </a:p>
          <a:p>
            <a:pPr algn="ctr"/>
            <a:r>
              <a:rPr lang="es-MX" sz="2800" dirty="0" smtClean="0">
                <a:solidFill>
                  <a:schemeClr val="bg1"/>
                </a:solidFill>
              </a:rPr>
              <a:t>CLAVE LDE502</a:t>
            </a:r>
          </a:p>
          <a:p>
            <a:pPr algn="ctr"/>
            <a:endParaRPr lang="es-MX" sz="2800" dirty="0">
              <a:solidFill>
                <a:schemeClr val="bg1"/>
              </a:solidFill>
            </a:endParaRPr>
          </a:p>
          <a:p>
            <a:pPr algn="ctr"/>
            <a:r>
              <a:rPr lang="es-MX" sz="2800" dirty="0" smtClean="0">
                <a:solidFill>
                  <a:schemeClr val="bg1"/>
                </a:solidFill>
              </a:rPr>
              <a:t>M. EN D. NORMA LIZBET GONZÁLEZ CORONA</a:t>
            </a:r>
          </a:p>
          <a:p>
            <a:pPr algn="ctr"/>
            <a:endParaRPr lang="es-MX" sz="2800" dirty="0">
              <a:solidFill>
                <a:schemeClr val="bg1"/>
              </a:solidFill>
            </a:endParaRPr>
          </a:p>
          <a:p>
            <a:pPr algn="ctr"/>
            <a:endParaRPr lang="es-MX" sz="2800" b="1" dirty="0">
              <a:solidFill>
                <a:schemeClr val="bg1"/>
              </a:solidFill>
            </a:endParaRPr>
          </a:p>
        </p:txBody>
      </p:sp>
    </p:spTree>
    <p:extLst>
      <p:ext uri="{BB962C8B-B14F-4D97-AF65-F5344CB8AC3E}">
        <p14:creationId xmlns:p14="http://schemas.microsoft.com/office/powerpoint/2010/main" val="21134321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04507" y="270122"/>
            <a:ext cx="6417623" cy="1214293"/>
          </a:xfrm>
          <a:solidFill>
            <a:schemeClr val="accent1">
              <a:lumMod val="75000"/>
            </a:schemeClr>
          </a:solidFill>
          <a:ln>
            <a:solidFill>
              <a:schemeClr val="accent1"/>
            </a:solidFill>
          </a:ln>
          <a:effectLst>
            <a:glow rad="228600">
              <a:schemeClr val="accent5">
                <a:satMod val="175000"/>
                <a:alpha val="40000"/>
              </a:schemeClr>
            </a:glow>
          </a:effectLst>
        </p:spPr>
        <p:style>
          <a:lnRef idx="1">
            <a:schemeClr val="accent2"/>
          </a:lnRef>
          <a:fillRef idx="3">
            <a:schemeClr val="accent2"/>
          </a:fillRef>
          <a:effectRef idx="2">
            <a:schemeClr val="accent2"/>
          </a:effectRef>
          <a:fontRef idx="minor">
            <a:schemeClr val="lt1"/>
          </a:fontRef>
        </p:style>
        <p:txBody>
          <a:bodyPr>
            <a:normAutofit fontScale="90000"/>
          </a:bodyPr>
          <a:lstStyle/>
          <a:p>
            <a:pPr algn="ctr"/>
            <a:r>
              <a:rPr lang="es-MX"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DEMANDA EN EL JUICIO AGRARIO</a:t>
            </a:r>
            <a:r>
              <a:rPr lang="es-MX" b="1" dirty="0" smtClean="0">
                <a:ln w="22225">
                  <a:solidFill>
                    <a:schemeClr val="accent2"/>
                  </a:solidFill>
                  <a:prstDash val="solid"/>
                </a:ln>
                <a:solidFill>
                  <a:schemeClr val="accent2">
                    <a:lumMod val="40000"/>
                    <a:lumOff val="60000"/>
                  </a:schemeClr>
                </a:solidFill>
              </a:rPr>
              <a:t>.</a:t>
            </a:r>
            <a:endParaRPr lang="es-MX" b="1" dirty="0">
              <a:ln w="22225">
                <a:solidFill>
                  <a:schemeClr val="accent2"/>
                </a:solidFill>
                <a:prstDash val="solid"/>
              </a:ln>
              <a:solidFill>
                <a:schemeClr val="accent2">
                  <a:lumMod val="40000"/>
                  <a:lumOff val="60000"/>
                </a:schemeClr>
              </a:solidFill>
            </a:endParaRPr>
          </a:p>
        </p:txBody>
      </p:sp>
      <p:sp>
        <p:nvSpPr>
          <p:cNvPr id="3" name="Marcador de contenido 2"/>
          <p:cNvSpPr>
            <a:spLocks noGrp="1"/>
          </p:cNvSpPr>
          <p:nvPr>
            <p:ph idx="1"/>
          </p:nvPr>
        </p:nvSpPr>
        <p:spPr>
          <a:xfrm>
            <a:off x="491140" y="2060535"/>
            <a:ext cx="6744301" cy="3986931"/>
          </a:xfrm>
          <a:solidFill>
            <a:srgbClr val="002060"/>
          </a:solidFill>
          <a:ln>
            <a:noFill/>
          </a:ln>
          <a:effectLst>
            <a:outerShdw blurRad="149987" dist="250190" dir="8460000" algn="ctr">
              <a:srgbClr val="000000">
                <a:alpha val="28000"/>
              </a:srgbClr>
            </a:outerShdw>
          </a:effectLst>
        </p:spPr>
        <p:txBody>
          <a:bodyPr>
            <a:normAutofit lnSpcReduction="10000"/>
          </a:bodyPr>
          <a:lstStyle/>
          <a:p>
            <a:pPr algn="just"/>
            <a:r>
              <a:rPr lang="es-MX" dirty="0">
                <a:solidFill>
                  <a:schemeClr val="bg1"/>
                </a:solidFill>
              </a:rPr>
              <a:t>El actor puede presentar su demanda por escrito o por simple comparecencia, en cuyo caso se solicitará a la Procuraduría Agraria que coadyuve, en su formulación por escrito en forma concisa (artículo 170 de la Ley </a:t>
            </a:r>
            <a:r>
              <a:rPr lang="es-MX" dirty="0" smtClean="0">
                <a:solidFill>
                  <a:schemeClr val="bg1"/>
                </a:solidFill>
              </a:rPr>
              <a:t>Agraria).</a:t>
            </a:r>
          </a:p>
          <a:p>
            <a:pPr algn="just"/>
            <a:r>
              <a:rPr lang="es-MX" dirty="0">
                <a:solidFill>
                  <a:schemeClr val="bg1"/>
                </a:solidFill>
              </a:rPr>
              <a:t>D</a:t>
            </a:r>
            <a:r>
              <a:rPr lang="es-MX" dirty="0" smtClean="0">
                <a:solidFill>
                  <a:schemeClr val="bg1"/>
                </a:solidFill>
              </a:rPr>
              <a:t>eberá </a:t>
            </a:r>
            <a:r>
              <a:rPr lang="es-MX" dirty="0">
                <a:solidFill>
                  <a:schemeClr val="bg1"/>
                </a:solidFill>
              </a:rPr>
              <a:t>adjuntar los documentos en que funde su </a:t>
            </a:r>
            <a:r>
              <a:rPr lang="es-MX" dirty="0" smtClean="0">
                <a:solidFill>
                  <a:schemeClr val="bg1"/>
                </a:solidFill>
              </a:rPr>
              <a:t>acción, </a:t>
            </a:r>
            <a:r>
              <a:rPr lang="es-MX" dirty="0">
                <a:solidFill>
                  <a:schemeClr val="bg1"/>
                </a:solidFill>
              </a:rPr>
              <a:t>asimismo se agregarán los documentos que servirán como </a:t>
            </a:r>
            <a:r>
              <a:rPr lang="es-MX" dirty="0" smtClean="0">
                <a:solidFill>
                  <a:schemeClr val="bg1"/>
                </a:solidFill>
              </a:rPr>
              <a:t>pruebas. </a:t>
            </a:r>
            <a:r>
              <a:rPr lang="es-MX" dirty="0">
                <a:solidFill>
                  <a:schemeClr val="bg1"/>
                </a:solidFill>
              </a:rPr>
              <a:t>(artículos 323 y 324 del Código Federal de Procedimientos Civiles).</a:t>
            </a:r>
          </a:p>
        </p:txBody>
      </p:sp>
      <p:pic>
        <p:nvPicPr>
          <p:cNvPr id="5" name="Picture 2" descr="Resultado de imagen para jurisdic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5441" y="2086335"/>
            <a:ext cx="4714289" cy="3304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63314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3822708736"/>
              </p:ext>
            </p:extLst>
          </p:nvPr>
        </p:nvGraphicFramePr>
        <p:xfrm>
          <a:off x="622003" y="925551"/>
          <a:ext cx="6019181" cy="511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stretch>
            <a:fillRect/>
          </a:stretch>
        </p:blipFill>
        <p:spPr>
          <a:xfrm>
            <a:off x="2108415" y="337012"/>
            <a:ext cx="6889077" cy="1688738"/>
          </a:xfrm>
          <a:prstGeom prst="rect">
            <a:avLst/>
          </a:prstGeom>
        </p:spPr>
      </p:pic>
      <p:pic>
        <p:nvPicPr>
          <p:cNvPr id="2" name="Imagen 1"/>
          <p:cNvPicPr>
            <a:picLocks noChangeAspect="1"/>
          </p:cNvPicPr>
          <p:nvPr/>
        </p:nvPicPr>
        <p:blipFill>
          <a:blip r:embed="rId8"/>
          <a:stretch>
            <a:fillRect/>
          </a:stretch>
        </p:blipFill>
        <p:spPr>
          <a:xfrm>
            <a:off x="7029451" y="1825626"/>
            <a:ext cx="4095296" cy="4049394"/>
          </a:xfrm>
          <a:prstGeom prst="rect">
            <a:avLst/>
          </a:prstGeom>
        </p:spPr>
      </p:pic>
      <p:sp>
        <p:nvSpPr>
          <p:cNvPr id="3" name="Marcador de contenido 2"/>
          <p:cNvSpPr>
            <a:spLocks noGrp="1"/>
          </p:cNvSpPr>
          <p:nvPr>
            <p:ph idx="1"/>
          </p:nvPr>
        </p:nvSpPr>
        <p:spPr>
          <a:xfrm>
            <a:off x="838200" y="1825625"/>
            <a:ext cx="10515600" cy="4351337"/>
          </a:xfrm>
        </p:spPr>
        <p:txBody>
          <a:bodyPr/>
          <a:lstStyle/>
          <a:p>
            <a:endParaRPr lang="es-MX" dirty="0"/>
          </a:p>
        </p:txBody>
      </p:sp>
    </p:spTree>
    <p:extLst>
      <p:ext uri="{BB962C8B-B14F-4D97-AF65-F5344CB8AC3E}">
        <p14:creationId xmlns:p14="http://schemas.microsoft.com/office/powerpoint/2010/main" val="4277275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2256" y="654919"/>
            <a:ext cx="3852553" cy="1325563"/>
          </a:xfrm>
          <a:solidFill>
            <a:schemeClr val="bg1"/>
          </a:solidFill>
          <a:ln>
            <a:solidFill>
              <a:schemeClr val="bg1"/>
            </a:solidFill>
          </a:ln>
        </p:spPr>
        <p:txBody>
          <a:bodyPr>
            <a:scene3d>
              <a:camera prst="orthographicFront"/>
              <a:lightRig rig="harsh" dir="t"/>
            </a:scene3d>
            <a:sp3d extrusionH="57150" prstMaterial="matte">
              <a:bevelT w="63500" h="12700" prst="angle"/>
              <a:contourClr>
                <a:schemeClr val="bg1">
                  <a:lumMod val="65000"/>
                </a:schemeClr>
              </a:contourClr>
            </a:sp3d>
          </a:bodyPr>
          <a:lstStyle/>
          <a:p>
            <a:pPr algn="ctr"/>
            <a:r>
              <a:rPr lang="es-MX" b="1" dirty="0" smtClean="0">
                <a:ln w="6600">
                  <a:solidFill>
                    <a:schemeClr val="accent2"/>
                  </a:solidFill>
                  <a:prstDash val="solid"/>
                </a:ln>
                <a:solidFill>
                  <a:srgbClr val="FFFFFF"/>
                </a:solidFill>
                <a:effectLst>
                  <a:outerShdw dist="38100" dir="2700000" algn="tl" rotWithShape="0">
                    <a:schemeClr val="accent2"/>
                  </a:outerShdw>
                </a:effectLst>
              </a:rPr>
              <a:t>REQUISITOS DE LA DEMANDA</a:t>
            </a:r>
            <a:endParaRPr lang="es-MX" b="1" dirty="0">
              <a:ln/>
              <a:solidFill>
                <a:schemeClr val="accent3"/>
              </a:solidFill>
            </a:endParaRPr>
          </a:p>
        </p:txBody>
      </p:sp>
      <p:sp>
        <p:nvSpPr>
          <p:cNvPr id="3" name="Marcador de contenido 2"/>
          <p:cNvSpPr>
            <a:spLocks noGrp="1"/>
          </p:cNvSpPr>
          <p:nvPr>
            <p:ph idx="1"/>
          </p:nvPr>
        </p:nvSpPr>
        <p:spPr>
          <a:xfrm>
            <a:off x="446313" y="2366010"/>
            <a:ext cx="4244438" cy="2400300"/>
          </a:xfrm>
          <a:ln w="76200"/>
        </p:spPr>
        <p:style>
          <a:lnRef idx="2">
            <a:schemeClr val="accent2"/>
          </a:lnRef>
          <a:fillRef idx="1">
            <a:schemeClr val="lt1"/>
          </a:fillRef>
          <a:effectRef idx="0">
            <a:schemeClr val="accent2"/>
          </a:effectRef>
          <a:fontRef idx="minor">
            <a:schemeClr val="dk1"/>
          </a:fontRef>
        </p:style>
        <p:txBody>
          <a:bodyPr>
            <a:normAutofit fontScale="62500" lnSpcReduction="20000"/>
          </a:bodyPr>
          <a:lstStyle/>
          <a:p>
            <a:pPr algn="just"/>
            <a:endParaRPr lang="es-MX" dirty="0" smtClean="0"/>
          </a:p>
          <a:p>
            <a:pPr algn="just"/>
            <a:r>
              <a:rPr lang="es-MX" dirty="0" smtClean="0"/>
              <a:t>Cuando </a:t>
            </a:r>
            <a:r>
              <a:rPr lang="es-MX" dirty="0"/>
              <a:t>la materia del juicio sea algún terreno, se deberá señalar poblado, municipio y estado en que se encuentra</a:t>
            </a:r>
            <a:r>
              <a:rPr lang="es-MX" dirty="0" smtClean="0"/>
              <a:t>.</a:t>
            </a:r>
          </a:p>
          <a:p>
            <a:pPr algn="just"/>
            <a:r>
              <a:rPr lang="es-MX" dirty="0" smtClean="0"/>
              <a:t> </a:t>
            </a:r>
            <a:r>
              <a:rPr lang="es-MX" dirty="0"/>
              <a:t>También deberá identificarse plena y adecuadamente, indicando la superficie, los linderos y las colindancias</a:t>
            </a:r>
            <a:r>
              <a:rPr lang="es-MX" dirty="0" smtClean="0"/>
              <a:t>.</a:t>
            </a:r>
          </a:p>
          <a:p>
            <a:pPr algn="just"/>
            <a:r>
              <a:rPr lang="es-MX" dirty="0" smtClean="0"/>
              <a:t> </a:t>
            </a:r>
            <a:r>
              <a:rPr lang="es-MX" dirty="0"/>
              <a:t>Cuando sea posible, es conveniente anexar un croquis.</a:t>
            </a:r>
          </a:p>
        </p:txBody>
      </p:sp>
      <p:graphicFrame>
        <p:nvGraphicFramePr>
          <p:cNvPr id="5" name="Diagrama 4"/>
          <p:cNvGraphicFramePr/>
          <p:nvPr>
            <p:extLst>
              <p:ext uri="{D42A27DB-BD31-4B8C-83A1-F6EECF244321}">
                <p14:modId xmlns:p14="http://schemas.microsoft.com/office/powerpoint/2010/main" val="1933776755"/>
              </p:ext>
            </p:extLst>
          </p:nvPr>
        </p:nvGraphicFramePr>
        <p:xfrm>
          <a:off x="4298866" y="8455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lecha izquierda 5"/>
          <p:cNvSpPr/>
          <p:nvPr/>
        </p:nvSpPr>
        <p:spPr>
          <a:xfrm>
            <a:off x="4845132" y="3265715"/>
            <a:ext cx="498764" cy="617516"/>
          </a:xfrm>
          <a:prstGeom prst="lef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28019050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0117" y="655529"/>
            <a:ext cx="3918857" cy="1325563"/>
          </a:xfrm>
          <a:solidFill>
            <a:schemeClr val="accent5">
              <a:lumMod val="75000"/>
            </a:schemeClr>
          </a:solidFill>
          <a:ln>
            <a:noFill/>
          </a:ln>
          <a:effectLst>
            <a:outerShdw blurRad="225425" dist="50800" dir="5220000" algn="ctr">
              <a:srgbClr val="000000">
                <a:alpha val="33000"/>
              </a:srgbClr>
            </a:outerShdw>
          </a:effectLst>
        </p:spPr>
        <p:txBody>
          <a:bodyPr/>
          <a:lstStyle/>
          <a:p>
            <a:pPr algn="ctr"/>
            <a:r>
              <a:rPr lang="es-MX"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PREVENCIÓN.</a:t>
            </a:r>
            <a:endParaRPr lang="es-MX"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3" name="Marcador de contenido 2"/>
          <p:cNvSpPr>
            <a:spLocks noGrp="1"/>
          </p:cNvSpPr>
          <p:nvPr>
            <p:ph idx="1"/>
          </p:nvPr>
        </p:nvSpPr>
        <p:spPr>
          <a:xfrm>
            <a:off x="5196444" y="242151"/>
            <a:ext cx="6417623" cy="4351338"/>
          </a:xfrm>
          <a:ln w="57150">
            <a:solidFill>
              <a:schemeClr val="accent5">
                <a:lumMod val="75000"/>
              </a:schemeClr>
            </a:solidFill>
          </a:ln>
        </p:spPr>
        <p:txBody>
          <a:bodyPr>
            <a:normAutofit/>
          </a:bodyPr>
          <a:lstStyle/>
          <a:p>
            <a:pPr marL="0" indent="0" algn="just">
              <a:buNone/>
            </a:pPr>
            <a:endParaRPr lang="es-MX" dirty="0" smtClean="0"/>
          </a:p>
          <a:p>
            <a:pPr algn="just"/>
            <a:r>
              <a:rPr lang="es-MX" dirty="0" smtClean="0"/>
              <a:t>Presentada </a:t>
            </a:r>
            <a:r>
              <a:rPr lang="es-MX" dirty="0"/>
              <a:t>la demanda o realizada la comparecencia, el Tribunal del conocimiento la examinará y si hubiere irregularidades u omisiones en la misma de algún requisito previsto legalmente, prevendrá al </a:t>
            </a:r>
            <a:r>
              <a:rPr lang="es-MX" dirty="0" err="1"/>
              <a:t>promovente</a:t>
            </a:r>
            <a:r>
              <a:rPr lang="es-MX" dirty="0"/>
              <a:t> para que los subsane dentro del término de ocho días (artículo 181 de la Ley </a:t>
            </a:r>
            <a:r>
              <a:rPr lang="es-MX" dirty="0" smtClean="0"/>
              <a:t>Agraria).</a:t>
            </a:r>
          </a:p>
        </p:txBody>
      </p:sp>
      <p:pic>
        <p:nvPicPr>
          <p:cNvPr id="3074" name="Picture 2" descr="Resultado de imagen para prevención leg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8390" y="3992188"/>
            <a:ext cx="5188321" cy="2359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40427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65998" y="1429840"/>
            <a:ext cx="8674289" cy="3387820"/>
          </a:xfrm>
        </p:spPr>
        <p:txBody>
          <a:bodyPr/>
          <a:lstStyle/>
          <a:p>
            <a:pPr algn="just"/>
            <a:r>
              <a:rPr lang="es-MX" dirty="0"/>
              <a:t>Es recomendable solicitar en la demanda al Tribunal Agrario la práctica de diligencias precautorias necesarias para proteger a los interesados, así como solicitar la suspensión del acto de autoridad en materia agraria, siguiendo las reglas del capítulo de suspensión contenidas en la Ley de Amparo (artículo 66 de la Ley Agraria).</a:t>
            </a:r>
          </a:p>
          <a:p>
            <a:endParaRPr lang="es-MX" dirty="0"/>
          </a:p>
        </p:txBody>
      </p:sp>
      <p:sp>
        <p:nvSpPr>
          <p:cNvPr id="4" name="Marco 3"/>
          <p:cNvSpPr/>
          <p:nvPr/>
        </p:nvSpPr>
        <p:spPr>
          <a:xfrm>
            <a:off x="1062029" y="625799"/>
            <a:ext cx="9944225" cy="5942269"/>
          </a:xfrm>
          <a:prstGeom prst="frame">
            <a:avLst>
              <a:gd name="adj1" fmla="val 6814"/>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MX">
              <a:solidFill>
                <a:schemeClr val="tx1"/>
              </a:solidFill>
            </a:endParaRPr>
          </a:p>
        </p:txBody>
      </p:sp>
      <p:pic>
        <p:nvPicPr>
          <p:cNvPr id="2" name="Imagen 1"/>
          <p:cNvPicPr>
            <a:picLocks noChangeAspect="1"/>
          </p:cNvPicPr>
          <p:nvPr/>
        </p:nvPicPr>
        <p:blipFill>
          <a:blip r:embed="rId2"/>
          <a:stretch>
            <a:fillRect/>
          </a:stretch>
        </p:blipFill>
        <p:spPr>
          <a:xfrm>
            <a:off x="4326673" y="4034748"/>
            <a:ext cx="3512635" cy="1950437"/>
          </a:xfrm>
          <a:prstGeom prst="rect">
            <a:avLst/>
          </a:prstGeom>
        </p:spPr>
      </p:pic>
    </p:spTree>
    <p:extLst>
      <p:ext uri="{BB962C8B-B14F-4D97-AF65-F5344CB8AC3E}">
        <p14:creationId xmlns:p14="http://schemas.microsoft.com/office/powerpoint/2010/main" val="4802799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01508" y="148543"/>
            <a:ext cx="5251850" cy="1337481"/>
          </a:xfr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pPr algn="ctr"/>
            <a:r>
              <a:rPr lang="es-MX"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EMPLAZAMIENTO</a:t>
            </a:r>
            <a:endParaRPr lang="es-MX"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122" name="Picture 2" descr="Resultado de imagen para emplazamiento leg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4660" y="2033517"/>
            <a:ext cx="5162875" cy="3536570"/>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aphicFrame>
        <p:nvGraphicFramePr>
          <p:cNvPr id="6" name="Diagrama 5"/>
          <p:cNvGraphicFramePr/>
          <p:nvPr>
            <p:extLst>
              <p:ext uri="{D42A27DB-BD31-4B8C-83A1-F6EECF244321}">
                <p14:modId xmlns:p14="http://schemas.microsoft.com/office/powerpoint/2010/main" val="3369181557"/>
              </p:ext>
            </p:extLst>
          </p:nvPr>
        </p:nvGraphicFramePr>
        <p:xfrm>
          <a:off x="-2292823" y="-261809"/>
          <a:ext cx="9962865" cy="6946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841150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596334292"/>
              </p:ext>
            </p:extLst>
          </p:nvPr>
        </p:nvGraphicFramePr>
        <p:xfrm>
          <a:off x="709684" y="395784"/>
          <a:ext cx="10959152" cy="56638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17398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4218" y="1694619"/>
            <a:ext cx="10515600" cy="4351338"/>
          </a:xfrm>
        </p:spPr>
        <p:txBody>
          <a:bodyPr/>
          <a:lstStyle/>
          <a:p>
            <a:pPr algn="just"/>
            <a:r>
              <a:rPr lang="es-MX" dirty="0"/>
              <a:t>El emplazamiento deberá efectuarse por medio del Secretario o Actuario del Tribunal, en los términos establecidos por los artículos 170 al 177 del citado ordenamiento legal</a:t>
            </a:r>
            <a:r>
              <a:rPr lang="es-MX" dirty="0" smtClean="0"/>
              <a:t>.</a:t>
            </a:r>
          </a:p>
          <a:p>
            <a:pPr algn="just"/>
            <a:r>
              <a:rPr lang="es-MX" dirty="0"/>
              <a:t>Es importante esta actuación por ser eminentemente formal; de no observarse produce la nulidad de las actuaciones subsecuentes y, en consecuencia, la reposición del procedimiento. </a:t>
            </a:r>
          </a:p>
        </p:txBody>
      </p:sp>
      <p:sp>
        <p:nvSpPr>
          <p:cNvPr id="4" name="Marco 3"/>
          <p:cNvSpPr/>
          <p:nvPr/>
        </p:nvSpPr>
        <p:spPr>
          <a:xfrm>
            <a:off x="415118" y="764274"/>
            <a:ext cx="11353801" cy="5281683"/>
          </a:xfrm>
          <a:prstGeom prst="frame">
            <a:avLst>
              <a:gd name="adj1" fmla="val 5435"/>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24287929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p:cNvSpPr txBox="1"/>
          <p:nvPr/>
        </p:nvSpPr>
        <p:spPr>
          <a:xfrm>
            <a:off x="2446985" y="381567"/>
            <a:ext cx="3851285" cy="1384995"/>
          </a:xfrm>
          <a:prstGeom prst="rect">
            <a:avLst/>
          </a:prstGeom>
          <a:solidFill>
            <a:srgbClr val="002060"/>
          </a:solidFill>
        </p:spPr>
        <p:txBody>
          <a:bodyPr wrap="square" rtlCol="0">
            <a:spAutoFit/>
          </a:bodyPr>
          <a:lstStyle/>
          <a:p>
            <a:r>
              <a:rPr lang="es-MX" sz="2800" dirty="0" smtClean="0">
                <a:solidFill>
                  <a:schemeClr val="bg1"/>
                </a:solidFill>
                <a:latin typeface="Aharoni" panose="02010803020104030203" pitchFamily="2" charset="-79"/>
                <a:cs typeface="Aharoni" panose="02010803020104030203" pitchFamily="2" charset="-79"/>
              </a:rPr>
              <a:t>EL EMPLAZAMIENTO SE PODRÁ HACER EN LOS SIG. LUGARES:</a:t>
            </a:r>
            <a:endParaRPr lang="es-MX" sz="2800" dirty="0">
              <a:solidFill>
                <a:schemeClr val="bg1"/>
              </a:solidFill>
              <a:latin typeface="Aharoni" panose="02010803020104030203" pitchFamily="2" charset="-79"/>
              <a:cs typeface="Aharoni" panose="02010803020104030203" pitchFamily="2" charset="-79"/>
            </a:endParaRPr>
          </a:p>
        </p:txBody>
      </p:sp>
      <p:graphicFrame>
        <p:nvGraphicFramePr>
          <p:cNvPr id="12" name="Diagrama 11"/>
          <p:cNvGraphicFramePr/>
          <p:nvPr>
            <p:extLst>
              <p:ext uri="{D42A27DB-BD31-4B8C-83A1-F6EECF244321}">
                <p14:modId xmlns:p14="http://schemas.microsoft.com/office/powerpoint/2010/main" val="3257160828"/>
              </p:ext>
            </p:extLst>
          </p:nvPr>
        </p:nvGraphicFramePr>
        <p:xfrm>
          <a:off x="3500861" y="390715"/>
          <a:ext cx="9401576" cy="62998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8" name="Picture 4" descr="Resultado de imagen para entregando cart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712" y="2147849"/>
            <a:ext cx="2582208" cy="189534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finc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1055" y="4424477"/>
            <a:ext cx="2791495" cy="164205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para parcela"/>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20747" y="2840625"/>
            <a:ext cx="2743494" cy="1202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57060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9093" y="348649"/>
            <a:ext cx="8326945" cy="3180162"/>
          </a:xfrm>
        </p:spPr>
        <p:style>
          <a:lnRef idx="3">
            <a:schemeClr val="lt1"/>
          </a:lnRef>
          <a:fillRef idx="1">
            <a:schemeClr val="accent2"/>
          </a:fillRef>
          <a:effectRef idx="1">
            <a:schemeClr val="accent2"/>
          </a:effectRef>
          <a:fontRef idx="minor">
            <a:schemeClr val="lt1"/>
          </a:fontRef>
        </p:style>
        <p:txBody>
          <a:bodyPr>
            <a:normAutofit fontScale="92500" lnSpcReduction="10000"/>
          </a:bodyPr>
          <a:lstStyle/>
          <a:p>
            <a:pPr marL="0" indent="0" algn="ctr">
              <a:buNone/>
            </a:pPr>
            <a:r>
              <a:rPr lang="es-MX" sz="8800" b="1" dirty="0" smtClean="0">
                <a:ln w="6600">
                  <a:solidFill>
                    <a:schemeClr val="accent2"/>
                  </a:solidFill>
                  <a:prstDash val="solid"/>
                </a:ln>
                <a:solidFill>
                  <a:srgbClr val="FFFFFF"/>
                </a:solidFill>
                <a:effectLst>
                  <a:outerShdw dist="38100" dir="2700000" algn="tl" rotWithShape="0">
                    <a:schemeClr val="accent2"/>
                  </a:outerShdw>
                </a:effectLst>
              </a:rPr>
              <a:t>PROCEDIMIENTO DEL JUICIO AGRARIO</a:t>
            </a:r>
            <a:endParaRPr lang="es-MX" sz="8800"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4" name="Picture 2" descr="Resultado de imagen para juicio agrario y sus etapas proces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2702" y="2987898"/>
            <a:ext cx="5500091" cy="3702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1028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buNone/>
            </a:pPr>
            <a:r>
              <a:rPr lang="es-MX" dirty="0"/>
              <a:t>El presente material tiene como propósito desarrollar en el estudiante su capacidad </a:t>
            </a:r>
            <a:r>
              <a:rPr lang="es-MX" dirty="0" smtClean="0"/>
              <a:t>para </a:t>
            </a:r>
            <a:r>
              <a:rPr lang="es-MX" dirty="0"/>
              <a:t>aplicar la normatividad y criterios jurisprudenciales con la finalidad de dar solución a situaciones de uso y disfrute de la tenencia de la </a:t>
            </a:r>
            <a:r>
              <a:rPr lang="es-MX" dirty="0" smtClean="0"/>
              <a:t>tierra . </a:t>
            </a:r>
            <a:endParaRPr lang="es-MX" dirty="0"/>
          </a:p>
          <a:p>
            <a:pPr marL="0" indent="0" algn="just">
              <a:buNone/>
            </a:pPr>
            <a:r>
              <a:rPr lang="es-MX" dirty="0"/>
              <a:t>Para lo cual se muestran razonamientos teóricos emitidos por diversos </a:t>
            </a:r>
            <a:r>
              <a:rPr lang="es-MX" dirty="0" smtClean="0"/>
              <a:t>autores para interpretar </a:t>
            </a:r>
            <a:r>
              <a:rPr lang="es-MX" dirty="0"/>
              <a:t>las diversas </a:t>
            </a:r>
            <a:r>
              <a:rPr lang="es-MX" dirty="0" smtClean="0"/>
              <a:t>etapas </a:t>
            </a:r>
            <a:r>
              <a:rPr lang="es-MX" dirty="0"/>
              <a:t>del proceso agrario y </a:t>
            </a:r>
            <a:r>
              <a:rPr lang="es-MX" dirty="0" smtClean="0"/>
              <a:t>su </a:t>
            </a:r>
            <a:r>
              <a:rPr lang="es-MX" dirty="0"/>
              <a:t>diferencia, con los diversos procesos existentes en el sistema jurídico mexicano. 	</a:t>
            </a:r>
          </a:p>
          <a:p>
            <a:pPr marL="0" indent="0" algn="just">
              <a:buNone/>
            </a:pPr>
            <a:r>
              <a:rPr lang="es-MX" dirty="0" smtClean="0"/>
              <a:t>. </a:t>
            </a:r>
            <a:endParaRPr lang="es-MX" dirty="0"/>
          </a:p>
          <a:p>
            <a:endParaRPr lang="es-MX" dirty="0"/>
          </a:p>
          <a:p>
            <a:endParaRPr lang="es-MX" dirty="0"/>
          </a:p>
        </p:txBody>
      </p:sp>
      <p:sp>
        <p:nvSpPr>
          <p:cNvPr id="4" name="Rectángulo redondeado 3"/>
          <p:cNvSpPr/>
          <p:nvPr/>
        </p:nvSpPr>
        <p:spPr>
          <a:xfrm>
            <a:off x="838200" y="713678"/>
            <a:ext cx="10515599" cy="91440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3600" b="1" dirty="0" smtClean="0">
                <a:solidFill>
                  <a:schemeClr val="tx1"/>
                </a:solidFill>
              </a:rPr>
              <a:t>INTRODUCCIÓN</a:t>
            </a:r>
            <a:endParaRPr lang="es-MX" sz="3600" b="1" dirty="0">
              <a:solidFill>
                <a:schemeClr val="tx1"/>
              </a:solidFill>
            </a:endParaRPr>
          </a:p>
        </p:txBody>
      </p:sp>
    </p:spTree>
    <p:extLst>
      <p:ext uri="{BB962C8B-B14F-4D97-AF65-F5344CB8AC3E}">
        <p14:creationId xmlns:p14="http://schemas.microsoft.com/office/powerpoint/2010/main" val="3902206714"/>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72469" y="0"/>
            <a:ext cx="4443484" cy="1325563"/>
          </a:xfrm>
          <a:solidFill>
            <a:schemeClr val="accent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MX" b="1" smtClean="0">
                <a:ln w="6600">
                  <a:solidFill>
                    <a:schemeClr val="accent2"/>
                  </a:solidFill>
                  <a:prstDash val="solid"/>
                </a:ln>
                <a:solidFill>
                  <a:srgbClr val="FFFFFF"/>
                </a:solidFill>
                <a:effectLst>
                  <a:outerShdw dist="38100" dir="2700000" algn="tl" rotWithShape="0">
                    <a:schemeClr val="accent2"/>
                  </a:outerShdw>
                </a:effectLst>
              </a:rPr>
              <a:t>CONTESTACIÓN</a:t>
            </a:r>
            <a:r>
              <a:rPr lang="es-MX" smtClean="0"/>
              <a:t> </a:t>
            </a:r>
            <a:endParaRPr lang="es-MX" dirty="0"/>
          </a:p>
        </p:txBody>
      </p:sp>
      <p:sp>
        <p:nvSpPr>
          <p:cNvPr id="3" name="Marcador de contenido 2"/>
          <p:cNvSpPr>
            <a:spLocks noGrp="1"/>
          </p:cNvSpPr>
          <p:nvPr>
            <p:ph idx="1"/>
          </p:nvPr>
        </p:nvSpPr>
        <p:spPr>
          <a:xfrm>
            <a:off x="838200" y="2269557"/>
            <a:ext cx="10515600" cy="4351338"/>
          </a:xfrm>
        </p:spPr>
        <p:txBody>
          <a:bodyPr/>
          <a:lstStyle/>
          <a:p>
            <a:pPr algn="just"/>
            <a:r>
              <a:rPr lang="es-MX" dirty="0"/>
              <a:t>Una vez emplazado el demandado, éste deberá producir contestación a más tardar en la audiencia, por escrito o comparecencia. En este último caso, el Tribunal solicitará a la Procuraduría Agraria que coadyuve en su formulación por escrito en forma concisa (artículo 178 de la Ley Agraria).</a:t>
            </a:r>
          </a:p>
        </p:txBody>
      </p:sp>
      <p:sp>
        <p:nvSpPr>
          <p:cNvPr id="5" name="Marco 4"/>
          <p:cNvSpPr/>
          <p:nvPr/>
        </p:nvSpPr>
        <p:spPr>
          <a:xfrm>
            <a:off x="306221" y="1485972"/>
            <a:ext cx="11579557" cy="3891246"/>
          </a:xfrm>
          <a:prstGeom prst="frame">
            <a:avLst>
              <a:gd name="adj1" fmla="val 9034"/>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1957731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a:t>La demanda se contestará negándola, confesándola u oponiendo excepciones. El demandado deberá referirse a todos y cada uno de los hechos comprendidos en la demanda, afirmándolos o negándolos, expresando los que ignore, los que no considere propios o refiriéndolos como crea que tuvieron lugar, según lo dispone el artículo 329 del </a:t>
            </a:r>
            <a:r>
              <a:rPr lang="es-MX" dirty="0" smtClean="0"/>
              <a:t>C. F. P. C.</a:t>
            </a:r>
            <a:endParaRPr lang="es-MX" dirty="0"/>
          </a:p>
        </p:txBody>
      </p:sp>
      <p:sp>
        <p:nvSpPr>
          <p:cNvPr id="4" name="Marco 3"/>
          <p:cNvSpPr/>
          <p:nvPr/>
        </p:nvSpPr>
        <p:spPr>
          <a:xfrm>
            <a:off x="207275" y="1310185"/>
            <a:ext cx="11777449" cy="3875964"/>
          </a:xfrm>
          <a:prstGeom prst="frame">
            <a:avLst>
              <a:gd name="adj1" fmla="val 9031"/>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34113347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54355" y="150125"/>
            <a:ext cx="4716439" cy="968991"/>
          </a:xfr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MX" dirty="0" smtClean="0">
                <a:solidFill>
                  <a:schemeClr val="bg1"/>
                </a:solidFill>
              </a:rPr>
              <a:t>REPRESENTACIÓN.</a:t>
            </a:r>
            <a:endParaRPr lang="es-MX" dirty="0">
              <a:solidFill>
                <a:schemeClr val="bg1"/>
              </a:solidFill>
            </a:endParaRPr>
          </a:p>
        </p:txBody>
      </p:sp>
      <p:sp>
        <p:nvSpPr>
          <p:cNvPr id="3" name="Marcador de contenido 2"/>
          <p:cNvSpPr>
            <a:spLocks noGrp="1"/>
          </p:cNvSpPr>
          <p:nvPr>
            <p:ph idx="1"/>
          </p:nvPr>
        </p:nvSpPr>
        <p:spPr>
          <a:xfrm>
            <a:off x="688074" y="1811977"/>
            <a:ext cx="10515600" cy="4351338"/>
          </a:xfrm>
        </p:spPr>
        <p:txBody>
          <a:bodyPr/>
          <a:lstStyle/>
          <a:p>
            <a:pPr algn="just"/>
            <a:r>
              <a:rPr lang="es-MX" dirty="0"/>
              <a:t>Será optativo para las partes acudir asesoradas pero, en caso de que una de ellas esté asesorada y la otra no, el Tribunal </a:t>
            </a:r>
            <a:r>
              <a:rPr lang="es-MX" dirty="0" smtClean="0"/>
              <a:t>(oficiosamente </a:t>
            </a:r>
            <a:r>
              <a:rPr lang="es-MX" dirty="0"/>
              <a:t>o a petición de </a:t>
            </a:r>
            <a:r>
              <a:rPr lang="es-MX" dirty="0" smtClean="0"/>
              <a:t>parte) suspenderá </a:t>
            </a:r>
            <a:r>
              <a:rPr lang="es-MX" dirty="0"/>
              <a:t>el procedimiento y solicitará los servicios de un defensor de la Procuraduría Agraria, quien para enterarse del asunto, dispondrá de cinco días contados a partir de la fecha en que se apersone al procedimiento (artículo 179 de la Ley Agraria).</a:t>
            </a:r>
          </a:p>
        </p:txBody>
      </p:sp>
      <p:sp>
        <p:nvSpPr>
          <p:cNvPr id="4" name="Marco 3"/>
          <p:cNvSpPr/>
          <p:nvPr/>
        </p:nvSpPr>
        <p:spPr>
          <a:xfrm>
            <a:off x="441278" y="1388896"/>
            <a:ext cx="11241206" cy="3633479"/>
          </a:xfrm>
          <a:prstGeom prst="frame">
            <a:avLst>
              <a:gd name="adj1" fmla="val 9326"/>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33673972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58252" y="214999"/>
            <a:ext cx="4675496" cy="1325563"/>
          </a:xfrm>
          <a:solidFill>
            <a:srgbClr val="FF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MX" dirty="0" smtClean="0">
                <a:solidFill>
                  <a:schemeClr val="bg1"/>
                </a:solidFill>
              </a:rPr>
              <a:t>RECONVENCIÓN.</a:t>
            </a:r>
            <a:endParaRPr lang="es-MX" dirty="0">
              <a:solidFill>
                <a:schemeClr val="bg1"/>
              </a:solidFill>
            </a:endParaRPr>
          </a:p>
        </p:txBody>
      </p:sp>
      <p:sp>
        <p:nvSpPr>
          <p:cNvPr id="3" name="Marcador de contenido 2"/>
          <p:cNvSpPr>
            <a:spLocks noGrp="1"/>
          </p:cNvSpPr>
          <p:nvPr>
            <p:ph idx="1"/>
          </p:nvPr>
        </p:nvSpPr>
        <p:spPr>
          <a:xfrm>
            <a:off x="904164" y="2093723"/>
            <a:ext cx="10515600" cy="4351338"/>
          </a:xfrm>
        </p:spPr>
        <p:txBody>
          <a:bodyPr/>
          <a:lstStyle/>
          <a:p>
            <a:pPr algn="just"/>
            <a:r>
              <a:rPr lang="es-MX" dirty="0"/>
              <a:t>Es la facultad que la Ley concede al demandado para presentar a su vez otra demanda en contra del actor o demandante, exigiéndole contraprestaciones distintas que pueden formar parte de la </a:t>
            </a:r>
            <a:r>
              <a:rPr lang="es-MX" dirty="0" smtClean="0"/>
              <a:t>controversia.</a:t>
            </a:r>
          </a:p>
          <a:p>
            <a:pPr algn="just"/>
            <a:r>
              <a:rPr lang="es-MX" dirty="0"/>
              <a:t>El </a:t>
            </a:r>
            <a:r>
              <a:rPr lang="es-MX" dirty="0" smtClean="0"/>
              <a:t>Código Federal de Procedimientos Civiles </a:t>
            </a:r>
            <a:r>
              <a:rPr lang="es-MX" dirty="0"/>
              <a:t>dispone que si al contestar la demanda no se opusiere reconvención, no podrá ser ampliada la contestación en ningún otro momento del juicio, a no ser que se trate de excepciones y defensas supervinientes, o de que no haya tenido conocimiento el demandado al producir su contestación (artículos 330 y </a:t>
            </a:r>
            <a:r>
              <a:rPr lang="es-MX" dirty="0" smtClean="0"/>
              <a:t>333).</a:t>
            </a:r>
            <a:endParaRPr lang="es-MX" dirty="0"/>
          </a:p>
        </p:txBody>
      </p:sp>
      <p:sp>
        <p:nvSpPr>
          <p:cNvPr id="4" name="Marco 3"/>
          <p:cNvSpPr/>
          <p:nvPr/>
        </p:nvSpPr>
        <p:spPr>
          <a:xfrm>
            <a:off x="491319" y="1825625"/>
            <a:ext cx="11341290" cy="4887534"/>
          </a:xfrm>
          <a:prstGeom prst="frame">
            <a:avLst>
              <a:gd name="adj1" fmla="val 4582"/>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35662431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02224" y="532262"/>
            <a:ext cx="10515600" cy="627798"/>
          </a:xfrm>
        </p:spPr>
        <p:txBody>
          <a:bodyPr/>
          <a:lstStyle/>
          <a:p>
            <a:pPr algn="ctr"/>
            <a:r>
              <a:rPr lang="es-MX" dirty="0" smtClean="0"/>
              <a:t>LA RECONVENCIÓN EN LA LEY AGRARIA (ARTÍCULO 182).</a:t>
            </a:r>
          </a:p>
        </p:txBody>
      </p:sp>
      <p:graphicFrame>
        <p:nvGraphicFramePr>
          <p:cNvPr id="4" name="Diagrama 3"/>
          <p:cNvGraphicFramePr/>
          <p:nvPr>
            <p:extLst>
              <p:ext uri="{D42A27DB-BD31-4B8C-83A1-F6EECF244321}">
                <p14:modId xmlns:p14="http://schemas.microsoft.com/office/powerpoint/2010/main" val="3267075836"/>
              </p:ext>
            </p:extLst>
          </p:nvPr>
        </p:nvGraphicFramePr>
        <p:xfrm>
          <a:off x="694257" y="191068"/>
          <a:ext cx="10399973" cy="6155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290" name="Picture 2" descr="Resultado de imagen para prescripcion en derech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02653" y="4661321"/>
            <a:ext cx="2915171" cy="1525380"/>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Resultado de imagen para persona entregando documentos animad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94342" y="4286983"/>
            <a:ext cx="2208213" cy="2208213"/>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Imagen relacionad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89570" y="4471666"/>
            <a:ext cx="2204674" cy="2233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6551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1626662" y="2714653"/>
            <a:ext cx="6108511" cy="1325563"/>
          </a:xfrm>
          <a:solidFill>
            <a:schemeClr val="accent4">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MX" dirty="0" smtClean="0">
                <a:solidFill>
                  <a:schemeClr val="bg1"/>
                </a:solidFill>
              </a:rPr>
              <a:t>INICIO DE LA AUDIENCIA</a:t>
            </a:r>
            <a:endParaRPr lang="es-MX" dirty="0">
              <a:solidFill>
                <a:schemeClr val="bg1"/>
              </a:solidFill>
            </a:endParaRPr>
          </a:p>
        </p:txBody>
      </p:sp>
      <p:graphicFrame>
        <p:nvGraphicFramePr>
          <p:cNvPr id="4" name="Diagrama 3"/>
          <p:cNvGraphicFramePr/>
          <p:nvPr>
            <p:extLst>
              <p:ext uri="{D42A27DB-BD31-4B8C-83A1-F6EECF244321}">
                <p14:modId xmlns:p14="http://schemas.microsoft.com/office/powerpoint/2010/main" val="338415471"/>
              </p:ext>
            </p:extLst>
          </p:nvPr>
        </p:nvGraphicFramePr>
        <p:xfrm>
          <a:off x="2474795" y="477672"/>
          <a:ext cx="9471545" cy="6039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579821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7745" y="403763"/>
            <a:ext cx="5047013" cy="1163782"/>
          </a:xfr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90000"/>
          </a:bodyPr>
          <a:lstStyle/>
          <a:p>
            <a:pPr algn="ctr"/>
            <a:r>
              <a:rPr lang="es-MX" b="1" dirty="0" smtClean="0">
                <a:ln w="22225">
                  <a:solidFill>
                    <a:schemeClr val="accent2"/>
                  </a:solidFill>
                  <a:prstDash val="solid"/>
                </a:ln>
                <a:solidFill>
                  <a:schemeClr val="accent2">
                    <a:lumMod val="40000"/>
                    <a:lumOff val="60000"/>
                  </a:schemeClr>
                </a:solidFill>
              </a:rPr>
              <a:t>DESARROLLO DE LA AUDIENCIA DE LEY.</a:t>
            </a:r>
            <a:endParaRPr lang="es-MX" b="1" dirty="0">
              <a:ln w="22225">
                <a:solidFill>
                  <a:schemeClr val="accent2"/>
                </a:solidFill>
                <a:prstDash val="solid"/>
              </a:ln>
              <a:solidFill>
                <a:schemeClr val="accent2">
                  <a:lumMod val="40000"/>
                  <a:lumOff val="60000"/>
                </a:schemeClr>
              </a:solidFill>
            </a:endParaRPr>
          </a:p>
        </p:txBody>
      </p:sp>
      <p:graphicFrame>
        <p:nvGraphicFramePr>
          <p:cNvPr id="5" name="Diagrama 4"/>
          <p:cNvGraphicFramePr/>
          <p:nvPr>
            <p:extLst>
              <p:ext uri="{D42A27DB-BD31-4B8C-83A1-F6EECF244321}">
                <p14:modId xmlns:p14="http://schemas.microsoft.com/office/powerpoint/2010/main" val="3191280401"/>
              </p:ext>
            </p:extLst>
          </p:nvPr>
        </p:nvGraphicFramePr>
        <p:xfrm>
          <a:off x="2970621" y="484650"/>
          <a:ext cx="9949732" cy="6157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ángulo redondeado 6"/>
          <p:cNvSpPr/>
          <p:nvPr/>
        </p:nvSpPr>
        <p:spPr>
          <a:xfrm>
            <a:off x="106265" y="3137165"/>
            <a:ext cx="4291762" cy="3420527"/>
          </a:xfrm>
          <a:prstGeom prst="roundRect">
            <a:avLst/>
          </a:prstGeom>
          <a:solidFill>
            <a:schemeClr val="bg1"/>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chemeClr val="tx1"/>
                </a:solidFill>
              </a:rPr>
              <a:t>Se dará vista al actor con la reconvención, para que manifieste lo que a su derecho convenga.</a:t>
            </a:r>
          </a:p>
          <a:p>
            <a:pPr algn="just"/>
            <a:endParaRPr lang="es-MX" dirty="0">
              <a:solidFill>
                <a:schemeClr val="tx1"/>
              </a:solidFill>
            </a:endParaRPr>
          </a:p>
          <a:p>
            <a:pPr algn="just"/>
            <a:r>
              <a:rPr lang="es-MX" dirty="0" smtClean="0">
                <a:solidFill>
                  <a:schemeClr val="tx1"/>
                </a:solidFill>
              </a:rPr>
              <a:t>solicitará el diferimiento de la audiencia para estar en posibilidad de dar contestación a la misma; o bien, la contestará en ese momento; en ambos casos, ofrecerá sus pruebas relacionándolas con los hechos de su contestación y se continuará con el desahogo de la audiencia.</a:t>
            </a:r>
            <a:endParaRPr lang="es-MX" dirty="0">
              <a:solidFill>
                <a:schemeClr val="tx1"/>
              </a:solidFill>
            </a:endParaRPr>
          </a:p>
        </p:txBody>
      </p:sp>
      <p:sp>
        <p:nvSpPr>
          <p:cNvPr id="8" name="Flecha derecha 7"/>
          <p:cNvSpPr/>
          <p:nvPr/>
        </p:nvSpPr>
        <p:spPr>
          <a:xfrm rot="10800000">
            <a:off x="4695077" y="4657020"/>
            <a:ext cx="1964769" cy="380818"/>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500289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Resultado de imagen para pruebas jurid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631" y="103031"/>
            <a:ext cx="2231717" cy="206062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Diagrama 3"/>
          <p:cNvGraphicFramePr/>
          <p:nvPr>
            <p:extLst>
              <p:ext uri="{D42A27DB-BD31-4B8C-83A1-F6EECF244321}">
                <p14:modId xmlns:p14="http://schemas.microsoft.com/office/powerpoint/2010/main" val="2354560272"/>
              </p:ext>
            </p:extLst>
          </p:nvPr>
        </p:nvGraphicFramePr>
        <p:xfrm>
          <a:off x="1167323" y="41395"/>
          <a:ext cx="10615222" cy="59020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04" name="Picture 8" descr="Imagen relacionad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34850" y="4073590"/>
            <a:ext cx="3465229" cy="2589144"/>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Imagen relacionad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6366" y="4073590"/>
            <a:ext cx="3554024" cy="2482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97229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4290564561"/>
              </p:ext>
            </p:extLst>
          </p:nvPr>
        </p:nvGraphicFramePr>
        <p:xfrm>
          <a:off x="-817499" y="0"/>
          <a:ext cx="10115878" cy="68223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redondeado 5"/>
          <p:cNvSpPr/>
          <p:nvPr/>
        </p:nvSpPr>
        <p:spPr>
          <a:xfrm>
            <a:off x="8048964" y="233785"/>
            <a:ext cx="3895106" cy="2434442"/>
          </a:xfrm>
          <a:prstGeom prst="roundRect">
            <a:avLst/>
          </a:prstGeom>
          <a:solidFill>
            <a:schemeClr val="bg1"/>
          </a:solid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chemeClr val="tx1"/>
                </a:solidFill>
              </a:rPr>
              <a:t>Al ofrecer las pruebas las partes podrán objetarlas, manifestando en qué consiste tal objeción en cuanto a su alcance y valor probatorio, o en cuanto a su autenticidad, contenido y firma.</a:t>
            </a:r>
            <a:endParaRPr lang="es-MX" dirty="0">
              <a:solidFill>
                <a:schemeClr val="tx1"/>
              </a:solidFill>
            </a:endParaRPr>
          </a:p>
        </p:txBody>
      </p:sp>
      <p:pic>
        <p:nvPicPr>
          <p:cNvPr id="8" name="Picture 8" descr="Imagen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15908" y="3248168"/>
            <a:ext cx="3928162" cy="2935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89062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1733799" y="2481943"/>
            <a:ext cx="6025738" cy="1325563"/>
          </a:xfrm>
          <a:solidFill>
            <a:srgbClr val="92D050"/>
          </a:solidFill>
          <a:scene3d>
            <a:camera prst="orthographicFront"/>
            <a:lightRig rig="threePt" dir="t"/>
          </a:scene3d>
          <a:sp3d>
            <a:bevelT w="165100" prst="coolSlant"/>
          </a:sp3d>
        </p:spPr>
        <p:txBody>
          <a:bodyPr/>
          <a:lstStyle/>
          <a:p>
            <a:pPr algn="ctr"/>
            <a:r>
              <a:rPr lang="es-MX" dirty="0" smtClean="0">
                <a:solidFill>
                  <a:schemeClr val="bg1"/>
                </a:solidFill>
              </a:rPr>
              <a:t>DESAHOGO DE PRUEBAS</a:t>
            </a:r>
            <a:endParaRPr lang="es-MX" dirty="0">
              <a:solidFill>
                <a:schemeClr val="bg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652677041"/>
              </p:ext>
            </p:extLst>
          </p:nvPr>
        </p:nvGraphicFramePr>
        <p:xfrm>
          <a:off x="2041444" y="0"/>
          <a:ext cx="977067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8487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buNone/>
            </a:pPr>
            <a:r>
              <a:rPr lang="es-MX" dirty="0"/>
              <a:t>La Unidad de aprendizaje de Derecho </a:t>
            </a:r>
            <a:r>
              <a:rPr lang="es-MX" dirty="0" smtClean="0"/>
              <a:t>Agrario y su Proceso, </a:t>
            </a:r>
            <a:r>
              <a:rPr lang="es-MX" dirty="0"/>
              <a:t>es elaborado con la intención de facilitar la comprensión respecto a la comprensión del fenómeno jurídico en su interacción con fenómenos estudiados por otras ciencias. </a:t>
            </a:r>
          </a:p>
          <a:p>
            <a:pPr marL="0" indent="0" algn="just">
              <a:buNone/>
            </a:pPr>
            <a:r>
              <a:rPr lang="es-MX" dirty="0"/>
              <a:t>El presente material tiene como objeto de </a:t>
            </a:r>
            <a:r>
              <a:rPr lang="es-MX" dirty="0" smtClean="0"/>
              <a:t>estudio los </a:t>
            </a:r>
            <a:r>
              <a:rPr lang="es-MX" dirty="0"/>
              <a:t>elementos sustantivos y adjetivos del derecho agrario, para aplicar la normatividad y criterios jurisprudenciales con la finalidad de dar solución a situaciones de uso y disfrute de la tenencia de la tierra. </a:t>
            </a:r>
          </a:p>
        </p:txBody>
      </p:sp>
      <p:sp>
        <p:nvSpPr>
          <p:cNvPr id="4" name="Rectángulo redondeado 3"/>
          <p:cNvSpPr/>
          <p:nvPr/>
        </p:nvSpPr>
        <p:spPr>
          <a:xfrm>
            <a:off x="838200" y="646771"/>
            <a:ext cx="10435683" cy="970156"/>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3600" b="1" dirty="0" smtClean="0">
                <a:solidFill>
                  <a:schemeClr val="tx1"/>
                </a:solidFill>
              </a:rPr>
              <a:t>JUSTIFICACIÓN</a:t>
            </a:r>
            <a:endParaRPr lang="es-MX" sz="3600" b="1" dirty="0">
              <a:solidFill>
                <a:schemeClr val="tx1"/>
              </a:solidFill>
            </a:endParaRPr>
          </a:p>
        </p:txBody>
      </p:sp>
    </p:spTree>
    <p:extLst>
      <p:ext uri="{BB962C8B-B14F-4D97-AF65-F5344CB8AC3E}">
        <p14:creationId xmlns:p14="http://schemas.microsoft.com/office/powerpoint/2010/main" val="6212482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1881250" y="2704564"/>
            <a:ext cx="5906984" cy="1325563"/>
          </a:xfrm>
          <a:solidFill>
            <a:srgbClr val="92D050"/>
          </a:solidFill>
          <a:scene3d>
            <a:camera prst="orthographicFront"/>
            <a:lightRig rig="threePt" dir="t"/>
          </a:scene3d>
          <a:sp3d>
            <a:bevelT w="165100" prst="coolSlant"/>
          </a:sp3d>
        </p:spPr>
        <p:txBody>
          <a:bodyPr/>
          <a:lstStyle/>
          <a:p>
            <a:pPr algn="ctr"/>
            <a:r>
              <a:rPr lang="es-MX" dirty="0" smtClean="0">
                <a:solidFill>
                  <a:schemeClr val="bg1"/>
                </a:solidFill>
              </a:rPr>
              <a:t>DESAHOGO DE PRUEBAS</a:t>
            </a:r>
            <a:endParaRPr lang="es-MX" dirty="0">
              <a:solidFill>
                <a:schemeClr val="bg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08507856"/>
              </p:ext>
            </p:extLst>
          </p:nvPr>
        </p:nvGraphicFramePr>
        <p:xfrm>
          <a:off x="1974273" y="0"/>
          <a:ext cx="10217727"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2062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4300" y="267956"/>
            <a:ext cx="3784288" cy="1791222"/>
          </a:xfrm>
          <a:solidFill>
            <a:schemeClr val="accent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MX" b="1" dirty="0" smtClean="0">
                <a:ln w="6600">
                  <a:solidFill>
                    <a:schemeClr val="accent2"/>
                  </a:solidFill>
                  <a:prstDash val="solid"/>
                </a:ln>
                <a:solidFill>
                  <a:srgbClr val="FFFFFF"/>
                </a:solidFill>
                <a:effectLst>
                  <a:outerShdw dist="38100" dir="2700000" algn="tl" rotWithShape="0">
                    <a:schemeClr val="accent2"/>
                  </a:outerShdw>
                </a:effectLst>
              </a:rPr>
              <a:t>ALEGATOS</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6280276" y="1163567"/>
            <a:ext cx="5185189" cy="4558354"/>
          </a:xfrm>
          <a:solidFill>
            <a:schemeClr val="accent2"/>
          </a:solidFill>
          <a:ln w="7620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77500" lnSpcReduction="20000"/>
          </a:bodyPr>
          <a:lstStyle/>
          <a:p>
            <a:pPr algn="just"/>
            <a:endParaRPr lang="es-MX" dirty="0" smtClean="0">
              <a:solidFill>
                <a:schemeClr val="bg1"/>
              </a:solidFill>
            </a:endParaRPr>
          </a:p>
          <a:p>
            <a:pPr algn="just"/>
            <a:r>
              <a:rPr lang="es-MX" dirty="0" smtClean="0">
                <a:solidFill>
                  <a:schemeClr val="bg1"/>
                </a:solidFill>
              </a:rPr>
              <a:t>Una vez que el Tribunal Unitario Agrario cierre la etapa de desahogo de pruebas, concederá a las partes un término común para que formulen sus alegatos.</a:t>
            </a:r>
          </a:p>
          <a:p>
            <a:pPr algn="just"/>
            <a:endParaRPr lang="es-MX" dirty="0">
              <a:solidFill>
                <a:schemeClr val="bg1"/>
              </a:solidFill>
            </a:endParaRPr>
          </a:p>
          <a:p>
            <a:pPr algn="just"/>
            <a:r>
              <a:rPr lang="es-MX" dirty="0" smtClean="0">
                <a:solidFill>
                  <a:schemeClr val="bg1"/>
                </a:solidFill>
              </a:rPr>
              <a:t>Las pruebas desahogadas durante el juicio, invocando las tesis y jurisprudencias que fundamenten y avalen las pretensiones así como las excepciones y defensas de la parte actora y demandada respectivamente, solicitando que se dicte resolución favorable a la parte que representamos.</a:t>
            </a:r>
            <a:endParaRPr lang="es-MX" dirty="0">
              <a:solidFill>
                <a:schemeClr val="bg1"/>
              </a:solidFill>
            </a:endParaRPr>
          </a:p>
        </p:txBody>
      </p:sp>
      <p:pic>
        <p:nvPicPr>
          <p:cNvPr id="921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884" y="2630856"/>
            <a:ext cx="5113119" cy="37221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134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62014" y="171098"/>
            <a:ext cx="3993107" cy="1325563"/>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5"/>
          </a:fillRef>
          <a:effectRef idx="1">
            <a:schemeClr val="accent5"/>
          </a:effectRef>
          <a:fontRef idx="minor">
            <a:schemeClr val="lt1"/>
          </a:fontRef>
        </p:style>
        <p:txBody>
          <a:bodyPr/>
          <a:lstStyle/>
          <a:p>
            <a:pPr algn="ctr"/>
            <a:r>
              <a:rPr lang="es-MX"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SENTENCIA</a:t>
            </a:r>
            <a:endParaRPr lang="es-MX" dirty="0"/>
          </a:p>
        </p:txBody>
      </p:sp>
      <p:sp>
        <p:nvSpPr>
          <p:cNvPr id="3" name="Marcador de contenido 2"/>
          <p:cNvSpPr>
            <a:spLocks noGrp="1"/>
          </p:cNvSpPr>
          <p:nvPr>
            <p:ph idx="1"/>
          </p:nvPr>
        </p:nvSpPr>
        <p:spPr>
          <a:xfrm>
            <a:off x="402651" y="1757386"/>
            <a:ext cx="5071280" cy="4351338"/>
          </a:xfrm>
          <a:solidFill>
            <a:srgbClr val="0070C0"/>
          </a:solidFill>
        </p:spPr>
        <p:txBody>
          <a:bodyPr>
            <a:normAutofit/>
          </a:bodyPr>
          <a:lstStyle/>
          <a:p>
            <a:pPr algn="ctr"/>
            <a:endParaRPr lang="es-MX" b="1" dirty="0" smtClean="0">
              <a:solidFill>
                <a:schemeClr val="bg1"/>
              </a:solidFill>
            </a:endParaRPr>
          </a:p>
          <a:p>
            <a:pPr algn="ctr"/>
            <a:r>
              <a:rPr lang="es-MX" sz="2200" b="1" dirty="0" smtClean="0">
                <a:solidFill>
                  <a:schemeClr val="bg1"/>
                </a:solidFill>
              </a:rPr>
              <a:t>La sentencia en el juicio agrario </a:t>
            </a:r>
          </a:p>
          <a:p>
            <a:pPr marL="0" indent="0" algn="ctr">
              <a:buNone/>
            </a:pPr>
            <a:endParaRPr lang="es-MX" sz="2200" dirty="0" smtClean="0">
              <a:solidFill>
                <a:schemeClr val="bg1"/>
              </a:solidFill>
            </a:endParaRPr>
          </a:p>
          <a:p>
            <a:pPr marL="0" indent="0" algn="just">
              <a:buNone/>
            </a:pPr>
            <a:r>
              <a:rPr lang="es-MX" sz="2200" dirty="0" smtClean="0">
                <a:solidFill>
                  <a:schemeClr val="bg1"/>
                </a:solidFill>
              </a:rPr>
              <a:t>Las sentencias de los Tribunales Agrarios se dictarán a verdad sabida, sin necesidad de sujetarse a reglas sobre estimación de las pruebas, sino apreciando los hechos y los documentos según los Tribunales lo estimaren debido en conciencia, fundando y motivando sus resoluciones (artículo 189 de la Ley Agraria).</a:t>
            </a:r>
            <a:endParaRPr lang="es-MX" sz="2200" dirty="0">
              <a:solidFill>
                <a:schemeClr val="bg1"/>
              </a:solidFill>
            </a:endParaRPr>
          </a:p>
        </p:txBody>
      </p:sp>
      <p:sp>
        <p:nvSpPr>
          <p:cNvPr id="4" name="Estrella de 7 puntas 3"/>
          <p:cNvSpPr/>
          <p:nvPr/>
        </p:nvSpPr>
        <p:spPr>
          <a:xfrm rot="898160">
            <a:off x="8332138" y="57940"/>
            <a:ext cx="3726485" cy="2877441"/>
          </a:xfrm>
          <a:prstGeom prst="star7">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solidFill>
                <a:schemeClr val="tx1"/>
              </a:solidFill>
            </a:endParaRPr>
          </a:p>
          <a:p>
            <a:pPr algn="ctr"/>
            <a:r>
              <a:rPr lang="es-MX" dirty="0" smtClean="0">
                <a:solidFill>
                  <a:schemeClr val="tx1"/>
                </a:solidFill>
              </a:rPr>
              <a:t>Es la resolución que pronuncia el juez o tribunal para resolver el fondo del litigio, conflicto o controversia, lo que significa la terminación normal del proceso.</a:t>
            </a:r>
            <a:endParaRPr lang="es-MX" dirty="0">
              <a:solidFill>
                <a:schemeClr val="tx1"/>
              </a:solidFill>
            </a:endParaRPr>
          </a:p>
        </p:txBody>
      </p:sp>
      <p:pic>
        <p:nvPicPr>
          <p:cNvPr id="8194" name="Picture 2" descr="Resultado de imagen para sent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8568" y="3060090"/>
            <a:ext cx="4580826" cy="28183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2912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17092" y="677389"/>
            <a:ext cx="3856630" cy="1325563"/>
          </a:xfrm>
          <a:solidFill>
            <a:srgbClr val="92D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MX" dirty="0" smtClean="0">
                <a:solidFill>
                  <a:schemeClr val="bg1"/>
                </a:solidFill>
              </a:rPr>
              <a:t>CADUCIDAD</a:t>
            </a:r>
            <a:endParaRPr lang="es-MX" dirty="0">
              <a:solidFill>
                <a:schemeClr val="bg1"/>
              </a:solidFill>
            </a:endParaRPr>
          </a:p>
        </p:txBody>
      </p:sp>
      <p:sp>
        <p:nvSpPr>
          <p:cNvPr id="3" name="Marcador de contenido 2"/>
          <p:cNvSpPr>
            <a:spLocks noGrp="1"/>
          </p:cNvSpPr>
          <p:nvPr>
            <p:ph idx="1"/>
          </p:nvPr>
        </p:nvSpPr>
        <p:spPr>
          <a:xfrm>
            <a:off x="946806" y="2389029"/>
            <a:ext cx="5057633" cy="3932190"/>
          </a:xfrm>
          <a:ln w="76200">
            <a:solidFill>
              <a:srgbClr val="92D050"/>
            </a:solidFill>
          </a:ln>
        </p:spPr>
        <p:txBody>
          <a:bodyPr/>
          <a:lstStyle/>
          <a:p>
            <a:pPr marL="0" indent="0" algn="just">
              <a:buNone/>
            </a:pPr>
            <a:endParaRPr lang="es-MX" dirty="0" smtClean="0"/>
          </a:p>
          <a:p>
            <a:pPr marL="0" indent="0" algn="just">
              <a:buNone/>
            </a:pPr>
            <a:r>
              <a:rPr lang="es-MX" dirty="0" smtClean="0"/>
              <a:t>Es la extinción anticipada del proceso debido a la inactividad procesal o a la falta de promoción por parte del actor durante un periodo de cuatro meses.</a:t>
            </a:r>
          </a:p>
          <a:p>
            <a:pPr marL="0" indent="0" algn="just">
              <a:buNone/>
            </a:pPr>
            <a:r>
              <a:rPr lang="es-MX" dirty="0" smtClean="0"/>
              <a:t>(</a:t>
            </a:r>
            <a:r>
              <a:rPr lang="es-MX" dirty="0"/>
              <a:t>A</a:t>
            </a:r>
            <a:r>
              <a:rPr lang="es-MX" dirty="0" smtClean="0"/>
              <a:t>rtículo 190 de la Ley Agraria).</a:t>
            </a:r>
            <a:endParaRPr lang="es-MX" dirty="0"/>
          </a:p>
        </p:txBody>
      </p:sp>
      <p:pic>
        <p:nvPicPr>
          <p:cNvPr id="1126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1356" y="1868927"/>
            <a:ext cx="5225077" cy="3550052"/>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10583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20839" y="140273"/>
            <a:ext cx="8305800" cy="1325563"/>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MX" b="1" dirty="0" smtClean="0">
                <a:ln w="12700">
                  <a:solidFill>
                    <a:schemeClr val="accent5"/>
                  </a:solidFill>
                  <a:prstDash val="solid"/>
                </a:ln>
                <a:pattFill prst="ltDnDiag">
                  <a:fgClr>
                    <a:schemeClr val="accent5">
                      <a:lumMod val="60000"/>
                      <a:lumOff val="40000"/>
                    </a:schemeClr>
                  </a:fgClr>
                  <a:bgClr>
                    <a:schemeClr val="bg1"/>
                  </a:bgClr>
                </a:pattFill>
              </a:rPr>
              <a:t>EJECUCIÓN DE LAS SENTENCIAS</a:t>
            </a:r>
            <a:endParaRPr lang="es-MX" b="1" dirty="0">
              <a:ln w="12700">
                <a:solidFill>
                  <a:schemeClr val="accent5"/>
                </a:solidFill>
                <a:prstDash val="solid"/>
              </a:ln>
              <a:pattFill prst="ltDnDiag">
                <a:fgClr>
                  <a:schemeClr val="accent5">
                    <a:lumMod val="60000"/>
                    <a:lumOff val="40000"/>
                  </a:schemeClr>
                </a:fgClr>
                <a:bgClr>
                  <a:schemeClr val="bg1"/>
                </a:bgClr>
              </a:pattFill>
            </a:endParaRPr>
          </a:p>
        </p:txBody>
      </p:sp>
      <p:sp>
        <p:nvSpPr>
          <p:cNvPr id="3" name="Marcador de contenido 2"/>
          <p:cNvSpPr>
            <a:spLocks noGrp="1"/>
          </p:cNvSpPr>
          <p:nvPr>
            <p:ph idx="1"/>
          </p:nvPr>
        </p:nvSpPr>
        <p:spPr>
          <a:xfrm>
            <a:off x="5022376" y="1714925"/>
            <a:ext cx="6699913" cy="4351338"/>
          </a:xfrm>
          <a:solidFill>
            <a:srgbClr val="00B0F0"/>
          </a:solidFill>
          <a:effectLst>
            <a:glow rad="228600">
              <a:schemeClr val="accent5">
                <a:satMod val="175000"/>
                <a:alpha val="40000"/>
              </a:schemeClr>
            </a:glow>
          </a:effectLst>
        </p:spPr>
        <p:txBody>
          <a:bodyPr/>
          <a:lstStyle/>
          <a:p>
            <a:pPr algn="just"/>
            <a:r>
              <a:rPr lang="es-MX" dirty="0" smtClean="0">
                <a:solidFill>
                  <a:schemeClr val="bg1"/>
                </a:solidFill>
              </a:rPr>
              <a:t>El cumplimiento o satisfacción de una obligación, cualquiera que sea la fuente de que proceda: contractual, legal o judicial.</a:t>
            </a:r>
          </a:p>
          <a:p>
            <a:pPr algn="just"/>
            <a:r>
              <a:rPr lang="es-MX" dirty="0" smtClean="0">
                <a:solidFill>
                  <a:schemeClr val="bg1"/>
                </a:solidFill>
              </a:rPr>
              <a:t> Los Tribunales Agrarios están obligados a proveer la eficaz e inmediata ejecución de sus sentencias y a ese efecto podrán dictar todas las medidas necesarias -incluidas las de apremio- en la forma y términos que a su juicio fueren procedentes, sin contravenir las reglas siguientes: </a:t>
            </a:r>
            <a:endParaRPr lang="es-MX" dirty="0">
              <a:solidFill>
                <a:schemeClr val="bg1"/>
              </a:solidFill>
            </a:endParaRPr>
          </a:p>
        </p:txBody>
      </p:sp>
      <p:pic>
        <p:nvPicPr>
          <p:cNvPr id="10242" name="Picture 2" descr="Resultado de imagen para demanda judicial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20709" r="12127"/>
          <a:stretch/>
        </p:blipFill>
        <p:spPr bwMode="auto">
          <a:xfrm>
            <a:off x="1596789" y="1361697"/>
            <a:ext cx="2947916" cy="505779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83138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548065319"/>
              </p:ext>
            </p:extLst>
          </p:nvPr>
        </p:nvGraphicFramePr>
        <p:xfrm>
          <a:off x="150124" y="327547"/>
          <a:ext cx="11614245" cy="6054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24564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1723" y="228647"/>
            <a:ext cx="5630839" cy="1325563"/>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a:lstStyle/>
          <a:p>
            <a:r>
              <a:rPr lang="es-MX" dirty="0" smtClean="0"/>
              <a:t>RECURSO DE REVISIÓN </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270162981"/>
              </p:ext>
            </p:extLst>
          </p:nvPr>
        </p:nvGraphicFramePr>
        <p:xfrm>
          <a:off x="2236526" y="218364"/>
          <a:ext cx="12372833" cy="6639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Estrella de 7 puntas 3"/>
          <p:cNvSpPr/>
          <p:nvPr/>
        </p:nvSpPr>
        <p:spPr>
          <a:xfrm>
            <a:off x="313899" y="1786222"/>
            <a:ext cx="4612943" cy="3928921"/>
          </a:xfrm>
          <a:prstGeom prst="star7">
            <a:avLst/>
          </a:prstGeom>
          <a:solidFill>
            <a:schemeClr val="bg1"/>
          </a:solidFill>
          <a:ln>
            <a:solidFill>
              <a:schemeClr val="bg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txBody>
          <a:bodyPr rtlCol="0" anchor="ctr"/>
          <a:lstStyle/>
          <a:p>
            <a:pPr algn="ctr"/>
            <a:endParaRPr lang="es-MX" dirty="0" smtClean="0"/>
          </a:p>
          <a:p>
            <a:pPr algn="ctr"/>
            <a:r>
              <a:rPr lang="es-MX" b="1" dirty="0" smtClean="0"/>
              <a:t> Medio de impugnación que se interpone contra</a:t>
            </a:r>
          </a:p>
          <a:p>
            <a:pPr algn="ctr"/>
            <a:r>
              <a:rPr lang="es-MX" b="1" dirty="0" smtClean="0"/>
              <a:t>una resolución judicial pronunciada en un proceso ya iniciado, con el objeto</a:t>
            </a:r>
          </a:p>
          <a:p>
            <a:pPr algn="ctr"/>
            <a:r>
              <a:rPr lang="es-MX" b="1" dirty="0" smtClean="0"/>
              <a:t>de que dicha resolución sea confirmada, revocada o modificada</a:t>
            </a:r>
            <a:r>
              <a:rPr lang="es-MX" dirty="0" smtClean="0"/>
              <a:t>.</a:t>
            </a:r>
            <a:endParaRPr lang="es-MX" dirty="0"/>
          </a:p>
        </p:txBody>
      </p:sp>
    </p:spTree>
    <p:extLst>
      <p:ext uri="{BB962C8B-B14F-4D97-AF65-F5344CB8AC3E}">
        <p14:creationId xmlns:p14="http://schemas.microsoft.com/office/powerpoint/2010/main" val="4830430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83442761"/>
              </p:ext>
            </p:extLst>
          </p:nvPr>
        </p:nvGraphicFramePr>
        <p:xfrm>
          <a:off x="755374" y="-26504"/>
          <a:ext cx="11092069" cy="6884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29319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922718229"/>
              </p:ext>
            </p:extLst>
          </p:nvPr>
        </p:nvGraphicFramePr>
        <p:xfrm>
          <a:off x="241836" y="90152"/>
          <a:ext cx="11950163" cy="6387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4" descr="Resultado de imagen para juicio oral dibuj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88971" y="3503555"/>
            <a:ext cx="4526590" cy="320633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00674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solidFill>
        </p:spPr>
        <p:txBody>
          <a:bodyPr/>
          <a:lstStyle/>
          <a:p>
            <a:pPr algn="ctr"/>
            <a:r>
              <a:rPr lang="es-MX" b="1" dirty="0" smtClean="0">
                <a:ln w="6600">
                  <a:solidFill>
                    <a:schemeClr val="accent2"/>
                  </a:solidFill>
                  <a:prstDash val="solid"/>
                </a:ln>
                <a:solidFill>
                  <a:srgbClr val="FFFFFF"/>
                </a:solidFill>
                <a:effectLst>
                  <a:outerShdw dist="38100" dir="2700000" algn="tl" rotWithShape="0">
                    <a:schemeClr val="accent2"/>
                  </a:outerShdw>
                </a:effectLst>
              </a:rPr>
              <a:t>JUICIO DE AMPARO EN EL PROCEDIMIENTO AGRARIO</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838200" y="1825625"/>
            <a:ext cx="6026239" cy="4351338"/>
          </a:xfrm>
        </p:spPr>
        <p:txBody>
          <a:bodyPr>
            <a:normAutofit lnSpcReduction="10000"/>
          </a:bodyPr>
          <a:lstStyle/>
          <a:p>
            <a:pPr algn="just"/>
            <a:r>
              <a:rPr lang="es-MX" dirty="0" smtClean="0"/>
              <a:t>Procedencia del juicio de amparo Contra las sentencias definitivas de los Tribunales Unitarios o del Tribunal Superior Agrario sólo procederá el juicio de amparo ante el Tribunal Colegiado de Circuito correspondiente. </a:t>
            </a:r>
          </a:p>
          <a:p>
            <a:pPr algn="just"/>
            <a:r>
              <a:rPr lang="es-MX" dirty="0" smtClean="0"/>
              <a:t>Tratándose de otros actos de los Tribunales Unitarios, que por su naturaleza proceda el amparo, conocerá el Juez de Distrito que corresponda (artículo 200 párrafo segundo de la Ley Agraria)</a:t>
            </a:r>
            <a:endParaRPr lang="es-MX" dirty="0"/>
          </a:p>
        </p:txBody>
      </p:sp>
    </p:spTree>
    <p:extLst>
      <p:ext uri="{BB962C8B-B14F-4D97-AF65-F5344CB8AC3E}">
        <p14:creationId xmlns:p14="http://schemas.microsoft.com/office/powerpoint/2010/main" val="5339566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640" y="1455314"/>
            <a:ext cx="5784024" cy="512389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6495200" y="408949"/>
            <a:ext cx="5073203" cy="4351338"/>
          </a:xfrm>
          <a:solidFill>
            <a:schemeClr val="accent6">
              <a:lumMod val="60000"/>
              <a:lumOff val="40000"/>
            </a:schemeClr>
          </a:solidFill>
          <a:effectLst>
            <a:glow rad="228600">
              <a:schemeClr val="accent6">
                <a:satMod val="175000"/>
                <a:alpha val="40000"/>
              </a:schemeClr>
            </a:glow>
          </a:effectLst>
        </p:spPr>
        <p:txBody>
          <a:bodyPr>
            <a:normAutofit/>
          </a:bodyPr>
          <a:lstStyle/>
          <a:p>
            <a:pPr algn="just"/>
            <a:r>
              <a:rPr lang="es-MX" dirty="0">
                <a:solidFill>
                  <a:schemeClr val="bg1"/>
                </a:solidFill>
              </a:rPr>
              <a:t>Es muy importante tener siempre presente que la Procuraduría Agraria para la solución de controversias, tiene que agotar como vía preferente la conciliación de intereses entre las partes, motivo por el cual es indispensable que aún dentro del juicio agrario se les </a:t>
            </a:r>
            <a:r>
              <a:rPr lang="es-MX" dirty="0" smtClean="0">
                <a:solidFill>
                  <a:schemeClr val="bg1"/>
                </a:solidFill>
              </a:rPr>
              <a:t>invite </a:t>
            </a:r>
            <a:r>
              <a:rPr lang="es-MX" dirty="0">
                <a:solidFill>
                  <a:schemeClr val="bg1"/>
                </a:solidFill>
              </a:rPr>
              <a:t>en todo momento a una </a:t>
            </a:r>
            <a:r>
              <a:rPr lang="es-MX" b="1" dirty="0">
                <a:solidFill>
                  <a:schemeClr val="bg1"/>
                </a:solidFill>
              </a:rPr>
              <a:t>composición </a:t>
            </a:r>
            <a:r>
              <a:rPr lang="es-MX" b="1" dirty="0" smtClean="0">
                <a:solidFill>
                  <a:schemeClr val="bg1"/>
                </a:solidFill>
              </a:rPr>
              <a:t>amigable.</a:t>
            </a:r>
          </a:p>
          <a:p>
            <a:pPr algn="just"/>
            <a:endParaRPr lang="es-MX" dirty="0"/>
          </a:p>
        </p:txBody>
      </p:sp>
      <p:sp>
        <p:nvSpPr>
          <p:cNvPr id="4" name="Nube 3"/>
          <p:cNvSpPr/>
          <p:nvPr/>
        </p:nvSpPr>
        <p:spPr>
          <a:xfrm>
            <a:off x="8075052" y="4845497"/>
            <a:ext cx="3309871" cy="1918952"/>
          </a:xfrm>
          <a:prstGeom prst="cloud">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00" dirty="0" smtClean="0">
              <a:solidFill>
                <a:schemeClr val="tx1"/>
              </a:solidFill>
            </a:endParaRPr>
          </a:p>
          <a:p>
            <a:pPr algn="ctr"/>
            <a:r>
              <a:rPr lang="es-MX" sz="1200" dirty="0" smtClean="0">
                <a:solidFill>
                  <a:schemeClr val="tx1"/>
                </a:solidFill>
              </a:rPr>
              <a:t>Dentro </a:t>
            </a:r>
            <a:r>
              <a:rPr lang="es-MX" sz="1200" dirty="0">
                <a:solidFill>
                  <a:schemeClr val="tx1"/>
                </a:solidFill>
              </a:rPr>
              <a:t>del proceso agrario la composición amigable es una actividad que corresponde ejercer al órgano jurisdiccional, según lo dispone el artículo 185 fracción VI de la Ley Agraria.</a:t>
            </a:r>
          </a:p>
          <a:p>
            <a:pPr algn="ctr"/>
            <a:endParaRPr lang="es-MX" dirty="0"/>
          </a:p>
        </p:txBody>
      </p:sp>
      <p:sp>
        <p:nvSpPr>
          <p:cNvPr id="7" name="CuadroTexto 6"/>
          <p:cNvSpPr txBox="1"/>
          <p:nvPr/>
        </p:nvSpPr>
        <p:spPr>
          <a:xfrm>
            <a:off x="901523" y="254402"/>
            <a:ext cx="4250028" cy="1569660"/>
          </a:xfrm>
          <a:prstGeom prst="rect">
            <a:avLst/>
          </a:prstGeom>
          <a:noFill/>
          <a:ln>
            <a:solidFill>
              <a:schemeClr val="accent6">
                <a:lumMod val="7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ctr"/>
            <a:r>
              <a:rPr lang="es-MX" sz="4800" b="1" dirty="0" smtClean="0"/>
              <a:t>COMPOSICIÓN AMIGABLE</a:t>
            </a:r>
            <a:endParaRPr lang="es-MX" sz="4800" b="1" dirty="0"/>
          </a:p>
        </p:txBody>
      </p:sp>
    </p:spTree>
    <p:extLst>
      <p:ext uri="{BB962C8B-B14F-4D97-AF65-F5344CB8AC3E}">
        <p14:creationId xmlns:p14="http://schemas.microsoft.com/office/powerpoint/2010/main" val="15328194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dirty="0"/>
          </a:p>
          <a:p>
            <a:r>
              <a:rPr lang="es-MX" dirty="0"/>
              <a:t>Padrón, M. C. (2010). </a:t>
            </a:r>
            <a:r>
              <a:rPr lang="es-MX" i="1" dirty="0"/>
              <a:t>El derecho agrario en México. </a:t>
            </a:r>
            <a:r>
              <a:rPr lang="es-MX" dirty="0"/>
              <a:t>México: </a:t>
            </a:r>
            <a:r>
              <a:rPr lang="es-MX" dirty="0" smtClean="0"/>
              <a:t>Porrúa</a:t>
            </a:r>
          </a:p>
          <a:p>
            <a:endParaRPr lang="es-MX" dirty="0"/>
          </a:p>
          <a:p>
            <a:r>
              <a:rPr lang="es-MX" i="1" dirty="0"/>
              <a:t>Ley agraria. </a:t>
            </a:r>
            <a:r>
              <a:rPr lang="es-MX" dirty="0"/>
              <a:t>(2016). México</a:t>
            </a:r>
            <a:r>
              <a:rPr lang="es-MX"/>
              <a:t>: </a:t>
            </a:r>
            <a:r>
              <a:rPr lang="es-MX" smtClean="0"/>
              <a:t>SISTA </a:t>
            </a:r>
            <a:endParaRPr lang="es-MX" dirty="0"/>
          </a:p>
          <a:p>
            <a:endParaRPr lang="es-MX" dirty="0"/>
          </a:p>
        </p:txBody>
      </p:sp>
      <p:sp>
        <p:nvSpPr>
          <p:cNvPr id="4" name="Rectángulo redondeado 3"/>
          <p:cNvSpPr/>
          <p:nvPr/>
        </p:nvSpPr>
        <p:spPr>
          <a:xfrm>
            <a:off x="838201" y="501805"/>
            <a:ext cx="10515600" cy="1025912"/>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3200" dirty="0" smtClean="0">
                <a:solidFill>
                  <a:schemeClr val="tx1"/>
                </a:solidFill>
              </a:rPr>
              <a:t>BIBLIOGRAFÍA</a:t>
            </a:r>
            <a:endParaRPr lang="es-MX" sz="3200" dirty="0">
              <a:solidFill>
                <a:schemeClr val="tx1"/>
              </a:solidFill>
            </a:endParaRPr>
          </a:p>
        </p:txBody>
      </p:sp>
    </p:spTree>
    <p:extLst>
      <p:ext uri="{BB962C8B-B14F-4D97-AF65-F5344CB8AC3E}">
        <p14:creationId xmlns:p14="http://schemas.microsoft.com/office/powerpoint/2010/main" val="4003150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7895" y="1322448"/>
            <a:ext cx="5395174" cy="4085779"/>
          </a:xfrm>
          <a:solidFill>
            <a:schemeClr val="accent6">
              <a:lumMod val="60000"/>
              <a:lumOff val="40000"/>
            </a:schemeClr>
          </a:solidFill>
          <a:effectLst>
            <a:glow rad="228600">
              <a:schemeClr val="accent6">
                <a:satMod val="175000"/>
                <a:alpha val="40000"/>
              </a:schemeClr>
            </a:glow>
          </a:effectLst>
        </p:spPr>
        <p:txBody>
          <a:bodyPr>
            <a:normAutofit fontScale="92500"/>
          </a:bodyPr>
          <a:lstStyle/>
          <a:p>
            <a:pPr algn="just"/>
            <a:r>
              <a:rPr lang="es-MX" dirty="0">
                <a:solidFill>
                  <a:schemeClr val="bg1"/>
                </a:solidFill>
              </a:rPr>
              <a:t>Lograr la </a:t>
            </a:r>
            <a:r>
              <a:rPr lang="es-MX" dirty="0" err="1">
                <a:solidFill>
                  <a:schemeClr val="bg1"/>
                </a:solidFill>
              </a:rPr>
              <a:t>aveniencia</a:t>
            </a:r>
            <a:r>
              <a:rPr lang="es-MX" dirty="0">
                <a:solidFill>
                  <a:schemeClr val="bg1"/>
                </a:solidFill>
              </a:rPr>
              <a:t> de actor y demandado antes del juicio o por conducto de los </a:t>
            </a:r>
            <a:r>
              <a:rPr lang="es-MX" dirty="0" smtClean="0">
                <a:solidFill>
                  <a:schemeClr val="bg1"/>
                </a:solidFill>
              </a:rPr>
              <a:t>T. A. </a:t>
            </a:r>
            <a:r>
              <a:rPr lang="es-MX" dirty="0">
                <a:solidFill>
                  <a:schemeClr val="bg1"/>
                </a:solidFill>
              </a:rPr>
              <a:t>hasta antes de dictarse la resolución que ponga fin al procedimiento, será síntoma de que la procuración de justicia se está cumpliendo de manera pronta y expedita, dándole una importancia prominente a la autocomposición de los intereses en conflicto por voluntad de las mismas partes. </a:t>
            </a:r>
            <a:endParaRPr lang="es-MX" dirty="0" smtClean="0">
              <a:solidFill>
                <a:schemeClr val="bg1"/>
              </a:solidFill>
            </a:endParaRPr>
          </a:p>
          <a:p>
            <a:pPr marL="0" indent="0">
              <a:buNone/>
            </a:pPr>
            <a:endParaRPr lang="es-MX" dirty="0"/>
          </a:p>
        </p:txBody>
      </p:sp>
      <p:pic>
        <p:nvPicPr>
          <p:cNvPr id="1030" name="Picture 6"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8948" y="523935"/>
            <a:ext cx="5655665" cy="5682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1883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83737" y="334998"/>
            <a:ext cx="3792557" cy="5632311"/>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es-MX" sz="3600" dirty="0" smtClean="0"/>
              <a:t>Es aquel que</a:t>
            </a:r>
          </a:p>
          <a:p>
            <a:pPr algn="ctr"/>
            <a:r>
              <a:rPr lang="es-MX" sz="3600" dirty="0" smtClean="0"/>
              <a:t> </a:t>
            </a:r>
            <a:r>
              <a:rPr lang="es-MX" sz="3600" dirty="0"/>
              <a:t>tienen por </a:t>
            </a:r>
            <a:r>
              <a:rPr lang="es-MX" sz="3600" dirty="0" smtClean="0"/>
              <a:t>objeto</a:t>
            </a:r>
          </a:p>
          <a:p>
            <a:pPr algn="ctr"/>
            <a:r>
              <a:rPr lang="es-MX" sz="3600" dirty="0" smtClean="0"/>
              <a:t> </a:t>
            </a:r>
            <a:r>
              <a:rPr lang="es-MX" sz="3600" dirty="0"/>
              <a:t>sustanciar, dirimir y resolver </a:t>
            </a:r>
            <a:r>
              <a:rPr lang="es-MX" sz="3600" dirty="0" smtClean="0"/>
              <a:t>las</a:t>
            </a:r>
          </a:p>
          <a:p>
            <a:pPr algn="ctr"/>
            <a:r>
              <a:rPr lang="es-MX" sz="3600" dirty="0" smtClean="0"/>
              <a:t> </a:t>
            </a:r>
            <a:r>
              <a:rPr lang="es-MX" sz="3600" dirty="0"/>
              <a:t>controversias </a:t>
            </a:r>
            <a:r>
              <a:rPr lang="es-MX" sz="3600" dirty="0" smtClean="0"/>
              <a:t>que</a:t>
            </a:r>
          </a:p>
          <a:p>
            <a:pPr algn="ctr"/>
            <a:r>
              <a:rPr lang="es-MX" sz="3600" dirty="0" smtClean="0"/>
              <a:t> </a:t>
            </a:r>
            <a:r>
              <a:rPr lang="es-MX" sz="3600" dirty="0"/>
              <a:t>se susciten </a:t>
            </a:r>
            <a:r>
              <a:rPr lang="es-MX" sz="3600" dirty="0" smtClean="0"/>
              <a:t>con</a:t>
            </a:r>
          </a:p>
          <a:p>
            <a:pPr algn="ctr"/>
            <a:r>
              <a:rPr lang="es-MX" sz="3600" dirty="0" smtClean="0"/>
              <a:t> </a:t>
            </a:r>
            <a:r>
              <a:rPr lang="es-MX" sz="3600" dirty="0"/>
              <a:t>motivo de </a:t>
            </a:r>
            <a:r>
              <a:rPr lang="es-MX" sz="3600" dirty="0" smtClean="0"/>
              <a:t>la</a:t>
            </a:r>
          </a:p>
          <a:p>
            <a:pPr algn="ctr"/>
            <a:r>
              <a:rPr lang="es-MX" sz="3600" dirty="0" smtClean="0"/>
              <a:t> </a:t>
            </a:r>
            <a:r>
              <a:rPr lang="es-MX" sz="3600" dirty="0"/>
              <a:t>aplicación de </a:t>
            </a:r>
            <a:r>
              <a:rPr lang="es-MX" sz="3600" dirty="0" smtClean="0"/>
              <a:t>la</a:t>
            </a:r>
          </a:p>
          <a:p>
            <a:pPr algn="ctr"/>
            <a:r>
              <a:rPr lang="es-MX" sz="3600" dirty="0" smtClean="0"/>
              <a:t> </a:t>
            </a:r>
            <a:r>
              <a:rPr lang="es-MX" sz="3600" dirty="0"/>
              <a:t>Legislación Agraria.</a:t>
            </a:r>
          </a:p>
        </p:txBody>
      </p:sp>
      <p:sp>
        <p:nvSpPr>
          <p:cNvPr id="3" name="Flecha izquierda 2"/>
          <p:cNvSpPr/>
          <p:nvPr/>
        </p:nvSpPr>
        <p:spPr>
          <a:xfrm>
            <a:off x="5376615" y="334998"/>
            <a:ext cx="5155918" cy="2679136"/>
          </a:xfrm>
          <a:prstGeom prst="leftArrow">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4800" b="1" dirty="0" smtClean="0">
                <a:ln w="12700">
                  <a:solidFill>
                    <a:schemeClr val="accent5"/>
                  </a:solidFill>
                  <a:prstDash val="solid"/>
                </a:ln>
                <a:pattFill prst="ltDnDiag">
                  <a:fgClr>
                    <a:schemeClr val="accent5">
                      <a:lumMod val="60000"/>
                      <a:lumOff val="40000"/>
                    </a:schemeClr>
                  </a:fgClr>
                  <a:bgClr>
                    <a:schemeClr val="bg1"/>
                  </a:bgClr>
                </a:pattFill>
              </a:rPr>
              <a:t>JUICIO AGRARIO</a:t>
            </a:r>
            <a:endParaRPr lang="es-MX" sz="4800" b="1" dirty="0">
              <a:ln w="12700">
                <a:solidFill>
                  <a:schemeClr val="accent5"/>
                </a:solidFill>
                <a:prstDash val="solid"/>
              </a:ln>
              <a:pattFill prst="ltDnDiag">
                <a:fgClr>
                  <a:schemeClr val="accent5">
                    <a:lumMod val="60000"/>
                    <a:lumOff val="40000"/>
                  </a:schemeClr>
                </a:fgClr>
                <a:bgClr>
                  <a:schemeClr val="bg1"/>
                </a:bgClr>
              </a:pattFill>
            </a:endParaRPr>
          </a:p>
        </p:txBody>
      </p:sp>
      <p:pic>
        <p:nvPicPr>
          <p:cNvPr id="1026" name="Picture 2" descr="Resultado de imagen para juicio agrario y sus etapas proces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1990" y="3151153"/>
            <a:ext cx="4796435" cy="3228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350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1195451" y="2769185"/>
            <a:ext cx="4868885" cy="1325563"/>
          </a:xfrm>
          <a:solidFill>
            <a:schemeClr val="accent1">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pPr algn="ctr"/>
            <a:r>
              <a:rPr lang="es-MX"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CARACTERISTICAS ESENCIALES</a:t>
            </a:r>
            <a:endParaRPr lang="es-MX"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graphicFrame>
        <p:nvGraphicFramePr>
          <p:cNvPr id="7" name="Diagrama 6"/>
          <p:cNvGraphicFramePr/>
          <p:nvPr>
            <p:extLst>
              <p:ext uri="{D42A27DB-BD31-4B8C-83A1-F6EECF244321}">
                <p14:modId xmlns:p14="http://schemas.microsoft.com/office/powerpoint/2010/main" val="1549251070"/>
              </p:ext>
            </p:extLst>
          </p:nvPr>
        </p:nvGraphicFramePr>
        <p:xfrm>
          <a:off x="2079904" y="201882"/>
          <a:ext cx="9702141" cy="6347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7234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59843" y="581955"/>
            <a:ext cx="5744744" cy="4286260"/>
          </a:xfrm>
          <a:ln w="76200"/>
        </p:spPr>
        <p:style>
          <a:lnRef idx="2">
            <a:schemeClr val="accent1"/>
          </a:lnRef>
          <a:fillRef idx="1">
            <a:schemeClr val="lt1"/>
          </a:fillRef>
          <a:effectRef idx="0">
            <a:schemeClr val="accent1"/>
          </a:effectRef>
          <a:fontRef idx="minor">
            <a:schemeClr val="dk1"/>
          </a:fontRef>
        </p:style>
        <p:txBody>
          <a:bodyPr>
            <a:normAutofit/>
          </a:bodyPr>
          <a:lstStyle/>
          <a:p>
            <a:pPr algn="just"/>
            <a:r>
              <a:rPr lang="es-MX" sz="2400" dirty="0"/>
              <a:t>En los juicios, en que se involucren tierras de los grupos indígenas, los Tribunales deberán considerar las costumbres y usos de cada grupo, </a:t>
            </a:r>
            <a:r>
              <a:rPr lang="es-MX" sz="2400" dirty="0" smtClean="0"/>
              <a:t>sin afectas los </a:t>
            </a:r>
            <a:r>
              <a:rPr lang="es-MX" sz="2400" dirty="0"/>
              <a:t>derechos de terceros</a:t>
            </a:r>
            <a:r>
              <a:rPr lang="es-MX" sz="2400" dirty="0" smtClean="0"/>
              <a:t>;</a:t>
            </a:r>
          </a:p>
          <a:p>
            <a:pPr algn="just"/>
            <a:r>
              <a:rPr lang="es-MX" sz="2400" dirty="0" smtClean="0"/>
              <a:t>Cuando </a:t>
            </a:r>
            <a:r>
              <a:rPr lang="es-MX" sz="2400" dirty="0"/>
              <a:t>sea necesario, el Tribunal se asegurará de que los indígenas cuenten con traductores.</a:t>
            </a:r>
          </a:p>
        </p:txBody>
      </p:sp>
      <p:pic>
        <p:nvPicPr>
          <p:cNvPr id="4" name="Picture 6"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0815" y="2403113"/>
            <a:ext cx="5609263" cy="3212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521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7575" y="281996"/>
            <a:ext cx="3116284" cy="1325563"/>
          </a:xfrm>
          <a:solidFill>
            <a:schemeClr val="accent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MX" b="1" dirty="0" smtClean="0">
                <a:ln w="6600">
                  <a:solidFill>
                    <a:schemeClr val="accent2"/>
                  </a:solidFill>
                  <a:prstDash val="solid"/>
                </a:ln>
                <a:solidFill>
                  <a:srgbClr val="FFFFFF"/>
                </a:solidFill>
                <a:effectLst>
                  <a:outerShdw dist="38100" dir="2700000" algn="tl" rotWithShape="0">
                    <a:schemeClr val="accent2"/>
                  </a:outerShdw>
                </a:effectLst>
              </a:rPr>
              <a:t>DEMANDA</a:t>
            </a:r>
            <a:endParaRPr lang="es-MX" dirty="0"/>
          </a:p>
        </p:txBody>
      </p:sp>
      <p:sp>
        <p:nvSpPr>
          <p:cNvPr id="3" name="Marcador de contenido 2"/>
          <p:cNvSpPr>
            <a:spLocks noGrp="1"/>
          </p:cNvSpPr>
          <p:nvPr>
            <p:ph idx="1"/>
          </p:nvPr>
        </p:nvSpPr>
        <p:spPr>
          <a:xfrm>
            <a:off x="493815" y="1987571"/>
            <a:ext cx="3923805" cy="3855089"/>
          </a:xfrm>
        </p:spPr>
        <p:txBody>
          <a:bodyPr>
            <a:normAutofit/>
          </a:bodyPr>
          <a:lstStyle/>
          <a:p>
            <a:pPr algn="just"/>
            <a:r>
              <a:rPr lang="es-MX" sz="2400" dirty="0"/>
              <a:t>La demanda es el acto fundamental con el que la parte actora inicia el ejercicio de la acción y plantea concretamente su pretensión ante el </a:t>
            </a:r>
            <a:r>
              <a:rPr lang="es-MX" sz="2400" dirty="0" smtClean="0"/>
              <a:t>juzgador.</a:t>
            </a:r>
          </a:p>
          <a:p>
            <a:pPr algn="just"/>
            <a:r>
              <a:rPr lang="es-MX" sz="2400" dirty="0" smtClean="0"/>
              <a:t>En esta se </a:t>
            </a:r>
            <a:r>
              <a:rPr lang="es-MX" sz="2400" dirty="0"/>
              <a:t>pueden distinguir cuatro </a:t>
            </a:r>
            <a:r>
              <a:rPr lang="es-MX" sz="2400" dirty="0" smtClean="0"/>
              <a:t>partes: </a:t>
            </a:r>
          </a:p>
        </p:txBody>
      </p:sp>
      <p:graphicFrame>
        <p:nvGraphicFramePr>
          <p:cNvPr id="4" name="Diagrama 3"/>
          <p:cNvGraphicFramePr/>
          <p:nvPr>
            <p:extLst>
              <p:ext uri="{D42A27DB-BD31-4B8C-83A1-F6EECF244321}">
                <p14:modId xmlns:p14="http://schemas.microsoft.com/office/powerpoint/2010/main" val="3737224373"/>
              </p:ext>
            </p:extLst>
          </p:nvPr>
        </p:nvGraphicFramePr>
        <p:xfrm>
          <a:off x="3455720" y="1"/>
          <a:ext cx="9381506"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6349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1232</TotalTime>
  <Words>3377</Words>
  <Application>Microsoft Office PowerPoint</Application>
  <PresentationFormat>Panorámica</PresentationFormat>
  <Paragraphs>189</Paragraphs>
  <Slides>40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40</vt:i4>
      </vt:variant>
    </vt:vector>
  </HeadingPairs>
  <TitlesOfParts>
    <vt:vector size="45" baseType="lpstr">
      <vt:lpstr>Aharoni</vt:lpstr>
      <vt:lpstr>Arial</vt:lpstr>
      <vt:lpstr>Calibri</vt:lpstr>
      <vt:lpstr>Calibri Light</vt:lpstr>
      <vt:lpstr>Tema de Office</vt:lpstr>
      <vt:lpstr>  C.U. VALLE DE TEOTIHUACAN </vt:lpstr>
      <vt:lpstr>Presentación de PowerPoint</vt:lpstr>
      <vt:lpstr>Presentación de PowerPoint</vt:lpstr>
      <vt:lpstr>Presentación de PowerPoint</vt:lpstr>
      <vt:lpstr>Presentación de PowerPoint</vt:lpstr>
      <vt:lpstr>Presentación de PowerPoint</vt:lpstr>
      <vt:lpstr>CARACTERISTICAS ESENCIALES</vt:lpstr>
      <vt:lpstr>Presentación de PowerPoint</vt:lpstr>
      <vt:lpstr>DEMANDA</vt:lpstr>
      <vt:lpstr>DEMANDA EN EL JUICIO AGRARIO.</vt:lpstr>
      <vt:lpstr>Presentación de PowerPoint</vt:lpstr>
      <vt:lpstr>REQUISITOS DE LA DEMANDA</vt:lpstr>
      <vt:lpstr>PREVENCIÓN.</vt:lpstr>
      <vt:lpstr>Presentación de PowerPoint</vt:lpstr>
      <vt:lpstr>EMPLAZAMIENTO</vt:lpstr>
      <vt:lpstr>Presentación de PowerPoint</vt:lpstr>
      <vt:lpstr>Presentación de PowerPoint</vt:lpstr>
      <vt:lpstr>Presentación de PowerPoint</vt:lpstr>
      <vt:lpstr>Presentación de PowerPoint</vt:lpstr>
      <vt:lpstr>CONTESTACIÓN </vt:lpstr>
      <vt:lpstr>Presentación de PowerPoint</vt:lpstr>
      <vt:lpstr>REPRESENTACIÓN.</vt:lpstr>
      <vt:lpstr>RECONVENCIÓN.</vt:lpstr>
      <vt:lpstr>Presentación de PowerPoint</vt:lpstr>
      <vt:lpstr>INICIO DE LA AUDIENCIA</vt:lpstr>
      <vt:lpstr>DESARROLLO DE LA AUDIENCIA DE LEY.</vt:lpstr>
      <vt:lpstr>Presentación de PowerPoint</vt:lpstr>
      <vt:lpstr>Presentación de PowerPoint</vt:lpstr>
      <vt:lpstr>DESAHOGO DE PRUEBAS</vt:lpstr>
      <vt:lpstr>DESAHOGO DE PRUEBAS</vt:lpstr>
      <vt:lpstr>ALEGATOS</vt:lpstr>
      <vt:lpstr>SENTENCIA</vt:lpstr>
      <vt:lpstr>CADUCIDAD</vt:lpstr>
      <vt:lpstr>EJECUCIÓN DE LAS SENTENCIAS</vt:lpstr>
      <vt:lpstr>Presentación de PowerPoint</vt:lpstr>
      <vt:lpstr>RECURSO DE REVISIÓN </vt:lpstr>
      <vt:lpstr>Presentación de PowerPoint</vt:lpstr>
      <vt:lpstr>Presentación de PowerPoint</vt:lpstr>
      <vt:lpstr>JUICIO DE AMPARO EN EL PROCEDIMIENTO AGRARIO</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84</cp:revision>
  <dcterms:created xsi:type="dcterms:W3CDTF">2017-10-08T00:05:19Z</dcterms:created>
  <dcterms:modified xsi:type="dcterms:W3CDTF">2017-10-19T20:12:21Z</dcterms:modified>
</cp:coreProperties>
</file>