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91" r:id="rId5"/>
    <p:sldId id="262" r:id="rId6"/>
    <p:sldId id="274" r:id="rId7"/>
    <p:sldId id="263" r:id="rId8"/>
    <p:sldId id="264" r:id="rId9"/>
    <p:sldId id="266" r:id="rId10"/>
    <p:sldId id="268" r:id="rId11"/>
    <p:sldId id="269" r:id="rId12"/>
    <p:sldId id="265" r:id="rId13"/>
    <p:sldId id="267" r:id="rId14"/>
    <p:sldId id="271" r:id="rId15"/>
    <p:sldId id="273" r:id="rId16"/>
    <p:sldId id="258" r:id="rId17"/>
    <p:sldId id="275" r:id="rId18"/>
    <p:sldId id="280" r:id="rId19"/>
    <p:sldId id="290" r:id="rId20"/>
    <p:sldId id="276" r:id="rId21"/>
    <p:sldId id="284" r:id="rId22"/>
    <p:sldId id="277" r:id="rId23"/>
    <p:sldId id="285" r:id="rId24"/>
    <p:sldId id="278" r:id="rId25"/>
    <p:sldId id="281" r:id="rId26"/>
    <p:sldId id="289" r:id="rId27"/>
    <p:sldId id="283" r:id="rId28"/>
    <p:sldId id="282" r:id="rId29"/>
    <p:sldId id="279" r:id="rId30"/>
    <p:sldId id="288" r:id="rId31"/>
    <p:sldId id="286" r:id="rId32"/>
    <p:sldId id="287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diagrams/_rels/data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_rels/data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image" Target="../media/image17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1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iagrams/_rels/drawing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diagrams/_rels/drawing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_rels/drawing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rawing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image" Target="../media/image17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1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B16FF1-D703-4842-98E0-884FD244F18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4072793-9400-44BA-9995-AFB8A30EEAAF}">
      <dgm:prSet phldrT="[Texto]" custT="1"/>
      <dgm:spPr/>
      <dgm:t>
        <a:bodyPr/>
        <a:lstStyle/>
        <a:p>
          <a:r>
            <a:rPr lang="es-MX" sz="1800" b="1" dirty="0" smtClean="0"/>
            <a:t>No  hacer o en tolerar. </a:t>
          </a:r>
          <a:endParaRPr lang="es-MX" sz="1800" b="1" dirty="0"/>
        </a:p>
      </dgm:t>
    </dgm:pt>
    <dgm:pt modelId="{92FF37AE-4340-46C0-AF6D-84F17DE9F2E3}" type="parTrans" cxnId="{8CED0AF8-84F6-4822-BE05-35AF88BD6F7A}">
      <dgm:prSet/>
      <dgm:spPr/>
      <dgm:t>
        <a:bodyPr/>
        <a:lstStyle/>
        <a:p>
          <a:endParaRPr lang="es-MX" sz="2000" b="1"/>
        </a:p>
      </dgm:t>
    </dgm:pt>
    <dgm:pt modelId="{B5D43F72-63E7-4B7B-B086-F42A001A892B}" type="sibTrans" cxnId="{8CED0AF8-84F6-4822-BE05-35AF88BD6F7A}">
      <dgm:prSet/>
      <dgm:spPr/>
      <dgm:t>
        <a:bodyPr/>
        <a:lstStyle/>
        <a:p>
          <a:endParaRPr lang="es-MX" sz="2000" b="1"/>
        </a:p>
      </dgm:t>
    </dgm:pt>
    <dgm:pt modelId="{C60CA19B-73D2-4395-A2B2-2C2B55D79AA5}">
      <dgm:prSet custT="1"/>
      <dgm:spPr/>
      <dgm:t>
        <a:bodyPr/>
        <a:lstStyle/>
        <a:p>
          <a:pPr algn="just"/>
          <a:r>
            <a:rPr lang="es-MX" sz="1400" b="1" dirty="0" smtClean="0"/>
            <a:t>Para exigir la ejecución de un hecho, es necesario que esté expresamente determinado por la ley.</a:t>
          </a:r>
          <a:endParaRPr lang="es-MX" sz="1400" b="1" dirty="0"/>
        </a:p>
      </dgm:t>
    </dgm:pt>
    <dgm:pt modelId="{F4B59562-0AEF-4870-A90B-50D32AEEBE0D}" type="parTrans" cxnId="{9D523F16-E6D6-4FCB-B751-B95802B4694D}">
      <dgm:prSet/>
      <dgm:spPr/>
      <dgm:t>
        <a:bodyPr/>
        <a:lstStyle/>
        <a:p>
          <a:endParaRPr lang="es-MX" sz="2000" b="1"/>
        </a:p>
      </dgm:t>
    </dgm:pt>
    <dgm:pt modelId="{D0977AB6-93E9-4CED-BC54-63CB653C9EE0}" type="sibTrans" cxnId="{9D523F16-E6D6-4FCB-B751-B95802B4694D}">
      <dgm:prSet/>
      <dgm:spPr/>
      <dgm:t>
        <a:bodyPr/>
        <a:lstStyle/>
        <a:p>
          <a:endParaRPr lang="es-MX" sz="2000" b="1"/>
        </a:p>
      </dgm:t>
    </dgm:pt>
    <dgm:pt modelId="{D8E9582F-BBBF-490C-9D23-17CF4EDB62F7}">
      <dgm:prSet custT="1"/>
      <dgm:spPr/>
      <dgm:t>
        <a:bodyPr/>
        <a:lstStyle/>
        <a:p>
          <a:r>
            <a:rPr lang="es-MX" sz="1800" b="1" dirty="0" smtClean="0"/>
            <a:t>Predio Dominante.</a:t>
          </a:r>
          <a:endParaRPr lang="es-MX" sz="1800" b="1" dirty="0"/>
        </a:p>
      </dgm:t>
    </dgm:pt>
    <dgm:pt modelId="{3DF97784-D951-4557-AA0C-6B4ECA508F9B}" type="parTrans" cxnId="{E6DDD458-D33B-474C-A9B7-3B0ADC9BA962}">
      <dgm:prSet/>
      <dgm:spPr/>
      <dgm:t>
        <a:bodyPr/>
        <a:lstStyle/>
        <a:p>
          <a:endParaRPr lang="es-MX" sz="2000" b="1"/>
        </a:p>
      </dgm:t>
    </dgm:pt>
    <dgm:pt modelId="{F989F772-410F-4E9D-BC87-96D098C48755}" type="sibTrans" cxnId="{E6DDD458-D33B-474C-A9B7-3B0ADC9BA962}">
      <dgm:prSet/>
      <dgm:spPr/>
      <dgm:t>
        <a:bodyPr/>
        <a:lstStyle/>
        <a:p>
          <a:endParaRPr lang="es-MX" sz="2000" b="1"/>
        </a:p>
      </dgm:t>
    </dgm:pt>
    <dgm:pt modelId="{2DB23143-E49A-4A0E-B7C4-34DF1C182A65}">
      <dgm:prSet custT="1"/>
      <dgm:spPr/>
      <dgm:t>
        <a:bodyPr/>
        <a:lstStyle/>
        <a:p>
          <a:r>
            <a:rPr lang="es-MX" sz="1800" b="1" dirty="0" smtClean="0"/>
            <a:t>Predio Sirviente.</a:t>
          </a:r>
          <a:endParaRPr lang="es-MX" sz="1800" b="1" dirty="0"/>
        </a:p>
      </dgm:t>
    </dgm:pt>
    <dgm:pt modelId="{7E80E705-C16D-4F81-AA26-613515D27526}" type="parTrans" cxnId="{833D9CB9-227F-4EB5-A321-A8F3865EDC46}">
      <dgm:prSet/>
      <dgm:spPr/>
      <dgm:t>
        <a:bodyPr/>
        <a:lstStyle/>
        <a:p>
          <a:endParaRPr lang="es-MX" sz="2000" b="1"/>
        </a:p>
      </dgm:t>
    </dgm:pt>
    <dgm:pt modelId="{6A1637F2-6CCA-4C83-89EB-D4A18BD84179}" type="sibTrans" cxnId="{833D9CB9-227F-4EB5-A321-A8F3865EDC46}">
      <dgm:prSet/>
      <dgm:spPr/>
      <dgm:t>
        <a:bodyPr/>
        <a:lstStyle/>
        <a:p>
          <a:endParaRPr lang="es-MX" sz="2000" b="1"/>
        </a:p>
      </dgm:t>
    </dgm:pt>
    <dgm:pt modelId="{D95EFC43-08EE-43CD-BC81-D07F088C6631}">
      <dgm:prSet custT="1"/>
      <dgm:spPr/>
      <dgm:t>
        <a:bodyPr/>
        <a:lstStyle/>
        <a:p>
          <a:r>
            <a:rPr lang="es-MX" sz="1600" b="1" dirty="0" smtClean="0"/>
            <a:t>Son inseparables del inmueble al que pertenecen.</a:t>
          </a:r>
          <a:endParaRPr lang="es-MX" sz="1600" b="1" dirty="0"/>
        </a:p>
      </dgm:t>
    </dgm:pt>
    <dgm:pt modelId="{7849996D-B252-4E64-AA05-6F15E67400B1}" type="parTrans" cxnId="{0B76B8A2-E851-4E28-93D6-9F1D96912CF1}">
      <dgm:prSet/>
      <dgm:spPr/>
      <dgm:t>
        <a:bodyPr/>
        <a:lstStyle/>
        <a:p>
          <a:endParaRPr lang="es-MX" sz="2000" b="1"/>
        </a:p>
      </dgm:t>
    </dgm:pt>
    <dgm:pt modelId="{E51C9510-668E-4AB7-8035-B77A4B57119A}" type="sibTrans" cxnId="{0B76B8A2-E851-4E28-93D6-9F1D96912CF1}">
      <dgm:prSet/>
      <dgm:spPr/>
      <dgm:t>
        <a:bodyPr/>
        <a:lstStyle/>
        <a:p>
          <a:endParaRPr lang="es-MX" sz="2000" b="1"/>
        </a:p>
      </dgm:t>
    </dgm:pt>
    <dgm:pt modelId="{36BF1795-E1DC-428C-8061-5A5FF0EC239A}">
      <dgm:prSet custT="1"/>
      <dgm:spPr/>
      <dgm:t>
        <a:bodyPr/>
        <a:lstStyle/>
        <a:p>
          <a:r>
            <a:rPr lang="es-MX" sz="1600" b="1" dirty="0" smtClean="0"/>
            <a:t>Son indivisibles, Art. 5.178  Código civil del Estado de México.</a:t>
          </a:r>
          <a:endParaRPr lang="es-MX" sz="1600" b="1" dirty="0"/>
        </a:p>
      </dgm:t>
    </dgm:pt>
    <dgm:pt modelId="{338B2F03-9CE2-4834-B8B1-7560E2928DBB}" type="parTrans" cxnId="{B8CF3FFB-62AE-4C78-93EB-A54E4E43816B}">
      <dgm:prSet/>
      <dgm:spPr/>
      <dgm:t>
        <a:bodyPr/>
        <a:lstStyle/>
        <a:p>
          <a:endParaRPr lang="es-MX" sz="2000" b="1"/>
        </a:p>
      </dgm:t>
    </dgm:pt>
    <dgm:pt modelId="{3BE49DDF-4332-46F4-A6EB-F9819F80CB8F}" type="sibTrans" cxnId="{B8CF3FFB-62AE-4C78-93EB-A54E4E43816B}">
      <dgm:prSet/>
      <dgm:spPr/>
      <dgm:t>
        <a:bodyPr/>
        <a:lstStyle/>
        <a:p>
          <a:endParaRPr lang="es-MX" sz="2000" b="1"/>
        </a:p>
      </dgm:t>
    </dgm:pt>
    <dgm:pt modelId="{E195C683-070A-4CCD-BEC2-BE562330B8AA}" type="pres">
      <dgm:prSet presAssocID="{B0B16FF1-D703-4842-98E0-884FD244F1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861099-168B-41AA-8367-ABDFE054B0DD}" type="pres">
      <dgm:prSet presAssocID="{24072793-9400-44BA-9995-AFB8A30EEAAF}" presName="composite" presStyleCnt="0"/>
      <dgm:spPr/>
    </dgm:pt>
    <dgm:pt modelId="{8ED69824-CFBE-48DA-BEAA-0E93D70F0076}" type="pres">
      <dgm:prSet presAssocID="{24072793-9400-44BA-9995-AFB8A30EEAAF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E56F97-4E95-4A14-B49F-7F0BC155854D}" type="pres">
      <dgm:prSet presAssocID="{24072793-9400-44BA-9995-AFB8A30EEAAF}" presName="rect2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4A8DE83-C927-4026-84A4-E76AD8348D21}" type="pres">
      <dgm:prSet presAssocID="{B5D43F72-63E7-4B7B-B086-F42A001A892B}" presName="sibTrans" presStyleCnt="0"/>
      <dgm:spPr/>
    </dgm:pt>
    <dgm:pt modelId="{365D1530-6227-4E43-9DE7-8BBA21515540}" type="pres">
      <dgm:prSet presAssocID="{C60CA19B-73D2-4395-A2B2-2C2B55D79AA5}" presName="composite" presStyleCnt="0"/>
      <dgm:spPr/>
    </dgm:pt>
    <dgm:pt modelId="{2CC4B53C-D40A-419C-BEB7-17AFA204BF74}" type="pres">
      <dgm:prSet presAssocID="{C60CA19B-73D2-4395-A2B2-2C2B55D79AA5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F51C33-F372-45E3-8349-22871943C144}" type="pres">
      <dgm:prSet presAssocID="{C60CA19B-73D2-4395-A2B2-2C2B55D79AA5}" presName="rect2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  <dgm:pt modelId="{3DA966D3-5BC6-4C0F-BB2B-284433E10519}" type="pres">
      <dgm:prSet presAssocID="{D0977AB6-93E9-4CED-BC54-63CB653C9EE0}" presName="sibTrans" presStyleCnt="0"/>
      <dgm:spPr/>
    </dgm:pt>
    <dgm:pt modelId="{9419B4F3-A330-4FC3-865A-BEE9061C6405}" type="pres">
      <dgm:prSet presAssocID="{D8E9582F-BBBF-490C-9D23-17CF4EDB62F7}" presName="composite" presStyleCnt="0"/>
      <dgm:spPr/>
    </dgm:pt>
    <dgm:pt modelId="{69B53726-796C-40D5-90EA-4C68B7390192}" type="pres">
      <dgm:prSet presAssocID="{D8E9582F-BBBF-490C-9D23-17CF4EDB62F7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B4425F-5A43-4DA4-B12D-216F635E1186}" type="pres">
      <dgm:prSet presAssocID="{D8E9582F-BBBF-490C-9D23-17CF4EDB62F7}" presName="rect2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0" r="-150000"/>
          </a:stretch>
        </a:blipFill>
      </dgm:spPr>
    </dgm:pt>
    <dgm:pt modelId="{7C792526-638F-4CBD-8CF5-99169BEAC806}" type="pres">
      <dgm:prSet presAssocID="{F989F772-410F-4E9D-BC87-96D098C48755}" presName="sibTrans" presStyleCnt="0"/>
      <dgm:spPr/>
    </dgm:pt>
    <dgm:pt modelId="{1557C8C1-874A-4036-A797-6E1737CE6525}" type="pres">
      <dgm:prSet presAssocID="{2DB23143-E49A-4A0E-B7C4-34DF1C182A65}" presName="composite" presStyleCnt="0"/>
      <dgm:spPr/>
    </dgm:pt>
    <dgm:pt modelId="{BF5CF036-A308-4A39-AE7A-3C1FC0863182}" type="pres">
      <dgm:prSet presAssocID="{2DB23143-E49A-4A0E-B7C4-34DF1C182A65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7A1B13-00CC-45E9-A9C1-F50C95CE3E3E}" type="pres">
      <dgm:prSet presAssocID="{2DB23143-E49A-4A0E-B7C4-34DF1C182A65}" presName="rect2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2000" r="-122000"/>
          </a:stretch>
        </a:blipFill>
      </dgm:spPr>
    </dgm:pt>
    <dgm:pt modelId="{A10A0C02-3EB5-41EB-9E7A-E19C73A5C20D}" type="pres">
      <dgm:prSet presAssocID="{6A1637F2-6CCA-4C83-89EB-D4A18BD84179}" presName="sibTrans" presStyleCnt="0"/>
      <dgm:spPr/>
    </dgm:pt>
    <dgm:pt modelId="{1D438039-81CB-48E0-B34A-4C188391DA8A}" type="pres">
      <dgm:prSet presAssocID="{D95EFC43-08EE-43CD-BC81-D07F088C6631}" presName="composite" presStyleCnt="0"/>
      <dgm:spPr/>
    </dgm:pt>
    <dgm:pt modelId="{80115D15-0743-48DA-8DB1-B6FC02378003}" type="pres">
      <dgm:prSet presAssocID="{D95EFC43-08EE-43CD-BC81-D07F088C6631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05BFF7-6786-4B5A-821D-0EE71F98AF17}" type="pres">
      <dgm:prSet presAssocID="{D95EFC43-08EE-43CD-BC81-D07F088C6631}" presName="rect2" presStyleLbl="fgImgPlace1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</dgm:pt>
    <dgm:pt modelId="{3E08C8BF-A559-4540-9700-38C00BA92B62}" type="pres">
      <dgm:prSet presAssocID="{E51C9510-668E-4AB7-8035-B77A4B57119A}" presName="sibTrans" presStyleCnt="0"/>
      <dgm:spPr/>
    </dgm:pt>
    <dgm:pt modelId="{F8A19163-A609-4B86-97D3-97F9CC6C1116}" type="pres">
      <dgm:prSet presAssocID="{36BF1795-E1DC-428C-8061-5A5FF0EC239A}" presName="composite" presStyleCnt="0"/>
      <dgm:spPr/>
    </dgm:pt>
    <dgm:pt modelId="{E5F42753-2D40-43A5-AC6A-EEFAE8DD20A2}" type="pres">
      <dgm:prSet presAssocID="{36BF1795-E1DC-428C-8061-5A5FF0EC239A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563C95-8F25-4837-92DD-A33778D65B15}" type="pres">
      <dgm:prSet presAssocID="{36BF1795-E1DC-428C-8061-5A5FF0EC239A}" presName="rect2" presStyleLbl="fgImgPlac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9000" r="-59000"/>
          </a:stretch>
        </a:blipFill>
      </dgm:spPr>
    </dgm:pt>
  </dgm:ptLst>
  <dgm:cxnLst>
    <dgm:cxn modelId="{9D523F16-E6D6-4FCB-B751-B95802B4694D}" srcId="{B0B16FF1-D703-4842-98E0-884FD244F181}" destId="{C60CA19B-73D2-4395-A2B2-2C2B55D79AA5}" srcOrd="1" destOrd="0" parTransId="{F4B59562-0AEF-4870-A90B-50D32AEEBE0D}" sibTransId="{D0977AB6-93E9-4CED-BC54-63CB653C9EE0}"/>
    <dgm:cxn modelId="{0B76B8A2-E851-4E28-93D6-9F1D96912CF1}" srcId="{B0B16FF1-D703-4842-98E0-884FD244F181}" destId="{D95EFC43-08EE-43CD-BC81-D07F088C6631}" srcOrd="4" destOrd="0" parTransId="{7849996D-B252-4E64-AA05-6F15E67400B1}" sibTransId="{E51C9510-668E-4AB7-8035-B77A4B57119A}"/>
    <dgm:cxn modelId="{8CED0AF8-84F6-4822-BE05-35AF88BD6F7A}" srcId="{B0B16FF1-D703-4842-98E0-884FD244F181}" destId="{24072793-9400-44BA-9995-AFB8A30EEAAF}" srcOrd="0" destOrd="0" parTransId="{92FF37AE-4340-46C0-AF6D-84F17DE9F2E3}" sibTransId="{B5D43F72-63E7-4B7B-B086-F42A001A892B}"/>
    <dgm:cxn modelId="{833D9CB9-227F-4EB5-A321-A8F3865EDC46}" srcId="{B0B16FF1-D703-4842-98E0-884FD244F181}" destId="{2DB23143-E49A-4A0E-B7C4-34DF1C182A65}" srcOrd="3" destOrd="0" parTransId="{7E80E705-C16D-4F81-AA26-613515D27526}" sibTransId="{6A1637F2-6CCA-4C83-89EB-D4A18BD84179}"/>
    <dgm:cxn modelId="{299CBA0A-9457-436D-B582-4FF03D258794}" type="presOf" srcId="{36BF1795-E1DC-428C-8061-5A5FF0EC239A}" destId="{E5F42753-2D40-43A5-AC6A-EEFAE8DD20A2}" srcOrd="0" destOrd="0" presId="urn:microsoft.com/office/officeart/2008/layout/PictureStrips"/>
    <dgm:cxn modelId="{5351B0EF-C5FE-4DA8-BE1D-60B99FDE5E56}" type="presOf" srcId="{B0B16FF1-D703-4842-98E0-884FD244F181}" destId="{E195C683-070A-4CCD-BEC2-BE562330B8AA}" srcOrd="0" destOrd="0" presId="urn:microsoft.com/office/officeart/2008/layout/PictureStrips"/>
    <dgm:cxn modelId="{EC871C86-390F-40AB-B270-B05E28D091A7}" type="presOf" srcId="{D8E9582F-BBBF-490C-9D23-17CF4EDB62F7}" destId="{69B53726-796C-40D5-90EA-4C68B7390192}" srcOrd="0" destOrd="0" presId="urn:microsoft.com/office/officeart/2008/layout/PictureStrips"/>
    <dgm:cxn modelId="{AF60D124-6A82-4818-BAF6-4C9203736D24}" type="presOf" srcId="{24072793-9400-44BA-9995-AFB8A30EEAAF}" destId="{8ED69824-CFBE-48DA-BEAA-0E93D70F0076}" srcOrd="0" destOrd="0" presId="urn:microsoft.com/office/officeart/2008/layout/PictureStrips"/>
    <dgm:cxn modelId="{B45E3AD6-E6D7-4F98-BDC8-8BD83BB4214F}" type="presOf" srcId="{D95EFC43-08EE-43CD-BC81-D07F088C6631}" destId="{80115D15-0743-48DA-8DB1-B6FC02378003}" srcOrd="0" destOrd="0" presId="urn:microsoft.com/office/officeart/2008/layout/PictureStrips"/>
    <dgm:cxn modelId="{1052A982-799C-499E-8907-E9A80A16C0F0}" type="presOf" srcId="{2DB23143-E49A-4A0E-B7C4-34DF1C182A65}" destId="{BF5CF036-A308-4A39-AE7A-3C1FC0863182}" srcOrd="0" destOrd="0" presId="urn:microsoft.com/office/officeart/2008/layout/PictureStrips"/>
    <dgm:cxn modelId="{EA335E84-26F5-4263-A5D6-AE935894E0B1}" type="presOf" srcId="{C60CA19B-73D2-4395-A2B2-2C2B55D79AA5}" destId="{2CC4B53C-D40A-419C-BEB7-17AFA204BF74}" srcOrd="0" destOrd="0" presId="urn:microsoft.com/office/officeart/2008/layout/PictureStrips"/>
    <dgm:cxn modelId="{B8CF3FFB-62AE-4C78-93EB-A54E4E43816B}" srcId="{B0B16FF1-D703-4842-98E0-884FD244F181}" destId="{36BF1795-E1DC-428C-8061-5A5FF0EC239A}" srcOrd="5" destOrd="0" parTransId="{338B2F03-9CE2-4834-B8B1-7560E2928DBB}" sibTransId="{3BE49DDF-4332-46F4-A6EB-F9819F80CB8F}"/>
    <dgm:cxn modelId="{E6DDD458-D33B-474C-A9B7-3B0ADC9BA962}" srcId="{B0B16FF1-D703-4842-98E0-884FD244F181}" destId="{D8E9582F-BBBF-490C-9D23-17CF4EDB62F7}" srcOrd="2" destOrd="0" parTransId="{3DF97784-D951-4557-AA0C-6B4ECA508F9B}" sibTransId="{F989F772-410F-4E9D-BC87-96D098C48755}"/>
    <dgm:cxn modelId="{254C98DC-805C-460F-9FD0-32C1D7C3F0C5}" type="presParOf" srcId="{E195C683-070A-4CCD-BEC2-BE562330B8AA}" destId="{48861099-168B-41AA-8367-ABDFE054B0DD}" srcOrd="0" destOrd="0" presId="urn:microsoft.com/office/officeart/2008/layout/PictureStrips"/>
    <dgm:cxn modelId="{F90E9226-1C9A-46CA-A060-4EECA69D7E7E}" type="presParOf" srcId="{48861099-168B-41AA-8367-ABDFE054B0DD}" destId="{8ED69824-CFBE-48DA-BEAA-0E93D70F0076}" srcOrd="0" destOrd="0" presId="urn:microsoft.com/office/officeart/2008/layout/PictureStrips"/>
    <dgm:cxn modelId="{724F66E5-3286-4415-9A1B-422B63B0C29F}" type="presParOf" srcId="{48861099-168B-41AA-8367-ABDFE054B0DD}" destId="{BDE56F97-4E95-4A14-B49F-7F0BC155854D}" srcOrd="1" destOrd="0" presId="urn:microsoft.com/office/officeart/2008/layout/PictureStrips"/>
    <dgm:cxn modelId="{948F2C23-AD91-4574-A578-B1F788924850}" type="presParOf" srcId="{E195C683-070A-4CCD-BEC2-BE562330B8AA}" destId="{D4A8DE83-C927-4026-84A4-E76AD8348D21}" srcOrd="1" destOrd="0" presId="urn:microsoft.com/office/officeart/2008/layout/PictureStrips"/>
    <dgm:cxn modelId="{765A6CBD-434A-4737-B13D-B0FFF9998B2B}" type="presParOf" srcId="{E195C683-070A-4CCD-BEC2-BE562330B8AA}" destId="{365D1530-6227-4E43-9DE7-8BBA21515540}" srcOrd="2" destOrd="0" presId="urn:microsoft.com/office/officeart/2008/layout/PictureStrips"/>
    <dgm:cxn modelId="{5D4F1C97-6CFD-484D-83A1-7932A522F8C7}" type="presParOf" srcId="{365D1530-6227-4E43-9DE7-8BBA21515540}" destId="{2CC4B53C-D40A-419C-BEB7-17AFA204BF74}" srcOrd="0" destOrd="0" presId="urn:microsoft.com/office/officeart/2008/layout/PictureStrips"/>
    <dgm:cxn modelId="{DC01E26D-CAC5-474A-A0B4-3B5D8C4EB81E}" type="presParOf" srcId="{365D1530-6227-4E43-9DE7-8BBA21515540}" destId="{33F51C33-F372-45E3-8349-22871943C144}" srcOrd="1" destOrd="0" presId="urn:microsoft.com/office/officeart/2008/layout/PictureStrips"/>
    <dgm:cxn modelId="{4D384B71-11B6-483A-B9AC-E44B9F21BCE6}" type="presParOf" srcId="{E195C683-070A-4CCD-BEC2-BE562330B8AA}" destId="{3DA966D3-5BC6-4C0F-BB2B-284433E10519}" srcOrd="3" destOrd="0" presId="urn:microsoft.com/office/officeart/2008/layout/PictureStrips"/>
    <dgm:cxn modelId="{D0C176AE-F41A-410D-99C0-1AF5226417EA}" type="presParOf" srcId="{E195C683-070A-4CCD-BEC2-BE562330B8AA}" destId="{9419B4F3-A330-4FC3-865A-BEE9061C6405}" srcOrd="4" destOrd="0" presId="urn:microsoft.com/office/officeart/2008/layout/PictureStrips"/>
    <dgm:cxn modelId="{73931154-85F9-4DFB-B949-65081CEC5AFB}" type="presParOf" srcId="{9419B4F3-A330-4FC3-865A-BEE9061C6405}" destId="{69B53726-796C-40D5-90EA-4C68B7390192}" srcOrd="0" destOrd="0" presId="urn:microsoft.com/office/officeart/2008/layout/PictureStrips"/>
    <dgm:cxn modelId="{09A8B647-D50F-47CB-84FD-E5957B424BC9}" type="presParOf" srcId="{9419B4F3-A330-4FC3-865A-BEE9061C6405}" destId="{18B4425F-5A43-4DA4-B12D-216F635E1186}" srcOrd="1" destOrd="0" presId="urn:microsoft.com/office/officeart/2008/layout/PictureStrips"/>
    <dgm:cxn modelId="{E99A3817-888B-4B5F-A859-86CC5BA5CDE9}" type="presParOf" srcId="{E195C683-070A-4CCD-BEC2-BE562330B8AA}" destId="{7C792526-638F-4CBD-8CF5-99169BEAC806}" srcOrd="5" destOrd="0" presId="urn:microsoft.com/office/officeart/2008/layout/PictureStrips"/>
    <dgm:cxn modelId="{B98B5491-B69E-4967-8D13-63D5F28F575E}" type="presParOf" srcId="{E195C683-070A-4CCD-BEC2-BE562330B8AA}" destId="{1557C8C1-874A-4036-A797-6E1737CE6525}" srcOrd="6" destOrd="0" presId="urn:microsoft.com/office/officeart/2008/layout/PictureStrips"/>
    <dgm:cxn modelId="{F71029FF-5D3A-4A71-B135-A9EE9D302257}" type="presParOf" srcId="{1557C8C1-874A-4036-A797-6E1737CE6525}" destId="{BF5CF036-A308-4A39-AE7A-3C1FC0863182}" srcOrd="0" destOrd="0" presId="urn:microsoft.com/office/officeart/2008/layout/PictureStrips"/>
    <dgm:cxn modelId="{C77BFB55-E76A-4DCE-B0C3-CC7AB171478A}" type="presParOf" srcId="{1557C8C1-874A-4036-A797-6E1737CE6525}" destId="{FB7A1B13-00CC-45E9-A9C1-F50C95CE3E3E}" srcOrd="1" destOrd="0" presId="urn:microsoft.com/office/officeart/2008/layout/PictureStrips"/>
    <dgm:cxn modelId="{D5F57EB0-B640-40C3-8A90-12A112688DF0}" type="presParOf" srcId="{E195C683-070A-4CCD-BEC2-BE562330B8AA}" destId="{A10A0C02-3EB5-41EB-9E7A-E19C73A5C20D}" srcOrd="7" destOrd="0" presId="urn:microsoft.com/office/officeart/2008/layout/PictureStrips"/>
    <dgm:cxn modelId="{747920A7-B109-4EFA-B508-07D561CF285D}" type="presParOf" srcId="{E195C683-070A-4CCD-BEC2-BE562330B8AA}" destId="{1D438039-81CB-48E0-B34A-4C188391DA8A}" srcOrd="8" destOrd="0" presId="urn:microsoft.com/office/officeart/2008/layout/PictureStrips"/>
    <dgm:cxn modelId="{4DB56FDF-7DC2-45CB-A37D-9D6560C40F1B}" type="presParOf" srcId="{1D438039-81CB-48E0-B34A-4C188391DA8A}" destId="{80115D15-0743-48DA-8DB1-B6FC02378003}" srcOrd="0" destOrd="0" presId="urn:microsoft.com/office/officeart/2008/layout/PictureStrips"/>
    <dgm:cxn modelId="{48EAA527-F08E-4608-A953-2652524283D5}" type="presParOf" srcId="{1D438039-81CB-48E0-B34A-4C188391DA8A}" destId="{DD05BFF7-6786-4B5A-821D-0EE71F98AF17}" srcOrd="1" destOrd="0" presId="urn:microsoft.com/office/officeart/2008/layout/PictureStrips"/>
    <dgm:cxn modelId="{84DCEB36-2424-4C59-AD98-90FDBA4A483B}" type="presParOf" srcId="{E195C683-070A-4CCD-BEC2-BE562330B8AA}" destId="{3E08C8BF-A559-4540-9700-38C00BA92B62}" srcOrd="9" destOrd="0" presId="urn:microsoft.com/office/officeart/2008/layout/PictureStrips"/>
    <dgm:cxn modelId="{6BE2630A-038F-464A-A3C5-FCF3C2A5613F}" type="presParOf" srcId="{E195C683-070A-4CCD-BEC2-BE562330B8AA}" destId="{F8A19163-A609-4B86-97D3-97F9CC6C1116}" srcOrd="10" destOrd="0" presId="urn:microsoft.com/office/officeart/2008/layout/PictureStrips"/>
    <dgm:cxn modelId="{4EF54B76-F396-4A6A-A24B-CA8CDCF98E75}" type="presParOf" srcId="{F8A19163-A609-4B86-97D3-97F9CC6C1116}" destId="{E5F42753-2D40-43A5-AC6A-EEFAE8DD20A2}" srcOrd="0" destOrd="0" presId="urn:microsoft.com/office/officeart/2008/layout/PictureStrips"/>
    <dgm:cxn modelId="{4CAF2F6F-8FAB-4641-8660-CA5BCF3EC6A6}" type="presParOf" srcId="{F8A19163-A609-4B86-97D3-97F9CC6C1116}" destId="{08563C95-8F25-4837-92DD-A33778D65B1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97CA2D7-8BB2-44D5-940B-7BB3A1A4583A}" type="doc">
      <dgm:prSet loTypeId="urn:microsoft.com/office/officeart/2005/8/layout/pList1" loCatId="list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C1BB6C62-C283-45BB-A0E3-45621A717272}">
      <dgm:prSet phldrT="[Texto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Por la ley</a:t>
          </a:r>
          <a:endParaRPr lang="es-MX" dirty="0"/>
        </a:p>
      </dgm:t>
    </dgm:pt>
    <dgm:pt modelId="{30041EBF-F93D-484A-84AD-2978A2C2F406}" type="parTrans" cxnId="{D2F2409F-25AC-48A4-9A99-EC0E8DADE92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835A0D06-8F4B-4F83-92E0-E8678C681ED6}" type="sibTrans" cxnId="{D2F2409F-25AC-48A4-9A99-EC0E8DADE92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6D17FE1-895E-4EBE-93DB-BB9AA8B9FD73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Por  testamento o por usucapión.</a:t>
          </a:r>
        </a:p>
      </dgm:t>
    </dgm:pt>
    <dgm:pt modelId="{C88103DC-C3CB-4431-B653-8465F22E3741}" type="parTrans" cxnId="{A7E4AD66-767C-4AC3-B953-1069F3946CC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E553FACC-30FF-4261-BD80-BD85EA4E719D}" type="sibTrans" cxnId="{A7E4AD66-767C-4AC3-B953-1069F3946CC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C6777FCA-2D82-4AED-8A74-6E21D8D3492A}">
      <dgm:prSet phldrT="[Texto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Por  voluntad</a:t>
          </a:r>
          <a:endParaRPr lang="es-MX" dirty="0"/>
        </a:p>
      </dgm:t>
    </dgm:pt>
    <dgm:pt modelId="{25BC22AD-C299-4FF4-9D6D-7ACCE5CFE258}" type="parTrans" cxnId="{7A05A339-89DC-4225-B811-CC5E913B2BB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4920A359-1486-4DC6-BBFA-9DCE569D1C8E}" type="sibTrans" cxnId="{7A05A339-89DC-4225-B811-CC5E913B2BB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4EFBEFB9-4C07-487E-9164-FB0B7871B96F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A titulo gratuito</a:t>
          </a:r>
        </a:p>
      </dgm:t>
    </dgm:pt>
    <dgm:pt modelId="{B4BE848D-F2E5-4D47-B68D-671BE90D7B77}" type="parTrans" cxnId="{803DCAD1-1DBA-44FC-A672-DA208ECFFAA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866E027B-A74C-4F89-B4AF-FD16798A9932}" type="sibTrans" cxnId="{803DCAD1-1DBA-44FC-A672-DA208ECFFAA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80A4557-CDA1-49A9-9320-71704AB8374D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A titulo oneroso</a:t>
          </a:r>
        </a:p>
      </dgm:t>
    </dgm:pt>
    <dgm:pt modelId="{23E6C48B-75FD-4676-A9D6-643C50025DC9}" type="parTrans" cxnId="{34D5A53A-0173-401A-8F16-57BD366875AA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181B92E7-EDE0-4839-97E9-8444812D4182}" type="sibTrans" cxnId="{34D5A53A-0173-401A-8F16-57BD366875AA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7EFA094-62C6-4B38-97A8-24F37E3C339D}" type="pres">
      <dgm:prSet presAssocID="{997CA2D7-8BB2-44D5-940B-7BB3A1A458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1665959-6E4E-4C0B-B216-D4B030191C1D}" type="pres">
      <dgm:prSet presAssocID="{C1BB6C62-C283-45BB-A0E3-45621A717272}" presName="compNode" presStyleCnt="0"/>
      <dgm:spPr/>
    </dgm:pt>
    <dgm:pt modelId="{B2F8A5F7-3FE3-4B5A-B9FF-A04FA90B6600}" type="pres">
      <dgm:prSet presAssocID="{C1BB6C62-C283-45BB-A0E3-45621A717272}" presName="pictRect" presStyleLbl="nod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66B1B25-12F8-4E87-B45B-809A5AC064D9}" type="pres">
      <dgm:prSet presAssocID="{C1BB6C62-C283-45BB-A0E3-45621A717272}" presName="textRect" presStyleLbl="revTx" presStyleIdx="0" presStyleCnt="5" custScaleY="772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3FC9AE-9416-403B-9B3C-37CCDD0DE092}" type="pres">
      <dgm:prSet presAssocID="{835A0D06-8F4B-4F83-92E0-E8678C681ED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2DBBE15-49EE-4F7A-A4C9-14EF0CBEA1C1}" type="pres">
      <dgm:prSet presAssocID="{C6777FCA-2D82-4AED-8A74-6E21D8D3492A}" presName="compNode" presStyleCnt="0"/>
      <dgm:spPr/>
    </dgm:pt>
    <dgm:pt modelId="{38710C63-1913-448F-9E26-D8310E9FF2F7}" type="pres">
      <dgm:prSet presAssocID="{C6777FCA-2D82-4AED-8A74-6E21D8D3492A}" presName="pictRect" presStyleLbl="nod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1BD9710-496F-49B4-9D38-800A97811699}" type="pres">
      <dgm:prSet presAssocID="{C6777FCA-2D82-4AED-8A74-6E21D8D3492A}" presName="textRect" presStyleLbl="revTx" presStyleIdx="1" presStyleCnt="5" custScaleY="772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D1DF93-0E6C-4488-B738-17CF78EDB5BC}" type="pres">
      <dgm:prSet presAssocID="{4920A359-1486-4DC6-BBFA-9DCE569D1C8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ABBE8CD-4C3B-44B1-9DAE-7325FA3230F8}" type="pres">
      <dgm:prSet presAssocID="{D6D17FE1-895E-4EBE-93DB-BB9AA8B9FD73}" presName="compNode" presStyleCnt="0"/>
      <dgm:spPr/>
    </dgm:pt>
    <dgm:pt modelId="{5042B7C1-82D4-47FF-ADCB-D206B9FCCDE2}" type="pres">
      <dgm:prSet presAssocID="{D6D17FE1-895E-4EBE-93DB-BB9AA8B9FD73}" presName="pictRect" presStyleLbl="nod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044E2B3-D7C8-4705-B484-7B7E8ABCCEA2}" type="pres">
      <dgm:prSet presAssocID="{D6D17FE1-895E-4EBE-93DB-BB9AA8B9FD73}" presName="textRect" presStyleLbl="revTx" presStyleIdx="2" presStyleCnt="5" custScaleY="810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F8CCC-3B04-4F68-9770-59708B053BAA}" type="pres">
      <dgm:prSet presAssocID="{E553FACC-30FF-4261-BD80-BD85EA4E719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9F744C6-8C22-4082-B8E3-5D9E6175C6B8}" type="pres">
      <dgm:prSet presAssocID="{4EFBEFB9-4C07-487E-9164-FB0B7871B96F}" presName="compNode" presStyleCnt="0"/>
      <dgm:spPr/>
    </dgm:pt>
    <dgm:pt modelId="{23898B7D-D76F-43C7-996C-26E7B92D936E}" type="pres">
      <dgm:prSet presAssocID="{4EFBEFB9-4C07-487E-9164-FB0B7871B96F}" presName="pictRect" presStyleLbl="nod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80976E53-7901-4FBD-9DAC-84B15AC93557}" type="pres">
      <dgm:prSet presAssocID="{4EFBEFB9-4C07-487E-9164-FB0B7871B96F}" presName="textRect" presStyleLbl="revTx" presStyleIdx="3" presStyleCnt="5" custScaleY="718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45C758-2D7C-4676-85C4-2B76A884BF9D}" type="pres">
      <dgm:prSet presAssocID="{866E027B-A74C-4F89-B4AF-FD16798A993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92E05BF-D3F9-4949-BB5D-D44D1C02E802}" type="pres">
      <dgm:prSet presAssocID="{A80A4557-CDA1-49A9-9320-71704AB8374D}" presName="compNode" presStyleCnt="0"/>
      <dgm:spPr/>
    </dgm:pt>
    <dgm:pt modelId="{C2865AD7-3040-46CF-B5C8-A747DC93703D}" type="pres">
      <dgm:prSet presAssocID="{A80A4557-CDA1-49A9-9320-71704AB8374D}" presName="pictRect" presStyleLbl="nod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29EAF35C-A426-4B92-BC1E-23E6B9A8F407}" type="pres">
      <dgm:prSet presAssocID="{A80A4557-CDA1-49A9-9320-71704AB8374D}" presName="textRect" presStyleLbl="revTx" presStyleIdx="4" presStyleCnt="5" custScaleY="702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8132F4-75A7-4719-8C92-8983539FD1BB}" type="presOf" srcId="{4EFBEFB9-4C07-487E-9164-FB0B7871B96F}" destId="{80976E53-7901-4FBD-9DAC-84B15AC93557}" srcOrd="0" destOrd="0" presId="urn:microsoft.com/office/officeart/2005/8/layout/pList1"/>
    <dgm:cxn modelId="{D2F2409F-25AC-48A4-9A99-EC0E8DADE927}" srcId="{997CA2D7-8BB2-44D5-940B-7BB3A1A4583A}" destId="{C1BB6C62-C283-45BB-A0E3-45621A717272}" srcOrd="0" destOrd="0" parTransId="{30041EBF-F93D-484A-84AD-2978A2C2F406}" sibTransId="{835A0D06-8F4B-4F83-92E0-E8678C681ED6}"/>
    <dgm:cxn modelId="{803DCAD1-1DBA-44FC-A672-DA208ECFFAA7}" srcId="{997CA2D7-8BB2-44D5-940B-7BB3A1A4583A}" destId="{4EFBEFB9-4C07-487E-9164-FB0B7871B96F}" srcOrd="3" destOrd="0" parTransId="{B4BE848D-F2E5-4D47-B68D-671BE90D7B77}" sibTransId="{866E027B-A74C-4F89-B4AF-FD16798A9932}"/>
    <dgm:cxn modelId="{DD2E6886-D3B5-42CF-91BD-A24AA90A57CC}" type="presOf" srcId="{835A0D06-8F4B-4F83-92E0-E8678C681ED6}" destId="{693FC9AE-9416-403B-9B3C-37CCDD0DE092}" srcOrd="0" destOrd="0" presId="urn:microsoft.com/office/officeart/2005/8/layout/pList1"/>
    <dgm:cxn modelId="{AA5E58EA-60BD-4A18-AEFE-FBD3CA84DAF4}" type="presOf" srcId="{D6D17FE1-895E-4EBE-93DB-BB9AA8B9FD73}" destId="{7044E2B3-D7C8-4705-B484-7B7E8ABCCEA2}" srcOrd="0" destOrd="0" presId="urn:microsoft.com/office/officeart/2005/8/layout/pList1"/>
    <dgm:cxn modelId="{A7E4AD66-767C-4AC3-B953-1069F3946CCE}" srcId="{997CA2D7-8BB2-44D5-940B-7BB3A1A4583A}" destId="{D6D17FE1-895E-4EBE-93DB-BB9AA8B9FD73}" srcOrd="2" destOrd="0" parTransId="{C88103DC-C3CB-4431-B653-8465F22E3741}" sibTransId="{E553FACC-30FF-4261-BD80-BD85EA4E719D}"/>
    <dgm:cxn modelId="{AC416D6C-346B-4386-8CBC-65C87627F710}" type="presOf" srcId="{997CA2D7-8BB2-44D5-940B-7BB3A1A4583A}" destId="{B7EFA094-62C6-4B38-97A8-24F37E3C339D}" srcOrd="0" destOrd="0" presId="urn:microsoft.com/office/officeart/2005/8/layout/pList1"/>
    <dgm:cxn modelId="{7A05A339-89DC-4225-B811-CC5E913B2BBE}" srcId="{997CA2D7-8BB2-44D5-940B-7BB3A1A4583A}" destId="{C6777FCA-2D82-4AED-8A74-6E21D8D3492A}" srcOrd="1" destOrd="0" parTransId="{25BC22AD-C299-4FF4-9D6D-7ACCE5CFE258}" sibTransId="{4920A359-1486-4DC6-BBFA-9DCE569D1C8E}"/>
    <dgm:cxn modelId="{FC59DCC4-8E45-4A98-9345-1C8D9D0918C0}" type="presOf" srcId="{4920A359-1486-4DC6-BBFA-9DCE569D1C8E}" destId="{0AD1DF93-0E6C-4488-B738-17CF78EDB5BC}" srcOrd="0" destOrd="0" presId="urn:microsoft.com/office/officeart/2005/8/layout/pList1"/>
    <dgm:cxn modelId="{A1AC8149-CDFE-4BF7-954B-13C56EF9CAAB}" type="presOf" srcId="{A80A4557-CDA1-49A9-9320-71704AB8374D}" destId="{29EAF35C-A426-4B92-BC1E-23E6B9A8F407}" srcOrd="0" destOrd="0" presId="urn:microsoft.com/office/officeart/2005/8/layout/pList1"/>
    <dgm:cxn modelId="{A4D64977-A329-44AF-A93F-9B5F2119BE86}" type="presOf" srcId="{866E027B-A74C-4F89-B4AF-FD16798A9932}" destId="{0245C758-2D7C-4676-85C4-2B76A884BF9D}" srcOrd="0" destOrd="0" presId="urn:microsoft.com/office/officeart/2005/8/layout/pList1"/>
    <dgm:cxn modelId="{34D5A53A-0173-401A-8F16-57BD366875AA}" srcId="{997CA2D7-8BB2-44D5-940B-7BB3A1A4583A}" destId="{A80A4557-CDA1-49A9-9320-71704AB8374D}" srcOrd="4" destOrd="0" parTransId="{23E6C48B-75FD-4676-A9D6-643C50025DC9}" sibTransId="{181B92E7-EDE0-4839-97E9-8444812D4182}"/>
    <dgm:cxn modelId="{231C6CF8-BCAE-45CE-A77C-8227EE7A8F1B}" type="presOf" srcId="{C6777FCA-2D82-4AED-8A74-6E21D8D3492A}" destId="{21BD9710-496F-49B4-9D38-800A97811699}" srcOrd="0" destOrd="0" presId="urn:microsoft.com/office/officeart/2005/8/layout/pList1"/>
    <dgm:cxn modelId="{F2C61263-0559-403A-BF04-4BDBA024B4E0}" type="presOf" srcId="{E553FACC-30FF-4261-BD80-BD85EA4E719D}" destId="{4BAF8CCC-3B04-4F68-9770-59708B053BAA}" srcOrd="0" destOrd="0" presId="urn:microsoft.com/office/officeart/2005/8/layout/pList1"/>
    <dgm:cxn modelId="{A0AD73A8-A84B-4D08-83D7-60B6B634F8C1}" type="presOf" srcId="{C1BB6C62-C283-45BB-A0E3-45621A717272}" destId="{966B1B25-12F8-4E87-B45B-809A5AC064D9}" srcOrd="0" destOrd="0" presId="urn:microsoft.com/office/officeart/2005/8/layout/pList1"/>
    <dgm:cxn modelId="{038793C1-8DC0-4909-BBFB-755EF108D855}" type="presParOf" srcId="{B7EFA094-62C6-4B38-97A8-24F37E3C339D}" destId="{01665959-6E4E-4C0B-B216-D4B030191C1D}" srcOrd="0" destOrd="0" presId="urn:microsoft.com/office/officeart/2005/8/layout/pList1"/>
    <dgm:cxn modelId="{877D6EE5-55E2-4CEA-BE5C-74B922D79A91}" type="presParOf" srcId="{01665959-6E4E-4C0B-B216-D4B030191C1D}" destId="{B2F8A5F7-3FE3-4B5A-B9FF-A04FA90B6600}" srcOrd="0" destOrd="0" presId="urn:microsoft.com/office/officeart/2005/8/layout/pList1"/>
    <dgm:cxn modelId="{878AEBE6-E19C-4D87-8B66-4150C54715C2}" type="presParOf" srcId="{01665959-6E4E-4C0B-B216-D4B030191C1D}" destId="{966B1B25-12F8-4E87-B45B-809A5AC064D9}" srcOrd="1" destOrd="0" presId="urn:microsoft.com/office/officeart/2005/8/layout/pList1"/>
    <dgm:cxn modelId="{C897FFAC-EAFC-4E99-817D-0B45DB641BF2}" type="presParOf" srcId="{B7EFA094-62C6-4B38-97A8-24F37E3C339D}" destId="{693FC9AE-9416-403B-9B3C-37CCDD0DE092}" srcOrd="1" destOrd="0" presId="urn:microsoft.com/office/officeart/2005/8/layout/pList1"/>
    <dgm:cxn modelId="{2BD4F752-C463-47B1-ADD7-7B8FE1FEA5A4}" type="presParOf" srcId="{B7EFA094-62C6-4B38-97A8-24F37E3C339D}" destId="{F2DBBE15-49EE-4F7A-A4C9-14EF0CBEA1C1}" srcOrd="2" destOrd="0" presId="urn:microsoft.com/office/officeart/2005/8/layout/pList1"/>
    <dgm:cxn modelId="{9F17D4D9-4BD2-498F-966D-34D31D410596}" type="presParOf" srcId="{F2DBBE15-49EE-4F7A-A4C9-14EF0CBEA1C1}" destId="{38710C63-1913-448F-9E26-D8310E9FF2F7}" srcOrd="0" destOrd="0" presId="urn:microsoft.com/office/officeart/2005/8/layout/pList1"/>
    <dgm:cxn modelId="{3028F64C-8766-404D-BA20-3D9CB2BEA1AA}" type="presParOf" srcId="{F2DBBE15-49EE-4F7A-A4C9-14EF0CBEA1C1}" destId="{21BD9710-496F-49B4-9D38-800A97811699}" srcOrd="1" destOrd="0" presId="urn:microsoft.com/office/officeart/2005/8/layout/pList1"/>
    <dgm:cxn modelId="{0B5EFFAC-DFC4-45B6-AE92-8AC8C249CDD3}" type="presParOf" srcId="{B7EFA094-62C6-4B38-97A8-24F37E3C339D}" destId="{0AD1DF93-0E6C-4488-B738-17CF78EDB5BC}" srcOrd="3" destOrd="0" presId="urn:microsoft.com/office/officeart/2005/8/layout/pList1"/>
    <dgm:cxn modelId="{F63B3270-9388-4CAD-B300-A32FFD4749DC}" type="presParOf" srcId="{B7EFA094-62C6-4B38-97A8-24F37E3C339D}" destId="{DABBE8CD-4C3B-44B1-9DAE-7325FA3230F8}" srcOrd="4" destOrd="0" presId="urn:microsoft.com/office/officeart/2005/8/layout/pList1"/>
    <dgm:cxn modelId="{679C42EF-468A-44ED-AA4B-D2F5720576F5}" type="presParOf" srcId="{DABBE8CD-4C3B-44B1-9DAE-7325FA3230F8}" destId="{5042B7C1-82D4-47FF-ADCB-D206B9FCCDE2}" srcOrd="0" destOrd="0" presId="urn:microsoft.com/office/officeart/2005/8/layout/pList1"/>
    <dgm:cxn modelId="{BD50332E-A5A6-4C8D-8C98-F9D5565BF92C}" type="presParOf" srcId="{DABBE8CD-4C3B-44B1-9DAE-7325FA3230F8}" destId="{7044E2B3-D7C8-4705-B484-7B7E8ABCCEA2}" srcOrd="1" destOrd="0" presId="urn:microsoft.com/office/officeart/2005/8/layout/pList1"/>
    <dgm:cxn modelId="{982E3D7A-411A-4A26-9AD1-E39C4DDF8A03}" type="presParOf" srcId="{B7EFA094-62C6-4B38-97A8-24F37E3C339D}" destId="{4BAF8CCC-3B04-4F68-9770-59708B053BAA}" srcOrd="5" destOrd="0" presId="urn:microsoft.com/office/officeart/2005/8/layout/pList1"/>
    <dgm:cxn modelId="{451F83B9-AEA1-4B7A-99C4-FB58287F6F67}" type="presParOf" srcId="{B7EFA094-62C6-4B38-97A8-24F37E3C339D}" destId="{79F744C6-8C22-4082-B8E3-5D9E6175C6B8}" srcOrd="6" destOrd="0" presId="urn:microsoft.com/office/officeart/2005/8/layout/pList1"/>
    <dgm:cxn modelId="{3E42007E-EC41-4685-9839-F8CB220019ED}" type="presParOf" srcId="{79F744C6-8C22-4082-B8E3-5D9E6175C6B8}" destId="{23898B7D-D76F-43C7-996C-26E7B92D936E}" srcOrd="0" destOrd="0" presId="urn:microsoft.com/office/officeart/2005/8/layout/pList1"/>
    <dgm:cxn modelId="{2506E534-782D-43C0-A917-9A11C961EB5E}" type="presParOf" srcId="{79F744C6-8C22-4082-B8E3-5D9E6175C6B8}" destId="{80976E53-7901-4FBD-9DAC-84B15AC93557}" srcOrd="1" destOrd="0" presId="urn:microsoft.com/office/officeart/2005/8/layout/pList1"/>
    <dgm:cxn modelId="{7FB54EA1-DAD6-4510-AC5F-1E0FCE2D49E5}" type="presParOf" srcId="{B7EFA094-62C6-4B38-97A8-24F37E3C339D}" destId="{0245C758-2D7C-4676-85C4-2B76A884BF9D}" srcOrd="7" destOrd="0" presId="urn:microsoft.com/office/officeart/2005/8/layout/pList1"/>
    <dgm:cxn modelId="{F2A9BBB0-F37B-4926-AF91-5A6D81BDA6FE}" type="presParOf" srcId="{B7EFA094-62C6-4B38-97A8-24F37E3C339D}" destId="{892E05BF-D3F9-4949-BB5D-D44D1C02E802}" srcOrd="8" destOrd="0" presId="urn:microsoft.com/office/officeart/2005/8/layout/pList1"/>
    <dgm:cxn modelId="{28DDE2E1-6924-4E92-A4E4-A120FD085440}" type="presParOf" srcId="{892E05BF-D3F9-4949-BB5D-D44D1C02E802}" destId="{C2865AD7-3040-46CF-B5C8-A747DC93703D}" srcOrd="0" destOrd="0" presId="urn:microsoft.com/office/officeart/2005/8/layout/pList1"/>
    <dgm:cxn modelId="{09CE47A3-F6A5-4F6B-B617-D7EFA24B6CC4}" type="presParOf" srcId="{892E05BF-D3F9-4949-BB5D-D44D1C02E802}" destId="{29EAF35C-A426-4B92-BC1E-23E6B9A8F40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0971C98-6F3F-4361-A613-76B8C9DB779D}" type="doc">
      <dgm:prSet loTypeId="urn:microsoft.com/office/officeart/2008/layout/PictureStrips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9A3067E8-6033-4501-A52B-AA787483838C}">
      <dgm:prSet phldrT="[Texto]"/>
      <dgm:spPr/>
      <dgm:t>
        <a:bodyPr/>
        <a:lstStyle/>
        <a:p>
          <a:r>
            <a:rPr lang="es-MX" dirty="0" smtClean="0"/>
            <a:t>Puede constituirse desde o hasta cierto día.</a:t>
          </a:r>
          <a:endParaRPr lang="es-MX" dirty="0"/>
        </a:p>
      </dgm:t>
    </dgm:pt>
    <dgm:pt modelId="{38C2E8EB-293E-4BAB-84C5-993E8250D372}" type="parTrans" cxnId="{F9E42DBA-26DE-44DF-BF31-EC615730582E}">
      <dgm:prSet/>
      <dgm:spPr/>
      <dgm:t>
        <a:bodyPr/>
        <a:lstStyle/>
        <a:p>
          <a:endParaRPr lang="es-MX"/>
        </a:p>
      </dgm:t>
    </dgm:pt>
    <dgm:pt modelId="{96F1F31A-CA35-4A5B-B6A1-78A244FE1088}" type="sibTrans" cxnId="{F9E42DBA-26DE-44DF-BF31-EC615730582E}">
      <dgm:prSet/>
      <dgm:spPr/>
      <dgm:t>
        <a:bodyPr/>
        <a:lstStyle/>
        <a:p>
          <a:endParaRPr lang="es-MX"/>
        </a:p>
      </dgm:t>
    </dgm:pt>
    <dgm:pt modelId="{0150AAE1-7C96-4496-AC61-8042EAFC51EA}">
      <dgm:prSet/>
      <dgm:spPr/>
      <dgm:t>
        <a:bodyPr/>
        <a:lstStyle/>
        <a:p>
          <a:r>
            <a:rPr lang="es-MX" smtClean="0"/>
            <a:t>Puramente o bajo condición.</a:t>
          </a:r>
          <a:endParaRPr lang="es-MX" dirty="0" smtClean="0"/>
        </a:p>
      </dgm:t>
    </dgm:pt>
    <dgm:pt modelId="{F2090FEE-CD48-49CC-AA02-B9D443136F45}" type="parTrans" cxnId="{B3E0CC07-C6A2-4249-9F11-B716C068F118}">
      <dgm:prSet/>
      <dgm:spPr/>
      <dgm:t>
        <a:bodyPr/>
        <a:lstStyle/>
        <a:p>
          <a:endParaRPr lang="es-MX"/>
        </a:p>
      </dgm:t>
    </dgm:pt>
    <dgm:pt modelId="{282CE83C-1F1F-440C-ADF3-15A131CF71AB}" type="sibTrans" cxnId="{B3E0CC07-C6A2-4249-9F11-B716C068F118}">
      <dgm:prSet/>
      <dgm:spPr/>
      <dgm:t>
        <a:bodyPr/>
        <a:lstStyle/>
        <a:p>
          <a:endParaRPr lang="es-MX"/>
        </a:p>
      </dgm:t>
    </dgm:pt>
    <dgm:pt modelId="{F1E7B92E-8A9C-42AC-946F-D4F6C5042592}">
      <dgm:prSet/>
      <dgm:spPr/>
      <dgm:t>
        <a:bodyPr/>
        <a:lstStyle/>
        <a:p>
          <a:r>
            <a:rPr lang="es-MX" dirty="0" smtClean="0"/>
            <a:t>A favor de personas jurídicas, no podrá exceder de veinte años.</a:t>
          </a:r>
          <a:endParaRPr lang="es-MX" dirty="0"/>
        </a:p>
      </dgm:t>
    </dgm:pt>
    <dgm:pt modelId="{D8AC5DE4-9AD9-4649-AAE0-50CE5FE5C527}" type="parTrans" cxnId="{F68FD42F-CB35-4DAE-9A34-8BC5D64DF080}">
      <dgm:prSet/>
      <dgm:spPr/>
      <dgm:t>
        <a:bodyPr/>
        <a:lstStyle/>
        <a:p>
          <a:endParaRPr lang="es-MX"/>
        </a:p>
      </dgm:t>
    </dgm:pt>
    <dgm:pt modelId="{5062BAFF-3BE0-45D1-B50C-3D184CBEF343}" type="sibTrans" cxnId="{F68FD42F-CB35-4DAE-9A34-8BC5D64DF080}">
      <dgm:prSet/>
      <dgm:spPr/>
      <dgm:t>
        <a:bodyPr/>
        <a:lstStyle/>
        <a:p>
          <a:endParaRPr lang="es-MX"/>
        </a:p>
      </dgm:t>
    </dgm:pt>
    <dgm:pt modelId="{7CF5449B-D360-4295-8410-F638A0F5CE4F}" type="pres">
      <dgm:prSet presAssocID="{C0971C98-6F3F-4361-A613-76B8C9DB779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2C2768-2F2A-4611-ACAE-7F020D8A8BF5}" type="pres">
      <dgm:prSet presAssocID="{9A3067E8-6033-4501-A52B-AA787483838C}" presName="composite" presStyleCnt="0"/>
      <dgm:spPr/>
    </dgm:pt>
    <dgm:pt modelId="{EBFEB04D-3A6E-4765-8E93-C23A04864A6D}" type="pres">
      <dgm:prSet presAssocID="{9A3067E8-6033-4501-A52B-AA787483838C}" presName="rect1" presStyleLbl="trAlignAcc1" presStyleIdx="0" presStyleCnt="3" custScaleX="1293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0ABAE3-CDFA-4A31-BA8B-8ECA9ABA4E0C}" type="pres">
      <dgm:prSet presAssocID="{9A3067E8-6033-4501-A52B-AA787483838C}" presName="rect2" presStyleLbl="fgImgPlace1" presStyleIdx="0" presStyleCnt="3" custScaleX="149358" custLinFactNeighborX="-99758" custLinFactNeighborY="1346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EDEC5C3-8D78-4332-A22C-F07042BE87AB}" type="pres">
      <dgm:prSet presAssocID="{96F1F31A-CA35-4A5B-B6A1-78A244FE1088}" presName="sibTrans" presStyleCnt="0"/>
      <dgm:spPr/>
    </dgm:pt>
    <dgm:pt modelId="{78DCE783-A170-4071-B2C1-D50D0D8F6AF1}" type="pres">
      <dgm:prSet presAssocID="{0150AAE1-7C96-4496-AC61-8042EAFC51EA}" presName="composite" presStyleCnt="0"/>
      <dgm:spPr/>
    </dgm:pt>
    <dgm:pt modelId="{AA1036DC-6B95-4FE5-AEED-ADC1DB987DD1}" type="pres">
      <dgm:prSet presAssocID="{0150AAE1-7C96-4496-AC61-8042EAFC51EA}" presName="rect1" presStyleLbl="trAlignAcc1" presStyleIdx="1" presStyleCnt="3" custScaleX="1320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7A44AE-BD05-4416-9D32-FFC4082ACF28}" type="pres">
      <dgm:prSet presAssocID="{0150AAE1-7C96-4496-AC61-8042EAFC51EA}" presName="rect2" presStyleLbl="fgImgPlace1" presStyleIdx="1" presStyleCnt="3" custScaleX="149357" custLinFactNeighborX="-99759" custLinFactNeighborY="1002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66FE38B-A0D1-4D01-8585-D58F4A19B405}" type="pres">
      <dgm:prSet presAssocID="{282CE83C-1F1F-440C-ADF3-15A131CF71AB}" presName="sibTrans" presStyleCnt="0"/>
      <dgm:spPr/>
    </dgm:pt>
    <dgm:pt modelId="{4F257AEB-AC3C-4F16-8CFD-26EB9ECA4C47}" type="pres">
      <dgm:prSet presAssocID="{F1E7B92E-8A9C-42AC-946F-D4F6C5042592}" presName="composite" presStyleCnt="0"/>
      <dgm:spPr/>
    </dgm:pt>
    <dgm:pt modelId="{32FCA426-29BD-4886-9DF1-38733B35996B}" type="pres">
      <dgm:prSet presAssocID="{F1E7B92E-8A9C-42AC-946F-D4F6C5042592}" presName="rect1" presStyleLbl="trAlignAcc1" presStyleIdx="2" presStyleCnt="3" custScaleX="1306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372BAA-06D8-4755-BBEE-35F54DDC354F}" type="pres">
      <dgm:prSet presAssocID="{F1E7B92E-8A9C-42AC-946F-D4F6C5042592}" presName="rect2" presStyleLbl="fgImgPlace1" presStyleIdx="2" presStyleCnt="3" custScaleX="149358" custLinFactNeighborX="-91532" custLinFactNeighborY="949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8A96FD7-F0FF-424F-B55C-09F8F0736343}" type="presOf" srcId="{F1E7B92E-8A9C-42AC-946F-D4F6C5042592}" destId="{32FCA426-29BD-4886-9DF1-38733B35996B}" srcOrd="0" destOrd="0" presId="urn:microsoft.com/office/officeart/2008/layout/PictureStrips"/>
    <dgm:cxn modelId="{F9E42DBA-26DE-44DF-BF31-EC615730582E}" srcId="{C0971C98-6F3F-4361-A613-76B8C9DB779D}" destId="{9A3067E8-6033-4501-A52B-AA787483838C}" srcOrd="0" destOrd="0" parTransId="{38C2E8EB-293E-4BAB-84C5-993E8250D372}" sibTransId="{96F1F31A-CA35-4A5B-B6A1-78A244FE1088}"/>
    <dgm:cxn modelId="{B3E0CC07-C6A2-4249-9F11-B716C068F118}" srcId="{C0971C98-6F3F-4361-A613-76B8C9DB779D}" destId="{0150AAE1-7C96-4496-AC61-8042EAFC51EA}" srcOrd="1" destOrd="0" parTransId="{F2090FEE-CD48-49CC-AA02-B9D443136F45}" sibTransId="{282CE83C-1F1F-440C-ADF3-15A131CF71AB}"/>
    <dgm:cxn modelId="{31156102-6670-4964-82F6-754A6778BA7F}" type="presOf" srcId="{C0971C98-6F3F-4361-A613-76B8C9DB779D}" destId="{7CF5449B-D360-4295-8410-F638A0F5CE4F}" srcOrd="0" destOrd="0" presId="urn:microsoft.com/office/officeart/2008/layout/PictureStrips"/>
    <dgm:cxn modelId="{AAC0E88C-B60E-4957-B41A-9F35977D7574}" type="presOf" srcId="{9A3067E8-6033-4501-A52B-AA787483838C}" destId="{EBFEB04D-3A6E-4765-8E93-C23A04864A6D}" srcOrd="0" destOrd="0" presId="urn:microsoft.com/office/officeart/2008/layout/PictureStrips"/>
    <dgm:cxn modelId="{F68FD42F-CB35-4DAE-9A34-8BC5D64DF080}" srcId="{C0971C98-6F3F-4361-A613-76B8C9DB779D}" destId="{F1E7B92E-8A9C-42AC-946F-D4F6C5042592}" srcOrd="2" destOrd="0" parTransId="{D8AC5DE4-9AD9-4649-AAE0-50CE5FE5C527}" sibTransId="{5062BAFF-3BE0-45D1-B50C-3D184CBEF343}"/>
    <dgm:cxn modelId="{B1BA5E23-CBF2-4E56-B507-A75A7DB9726B}" type="presOf" srcId="{0150AAE1-7C96-4496-AC61-8042EAFC51EA}" destId="{AA1036DC-6B95-4FE5-AEED-ADC1DB987DD1}" srcOrd="0" destOrd="0" presId="urn:microsoft.com/office/officeart/2008/layout/PictureStrips"/>
    <dgm:cxn modelId="{5BDA0ECB-5C22-4163-8A04-E5961A179BAB}" type="presParOf" srcId="{7CF5449B-D360-4295-8410-F638A0F5CE4F}" destId="{A92C2768-2F2A-4611-ACAE-7F020D8A8BF5}" srcOrd="0" destOrd="0" presId="urn:microsoft.com/office/officeart/2008/layout/PictureStrips"/>
    <dgm:cxn modelId="{D4EE1F44-1461-40D0-A519-34B70B81B3AB}" type="presParOf" srcId="{A92C2768-2F2A-4611-ACAE-7F020D8A8BF5}" destId="{EBFEB04D-3A6E-4765-8E93-C23A04864A6D}" srcOrd="0" destOrd="0" presId="urn:microsoft.com/office/officeart/2008/layout/PictureStrips"/>
    <dgm:cxn modelId="{BB6364F1-493A-497D-930E-5941C1189146}" type="presParOf" srcId="{A92C2768-2F2A-4611-ACAE-7F020D8A8BF5}" destId="{BB0ABAE3-CDFA-4A31-BA8B-8ECA9ABA4E0C}" srcOrd="1" destOrd="0" presId="urn:microsoft.com/office/officeart/2008/layout/PictureStrips"/>
    <dgm:cxn modelId="{04A27937-7C75-490B-9C26-77F27EE2673A}" type="presParOf" srcId="{7CF5449B-D360-4295-8410-F638A0F5CE4F}" destId="{EEDEC5C3-8D78-4332-A22C-F07042BE87AB}" srcOrd="1" destOrd="0" presId="urn:microsoft.com/office/officeart/2008/layout/PictureStrips"/>
    <dgm:cxn modelId="{39D7B25E-46EC-4749-B8F4-1B00ACEC6192}" type="presParOf" srcId="{7CF5449B-D360-4295-8410-F638A0F5CE4F}" destId="{78DCE783-A170-4071-B2C1-D50D0D8F6AF1}" srcOrd="2" destOrd="0" presId="urn:microsoft.com/office/officeart/2008/layout/PictureStrips"/>
    <dgm:cxn modelId="{C8EEC2A6-73BC-4412-994A-4B14DAFD6415}" type="presParOf" srcId="{78DCE783-A170-4071-B2C1-D50D0D8F6AF1}" destId="{AA1036DC-6B95-4FE5-AEED-ADC1DB987DD1}" srcOrd="0" destOrd="0" presId="urn:microsoft.com/office/officeart/2008/layout/PictureStrips"/>
    <dgm:cxn modelId="{5BC72FE7-5FAA-4818-832A-324D62BC5B1A}" type="presParOf" srcId="{78DCE783-A170-4071-B2C1-D50D0D8F6AF1}" destId="{4D7A44AE-BD05-4416-9D32-FFC4082ACF28}" srcOrd="1" destOrd="0" presId="urn:microsoft.com/office/officeart/2008/layout/PictureStrips"/>
    <dgm:cxn modelId="{414ABBF3-BFA9-47AF-B279-AF931EA91620}" type="presParOf" srcId="{7CF5449B-D360-4295-8410-F638A0F5CE4F}" destId="{466FE38B-A0D1-4D01-8585-D58F4A19B405}" srcOrd="3" destOrd="0" presId="urn:microsoft.com/office/officeart/2008/layout/PictureStrips"/>
    <dgm:cxn modelId="{CF6EF54A-66D4-4A5B-9D31-4E420B86CC74}" type="presParOf" srcId="{7CF5449B-D360-4295-8410-F638A0F5CE4F}" destId="{4F257AEB-AC3C-4F16-8CFD-26EB9ECA4C47}" srcOrd="4" destOrd="0" presId="urn:microsoft.com/office/officeart/2008/layout/PictureStrips"/>
    <dgm:cxn modelId="{ADA0D39B-117D-4AD2-97E2-B5C8556E04C0}" type="presParOf" srcId="{4F257AEB-AC3C-4F16-8CFD-26EB9ECA4C47}" destId="{32FCA426-29BD-4886-9DF1-38733B35996B}" srcOrd="0" destOrd="0" presId="urn:microsoft.com/office/officeart/2008/layout/PictureStrips"/>
    <dgm:cxn modelId="{A5507EF2-9F76-46AC-B2C9-0D595F8440D2}" type="presParOf" srcId="{4F257AEB-AC3C-4F16-8CFD-26EB9ECA4C47}" destId="{90372BAA-06D8-4755-BBEE-35F54DDC354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7A517AD-C95C-48D8-BEBB-7E10462017F6}" type="doc">
      <dgm:prSet loTypeId="urn:microsoft.com/office/officeart/2005/8/layout/vList6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9B6C39B1-B48D-43BD-A115-58C98E3C1CB4}">
      <dgm:prSet phldrT="[Texto]" custT="1"/>
      <dgm:spPr>
        <a:noFill/>
      </dgm:spPr>
      <dgm:t>
        <a:bodyPr/>
        <a:lstStyle/>
        <a:p>
          <a:r>
            <a:rPr lang="es-MX" sz="2800" dirty="0" smtClean="0"/>
            <a:t>Nudo propietario </a:t>
          </a:r>
          <a:endParaRPr lang="es-MX" sz="2800" dirty="0"/>
        </a:p>
      </dgm:t>
    </dgm:pt>
    <dgm:pt modelId="{876F3471-8F0B-4C8C-BBC7-7FCC8BB76DD7}" type="parTrans" cxnId="{2345E12B-5F2A-44C1-BCE2-7E9783E4E7AF}">
      <dgm:prSet/>
      <dgm:spPr/>
      <dgm:t>
        <a:bodyPr/>
        <a:lstStyle/>
        <a:p>
          <a:endParaRPr lang="es-MX" sz="1400"/>
        </a:p>
      </dgm:t>
    </dgm:pt>
    <dgm:pt modelId="{7399D14C-9777-4FC7-9FF0-3DFEB45B76CD}" type="sibTrans" cxnId="{2345E12B-5F2A-44C1-BCE2-7E9783E4E7AF}">
      <dgm:prSet/>
      <dgm:spPr/>
      <dgm:t>
        <a:bodyPr/>
        <a:lstStyle/>
        <a:p>
          <a:endParaRPr lang="es-MX" sz="1400"/>
        </a:p>
      </dgm:t>
    </dgm:pt>
    <dgm:pt modelId="{4367FAFC-3159-4490-89CA-784588376A7C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</a:rPr>
            <a:t>Persona que sólo tiene la nuda propiedad de una cosa, el dominio de un bien sobre el cual pesa un derecho de usufructo. </a:t>
          </a:r>
          <a:endParaRPr lang="es-MX" sz="1600" dirty="0">
            <a:solidFill>
              <a:schemeClr val="bg1"/>
            </a:solidFill>
          </a:endParaRPr>
        </a:p>
      </dgm:t>
    </dgm:pt>
    <dgm:pt modelId="{51E7B6DF-B95C-43EE-BDEA-330985071BC4}" type="parTrans" cxnId="{4C52B040-D3CF-4A2F-9AE6-917A6B17D87C}">
      <dgm:prSet/>
      <dgm:spPr/>
      <dgm:t>
        <a:bodyPr/>
        <a:lstStyle/>
        <a:p>
          <a:endParaRPr lang="es-MX" sz="1400"/>
        </a:p>
      </dgm:t>
    </dgm:pt>
    <dgm:pt modelId="{67CA6D89-6AEB-4C8D-8608-1759A0C00AC3}" type="sibTrans" cxnId="{4C52B040-D3CF-4A2F-9AE6-917A6B17D87C}">
      <dgm:prSet/>
      <dgm:spPr/>
      <dgm:t>
        <a:bodyPr/>
        <a:lstStyle/>
        <a:p>
          <a:endParaRPr lang="es-MX" sz="1400"/>
        </a:p>
      </dgm:t>
    </dgm:pt>
    <dgm:pt modelId="{E6F616A6-133F-45BA-8755-88B140B8D309}">
      <dgm:prSet phldrT="[Texto]" custT="1"/>
      <dgm:spPr>
        <a:noFill/>
      </dgm:spPr>
      <dgm:t>
        <a:bodyPr/>
        <a:lstStyle/>
        <a:p>
          <a:r>
            <a:rPr lang="es-MX" sz="2700" dirty="0" smtClean="0"/>
            <a:t>Usufructuario  </a:t>
          </a:r>
          <a:endParaRPr lang="es-MX" sz="2700" dirty="0"/>
        </a:p>
      </dgm:t>
    </dgm:pt>
    <dgm:pt modelId="{C85D0C57-3238-4A48-95DF-4665A494E6C8}" type="parTrans" cxnId="{04EF4E62-6643-4CEA-A16E-39CAD0B0A015}">
      <dgm:prSet/>
      <dgm:spPr/>
      <dgm:t>
        <a:bodyPr/>
        <a:lstStyle/>
        <a:p>
          <a:endParaRPr lang="es-MX" sz="1400"/>
        </a:p>
      </dgm:t>
    </dgm:pt>
    <dgm:pt modelId="{3367E096-47A7-4B4D-AE7E-27636BF6D537}" type="sibTrans" cxnId="{04EF4E62-6643-4CEA-A16E-39CAD0B0A015}">
      <dgm:prSet/>
      <dgm:spPr/>
      <dgm:t>
        <a:bodyPr/>
        <a:lstStyle/>
        <a:p>
          <a:endParaRPr lang="es-MX" sz="1400"/>
        </a:p>
      </dgm:t>
    </dgm:pt>
    <dgm:pt modelId="{A4693574-DA9A-4EE4-994F-69E3CFF9198A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</a:rPr>
            <a:t>Quien  posee y disfruta de un bien, sin ser el dueño legitimo del mismo mediante un </a:t>
          </a:r>
          <a:endParaRPr lang="es-MX" sz="1600" dirty="0">
            <a:solidFill>
              <a:schemeClr val="bg1"/>
            </a:solidFill>
          </a:endParaRPr>
        </a:p>
      </dgm:t>
    </dgm:pt>
    <dgm:pt modelId="{91A75316-927E-47B3-BAC1-E5359DF2CF82}" type="parTrans" cxnId="{5732932F-138F-4236-8491-846C1AEE285E}">
      <dgm:prSet/>
      <dgm:spPr/>
      <dgm:t>
        <a:bodyPr/>
        <a:lstStyle/>
        <a:p>
          <a:endParaRPr lang="es-MX" sz="1400"/>
        </a:p>
      </dgm:t>
    </dgm:pt>
    <dgm:pt modelId="{EA5ACBF6-0A85-43BE-A99B-5C45645102B4}" type="sibTrans" cxnId="{5732932F-138F-4236-8491-846C1AEE285E}">
      <dgm:prSet/>
      <dgm:spPr/>
      <dgm:t>
        <a:bodyPr/>
        <a:lstStyle/>
        <a:p>
          <a:endParaRPr lang="es-MX" sz="1400"/>
        </a:p>
      </dgm:t>
    </dgm:pt>
    <dgm:pt modelId="{286AF396-5B09-448A-BAF7-A10007962C35}" type="pres">
      <dgm:prSet presAssocID="{77A517AD-C95C-48D8-BEBB-7E10462017F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527409B-4725-4456-8BA6-6E5188257710}" type="pres">
      <dgm:prSet presAssocID="{9B6C39B1-B48D-43BD-A115-58C98E3C1CB4}" presName="linNode" presStyleCnt="0"/>
      <dgm:spPr/>
    </dgm:pt>
    <dgm:pt modelId="{AAFD3875-ADAB-4F31-B244-FE401B5D2F86}" type="pres">
      <dgm:prSet presAssocID="{9B6C39B1-B48D-43BD-A115-58C98E3C1CB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89E979-9842-4C09-B9BC-03C350BACB15}" type="pres">
      <dgm:prSet presAssocID="{9B6C39B1-B48D-43BD-A115-58C98E3C1CB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07749A-DABD-4CC5-B41A-A3BABFACB03F}" type="pres">
      <dgm:prSet presAssocID="{7399D14C-9777-4FC7-9FF0-3DFEB45B76CD}" presName="spacing" presStyleCnt="0"/>
      <dgm:spPr/>
    </dgm:pt>
    <dgm:pt modelId="{8C24028A-9B28-44FB-8F49-7DA0F7DCB890}" type="pres">
      <dgm:prSet presAssocID="{E6F616A6-133F-45BA-8755-88B140B8D309}" presName="linNode" presStyleCnt="0"/>
      <dgm:spPr/>
    </dgm:pt>
    <dgm:pt modelId="{B514041F-6A71-4A0B-A068-17B645355288}" type="pres">
      <dgm:prSet presAssocID="{E6F616A6-133F-45BA-8755-88B140B8D30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5CC0C0-CB6F-457F-9CDB-A80EFF562208}" type="pres">
      <dgm:prSet presAssocID="{E6F616A6-133F-45BA-8755-88B140B8D30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2F7653-649F-48F6-A440-D87B87ABE467}" type="presOf" srcId="{77A517AD-C95C-48D8-BEBB-7E10462017F6}" destId="{286AF396-5B09-448A-BAF7-A10007962C35}" srcOrd="0" destOrd="0" presId="urn:microsoft.com/office/officeart/2005/8/layout/vList6"/>
    <dgm:cxn modelId="{2345E12B-5F2A-44C1-BCE2-7E9783E4E7AF}" srcId="{77A517AD-C95C-48D8-BEBB-7E10462017F6}" destId="{9B6C39B1-B48D-43BD-A115-58C98E3C1CB4}" srcOrd="0" destOrd="0" parTransId="{876F3471-8F0B-4C8C-BBC7-7FCC8BB76DD7}" sibTransId="{7399D14C-9777-4FC7-9FF0-3DFEB45B76CD}"/>
    <dgm:cxn modelId="{5732932F-138F-4236-8491-846C1AEE285E}" srcId="{E6F616A6-133F-45BA-8755-88B140B8D309}" destId="{A4693574-DA9A-4EE4-994F-69E3CFF9198A}" srcOrd="0" destOrd="0" parTransId="{91A75316-927E-47B3-BAC1-E5359DF2CF82}" sibTransId="{EA5ACBF6-0A85-43BE-A99B-5C45645102B4}"/>
    <dgm:cxn modelId="{2C7ECEEC-0CFA-436E-B898-B0C3EF98A99E}" type="presOf" srcId="{4367FAFC-3159-4490-89CA-784588376A7C}" destId="{BB89E979-9842-4C09-B9BC-03C350BACB15}" srcOrd="0" destOrd="0" presId="urn:microsoft.com/office/officeart/2005/8/layout/vList6"/>
    <dgm:cxn modelId="{04EF4E62-6643-4CEA-A16E-39CAD0B0A015}" srcId="{77A517AD-C95C-48D8-BEBB-7E10462017F6}" destId="{E6F616A6-133F-45BA-8755-88B140B8D309}" srcOrd="1" destOrd="0" parTransId="{C85D0C57-3238-4A48-95DF-4665A494E6C8}" sibTransId="{3367E096-47A7-4B4D-AE7E-27636BF6D537}"/>
    <dgm:cxn modelId="{2B45BDD2-EC52-47E2-8118-560DF0BB6CDA}" type="presOf" srcId="{E6F616A6-133F-45BA-8755-88B140B8D309}" destId="{B514041F-6A71-4A0B-A068-17B645355288}" srcOrd="0" destOrd="0" presId="urn:microsoft.com/office/officeart/2005/8/layout/vList6"/>
    <dgm:cxn modelId="{38976BD9-0D67-467C-9407-DB2501B7446A}" type="presOf" srcId="{9B6C39B1-B48D-43BD-A115-58C98E3C1CB4}" destId="{AAFD3875-ADAB-4F31-B244-FE401B5D2F86}" srcOrd="0" destOrd="0" presId="urn:microsoft.com/office/officeart/2005/8/layout/vList6"/>
    <dgm:cxn modelId="{4C52B040-D3CF-4A2F-9AE6-917A6B17D87C}" srcId="{9B6C39B1-B48D-43BD-A115-58C98E3C1CB4}" destId="{4367FAFC-3159-4490-89CA-784588376A7C}" srcOrd="0" destOrd="0" parTransId="{51E7B6DF-B95C-43EE-BDEA-330985071BC4}" sibTransId="{67CA6D89-6AEB-4C8D-8608-1759A0C00AC3}"/>
    <dgm:cxn modelId="{05EB365E-CBAB-46A8-9476-56F544B98364}" type="presOf" srcId="{A4693574-DA9A-4EE4-994F-69E3CFF9198A}" destId="{4F5CC0C0-CB6F-457F-9CDB-A80EFF562208}" srcOrd="0" destOrd="0" presId="urn:microsoft.com/office/officeart/2005/8/layout/vList6"/>
    <dgm:cxn modelId="{E44B1623-BD7F-4F77-8981-5AFF02173C5F}" type="presParOf" srcId="{286AF396-5B09-448A-BAF7-A10007962C35}" destId="{5527409B-4725-4456-8BA6-6E5188257710}" srcOrd="0" destOrd="0" presId="urn:microsoft.com/office/officeart/2005/8/layout/vList6"/>
    <dgm:cxn modelId="{895B92B6-F9EA-4E76-B3E2-346FF58741D1}" type="presParOf" srcId="{5527409B-4725-4456-8BA6-6E5188257710}" destId="{AAFD3875-ADAB-4F31-B244-FE401B5D2F86}" srcOrd="0" destOrd="0" presId="urn:microsoft.com/office/officeart/2005/8/layout/vList6"/>
    <dgm:cxn modelId="{35A805C7-27E5-49DE-9BED-1D00967B5F2E}" type="presParOf" srcId="{5527409B-4725-4456-8BA6-6E5188257710}" destId="{BB89E979-9842-4C09-B9BC-03C350BACB15}" srcOrd="1" destOrd="0" presId="urn:microsoft.com/office/officeart/2005/8/layout/vList6"/>
    <dgm:cxn modelId="{6DAC460E-5621-4536-BB8E-F2BB489797E8}" type="presParOf" srcId="{286AF396-5B09-448A-BAF7-A10007962C35}" destId="{C007749A-DABD-4CC5-B41A-A3BABFACB03F}" srcOrd="1" destOrd="0" presId="urn:microsoft.com/office/officeart/2005/8/layout/vList6"/>
    <dgm:cxn modelId="{84DB5D48-CF03-448B-B4CF-B4AA34363967}" type="presParOf" srcId="{286AF396-5B09-448A-BAF7-A10007962C35}" destId="{8C24028A-9B28-44FB-8F49-7DA0F7DCB890}" srcOrd="2" destOrd="0" presId="urn:microsoft.com/office/officeart/2005/8/layout/vList6"/>
    <dgm:cxn modelId="{C09D7A35-F6DC-4083-A60C-C7D9B1409C99}" type="presParOf" srcId="{8C24028A-9B28-44FB-8F49-7DA0F7DCB890}" destId="{B514041F-6A71-4A0B-A068-17B645355288}" srcOrd="0" destOrd="0" presId="urn:microsoft.com/office/officeart/2005/8/layout/vList6"/>
    <dgm:cxn modelId="{1214FB74-3D79-41B5-88F0-F9DB9C35D86E}" type="presParOf" srcId="{8C24028A-9B28-44FB-8F49-7DA0F7DCB890}" destId="{4F5CC0C0-CB6F-457F-9CDB-A80EFF56220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57DFC2-0DEA-49C4-87FF-27142F109C27}" type="doc">
      <dgm:prSet loTypeId="urn:microsoft.com/office/officeart/2005/8/layout/pList2" loCatId="list" qsTypeId="urn:microsoft.com/office/officeart/2005/8/quickstyle/simple1" qsCatId="simple" csTypeId="urn:microsoft.com/office/officeart/2005/8/colors/accent0_3" csCatId="mainScheme" phldr="1"/>
      <dgm:spPr/>
    </dgm:pt>
    <dgm:pt modelId="{C94B6FCF-66B7-4FD6-BF7E-4E77F7E800C6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 smtClean="0"/>
            <a:t>Ejercitar acciones y excepciones reales, personales o posesorias.</a:t>
          </a:r>
          <a:endParaRPr lang="es-MX" sz="1800" dirty="0"/>
        </a:p>
      </dgm:t>
    </dgm:pt>
    <dgm:pt modelId="{06272562-97B3-482B-A2ED-676573818D7B}" type="parTrans" cxnId="{CDFF85F1-2984-48B3-BD62-6AC98650A573}">
      <dgm:prSet/>
      <dgm:spPr/>
      <dgm:t>
        <a:bodyPr/>
        <a:lstStyle/>
        <a:p>
          <a:endParaRPr lang="es-MX" sz="1800"/>
        </a:p>
      </dgm:t>
    </dgm:pt>
    <dgm:pt modelId="{28F01C14-0AF0-4189-AAEA-01AA1C5F4072}" type="sibTrans" cxnId="{CDFF85F1-2984-48B3-BD62-6AC98650A573}">
      <dgm:prSet/>
      <dgm:spPr/>
      <dgm:t>
        <a:bodyPr/>
        <a:lstStyle/>
        <a:p>
          <a:endParaRPr lang="es-MX" sz="1800"/>
        </a:p>
      </dgm:t>
    </dgm:pt>
    <dgm:pt modelId="{3FF4C149-2311-41F8-AF36-7E05097E2C2D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 smtClean="0"/>
            <a:t>Percibir los frutos naturales, industriales y civiles.</a:t>
          </a:r>
        </a:p>
      </dgm:t>
    </dgm:pt>
    <dgm:pt modelId="{8524D52A-03FF-4822-BD98-D1357D76AD5A}" type="parTrans" cxnId="{A3062871-C88F-4194-A72A-25B89970CFC3}">
      <dgm:prSet/>
      <dgm:spPr/>
      <dgm:t>
        <a:bodyPr/>
        <a:lstStyle/>
        <a:p>
          <a:endParaRPr lang="es-MX" sz="1800"/>
        </a:p>
      </dgm:t>
    </dgm:pt>
    <dgm:pt modelId="{564727F1-6594-4E31-8889-11622E88FCA5}" type="sibTrans" cxnId="{A3062871-C88F-4194-A72A-25B89970CFC3}">
      <dgm:prSet/>
      <dgm:spPr/>
      <dgm:t>
        <a:bodyPr/>
        <a:lstStyle/>
        <a:p>
          <a:endParaRPr lang="es-MX" sz="1800"/>
        </a:p>
      </dgm:t>
    </dgm:pt>
    <dgm:pt modelId="{CA0412C5-6E12-47AD-A310-BE16290BF05C}" type="pres">
      <dgm:prSet presAssocID="{3657DFC2-0DEA-49C4-87FF-27142F109C27}" presName="Name0" presStyleCnt="0">
        <dgm:presLayoutVars>
          <dgm:dir/>
          <dgm:resizeHandles val="exact"/>
        </dgm:presLayoutVars>
      </dgm:prSet>
      <dgm:spPr/>
    </dgm:pt>
    <dgm:pt modelId="{7245D1DB-C21C-49D1-B65E-21CD77CAA3A7}" type="pres">
      <dgm:prSet presAssocID="{3657DFC2-0DEA-49C4-87FF-27142F109C27}" presName="bkgdShp" presStyleLbl="alignAccFollowNode1" presStyleIdx="0" presStyleCnt="1" custLinFactNeighborX="1163" custLinFactNeighborY="3899"/>
      <dgm:spPr>
        <a:noFill/>
      </dgm:spPr>
    </dgm:pt>
    <dgm:pt modelId="{5D1FB711-D018-4990-89E5-32DB30568130}" type="pres">
      <dgm:prSet presAssocID="{3657DFC2-0DEA-49C4-87FF-27142F109C27}" presName="linComp" presStyleCnt="0"/>
      <dgm:spPr/>
    </dgm:pt>
    <dgm:pt modelId="{3F3A9D76-63A3-4FD8-8C64-6E0EB0D64A06}" type="pres">
      <dgm:prSet presAssocID="{C94B6FCF-66B7-4FD6-BF7E-4E77F7E800C6}" presName="compNode" presStyleCnt="0"/>
      <dgm:spPr/>
    </dgm:pt>
    <dgm:pt modelId="{C8E0EF47-9CE1-44FC-8F34-396162D3A733}" type="pres">
      <dgm:prSet presAssocID="{C94B6FCF-66B7-4FD6-BF7E-4E77F7E800C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B17595-6EF6-4E81-9FF6-40B52142905E}" type="pres">
      <dgm:prSet presAssocID="{C94B6FCF-66B7-4FD6-BF7E-4E77F7E800C6}" presName="invisiNode" presStyleLbl="node1" presStyleIdx="0" presStyleCnt="2"/>
      <dgm:spPr/>
    </dgm:pt>
    <dgm:pt modelId="{12F302D9-5663-4BE1-A739-F65BB3757939}" type="pres">
      <dgm:prSet presAssocID="{C94B6FCF-66B7-4FD6-BF7E-4E77F7E800C6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7A909D7-1AA4-4698-BB39-BFDDF375C60B}" type="pres">
      <dgm:prSet presAssocID="{28F01C14-0AF0-4189-AAEA-01AA1C5F407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37D78E1-1BCC-4B38-9DEB-4B9C18F32171}" type="pres">
      <dgm:prSet presAssocID="{3FF4C149-2311-41F8-AF36-7E05097E2C2D}" presName="compNode" presStyleCnt="0"/>
      <dgm:spPr/>
    </dgm:pt>
    <dgm:pt modelId="{CF0B8F87-6BE9-475C-AB31-41824C023DCA}" type="pres">
      <dgm:prSet presAssocID="{3FF4C149-2311-41F8-AF36-7E05097E2C2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2A5398-A6FF-4C21-9038-67A3E49585E1}" type="pres">
      <dgm:prSet presAssocID="{3FF4C149-2311-41F8-AF36-7E05097E2C2D}" presName="invisiNode" presStyleLbl="node1" presStyleIdx="1" presStyleCnt="2"/>
      <dgm:spPr/>
    </dgm:pt>
    <dgm:pt modelId="{6D090CC0-6544-4B1E-95AA-C6A730FDD906}" type="pres">
      <dgm:prSet presAssocID="{3FF4C149-2311-41F8-AF36-7E05097E2C2D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A3062871-C88F-4194-A72A-25B89970CFC3}" srcId="{3657DFC2-0DEA-49C4-87FF-27142F109C27}" destId="{3FF4C149-2311-41F8-AF36-7E05097E2C2D}" srcOrd="1" destOrd="0" parTransId="{8524D52A-03FF-4822-BD98-D1357D76AD5A}" sibTransId="{564727F1-6594-4E31-8889-11622E88FCA5}"/>
    <dgm:cxn modelId="{CDFF85F1-2984-48B3-BD62-6AC98650A573}" srcId="{3657DFC2-0DEA-49C4-87FF-27142F109C27}" destId="{C94B6FCF-66B7-4FD6-BF7E-4E77F7E800C6}" srcOrd="0" destOrd="0" parTransId="{06272562-97B3-482B-A2ED-676573818D7B}" sibTransId="{28F01C14-0AF0-4189-AAEA-01AA1C5F4072}"/>
    <dgm:cxn modelId="{2A96A0CA-51BB-4BB3-897E-BECDA51C0B7F}" type="presOf" srcId="{C94B6FCF-66B7-4FD6-BF7E-4E77F7E800C6}" destId="{C8E0EF47-9CE1-44FC-8F34-396162D3A733}" srcOrd="0" destOrd="0" presId="urn:microsoft.com/office/officeart/2005/8/layout/pList2"/>
    <dgm:cxn modelId="{AC91890E-2A88-485A-AD33-7EB420A5831E}" type="presOf" srcId="{3FF4C149-2311-41F8-AF36-7E05097E2C2D}" destId="{CF0B8F87-6BE9-475C-AB31-41824C023DCA}" srcOrd="0" destOrd="0" presId="urn:microsoft.com/office/officeart/2005/8/layout/pList2"/>
    <dgm:cxn modelId="{8C2F0493-E6CA-4C09-8E9B-8328F45A46DB}" type="presOf" srcId="{28F01C14-0AF0-4189-AAEA-01AA1C5F4072}" destId="{97A909D7-1AA4-4698-BB39-BFDDF375C60B}" srcOrd="0" destOrd="0" presId="urn:microsoft.com/office/officeart/2005/8/layout/pList2"/>
    <dgm:cxn modelId="{C870275F-8AC1-4AE2-9181-26893A60F679}" type="presOf" srcId="{3657DFC2-0DEA-49C4-87FF-27142F109C27}" destId="{CA0412C5-6E12-47AD-A310-BE16290BF05C}" srcOrd="0" destOrd="0" presId="urn:microsoft.com/office/officeart/2005/8/layout/pList2"/>
    <dgm:cxn modelId="{1C6725F3-EBE0-49C3-91D9-AE8C1FC69199}" type="presParOf" srcId="{CA0412C5-6E12-47AD-A310-BE16290BF05C}" destId="{7245D1DB-C21C-49D1-B65E-21CD77CAA3A7}" srcOrd="0" destOrd="0" presId="urn:microsoft.com/office/officeart/2005/8/layout/pList2"/>
    <dgm:cxn modelId="{1AF864D3-306E-478A-B325-0CB7DE6B1B70}" type="presParOf" srcId="{CA0412C5-6E12-47AD-A310-BE16290BF05C}" destId="{5D1FB711-D018-4990-89E5-32DB30568130}" srcOrd="1" destOrd="0" presId="urn:microsoft.com/office/officeart/2005/8/layout/pList2"/>
    <dgm:cxn modelId="{128AD64B-2CD6-4AD4-8F6A-826B3D04BFDC}" type="presParOf" srcId="{5D1FB711-D018-4990-89E5-32DB30568130}" destId="{3F3A9D76-63A3-4FD8-8C64-6E0EB0D64A06}" srcOrd="0" destOrd="0" presId="urn:microsoft.com/office/officeart/2005/8/layout/pList2"/>
    <dgm:cxn modelId="{B358DE03-A952-4D6B-92CA-F1DCA3D477EF}" type="presParOf" srcId="{3F3A9D76-63A3-4FD8-8C64-6E0EB0D64A06}" destId="{C8E0EF47-9CE1-44FC-8F34-396162D3A733}" srcOrd="0" destOrd="0" presId="urn:microsoft.com/office/officeart/2005/8/layout/pList2"/>
    <dgm:cxn modelId="{3C04180A-4361-4C7F-A157-1CE743D680EA}" type="presParOf" srcId="{3F3A9D76-63A3-4FD8-8C64-6E0EB0D64A06}" destId="{75B17595-6EF6-4E81-9FF6-40B52142905E}" srcOrd="1" destOrd="0" presId="urn:microsoft.com/office/officeart/2005/8/layout/pList2"/>
    <dgm:cxn modelId="{5F8B3551-E2C1-4306-A33B-EA2770F5EB09}" type="presParOf" srcId="{3F3A9D76-63A3-4FD8-8C64-6E0EB0D64A06}" destId="{12F302D9-5663-4BE1-A739-F65BB3757939}" srcOrd="2" destOrd="0" presId="urn:microsoft.com/office/officeart/2005/8/layout/pList2"/>
    <dgm:cxn modelId="{D39B4C8E-5A27-48FD-8084-C677E8146AD1}" type="presParOf" srcId="{5D1FB711-D018-4990-89E5-32DB30568130}" destId="{97A909D7-1AA4-4698-BB39-BFDDF375C60B}" srcOrd="1" destOrd="0" presId="urn:microsoft.com/office/officeart/2005/8/layout/pList2"/>
    <dgm:cxn modelId="{D5B9D50B-DABD-4821-B3A6-C23DB3563A87}" type="presParOf" srcId="{5D1FB711-D018-4990-89E5-32DB30568130}" destId="{237D78E1-1BCC-4B38-9DEB-4B9C18F32171}" srcOrd="2" destOrd="0" presId="urn:microsoft.com/office/officeart/2005/8/layout/pList2"/>
    <dgm:cxn modelId="{26FE2C9E-2C79-4CFC-BDDA-983A7AA969A0}" type="presParOf" srcId="{237D78E1-1BCC-4B38-9DEB-4B9C18F32171}" destId="{CF0B8F87-6BE9-475C-AB31-41824C023DCA}" srcOrd="0" destOrd="0" presId="urn:microsoft.com/office/officeart/2005/8/layout/pList2"/>
    <dgm:cxn modelId="{D0677C17-CC0D-4AC0-8C6D-DF9DB4E49651}" type="presParOf" srcId="{237D78E1-1BCC-4B38-9DEB-4B9C18F32171}" destId="{D12A5398-A6FF-4C21-9038-67A3E49585E1}" srcOrd="1" destOrd="0" presId="urn:microsoft.com/office/officeart/2005/8/layout/pList2"/>
    <dgm:cxn modelId="{3B5FBC63-735B-44A9-8899-E3A023C0189E}" type="presParOf" srcId="{237D78E1-1BCC-4B38-9DEB-4B9C18F32171}" destId="{6D090CC0-6544-4B1E-95AA-C6A730FDD906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F9963F3-FF25-4BD0-A4CE-3E946C2FBF07}" type="doc">
      <dgm:prSet loTypeId="urn:microsoft.com/office/officeart/2005/8/layout/vList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A97D265B-52A8-4BB9-B129-85560CB64859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Inventario</a:t>
          </a:r>
          <a:endParaRPr lang="es-MX" sz="2000" dirty="0"/>
        </a:p>
      </dgm:t>
    </dgm:pt>
    <dgm:pt modelId="{4C57046A-625B-4073-8957-F9B56B2357AA}" type="parTrans" cxnId="{4A7CCDBE-8880-4211-955B-E19BC9B4DEFD}">
      <dgm:prSet/>
      <dgm:spPr/>
      <dgm:t>
        <a:bodyPr/>
        <a:lstStyle/>
        <a:p>
          <a:endParaRPr lang="es-MX" sz="2000"/>
        </a:p>
      </dgm:t>
    </dgm:pt>
    <dgm:pt modelId="{6F92939F-0F41-475B-A8FE-C267405D1F2D}" type="sibTrans" cxnId="{4A7CCDBE-8880-4211-955B-E19BC9B4DEFD}">
      <dgm:prSet/>
      <dgm:spPr/>
      <dgm:t>
        <a:bodyPr/>
        <a:lstStyle/>
        <a:p>
          <a:endParaRPr lang="es-MX" sz="2000"/>
        </a:p>
      </dgm:t>
    </dgm:pt>
    <dgm:pt modelId="{5494FD14-7341-4F7E-A63B-C95EE8F021AC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De los muebles</a:t>
          </a:r>
          <a:endParaRPr lang="es-MX" sz="2000" dirty="0"/>
        </a:p>
      </dgm:t>
    </dgm:pt>
    <dgm:pt modelId="{387D1BE9-A7DF-4BB7-9F6F-48A71EA4B0F4}" type="parTrans" cxnId="{4522AC77-AF6D-4B55-86B1-1633091880F0}">
      <dgm:prSet/>
      <dgm:spPr/>
      <dgm:t>
        <a:bodyPr/>
        <a:lstStyle/>
        <a:p>
          <a:endParaRPr lang="es-MX" sz="2000"/>
        </a:p>
      </dgm:t>
    </dgm:pt>
    <dgm:pt modelId="{D20D8187-3DBD-4E8D-862F-11A35E4E9A69}" type="sibTrans" cxnId="{4522AC77-AF6D-4B55-86B1-1633091880F0}">
      <dgm:prSet/>
      <dgm:spPr/>
      <dgm:t>
        <a:bodyPr/>
        <a:lstStyle/>
        <a:p>
          <a:endParaRPr lang="es-MX" sz="2000"/>
        </a:p>
      </dgm:t>
    </dgm:pt>
    <dgm:pt modelId="{6524BC34-9746-4A83-88B0-7DC8E61E2571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Garantía </a:t>
          </a:r>
          <a:endParaRPr lang="es-MX" sz="2000" dirty="0"/>
        </a:p>
      </dgm:t>
    </dgm:pt>
    <dgm:pt modelId="{40FC155E-CEAC-4F4A-881C-3E61AE785E0C}" type="parTrans" cxnId="{9BDF347E-CB0F-488D-A5C3-45CC4F54E95A}">
      <dgm:prSet/>
      <dgm:spPr/>
      <dgm:t>
        <a:bodyPr/>
        <a:lstStyle/>
        <a:p>
          <a:endParaRPr lang="es-MX" sz="2000"/>
        </a:p>
      </dgm:t>
    </dgm:pt>
    <dgm:pt modelId="{0ABA2E53-BCA2-4E4A-8527-D641AEAFC424}" type="sibTrans" cxnId="{9BDF347E-CB0F-488D-A5C3-45CC4F54E95A}">
      <dgm:prSet/>
      <dgm:spPr/>
      <dgm:t>
        <a:bodyPr/>
        <a:lstStyle/>
        <a:p>
          <a:endParaRPr lang="es-MX" sz="2000"/>
        </a:p>
      </dgm:t>
    </dgm:pt>
    <dgm:pt modelId="{7E70F889-80CB-47C8-A759-9E8C25423F10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Disfrutara con moderación.</a:t>
          </a:r>
          <a:endParaRPr lang="es-MX" sz="2000" dirty="0"/>
        </a:p>
      </dgm:t>
    </dgm:pt>
    <dgm:pt modelId="{84AEE737-200B-473C-94FA-299F951B37AB}" type="parTrans" cxnId="{5979CEFA-A7AA-4C69-A319-DCA2C35268BB}">
      <dgm:prSet/>
      <dgm:spPr/>
      <dgm:t>
        <a:bodyPr/>
        <a:lstStyle/>
        <a:p>
          <a:endParaRPr lang="es-MX" sz="2000"/>
        </a:p>
      </dgm:t>
    </dgm:pt>
    <dgm:pt modelId="{2D109673-E051-4CA3-9285-7BE41166E4DE}" type="sibTrans" cxnId="{5979CEFA-A7AA-4C69-A319-DCA2C35268BB}">
      <dgm:prSet/>
      <dgm:spPr/>
      <dgm:t>
        <a:bodyPr/>
        <a:lstStyle/>
        <a:p>
          <a:endParaRPr lang="es-MX" sz="2000"/>
        </a:p>
      </dgm:t>
    </dgm:pt>
    <dgm:pt modelId="{3FA774E1-BB6E-46EA-BA3D-1076BF1960B9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Del estado del inmueble</a:t>
          </a:r>
          <a:endParaRPr lang="es-MX" sz="2000" dirty="0"/>
        </a:p>
      </dgm:t>
    </dgm:pt>
    <dgm:pt modelId="{C92EF9E7-F881-4637-814A-A70BF6F494EF}" type="parTrans" cxnId="{020E3856-1E5E-4D68-9679-F7DBA6CAE2CF}">
      <dgm:prSet/>
      <dgm:spPr/>
      <dgm:t>
        <a:bodyPr/>
        <a:lstStyle/>
        <a:p>
          <a:endParaRPr lang="es-MX" sz="2000"/>
        </a:p>
      </dgm:t>
    </dgm:pt>
    <dgm:pt modelId="{46A4E18A-BB16-45AF-866C-56774BFAF41D}" type="sibTrans" cxnId="{020E3856-1E5E-4D68-9679-F7DBA6CAE2CF}">
      <dgm:prSet/>
      <dgm:spPr/>
      <dgm:t>
        <a:bodyPr/>
        <a:lstStyle/>
        <a:p>
          <a:endParaRPr lang="es-MX" sz="2000"/>
        </a:p>
      </dgm:t>
    </dgm:pt>
    <dgm:pt modelId="{987460F2-9412-436A-9489-2F6A6BB88F52}" type="pres">
      <dgm:prSet presAssocID="{4F9963F3-FF25-4BD0-A4CE-3E946C2FBF0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25AC2B-ACBE-43DD-B57A-1B013DE69A00}" type="pres">
      <dgm:prSet presAssocID="{A97D265B-52A8-4BB9-B129-85560CB64859}" presName="comp" presStyleCnt="0"/>
      <dgm:spPr/>
    </dgm:pt>
    <dgm:pt modelId="{DB809EF9-095E-43FA-8421-BAAECE69C101}" type="pres">
      <dgm:prSet presAssocID="{A97D265B-52A8-4BB9-B129-85560CB64859}" presName="box" presStyleLbl="node1" presStyleIdx="0" presStyleCnt="2" custLinFactNeighborX="21429" custLinFactNeighborY="-34698"/>
      <dgm:spPr/>
      <dgm:t>
        <a:bodyPr/>
        <a:lstStyle/>
        <a:p>
          <a:endParaRPr lang="es-MX"/>
        </a:p>
      </dgm:t>
    </dgm:pt>
    <dgm:pt modelId="{71368620-3A45-4537-A07F-27009F2EA7AB}" type="pres">
      <dgm:prSet presAssocID="{A97D265B-52A8-4BB9-B129-85560CB64859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47C06E0-FE53-4575-BDB1-F8370B304146}" type="pres">
      <dgm:prSet presAssocID="{A97D265B-52A8-4BB9-B129-85560CB64859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8C07E9-7C68-429A-BC33-39FD07DBCBC7}" type="pres">
      <dgm:prSet presAssocID="{6F92939F-0F41-475B-A8FE-C267405D1F2D}" presName="spacer" presStyleCnt="0"/>
      <dgm:spPr/>
    </dgm:pt>
    <dgm:pt modelId="{92FADD1D-06B1-47CB-B78A-A69F7718B907}" type="pres">
      <dgm:prSet presAssocID="{6524BC34-9746-4A83-88B0-7DC8E61E2571}" presName="comp" presStyleCnt="0"/>
      <dgm:spPr/>
    </dgm:pt>
    <dgm:pt modelId="{9F907A8D-6C32-4AC0-B08B-2EE3F8DEC720}" type="pres">
      <dgm:prSet presAssocID="{6524BC34-9746-4A83-88B0-7DC8E61E2571}" presName="box" presStyleLbl="node1" presStyleIdx="1" presStyleCnt="2"/>
      <dgm:spPr/>
      <dgm:t>
        <a:bodyPr/>
        <a:lstStyle/>
        <a:p>
          <a:endParaRPr lang="es-MX"/>
        </a:p>
      </dgm:t>
    </dgm:pt>
    <dgm:pt modelId="{169ACC97-ED2F-4300-9988-E54E0F06DEB0}" type="pres">
      <dgm:prSet presAssocID="{6524BC34-9746-4A83-88B0-7DC8E61E2571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AC65BFA-CD9F-4F19-A47B-3773A811AD5F}" type="pres">
      <dgm:prSet presAssocID="{6524BC34-9746-4A83-88B0-7DC8E61E2571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22AC77-AF6D-4B55-86B1-1633091880F0}" srcId="{A97D265B-52A8-4BB9-B129-85560CB64859}" destId="{5494FD14-7341-4F7E-A63B-C95EE8F021AC}" srcOrd="0" destOrd="0" parTransId="{387D1BE9-A7DF-4BB7-9F6F-48A71EA4B0F4}" sibTransId="{D20D8187-3DBD-4E8D-862F-11A35E4E9A69}"/>
    <dgm:cxn modelId="{01D06C2C-6A06-4FE2-8E77-899D4DCD2835}" type="presOf" srcId="{A97D265B-52A8-4BB9-B129-85560CB64859}" destId="{B47C06E0-FE53-4575-BDB1-F8370B304146}" srcOrd="1" destOrd="0" presId="urn:microsoft.com/office/officeart/2005/8/layout/vList4"/>
    <dgm:cxn modelId="{84A7AA30-1B65-46B8-ABC0-70AC49D9259A}" type="presOf" srcId="{5494FD14-7341-4F7E-A63B-C95EE8F021AC}" destId="{DB809EF9-095E-43FA-8421-BAAECE69C101}" srcOrd="0" destOrd="1" presId="urn:microsoft.com/office/officeart/2005/8/layout/vList4"/>
    <dgm:cxn modelId="{53183B09-15EF-4610-8485-DFFFFDD8302F}" type="presOf" srcId="{6524BC34-9746-4A83-88B0-7DC8E61E2571}" destId="{3AC65BFA-CD9F-4F19-A47B-3773A811AD5F}" srcOrd="1" destOrd="0" presId="urn:microsoft.com/office/officeart/2005/8/layout/vList4"/>
    <dgm:cxn modelId="{F5603CA1-F334-46C0-9B42-3E8641A37D24}" type="presOf" srcId="{7E70F889-80CB-47C8-A759-9E8C25423F10}" destId="{3AC65BFA-CD9F-4F19-A47B-3773A811AD5F}" srcOrd="1" destOrd="1" presId="urn:microsoft.com/office/officeart/2005/8/layout/vList4"/>
    <dgm:cxn modelId="{020E3856-1E5E-4D68-9679-F7DBA6CAE2CF}" srcId="{A97D265B-52A8-4BB9-B129-85560CB64859}" destId="{3FA774E1-BB6E-46EA-BA3D-1076BF1960B9}" srcOrd="1" destOrd="0" parTransId="{C92EF9E7-F881-4637-814A-A70BF6F494EF}" sibTransId="{46A4E18A-BB16-45AF-866C-56774BFAF41D}"/>
    <dgm:cxn modelId="{E182BF2D-3BA1-41D0-8D7B-CB2CD0F20B58}" type="presOf" srcId="{3FA774E1-BB6E-46EA-BA3D-1076BF1960B9}" destId="{DB809EF9-095E-43FA-8421-BAAECE69C101}" srcOrd="0" destOrd="2" presId="urn:microsoft.com/office/officeart/2005/8/layout/vList4"/>
    <dgm:cxn modelId="{9BDF347E-CB0F-488D-A5C3-45CC4F54E95A}" srcId="{4F9963F3-FF25-4BD0-A4CE-3E946C2FBF07}" destId="{6524BC34-9746-4A83-88B0-7DC8E61E2571}" srcOrd="1" destOrd="0" parTransId="{40FC155E-CEAC-4F4A-881C-3E61AE785E0C}" sibTransId="{0ABA2E53-BCA2-4E4A-8527-D641AEAFC424}"/>
    <dgm:cxn modelId="{2C309C17-1669-4B12-9B62-3054CB68EB08}" type="presOf" srcId="{A97D265B-52A8-4BB9-B129-85560CB64859}" destId="{DB809EF9-095E-43FA-8421-BAAECE69C101}" srcOrd="0" destOrd="0" presId="urn:microsoft.com/office/officeart/2005/8/layout/vList4"/>
    <dgm:cxn modelId="{4A7CCDBE-8880-4211-955B-E19BC9B4DEFD}" srcId="{4F9963F3-FF25-4BD0-A4CE-3E946C2FBF07}" destId="{A97D265B-52A8-4BB9-B129-85560CB64859}" srcOrd="0" destOrd="0" parTransId="{4C57046A-625B-4073-8957-F9B56B2357AA}" sibTransId="{6F92939F-0F41-475B-A8FE-C267405D1F2D}"/>
    <dgm:cxn modelId="{670E5698-86FE-47D4-ADB0-20AD956056B8}" type="presOf" srcId="{3FA774E1-BB6E-46EA-BA3D-1076BF1960B9}" destId="{B47C06E0-FE53-4575-BDB1-F8370B304146}" srcOrd="1" destOrd="2" presId="urn:microsoft.com/office/officeart/2005/8/layout/vList4"/>
    <dgm:cxn modelId="{B2CA9122-3064-4DD2-9E18-A20C42C1E12C}" type="presOf" srcId="{5494FD14-7341-4F7E-A63B-C95EE8F021AC}" destId="{B47C06E0-FE53-4575-BDB1-F8370B304146}" srcOrd="1" destOrd="1" presId="urn:microsoft.com/office/officeart/2005/8/layout/vList4"/>
    <dgm:cxn modelId="{B665E4AB-DB76-42D1-9E17-D769D65C9EF2}" type="presOf" srcId="{4F9963F3-FF25-4BD0-A4CE-3E946C2FBF07}" destId="{987460F2-9412-436A-9489-2F6A6BB88F52}" srcOrd="0" destOrd="0" presId="urn:microsoft.com/office/officeart/2005/8/layout/vList4"/>
    <dgm:cxn modelId="{A27C03F3-9BAB-4D58-9FBB-F1387FEA07F3}" type="presOf" srcId="{7E70F889-80CB-47C8-A759-9E8C25423F10}" destId="{9F907A8D-6C32-4AC0-B08B-2EE3F8DEC720}" srcOrd="0" destOrd="1" presId="urn:microsoft.com/office/officeart/2005/8/layout/vList4"/>
    <dgm:cxn modelId="{19F33410-EE26-426E-8006-AC68605D9D04}" type="presOf" srcId="{6524BC34-9746-4A83-88B0-7DC8E61E2571}" destId="{9F907A8D-6C32-4AC0-B08B-2EE3F8DEC720}" srcOrd="0" destOrd="0" presId="urn:microsoft.com/office/officeart/2005/8/layout/vList4"/>
    <dgm:cxn modelId="{5979CEFA-A7AA-4C69-A319-DCA2C35268BB}" srcId="{6524BC34-9746-4A83-88B0-7DC8E61E2571}" destId="{7E70F889-80CB-47C8-A759-9E8C25423F10}" srcOrd="0" destOrd="0" parTransId="{84AEE737-200B-473C-94FA-299F951B37AB}" sibTransId="{2D109673-E051-4CA3-9285-7BE41166E4DE}"/>
    <dgm:cxn modelId="{C8D4EFC9-F4F2-4D39-8C3A-3E237E5B0C70}" type="presParOf" srcId="{987460F2-9412-436A-9489-2F6A6BB88F52}" destId="{7525AC2B-ACBE-43DD-B57A-1B013DE69A00}" srcOrd="0" destOrd="0" presId="urn:microsoft.com/office/officeart/2005/8/layout/vList4"/>
    <dgm:cxn modelId="{89AA558B-F2ED-4125-8B7B-AAE8B0651338}" type="presParOf" srcId="{7525AC2B-ACBE-43DD-B57A-1B013DE69A00}" destId="{DB809EF9-095E-43FA-8421-BAAECE69C101}" srcOrd="0" destOrd="0" presId="urn:microsoft.com/office/officeart/2005/8/layout/vList4"/>
    <dgm:cxn modelId="{EF0D7106-324F-43B6-9A03-FE83570DD8D1}" type="presParOf" srcId="{7525AC2B-ACBE-43DD-B57A-1B013DE69A00}" destId="{71368620-3A45-4537-A07F-27009F2EA7AB}" srcOrd="1" destOrd="0" presId="urn:microsoft.com/office/officeart/2005/8/layout/vList4"/>
    <dgm:cxn modelId="{092E32B8-C14C-424C-9B5A-58EB073615B8}" type="presParOf" srcId="{7525AC2B-ACBE-43DD-B57A-1B013DE69A00}" destId="{B47C06E0-FE53-4575-BDB1-F8370B304146}" srcOrd="2" destOrd="0" presId="urn:microsoft.com/office/officeart/2005/8/layout/vList4"/>
    <dgm:cxn modelId="{E8241F8E-3147-4721-8EF3-12A55F39A400}" type="presParOf" srcId="{987460F2-9412-436A-9489-2F6A6BB88F52}" destId="{E48C07E9-7C68-429A-BC33-39FD07DBCBC7}" srcOrd="1" destOrd="0" presId="urn:microsoft.com/office/officeart/2005/8/layout/vList4"/>
    <dgm:cxn modelId="{1BF1319D-0916-47BD-9291-7F0B3F1E5BDE}" type="presParOf" srcId="{987460F2-9412-436A-9489-2F6A6BB88F52}" destId="{92FADD1D-06B1-47CB-B78A-A69F7718B907}" srcOrd="2" destOrd="0" presId="urn:microsoft.com/office/officeart/2005/8/layout/vList4"/>
    <dgm:cxn modelId="{39335FAD-C5CD-43DC-84DE-E4B926B76081}" type="presParOf" srcId="{92FADD1D-06B1-47CB-B78A-A69F7718B907}" destId="{9F907A8D-6C32-4AC0-B08B-2EE3F8DEC720}" srcOrd="0" destOrd="0" presId="urn:microsoft.com/office/officeart/2005/8/layout/vList4"/>
    <dgm:cxn modelId="{7C300AB6-F6CA-44CD-A5FD-0FD79FC36FAB}" type="presParOf" srcId="{92FADD1D-06B1-47CB-B78A-A69F7718B907}" destId="{169ACC97-ED2F-4300-9988-E54E0F06DEB0}" srcOrd="1" destOrd="0" presId="urn:microsoft.com/office/officeart/2005/8/layout/vList4"/>
    <dgm:cxn modelId="{13C11820-BEFA-4DD3-9684-E337D082B3DE}" type="presParOf" srcId="{92FADD1D-06B1-47CB-B78A-A69F7718B907}" destId="{3AC65BFA-CD9F-4F19-A47B-3773A811AD5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F9963F3-FF25-4BD0-A4CE-3E946C2FBF07}" type="doc">
      <dgm:prSet loTypeId="urn:microsoft.com/office/officeart/2005/8/layout/vList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7417EE82-ED55-4ACD-9A4B-9907264850AA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Contribuciones y gastos ordinarios.</a:t>
          </a:r>
          <a:endParaRPr lang="es-MX" sz="2000" dirty="0"/>
        </a:p>
      </dgm:t>
    </dgm:pt>
    <dgm:pt modelId="{519323A6-D7F1-4B83-A1EC-D487715CDEA9}" type="parTrans" cxnId="{4FBEE19E-C6DC-4465-A45D-17DFA2AF2CE7}">
      <dgm:prSet/>
      <dgm:spPr/>
      <dgm:t>
        <a:bodyPr/>
        <a:lstStyle/>
        <a:p>
          <a:endParaRPr lang="es-MX" sz="2400"/>
        </a:p>
      </dgm:t>
    </dgm:pt>
    <dgm:pt modelId="{AFA49F42-5938-477B-9AC7-85B8B60FC5A9}" type="sibTrans" cxnId="{4FBEE19E-C6DC-4465-A45D-17DFA2AF2CE7}">
      <dgm:prSet/>
      <dgm:spPr/>
      <dgm:t>
        <a:bodyPr/>
        <a:lstStyle/>
        <a:p>
          <a:endParaRPr lang="es-MX" sz="2400"/>
        </a:p>
      </dgm:t>
    </dgm:pt>
    <dgm:pt modelId="{42613CBF-A3F1-4929-A6EA-1A6798A98C07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/>
            <a:t>Informar</a:t>
          </a:r>
          <a:endParaRPr lang="es-MX" sz="2400" dirty="0"/>
        </a:p>
      </dgm:t>
    </dgm:pt>
    <dgm:pt modelId="{0F9FE2DC-D520-4FCE-BD15-65C8D86DE4F4}" type="parTrans" cxnId="{9E5266B4-95ED-4D15-B172-4725CAEB24F6}">
      <dgm:prSet/>
      <dgm:spPr/>
      <dgm:t>
        <a:bodyPr/>
        <a:lstStyle/>
        <a:p>
          <a:endParaRPr lang="es-MX" sz="2400"/>
        </a:p>
      </dgm:t>
    </dgm:pt>
    <dgm:pt modelId="{7E241DF6-E988-4796-AC77-757FE4C92214}" type="sibTrans" cxnId="{9E5266B4-95ED-4D15-B172-4725CAEB24F6}">
      <dgm:prSet/>
      <dgm:spPr/>
      <dgm:t>
        <a:bodyPr/>
        <a:lstStyle/>
        <a:p>
          <a:endParaRPr lang="es-MX" sz="2400"/>
        </a:p>
      </dgm:t>
    </dgm:pt>
    <dgm:pt modelId="{8AB7B2C9-8824-4AA3-BB11-9DEE030E13E0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000" dirty="0" smtClean="0"/>
            <a:t> Sobre cualquier perturbación del bien. </a:t>
          </a:r>
          <a:endParaRPr lang="es-MX" sz="2000" dirty="0"/>
        </a:p>
      </dgm:t>
    </dgm:pt>
    <dgm:pt modelId="{1FA533C7-1652-4ADA-ADD8-7C328CAF5F54}" type="parTrans" cxnId="{30E37D63-261A-4B8D-AF46-41D23BC6B687}">
      <dgm:prSet/>
      <dgm:spPr/>
      <dgm:t>
        <a:bodyPr/>
        <a:lstStyle/>
        <a:p>
          <a:endParaRPr lang="es-MX" sz="2400"/>
        </a:p>
      </dgm:t>
    </dgm:pt>
    <dgm:pt modelId="{F90A1299-CBE6-45CD-A070-4B96067334C4}" type="sibTrans" cxnId="{30E37D63-261A-4B8D-AF46-41D23BC6B687}">
      <dgm:prSet/>
      <dgm:spPr/>
      <dgm:t>
        <a:bodyPr/>
        <a:lstStyle/>
        <a:p>
          <a:endParaRPr lang="es-MX" sz="2400"/>
        </a:p>
      </dgm:t>
    </dgm:pt>
    <dgm:pt modelId="{7C267021-3573-42E0-9338-69026B90E947}">
      <dgm:prSet phldrT="[Texto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/>
            <a:t>Pagar</a:t>
          </a:r>
          <a:endParaRPr lang="es-MX" sz="2400" dirty="0"/>
        </a:p>
      </dgm:t>
    </dgm:pt>
    <dgm:pt modelId="{53A8F6DF-858F-4EBA-9C52-8F847C164AAD}" type="sibTrans" cxnId="{B7BDDF2A-B153-4692-A74A-3039D939787E}">
      <dgm:prSet/>
      <dgm:spPr/>
      <dgm:t>
        <a:bodyPr/>
        <a:lstStyle/>
        <a:p>
          <a:endParaRPr lang="es-MX" sz="2400"/>
        </a:p>
      </dgm:t>
    </dgm:pt>
    <dgm:pt modelId="{7D39D656-5584-4B0A-823C-94CB68C4CA0A}" type="parTrans" cxnId="{B7BDDF2A-B153-4692-A74A-3039D939787E}">
      <dgm:prSet/>
      <dgm:spPr/>
      <dgm:t>
        <a:bodyPr/>
        <a:lstStyle/>
        <a:p>
          <a:endParaRPr lang="es-MX" sz="2400"/>
        </a:p>
      </dgm:t>
    </dgm:pt>
    <dgm:pt modelId="{987460F2-9412-436A-9489-2F6A6BB88F52}" type="pres">
      <dgm:prSet presAssocID="{4F9963F3-FF25-4BD0-A4CE-3E946C2FBF0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79A111-FCEE-449C-B3A0-2F9C28FE503F}" type="pres">
      <dgm:prSet presAssocID="{7C267021-3573-42E0-9338-69026B90E947}" presName="comp" presStyleCnt="0"/>
      <dgm:spPr/>
    </dgm:pt>
    <dgm:pt modelId="{A785E573-C7CF-4BF2-96C3-86E3AF196F4D}" type="pres">
      <dgm:prSet presAssocID="{7C267021-3573-42E0-9338-69026B90E947}" presName="box" presStyleLbl="node1" presStyleIdx="0" presStyleCnt="2"/>
      <dgm:spPr/>
      <dgm:t>
        <a:bodyPr/>
        <a:lstStyle/>
        <a:p>
          <a:endParaRPr lang="es-MX"/>
        </a:p>
      </dgm:t>
    </dgm:pt>
    <dgm:pt modelId="{D0AE0D57-3C27-4688-B4AF-DED07329DB0D}" type="pres">
      <dgm:prSet presAssocID="{7C267021-3573-42E0-9338-69026B90E947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3C79579-67CF-4220-9926-6C21DD933776}" type="pres">
      <dgm:prSet presAssocID="{7C267021-3573-42E0-9338-69026B90E947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A78989-8602-4D63-B725-0620DE63FEF4}" type="pres">
      <dgm:prSet presAssocID="{53A8F6DF-858F-4EBA-9C52-8F847C164AAD}" presName="spacer" presStyleCnt="0"/>
      <dgm:spPr/>
    </dgm:pt>
    <dgm:pt modelId="{7CEE9E28-C171-4ED1-91C8-E41876A817D5}" type="pres">
      <dgm:prSet presAssocID="{42613CBF-A3F1-4929-A6EA-1A6798A98C07}" presName="comp" presStyleCnt="0"/>
      <dgm:spPr/>
    </dgm:pt>
    <dgm:pt modelId="{DFA13F13-C5BD-4E89-A353-55015373F40F}" type="pres">
      <dgm:prSet presAssocID="{42613CBF-A3F1-4929-A6EA-1A6798A98C07}" presName="box" presStyleLbl="node1" presStyleIdx="1" presStyleCnt="2"/>
      <dgm:spPr/>
      <dgm:t>
        <a:bodyPr/>
        <a:lstStyle/>
        <a:p>
          <a:endParaRPr lang="es-MX"/>
        </a:p>
      </dgm:t>
    </dgm:pt>
    <dgm:pt modelId="{0DFBF307-FE69-4A01-AD44-DDA0D55EE6E4}" type="pres">
      <dgm:prSet presAssocID="{42613CBF-A3F1-4929-A6EA-1A6798A98C07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41E1DD1-F863-4061-B0B4-E8D3C5B0A7DE}" type="pres">
      <dgm:prSet presAssocID="{42613CBF-A3F1-4929-A6EA-1A6798A98C07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8F68A6-531D-4A47-A8C9-EE3ADBFCD289}" type="presOf" srcId="{7417EE82-ED55-4ACD-9A4B-9907264850AA}" destId="{D3C79579-67CF-4220-9926-6C21DD933776}" srcOrd="1" destOrd="1" presId="urn:microsoft.com/office/officeart/2005/8/layout/vList4"/>
    <dgm:cxn modelId="{931D39BE-DE0C-4DD7-A73F-727FD5F29770}" type="presOf" srcId="{7C267021-3573-42E0-9338-69026B90E947}" destId="{A785E573-C7CF-4BF2-96C3-86E3AF196F4D}" srcOrd="0" destOrd="0" presId="urn:microsoft.com/office/officeart/2005/8/layout/vList4"/>
    <dgm:cxn modelId="{B7BDDF2A-B153-4692-A74A-3039D939787E}" srcId="{4F9963F3-FF25-4BD0-A4CE-3E946C2FBF07}" destId="{7C267021-3573-42E0-9338-69026B90E947}" srcOrd="0" destOrd="0" parTransId="{7D39D656-5584-4B0A-823C-94CB68C4CA0A}" sibTransId="{53A8F6DF-858F-4EBA-9C52-8F847C164AAD}"/>
    <dgm:cxn modelId="{4FBEE19E-C6DC-4465-A45D-17DFA2AF2CE7}" srcId="{7C267021-3573-42E0-9338-69026B90E947}" destId="{7417EE82-ED55-4ACD-9A4B-9907264850AA}" srcOrd="0" destOrd="0" parTransId="{519323A6-D7F1-4B83-A1EC-D487715CDEA9}" sibTransId="{AFA49F42-5938-477B-9AC7-85B8B60FC5A9}"/>
    <dgm:cxn modelId="{FD03CE9C-8F00-4E12-A889-1A6BDF167D03}" type="presOf" srcId="{8AB7B2C9-8824-4AA3-BB11-9DEE030E13E0}" destId="{041E1DD1-F863-4061-B0B4-E8D3C5B0A7DE}" srcOrd="1" destOrd="1" presId="urn:microsoft.com/office/officeart/2005/8/layout/vList4"/>
    <dgm:cxn modelId="{C7D5B2A4-3DE9-499F-9432-E4FEF5911B78}" type="presOf" srcId="{4F9963F3-FF25-4BD0-A4CE-3E946C2FBF07}" destId="{987460F2-9412-436A-9489-2F6A6BB88F52}" srcOrd="0" destOrd="0" presId="urn:microsoft.com/office/officeart/2005/8/layout/vList4"/>
    <dgm:cxn modelId="{9E5266B4-95ED-4D15-B172-4725CAEB24F6}" srcId="{4F9963F3-FF25-4BD0-A4CE-3E946C2FBF07}" destId="{42613CBF-A3F1-4929-A6EA-1A6798A98C07}" srcOrd="1" destOrd="0" parTransId="{0F9FE2DC-D520-4FCE-BD15-65C8D86DE4F4}" sibTransId="{7E241DF6-E988-4796-AC77-757FE4C92214}"/>
    <dgm:cxn modelId="{30E37D63-261A-4B8D-AF46-41D23BC6B687}" srcId="{42613CBF-A3F1-4929-A6EA-1A6798A98C07}" destId="{8AB7B2C9-8824-4AA3-BB11-9DEE030E13E0}" srcOrd="0" destOrd="0" parTransId="{1FA533C7-1652-4ADA-ADD8-7C328CAF5F54}" sibTransId="{F90A1299-CBE6-45CD-A070-4B96067334C4}"/>
    <dgm:cxn modelId="{DD03EDEE-F4DC-424D-8E24-3FF2EB97CFDE}" type="presOf" srcId="{8AB7B2C9-8824-4AA3-BB11-9DEE030E13E0}" destId="{DFA13F13-C5BD-4E89-A353-55015373F40F}" srcOrd="0" destOrd="1" presId="urn:microsoft.com/office/officeart/2005/8/layout/vList4"/>
    <dgm:cxn modelId="{8ED1348C-F05D-4EEE-9432-F447C20E182E}" type="presOf" srcId="{7417EE82-ED55-4ACD-9A4B-9907264850AA}" destId="{A785E573-C7CF-4BF2-96C3-86E3AF196F4D}" srcOrd="0" destOrd="1" presId="urn:microsoft.com/office/officeart/2005/8/layout/vList4"/>
    <dgm:cxn modelId="{2CC49A57-5D6E-461F-AF39-F4B8E1634247}" type="presOf" srcId="{7C267021-3573-42E0-9338-69026B90E947}" destId="{D3C79579-67CF-4220-9926-6C21DD933776}" srcOrd="1" destOrd="0" presId="urn:microsoft.com/office/officeart/2005/8/layout/vList4"/>
    <dgm:cxn modelId="{CE149C9C-F6D4-4376-BDE2-DD148A867161}" type="presOf" srcId="{42613CBF-A3F1-4929-A6EA-1A6798A98C07}" destId="{041E1DD1-F863-4061-B0B4-E8D3C5B0A7DE}" srcOrd="1" destOrd="0" presId="urn:microsoft.com/office/officeart/2005/8/layout/vList4"/>
    <dgm:cxn modelId="{C283BAC2-1D9E-43BB-BE14-685799851D9B}" type="presOf" srcId="{42613CBF-A3F1-4929-A6EA-1A6798A98C07}" destId="{DFA13F13-C5BD-4E89-A353-55015373F40F}" srcOrd="0" destOrd="0" presId="urn:microsoft.com/office/officeart/2005/8/layout/vList4"/>
    <dgm:cxn modelId="{D9F993F5-3719-451B-B536-832BC24326AE}" type="presParOf" srcId="{987460F2-9412-436A-9489-2F6A6BB88F52}" destId="{FD79A111-FCEE-449C-B3A0-2F9C28FE503F}" srcOrd="0" destOrd="0" presId="urn:microsoft.com/office/officeart/2005/8/layout/vList4"/>
    <dgm:cxn modelId="{62B96665-04FA-4245-9E67-21D435577751}" type="presParOf" srcId="{FD79A111-FCEE-449C-B3A0-2F9C28FE503F}" destId="{A785E573-C7CF-4BF2-96C3-86E3AF196F4D}" srcOrd="0" destOrd="0" presId="urn:microsoft.com/office/officeart/2005/8/layout/vList4"/>
    <dgm:cxn modelId="{42BE3A15-D1BE-4C3C-914A-9F6847643A76}" type="presParOf" srcId="{FD79A111-FCEE-449C-B3A0-2F9C28FE503F}" destId="{D0AE0D57-3C27-4688-B4AF-DED07329DB0D}" srcOrd="1" destOrd="0" presId="urn:microsoft.com/office/officeart/2005/8/layout/vList4"/>
    <dgm:cxn modelId="{9F17F707-E0EC-4D92-9059-F94462E17FFA}" type="presParOf" srcId="{FD79A111-FCEE-449C-B3A0-2F9C28FE503F}" destId="{D3C79579-67CF-4220-9926-6C21DD933776}" srcOrd="2" destOrd="0" presId="urn:microsoft.com/office/officeart/2005/8/layout/vList4"/>
    <dgm:cxn modelId="{75141745-D668-41AF-8E82-27169B522D66}" type="presParOf" srcId="{987460F2-9412-436A-9489-2F6A6BB88F52}" destId="{ADA78989-8602-4D63-B725-0620DE63FEF4}" srcOrd="1" destOrd="0" presId="urn:microsoft.com/office/officeart/2005/8/layout/vList4"/>
    <dgm:cxn modelId="{48C72BE6-97AF-4C92-8825-15E2129DFC2B}" type="presParOf" srcId="{987460F2-9412-436A-9489-2F6A6BB88F52}" destId="{7CEE9E28-C171-4ED1-91C8-E41876A817D5}" srcOrd="2" destOrd="0" presId="urn:microsoft.com/office/officeart/2005/8/layout/vList4"/>
    <dgm:cxn modelId="{F9CA7590-6765-4139-9326-5AE89D2D4466}" type="presParOf" srcId="{7CEE9E28-C171-4ED1-91C8-E41876A817D5}" destId="{DFA13F13-C5BD-4E89-A353-55015373F40F}" srcOrd="0" destOrd="0" presId="urn:microsoft.com/office/officeart/2005/8/layout/vList4"/>
    <dgm:cxn modelId="{E91C1CEE-7172-440C-84AC-E206A13CB669}" type="presParOf" srcId="{7CEE9E28-C171-4ED1-91C8-E41876A817D5}" destId="{0DFBF307-FE69-4A01-AD44-DDA0D55EE6E4}" srcOrd="1" destOrd="0" presId="urn:microsoft.com/office/officeart/2005/8/layout/vList4"/>
    <dgm:cxn modelId="{EA9CD246-C62B-4595-9C2D-EDEEACE98BC7}" type="presParOf" srcId="{7CEE9E28-C171-4ED1-91C8-E41876A817D5}" destId="{041E1DD1-F863-4061-B0B4-E8D3C5B0A7D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18194A2-1792-4154-8C19-EFA27C67C35E}" type="doc">
      <dgm:prSet loTypeId="urn:microsoft.com/office/officeart/2005/8/layout/vList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E718839F-6FA8-44B7-8602-D2DB15B6DFCC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I. Muerte del usufructuario;</a:t>
          </a:r>
          <a:endParaRPr lang="es-MX" dirty="0">
            <a:solidFill>
              <a:schemeClr val="bg1"/>
            </a:solidFill>
          </a:endParaRPr>
        </a:p>
      </dgm:t>
    </dgm:pt>
    <dgm:pt modelId="{F70595CA-5E1A-43F1-8721-39EFBAE40C54}" type="parTrans" cxnId="{BCFBEC45-2D62-48F8-8418-C595C9C2A437}">
      <dgm:prSet/>
      <dgm:spPr/>
      <dgm:t>
        <a:bodyPr/>
        <a:lstStyle/>
        <a:p>
          <a:endParaRPr lang="es-MX"/>
        </a:p>
      </dgm:t>
    </dgm:pt>
    <dgm:pt modelId="{E57BDECB-CE78-481F-B283-4586576330D6}" type="sibTrans" cxnId="{BCFBEC45-2D62-48F8-8418-C595C9C2A437}">
      <dgm:prSet/>
      <dgm:spPr/>
      <dgm:t>
        <a:bodyPr/>
        <a:lstStyle/>
        <a:p>
          <a:endParaRPr lang="es-MX"/>
        </a:p>
      </dgm:t>
    </dgm:pt>
    <dgm:pt modelId="{9C740590-B47A-40D9-A8AF-B50E910928AE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II. Vencimiento del plazo;</a:t>
          </a:r>
          <a:endParaRPr lang="es-MX" dirty="0">
            <a:solidFill>
              <a:schemeClr val="bg1"/>
            </a:solidFill>
          </a:endParaRPr>
        </a:p>
      </dgm:t>
    </dgm:pt>
    <dgm:pt modelId="{0FF0814E-F132-44A9-AA65-D308F4E80036}" type="parTrans" cxnId="{4AE54008-CF4C-4E72-9297-EB4DBF6BFE17}">
      <dgm:prSet/>
      <dgm:spPr/>
      <dgm:t>
        <a:bodyPr/>
        <a:lstStyle/>
        <a:p>
          <a:endParaRPr lang="es-MX"/>
        </a:p>
      </dgm:t>
    </dgm:pt>
    <dgm:pt modelId="{5A70B8C0-7EE3-4549-BE0D-3DEE0E67BE91}" type="sibTrans" cxnId="{4AE54008-CF4C-4E72-9297-EB4DBF6BFE17}">
      <dgm:prSet/>
      <dgm:spPr/>
      <dgm:t>
        <a:bodyPr/>
        <a:lstStyle/>
        <a:p>
          <a:endParaRPr lang="es-MX"/>
        </a:p>
      </dgm:t>
    </dgm:pt>
    <dgm:pt modelId="{6779950B-03D9-44D6-8C4A-4658B0194D68}" type="pres">
      <dgm:prSet presAssocID="{B18194A2-1792-4154-8C19-EFA27C67C35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D6AB18-F7C8-430B-B76E-2ADB59093B35}" type="pres">
      <dgm:prSet presAssocID="{E718839F-6FA8-44B7-8602-D2DB15B6DFCC}" presName="composite" presStyleCnt="0"/>
      <dgm:spPr/>
    </dgm:pt>
    <dgm:pt modelId="{2BB205DD-C305-436C-A7EF-165F6864E56F}" type="pres">
      <dgm:prSet presAssocID="{E718839F-6FA8-44B7-8602-D2DB15B6DFCC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AD76FAF-3E5C-4677-9C93-691036D19F46}" type="pres">
      <dgm:prSet presAssocID="{E718839F-6FA8-44B7-8602-D2DB15B6DFCC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A9553C-0899-4E2E-81A4-932B06BDFB63}" type="pres">
      <dgm:prSet presAssocID="{E57BDECB-CE78-481F-B283-4586576330D6}" presName="spacing" presStyleCnt="0"/>
      <dgm:spPr/>
    </dgm:pt>
    <dgm:pt modelId="{BEA36A68-D7C5-4855-AEBE-BEBC0AAA2A2E}" type="pres">
      <dgm:prSet presAssocID="{9C740590-B47A-40D9-A8AF-B50E910928AE}" presName="composite" presStyleCnt="0"/>
      <dgm:spPr/>
    </dgm:pt>
    <dgm:pt modelId="{2357A67F-BE41-409F-AF9F-4DC8F33F920D}" type="pres">
      <dgm:prSet presAssocID="{9C740590-B47A-40D9-A8AF-B50E910928AE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4C4EF67-88B3-401F-B696-F7D82ECDCA14}" type="pres">
      <dgm:prSet presAssocID="{9C740590-B47A-40D9-A8AF-B50E910928AE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FBEC45-2D62-48F8-8418-C595C9C2A437}" srcId="{B18194A2-1792-4154-8C19-EFA27C67C35E}" destId="{E718839F-6FA8-44B7-8602-D2DB15B6DFCC}" srcOrd="0" destOrd="0" parTransId="{F70595CA-5E1A-43F1-8721-39EFBAE40C54}" sibTransId="{E57BDECB-CE78-481F-B283-4586576330D6}"/>
    <dgm:cxn modelId="{1ABB16F3-B26D-4BDC-BD0E-5527CC5C0F4A}" type="presOf" srcId="{9C740590-B47A-40D9-A8AF-B50E910928AE}" destId="{24C4EF67-88B3-401F-B696-F7D82ECDCA14}" srcOrd="0" destOrd="0" presId="urn:microsoft.com/office/officeart/2005/8/layout/vList3"/>
    <dgm:cxn modelId="{37ABF3CB-5DBA-4276-B71F-A0885477267E}" type="presOf" srcId="{E718839F-6FA8-44B7-8602-D2DB15B6DFCC}" destId="{DAD76FAF-3E5C-4677-9C93-691036D19F46}" srcOrd="0" destOrd="0" presId="urn:microsoft.com/office/officeart/2005/8/layout/vList3"/>
    <dgm:cxn modelId="{2C5D35CE-3C70-4F84-8FC7-B0B512304D02}" type="presOf" srcId="{B18194A2-1792-4154-8C19-EFA27C67C35E}" destId="{6779950B-03D9-44D6-8C4A-4658B0194D68}" srcOrd="0" destOrd="0" presId="urn:microsoft.com/office/officeart/2005/8/layout/vList3"/>
    <dgm:cxn modelId="{4AE54008-CF4C-4E72-9297-EB4DBF6BFE17}" srcId="{B18194A2-1792-4154-8C19-EFA27C67C35E}" destId="{9C740590-B47A-40D9-A8AF-B50E910928AE}" srcOrd="1" destOrd="0" parTransId="{0FF0814E-F132-44A9-AA65-D308F4E80036}" sibTransId="{5A70B8C0-7EE3-4549-BE0D-3DEE0E67BE91}"/>
    <dgm:cxn modelId="{76ACA357-50B3-4A2A-820B-8EE449F2B405}" type="presParOf" srcId="{6779950B-03D9-44D6-8C4A-4658B0194D68}" destId="{02D6AB18-F7C8-430B-B76E-2ADB59093B35}" srcOrd="0" destOrd="0" presId="urn:microsoft.com/office/officeart/2005/8/layout/vList3"/>
    <dgm:cxn modelId="{5F9507B7-8C6A-4F8F-9FB3-C9B4154A258E}" type="presParOf" srcId="{02D6AB18-F7C8-430B-B76E-2ADB59093B35}" destId="{2BB205DD-C305-436C-A7EF-165F6864E56F}" srcOrd="0" destOrd="0" presId="urn:microsoft.com/office/officeart/2005/8/layout/vList3"/>
    <dgm:cxn modelId="{6F64305B-8BF6-4B67-BC83-59642D9F540C}" type="presParOf" srcId="{02D6AB18-F7C8-430B-B76E-2ADB59093B35}" destId="{DAD76FAF-3E5C-4677-9C93-691036D19F46}" srcOrd="1" destOrd="0" presId="urn:microsoft.com/office/officeart/2005/8/layout/vList3"/>
    <dgm:cxn modelId="{969136BD-EEE6-4D4D-A98B-2E526F4CD5B7}" type="presParOf" srcId="{6779950B-03D9-44D6-8C4A-4658B0194D68}" destId="{0BA9553C-0899-4E2E-81A4-932B06BDFB63}" srcOrd="1" destOrd="0" presId="urn:microsoft.com/office/officeart/2005/8/layout/vList3"/>
    <dgm:cxn modelId="{A43BECB6-668C-4DD6-9540-5AC868479E62}" type="presParOf" srcId="{6779950B-03D9-44D6-8C4A-4658B0194D68}" destId="{BEA36A68-D7C5-4855-AEBE-BEBC0AAA2A2E}" srcOrd="2" destOrd="0" presId="urn:microsoft.com/office/officeart/2005/8/layout/vList3"/>
    <dgm:cxn modelId="{7DBE951A-93F5-4D7B-A973-C60555A472A6}" type="presParOf" srcId="{BEA36A68-D7C5-4855-AEBE-BEBC0AAA2A2E}" destId="{2357A67F-BE41-409F-AF9F-4DC8F33F920D}" srcOrd="0" destOrd="0" presId="urn:microsoft.com/office/officeart/2005/8/layout/vList3"/>
    <dgm:cxn modelId="{75515AC2-CF1B-4077-BE41-B919FBEED6F1}" type="presParOf" srcId="{BEA36A68-D7C5-4855-AEBE-BEBC0AAA2A2E}" destId="{24C4EF67-88B3-401F-B696-F7D82ECDCA1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18194A2-1792-4154-8C19-EFA27C67C35E}" type="doc">
      <dgm:prSet loTypeId="urn:microsoft.com/office/officeart/2005/8/layout/vList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BE71296D-4588-4899-A2A3-7273804DD69E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III. Cumplimiento de la condición resolutoria;</a:t>
          </a:r>
          <a:endParaRPr lang="es-MX" dirty="0">
            <a:solidFill>
              <a:schemeClr val="bg1"/>
            </a:solidFill>
          </a:endParaRPr>
        </a:p>
      </dgm:t>
    </dgm:pt>
    <dgm:pt modelId="{2A01F540-DFD8-4B59-84B4-449B6588DD41}" type="parTrans" cxnId="{2604CAA1-A85A-4FC9-9D6E-7C78C3FC8166}">
      <dgm:prSet/>
      <dgm:spPr/>
      <dgm:t>
        <a:bodyPr/>
        <a:lstStyle/>
        <a:p>
          <a:endParaRPr lang="es-MX"/>
        </a:p>
      </dgm:t>
    </dgm:pt>
    <dgm:pt modelId="{A9836E03-5CE0-4587-A1AB-F002EB85A8F6}" type="sibTrans" cxnId="{2604CAA1-A85A-4FC9-9D6E-7C78C3FC8166}">
      <dgm:prSet/>
      <dgm:spPr/>
      <dgm:t>
        <a:bodyPr/>
        <a:lstStyle/>
        <a:p>
          <a:endParaRPr lang="es-MX"/>
        </a:p>
      </dgm:t>
    </dgm:pt>
    <dgm:pt modelId="{93542CCC-F9B6-4CAF-BE3F-CD0EB04F3612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IV. La consolidación de la propiedad;</a:t>
          </a:r>
          <a:endParaRPr lang="es-MX" dirty="0">
            <a:solidFill>
              <a:schemeClr val="bg1"/>
            </a:solidFill>
          </a:endParaRPr>
        </a:p>
      </dgm:t>
    </dgm:pt>
    <dgm:pt modelId="{3BFBA577-81CB-4BF9-8F14-4D6ACD9368E4}" type="parTrans" cxnId="{BB2873B1-DCBD-4273-949D-8FE95089D4DB}">
      <dgm:prSet/>
      <dgm:spPr/>
      <dgm:t>
        <a:bodyPr/>
        <a:lstStyle/>
        <a:p>
          <a:endParaRPr lang="es-MX"/>
        </a:p>
      </dgm:t>
    </dgm:pt>
    <dgm:pt modelId="{B432785B-BAAA-4F19-9B78-04CB93D8D670}" type="sibTrans" cxnId="{BB2873B1-DCBD-4273-949D-8FE95089D4DB}">
      <dgm:prSet/>
      <dgm:spPr/>
      <dgm:t>
        <a:bodyPr/>
        <a:lstStyle/>
        <a:p>
          <a:endParaRPr lang="es-MX"/>
        </a:p>
      </dgm:t>
    </dgm:pt>
    <dgm:pt modelId="{6779950B-03D9-44D6-8C4A-4658B0194D68}" type="pres">
      <dgm:prSet presAssocID="{B18194A2-1792-4154-8C19-EFA27C67C35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97B25D-7E48-4E89-9FD8-36923DE0261A}" type="pres">
      <dgm:prSet presAssocID="{BE71296D-4588-4899-A2A3-7273804DD69E}" presName="composite" presStyleCnt="0"/>
      <dgm:spPr/>
    </dgm:pt>
    <dgm:pt modelId="{BFBF968D-7527-41B4-A7D9-C9D922D57168}" type="pres">
      <dgm:prSet presAssocID="{BE71296D-4588-4899-A2A3-7273804DD69E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9EC3A66-21D5-40AD-BBB5-69ED15C7E434}" type="pres">
      <dgm:prSet presAssocID="{BE71296D-4588-4899-A2A3-7273804DD69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06C5F3-0520-4DB0-87EF-C181C885CA63}" type="pres">
      <dgm:prSet presAssocID="{A9836E03-5CE0-4587-A1AB-F002EB85A8F6}" presName="spacing" presStyleCnt="0"/>
      <dgm:spPr/>
    </dgm:pt>
    <dgm:pt modelId="{F6D78B26-A930-492A-A9D8-5F2EBBF3CFE7}" type="pres">
      <dgm:prSet presAssocID="{93542CCC-F9B6-4CAF-BE3F-CD0EB04F3612}" presName="composite" presStyleCnt="0"/>
      <dgm:spPr/>
    </dgm:pt>
    <dgm:pt modelId="{C218F3FE-39AF-47A3-8039-5D269166A989}" type="pres">
      <dgm:prSet presAssocID="{93542CCC-F9B6-4CAF-BE3F-CD0EB04F3612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76ED659-0AD1-4ED8-B1C4-F653DFD6529C}" type="pres">
      <dgm:prSet presAssocID="{93542CCC-F9B6-4CAF-BE3F-CD0EB04F3612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04CAA1-A85A-4FC9-9D6E-7C78C3FC8166}" srcId="{B18194A2-1792-4154-8C19-EFA27C67C35E}" destId="{BE71296D-4588-4899-A2A3-7273804DD69E}" srcOrd="0" destOrd="0" parTransId="{2A01F540-DFD8-4B59-84B4-449B6588DD41}" sibTransId="{A9836E03-5CE0-4587-A1AB-F002EB85A8F6}"/>
    <dgm:cxn modelId="{BB2873B1-DCBD-4273-949D-8FE95089D4DB}" srcId="{B18194A2-1792-4154-8C19-EFA27C67C35E}" destId="{93542CCC-F9B6-4CAF-BE3F-CD0EB04F3612}" srcOrd="1" destOrd="0" parTransId="{3BFBA577-81CB-4BF9-8F14-4D6ACD9368E4}" sibTransId="{B432785B-BAAA-4F19-9B78-04CB93D8D670}"/>
    <dgm:cxn modelId="{AD06D726-8FBC-463A-9E20-70DA62FCD830}" type="presOf" srcId="{BE71296D-4588-4899-A2A3-7273804DD69E}" destId="{C9EC3A66-21D5-40AD-BBB5-69ED15C7E434}" srcOrd="0" destOrd="0" presId="urn:microsoft.com/office/officeart/2005/8/layout/vList3"/>
    <dgm:cxn modelId="{1421424C-B89C-433F-AE56-7B6C43570165}" type="presOf" srcId="{B18194A2-1792-4154-8C19-EFA27C67C35E}" destId="{6779950B-03D9-44D6-8C4A-4658B0194D68}" srcOrd="0" destOrd="0" presId="urn:microsoft.com/office/officeart/2005/8/layout/vList3"/>
    <dgm:cxn modelId="{B88E99BA-81E6-4B14-AA52-F4EE7C628806}" type="presOf" srcId="{93542CCC-F9B6-4CAF-BE3F-CD0EB04F3612}" destId="{C76ED659-0AD1-4ED8-B1C4-F653DFD6529C}" srcOrd="0" destOrd="0" presId="urn:microsoft.com/office/officeart/2005/8/layout/vList3"/>
    <dgm:cxn modelId="{1679A9A7-5700-4233-8261-229AAE034DA1}" type="presParOf" srcId="{6779950B-03D9-44D6-8C4A-4658B0194D68}" destId="{FF97B25D-7E48-4E89-9FD8-36923DE0261A}" srcOrd="0" destOrd="0" presId="urn:microsoft.com/office/officeart/2005/8/layout/vList3"/>
    <dgm:cxn modelId="{4B555057-3B42-42B9-848F-7D185623618E}" type="presParOf" srcId="{FF97B25D-7E48-4E89-9FD8-36923DE0261A}" destId="{BFBF968D-7527-41B4-A7D9-C9D922D57168}" srcOrd="0" destOrd="0" presId="urn:microsoft.com/office/officeart/2005/8/layout/vList3"/>
    <dgm:cxn modelId="{5A77812E-A400-44B3-AFA9-32036706982E}" type="presParOf" srcId="{FF97B25D-7E48-4E89-9FD8-36923DE0261A}" destId="{C9EC3A66-21D5-40AD-BBB5-69ED15C7E434}" srcOrd="1" destOrd="0" presId="urn:microsoft.com/office/officeart/2005/8/layout/vList3"/>
    <dgm:cxn modelId="{FBA0A9F7-0628-43CD-B907-C67A6D73E08B}" type="presParOf" srcId="{6779950B-03D9-44D6-8C4A-4658B0194D68}" destId="{6C06C5F3-0520-4DB0-87EF-C181C885CA63}" srcOrd="1" destOrd="0" presId="urn:microsoft.com/office/officeart/2005/8/layout/vList3"/>
    <dgm:cxn modelId="{E00B263D-5E22-4A15-B3D0-52DF2FE95BD1}" type="presParOf" srcId="{6779950B-03D9-44D6-8C4A-4658B0194D68}" destId="{F6D78B26-A930-492A-A9D8-5F2EBBF3CFE7}" srcOrd="2" destOrd="0" presId="urn:microsoft.com/office/officeart/2005/8/layout/vList3"/>
    <dgm:cxn modelId="{5BA16839-F050-4D9D-AA36-7A39007B6C57}" type="presParOf" srcId="{F6D78B26-A930-492A-A9D8-5F2EBBF3CFE7}" destId="{C218F3FE-39AF-47A3-8039-5D269166A989}" srcOrd="0" destOrd="0" presId="urn:microsoft.com/office/officeart/2005/8/layout/vList3"/>
    <dgm:cxn modelId="{92A2D91D-B070-45F3-ACD3-D45C9BDAE9D7}" type="presParOf" srcId="{F6D78B26-A930-492A-A9D8-5F2EBBF3CFE7}" destId="{C76ED659-0AD1-4ED8-B1C4-F653DFD6529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DCDE3DB-8315-462F-84B0-36DA317F87AA}" type="doc">
      <dgm:prSet loTypeId="urn:microsoft.com/office/officeart/2005/8/layout/pList2" loCatId="list" qsTypeId="urn:microsoft.com/office/officeart/2005/8/quickstyle/simple1" qsCatId="simple" csTypeId="urn:microsoft.com/office/officeart/2005/8/colors/accent0_3" csCatId="mainScheme" phldr="1"/>
      <dgm:spPr/>
    </dgm:pt>
    <dgm:pt modelId="{6B41BBD1-6FA0-4EFA-835E-465EDF2397A6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mtClean="0"/>
            <a:t>V. Prescripción;</a:t>
          </a:r>
          <a:endParaRPr lang="es-MX"/>
        </a:p>
      </dgm:t>
    </dgm:pt>
    <dgm:pt modelId="{F5307D22-258C-4AC5-91C9-A54A8FAAA983}" type="parTrans" cxnId="{0FC4459A-5B49-4D62-8F9D-5EE4FC4B0A05}">
      <dgm:prSet/>
      <dgm:spPr/>
      <dgm:t>
        <a:bodyPr/>
        <a:lstStyle/>
        <a:p>
          <a:endParaRPr lang="es-MX"/>
        </a:p>
      </dgm:t>
    </dgm:pt>
    <dgm:pt modelId="{DBB4036A-637D-4E71-9A5D-DD35B23731BB}" type="sibTrans" cxnId="{0FC4459A-5B49-4D62-8F9D-5EE4FC4B0A05}">
      <dgm:prSet/>
      <dgm:spPr/>
      <dgm:t>
        <a:bodyPr/>
        <a:lstStyle/>
        <a:p>
          <a:endParaRPr lang="es-MX"/>
        </a:p>
      </dgm:t>
    </dgm:pt>
    <dgm:pt modelId="{F6034FCE-8463-43A9-BC1B-2E7DA46B473B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mtClean="0"/>
            <a:t>VI. Renuncia del usufructuario;</a:t>
          </a:r>
          <a:endParaRPr lang="es-MX" dirty="0"/>
        </a:p>
      </dgm:t>
    </dgm:pt>
    <dgm:pt modelId="{75893480-1674-4D8C-8840-0F3BA3CA967F}" type="parTrans" cxnId="{BCACB4DF-7787-40A8-B9C1-EA5F32BF17FF}">
      <dgm:prSet/>
      <dgm:spPr/>
      <dgm:t>
        <a:bodyPr/>
        <a:lstStyle/>
        <a:p>
          <a:endParaRPr lang="es-MX"/>
        </a:p>
      </dgm:t>
    </dgm:pt>
    <dgm:pt modelId="{06F07DCE-B20D-43DC-A6FE-183FD0548894}" type="sibTrans" cxnId="{BCACB4DF-7787-40A8-B9C1-EA5F32BF17FF}">
      <dgm:prSet/>
      <dgm:spPr/>
      <dgm:t>
        <a:bodyPr/>
        <a:lstStyle/>
        <a:p>
          <a:endParaRPr lang="es-MX"/>
        </a:p>
      </dgm:t>
    </dgm:pt>
    <dgm:pt modelId="{647DA0DE-1FC5-4C43-8EA3-6647231AC558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mtClean="0"/>
            <a:t>VII. La pérdida del bien objeto del usufructo;</a:t>
          </a:r>
          <a:endParaRPr lang="es-MX" dirty="0"/>
        </a:p>
      </dgm:t>
    </dgm:pt>
    <dgm:pt modelId="{7DC9F963-874F-4E8C-9050-2F0C8CF9007D}" type="parTrans" cxnId="{8260C41C-18FA-4819-94AC-B70E6FAFA274}">
      <dgm:prSet/>
      <dgm:spPr/>
      <dgm:t>
        <a:bodyPr/>
        <a:lstStyle/>
        <a:p>
          <a:endParaRPr lang="es-MX"/>
        </a:p>
      </dgm:t>
    </dgm:pt>
    <dgm:pt modelId="{1A960593-B716-4F6E-BF91-56595FA89314}" type="sibTrans" cxnId="{8260C41C-18FA-4819-94AC-B70E6FAFA274}">
      <dgm:prSet/>
      <dgm:spPr/>
      <dgm:t>
        <a:bodyPr/>
        <a:lstStyle/>
        <a:p>
          <a:endParaRPr lang="es-MX"/>
        </a:p>
      </dgm:t>
    </dgm:pt>
    <dgm:pt modelId="{2873B6F3-0DE1-4E5F-AEBD-881A17994782}" type="pres">
      <dgm:prSet presAssocID="{ADCDE3DB-8315-462F-84B0-36DA317F87AA}" presName="Name0" presStyleCnt="0">
        <dgm:presLayoutVars>
          <dgm:dir/>
          <dgm:resizeHandles val="exact"/>
        </dgm:presLayoutVars>
      </dgm:prSet>
      <dgm:spPr/>
    </dgm:pt>
    <dgm:pt modelId="{A271E805-188C-40DB-AC12-D5B22E6D26D4}" type="pres">
      <dgm:prSet presAssocID="{ADCDE3DB-8315-462F-84B0-36DA317F87AA}" presName="bkgdShp" presStyleLbl="alignAccFollowNode1" presStyleIdx="0" presStyleCnt="1"/>
      <dgm:spPr/>
    </dgm:pt>
    <dgm:pt modelId="{5A542BD9-3FA9-48BE-A197-E23802C9F952}" type="pres">
      <dgm:prSet presAssocID="{ADCDE3DB-8315-462F-84B0-36DA317F87AA}" presName="linComp" presStyleCnt="0"/>
      <dgm:spPr/>
    </dgm:pt>
    <dgm:pt modelId="{6AD4D93F-28D1-487B-AF98-69C16B429A4F}" type="pres">
      <dgm:prSet presAssocID="{6B41BBD1-6FA0-4EFA-835E-465EDF2397A6}" presName="compNode" presStyleCnt="0"/>
      <dgm:spPr/>
    </dgm:pt>
    <dgm:pt modelId="{910DDF59-4330-40C5-ACA9-2E7127421170}" type="pres">
      <dgm:prSet presAssocID="{6B41BBD1-6FA0-4EFA-835E-465EDF2397A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52F789-9770-4118-81D2-939AAA1A133E}" type="pres">
      <dgm:prSet presAssocID="{6B41BBD1-6FA0-4EFA-835E-465EDF2397A6}" presName="invisiNode" presStyleLbl="node1" presStyleIdx="0" presStyleCnt="3"/>
      <dgm:spPr/>
    </dgm:pt>
    <dgm:pt modelId="{94D746A6-423F-4763-841D-FEB46DF0CC81}" type="pres">
      <dgm:prSet presAssocID="{6B41BBD1-6FA0-4EFA-835E-465EDF2397A6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3DB5E9B-E26D-4087-B88B-090C399FBCF0}" type="pres">
      <dgm:prSet presAssocID="{DBB4036A-637D-4E71-9A5D-DD35B23731B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D84B08C-5259-49B5-BDCE-ED5B73A579A2}" type="pres">
      <dgm:prSet presAssocID="{F6034FCE-8463-43A9-BC1B-2E7DA46B473B}" presName="compNode" presStyleCnt="0"/>
      <dgm:spPr/>
    </dgm:pt>
    <dgm:pt modelId="{95264C77-7276-45AD-AB86-BD902944C768}" type="pres">
      <dgm:prSet presAssocID="{F6034FCE-8463-43A9-BC1B-2E7DA46B473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D4EF5E-C826-4AE0-8F48-AA1DF7A8EBF4}" type="pres">
      <dgm:prSet presAssocID="{F6034FCE-8463-43A9-BC1B-2E7DA46B473B}" presName="invisiNode" presStyleLbl="node1" presStyleIdx="1" presStyleCnt="3"/>
      <dgm:spPr/>
    </dgm:pt>
    <dgm:pt modelId="{D554345F-C8D6-48CD-8728-443C1C8041F3}" type="pres">
      <dgm:prSet presAssocID="{F6034FCE-8463-43A9-BC1B-2E7DA46B473B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109DBA4-F64F-48D1-A329-838D3D7617BB}" type="pres">
      <dgm:prSet presAssocID="{06F07DCE-B20D-43DC-A6FE-183FD054889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9BCC817-2951-4E3A-9654-20B569A087B8}" type="pres">
      <dgm:prSet presAssocID="{647DA0DE-1FC5-4C43-8EA3-6647231AC558}" presName="compNode" presStyleCnt="0"/>
      <dgm:spPr/>
    </dgm:pt>
    <dgm:pt modelId="{8521C271-0C8F-402B-B998-C984FCF1ED96}" type="pres">
      <dgm:prSet presAssocID="{647DA0DE-1FC5-4C43-8EA3-6647231AC55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D4F7F6-7E85-4E8B-9485-72D1CA898846}" type="pres">
      <dgm:prSet presAssocID="{647DA0DE-1FC5-4C43-8EA3-6647231AC558}" presName="invisiNode" presStyleLbl="node1" presStyleIdx="2" presStyleCnt="3"/>
      <dgm:spPr/>
    </dgm:pt>
    <dgm:pt modelId="{15C3A877-23AE-4052-8CC3-4C6EB5F3E78D}" type="pres">
      <dgm:prSet presAssocID="{647DA0DE-1FC5-4C43-8EA3-6647231AC558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8A378B5-7B5D-4C89-ABE6-DCF7C08DFC49}" type="presOf" srcId="{06F07DCE-B20D-43DC-A6FE-183FD0548894}" destId="{8109DBA4-F64F-48D1-A329-838D3D7617BB}" srcOrd="0" destOrd="0" presId="urn:microsoft.com/office/officeart/2005/8/layout/pList2"/>
    <dgm:cxn modelId="{72A8D8DD-4D42-465B-BEE9-B34780286E1E}" type="presOf" srcId="{6B41BBD1-6FA0-4EFA-835E-465EDF2397A6}" destId="{910DDF59-4330-40C5-ACA9-2E7127421170}" srcOrd="0" destOrd="0" presId="urn:microsoft.com/office/officeart/2005/8/layout/pList2"/>
    <dgm:cxn modelId="{0FC4459A-5B49-4D62-8F9D-5EE4FC4B0A05}" srcId="{ADCDE3DB-8315-462F-84B0-36DA317F87AA}" destId="{6B41BBD1-6FA0-4EFA-835E-465EDF2397A6}" srcOrd="0" destOrd="0" parTransId="{F5307D22-258C-4AC5-91C9-A54A8FAAA983}" sibTransId="{DBB4036A-637D-4E71-9A5D-DD35B23731BB}"/>
    <dgm:cxn modelId="{BCACB4DF-7787-40A8-B9C1-EA5F32BF17FF}" srcId="{ADCDE3DB-8315-462F-84B0-36DA317F87AA}" destId="{F6034FCE-8463-43A9-BC1B-2E7DA46B473B}" srcOrd="1" destOrd="0" parTransId="{75893480-1674-4D8C-8840-0F3BA3CA967F}" sibTransId="{06F07DCE-B20D-43DC-A6FE-183FD0548894}"/>
    <dgm:cxn modelId="{DB4B2B8C-A950-4A84-818A-FC316D1F01BF}" type="presOf" srcId="{647DA0DE-1FC5-4C43-8EA3-6647231AC558}" destId="{8521C271-0C8F-402B-B998-C984FCF1ED96}" srcOrd="0" destOrd="0" presId="urn:microsoft.com/office/officeart/2005/8/layout/pList2"/>
    <dgm:cxn modelId="{C30B3CE2-DD56-4DEC-BB60-718F1AB88D9B}" type="presOf" srcId="{F6034FCE-8463-43A9-BC1B-2E7DA46B473B}" destId="{95264C77-7276-45AD-AB86-BD902944C768}" srcOrd="0" destOrd="0" presId="urn:microsoft.com/office/officeart/2005/8/layout/pList2"/>
    <dgm:cxn modelId="{931D2C2D-5E47-48D2-B701-5082F2F099B3}" type="presOf" srcId="{ADCDE3DB-8315-462F-84B0-36DA317F87AA}" destId="{2873B6F3-0DE1-4E5F-AEBD-881A17994782}" srcOrd="0" destOrd="0" presId="urn:microsoft.com/office/officeart/2005/8/layout/pList2"/>
    <dgm:cxn modelId="{162E2E9A-F6AF-4FCA-A598-3A9B439BD337}" type="presOf" srcId="{DBB4036A-637D-4E71-9A5D-DD35B23731BB}" destId="{C3DB5E9B-E26D-4087-B88B-090C399FBCF0}" srcOrd="0" destOrd="0" presId="urn:microsoft.com/office/officeart/2005/8/layout/pList2"/>
    <dgm:cxn modelId="{8260C41C-18FA-4819-94AC-B70E6FAFA274}" srcId="{ADCDE3DB-8315-462F-84B0-36DA317F87AA}" destId="{647DA0DE-1FC5-4C43-8EA3-6647231AC558}" srcOrd="2" destOrd="0" parTransId="{7DC9F963-874F-4E8C-9050-2F0C8CF9007D}" sibTransId="{1A960593-B716-4F6E-BF91-56595FA89314}"/>
    <dgm:cxn modelId="{2D17FB75-EFB9-4329-A53F-8148F88734C1}" type="presParOf" srcId="{2873B6F3-0DE1-4E5F-AEBD-881A17994782}" destId="{A271E805-188C-40DB-AC12-D5B22E6D26D4}" srcOrd="0" destOrd="0" presId="urn:microsoft.com/office/officeart/2005/8/layout/pList2"/>
    <dgm:cxn modelId="{A82F1AE6-E779-42F9-AED9-996FF9AD5228}" type="presParOf" srcId="{2873B6F3-0DE1-4E5F-AEBD-881A17994782}" destId="{5A542BD9-3FA9-48BE-A197-E23802C9F952}" srcOrd="1" destOrd="0" presId="urn:microsoft.com/office/officeart/2005/8/layout/pList2"/>
    <dgm:cxn modelId="{6567EB4E-89FE-46CC-8DCA-6AD0D02993A1}" type="presParOf" srcId="{5A542BD9-3FA9-48BE-A197-E23802C9F952}" destId="{6AD4D93F-28D1-487B-AF98-69C16B429A4F}" srcOrd="0" destOrd="0" presId="urn:microsoft.com/office/officeart/2005/8/layout/pList2"/>
    <dgm:cxn modelId="{A40A267A-29B5-47B8-88C9-34DCA1B5DE42}" type="presParOf" srcId="{6AD4D93F-28D1-487B-AF98-69C16B429A4F}" destId="{910DDF59-4330-40C5-ACA9-2E7127421170}" srcOrd="0" destOrd="0" presId="urn:microsoft.com/office/officeart/2005/8/layout/pList2"/>
    <dgm:cxn modelId="{8C5A541F-12B3-46EA-AAB8-B5CB0B442B1E}" type="presParOf" srcId="{6AD4D93F-28D1-487B-AF98-69C16B429A4F}" destId="{3B52F789-9770-4118-81D2-939AAA1A133E}" srcOrd="1" destOrd="0" presId="urn:microsoft.com/office/officeart/2005/8/layout/pList2"/>
    <dgm:cxn modelId="{C4A552DF-AA32-4BE6-ABBF-507A2DD97BA4}" type="presParOf" srcId="{6AD4D93F-28D1-487B-AF98-69C16B429A4F}" destId="{94D746A6-423F-4763-841D-FEB46DF0CC81}" srcOrd="2" destOrd="0" presId="urn:microsoft.com/office/officeart/2005/8/layout/pList2"/>
    <dgm:cxn modelId="{2F5A77E5-A074-4E8E-A357-0DC790D5CB34}" type="presParOf" srcId="{5A542BD9-3FA9-48BE-A197-E23802C9F952}" destId="{C3DB5E9B-E26D-4087-B88B-090C399FBCF0}" srcOrd="1" destOrd="0" presId="urn:microsoft.com/office/officeart/2005/8/layout/pList2"/>
    <dgm:cxn modelId="{48F89009-B00A-4F82-B62E-1A12700DE972}" type="presParOf" srcId="{5A542BD9-3FA9-48BE-A197-E23802C9F952}" destId="{4D84B08C-5259-49B5-BDCE-ED5B73A579A2}" srcOrd="2" destOrd="0" presId="urn:microsoft.com/office/officeart/2005/8/layout/pList2"/>
    <dgm:cxn modelId="{0F8D67EA-7085-4D0B-830B-2CB3B4B597B9}" type="presParOf" srcId="{4D84B08C-5259-49B5-BDCE-ED5B73A579A2}" destId="{95264C77-7276-45AD-AB86-BD902944C768}" srcOrd="0" destOrd="0" presId="urn:microsoft.com/office/officeart/2005/8/layout/pList2"/>
    <dgm:cxn modelId="{40E63973-1FC5-4907-B547-47253BC05950}" type="presParOf" srcId="{4D84B08C-5259-49B5-BDCE-ED5B73A579A2}" destId="{CFD4EF5E-C826-4AE0-8F48-AA1DF7A8EBF4}" srcOrd="1" destOrd="0" presId="urn:microsoft.com/office/officeart/2005/8/layout/pList2"/>
    <dgm:cxn modelId="{743AE8C8-BB83-461E-99B2-C010DEEF8DE8}" type="presParOf" srcId="{4D84B08C-5259-49B5-BDCE-ED5B73A579A2}" destId="{D554345F-C8D6-48CD-8728-443C1C8041F3}" srcOrd="2" destOrd="0" presId="urn:microsoft.com/office/officeart/2005/8/layout/pList2"/>
    <dgm:cxn modelId="{68EDAFCA-6879-457E-8982-E7A9D5EE1617}" type="presParOf" srcId="{5A542BD9-3FA9-48BE-A197-E23802C9F952}" destId="{8109DBA4-F64F-48D1-A329-838D3D7617BB}" srcOrd="3" destOrd="0" presId="urn:microsoft.com/office/officeart/2005/8/layout/pList2"/>
    <dgm:cxn modelId="{089F47C1-EAAB-4003-81C2-C71ADF5EB2C9}" type="presParOf" srcId="{5A542BD9-3FA9-48BE-A197-E23802C9F952}" destId="{09BCC817-2951-4E3A-9654-20B569A087B8}" srcOrd="4" destOrd="0" presId="urn:microsoft.com/office/officeart/2005/8/layout/pList2"/>
    <dgm:cxn modelId="{822DCA03-C9BA-45FC-AE9E-2CEC6AA1CF70}" type="presParOf" srcId="{09BCC817-2951-4E3A-9654-20B569A087B8}" destId="{8521C271-0C8F-402B-B998-C984FCF1ED96}" srcOrd="0" destOrd="0" presId="urn:microsoft.com/office/officeart/2005/8/layout/pList2"/>
    <dgm:cxn modelId="{C031E076-A79F-425B-89D2-2278564B33A8}" type="presParOf" srcId="{09BCC817-2951-4E3A-9654-20B569A087B8}" destId="{D4D4F7F6-7E85-4E8B-9485-72D1CA898846}" srcOrd="1" destOrd="0" presId="urn:microsoft.com/office/officeart/2005/8/layout/pList2"/>
    <dgm:cxn modelId="{2FD6DFA1-E389-4B52-BA80-A19C8F5A00D6}" type="presParOf" srcId="{09BCC817-2951-4E3A-9654-20B569A087B8}" destId="{15C3A877-23AE-4052-8CC3-4C6EB5F3E78D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BF83D96-576E-46F2-B7F3-A9F4B1CFBA8B}" type="doc">
      <dgm:prSet loTypeId="urn:microsoft.com/office/officeart/2005/8/layout/vList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60B22E84-F439-46CD-B72E-9BB83D240759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VIII. La cesación del derecho del que constituyó el usufructo (revocación).</a:t>
          </a:r>
          <a:endParaRPr lang="es-MX" dirty="0"/>
        </a:p>
      </dgm:t>
    </dgm:pt>
    <dgm:pt modelId="{D1EE6B36-4F93-4A62-9789-336836B9D42D}" type="parTrans" cxnId="{3EE566BF-22AA-446B-A519-494DF8B82740}">
      <dgm:prSet/>
      <dgm:spPr/>
      <dgm:t>
        <a:bodyPr/>
        <a:lstStyle/>
        <a:p>
          <a:endParaRPr lang="es-MX"/>
        </a:p>
      </dgm:t>
    </dgm:pt>
    <dgm:pt modelId="{0145CAFF-364F-45F9-953D-82EF914B8BF5}" type="sibTrans" cxnId="{3EE566BF-22AA-446B-A519-494DF8B82740}">
      <dgm:prSet/>
      <dgm:spPr/>
      <dgm:t>
        <a:bodyPr/>
        <a:lstStyle/>
        <a:p>
          <a:endParaRPr lang="es-MX"/>
        </a:p>
      </dgm:t>
    </dgm:pt>
    <dgm:pt modelId="{89F1FD40-3B30-40C5-8D71-A02285648DAD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IX. Por no dar garantía el usufructuario.</a:t>
          </a:r>
          <a:endParaRPr lang="es-MX" dirty="0"/>
        </a:p>
      </dgm:t>
    </dgm:pt>
    <dgm:pt modelId="{99BBDE2D-C3E0-46D0-9D18-0EC52F88E97D}" type="parTrans" cxnId="{682B9136-8AA7-4531-AB81-C87E017CF047}">
      <dgm:prSet/>
      <dgm:spPr/>
      <dgm:t>
        <a:bodyPr/>
        <a:lstStyle/>
        <a:p>
          <a:endParaRPr lang="es-MX"/>
        </a:p>
      </dgm:t>
    </dgm:pt>
    <dgm:pt modelId="{89D5F55A-E274-4D7D-B94E-404F85576E19}" type="sibTrans" cxnId="{682B9136-8AA7-4531-AB81-C87E017CF047}">
      <dgm:prSet/>
      <dgm:spPr/>
      <dgm:t>
        <a:bodyPr/>
        <a:lstStyle/>
        <a:p>
          <a:endParaRPr lang="es-MX"/>
        </a:p>
      </dgm:t>
    </dgm:pt>
    <dgm:pt modelId="{0D45CC09-7881-40D2-B50D-F266CF315002}" type="pres">
      <dgm:prSet presAssocID="{FBF83D96-576E-46F2-B7F3-A9F4B1CFBA8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3DE3185-6A5C-4B99-9D45-8345231BCA87}" type="pres">
      <dgm:prSet presAssocID="{60B22E84-F439-46CD-B72E-9BB83D240759}" presName="comp" presStyleCnt="0"/>
      <dgm:spPr/>
    </dgm:pt>
    <dgm:pt modelId="{30B88558-BF4E-49FE-B7BF-87FA82DA565D}" type="pres">
      <dgm:prSet presAssocID="{60B22E84-F439-46CD-B72E-9BB83D240759}" presName="box" presStyleLbl="node1" presStyleIdx="0" presStyleCnt="2" custLinFactNeighborX="971" custLinFactNeighborY="-4371"/>
      <dgm:spPr/>
      <dgm:t>
        <a:bodyPr/>
        <a:lstStyle/>
        <a:p>
          <a:endParaRPr lang="es-MX"/>
        </a:p>
      </dgm:t>
    </dgm:pt>
    <dgm:pt modelId="{11B7F75B-4AF8-431E-B745-31E1BBD98269}" type="pres">
      <dgm:prSet presAssocID="{60B22E84-F439-46CD-B72E-9BB83D240759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A4AB265-E71E-44A0-A563-06131601BB59}" type="pres">
      <dgm:prSet presAssocID="{60B22E84-F439-46CD-B72E-9BB83D240759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88148E-CDCC-478B-BB3F-0AA1280CA93E}" type="pres">
      <dgm:prSet presAssocID="{0145CAFF-364F-45F9-953D-82EF914B8BF5}" presName="spacer" presStyleCnt="0"/>
      <dgm:spPr/>
    </dgm:pt>
    <dgm:pt modelId="{EBD015B6-6B3E-4027-8A1C-17F62D661B26}" type="pres">
      <dgm:prSet presAssocID="{89F1FD40-3B30-40C5-8D71-A02285648DAD}" presName="comp" presStyleCnt="0"/>
      <dgm:spPr/>
    </dgm:pt>
    <dgm:pt modelId="{97C91981-6000-4DD1-94E1-41A1E89E58E9}" type="pres">
      <dgm:prSet presAssocID="{89F1FD40-3B30-40C5-8D71-A02285648DAD}" presName="box" presStyleLbl="node1" presStyleIdx="1" presStyleCnt="2"/>
      <dgm:spPr/>
      <dgm:t>
        <a:bodyPr/>
        <a:lstStyle/>
        <a:p>
          <a:endParaRPr lang="es-MX"/>
        </a:p>
      </dgm:t>
    </dgm:pt>
    <dgm:pt modelId="{C39C25C4-ECF9-4A4A-A4CA-0628189B33AA}" type="pres">
      <dgm:prSet presAssocID="{89F1FD40-3B30-40C5-8D71-A02285648DAD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AA7E1FB-D254-4DBB-9F3F-23E825D6BD8A}" type="pres">
      <dgm:prSet presAssocID="{89F1FD40-3B30-40C5-8D71-A02285648DAD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E566BF-22AA-446B-A519-494DF8B82740}" srcId="{FBF83D96-576E-46F2-B7F3-A9F4B1CFBA8B}" destId="{60B22E84-F439-46CD-B72E-9BB83D240759}" srcOrd="0" destOrd="0" parTransId="{D1EE6B36-4F93-4A62-9789-336836B9D42D}" sibTransId="{0145CAFF-364F-45F9-953D-82EF914B8BF5}"/>
    <dgm:cxn modelId="{60639408-3EAC-4CE0-A518-C8BAF2A17169}" type="presOf" srcId="{89F1FD40-3B30-40C5-8D71-A02285648DAD}" destId="{AAA7E1FB-D254-4DBB-9F3F-23E825D6BD8A}" srcOrd="1" destOrd="0" presId="urn:microsoft.com/office/officeart/2005/8/layout/vList4"/>
    <dgm:cxn modelId="{23244472-9DE6-4A64-9FB8-3C993A120B96}" type="presOf" srcId="{60B22E84-F439-46CD-B72E-9BB83D240759}" destId="{30B88558-BF4E-49FE-B7BF-87FA82DA565D}" srcOrd="0" destOrd="0" presId="urn:microsoft.com/office/officeart/2005/8/layout/vList4"/>
    <dgm:cxn modelId="{CC515A9E-044A-4533-A99B-A7257D855D71}" type="presOf" srcId="{89F1FD40-3B30-40C5-8D71-A02285648DAD}" destId="{97C91981-6000-4DD1-94E1-41A1E89E58E9}" srcOrd="0" destOrd="0" presId="urn:microsoft.com/office/officeart/2005/8/layout/vList4"/>
    <dgm:cxn modelId="{682B9136-8AA7-4531-AB81-C87E017CF047}" srcId="{FBF83D96-576E-46F2-B7F3-A9F4B1CFBA8B}" destId="{89F1FD40-3B30-40C5-8D71-A02285648DAD}" srcOrd="1" destOrd="0" parTransId="{99BBDE2D-C3E0-46D0-9D18-0EC52F88E97D}" sibTransId="{89D5F55A-E274-4D7D-B94E-404F85576E19}"/>
    <dgm:cxn modelId="{46DC50F7-46E5-45AD-B9E0-6E6AAE1FD9FD}" type="presOf" srcId="{FBF83D96-576E-46F2-B7F3-A9F4B1CFBA8B}" destId="{0D45CC09-7881-40D2-B50D-F266CF315002}" srcOrd="0" destOrd="0" presId="urn:microsoft.com/office/officeart/2005/8/layout/vList4"/>
    <dgm:cxn modelId="{211A0B68-E66A-464E-904D-DC4654207C4F}" type="presOf" srcId="{60B22E84-F439-46CD-B72E-9BB83D240759}" destId="{4A4AB265-E71E-44A0-A563-06131601BB59}" srcOrd="1" destOrd="0" presId="urn:microsoft.com/office/officeart/2005/8/layout/vList4"/>
    <dgm:cxn modelId="{761108BA-3BE9-40C5-BE84-232597A99D90}" type="presParOf" srcId="{0D45CC09-7881-40D2-B50D-F266CF315002}" destId="{03DE3185-6A5C-4B99-9D45-8345231BCA87}" srcOrd="0" destOrd="0" presId="urn:microsoft.com/office/officeart/2005/8/layout/vList4"/>
    <dgm:cxn modelId="{274132AB-807D-4DAE-B195-C945381752AA}" type="presParOf" srcId="{03DE3185-6A5C-4B99-9D45-8345231BCA87}" destId="{30B88558-BF4E-49FE-B7BF-87FA82DA565D}" srcOrd="0" destOrd="0" presId="urn:microsoft.com/office/officeart/2005/8/layout/vList4"/>
    <dgm:cxn modelId="{5E94A006-1491-4E40-9C4B-AF1AB172FF0D}" type="presParOf" srcId="{03DE3185-6A5C-4B99-9D45-8345231BCA87}" destId="{11B7F75B-4AF8-431E-B745-31E1BBD98269}" srcOrd="1" destOrd="0" presId="urn:microsoft.com/office/officeart/2005/8/layout/vList4"/>
    <dgm:cxn modelId="{AB19243F-3338-4070-9AF2-0A3C8A034D46}" type="presParOf" srcId="{03DE3185-6A5C-4B99-9D45-8345231BCA87}" destId="{4A4AB265-E71E-44A0-A563-06131601BB59}" srcOrd="2" destOrd="0" presId="urn:microsoft.com/office/officeart/2005/8/layout/vList4"/>
    <dgm:cxn modelId="{28814E05-5ABA-4EED-B47B-E75DBB8E8F62}" type="presParOf" srcId="{0D45CC09-7881-40D2-B50D-F266CF315002}" destId="{AA88148E-CDCC-478B-BB3F-0AA1280CA93E}" srcOrd="1" destOrd="0" presId="urn:microsoft.com/office/officeart/2005/8/layout/vList4"/>
    <dgm:cxn modelId="{5DBBDD7F-F182-45D0-A87F-9C8D29B57484}" type="presParOf" srcId="{0D45CC09-7881-40D2-B50D-F266CF315002}" destId="{EBD015B6-6B3E-4027-8A1C-17F62D661B26}" srcOrd="2" destOrd="0" presId="urn:microsoft.com/office/officeart/2005/8/layout/vList4"/>
    <dgm:cxn modelId="{12574C3B-A8BC-4B2D-9374-D1598E523F5C}" type="presParOf" srcId="{EBD015B6-6B3E-4027-8A1C-17F62D661B26}" destId="{97C91981-6000-4DD1-94E1-41A1E89E58E9}" srcOrd="0" destOrd="0" presId="urn:microsoft.com/office/officeart/2005/8/layout/vList4"/>
    <dgm:cxn modelId="{0708FC98-C3B5-4DF4-B94E-77E9FAACAD80}" type="presParOf" srcId="{EBD015B6-6B3E-4027-8A1C-17F62D661B26}" destId="{C39C25C4-ECF9-4A4A-A4CA-0628189B33AA}" srcOrd="1" destOrd="0" presId="urn:microsoft.com/office/officeart/2005/8/layout/vList4"/>
    <dgm:cxn modelId="{EC78DF1C-1797-4439-9A7A-439CB9116383}" type="presParOf" srcId="{EBD015B6-6B3E-4027-8A1C-17F62D661B26}" destId="{AAA7E1FB-D254-4DBB-9F3F-23E825D6BD8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0CC92F-EADA-4727-B41E-482B787DCAF6}" type="doc">
      <dgm:prSet loTypeId="urn:microsoft.com/office/officeart/2005/8/layout/vList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2C2233C1-31E1-4EE0-8AEA-82AB63B9C936}">
      <dgm:prSet phldrT="[Texto]" custT="1"/>
      <dgm:spPr/>
      <dgm:t>
        <a:bodyPr/>
        <a:lstStyle/>
        <a:p>
          <a:r>
            <a:rPr lang="pt-BR" sz="1600" b="1" dirty="0" smtClean="0"/>
            <a:t>Continuas</a:t>
          </a:r>
          <a:r>
            <a:rPr lang="pt-BR" sz="1600" dirty="0" smtClean="0"/>
            <a:t>.- </a:t>
          </a:r>
          <a:r>
            <a:rPr lang="es-MX" sz="1600" dirty="0" smtClean="0"/>
            <a:t>El aprovechamiento en favor del predio dominante </a:t>
          </a:r>
          <a:r>
            <a:rPr lang="es-MX" sz="1600" b="1" dirty="0" smtClean="0"/>
            <a:t>no tiene interrupción</a:t>
          </a:r>
          <a:r>
            <a:rPr lang="es-MX" sz="1600" dirty="0" smtClean="0"/>
            <a:t>, se dice que el derecho real es una servidumbre continua.</a:t>
          </a:r>
          <a:r>
            <a:rPr lang="pt-BR" sz="1600" dirty="0" smtClean="0"/>
            <a:t>  </a:t>
          </a:r>
          <a:endParaRPr lang="es-MX" sz="1600" dirty="0"/>
        </a:p>
      </dgm:t>
    </dgm:pt>
    <dgm:pt modelId="{F30643D3-55E3-49F4-A10B-FD49E21D32EC}" type="parTrans" cxnId="{5599405F-9E79-4A82-9D2C-EBB13EFBFB96}">
      <dgm:prSet/>
      <dgm:spPr/>
      <dgm:t>
        <a:bodyPr/>
        <a:lstStyle/>
        <a:p>
          <a:endParaRPr lang="es-MX" sz="1600"/>
        </a:p>
      </dgm:t>
    </dgm:pt>
    <dgm:pt modelId="{D2739738-2AC6-4926-876D-BB27E07D8CD1}" type="sibTrans" cxnId="{5599405F-9E79-4A82-9D2C-EBB13EFBFB96}">
      <dgm:prSet/>
      <dgm:spPr/>
      <dgm:t>
        <a:bodyPr/>
        <a:lstStyle/>
        <a:p>
          <a:endParaRPr lang="es-MX" sz="1600"/>
        </a:p>
      </dgm:t>
    </dgm:pt>
    <dgm:pt modelId="{745489E8-AE45-4F42-AED2-A3C18A7E636D}">
      <dgm:prSet phldrT="[Texto]" custT="1"/>
      <dgm:spPr/>
      <dgm:t>
        <a:bodyPr/>
        <a:lstStyle/>
        <a:p>
          <a:r>
            <a:rPr lang="pt-BR" sz="1600" b="1" dirty="0" smtClean="0"/>
            <a:t>Discontinuas</a:t>
          </a:r>
          <a:r>
            <a:rPr lang="pt-BR" sz="1600" dirty="0" smtClean="0"/>
            <a:t>.- </a:t>
          </a:r>
          <a:r>
            <a:rPr lang="es-MX" sz="1600" dirty="0" smtClean="0"/>
            <a:t>La utilidad que va implícita en toda servidumbre sólo se produce cuando ha de mediar algún acto humano.</a:t>
          </a:r>
          <a:endParaRPr lang="es-MX" sz="1600" dirty="0"/>
        </a:p>
      </dgm:t>
    </dgm:pt>
    <dgm:pt modelId="{AEFA9C21-36B4-4FCF-A667-7E37A0594FFC}" type="parTrans" cxnId="{371BA873-F519-4463-B785-6397BCAB9CD7}">
      <dgm:prSet/>
      <dgm:spPr/>
      <dgm:t>
        <a:bodyPr/>
        <a:lstStyle/>
        <a:p>
          <a:endParaRPr lang="es-MX" sz="1600"/>
        </a:p>
      </dgm:t>
    </dgm:pt>
    <dgm:pt modelId="{B2AE8E89-EA16-4656-927D-1BDD84F0823B}" type="sibTrans" cxnId="{371BA873-F519-4463-B785-6397BCAB9CD7}">
      <dgm:prSet/>
      <dgm:spPr/>
      <dgm:t>
        <a:bodyPr/>
        <a:lstStyle/>
        <a:p>
          <a:endParaRPr lang="es-MX" sz="1600"/>
        </a:p>
      </dgm:t>
    </dgm:pt>
    <dgm:pt modelId="{828707B3-C587-4F08-85F3-C0E542A42714}" type="pres">
      <dgm:prSet presAssocID="{A00CC92F-EADA-4727-B41E-482B787DCAF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60A8A4-47FC-48E5-89B4-2217C6683414}" type="pres">
      <dgm:prSet presAssocID="{2C2233C1-31E1-4EE0-8AEA-82AB63B9C936}" presName="comp" presStyleCnt="0"/>
      <dgm:spPr/>
    </dgm:pt>
    <dgm:pt modelId="{5D60455C-FB0A-4713-AF13-4DA2B47A4437}" type="pres">
      <dgm:prSet presAssocID="{2C2233C1-31E1-4EE0-8AEA-82AB63B9C936}" presName="box" presStyleLbl="node1" presStyleIdx="0" presStyleCnt="2" custLinFactNeighborY="-7823"/>
      <dgm:spPr/>
      <dgm:t>
        <a:bodyPr/>
        <a:lstStyle/>
        <a:p>
          <a:endParaRPr lang="es-MX"/>
        </a:p>
      </dgm:t>
    </dgm:pt>
    <dgm:pt modelId="{6895A4FD-C1C0-4775-8DCD-03CC38D7678B}" type="pres">
      <dgm:prSet presAssocID="{2C2233C1-31E1-4EE0-8AEA-82AB63B9C936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12AD6227-3F79-4F7A-A9D8-47BC41126E76}" type="pres">
      <dgm:prSet presAssocID="{2C2233C1-31E1-4EE0-8AEA-82AB63B9C936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EC22E4-CAF9-4B3B-9E80-08FD9B5E94A6}" type="pres">
      <dgm:prSet presAssocID="{D2739738-2AC6-4926-876D-BB27E07D8CD1}" presName="spacer" presStyleCnt="0"/>
      <dgm:spPr/>
    </dgm:pt>
    <dgm:pt modelId="{74BF1143-FC34-4620-915A-B0F6DCB26121}" type="pres">
      <dgm:prSet presAssocID="{745489E8-AE45-4F42-AED2-A3C18A7E636D}" presName="comp" presStyleCnt="0"/>
      <dgm:spPr/>
    </dgm:pt>
    <dgm:pt modelId="{ABA433F3-0DA9-4568-9231-ABB2ED63405D}" type="pres">
      <dgm:prSet presAssocID="{745489E8-AE45-4F42-AED2-A3C18A7E636D}" presName="box" presStyleLbl="node1" presStyleIdx="1" presStyleCnt="2"/>
      <dgm:spPr/>
      <dgm:t>
        <a:bodyPr/>
        <a:lstStyle/>
        <a:p>
          <a:endParaRPr lang="es-MX"/>
        </a:p>
      </dgm:t>
    </dgm:pt>
    <dgm:pt modelId="{9D9B0151-0235-4276-89C9-44ECC8E10F66}" type="pres">
      <dgm:prSet presAssocID="{745489E8-AE45-4F42-AED2-A3C18A7E636D}" presName="img" presStyleLbl="fgImgPlace1" presStyleIdx="1" presStyleCnt="2" custLinFactNeighborX="-3061" custLinFactNeighborY="-200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3F97BAAA-78E9-4B01-B2B4-CE03F5C0EAF7}" type="pres">
      <dgm:prSet presAssocID="{745489E8-AE45-4F42-AED2-A3C18A7E636D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1BA873-F519-4463-B785-6397BCAB9CD7}" srcId="{A00CC92F-EADA-4727-B41E-482B787DCAF6}" destId="{745489E8-AE45-4F42-AED2-A3C18A7E636D}" srcOrd="1" destOrd="0" parTransId="{AEFA9C21-36B4-4FCF-A667-7E37A0594FFC}" sibTransId="{B2AE8E89-EA16-4656-927D-1BDD84F0823B}"/>
    <dgm:cxn modelId="{55F07B91-4BF0-4F96-8973-D9BB29F78342}" type="presOf" srcId="{2C2233C1-31E1-4EE0-8AEA-82AB63B9C936}" destId="{5D60455C-FB0A-4713-AF13-4DA2B47A4437}" srcOrd="0" destOrd="0" presId="urn:microsoft.com/office/officeart/2005/8/layout/vList4"/>
    <dgm:cxn modelId="{067E9042-2A33-4FDF-BF06-63797A2DF0C4}" type="presOf" srcId="{745489E8-AE45-4F42-AED2-A3C18A7E636D}" destId="{ABA433F3-0DA9-4568-9231-ABB2ED63405D}" srcOrd="0" destOrd="0" presId="urn:microsoft.com/office/officeart/2005/8/layout/vList4"/>
    <dgm:cxn modelId="{5599405F-9E79-4A82-9D2C-EBB13EFBFB96}" srcId="{A00CC92F-EADA-4727-B41E-482B787DCAF6}" destId="{2C2233C1-31E1-4EE0-8AEA-82AB63B9C936}" srcOrd="0" destOrd="0" parTransId="{F30643D3-55E3-49F4-A10B-FD49E21D32EC}" sibTransId="{D2739738-2AC6-4926-876D-BB27E07D8CD1}"/>
    <dgm:cxn modelId="{AA0742F9-D2F4-4EA8-85A0-D9EA4891C267}" type="presOf" srcId="{745489E8-AE45-4F42-AED2-A3C18A7E636D}" destId="{3F97BAAA-78E9-4B01-B2B4-CE03F5C0EAF7}" srcOrd="1" destOrd="0" presId="urn:microsoft.com/office/officeart/2005/8/layout/vList4"/>
    <dgm:cxn modelId="{C66A60E2-5B67-45AA-AF3A-36CE9E5EC038}" type="presOf" srcId="{A00CC92F-EADA-4727-B41E-482B787DCAF6}" destId="{828707B3-C587-4F08-85F3-C0E542A42714}" srcOrd="0" destOrd="0" presId="urn:microsoft.com/office/officeart/2005/8/layout/vList4"/>
    <dgm:cxn modelId="{538E1689-72E5-4EEB-AF3D-3738FEF3350E}" type="presOf" srcId="{2C2233C1-31E1-4EE0-8AEA-82AB63B9C936}" destId="{12AD6227-3F79-4F7A-A9D8-47BC41126E76}" srcOrd="1" destOrd="0" presId="urn:microsoft.com/office/officeart/2005/8/layout/vList4"/>
    <dgm:cxn modelId="{5CA39BDD-8AE7-415F-B95E-FC9A613554D8}" type="presParOf" srcId="{828707B3-C587-4F08-85F3-C0E542A42714}" destId="{EA60A8A4-47FC-48E5-89B4-2217C6683414}" srcOrd="0" destOrd="0" presId="urn:microsoft.com/office/officeart/2005/8/layout/vList4"/>
    <dgm:cxn modelId="{F36B483F-2777-40EF-9B80-1F9F26C2E26B}" type="presParOf" srcId="{EA60A8A4-47FC-48E5-89B4-2217C6683414}" destId="{5D60455C-FB0A-4713-AF13-4DA2B47A4437}" srcOrd="0" destOrd="0" presId="urn:microsoft.com/office/officeart/2005/8/layout/vList4"/>
    <dgm:cxn modelId="{C4F33ADC-36E7-4FBF-9254-4545F713CF58}" type="presParOf" srcId="{EA60A8A4-47FC-48E5-89B4-2217C6683414}" destId="{6895A4FD-C1C0-4775-8DCD-03CC38D7678B}" srcOrd="1" destOrd="0" presId="urn:microsoft.com/office/officeart/2005/8/layout/vList4"/>
    <dgm:cxn modelId="{99D2D87D-2022-4286-9F32-E7760065FFDB}" type="presParOf" srcId="{EA60A8A4-47FC-48E5-89B4-2217C6683414}" destId="{12AD6227-3F79-4F7A-A9D8-47BC41126E76}" srcOrd="2" destOrd="0" presId="urn:microsoft.com/office/officeart/2005/8/layout/vList4"/>
    <dgm:cxn modelId="{C264AAF5-7A5B-4796-B82D-1F3BCDB6E998}" type="presParOf" srcId="{828707B3-C587-4F08-85F3-C0E542A42714}" destId="{BCEC22E4-CAF9-4B3B-9E80-08FD9B5E94A6}" srcOrd="1" destOrd="0" presId="urn:microsoft.com/office/officeart/2005/8/layout/vList4"/>
    <dgm:cxn modelId="{E13D6760-41DB-422D-B6C1-E82E46348686}" type="presParOf" srcId="{828707B3-C587-4F08-85F3-C0E542A42714}" destId="{74BF1143-FC34-4620-915A-B0F6DCB26121}" srcOrd="2" destOrd="0" presId="urn:microsoft.com/office/officeart/2005/8/layout/vList4"/>
    <dgm:cxn modelId="{17230AFD-CF66-4B1D-8215-EAA387F573E2}" type="presParOf" srcId="{74BF1143-FC34-4620-915A-B0F6DCB26121}" destId="{ABA433F3-0DA9-4568-9231-ABB2ED63405D}" srcOrd="0" destOrd="0" presId="urn:microsoft.com/office/officeart/2005/8/layout/vList4"/>
    <dgm:cxn modelId="{1BFE6B64-4373-4D5B-ADC6-C6E1264BA6D6}" type="presParOf" srcId="{74BF1143-FC34-4620-915A-B0F6DCB26121}" destId="{9D9B0151-0235-4276-89C9-44ECC8E10F66}" srcOrd="1" destOrd="0" presId="urn:microsoft.com/office/officeart/2005/8/layout/vList4"/>
    <dgm:cxn modelId="{7C17B9A0-0769-4D71-87AF-AD3A59699A02}" type="presParOf" srcId="{74BF1143-FC34-4620-915A-B0F6DCB26121}" destId="{3F97BAAA-78E9-4B01-B2B4-CE03F5C0EAF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0CC92F-EADA-4727-B41E-482B787DCAF6}" type="doc">
      <dgm:prSet loTypeId="urn:microsoft.com/office/officeart/2005/8/layout/vList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F5958F23-E319-4C92-B011-398FCA169F6B}">
      <dgm:prSet phldrT="[Texto]"/>
      <dgm:spPr/>
      <dgm:t>
        <a:bodyPr/>
        <a:lstStyle/>
        <a:p>
          <a:r>
            <a:rPr lang="pt-BR" b="1" dirty="0" smtClean="0"/>
            <a:t>Aparentes</a:t>
          </a:r>
          <a:r>
            <a:rPr lang="pt-BR" dirty="0" smtClean="0"/>
            <a:t>.- </a:t>
          </a:r>
          <a:r>
            <a:rPr lang="es-MX" dirty="0" smtClean="0"/>
            <a:t>las que se anuncian por obras o signos exteriores, dispuestos para su uso y aprovechamiento.  </a:t>
          </a:r>
          <a:endParaRPr lang="es-MX" dirty="0"/>
        </a:p>
      </dgm:t>
    </dgm:pt>
    <dgm:pt modelId="{BD27E01E-6675-4E2C-8C4F-29A01DC7A319}" type="parTrans" cxnId="{1E344F81-E196-4139-8F85-8ADC55B99897}">
      <dgm:prSet/>
      <dgm:spPr/>
      <dgm:t>
        <a:bodyPr/>
        <a:lstStyle/>
        <a:p>
          <a:endParaRPr lang="es-MX"/>
        </a:p>
      </dgm:t>
    </dgm:pt>
    <dgm:pt modelId="{E87DC8E3-11DA-41E7-A8AD-DC5745BA3C17}" type="sibTrans" cxnId="{1E344F81-E196-4139-8F85-8ADC55B99897}">
      <dgm:prSet/>
      <dgm:spPr/>
      <dgm:t>
        <a:bodyPr/>
        <a:lstStyle/>
        <a:p>
          <a:endParaRPr lang="es-MX"/>
        </a:p>
      </dgm:t>
    </dgm:pt>
    <dgm:pt modelId="{47C68DA9-4A61-4930-9035-7D36F96273EE}">
      <dgm:prSet phldrT="[Texto]"/>
      <dgm:spPr/>
      <dgm:t>
        <a:bodyPr/>
        <a:lstStyle/>
        <a:p>
          <a:r>
            <a:rPr lang="pt-BR" b="1" dirty="0" smtClean="0"/>
            <a:t>No aparentes</a:t>
          </a:r>
          <a:r>
            <a:rPr lang="pt-BR" dirty="0" smtClean="0"/>
            <a:t>.- </a:t>
          </a:r>
          <a:r>
            <a:rPr lang="es-MX" dirty="0" smtClean="0"/>
            <a:t>las que no presentan signo exterior de su existencia.</a:t>
          </a:r>
          <a:endParaRPr lang="es-MX" dirty="0"/>
        </a:p>
      </dgm:t>
    </dgm:pt>
    <dgm:pt modelId="{1C7F5AAF-68DB-4D0A-98A1-147C2297BAEE}" type="parTrans" cxnId="{366486B7-89C0-467E-A56F-88DEEE98876F}">
      <dgm:prSet/>
      <dgm:spPr/>
      <dgm:t>
        <a:bodyPr/>
        <a:lstStyle/>
        <a:p>
          <a:endParaRPr lang="es-MX"/>
        </a:p>
      </dgm:t>
    </dgm:pt>
    <dgm:pt modelId="{99934192-6E29-46E0-81DC-0F5C6E816435}" type="sibTrans" cxnId="{366486B7-89C0-467E-A56F-88DEEE98876F}">
      <dgm:prSet/>
      <dgm:spPr/>
      <dgm:t>
        <a:bodyPr/>
        <a:lstStyle/>
        <a:p>
          <a:endParaRPr lang="es-MX"/>
        </a:p>
      </dgm:t>
    </dgm:pt>
    <dgm:pt modelId="{828707B3-C587-4F08-85F3-C0E542A42714}" type="pres">
      <dgm:prSet presAssocID="{A00CC92F-EADA-4727-B41E-482B787DCAF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788643A-B206-4AD5-9345-18D553F54C97}" type="pres">
      <dgm:prSet presAssocID="{F5958F23-E319-4C92-B011-398FCA169F6B}" presName="comp" presStyleCnt="0"/>
      <dgm:spPr/>
    </dgm:pt>
    <dgm:pt modelId="{397A5E63-0A02-4757-9E2F-8D757ACC754B}" type="pres">
      <dgm:prSet presAssocID="{F5958F23-E319-4C92-B011-398FCA169F6B}" presName="box" presStyleLbl="node1" presStyleIdx="0" presStyleCnt="2"/>
      <dgm:spPr/>
      <dgm:t>
        <a:bodyPr/>
        <a:lstStyle/>
        <a:p>
          <a:endParaRPr lang="es-MX"/>
        </a:p>
      </dgm:t>
    </dgm:pt>
    <dgm:pt modelId="{3F174D3C-59C4-47FB-9589-6CC0D909703F}" type="pres">
      <dgm:prSet presAssocID="{F5958F23-E319-4C92-B011-398FCA169F6B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6C072798-CB05-45D6-8A88-DC79374C23C1}" type="pres">
      <dgm:prSet presAssocID="{F5958F23-E319-4C92-B011-398FCA169F6B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1DFBCF-17C9-48CB-AC80-0D617D01F605}" type="pres">
      <dgm:prSet presAssocID="{E87DC8E3-11DA-41E7-A8AD-DC5745BA3C17}" presName="spacer" presStyleCnt="0"/>
      <dgm:spPr/>
    </dgm:pt>
    <dgm:pt modelId="{7A174B70-0D31-45DB-A9EF-7057FFAA435F}" type="pres">
      <dgm:prSet presAssocID="{47C68DA9-4A61-4930-9035-7D36F96273EE}" presName="comp" presStyleCnt="0"/>
      <dgm:spPr/>
    </dgm:pt>
    <dgm:pt modelId="{987E2FC5-BCB1-45F9-8F0F-4545E4889531}" type="pres">
      <dgm:prSet presAssocID="{47C68DA9-4A61-4930-9035-7D36F96273EE}" presName="box" presStyleLbl="node1" presStyleIdx="1" presStyleCnt="2"/>
      <dgm:spPr/>
      <dgm:t>
        <a:bodyPr/>
        <a:lstStyle/>
        <a:p>
          <a:endParaRPr lang="es-MX"/>
        </a:p>
      </dgm:t>
    </dgm:pt>
    <dgm:pt modelId="{2DBC56C7-2AAD-4C7A-87EC-DECF23619811}" type="pres">
      <dgm:prSet presAssocID="{47C68DA9-4A61-4930-9035-7D36F96273EE}" presName="img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</dgm:spPr>
    </dgm:pt>
    <dgm:pt modelId="{450F7C6D-4E4A-435A-AAF1-58F6267DA08B}" type="pres">
      <dgm:prSet presAssocID="{47C68DA9-4A61-4930-9035-7D36F96273E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5C9E99-95B2-4C97-AD5B-AD25D503EB83}" type="presOf" srcId="{47C68DA9-4A61-4930-9035-7D36F96273EE}" destId="{987E2FC5-BCB1-45F9-8F0F-4545E4889531}" srcOrd="0" destOrd="0" presId="urn:microsoft.com/office/officeart/2005/8/layout/vList4"/>
    <dgm:cxn modelId="{366486B7-89C0-467E-A56F-88DEEE98876F}" srcId="{A00CC92F-EADA-4727-B41E-482B787DCAF6}" destId="{47C68DA9-4A61-4930-9035-7D36F96273EE}" srcOrd="1" destOrd="0" parTransId="{1C7F5AAF-68DB-4D0A-98A1-147C2297BAEE}" sibTransId="{99934192-6E29-46E0-81DC-0F5C6E816435}"/>
    <dgm:cxn modelId="{24006A53-E3D9-407C-8319-572E36E5BD44}" type="presOf" srcId="{F5958F23-E319-4C92-B011-398FCA169F6B}" destId="{6C072798-CB05-45D6-8A88-DC79374C23C1}" srcOrd="1" destOrd="0" presId="urn:microsoft.com/office/officeart/2005/8/layout/vList4"/>
    <dgm:cxn modelId="{97D76A3D-4D9B-4102-B2D4-66E3DF6DD5D3}" type="presOf" srcId="{47C68DA9-4A61-4930-9035-7D36F96273EE}" destId="{450F7C6D-4E4A-435A-AAF1-58F6267DA08B}" srcOrd="1" destOrd="0" presId="urn:microsoft.com/office/officeart/2005/8/layout/vList4"/>
    <dgm:cxn modelId="{A0D9D3A9-714A-4D4D-8B43-D38F3FC82714}" type="presOf" srcId="{A00CC92F-EADA-4727-B41E-482B787DCAF6}" destId="{828707B3-C587-4F08-85F3-C0E542A42714}" srcOrd="0" destOrd="0" presId="urn:microsoft.com/office/officeart/2005/8/layout/vList4"/>
    <dgm:cxn modelId="{1E344F81-E196-4139-8F85-8ADC55B99897}" srcId="{A00CC92F-EADA-4727-B41E-482B787DCAF6}" destId="{F5958F23-E319-4C92-B011-398FCA169F6B}" srcOrd="0" destOrd="0" parTransId="{BD27E01E-6675-4E2C-8C4F-29A01DC7A319}" sibTransId="{E87DC8E3-11DA-41E7-A8AD-DC5745BA3C17}"/>
    <dgm:cxn modelId="{8F382322-643F-443B-A6FB-D5AF429FA547}" type="presOf" srcId="{F5958F23-E319-4C92-B011-398FCA169F6B}" destId="{397A5E63-0A02-4757-9E2F-8D757ACC754B}" srcOrd="0" destOrd="0" presId="urn:microsoft.com/office/officeart/2005/8/layout/vList4"/>
    <dgm:cxn modelId="{3A808FB2-9E6E-4C7F-9BC7-DEC21FD6F8E6}" type="presParOf" srcId="{828707B3-C587-4F08-85F3-C0E542A42714}" destId="{F788643A-B206-4AD5-9345-18D553F54C97}" srcOrd="0" destOrd="0" presId="urn:microsoft.com/office/officeart/2005/8/layout/vList4"/>
    <dgm:cxn modelId="{14866229-9AAD-4E81-ACF8-35113F15E3E9}" type="presParOf" srcId="{F788643A-B206-4AD5-9345-18D553F54C97}" destId="{397A5E63-0A02-4757-9E2F-8D757ACC754B}" srcOrd="0" destOrd="0" presId="urn:microsoft.com/office/officeart/2005/8/layout/vList4"/>
    <dgm:cxn modelId="{A5CA019A-6111-4CDE-921A-E4E55C95C146}" type="presParOf" srcId="{F788643A-B206-4AD5-9345-18D553F54C97}" destId="{3F174D3C-59C4-47FB-9589-6CC0D909703F}" srcOrd="1" destOrd="0" presId="urn:microsoft.com/office/officeart/2005/8/layout/vList4"/>
    <dgm:cxn modelId="{EC40AFF4-C6EF-43D4-85DC-741202689114}" type="presParOf" srcId="{F788643A-B206-4AD5-9345-18D553F54C97}" destId="{6C072798-CB05-45D6-8A88-DC79374C23C1}" srcOrd="2" destOrd="0" presId="urn:microsoft.com/office/officeart/2005/8/layout/vList4"/>
    <dgm:cxn modelId="{B3054EF7-0DF8-4156-9249-227A9DDBD46C}" type="presParOf" srcId="{828707B3-C587-4F08-85F3-C0E542A42714}" destId="{001DFBCF-17C9-48CB-AC80-0D617D01F605}" srcOrd="1" destOrd="0" presId="urn:microsoft.com/office/officeart/2005/8/layout/vList4"/>
    <dgm:cxn modelId="{D8D0B307-FC2C-45AF-A1DF-314C601668EA}" type="presParOf" srcId="{828707B3-C587-4F08-85F3-C0E542A42714}" destId="{7A174B70-0D31-45DB-A9EF-7057FFAA435F}" srcOrd="2" destOrd="0" presId="urn:microsoft.com/office/officeart/2005/8/layout/vList4"/>
    <dgm:cxn modelId="{6FF04A74-4301-4827-8D3F-29C151120E18}" type="presParOf" srcId="{7A174B70-0D31-45DB-A9EF-7057FFAA435F}" destId="{987E2FC5-BCB1-45F9-8F0F-4545E4889531}" srcOrd="0" destOrd="0" presId="urn:microsoft.com/office/officeart/2005/8/layout/vList4"/>
    <dgm:cxn modelId="{137076F5-8AD4-4BB1-9D37-992739673900}" type="presParOf" srcId="{7A174B70-0D31-45DB-A9EF-7057FFAA435F}" destId="{2DBC56C7-2AAD-4C7A-87EC-DECF23619811}" srcOrd="1" destOrd="0" presId="urn:microsoft.com/office/officeart/2005/8/layout/vList4"/>
    <dgm:cxn modelId="{CE3B616A-4C64-4579-802B-5AA1FA1F74F7}" type="presParOf" srcId="{7A174B70-0D31-45DB-A9EF-7057FFAA435F}" destId="{450F7C6D-4E4A-435A-AAF1-58F6267DA08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D1D950-6C44-46F0-A33E-057321E01BE3}" type="doc">
      <dgm:prSet loTypeId="urn:microsoft.com/office/officeart/2005/8/layout/pList2" loCatId="list" qsTypeId="urn:microsoft.com/office/officeart/2005/8/quickstyle/simple1" qsCatId="simple" csTypeId="urn:microsoft.com/office/officeart/2005/8/colors/accent0_3" csCatId="mainScheme" phldr="1"/>
      <dgm:spPr/>
    </dgm:pt>
    <dgm:pt modelId="{21AE433D-DC0E-4E56-BCA7-1A9292708BC2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smtClean="0"/>
            <a:t>Desagüe</a:t>
          </a:r>
          <a:endParaRPr lang="es-MX"/>
        </a:p>
      </dgm:t>
    </dgm:pt>
    <dgm:pt modelId="{19AFF8F7-85FA-48F7-BCE3-9258A448DFBB}" type="parTrans" cxnId="{B44CB6E0-9AD2-4316-9CA6-170709E2130F}">
      <dgm:prSet/>
      <dgm:spPr/>
      <dgm:t>
        <a:bodyPr/>
        <a:lstStyle/>
        <a:p>
          <a:endParaRPr lang="es-MX"/>
        </a:p>
      </dgm:t>
    </dgm:pt>
    <dgm:pt modelId="{3DF8EE13-7233-4081-93FD-EA48462786A3}" type="sibTrans" cxnId="{B44CB6E0-9AD2-4316-9CA6-170709E2130F}">
      <dgm:prSet/>
      <dgm:spPr/>
      <dgm:t>
        <a:bodyPr/>
        <a:lstStyle/>
        <a:p>
          <a:endParaRPr lang="es-MX"/>
        </a:p>
      </dgm:t>
    </dgm:pt>
    <dgm:pt modelId="{39D96C78-210F-4B14-BA56-6020989C2535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smtClean="0"/>
            <a:t>Acueducto</a:t>
          </a:r>
          <a:endParaRPr lang="es-MX" b="1" dirty="0" smtClean="0"/>
        </a:p>
      </dgm:t>
    </dgm:pt>
    <dgm:pt modelId="{E6C2C6A5-8D62-4F3D-BD8C-DCEAD7E605C1}" type="parTrans" cxnId="{8BFC00BC-C158-4931-B13D-13B494993F53}">
      <dgm:prSet/>
      <dgm:spPr/>
      <dgm:t>
        <a:bodyPr/>
        <a:lstStyle/>
        <a:p>
          <a:endParaRPr lang="es-MX"/>
        </a:p>
      </dgm:t>
    </dgm:pt>
    <dgm:pt modelId="{524D3EAD-58C8-4B91-8252-4D74C78B8200}" type="sibTrans" cxnId="{8BFC00BC-C158-4931-B13D-13B494993F53}">
      <dgm:prSet/>
      <dgm:spPr/>
      <dgm:t>
        <a:bodyPr/>
        <a:lstStyle/>
        <a:p>
          <a:endParaRPr lang="es-MX"/>
        </a:p>
      </dgm:t>
    </dgm:pt>
    <dgm:pt modelId="{A9835191-755C-4EA2-94C9-BF12A1971C23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smtClean="0"/>
            <a:t>De Paso </a:t>
          </a:r>
          <a:endParaRPr lang="es-MX" b="1" dirty="0" smtClean="0"/>
        </a:p>
      </dgm:t>
    </dgm:pt>
    <dgm:pt modelId="{EB24F07E-3323-4DE0-86E9-3DA0B708CC55}" type="parTrans" cxnId="{DEC03D0E-0DAF-4FB8-9665-7F63525418EC}">
      <dgm:prSet/>
      <dgm:spPr/>
      <dgm:t>
        <a:bodyPr/>
        <a:lstStyle/>
        <a:p>
          <a:endParaRPr lang="es-MX"/>
        </a:p>
      </dgm:t>
    </dgm:pt>
    <dgm:pt modelId="{64C7DF39-C28C-4DC6-9C4F-A8BF00BAC00C}" type="sibTrans" cxnId="{DEC03D0E-0DAF-4FB8-9665-7F63525418EC}">
      <dgm:prSet/>
      <dgm:spPr/>
      <dgm:t>
        <a:bodyPr/>
        <a:lstStyle/>
        <a:p>
          <a:endParaRPr lang="es-MX"/>
        </a:p>
      </dgm:t>
    </dgm:pt>
    <dgm:pt modelId="{344E5FAC-DBC0-4691-A70A-C57369F2104D}" type="pres">
      <dgm:prSet presAssocID="{9DD1D950-6C44-46F0-A33E-057321E01BE3}" presName="Name0" presStyleCnt="0">
        <dgm:presLayoutVars>
          <dgm:dir/>
          <dgm:resizeHandles val="exact"/>
        </dgm:presLayoutVars>
      </dgm:prSet>
      <dgm:spPr/>
    </dgm:pt>
    <dgm:pt modelId="{1068BAF0-A59E-4290-8400-DA34C49D9C21}" type="pres">
      <dgm:prSet presAssocID="{9DD1D950-6C44-46F0-A33E-057321E01BE3}" presName="bkgdShp" presStyleLbl="alignAccFollowNode1" presStyleIdx="0" presStyleCnt="1"/>
      <dgm:spPr/>
    </dgm:pt>
    <dgm:pt modelId="{6D9F543A-F64A-4DFC-91C4-EDCE7F04CC10}" type="pres">
      <dgm:prSet presAssocID="{9DD1D950-6C44-46F0-A33E-057321E01BE3}" presName="linComp" presStyleCnt="0"/>
      <dgm:spPr/>
    </dgm:pt>
    <dgm:pt modelId="{DC634E82-72C6-473D-A1FE-6C3795E3BD95}" type="pres">
      <dgm:prSet presAssocID="{21AE433D-DC0E-4E56-BCA7-1A9292708BC2}" presName="compNode" presStyleCnt="0"/>
      <dgm:spPr/>
    </dgm:pt>
    <dgm:pt modelId="{812D881F-85BB-41F4-8026-DC13E3A528CC}" type="pres">
      <dgm:prSet presAssocID="{21AE433D-DC0E-4E56-BCA7-1A9292708BC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CD5242-7E4C-4A6C-862A-DBF98D768720}" type="pres">
      <dgm:prSet presAssocID="{21AE433D-DC0E-4E56-BCA7-1A9292708BC2}" presName="invisiNode" presStyleLbl="node1" presStyleIdx="0" presStyleCnt="3"/>
      <dgm:spPr/>
    </dgm:pt>
    <dgm:pt modelId="{B90A71A5-C729-40C9-BEA7-026016FC6BE7}" type="pres">
      <dgm:prSet presAssocID="{21AE433D-DC0E-4E56-BCA7-1A9292708BC2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0" b="-130000"/>
          </a:stretch>
        </a:blipFill>
      </dgm:spPr>
    </dgm:pt>
    <dgm:pt modelId="{6C65ABF6-629C-43D3-9D16-57F08E1E4603}" type="pres">
      <dgm:prSet presAssocID="{3DF8EE13-7233-4081-93FD-EA48462786A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52FF55C-FBDA-4421-A36A-9A593A9CBD8B}" type="pres">
      <dgm:prSet presAssocID="{39D96C78-210F-4B14-BA56-6020989C2535}" presName="compNode" presStyleCnt="0"/>
      <dgm:spPr/>
    </dgm:pt>
    <dgm:pt modelId="{11120D77-12FE-4954-A6C3-92B9808D2B19}" type="pres">
      <dgm:prSet presAssocID="{39D96C78-210F-4B14-BA56-6020989C25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D7538D-CC89-446A-9C7F-12F36278B8FD}" type="pres">
      <dgm:prSet presAssocID="{39D96C78-210F-4B14-BA56-6020989C2535}" presName="invisiNode" presStyleLbl="node1" presStyleIdx="1" presStyleCnt="3"/>
      <dgm:spPr/>
    </dgm:pt>
    <dgm:pt modelId="{700206AF-3EFD-4F7C-A19C-5B59BE8C4674}" type="pres">
      <dgm:prSet presAssocID="{39D96C78-210F-4B14-BA56-6020989C253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5000" b="-65000"/>
          </a:stretch>
        </a:blipFill>
      </dgm:spPr>
    </dgm:pt>
    <dgm:pt modelId="{D398BF7F-E8AB-4DEC-9C00-2E8FCAA6DC06}" type="pres">
      <dgm:prSet presAssocID="{524D3EAD-58C8-4B91-8252-4D74C78B820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0E31CDE-54EB-4F1D-B893-90D4E910AE00}" type="pres">
      <dgm:prSet presAssocID="{A9835191-755C-4EA2-94C9-BF12A1971C23}" presName="compNode" presStyleCnt="0"/>
      <dgm:spPr/>
    </dgm:pt>
    <dgm:pt modelId="{2386DBC3-E7F7-4FDC-AA57-1CFE86540126}" type="pres">
      <dgm:prSet presAssocID="{A9835191-755C-4EA2-94C9-BF12A1971C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F5634D-837F-4AB1-8232-E3F89AC0A4D3}" type="pres">
      <dgm:prSet presAssocID="{A9835191-755C-4EA2-94C9-BF12A1971C23}" presName="invisiNode" presStyleLbl="node1" presStyleIdx="2" presStyleCnt="3"/>
      <dgm:spPr/>
    </dgm:pt>
    <dgm:pt modelId="{246A0E7C-69F9-4653-B1E8-86BF27F1D7CB}" type="pres">
      <dgm:prSet presAssocID="{A9835191-755C-4EA2-94C9-BF12A1971C23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</dgm:spPr>
    </dgm:pt>
  </dgm:ptLst>
  <dgm:cxnLst>
    <dgm:cxn modelId="{DEC03D0E-0DAF-4FB8-9665-7F63525418EC}" srcId="{9DD1D950-6C44-46F0-A33E-057321E01BE3}" destId="{A9835191-755C-4EA2-94C9-BF12A1971C23}" srcOrd="2" destOrd="0" parTransId="{EB24F07E-3323-4DE0-86E9-3DA0B708CC55}" sibTransId="{64C7DF39-C28C-4DC6-9C4F-A8BF00BAC00C}"/>
    <dgm:cxn modelId="{C1267E63-4E39-4600-B4AA-AA6BD46F251A}" type="presOf" srcId="{3DF8EE13-7233-4081-93FD-EA48462786A3}" destId="{6C65ABF6-629C-43D3-9D16-57F08E1E4603}" srcOrd="0" destOrd="0" presId="urn:microsoft.com/office/officeart/2005/8/layout/pList2"/>
    <dgm:cxn modelId="{378445E5-A170-48C1-9002-8C18223D3962}" type="presOf" srcId="{9DD1D950-6C44-46F0-A33E-057321E01BE3}" destId="{344E5FAC-DBC0-4691-A70A-C57369F2104D}" srcOrd="0" destOrd="0" presId="urn:microsoft.com/office/officeart/2005/8/layout/pList2"/>
    <dgm:cxn modelId="{DAD94A2C-43F6-4780-B38E-DF46BF84FB02}" type="presOf" srcId="{524D3EAD-58C8-4B91-8252-4D74C78B8200}" destId="{D398BF7F-E8AB-4DEC-9C00-2E8FCAA6DC06}" srcOrd="0" destOrd="0" presId="urn:microsoft.com/office/officeart/2005/8/layout/pList2"/>
    <dgm:cxn modelId="{B44CB6E0-9AD2-4316-9CA6-170709E2130F}" srcId="{9DD1D950-6C44-46F0-A33E-057321E01BE3}" destId="{21AE433D-DC0E-4E56-BCA7-1A9292708BC2}" srcOrd="0" destOrd="0" parTransId="{19AFF8F7-85FA-48F7-BCE3-9258A448DFBB}" sibTransId="{3DF8EE13-7233-4081-93FD-EA48462786A3}"/>
    <dgm:cxn modelId="{D6251455-DE45-443F-BCC5-314886B72C0D}" type="presOf" srcId="{A9835191-755C-4EA2-94C9-BF12A1971C23}" destId="{2386DBC3-E7F7-4FDC-AA57-1CFE86540126}" srcOrd="0" destOrd="0" presId="urn:microsoft.com/office/officeart/2005/8/layout/pList2"/>
    <dgm:cxn modelId="{677C186B-1661-468E-A2C3-8BDBAB5A9B71}" type="presOf" srcId="{21AE433D-DC0E-4E56-BCA7-1A9292708BC2}" destId="{812D881F-85BB-41F4-8026-DC13E3A528CC}" srcOrd="0" destOrd="0" presId="urn:microsoft.com/office/officeart/2005/8/layout/pList2"/>
    <dgm:cxn modelId="{722E786A-1CCE-427A-A1AE-572242C14EC2}" type="presOf" srcId="{39D96C78-210F-4B14-BA56-6020989C2535}" destId="{11120D77-12FE-4954-A6C3-92B9808D2B19}" srcOrd="0" destOrd="0" presId="urn:microsoft.com/office/officeart/2005/8/layout/pList2"/>
    <dgm:cxn modelId="{8BFC00BC-C158-4931-B13D-13B494993F53}" srcId="{9DD1D950-6C44-46F0-A33E-057321E01BE3}" destId="{39D96C78-210F-4B14-BA56-6020989C2535}" srcOrd="1" destOrd="0" parTransId="{E6C2C6A5-8D62-4F3D-BD8C-DCEAD7E605C1}" sibTransId="{524D3EAD-58C8-4B91-8252-4D74C78B8200}"/>
    <dgm:cxn modelId="{F405BDE6-B418-4432-8D2B-4C98AC745F27}" type="presParOf" srcId="{344E5FAC-DBC0-4691-A70A-C57369F2104D}" destId="{1068BAF0-A59E-4290-8400-DA34C49D9C21}" srcOrd="0" destOrd="0" presId="urn:microsoft.com/office/officeart/2005/8/layout/pList2"/>
    <dgm:cxn modelId="{3618474E-2A22-49D1-B994-444291F5E583}" type="presParOf" srcId="{344E5FAC-DBC0-4691-A70A-C57369F2104D}" destId="{6D9F543A-F64A-4DFC-91C4-EDCE7F04CC10}" srcOrd="1" destOrd="0" presId="urn:microsoft.com/office/officeart/2005/8/layout/pList2"/>
    <dgm:cxn modelId="{1FD43D32-C722-4C37-A5E7-2A9C7B4E3B57}" type="presParOf" srcId="{6D9F543A-F64A-4DFC-91C4-EDCE7F04CC10}" destId="{DC634E82-72C6-473D-A1FE-6C3795E3BD95}" srcOrd="0" destOrd="0" presId="urn:microsoft.com/office/officeart/2005/8/layout/pList2"/>
    <dgm:cxn modelId="{A388F0A2-9BC3-414B-9748-480500884304}" type="presParOf" srcId="{DC634E82-72C6-473D-A1FE-6C3795E3BD95}" destId="{812D881F-85BB-41F4-8026-DC13E3A528CC}" srcOrd="0" destOrd="0" presId="urn:microsoft.com/office/officeart/2005/8/layout/pList2"/>
    <dgm:cxn modelId="{F624E521-6ACD-41AD-9550-5D97E813324F}" type="presParOf" srcId="{DC634E82-72C6-473D-A1FE-6C3795E3BD95}" destId="{EDCD5242-7E4C-4A6C-862A-DBF98D768720}" srcOrd="1" destOrd="0" presId="urn:microsoft.com/office/officeart/2005/8/layout/pList2"/>
    <dgm:cxn modelId="{379C755D-E2E0-404B-BC45-FE6C47CA969F}" type="presParOf" srcId="{DC634E82-72C6-473D-A1FE-6C3795E3BD95}" destId="{B90A71A5-C729-40C9-BEA7-026016FC6BE7}" srcOrd="2" destOrd="0" presId="urn:microsoft.com/office/officeart/2005/8/layout/pList2"/>
    <dgm:cxn modelId="{F3519603-D232-4EF9-8524-892FC0D4D218}" type="presParOf" srcId="{6D9F543A-F64A-4DFC-91C4-EDCE7F04CC10}" destId="{6C65ABF6-629C-43D3-9D16-57F08E1E4603}" srcOrd="1" destOrd="0" presId="urn:microsoft.com/office/officeart/2005/8/layout/pList2"/>
    <dgm:cxn modelId="{3731D8EC-6FE9-4E98-8C4C-97920568368E}" type="presParOf" srcId="{6D9F543A-F64A-4DFC-91C4-EDCE7F04CC10}" destId="{D52FF55C-FBDA-4421-A36A-9A593A9CBD8B}" srcOrd="2" destOrd="0" presId="urn:microsoft.com/office/officeart/2005/8/layout/pList2"/>
    <dgm:cxn modelId="{A126BE2B-B5E9-4F69-8EB5-6166BC6B4F1A}" type="presParOf" srcId="{D52FF55C-FBDA-4421-A36A-9A593A9CBD8B}" destId="{11120D77-12FE-4954-A6C3-92B9808D2B19}" srcOrd="0" destOrd="0" presId="urn:microsoft.com/office/officeart/2005/8/layout/pList2"/>
    <dgm:cxn modelId="{CA92FE27-B2FC-418C-A51E-F30193AA5225}" type="presParOf" srcId="{D52FF55C-FBDA-4421-A36A-9A593A9CBD8B}" destId="{C3D7538D-CC89-446A-9C7F-12F36278B8FD}" srcOrd="1" destOrd="0" presId="urn:microsoft.com/office/officeart/2005/8/layout/pList2"/>
    <dgm:cxn modelId="{7EA3C5AE-7CED-476F-92BB-5B6E31517000}" type="presParOf" srcId="{D52FF55C-FBDA-4421-A36A-9A593A9CBD8B}" destId="{700206AF-3EFD-4F7C-A19C-5B59BE8C4674}" srcOrd="2" destOrd="0" presId="urn:microsoft.com/office/officeart/2005/8/layout/pList2"/>
    <dgm:cxn modelId="{758832AF-D48B-442A-B3B9-B52F42BD9C8E}" type="presParOf" srcId="{6D9F543A-F64A-4DFC-91C4-EDCE7F04CC10}" destId="{D398BF7F-E8AB-4DEC-9C00-2E8FCAA6DC06}" srcOrd="3" destOrd="0" presId="urn:microsoft.com/office/officeart/2005/8/layout/pList2"/>
    <dgm:cxn modelId="{F6A8D724-3BA7-4442-9AEA-3357C57FCEA6}" type="presParOf" srcId="{6D9F543A-F64A-4DFC-91C4-EDCE7F04CC10}" destId="{10E31CDE-54EB-4F1D-B893-90D4E910AE00}" srcOrd="4" destOrd="0" presId="urn:microsoft.com/office/officeart/2005/8/layout/pList2"/>
    <dgm:cxn modelId="{3ED5A6A9-5B73-43D7-8EC2-DED4452B0602}" type="presParOf" srcId="{10E31CDE-54EB-4F1D-B893-90D4E910AE00}" destId="{2386DBC3-E7F7-4FDC-AA57-1CFE86540126}" srcOrd="0" destOrd="0" presId="urn:microsoft.com/office/officeart/2005/8/layout/pList2"/>
    <dgm:cxn modelId="{0BABECC4-A244-4BDC-B49A-EFB1BCC25169}" type="presParOf" srcId="{10E31CDE-54EB-4F1D-B893-90D4E910AE00}" destId="{43F5634D-837F-4AB1-8232-E3F89AC0A4D3}" srcOrd="1" destOrd="0" presId="urn:microsoft.com/office/officeart/2005/8/layout/pList2"/>
    <dgm:cxn modelId="{506B11C9-EDCD-498A-B60A-E2B3A39AFFF8}" type="presParOf" srcId="{10E31CDE-54EB-4F1D-B893-90D4E910AE00}" destId="{246A0E7C-69F9-4653-B1E8-86BF27F1D7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76E12E-7904-4930-9696-0C0176323E48}" type="doc">
      <dgm:prSet loTypeId="urn:microsoft.com/office/officeart/2008/layout/PictureStrips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D1E8AF2-0DC7-45EF-AC5D-89575BAF0D4B}">
      <dgm:prSet custT="1"/>
      <dgm:spPr/>
      <dgm:t>
        <a:bodyPr/>
        <a:lstStyle/>
        <a:p>
          <a:endParaRPr lang="es-MX" sz="1800" dirty="0" smtClean="0"/>
        </a:p>
        <a:p>
          <a:r>
            <a:rPr lang="es-MX" sz="1800" dirty="0" smtClean="0"/>
            <a:t>No podrá menoscabar la servidumbre, podrá ofrecer otro lugar para el establecimiento de la servidumbre, que sea cómodo, quien no podrá rehusarlo, si no le perjudica.</a:t>
          </a:r>
          <a:endParaRPr lang="es-MX" sz="1800" dirty="0"/>
        </a:p>
      </dgm:t>
    </dgm:pt>
    <dgm:pt modelId="{C6265DC7-F1ED-4DCF-B24C-FACF49BC1097}" type="parTrans" cxnId="{8D2A8A30-8E0F-457B-B53A-232CBFF54B21}">
      <dgm:prSet/>
      <dgm:spPr/>
      <dgm:t>
        <a:bodyPr/>
        <a:lstStyle/>
        <a:p>
          <a:endParaRPr lang="es-MX"/>
        </a:p>
      </dgm:t>
    </dgm:pt>
    <dgm:pt modelId="{74A8C490-7CA5-4539-B0E6-407E1B6AAC4C}" type="sibTrans" cxnId="{8D2A8A30-8E0F-457B-B53A-232CBFF54B21}">
      <dgm:prSet/>
      <dgm:spPr/>
      <dgm:t>
        <a:bodyPr/>
        <a:lstStyle/>
        <a:p>
          <a:endParaRPr lang="es-MX"/>
        </a:p>
      </dgm:t>
    </dgm:pt>
    <dgm:pt modelId="{F29E77DD-E798-40DF-B8E4-841AD8D4B341}">
      <dgm:prSet phldrT="[Texto]" custT="1"/>
      <dgm:spPr/>
      <dgm:t>
        <a:bodyPr/>
        <a:lstStyle/>
        <a:p>
          <a:r>
            <a:rPr lang="es-MX" sz="2000" dirty="0" smtClean="0"/>
            <a:t>hacer a su costa todas las obras necesarias para el uso y conservación de la servidumbre.</a:t>
          </a:r>
          <a:endParaRPr lang="es-MX" sz="2000" dirty="0"/>
        </a:p>
      </dgm:t>
    </dgm:pt>
    <dgm:pt modelId="{BAF9641E-7D26-4FD9-A999-0F7BDA5BA9DA}" type="parTrans" cxnId="{4AC6D92C-BA82-4CE4-AABE-DC854CB8EC0C}">
      <dgm:prSet/>
      <dgm:spPr/>
      <dgm:t>
        <a:bodyPr/>
        <a:lstStyle/>
        <a:p>
          <a:endParaRPr lang="es-MX"/>
        </a:p>
      </dgm:t>
    </dgm:pt>
    <dgm:pt modelId="{0D0B0D0E-EE58-4E1A-BE3C-234070EAD559}" type="sibTrans" cxnId="{4AC6D92C-BA82-4CE4-AABE-DC854CB8EC0C}">
      <dgm:prSet/>
      <dgm:spPr/>
      <dgm:t>
        <a:bodyPr/>
        <a:lstStyle/>
        <a:p>
          <a:endParaRPr lang="es-MX"/>
        </a:p>
      </dgm:t>
    </dgm:pt>
    <dgm:pt modelId="{EBFFDAAE-FD23-4FD9-82B2-F5AD2282E2B0}" type="pres">
      <dgm:prSet presAssocID="{E276E12E-7904-4930-9696-0C0176323E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85FD9E-EFEB-49D2-94BC-0DBDF5B45FEB}" type="pres">
      <dgm:prSet presAssocID="{F29E77DD-E798-40DF-B8E4-841AD8D4B341}" presName="composite" presStyleCnt="0"/>
      <dgm:spPr/>
    </dgm:pt>
    <dgm:pt modelId="{D1E67DC9-90A7-461E-A45A-B9B577F2D1EC}" type="pres">
      <dgm:prSet presAssocID="{F29E77DD-E798-40DF-B8E4-841AD8D4B341}" presName="rect1" presStyleLbl="trAlignAcc1" presStyleIdx="0" presStyleCnt="2" custScaleX="126352" custLinFactNeighborX="7726" custLinFactNeighborY="-4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1AC244-7201-4E9B-A208-CF70D7E9B730}" type="pres">
      <dgm:prSet presAssocID="{F29E77DD-E798-40DF-B8E4-841AD8D4B341}" presName="rect2" presStyleLbl="fgImgPlace1" presStyleIdx="0" presStyleCnt="2" custScaleX="179707" custLinFactNeighborX="-90729" custLinFactNeighborY="347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es-MX"/>
        </a:p>
      </dgm:t>
    </dgm:pt>
    <dgm:pt modelId="{EF70EDAD-D9E0-4618-80C3-ED6B681BC2F7}" type="pres">
      <dgm:prSet presAssocID="{0D0B0D0E-EE58-4E1A-BE3C-234070EAD559}" presName="sibTrans" presStyleCnt="0"/>
      <dgm:spPr/>
    </dgm:pt>
    <dgm:pt modelId="{142847D2-2354-4A75-8227-8671DE7BC7ED}" type="pres">
      <dgm:prSet presAssocID="{BD1E8AF2-0DC7-45EF-AC5D-89575BAF0D4B}" presName="composite" presStyleCnt="0"/>
      <dgm:spPr/>
    </dgm:pt>
    <dgm:pt modelId="{CF2F06C9-D442-42AB-807A-2C5D0D0E4187}" type="pres">
      <dgm:prSet presAssocID="{BD1E8AF2-0DC7-45EF-AC5D-89575BAF0D4B}" presName="rect1" presStyleLbl="trAlignAcc1" presStyleIdx="1" presStyleCnt="2" custScaleX="137215" custLinFactNeighborX="8502" custLinFactNeighborY="24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56233-3C4F-4C43-9537-0E53BFA0E02A}" type="pres">
      <dgm:prSet presAssocID="{BD1E8AF2-0DC7-45EF-AC5D-89575BAF0D4B}" presName="rect2" presStyleLbl="fgImgPlace1" presStyleIdx="1" presStyleCnt="2" custScaleX="177929" custLinFactNeighborX="-85872" custLinFactNeighborY="-20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s-MX"/>
        </a:p>
      </dgm:t>
    </dgm:pt>
  </dgm:ptLst>
  <dgm:cxnLst>
    <dgm:cxn modelId="{A1B1E799-D1F6-43AF-95BD-98B184F60193}" type="presOf" srcId="{F29E77DD-E798-40DF-B8E4-841AD8D4B341}" destId="{D1E67DC9-90A7-461E-A45A-B9B577F2D1EC}" srcOrd="0" destOrd="0" presId="urn:microsoft.com/office/officeart/2008/layout/PictureStrips"/>
    <dgm:cxn modelId="{8D2A8A30-8E0F-457B-B53A-232CBFF54B21}" srcId="{E276E12E-7904-4930-9696-0C0176323E48}" destId="{BD1E8AF2-0DC7-45EF-AC5D-89575BAF0D4B}" srcOrd="1" destOrd="0" parTransId="{C6265DC7-F1ED-4DCF-B24C-FACF49BC1097}" sibTransId="{74A8C490-7CA5-4539-B0E6-407E1B6AAC4C}"/>
    <dgm:cxn modelId="{E7A81227-0896-4454-B180-DC7C3C214469}" type="presOf" srcId="{E276E12E-7904-4930-9696-0C0176323E48}" destId="{EBFFDAAE-FD23-4FD9-82B2-F5AD2282E2B0}" srcOrd="0" destOrd="0" presId="urn:microsoft.com/office/officeart/2008/layout/PictureStrips"/>
    <dgm:cxn modelId="{39F42C14-DDC3-4E59-80C3-8FE7521603EB}" type="presOf" srcId="{BD1E8AF2-0DC7-45EF-AC5D-89575BAF0D4B}" destId="{CF2F06C9-D442-42AB-807A-2C5D0D0E4187}" srcOrd="0" destOrd="0" presId="urn:microsoft.com/office/officeart/2008/layout/PictureStrips"/>
    <dgm:cxn modelId="{4AC6D92C-BA82-4CE4-AABE-DC854CB8EC0C}" srcId="{E276E12E-7904-4930-9696-0C0176323E48}" destId="{F29E77DD-E798-40DF-B8E4-841AD8D4B341}" srcOrd="0" destOrd="0" parTransId="{BAF9641E-7D26-4FD9-A999-0F7BDA5BA9DA}" sibTransId="{0D0B0D0E-EE58-4E1A-BE3C-234070EAD559}"/>
    <dgm:cxn modelId="{8DB5AE8C-B247-4800-9E31-D8D7BB6F460B}" type="presParOf" srcId="{EBFFDAAE-FD23-4FD9-82B2-F5AD2282E2B0}" destId="{1C85FD9E-EFEB-49D2-94BC-0DBDF5B45FEB}" srcOrd="0" destOrd="0" presId="urn:microsoft.com/office/officeart/2008/layout/PictureStrips"/>
    <dgm:cxn modelId="{D2B21334-68AF-43BC-B25D-EB4BCEAB3FC3}" type="presParOf" srcId="{1C85FD9E-EFEB-49D2-94BC-0DBDF5B45FEB}" destId="{D1E67DC9-90A7-461E-A45A-B9B577F2D1EC}" srcOrd="0" destOrd="0" presId="urn:microsoft.com/office/officeart/2008/layout/PictureStrips"/>
    <dgm:cxn modelId="{6ACC66D0-F447-4550-AB33-B3013B799BD0}" type="presParOf" srcId="{1C85FD9E-EFEB-49D2-94BC-0DBDF5B45FEB}" destId="{321AC244-7201-4E9B-A208-CF70D7E9B730}" srcOrd="1" destOrd="0" presId="urn:microsoft.com/office/officeart/2008/layout/PictureStrips"/>
    <dgm:cxn modelId="{01A1DDFE-B4FB-44B3-8AAF-6CB1766B448F}" type="presParOf" srcId="{EBFFDAAE-FD23-4FD9-82B2-F5AD2282E2B0}" destId="{EF70EDAD-D9E0-4618-80C3-ED6B681BC2F7}" srcOrd="1" destOrd="0" presId="urn:microsoft.com/office/officeart/2008/layout/PictureStrips"/>
    <dgm:cxn modelId="{F6272236-AF37-49E6-B636-80018539AD4C}" type="presParOf" srcId="{EBFFDAAE-FD23-4FD9-82B2-F5AD2282E2B0}" destId="{142847D2-2354-4A75-8227-8671DE7BC7ED}" srcOrd="2" destOrd="0" presId="urn:microsoft.com/office/officeart/2008/layout/PictureStrips"/>
    <dgm:cxn modelId="{E808125B-3DDA-48A6-AB40-98A0C317B9BB}" type="presParOf" srcId="{142847D2-2354-4A75-8227-8671DE7BC7ED}" destId="{CF2F06C9-D442-42AB-807A-2C5D0D0E4187}" srcOrd="0" destOrd="0" presId="urn:microsoft.com/office/officeart/2008/layout/PictureStrips"/>
    <dgm:cxn modelId="{4B29B92E-575F-4B38-A58B-104E6B43EF70}" type="presParOf" srcId="{142847D2-2354-4A75-8227-8671DE7BC7ED}" destId="{93256233-3C4F-4C43-9537-0E53BFA0E02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B076E5-98BA-4A49-836D-418ADF21246D}" type="doc">
      <dgm:prSet loTypeId="urn:microsoft.com/office/officeart/2005/8/layout/pList2" loCatId="list" qsTypeId="urn:microsoft.com/office/officeart/2005/8/quickstyle/simple1" qsCatId="simple" csTypeId="urn:microsoft.com/office/officeart/2005/8/colors/accent0_3" csCatId="mainScheme" phldr="1"/>
      <dgm:spPr/>
    </dgm:pt>
    <dgm:pt modelId="{E8FBF4F1-9C33-4365-9782-08CEC7752870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mtClean="0"/>
            <a:t>Por reunirse en una misma persona la propiedad de los predios;</a:t>
          </a:r>
          <a:endParaRPr lang="es-MX"/>
        </a:p>
      </dgm:t>
    </dgm:pt>
    <dgm:pt modelId="{75B256B5-932B-4B46-9511-AED0E4476840}" type="parTrans" cxnId="{CA7CD6A0-99BF-492D-98DA-4E346184E38B}">
      <dgm:prSet/>
      <dgm:spPr/>
      <dgm:t>
        <a:bodyPr/>
        <a:lstStyle/>
        <a:p>
          <a:endParaRPr lang="es-MX"/>
        </a:p>
      </dgm:t>
    </dgm:pt>
    <dgm:pt modelId="{5BD416F0-612C-41F8-BDD8-682BDD2A0CED}" type="sibTrans" cxnId="{CA7CD6A0-99BF-492D-98DA-4E346184E38B}">
      <dgm:prSet/>
      <dgm:spPr/>
      <dgm:t>
        <a:bodyPr/>
        <a:lstStyle/>
        <a:p>
          <a:endParaRPr lang="es-MX"/>
        </a:p>
      </dgm:t>
    </dgm:pt>
    <dgm:pt modelId="{0971C62F-39FB-4EC9-A89F-56342077B443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Por prescripción</a:t>
          </a:r>
        </a:p>
      </dgm:t>
    </dgm:pt>
    <dgm:pt modelId="{F82EDB1C-D213-46DE-B9E0-03A3E03B93E5}" type="parTrans" cxnId="{138F0D0E-FC7F-4394-894E-B428C4416BCF}">
      <dgm:prSet/>
      <dgm:spPr/>
      <dgm:t>
        <a:bodyPr/>
        <a:lstStyle/>
        <a:p>
          <a:endParaRPr lang="es-MX"/>
        </a:p>
      </dgm:t>
    </dgm:pt>
    <dgm:pt modelId="{C40FC2B9-61A5-4D71-A9D5-41D30B26F09C}" type="sibTrans" cxnId="{138F0D0E-FC7F-4394-894E-B428C4416BCF}">
      <dgm:prSet/>
      <dgm:spPr/>
      <dgm:t>
        <a:bodyPr/>
        <a:lstStyle/>
        <a:p>
          <a:endParaRPr lang="es-MX"/>
        </a:p>
      </dgm:t>
    </dgm:pt>
    <dgm:pt modelId="{3BD4CBE4-8D6A-43BB-A533-91017C8F3377}">
      <dgm:prSet/>
      <dgm:spPr/>
      <dgm:t>
        <a:bodyPr/>
        <a:lstStyle/>
        <a:p>
          <a:r>
            <a:rPr lang="es-MX" dirty="0" smtClean="0"/>
            <a:t>Los predios no pueda usarse de la servidumbre</a:t>
          </a:r>
        </a:p>
      </dgm:t>
    </dgm:pt>
    <dgm:pt modelId="{900CD701-EAF0-474B-85B7-7A7C9927D36A}" type="parTrans" cxnId="{F8928D64-6611-4828-96DD-39EB6AA12309}">
      <dgm:prSet/>
      <dgm:spPr/>
      <dgm:t>
        <a:bodyPr/>
        <a:lstStyle/>
        <a:p>
          <a:endParaRPr lang="es-MX"/>
        </a:p>
      </dgm:t>
    </dgm:pt>
    <dgm:pt modelId="{A226E59C-B083-4BA3-86C0-13451CBEF332}" type="sibTrans" cxnId="{F8928D64-6611-4828-96DD-39EB6AA12309}">
      <dgm:prSet/>
      <dgm:spPr/>
      <dgm:t>
        <a:bodyPr/>
        <a:lstStyle/>
        <a:p>
          <a:endParaRPr lang="es-MX"/>
        </a:p>
      </dgm:t>
    </dgm:pt>
    <dgm:pt modelId="{B8D6DB5F-4813-4E64-A8FF-3CE029F1D10E}" type="pres">
      <dgm:prSet presAssocID="{EBB076E5-98BA-4A49-836D-418ADF21246D}" presName="Name0" presStyleCnt="0">
        <dgm:presLayoutVars>
          <dgm:dir/>
          <dgm:resizeHandles val="exact"/>
        </dgm:presLayoutVars>
      </dgm:prSet>
      <dgm:spPr/>
    </dgm:pt>
    <dgm:pt modelId="{62FD95B6-6B92-4E2E-BF9C-D2C7EFF36500}" type="pres">
      <dgm:prSet presAssocID="{EBB076E5-98BA-4A49-836D-418ADF21246D}" presName="bkgdShp" presStyleLbl="alignAccFollowNode1" presStyleIdx="0" presStyleCnt="1"/>
      <dgm:spPr/>
    </dgm:pt>
    <dgm:pt modelId="{A1464517-49E6-4E2E-98BF-F604B6A5FBD3}" type="pres">
      <dgm:prSet presAssocID="{EBB076E5-98BA-4A49-836D-418ADF21246D}" presName="linComp" presStyleCnt="0"/>
      <dgm:spPr/>
    </dgm:pt>
    <dgm:pt modelId="{28B309A9-7095-4928-A9E7-FD3C153C8D12}" type="pres">
      <dgm:prSet presAssocID="{E8FBF4F1-9C33-4365-9782-08CEC7752870}" presName="compNode" presStyleCnt="0"/>
      <dgm:spPr/>
    </dgm:pt>
    <dgm:pt modelId="{8352D688-DF42-4D22-B5B7-CEB849558394}" type="pres">
      <dgm:prSet presAssocID="{E8FBF4F1-9C33-4365-9782-08CEC775287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06B072-3CF0-45F8-9DD9-B677B1AE944F}" type="pres">
      <dgm:prSet presAssocID="{E8FBF4F1-9C33-4365-9782-08CEC7752870}" presName="invisiNode" presStyleLbl="node1" presStyleIdx="0" presStyleCnt="3"/>
      <dgm:spPr/>
    </dgm:pt>
    <dgm:pt modelId="{45F0F0E5-D0C0-4EC5-9242-B10A7BAF3675}" type="pres">
      <dgm:prSet presAssocID="{E8FBF4F1-9C33-4365-9782-08CEC7752870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539E2CF-5F70-485F-88C2-770297397B2A}" type="pres">
      <dgm:prSet presAssocID="{5BD416F0-612C-41F8-BDD8-682BDD2A0CE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80A1704-A9A1-43E6-BDFD-CCB7EF0C9BAA}" type="pres">
      <dgm:prSet presAssocID="{0971C62F-39FB-4EC9-A89F-56342077B443}" presName="compNode" presStyleCnt="0"/>
      <dgm:spPr/>
    </dgm:pt>
    <dgm:pt modelId="{B1038947-D038-47BF-B3B9-30EF2176DCD1}" type="pres">
      <dgm:prSet presAssocID="{0971C62F-39FB-4EC9-A89F-56342077B44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5C4642-40CB-4216-8EE0-4066D1C3E641}" type="pres">
      <dgm:prSet presAssocID="{0971C62F-39FB-4EC9-A89F-56342077B443}" presName="invisiNode" presStyleLbl="node1" presStyleIdx="1" presStyleCnt="3"/>
      <dgm:spPr/>
    </dgm:pt>
    <dgm:pt modelId="{D74B1D29-0BB8-48E5-AD40-7FA2A707FF8A}" type="pres">
      <dgm:prSet presAssocID="{0971C62F-39FB-4EC9-A89F-56342077B443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6A64E39-6245-46DA-B9DB-F8ED97A7C4B6}" type="pres">
      <dgm:prSet presAssocID="{C40FC2B9-61A5-4D71-A9D5-41D30B26F09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89A87A9-9F59-4825-940B-C4387973F567}" type="pres">
      <dgm:prSet presAssocID="{3BD4CBE4-8D6A-43BB-A533-91017C8F3377}" presName="compNode" presStyleCnt="0"/>
      <dgm:spPr/>
    </dgm:pt>
    <dgm:pt modelId="{7A87F59E-1B06-40B3-B23A-0EF59EF27DB5}" type="pres">
      <dgm:prSet presAssocID="{3BD4CBE4-8D6A-43BB-A533-91017C8F337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E167FC-FCA5-4DD1-9EC4-5BAC76EAA0BE}" type="pres">
      <dgm:prSet presAssocID="{3BD4CBE4-8D6A-43BB-A533-91017C8F3377}" presName="invisiNode" presStyleLbl="node1" presStyleIdx="2" presStyleCnt="3"/>
      <dgm:spPr/>
    </dgm:pt>
    <dgm:pt modelId="{5F9C11B0-3EE0-489A-9261-373234DB01E4}" type="pres">
      <dgm:prSet presAssocID="{3BD4CBE4-8D6A-43BB-A533-91017C8F3377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9D2A858-7194-4BCC-A462-C5FD98180EFF}" type="presOf" srcId="{5BD416F0-612C-41F8-BDD8-682BDD2A0CED}" destId="{7539E2CF-5F70-485F-88C2-770297397B2A}" srcOrd="0" destOrd="0" presId="urn:microsoft.com/office/officeart/2005/8/layout/pList2"/>
    <dgm:cxn modelId="{0C3342A0-463C-4697-9957-66E4AC123C12}" type="presOf" srcId="{E8FBF4F1-9C33-4365-9782-08CEC7752870}" destId="{8352D688-DF42-4D22-B5B7-CEB849558394}" srcOrd="0" destOrd="0" presId="urn:microsoft.com/office/officeart/2005/8/layout/pList2"/>
    <dgm:cxn modelId="{F8928D64-6611-4828-96DD-39EB6AA12309}" srcId="{EBB076E5-98BA-4A49-836D-418ADF21246D}" destId="{3BD4CBE4-8D6A-43BB-A533-91017C8F3377}" srcOrd="2" destOrd="0" parTransId="{900CD701-EAF0-474B-85B7-7A7C9927D36A}" sibTransId="{A226E59C-B083-4BA3-86C0-13451CBEF332}"/>
    <dgm:cxn modelId="{61BC1958-1705-4BDC-98C6-7F4C2122A1F4}" type="presOf" srcId="{C40FC2B9-61A5-4D71-A9D5-41D30B26F09C}" destId="{36A64E39-6245-46DA-B9DB-F8ED97A7C4B6}" srcOrd="0" destOrd="0" presId="urn:microsoft.com/office/officeart/2005/8/layout/pList2"/>
    <dgm:cxn modelId="{E91B1A97-D821-4AE8-9562-BD18E0909965}" type="presOf" srcId="{0971C62F-39FB-4EC9-A89F-56342077B443}" destId="{B1038947-D038-47BF-B3B9-30EF2176DCD1}" srcOrd="0" destOrd="0" presId="urn:microsoft.com/office/officeart/2005/8/layout/pList2"/>
    <dgm:cxn modelId="{138F0D0E-FC7F-4394-894E-B428C4416BCF}" srcId="{EBB076E5-98BA-4A49-836D-418ADF21246D}" destId="{0971C62F-39FB-4EC9-A89F-56342077B443}" srcOrd="1" destOrd="0" parTransId="{F82EDB1C-D213-46DE-B9E0-03A3E03B93E5}" sibTransId="{C40FC2B9-61A5-4D71-A9D5-41D30B26F09C}"/>
    <dgm:cxn modelId="{167C94DC-BE5A-4BAC-BA9D-85DC02C13F9B}" type="presOf" srcId="{EBB076E5-98BA-4A49-836D-418ADF21246D}" destId="{B8D6DB5F-4813-4E64-A8FF-3CE029F1D10E}" srcOrd="0" destOrd="0" presId="urn:microsoft.com/office/officeart/2005/8/layout/pList2"/>
    <dgm:cxn modelId="{1FBFF2D6-EC1C-4B08-99E1-4B849468D961}" type="presOf" srcId="{3BD4CBE4-8D6A-43BB-A533-91017C8F3377}" destId="{7A87F59E-1B06-40B3-B23A-0EF59EF27DB5}" srcOrd="0" destOrd="0" presId="urn:microsoft.com/office/officeart/2005/8/layout/pList2"/>
    <dgm:cxn modelId="{CA7CD6A0-99BF-492D-98DA-4E346184E38B}" srcId="{EBB076E5-98BA-4A49-836D-418ADF21246D}" destId="{E8FBF4F1-9C33-4365-9782-08CEC7752870}" srcOrd="0" destOrd="0" parTransId="{75B256B5-932B-4B46-9511-AED0E4476840}" sibTransId="{5BD416F0-612C-41F8-BDD8-682BDD2A0CED}"/>
    <dgm:cxn modelId="{391D4CD1-88D0-4A56-8C59-63DEA46E64C4}" type="presParOf" srcId="{B8D6DB5F-4813-4E64-A8FF-3CE029F1D10E}" destId="{62FD95B6-6B92-4E2E-BF9C-D2C7EFF36500}" srcOrd="0" destOrd="0" presId="urn:microsoft.com/office/officeart/2005/8/layout/pList2"/>
    <dgm:cxn modelId="{B841B01D-3772-48D7-B178-8D75CCAA4ECC}" type="presParOf" srcId="{B8D6DB5F-4813-4E64-A8FF-3CE029F1D10E}" destId="{A1464517-49E6-4E2E-98BF-F604B6A5FBD3}" srcOrd="1" destOrd="0" presId="urn:microsoft.com/office/officeart/2005/8/layout/pList2"/>
    <dgm:cxn modelId="{F4500FB3-1880-4367-83B1-52D110C310CF}" type="presParOf" srcId="{A1464517-49E6-4E2E-98BF-F604B6A5FBD3}" destId="{28B309A9-7095-4928-A9E7-FD3C153C8D12}" srcOrd="0" destOrd="0" presId="urn:microsoft.com/office/officeart/2005/8/layout/pList2"/>
    <dgm:cxn modelId="{B8A2721D-AE7D-4024-A501-994CAD7F3F12}" type="presParOf" srcId="{28B309A9-7095-4928-A9E7-FD3C153C8D12}" destId="{8352D688-DF42-4D22-B5B7-CEB849558394}" srcOrd="0" destOrd="0" presId="urn:microsoft.com/office/officeart/2005/8/layout/pList2"/>
    <dgm:cxn modelId="{CCB34215-77F7-4B34-A3EE-B0A0AA0AFD45}" type="presParOf" srcId="{28B309A9-7095-4928-A9E7-FD3C153C8D12}" destId="{FE06B072-3CF0-45F8-9DD9-B677B1AE944F}" srcOrd="1" destOrd="0" presId="urn:microsoft.com/office/officeart/2005/8/layout/pList2"/>
    <dgm:cxn modelId="{CF7DF50F-2035-4650-9710-D9671B95A115}" type="presParOf" srcId="{28B309A9-7095-4928-A9E7-FD3C153C8D12}" destId="{45F0F0E5-D0C0-4EC5-9242-B10A7BAF3675}" srcOrd="2" destOrd="0" presId="urn:microsoft.com/office/officeart/2005/8/layout/pList2"/>
    <dgm:cxn modelId="{40DCC54A-1C9D-4D94-9845-1A6B967117A2}" type="presParOf" srcId="{A1464517-49E6-4E2E-98BF-F604B6A5FBD3}" destId="{7539E2CF-5F70-485F-88C2-770297397B2A}" srcOrd="1" destOrd="0" presId="urn:microsoft.com/office/officeart/2005/8/layout/pList2"/>
    <dgm:cxn modelId="{3C3603BE-51B0-46A3-8A36-D1FB38FB516E}" type="presParOf" srcId="{A1464517-49E6-4E2E-98BF-F604B6A5FBD3}" destId="{780A1704-A9A1-43E6-BDFD-CCB7EF0C9BAA}" srcOrd="2" destOrd="0" presId="urn:microsoft.com/office/officeart/2005/8/layout/pList2"/>
    <dgm:cxn modelId="{B4BA653B-7050-42E2-94F1-DD5C765D0439}" type="presParOf" srcId="{780A1704-A9A1-43E6-BDFD-CCB7EF0C9BAA}" destId="{B1038947-D038-47BF-B3B9-30EF2176DCD1}" srcOrd="0" destOrd="0" presId="urn:microsoft.com/office/officeart/2005/8/layout/pList2"/>
    <dgm:cxn modelId="{6084DBE6-6B7A-4B29-93D6-129EB88E8E9D}" type="presParOf" srcId="{780A1704-A9A1-43E6-BDFD-CCB7EF0C9BAA}" destId="{595C4642-40CB-4216-8EE0-4066D1C3E641}" srcOrd="1" destOrd="0" presId="urn:microsoft.com/office/officeart/2005/8/layout/pList2"/>
    <dgm:cxn modelId="{5DB7FCE7-FC1F-4333-BE77-9C0D9972D73B}" type="presParOf" srcId="{780A1704-A9A1-43E6-BDFD-CCB7EF0C9BAA}" destId="{D74B1D29-0BB8-48E5-AD40-7FA2A707FF8A}" srcOrd="2" destOrd="0" presId="urn:microsoft.com/office/officeart/2005/8/layout/pList2"/>
    <dgm:cxn modelId="{F9F9C244-0988-41D0-8071-1DEC3670ABB5}" type="presParOf" srcId="{A1464517-49E6-4E2E-98BF-F604B6A5FBD3}" destId="{36A64E39-6245-46DA-B9DB-F8ED97A7C4B6}" srcOrd="3" destOrd="0" presId="urn:microsoft.com/office/officeart/2005/8/layout/pList2"/>
    <dgm:cxn modelId="{2017B7BB-EC94-46DD-AE31-7D3FF2A98388}" type="presParOf" srcId="{A1464517-49E6-4E2E-98BF-F604B6A5FBD3}" destId="{489A87A9-9F59-4825-940B-C4387973F567}" srcOrd="4" destOrd="0" presId="urn:microsoft.com/office/officeart/2005/8/layout/pList2"/>
    <dgm:cxn modelId="{16D56733-4BB1-4C3D-B097-C75D6D80C775}" type="presParOf" srcId="{489A87A9-9F59-4825-940B-C4387973F567}" destId="{7A87F59E-1B06-40B3-B23A-0EF59EF27DB5}" srcOrd="0" destOrd="0" presId="urn:microsoft.com/office/officeart/2005/8/layout/pList2"/>
    <dgm:cxn modelId="{663303A8-1292-43F1-A54B-758C7C026243}" type="presParOf" srcId="{489A87A9-9F59-4825-940B-C4387973F567}" destId="{F6E167FC-FCA5-4DD1-9EC4-5BAC76EAA0BE}" srcOrd="1" destOrd="0" presId="urn:microsoft.com/office/officeart/2005/8/layout/pList2"/>
    <dgm:cxn modelId="{49A8E6A2-5611-44E0-ABB9-550B260D8BE7}" type="presParOf" srcId="{489A87A9-9F59-4825-940B-C4387973F567}" destId="{5F9C11B0-3EE0-489A-9261-373234DB01E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432D4B-6B19-4098-9E34-EC013A498AF5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A9A1039-8944-4956-9F05-467E107E55DE}">
      <dgm:prSet phldrT="[Texto]"/>
      <dgm:spPr/>
      <dgm:t>
        <a:bodyPr/>
        <a:lstStyle/>
        <a:p>
          <a:r>
            <a:rPr lang="es-MX" dirty="0" smtClean="0"/>
            <a:t>Por la remisión hecha por el dueño del predio dominante</a:t>
          </a:r>
          <a:endParaRPr lang="es-MX" dirty="0"/>
        </a:p>
      </dgm:t>
    </dgm:pt>
    <dgm:pt modelId="{D2DD756D-EA0D-4895-88BD-BAD655B0A231}" type="parTrans" cxnId="{D6C9E91C-6193-4E49-9D3C-209B0C9C7FFE}">
      <dgm:prSet/>
      <dgm:spPr/>
      <dgm:t>
        <a:bodyPr/>
        <a:lstStyle/>
        <a:p>
          <a:endParaRPr lang="es-MX"/>
        </a:p>
      </dgm:t>
    </dgm:pt>
    <dgm:pt modelId="{4DBCA9A5-5D13-4F2D-9A4A-95694859BE4A}" type="sibTrans" cxnId="{D6C9E91C-6193-4E49-9D3C-209B0C9C7FFE}">
      <dgm:prSet/>
      <dgm:spPr/>
      <dgm:t>
        <a:bodyPr/>
        <a:lstStyle/>
        <a:p>
          <a:endParaRPr lang="es-MX"/>
        </a:p>
      </dgm:t>
    </dgm:pt>
    <dgm:pt modelId="{000AA8A0-79F3-4B5D-A6EA-28DA6D75D8AC}">
      <dgm:prSet phldrT="[Texto]"/>
      <dgm:spPr/>
      <dgm:t>
        <a:bodyPr/>
        <a:lstStyle/>
        <a:p>
          <a:r>
            <a:rPr lang="es-MX" dirty="0" smtClean="0"/>
            <a:t>La servidumbre voluntaria,  vence el plazo, se cumple la condición o sobreviene la circunstancia que debe poner término.</a:t>
          </a:r>
          <a:endParaRPr lang="es-MX" dirty="0"/>
        </a:p>
      </dgm:t>
    </dgm:pt>
    <dgm:pt modelId="{E1DE4A3A-FCEC-4DB9-B1F6-2945E98B187E}" type="parTrans" cxnId="{84DBAAE3-E64B-4909-B2DC-52939B6AD8D9}">
      <dgm:prSet/>
      <dgm:spPr/>
      <dgm:t>
        <a:bodyPr/>
        <a:lstStyle/>
        <a:p>
          <a:endParaRPr lang="es-MX"/>
        </a:p>
      </dgm:t>
    </dgm:pt>
    <dgm:pt modelId="{639B0066-817C-474F-8F27-46A8E939BBF3}" type="sibTrans" cxnId="{84DBAAE3-E64B-4909-B2DC-52939B6AD8D9}">
      <dgm:prSet/>
      <dgm:spPr/>
      <dgm:t>
        <a:bodyPr/>
        <a:lstStyle/>
        <a:p>
          <a:endParaRPr lang="es-MX"/>
        </a:p>
      </dgm:t>
    </dgm:pt>
    <dgm:pt modelId="{441AE978-7FD3-43FC-9323-7F6AD30117F6}" type="pres">
      <dgm:prSet presAssocID="{9E432D4B-6B19-4098-9E34-EC013A498A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348975-88C3-4314-88CB-A077A023138C}" type="pres">
      <dgm:prSet presAssocID="{2A9A1039-8944-4956-9F05-467E107E55DE}" presName="composite" presStyleCnt="0"/>
      <dgm:spPr/>
    </dgm:pt>
    <dgm:pt modelId="{6748BAE7-2D4E-4908-8A68-9C288AB888D0}" type="pres">
      <dgm:prSet presAssocID="{2A9A1039-8944-4956-9F05-467E107E55DE}" presName="rect1" presStyleLbl="trAlignAcc1" presStyleIdx="0" presStyleCnt="2" custScaleX="1310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ECC97D-FCEC-4BC3-9B68-B6A9208C3B17}" type="pres">
      <dgm:prSet presAssocID="{2A9A1039-8944-4956-9F05-467E107E55DE}" presName="rect2" presStyleLbl="fgImgPlace1" presStyleIdx="0" presStyleCnt="2" custLinFactNeighborX="-99426" custLinFactNeighborY="412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03EAEC8-E020-4E3D-808E-C5056A3A6964}" type="pres">
      <dgm:prSet presAssocID="{4DBCA9A5-5D13-4F2D-9A4A-95694859BE4A}" presName="sibTrans" presStyleCnt="0"/>
      <dgm:spPr/>
    </dgm:pt>
    <dgm:pt modelId="{883A70B2-638F-4734-B3A7-9D02A9026DCE}" type="pres">
      <dgm:prSet presAssocID="{000AA8A0-79F3-4B5D-A6EA-28DA6D75D8AC}" presName="composite" presStyleCnt="0"/>
      <dgm:spPr/>
    </dgm:pt>
    <dgm:pt modelId="{47111EEC-46BB-4161-8172-7D125D658611}" type="pres">
      <dgm:prSet presAssocID="{000AA8A0-79F3-4B5D-A6EA-28DA6D75D8AC}" presName="rect1" presStyleLbl="trAlignAcc1" presStyleIdx="1" presStyleCnt="2" custScaleX="1307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17F383-72E9-4003-B476-F24DDAEBA75D}" type="pres">
      <dgm:prSet presAssocID="{000AA8A0-79F3-4B5D-A6EA-28DA6D75D8AC}" presName="rect2" presStyleLbl="fgImgPlace1" presStyleIdx="1" presStyleCnt="2" custLinFactNeighborX="-91739" custLinFactNeighborY="210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057B88F-ADAA-415A-B50F-7CEB20BBB4F7}" type="presOf" srcId="{000AA8A0-79F3-4B5D-A6EA-28DA6D75D8AC}" destId="{47111EEC-46BB-4161-8172-7D125D658611}" srcOrd="0" destOrd="0" presId="urn:microsoft.com/office/officeart/2008/layout/PictureStrips"/>
    <dgm:cxn modelId="{84DBAAE3-E64B-4909-B2DC-52939B6AD8D9}" srcId="{9E432D4B-6B19-4098-9E34-EC013A498AF5}" destId="{000AA8A0-79F3-4B5D-A6EA-28DA6D75D8AC}" srcOrd="1" destOrd="0" parTransId="{E1DE4A3A-FCEC-4DB9-B1F6-2945E98B187E}" sibTransId="{639B0066-817C-474F-8F27-46A8E939BBF3}"/>
    <dgm:cxn modelId="{C688C4BA-784C-45E4-992F-3B4F1ECDA189}" type="presOf" srcId="{9E432D4B-6B19-4098-9E34-EC013A498AF5}" destId="{441AE978-7FD3-43FC-9323-7F6AD30117F6}" srcOrd="0" destOrd="0" presId="urn:microsoft.com/office/officeart/2008/layout/PictureStrips"/>
    <dgm:cxn modelId="{DED7865C-43B7-4BDB-B8DA-55359C073DCB}" type="presOf" srcId="{2A9A1039-8944-4956-9F05-467E107E55DE}" destId="{6748BAE7-2D4E-4908-8A68-9C288AB888D0}" srcOrd="0" destOrd="0" presId="urn:microsoft.com/office/officeart/2008/layout/PictureStrips"/>
    <dgm:cxn modelId="{D6C9E91C-6193-4E49-9D3C-209B0C9C7FFE}" srcId="{9E432D4B-6B19-4098-9E34-EC013A498AF5}" destId="{2A9A1039-8944-4956-9F05-467E107E55DE}" srcOrd="0" destOrd="0" parTransId="{D2DD756D-EA0D-4895-88BD-BAD655B0A231}" sibTransId="{4DBCA9A5-5D13-4F2D-9A4A-95694859BE4A}"/>
    <dgm:cxn modelId="{F6EB9420-ADA8-46AA-A79D-FDCBE4C6F5D6}" type="presParOf" srcId="{441AE978-7FD3-43FC-9323-7F6AD30117F6}" destId="{9F348975-88C3-4314-88CB-A077A023138C}" srcOrd="0" destOrd="0" presId="urn:microsoft.com/office/officeart/2008/layout/PictureStrips"/>
    <dgm:cxn modelId="{AE6A6002-637A-459C-A86E-4CD81BBF8877}" type="presParOf" srcId="{9F348975-88C3-4314-88CB-A077A023138C}" destId="{6748BAE7-2D4E-4908-8A68-9C288AB888D0}" srcOrd="0" destOrd="0" presId="urn:microsoft.com/office/officeart/2008/layout/PictureStrips"/>
    <dgm:cxn modelId="{F84CE838-6F68-47F8-B6FD-8832C684E932}" type="presParOf" srcId="{9F348975-88C3-4314-88CB-A077A023138C}" destId="{43ECC97D-FCEC-4BC3-9B68-B6A9208C3B17}" srcOrd="1" destOrd="0" presId="urn:microsoft.com/office/officeart/2008/layout/PictureStrips"/>
    <dgm:cxn modelId="{63426C25-0A29-4232-A8D7-3CD4FB980238}" type="presParOf" srcId="{441AE978-7FD3-43FC-9323-7F6AD30117F6}" destId="{803EAEC8-E020-4E3D-808E-C5056A3A6964}" srcOrd="1" destOrd="0" presId="urn:microsoft.com/office/officeart/2008/layout/PictureStrips"/>
    <dgm:cxn modelId="{580E22BD-A309-4F7F-BCCD-A6C18EA65EC5}" type="presParOf" srcId="{441AE978-7FD3-43FC-9323-7F6AD30117F6}" destId="{883A70B2-638F-4734-B3A7-9D02A9026DCE}" srcOrd="2" destOrd="0" presId="urn:microsoft.com/office/officeart/2008/layout/PictureStrips"/>
    <dgm:cxn modelId="{97DD8278-2789-45BC-BC36-2C8656C54FDB}" type="presParOf" srcId="{883A70B2-638F-4734-B3A7-9D02A9026DCE}" destId="{47111EEC-46BB-4161-8172-7D125D658611}" srcOrd="0" destOrd="0" presId="urn:microsoft.com/office/officeart/2008/layout/PictureStrips"/>
    <dgm:cxn modelId="{3AFFC4A1-F87E-4777-9C73-25CBB06031B1}" type="presParOf" srcId="{883A70B2-638F-4734-B3A7-9D02A9026DCE}" destId="{8617F383-72E9-4003-B476-F24DDAEBA75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6167F66-C5B2-471C-9ED7-EAE1A56B71B2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4762E8C-5203-420A-A57A-94D507920AEB}">
      <dgm:prSet phldrT="[Texto]"/>
      <dgm:spPr/>
      <dgm:t>
        <a:bodyPr/>
        <a:lstStyle/>
        <a:p>
          <a:r>
            <a:rPr lang="es-MX" dirty="0" smtClean="0"/>
            <a:t>Bienes deteriorables</a:t>
          </a:r>
          <a:endParaRPr lang="es-MX" dirty="0"/>
        </a:p>
      </dgm:t>
    </dgm:pt>
    <dgm:pt modelId="{4ECEF4E4-E89C-415D-B487-E33CC85338F2}" type="parTrans" cxnId="{5DB6E19B-C76A-4B36-941A-737B79E0C8D4}">
      <dgm:prSet/>
      <dgm:spPr/>
      <dgm:t>
        <a:bodyPr/>
        <a:lstStyle/>
        <a:p>
          <a:endParaRPr lang="es-MX"/>
        </a:p>
      </dgm:t>
    </dgm:pt>
    <dgm:pt modelId="{5E222D57-CEB6-45DF-9A13-A7115365E953}" type="sibTrans" cxnId="{5DB6E19B-C76A-4B36-941A-737B79E0C8D4}">
      <dgm:prSet/>
      <dgm:spPr/>
      <dgm:t>
        <a:bodyPr/>
        <a:lstStyle/>
        <a:p>
          <a:endParaRPr lang="es-MX"/>
        </a:p>
      </dgm:t>
    </dgm:pt>
    <dgm:pt modelId="{0D7C9B84-0EED-46DA-B5DE-8E4DDE546E34}">
      <dgm:prSet/>
      <dgm:spPr/>
      <dgm:t>
        <a:bodyPr/>
        <a:lstStyle/>
        <a:p>
          <a:r>
            <a:rPr lang="es-MX" smtClean="0"/>
            <a:t>Bienes consumibles</a:t>
          </a:r>
          <a:endParaRPr lang="es-MX" dirty="0" smtClean="0"/>
        </a:p>
      </dgm:t>
    </dgm:pt>
    <dgm:pt modelId="{E72CCCD1-3754-4A36-8367-2E2F4FCA68C3}" type="parTrans" cxnId="{0491B5D0-BF3F-4AC2-AA9A-3DDDDE513423}">
      <dgm:prSet/>
      <dgm:spPr/>
      <dgm:t>
        <a:bodyPr/>
        <a:lstStyle/>
        <a:p>
          <a:endParaRPr lang="es-MX"/>
        </a:p>
      </dgm:t>
    </dgm:pt>
    <dgm:pt modelId="{5986ED2B-6628-4CE5-B59C-634829BCE83B}" type="sibTrans" cxnId="{0491B5D0-BF3F-4AC2-AA9A-3DDDDE513423}">
      <dgm:prSet/>
      <dgm:spPr/>
      <dgm:t>
        <a:bodyPr/>
        <a:lstStyle/>
        <a:p>
          <a:endParaRPr lang="es-MX"/>
        </a:p>
      </dgm:t>
    </dgm:pt>
    <dgm:pt modelId="{B9497312-141E-4D9D-B2E6-23439C354075}">
      <dgm:prSet/>
      <dgm:spPr/>
      <dgm:t>
        <a:bodyPr/>
        <a:lstStyle/>
        <a:p>
          <a:r>
            <a:rPr lang="es-MX" smtClean="0"/>
            <a:t>Sobre capitales</a:t>
          </a:r>
          <a:endParaRPr lang="es-MX" dirty="0" smtClean="0"/>
        </a:p>
      </dgm:t>
    </dgm:pt>
    <dgm:pt modelId="{CE3E0C46-7F81-413E-9B70-9FB69FC56B28}" type="parTrans" cxnId="{AA986125-7773-433F-97D4-33C0DA153E30}">
      <dgm:prSet/>
      <dgm:spPr/>
      <dgm:t>
        <a:bodyPr/>
        <a:lstStyle/>
        <a:p>
          <a:endParaRPr lang="es-MX"/>
        </a:p>
      </dgm:t>
    </dgm:pt>
    <dgm:pt modelId="{ADC8D59A-D147-439D-AFB5-BB60471AE09C}" type="sibTrans" cxnId="{AA986125-7773-433F-97D4-33C0DA153E30}">
      <dgm:prSet/>
      <dgm:spPr/>
      <dgm:t>
        <a:bodyPr/>
        <a:lstStyle/>
        <a:p>
          <a:endParaRPr lang="es-MX"/>
        </a:p>
      </dgm:t>
    </dgm:pt>
    <dgm:pt modelId="{C8B39673-DF75-44EF-A1D1-40857C1F5233}">
      <dgm:prSet/>
      <dgm:spPr/>
      <dgm:t>
        <a:bodyPr/>
        <a:lstStyle/>
        <a:p>
          <a:r>
            <a:rPr lang="es-MX" smtClean="0"/>
            <a:t>Sobre ganados</a:t>
          </a:r>
          <a:endParaRPr lang="es-MX" dirty="0" smtClean="0"/>
        </a:p>
      </dgm:t>
    </dgm:pt>
    <dgm:pt modelId="{2FFC0AF3-C6CB-4F3D-9152-4D8BD4597E92}" type="parTrans" cxnId="{EDBC474D-586D-406B-A02F-63129AF3F634}">
      <dgm:prSet/>
      <dgm:spPr/>
      <dgm:t>
        <a:bodyPr/>
        <a:lstStyle/>
        <a:p>
          <a:endParaRPr lang="es-MX"/>
        </a:p>
      </dgm:t>
    </dgm:pt>
    <dgm:pt modelId="{FF1BC75D-446B-4E3E-8986-1B1E61BF4DAE}" type="sibTrans" cxnId="{EDBC474D-586D-406B-A02F-63129AF3F634}">
      <dgm:prSet/>
      <dgm:spPr/>
      <dgm:t>
        <a:bodyPr/>
        <a:lstStyle/>
        <a:p>
          <a:endParaRPr lang="es-MX"/>
        </a:p>
      </dgm:t>
    </dgm:pt>
    <dgm:pt modelId="{DBC5AE89-C8D8-493A-9AB6-724BAF3A9321}" type="pres">
      <dgm:prSet presAssocID="{86167F66-C5B2-471C-9ED7-EAE1A56B71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6C7D88-CB8C-4430-92AC-819981A1148F}" type="pres">
      <dgm:prSet presAssocID="{D4762E8C-5203-420A-A57A-94D507920AEB}" presName="composite" presStyleCnt="0"/>
      <dgm:spPr/>
    </dgm:pt>
    <dgm:pt modelId="{9656FB70-C8CC-4DC3-9386-F4CE9F44CB8E}" type="pres">
      <dgm:prSet presAssocID="{D4762E8C-5203-420A-A57A-94D507920AEB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A135F8-3587-470F-A53E-273E17AE29DE}" type="pres">
      <dgm:prSet presAssocID="{D4762E8C-5203-420A-A57A-94D507920AEB}" presName="rect2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8A61D83-FFC9-4219-BC64-7F95277D5355}" type="pres">
      <dgm:prSet presAssocID="{5E222D57-CEB6-45DF-9A13-A7115365E953}" presName="sibTrans" presStyleCnt="0"/>
      <dgm:spPr/>
    </dgm:pt>
    <dgm:pt modelId="{DADFF540-801C-4859-99AF-539F2CA7A8CA}" type="pres">
      <dgm:prSet presAssocID="{0D7C9B84-0EED-46DA-B5DE-8E4DDE546E34}" presName="composite" presStyleCnt="0"/>
      <dgm:spPr/>
    </dgm:pt>
    <dgm:pt modelId="{1769E2F9-5267-48F5-8AB0-535AEBD8B15B}" type="pres">
      <dgm:prSet presAssocID="{0D7C9B84-0EED-46DA-B5DE-8E4DDE546E34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55D5D3-7AB7-4502-AE47-AA09D77BA431}" type="pres">
      <dgm:prSet presAssocID="{0D7C9B84-0EED-46DA-B5DE-8E4DDE546E34}" presName="rect2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414A9A6-80EE-40D0-8D43-54867230DCEB}" type="pres">
      <dgm:prSet presAssocID="{5986ED2B-6628-4CE5-B59C-634829BCE83B}" presName="sibTrans" presStyleCnt="0"/>
      <dgm:spPr/>
    </dgm:pt>
    <dgm:pt modelId="{669658EE-363E-43C2-8EF4-FCEC85BFF881}" type="pres">
      <dgm:prSet presAssocID="{B9497312-141E-4D9D-B2E6-23439C354075}" presName="composite" presStyleCnt="0"/>
      <dgm:spPr/>
    </dgm:pt>
    <dgm:pt modelId="{E5A05AD9-96C5-4154-A82F-F51206264F42}" type="pres">
      <dgm:prSet presAssocID="{B9497312-141E-4D9D-B2E6-23439C354075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131A78-8FD4-40AA-8D3F-1636693AEFCC}" type="pres">
      <dgm:prSet presAssocID="{B9497312-141E-4D9D-B2E6-23439C354075}" presName="rect2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0B01D1F8-59D4-44EE-AE5E-913020AABE13}" type="pres">
      <dgm:prSet presAssocID="{ADC8D59A-D147-439D-AFB5-BB60471AE09C}" presName="sibTrans" presStyleCnt="0"/>
      <dgm:spPr/>
    </dgm:pt>
    <dgm:pt modelId="{F63A0BC2-12D8-42EF-ADF8-39DA3046AE31}" type="pres">
      <dgm:prSet presAssocID="{C8B39673-DF75-44EF-A1D1-40857C1F5233}" presName="composite" presStyleCnt="0"/>
      <dgm:spPr/>
    </dgm:pt>
    <dgm:pt modelId="{967C365A-2A87-4DB2-B19A-E60388279F64}" type="pres">
      <dgm:prSet presAssocID="{C8B39673-DF75-44EF-A1D1-40857C1F5233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E71BC7-4CAA-4A6C-958F-7A54614B7742}" type="pres">
      <dgm:prSet presAssocID="{C8B39673-DF75-44EF-A1D1-40857C1F5233}" presName="rect2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0491B5D0-BF3F-4AC2-AA9A-3DDDDE513423}" srcId="{86167F66-C5B2-471C-9ED7-EAE1A56B71B2}" destId="{0D7C9B84-0EED-46DA-B5DE-8E4DDE546E34}" srcOrd="1" destOrd="0" parTransId="{E72CCCD1-3754-4A36-8367-2E2F4FCA68C3}" sibTransId="{5986ED2B-6628-4CE5-B59C-634829BCE83B}"/>
    <dgm:cxn modelId="{62784F7F-9275-48B9-9AFC-E8E225B494CD}" type="presOf" srcId="{B9497312-141E-4D9D-B2E6-23439C354075}" destId="{E5A05AD9-96C5-4154-A82F-F51206264F42}" srcOrd="0" destOrd="0" presId="urn:microsoft.com/office/officeart/2008/layout/PictureStrips"/>
    <dgm:cxn modelId="{40CAA5DD-9058-44F7-9211-F4DF665F3DFA}" type="presOf" srcId="{86167F66-C5B2-471C-9ED7-EAE1A56B71B2}" destId="{DBC5AE89-C8D8-493A-9AB6-724BAF3A9321}" srcOrd="0" destOrd="0" presId="urn:microsoft.com/office/officeart/2008/layout/PictureStrips"/>
    <dgm:cxn modelId="{C9808A38-C5FC-4440-998C-002E9B653954}" type="presOf" srcId="{0D7C9B84-0EED-46DA-B5DE-8E4DDE546E34}" destId="{1769E2F9-5267-48F5-8AB0-535AEBD8B15B}" srcOrd="0" destOrd="0" presId="urn:microsoft.com/office/officeart/2008/layout/PictureStrips"/>
    <dgm:cxn modelId="{7EF535F2-B040-45DF-BC47-B385E0647C45}" type="presOf" srcId="{D4762E8C-5203-420A-A57A-94D507920AEB}" destId="{9656FB70-C8CC-4DC3-9386-F4CE9F44CB8E}" srcOrd="0" destOrd="0" presId="urn:microsoft.com/office/officeart/2008/layout/PictureStrips"/>
    <dgm:cxn modelId="{94474423-F3F3-4DC3-AA37-5E6A0ABF997B}" type="presOf" srcId="{C8B39673-DF75-44EF-A1D1-40857C1F5233}" destId="{967C365A-2A87-4DB2-B19A-E60388279F64}" srcOrd="0" destOrd="0" presId="urn:microsoft.com/office/officeart/2008/layout/PictureStrips"/>
    <dgm:cxn modelId="{5DB6E19B-C76A-4B36-941A-737B79E0C8D4}" srcId="{86167F66-C5B2-471C-9ED7-EAE1A56B71B2}" destId="{D4762E8C-5203-420A-A57A-94D507920AEB}" srcOrd="0" destOrd="0" parTransId="{4ECEF4E4-E89C-415D-B487-E33CC85338F2}" sibTransId="{5E222D57-CEB6-45DF-9A13-A7115365E953}"/>
    <dgm:cxn modelId="{AA986125-7773-433F-97D4-33C0DA153E30}" srcId="{86167F66-C5B2-471C-9ED7-EAE1A56B71B2}" destId="{B9497312-141E-4D9D-B2E6-23439C354075}" srcOrd="2" destOrd="0" parTransId="{CE3E0C46-7F81-413E-9B70-9FB69FC56B28}" sibTransId="{ADC8D59A-D147-439D-AFB5-BB60471AE09C}"/>
    <dgm:cxn modelId="{EDBC474D-586D-406B-A02F-63129AF3F634}" srcId="{86167F66-C5B2-471C-9ED7-EAE1A56B71B2}" destId="{C8B39673-DF75-44EF-A1D1-40857C1F5233}" srcOrd="3" destOrd="0" parTransId="{2FFC0AF3-C6CB-4F3D-9152-4D8BD4597E92}" sibTransId="{FF1BC75D-446B-4E3E-8986-1B1E61BF4DAE}"/>
    <dgm:cxn modelId="{E0CA4583-4A2E-4C69-B41C-D200B1E5975E}" type="presParOf" srcId="{DBC5AE89-C8D8-493A-9AB6-724BAF3A9321}" destId="{D76C7D88-CB8C-4430-92AC-819981A1148F}" srcOrd="0" destOrd="0" presId="urn:microsoft.com/office/officeart/2008/layout/PictureStrips"/>
    <dgm:cxn modelId="{F0F083A5-1340-4E3E-9C71-F2D24D30B6E3}" type="presParOf" srcId="{D76C7D88-CB8C-4430-92AC-819981A1148F}" destId="{9656FB70-C8CC-4DC3-9386-F4CE9F44CB8E}" srcOrd="0" destOrd="0" presId="urn:microsoft.com/office/officeart/2008/layout/PictureStrips"/>
    <dgm:cxn modelId="{BC8FFFBF-0801-4509-A907-7370D1F7D4FF}" type="presParOf" srcId="{D76C7D88-CB8C-4430-92AC-819981A1148F}" destId="{5FA135F8-3587-470F-A53E-273E17AE29DE}" srcOrd="1" destOrd="0" presId="urn:microsoft.com/office/officeart/2008/layout/PictureStrips"/>
    <dgm:cxn modelId="{EA3029F4-FC4A-496B-8A23-C1573B6AE583}" type="presParOf" srcId="{DBC5AE89-C8D8-493A-9AB6-724BAF3A9321}" destId="{E8A61D83-FFC9-4219-BC64-7F95277D5355}" srcOrd="1" destOrd="0" presId="urn:microsoft.com/office/officeart/2008/layout/PictureStrips"/>
    <dgm:cxn modelId="{19D992CA-382B-4DAF-895F-96212B4C3305}" type="presParOf" srcId="{DBC5AE89-C8D8-493A-9AB6-724BAF3A9321}" destId="{DADFF540-801C-4859-99AF-539F2CA7A8CA}" srcOrd="2" destOrd="0" presId="urn:microsoft.com/office/officeart/2008/layout/PictureStrips"/>
    <dgm:cxn modelId="{3D6A0929-A0C3-4AEF-99A4-9243C83F470A}" type="presParOf" srcId="{DADFF540-801C-4859-99AF-539F2CA7A8CA}" destId="{1769E2F9-5267-48F5-8AB0-535AEBD8B15B}" srcOrd="0" destOrd="0" presId="urn:microsoft.com/office/officeart/2008/layout/PictureStrips"/>
    <dgm:cxn modelId="{7AEB1E0E-AC09-4D48-8447-F0A759B492B1}" type="presParOf" srcId="{DADFF540-801C-4859-99AF-539F2CA7A8CA}" destId="{D455D5D3-7AB7-4502-AE47-AA09D77BA431}" srcOrd="1" destOrd="0" presId="urn:microsoft.com/office/officeart/2008/layout/PictureStrips"/>
    <dgm:cxn modelId="{19492943-98B1-4528-B4AF-FA1C1B8B9D52}" type="presParOf" srcId="{DBC5AE89-C8D8-493A-9AB6-724BAF3A9321}" destId="{9414A9A6-80EE-40D0-8D43-54867230DCEB}" srcOrd="3" destOrd="0" presId="urn:microsoft.com/office/officeart/2008/layout/PictureStrips"/>
    <dgm:cxn modelId="{B6427E8D-22F1-4E21-8FEB-286FC8B744F1}" type="presParOf" srcId="{DBC5AE89-C8D8-493A-9AB6-724BAF3A9321}" destId="{669658EE-363E-43C2-8EF4-FCEC85BFF881}" srcOrd="4" destOrd="0" presId="urn:microsoft.com/office/officeart/2008/layout/PictureStrips"/>
    <dgm:cxn modelId="{9267C27A-EEDE-4FC3-86B3-4CABBC4F3672}" type="presParOf" srcId="{669658EE-363E-43C2-8EF4-FCEC85BFF881}" destId="{E5A05AD9-96C5-4154-A82F-F51206264F42}" srcOrd="0" destOrd="0" presId="urn:microsoft.com/office/officeart/2008/layout/PictureStrips"/>
    <dgm:cxn modelId="{E2A4CA74-94B2-4586-A894-8C3D0842125F}" type="presParOf" srcId="{669658EE-363E-43C2-8EF4-FCEC85BFF881}" destId="{6E131A78-8FD4-40AA-8D3F-1636693AEFCC}" srcOrd="1" destOrd="0" presId="urn:microsoft.com/office/officeart/2008/layout/PictureStrips"/>
    <dgm:cxn modelId="{620198B7-9031-4048-BBF9-D722403F27AA}" type="presParOf" srcId="{DBC5AE89-C8D8-493A-9AB6-724BAF3A9321}" destId="{0B01D1F8-59D4-44EE-AE5E-913020AABE13}" srcOrd="5" destOrd="0" presId="urn:microsoft.com/office/officeart/2008/layout/PictureStrips"/>
    <dgm:cxn modelId="{C7FD3666-2593-4C70-B208-CAC9BC7FC1B1}" type="presParOf" srcId="{DBC5AE89-C8D8-493A-9AB6-724BAF3A9321}" destId="{F63A0BC2-12D8-42EF-ADF8-39DA3046AE31}" srcOrd="6" destOrd="0" presId="urn:microsoft.com/office/officeart/2008/layout/PictureStrips"/>
    <dgm:cxn modelId="{86BFDD77-49BC-4356-A5DB-0685C6A77560}" type="presParOf" srcId="{F63A0BC2-12D8-42EF-ADF8-39DA3046AE31}" destId="{967C365A-2A87-4DB2-B19A-E60388279F64}" srcOrd="0" destOrd="0" presId="urn:microsoft.com/office/officeart/2008/layout/PictureStrips"/>
    <dgm:cxn modelId="{F28F70AB-FD91-41A9-9FCD-DB885550B8F3}" type="presParOf" srcId="{F63A0BC2-12D8-42EF-ADF8-39DA3046AE31}" destId="{5FE71BC7-4CAA-4A6C-958F-7A54614B774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6167F66-C5B2-471C-9ED7-EAE1A56B71B2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4762E8C-5203-420A-A57A-94D507920AEB}">
      <dgm:prSet phldrT="[Texto]"/>
      <dgm:spPr/>
      <dgm:t>
        <a:bodyPr/>
        <a:lstStyle/>
        <a:p>
          <a:r>
            <a:rPr lang="es-MX" dirty="0" smtClean="0"/>
            <a:t>Sobre árboles frutales</a:t>
          </a:r>
          <a:endParaRPr lang="es-MX" dirty="0"/>
        </a:p>
      </dgm:t>
    </dgm:pt>
    <dgm:pt modelId="{4ECEF4E4-E89C-415D-B487-E33CC85338F2}" type="parTrans" cxnId="{5DB6E19B-C76A-4B36-941A-737B79E0C8D4}">
      <dgm:prSet/>
      <dgm:spPr/>
      <dgm:t>
        <a:bodyPr/>
        <a:lstStyle/>
        <a:p>
          <a:endParaRPr lang="es-MX"/>
        </a:p>
      </dgm:t>
    </dgm:pt>
    <dgm:pt modelId="{5E222D57-CEB6-45DF-9A13-A7115365E953}" type="sibTrans" cxnId="{5DB6E19B-C76A-4B36-941A-737B79E0C8D4}">
      <dgm:prSet/>
      <dgm:spPr/>
      <dgm:t>
        <a:bodyPr/>
        <a:lstStyle/>
        <a:p>
          <a:endParaRPr lang="es-MX"/>
        </a:p>
      </dgm:t>
    </dgm:pt>
    <dgm:pt modelId="{6B6BD2F4-6D45-47FA-A612-4E1EF3B40352}">
      <dgm:prSet/>
      <dgm:spPr/>
      <dgm:t>
        <a:bodyPr/>
        <a:lstStyle/>
        <a:p>
          <a:r>
            <a:rPr lang="es-MX" smtClean="0"/>
            <a:t>Sobre hacienda, quinta o rancho</a:t>
          </a:r>
          <a:endParaRPr lang="es-MX" dirty="0"/>
        </a:p>
      </dgm:t>
    </dgm:pt>
    <dgm:pt modelId="{E34140FB-C5AA-421E-AD85-088271FFED30}" type="parTrans" cxnId="{15D6008F-3D59-4D79-92DD-FDF2DBFBB9D3}">
      <dgm:prSet/>
      <dgm:spPr/>
      <dgm:t>
        <a:bodyPr/>
        <a:lstStyle/>
        <a:p>
          <a:endParaRPr lang="es-MX"/>
        </a:p>
      </dgm:t>
    </dgm:pt>
    <dgm:pt modelId="{1124FD30-0339-45BC-8DAF-941F4BB562B2}" type="sibTrans" cxnId="{15D6008F-3D59-4D79-92DD-FDF2DBFBB9D3}">
      <dgm:prSet/>
      <dgm:spPr/>
      <dgm:t>
        <a:bodyPr/>
        <a:lstStyle/>
        <a:p>
          <a:endParaRPr lang="es-MX"/>
        </a:p>
      </dgm:t>
    </dgm:pt>
    <dgm:pt modelId="{DBC5AE89-C8D8-493A-9AB6-724BAF3A9321}" type="pres">
      <dgm:prSet presAssocID="{86167F66-C5B2-471C-9ED7-EAE1A56B71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6C7D88-CB8C-4430-92AC-819981A1148F}" type="pres">
      <dgm:prSet presAssocID="{D4762E8C-5203-420A-A57A-94D507920AEB}" presName="composite" presStyleCnt="0"/>
      <dgm:spPr/>
    </dgm:pt>
    <dgm:pt modelId="{9656FB70-C8CC-4DC3-9386-F4CE9F44CB8E}" type="pres">
      <dgm:prSet presAssocID="{D4762E8C-5203-420A-A57A-94D507920AEB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A135F8-3587-470F-A53E-273E17AE29DE}" type="pres">
      <dgm:prSet presAssocID="{D4762E8C-5203-420A-A57A-94D507920AEB}" presName="rect2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8A61D83-FFC9-4219-BC64-7F95277D5355}" type="pres">
      <dgm:prSet presAssocID="{5E222D57-CEB6-45DF-9A13-A7115365E953}" presName="sibTrans" presStyleCnt="0"/>
      <dgm:spPr/>
    </dgm:pt>
    <dgm:pt modelId="{D8CEC360-BEB9-43CA-B16F-6AEB6687736A}" type="pres">
      <dgm:prSet presAssocID="{6B6BD2F4-6D45-47FA-A612-4E1EF3B40352}" presName="composite" presStyleCnt="0"/>
      <dgm:spPr/>
    </dgm:pt>
    <dgm:pt modelId="{1153E11B-CA90-4650-96CC-762AD6C505B1}" type="pres">
      <dgm:prSet presAssocID="{6B6BD2F4-6D45-47FA-A612-4E1EF3B40352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14D450-37A5-443B-9A2D-A4FCB33EDEB1}" type="pres">
      <dgm:prSet presAssocID="{6B6BD2F4-6D45-47FA-A612-4E1EF3B40352}" presName="rect2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C2D810B1-A590-4027-9C8C-5084E6474DE4}" type="presOf" srcId="{D4762E8C-5203-420A-A57A-94D507920AEB}" destId="{9656FB70-C8CC-4DC3-9386-F4CE9F44CB8E}" srcOrd="0" destOrd="0" presId="urn:microsoft.com/office/officeart/2008/layout/PictureStrips"/>
    <dgm:cxn modelId="{5DBFE8E0-1831-4AC9-80C7-C2353EA79CDC}" type="presOf" srcId="{86167F66-C5B2-471C-9ED7-EAE1A56B71B2}" destId="{DBC5AE89-C8D8-493A-9AB6-724BAF3A9321}" srcOrd="0" destOrd="0" presId="urn:microsoft.com/office/officeart/2008/layout/PictureStrips"/>
    <dgm:cxn modelId="{5DB6E19B-C76A-4B36-941A-737B79E0C8D4}" srcId="{86167F66-C5B2-471C-9ED7-EAE1A56B71B2}" destId="{D4762E8C-5203-420A-A57A-94D507920AEB}" srcOrd="0" destOrd="0" parTransId="{4ECEF4E4-E89C-415D-B487-E33CC85338F2}" sibTransId="{5E222D57-CEB6-45DF-9A13-A7115365E953}"/>
    <dgm:cxn modelId="{DA225278-70B7-44DD-9056-D7F814F6065B}" type="presOf" srcId="{6B6BD2F4-6D45-47FA-A612-4E1EF3B40352}" destId="{1153E11B-CA90-4650-96CC-762AD6C505B1}" srcOrd="0" destOrd="0" presId="urn:microsoft.com/office/officeart/2008/layout/PictureStrips"/>
    <dgm:cxn modelId="{15D6008F-3D59-4D79-92DD-FDF2DBFBB9D3}" srcId="{86167F66-C5B2-471C-9ED7-EAE1A56B71B2}" destId="{6B6BD2F4-6D45-47FA-A612-4E1EF3B40352}" srcOrd="1" destOrd="0" parTransId="{E34140FB-C5AA-421E-AD85-088271FFED30}" sibTransId="{1124FD30-0339-45BC-8DAF-941F4BB562B2}"/>
    <dgm:cxn modelId="{DFC8D2B6-2D20-48EB-A3B3-DBFB8754FAF9}" type="presParOf" srcId="{DBC5AE89-C8D8-493A-9AB6-724BAF3A9321}" destId="{D76C7D88-CB8C-4430-92AC-819981A1148F}" srcOrd="0" destOrd="0" presId="urn:microsoft.com/office/officeart/2008/layout/PictureStrips"/>
    <dgm:cxn modelId="{00EFAE38-74B9-4EF3-A9D9-5844678F021E}" type="presParOf" srcId="{D76C7D88-CB8C-4430-92AC-819981A1148F}" destId="{9656FB70-C8CC-4DC3-9386-F4CE9F44CB8E}" srcOrd="0" destOrd="0" presId="urn:microsoft.com/office/officeart/2008/layout/PictureStrips"/>
    <dgm:cxn modelId="{FF9FA3FB-DA72-40FF-B0F1-86E0BB3BFB18}" type="presParOf" srcId="{D76C7D88-CB8C-4430-92AC-819981A1148F}" destId="{5FA135F8-3587-470F-A53E-273E17AE29DE}" srcOrd="1" destOrd="0" presId="urn:microsoft.com/office/officeart/2008/layout/PictureStrips"/>
    <dgm:cxn modelId="{BC3F5DF1-E5AD-4394-B7B6-0DC7524D34E7}" type="presParOf" srcId="{DBC5AE89-C8D8-493A-9AB6-724BAF3A9321}" destId="{E8A61D83-FFC9-4219-BC64-7F95277D5355}" srcOrd="1" destOrd="0" presId="urn:microsoft.com/office/officeart/2008/layout/PictureStrips"/>
    <dgm:cxn modelId="{A5817579-7DA3-48BF-B266-BB2ACD1892E3}" type="presParOf" srcId="{DBC5AE89-C8D8-493A-9AB6-724BAF3A9321}" destId="{D8CEC360-BEB9-43CA-B16F-6AEB6687736A}" srcOrd="2" destOrd="0" presId="urn:microsoft.com/office/officeart/2008/layout/PictureStrips"/>
    <dgm:cxn modelId="{180B14C1-8703-480D-96F8-AE18549FE4D2}" type="presParOf" srcId="{D8CEC360-BEB9-43CA-B16F-6AEB6687736A}" destId="{1153E11B-CA90-4650-96CC-762AD6C505B1}" srcOrd="0" destOrd="0" presId="urn:microsoft.com/office/officeart/2008/layout/PictureStrips"/>
    <dgm:cxn modelId="{FD81CA82-4917-449B-88D2-C32DA2A606A6}" type="presParOf" srcId="{D8CEC360-BEB9-43CA-B16F-6AEB6687736A}" destId="{B814D450-37A5-443B-9A2D-A4FCB33EDEB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69824-CFBE-48DA-BEAA-0E93D70F0076}">
      <dsp:nvSpPr>
        <dsp:cNvPr id="0" name=""/>
        <dsp:cNvSpPr/>
      </dsp:nvSpPr>
      <dsp:spPr>
        <a:xfrm>
          <a:off x="189655" y="268557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No  hacer o en tolerar. </a:t>
          </a:r>
          <a:endParaRPr lang="es-MX" sz="1800" b="1" kern="1200" dirty="0"/>
        </a:p>
      </dsp:txBody>
      <dsp:txXfrm>
        <a:off x="189655" y="268557"/>
        <a:ext cx="3985351" cy="1245422"/>
      </dsp:txXfrm>
    </dsp:sp>
    <dsp:sp modelId="{BDE56F97-4E95-4A14-B49F-7F0BC155854D}">
      <dsp:nvSpPr>
        <dsp:cNvPr id="0" name=""/>
        <dsp:cNvSpPr/>
      </dsp:nvSpPr>
      <dsp:spPr>
        <a:xfrm>
          <a:off x="23599" y="88663"/>
          <a:ext cx="871795" cy="130769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4B53C-D40A-419C-BEB7-17AFA204BF74}">
      <dsp:nvSpPr>
        <dsp:cNvPr id="0" name=""/>
        <dsp:cNvSpPr/>
      </dsp:nvSpPr>
      <dsp:spPr>
        <a:xfrm>
          <a:off x="4570345" y="268557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Para exigir la ejecución de un hecho, es necesario que esté expresamente determinado por la ley.</a:t>
          </a:r>
          <a:endParaRPr lang="es-MX" sz="1400" b="1" kern="1200" dirty="0"/>
        </a:p>
      </dsp:txBody>
      <dsp:txXfrm>
        <a:off x="4570345" y="268557"/>
        <a:ext cx="3985351" cy="1245422"/>
      </dsp:txXfrm>
    </dsp:sp>
    <dsp:sp modelId="{33F51C33-F372-45E3-8349-22871943C144}">
      <dsp:nvSpPr>
        <dsp:cNvPr id="0" name=""/>
        <dsp:cNvSpPr/>
      </dsp:nvSpPr>
      <dsp:spPr>
        <a:xfrm>
          <a:off x="4404288" y="88663"/>
          <a:ext cx="871795" cy="130769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B53726-796C-40D5-90EA-4C68B7390192}">
      <dsp:nvSpPr>
        <dsp:cNvPr id="0" name=""/>
        <dsp:cNvSpPr/>
      </dsp:nvSpPr>
      <dsp:spPr>
        <a:xfrm>
          <a:off x="189655" y="1836406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Predio Dominante.</a:t>
          </a:r>
          <a:endParaRPr lang="es-MX" sz="1800" b="1" kern="1200" dirty="0"/>
        </a:p>
      </dsp:txBody>
      <dsp:txXfrm>
        <a:off x="189655" y="1836406"/>
        <a:ext cx="3985351" cy="1245422"/>
      </dsp:txXfrm>
    </dsp:sp>
    <dsp:sp modelId="{18B4425F-5A43-4DA4-B12D-216F635E1186}">
      <dsp:nvSpPr>
        <dsp:cNvPr id="0" name=""/>
        <dsp:cNvSpPr/>
      </dsp:nvSpPr>
      <dsp:spPr>
        <a:xfrm>
          <a:off x="23599" y="1656511"/>
          <a:ext cx="871795" cy="13076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0" r="-150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5CF036-A308-4A39-AE7A-3C1FC0863182}">
      <dsp:nvSpPr>
        <dsp:cNvPr id="0" name=""/>
        <dsp:cNvSpPr/>
      </dsp:nvSpPr>
      <dsp:spPr>
        <a:xfrm>
          <a:off x="4570345" y="1836406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Predio Sirviente.</a:t>
          </a:r>
          <a:endParaRPr lang="es-MX" sz="1800" b="1" kern="1200" dirty="0"/>
        </a:p>
      </dsp:txBody>
      <dsp:txXfrm>
        <a:off x="4570345" y="1836406"/>
        <a:ext cx="3985351" cy="1245422"/>
      </dsp:txXfrm>
    </dsp:sp>
    <dsp:sp modelId="{FB7A1B13-00CC-45E9-A9C1-F50C95CE3E3E}">
      <dsp:nvSpPr>
        <dsp:cNvPr id="0" name=""/>
        <dsp:cNvSpPr/>
      </dsp:nvSpPr>
      <dsp:spPr>
        <a:xfrm>
          <a:off x="4404288" y="1656511"/>
          <a:ext cx="871795" cy="130769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2000" r="-122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115D15-0743-48DA-8DB1-B6FC02378003}">
      <dsp:nvSpPr>
        <dsp:cNvPr id="0" name=""/>
        <dsp:cNvSpPr/>
      </dsp:nvSpPr>
      <dsp:spPr>
        <a:xfrm>
          <a:off x="189655" y="3404254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Son inseparables del inmueble al que pertenecen.</a:t>
          </a:r>
          <a:endParaRPr lang="es-MX" sz="1600" b="1" kern="1200" dirty="0"/>
        </a:p>
      </dsp:txBody>
      <dsp:txXfrm>
        <a:off x="189655" y="3404254"/>
        <a:ext cx="3985351" cy="1245422"/>
      </dsp:txXfrm>
    </dsp:sp>
    <dsp:sp modelId="{DD05BFF7-6786-4B5A-821D-0EE71F98AF17}">
      <dsp:nvSpPr>
        <dsp:cNvPr id="0" name=""/>
        <dsp:cNvSpPr/>
      </dsp:nvSpPr>
      <dsp:spPr>
        <a:xfrm>
          <a:off x="23599" y="3224359"/>
          <a:ext cx="871795" cy="130769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42753-2D40-43A5-AC6A-EEFAE8DD20A2}">
      <dsp:nvSpPr>
        <dsp:cNvPr id="0" name=""/>
        <dsp:cNvSpPr/>
      </dsp:nvSpPr>
      <dsp:spPr>
        <a:xfrm>
          <a:off x="4570345" y="3404254"/>
          <a:ext cx="3985351" cy="12454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566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Son indivisibles, Art. 5.178  Código civil del Estado de México.</a:t>
          </a:r>
          <a:endParaRPr lang="es-MX" sz="1600" b="1" kern="1200" dirty="0"/>
        </a:p>
      </dsp:txBody>
      <dsp:txXfrm>
        <a:off x="4570345" y="3404254"/>
        <a:ext cx="3985351" cy="1245422"/>
      </dsp:txXfrm>
    </dsp:sp>
    <dsp:sp modelId="{08563C95-8F25-4837-92DD-A33778D65B15}">
      <dsp:nvSpPr>
        <dsp:cNvPr id="0" name=""/>
        <dsp:cNvSpPr/>
      </dsp:nvSpPr>
      <dsp:spPr>
        <a:xfrm>
          <a:off x="4404288" y="3224359"/>
          <a:ext cx="871795" cy="1307693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9000" r="-59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8A5F7-3FE3-4B5A-B9FF-A04FA90B6600}">
      <dsp:nvSpPr>
        <dsp:cNvPr id="0" name=""/>
        <dsp:cNvSpPr/>
      </dsp:nvSpPr>
      <dsp:spPr>
        <a:xfrm>
          <a:off x="701284" y="11940"/>
          <a:ext cx="2279494" cy="1570571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6B1B25-12F8-4E87-B45B-809A5AC064D9}">
      <dsp:nvSpPr>
        <dsp:cNvPr id="0" name=""/>
        <dsp:cNvSpPr/>
      </dsp:nvSpPr>
      <dsp:spPr>
        <a:xfrm>
          <a:off x="701284" y="1678828"/>
          <a:ext cx="2279494" cy="653060"/>
        </a:xfrm>
        <a:prstGeom prst="rect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la ley</a:t>
          </a:r>
          <a:endParaRPr lang="es-MX" sz="1600" kern="1200" dirty="0"/>
        </a:p>
      </dsp:txBody>
      <dsp:txXfrm>
        <a:off x="701284" y="1678828"/>
        <a:ext cx="2279494" cy="653060"/>
      </dsp:txXfrm>
    </dsp:sp>
    <dsp:sp modelId="{38710C63-1913-448F-9E26-D8310E9FF2F7}">
      <dsp:nvSpPr>
        <dsp:cNvPr id="0" name=""/>
        <dsp:cNvSpPr/>
      </dsp:nvSpPr>
      <dsp:spPr>
        <a:xfrm>
          <a:off x="3208824" y="11940"/>
          <a:ext cx="2279494" cy="1570571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BD9710-496F-49B4-9D38-800A97811699}">
      <dsp:nvSpPr>
        <dsp:cNvPr id="0" name=""/>
        <dsp:cNvSpPr/>
      </dsp:nvSpPr>
      <dsp:spPr>
        <a:xfrm>
          <a:off x="3208824" y="1678828"/>
          <a:ext cx="2279494" cy="653060"/>
        </a:xfrm>
        <a:prstGeom prst="rect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 voluntad</a:t>
          </a:r>
          <a:endParaRPr lang="es-MX" sz="1600" kern="1200" dirty="0"/>
        </a:p>
      </dsp:txBody>
      <dsp:txXfrm>
        <a:off x="3208824" y="1678828"/>
        <a:ext cx="2279494" cy="653060"/>
      </dsp:txXfrm>
    </dsp:sp>
    <dsp:sp modelId="{5042B7C1-82D4-47FF-ADCB-D206B9FCCDE2}">
      <dsp:nvSpPr>
        <dsp:cNvPr id="0" name=""/>
        <dsp:cNvSpPr/>
      </dsp:nvSpPr>
      <dsp:spPr>
        <a:xfrm>
          <a:off x="5716364" y="3950"/>
          <a:ext cx="2279494" cy="1570571"/>
        </a:xfrm>
        <a:prstGeom prst="round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635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044E2B3-D7C8-4705-B484-7B7E8ABCCEA2}">
      <dsp:nvSpPr>
        <dsp:cNvPr id="0" name=""/>
        <dsp:cNvSpPr/>
      </dsp:nvSpPr>
      <dsp:spPr>
        <a:xfrm>
          <a:off x="5716364" y="1654859"/>
          <a:ext cx="2279494" cy="685019"/>
        </a:xfrm>
        <a:prstGeom prst="rect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 testamento o por usucapión.</a:t>
          </a:r>
        </a:p>
      </dsp:txBody>
      <dsp:txXfrm>
        <a:off x="5716364" y="1654859"/>
        <a:ext cx="2279494" cy="685019"/>
      </dsp:txXfrm>
    </dsp:sp>
    <dsp:sp modelId="{23898B7D-D76F-43C7-996C-26E7B92D936E}">
      <dsp:nvSpPr>
        <dsp:cNvPr id="0" name=""/>
        <dsp:cNvSpPr/>
      </dsp:nvSpPr>
      <dsp:spPr>
        <a:xfrm>
          <a:off x="1955054" y="2567828"/>
          <a:ext cx="2279494" cy="1570571"/>
        </a:xfrm>
        <a:prstGeom prst="round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635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976E53-7901-4FBD-9DAC-84B15AC93557}">
      <dsp:nvSpPr>
        <dsp:cNvPr id="0" name=""/>
        <dsp:cNvSpPr/>
      </dsp:nvSpPr>
      <dsp:spPr>
        <a:xfrm>
          <a:off x="1955054" y="4257282"/>
          <a:ext cx="2279494" cy="607926"/>
        </a:xfrm>
        <a:prstGeom prst="rect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 titulo gratuito</a:t>
          </a:r>
        </a:p>
      </dsp:txBody>
      <dsp:txXfrm>
        <a:off x="1955054" y="4257282"/>
        <a:ext cx="2279494" cy="607926"/>
      </dsp:txXfrm>
    </dsp:sp>
    <dsp:sp modelId="{C2865AD7-3040-46CF-B5C8-A747DC93703D}">
      <dsp:nvSpPr>
        <dsp:cNvPr id="0" name=""/>
        <dsp:cNvSpPr/>
      </dsp:nvSpPr>
      <dsp:spPr>
        <a:xfrm>
          <a:off x="4462594" y="2571225"/>
          <a:ext cx="2279494" cy="1570571"/>
        </a:xfrm>
        <a:prstGeom prst="round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635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EAF35C-A426-4B92-BC1E-23E6B9A8F407}">
      <dsp:nvSpPr>
        <dsp:cNvPr id="0" name=""/>
        <dsp:cNvSpPr/>
      </dsp:nvSpPr>
      <dsp:spPr>
        <a:xfrm>
          <a:off x="4462594" y="4267475"/>
          <a:ext cx="2279494" cy="594335"/>
        </a:xfrm>
        <a:prstGeom prst="rect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 titulo oneroso</a:t>
          </a:r>
        </a:p>
      </dsp:txBody>
      <dsp:txXfrm>
        <a:off x="4462594" y="4267475"/>
        <a:ext cx="2279494" cy="5943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FEB04D-3A6E-4765-8E93-C23A04864A6D}">
      <dsp:nvSpPr>
        <dsp:cNvPr id="0" name=""/>
        <dsp:cNvSpPr/>
      </dsp:nvSpPr>
      <dsp:spPr>
        <a:xfrm>
          <a:off x="1605646" y="274975"/>
          <a:ext cx="5174507" cy="1250499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7005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Puede constituirse desde o hasta cierto día.</a:t>
          </a:r>
          <a:endParaRPr lang="es-MX" sz="2100" kern="1200" dirty="0"/>
        </a:p>
      </dsp:txBody>
      <dsp:txXfrm>
        <a:off x="1605646" y="274975"/>
        <a:ext cx="5174507" cy="1250499"/>
      </dsp:txXfrm>
    </dsp:sp>
    <dsp:sp modelId="{BB0ABAE3-CDFA-4A31-BA8B-8ECA9ABA4E0C}">
      <dsp:nvSpPr>
        <dsp:cNvPr id="0" name=""/>
        <dsp:cNvSpPr/>
      </dsp:nvSpPr>
      <dsp:spPr>
        <a:xfrm>
          <a:off x="936108" y="271146"/>
          <a:ext cx="1307404" cy="131302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1036DC-6B95-4FE5-AEED-ADC1DB987DD1}">
      <dsp:nvSpPr>
        <dsp:cNvPr id="0" name=""/>
        <dsp:cNvSpPr/>
      </dsp:nvSpPr>
      <dsp:spPr>
        <a:xfrm>
          <a:off x="1551644" y="1849216"/>
          <a:ext cx="5282510" cy="1250499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7005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Puramente o bajo condición.</a:t>
          </a:r>
          <a:endParaRPr lang="es-MX" sz="2100" kern="1200" dirty="0" smtClean="0"/>
        </a:p>
      </dsp:txBody>
      <dsp:txXfrm>
        <a:off x="1551644" y="1849216"/>
        <a:ext cx="5282510" cy="1250499"/>
      </dsp:txXfrm>
    </dsp:sp>
    <dsp:sp modelId="{4D7A44AE-BD05-4416-9D32-FFC4082ACF28}">
      <dsp:nvSpPr>
        <dsp:cNvPr id="0" name=""/>
        <dsp:cNvSpPr/>
      </dsp:nvSpPr>
      <dsp:spPr>
        <a:xfrm>
          <a:off x="936103" y="1800205"/>
          <a:ext cx="1307396" cy="131302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FCA426-29BD-4886-9DF1-38733B35996B}">
      <dsp:nvSpPr>
        <dsp:cNvPr id="0" name=""/>
        <dsp:cNvSpPr/>
      </dsp:nvSpPr>
      <dsp:spPr>
        <a:xfrm>
          <a:off x="1578735" y="3423456"/>
          <a:ext cx="5228329" cy="1250499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7005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 favor de personas jurídicas, no podrá exceder de veinte años.</a:t>
          </a:r>
          <a:endParaRPr lang="es-MX" sz="2100" kern="1200" dirty="0"/>
        </a:p>
      </dsp:txBody>
      <dsp:txXfrm>
        <a:off x="1578735" y="3423456"/>
        <a:ext cx="5228329" cy="1250499"/>
      </dsp:txXfrm>
    </dsp:sp>
    <dsp:sp modelId="{90372BAA-06D8-4755-BBEE-35F54DDC354F}">
      <dsp:nvSpPr>
        <dsp:cNvPr id="0" name=""/>
        <dsp:cNvSpPr/>
      </dsp:nvSpPr>
      <dsp:spPr>
        <a:xfrm>
          <a:off x="1008114" y="3367500"/>
          <a:ext cx="1307404" cy="131302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9E979-9842-4C09-B9BC-03C350BACB15}">
      <dsp:nvSpPr>
        <dsp:cNvPr id="0" name=""/>
        <dsp:cNvSpPr/>
      </dsp:nvSpPr>
      <dsp:spPr>
        <a:xfrm>
          <a:off x="2621091" y="406"/>
          <a:ext cx="3931636" cy="1585106"/>
        </a:xfrm>
        <a:prstGeom prst="rightArrow">
          <a:avLst>
            <a:gd name="adj1" fmla="val 75000"/>
            <a:gd name="adj2" fmla="val 5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chemeClr val="bg1"/>
              </a:solidFill>
            </a:rPr>
            <a:t>Persona que sólo tiene la nuda propiedad de una cosa, el dominio de un bien sobre el cual pesa un derecho de usufructo. </a:t>
          </a:r>
          <a:endParaRPr lang="es-MX" sz="1600" kern="1200" dirty="0">
            <a:solidFill>
              <a:schemeClr val="bg1"/>
            </a:solidFill>
          </a:endParaRPr>
        </a:p>
      </dsp:txBody>
      <dsp:txXfrm>
        <a:off x="2621091" y="198544"/>
        <a:ext cx="3337221" cy="1188830"/>
      </dsp:txXfrm>
    </dsp:sp>
    <dsp:sp modelId="{AAFD3875-ADAB-4F31-B244-FE401B5D2F86}">
      <dsp:nvSpPr>
        <dsp:cNvPr id="0" name=""/>
        <dsp:cNvSpPr/>
      </dsp:nvSpPr>
      <dsp:spPr>
        <a:xfrm>
          <a:off x="0" y="406"/>
          <a:ext cx="2621091" cy="1585106"/>
        </a:xfrm>
        <a:prstGeom prst="roundRect">
          <a:avLst/>
        </a:prstGeom>
        <a:noFill/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Nudo propietario </a:t>
          </a:r>
          <a:endParaRPr lang="es-MX" sz="2800" kern="1200" dirty="0"/>
        </a:p>
      </dsp:txBody>
      <dsp:txXfrm>
        <a:off x="77378" y="77784"/>
        <a:ext cx="2466335" cy="1430350"/>
      </dsp:txXfrm>
    </dsp:sp>
    <dsp:sp modelId="{4F5CC0C0-CB6F-457F-9CDB-A80EFF562208}">
      <dsp:nvSpPr>
        <dsp:cNvPr id="0" name=""/>
        <dsp:cNvSpPr/>
      </dsp:nvSpPr>
      <dsp:spPr>
        <a:xfrm>
          <a:off x="2621091" y="1744023"/>
          <a:ext cx="3931636" cy="1585106"/>
        </a:xfrm>
        <a:prstGeom prst="rightArrow">
          <a:avLst>
            <a:gd name="adj1" fmla="val 75000"/>
            <a:gd name="adj2" fmla="val 5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chemeClr val="bg1"/>
              </a:solidFill>
            </a:rPr>
            <a:t>Quien  posee y disfruta de un bien, sin ser el dueño legitimo del mismo mediante un </a:t>
          </a:r>
          <a:endParaRPr lang="es-MX" sz="1600" kern="1200" dirty="0">
            <a:solidFill>
              <a:schemeClr val="bg1"/>
            </a:solidFill>
          </a:endParaRPr>
        </a:p>
      </dsp:txBody>
      <dsp:txXfrm>
        <a:off x="2621091" y="1942161"/>
        <a:ext cx="3337221" cy="1188830"/>
      </dsp:txXfrm>
    </dsp:sp>
    <dsp:sp modelId="{B514041F-6A71-4A0B-A068-17B645355288}">
      <dsp:nvSpPr>
        <dsp:cNvPr id="0" name=""/>
        <dsp:cNvSpPr/>
      </dsp:nvSpPr>
      <dsp:spPr>
        <a:xfrm>
          <a:off x="0" y="1744023"/>
          <a:ext cx="2621091" cy="1585106"/>
        </a:xfrm>
        <a:prstGeom prst="roundRect">
          <a:avLst/>
        </a:prstGeom>
        <a:noFill/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Usufructuario  </a:t>
          </a:r>
          <a:endParaRPr lang="es-MX" sz="2700" kern="1200" dirty="0"/>
        </a:p>
      </dsp:txBody>
      <dsp:txXfrm>
        <a:off x="77378" y="1821401"/>
        <a:ext cx="2466335" cy="14303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5D1DB-C21C-49D1-B65E-21CD77CAA3A7}">
      <dsp:nvSpPr>
        <dsp:cNvPr id="0" name=""/>
        <dsp:cNvSpPr/>
      </dsp:nvSpPr>
      <dsp:spPr>
        <a:xfrm>
          <a:off x="0" y="54551"/>
          <a:ext cx="5596813" cy="1399103"/>
        </a:xfrm>
        <a:prstGeom prst="roundRect">
          <a:avLst>
            <a:gd name="adj" fmla="val 10000"/>
          </a:avLst>
        </a:prstGeom>
        <a:noFill/>
        <a:ln w="55000" cap="flat" cmpd="thickThin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302D9-5663-4BE1-A739-F65BB3757939}">
      <dsp:nvSpPr>
        <dsp:cNvPr id="0" name=""/>
        <dsp:cNvSpPr/>
      </dsp:nvSpPr>
      <dsp:spPr>
        <a:xfrm>
          <a:off x="168546" y="186547"/>
          <a:ext cx="2504628" cy="1026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E0EF47-9CE1-44FC-8F34-396162D3A733}">
      <dsp:nvSpPr>
        <dsp:cNvPr id="0" name=""/>
        <dsp:cNvSpPr/>
      </dsp:nvSpPr>
      <dsp:spPr>
        <a:xfrm rot="10800000">
          <a:off x="168546" y="1399103"/>
          <a:ext cx="2504628" cy="1710014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Ejercitar acciones y excepciones reales, personales o posesorias.</a:t>
          </a:r>
          <a:endParaRPr lang="es-MX" sz="1800" kern="1200" dirty="0"/>
        </a:p>
      </dsp:txBody>
      <dsp:txXfrm rot="10800000">
        <a:off x="221135" y="1399103"/>
        <a:ext cx="2399450" cy="1657425"/>
      </dsp:txXfrm>
    </dsp:sp>
    <dsp:sp modelId="{6D090CC0-6544-4B1E-95AA-C6A730FDD906}">
      <dsp:nvSpPr>
        <dsp:cNvPr id="0" name=""/>
        <dsp:cNvSpPr/>
      </dsp:nvSpPr>
      <dsp:spPr>
        <a:xfrm>
          <a:off x="2923637" y="186547"/>
          <a:ext cx="2504628" cy="1026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0B8F87-6BE9-475C-AB31-41824C023DCA}">
      <dsp:nvSpPr>
        <dsp:cNvPr id="0" name=""/>
        <dsp:cNvSpPr/>
      </dsp:nvSpPr>
      <dsp:spPr>
        <a:xfrm rot="10800000">
          <a:off x="2923637" y="1399103"/>
          <a:ext cx="2504628" cy="1710014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Percibir los frutos naturales, industriales y civiles.</a:t>
          </a:r>
        </a:p>
      </dsp:txBody>
      <dsp:txXfrm rot="10800000">
        <a:off x="2976226" y="1399103"/>
        <a:ext cx="2399450" cy="165742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09EF9-095E-43FA-8421-BAAECE69C101}">
      <dsp:nvSpPr>
        <dsp:cNvPr id="0" name=""/>
        <dsp:cNvSpPr/>
      </dsp:nvSpPr>
      <dsp:spPr>
        <a:xfrm>
          <a:off x="0" y="0"/>
          <a:ext cx="7704856" cy="1439808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Inventario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De los muebles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Del estado del inmueble</a:t>
          </a:r>
          <a:endParaRPr lang="es-MX" sz="2000" kern="1200" dirty="0"/>
        </a:p>
      </dsp:txBody>
      <dsp:txXfrm>
        <a:off x="1684952" y="0"/>
        <a:ext cx="6019903" cy="1439808"/>
      </dsp:txXfrm>
    </dsp:sp>
    <dsp:sp modelId="{71368620-3A45-4537-A07F-27009F2EA7AB}">
      <dsp:nvSpPr>
        <dsp:cNvPr id="0" name=""/>
        <dsp:cNvSpPr/>
      </dsp:nvSpPr>
      <dsp:spPr>
        <a:xfrm>
          <a:off x="143980" y="143980"/>
          <a:ext cx="1540971" cy="11518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07A8D-6C32-4AC0-B08B-2EE3F8DEC720}">
      <dsp:nvSpPr>
        <dsp:cNvPr id="0" name=""/>
        <dsp:cNvSpPr/>
      </dsp:nvSpPr>
      <dsp:spPr>
        <a:xfrm>
          <a:off x="0" y="1583789"/>
          <a:ext cx="7704856" cy="1439808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Garantía 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Disfrutara con moderación.</a:t>
          </a:r>
          <a:endParaRPr lang="es-MX" sz="2000" kern="1200" dirty="0"/>
        </a:p>
      </dsp:txBody>
      <dsp:txXfrm>
        <a:off x="1684952" y="1583789"/>
        <a:ext cx="6019903" cy="1439808"/>
      </dsp:txXfrm>
    </dsp:sp>
    <dsp:sp modelId="{169ACC97-ED2F-4300-9988-E54E0F06DEB0}">
      <dsp:nvSpPr>
        <dsp:cNvPr id="0" name=""/>
        <dsp:cNvSpPr/>
      </dsp:nvSpPr>
      <dsp:spPr>
        <a:xfrm>
          <a:off x="143980" y="1727770"/>
          <a:ext cx="1540971" cy="11518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5E573-C7CF-4BF2-96C3-86E3AF196F4D}">
      <dsp:nvSpPr>
        <dsp:cNvPr id="0" name=""/>
        <dsp:cNvSpPr/>
      </dsp:nvSpPr>
      <dsp:spPr>
        <a:xfrm>
          <a:off x="0" y="0"/>
          <a:ext cx="6480720" cy="1542651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Pagar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Contribuciones y gastos ordinarios.</a:t>
          </a:r>
          <a:endParaRPr lang="es-MX" sz="2000" kern="1200" dirty="0"/>
        </a:p>
      </dsp:txBody>
      <dsp:txXfrm>
        <a:off x="1450409" y="0"/>
        <a:ext cx="5030310" cy="1542651"/>
      </dsp:txXfrm>
    </dsp:sp>
    <dsp:sp modelId="{D0AE0D57-3C27-4688-B4AF-DED07329DB0D}">
      <dsp:nvSpPr>
        <dsp:cNvPr id="0" name=""/>
        <dsp:cNvSpPr/>
      </dsp:nvSpPr>
      <dsp:spPr>
        <a:xfrm>
          <a:off x="154265" y="154265"/>
          <a:ext cx="1296144" cy="1234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13F13-C5BD-4E89-A353-55015373F40F}">
      <dsp:nvSpPr>
        <dsp:cNvPr id="0" name=""/>
        <dsp:cNvSpPr/>
      </dsp:nvSpPr>
      <dsp:spPr>
        <a:xfrm>
          <a:off x="0" y="1696917"/>
          <a:ext cx="6480720" cy="1542651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Informar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 Sobre cualquier perturbación del bien. </a:t>
          </a:r>
          <a:endParaRPr lang="es-MX" sz="2000" kern="1200" dirty="0"/>
        </a:p>
      </dsp:txBody>
      <dsp:txXfrm>
        <a:off x="1450409" y="1696917"/>
        <a:ext cx="5030310" cy="1542651"/>
      </dsp:txXfrm>
    </dsp:sp>
    <dsp:sp modelId="{0DFBF307-FE69-4A01-AD44-DDA0D55EE6E4}">
      <dsp:nvSpPr>
        <dsp:cNvPr id="0" name=""/>
        <dsp:cNvSpPr/>
      </dsp:nvSpPr>
      <dsp:spPr>
        <a:xfrm>
          <a:off x="154265" y="1851182"/>
          <a:ext cx="1296144" cy="1234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76FAF-3E5C-4677-9C93-691036D19F46}">
      <dsp:nvSpPr>
        <dsp:cNvPr id="0" name=""/>
        <dsp:cNvSpPr/>
      </dsp:nvSpPr>
      <dsp:spPr>
        <a:xfrm rot="10800000">
          <a:off x="1870475" y="1167"/>
          <a:ext cx="5472684" cy="1968071"/>
        </a:xfrm>
        <a:prstGeom prst="homePlate">
          <a:avLst/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867865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bg1"/>
              </a:solidFill>
            </a:rPr>
            <a:t>I. Muerte del usufructuario;</a:t>
          </a:r>
          <a:endParaRPr lang="es-MX" sz="3700" kern="1200" dirty="0">
            <a:solidFill>
              <a:schemeClr val="bg1"/>
            </a:solidFill>
          </a:endParaRPr>
        </a:p>
      </dsp:txBody>
      <dsp:txXfrm rot="10800000">
        <a:off x="2362493" y="1167"/>
        <a:ext cx="4980666" cy="1968071"/>
      </dsp:txXfrm>
    </dsp:sp>
    <dsp:sp modelId="{2BB205DD-C305-436C-A7EF-165F6864E56F}">
      <dsp:nvSpPr>
        <dsp:cNvPr id="0" name=""/>
        <dsp:cNvSpPr/>
      </dsp:nvSpPr>
      <dsp:spPr>
        <a:xfrm>
          <a:off x="886440" y="1167"/>
          <a:ext cx="1968071" cy="196807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4EF67-88B3-401F-B696-F7D82ECDCA14}">
      <dsp:nvSpPr>
        <dsp:cNvPr id="0" name=""/>
        <dsp:cNvSpPr/>
      </dsp:nvSpPr>
      <dsp:spPr>
        <a:xfrm rot="10800000">
          <a:off x="1870475" y="2556723"/>
          <a:ext cx="5472684" cy="1968071"/>
        </a:xfrm>
        <a:prstGeom prst="homePlate">
          <a:avLst/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867865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bg1"/>
              </a:solidFill>
            </a:rPr>
            <a:t>II. Vencimiento del plazo;</a:t>
          </a:r>
          <a:endParaRPr lang="es-MX" sz="3700" kern="1200" dirty="0">
            <a:solidFill>
              <a:schemeClr val="bg1"/>
            </a:solidFill>
          </a:endParaRPr>
        </a:p>
      </dsp:txBody>
      <dsp:txXfrm rot="10800000">
        <a:off x="2362493" y="2556723"/>
        <a:ext cx="4980666" cy="1968071"/>
      </dsp:txXfrm>
    </dsp:sp>
    <dsp:sp modelId="{2357A67F-BE41-409F-AF9F-4DC8F33F920D}">
      <dsp:nvSpPr>
        <dsp:cNvPr id="0" name=""/>
        <dsp:cNvSpPr/>
      </dsp:nvSpPr>
      <dsp:spPr>
        <a:xfrm>
          <a:off x="886440" y="2556723"/>
          <a:ext cx="1968071" cy="196807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C3A66-21D5-40AD-BBB5-69ED15C7E434}">
      <dsp:nvSpPr>
        <dsp:cNvPr id="0" name=""/>
        <dsp:cNvSpPr/>
      </dsp:nvSpPr>
      <dsp:spPr>
        <a:xfrm rot="10800000">
          <a:off x="1870475" y="1167"/>
          <a:ext cx="5472684" cy="1968071"/>
        </a:xfrm>
        <a:prstGeom prst="homePlate">
          <a:avLst/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867865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bg1"/>
              </a:solidFill>
            </a:rPr>
            <a:t>III. Cumplimiento de la condición resolutoria;</a:t>
          </a:r>
          <a:endParaRPr lang="es-MX" sz="3200" kern="1200" dirty="0">
            <a:solidFill>
              <a:schemeClr val="bg1"/>
            </a:solidFill>
          </a:endParaRPr>
        </a:p>
      </dsp:txBody>
      <dsp:txXfrm rot="10800000">
        <a:off x="2362493" y="1167"/>
        <a:ext cx="4980666" cy="1968071"/>
      </dsp:txXfrm>
    </dsp:sp>
    <dsp:sp modelId="{BFBF968D-7527-41B4-A7D9-C9D922D57168}">
      <dsp:nvSpPr>
        <dsp:cNvPr id="0" name=""/>
        <dsp:cNvSpPr/>
      </dsp:nvSpPr>
      <dsp:spPr>
        <a:xfrm>
          <a:off x="886440" y="1167"/>
          <a:ext cx="1968071" cy="196807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ED659-0AD1-4ED8-B1C4-F653DFD6529C}">
      <dsp:nvSpPr>
        <dsp:cNvPr id="0" name=""/>
        <dsp:cNvSpPr/>
      </dsp:nvSpPr>
      <dsp:spPr>
        <a:xfrm rot="10800000">
          <a:off x="1870475" y="2556723"/>
          <a:ext cx="5472684" cy="1968071"/>
        </a:xfrm>
        <a:prstGeom prst="homePlate">
          <a:avLst/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867865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bg1"/>
              </a:solidFill>
            </a:rPr>
            <a:t>IV. La consolidación de la propiedad;</a:t>
          </a:r>
          <a:endParaRPr lang="es-MX" sz="3200" kern="1200" dirty="0">
            <a:solidFill>
              <a:schemeClr val="bg1"/>
            </a:solidFill>
          </a:endParaRPr>
        </a:p>
      </dsp:txBody>
      <dsp:txXfrm rot="10800000">
        <a:off x="2362493" y="2556723"/>
        <a:ext cx="4980666" cy="1968071"/>
      </dsp:txXfrm>
    </dsp:sp>
    <dsp:sp modelId="{C218F3FE-39AF-47A3-8039-5D269166A989}">
      <dsp:nvSpPr>
        <dsp:cNvPr id="0" name=""/>
        <dsp:cNvSpPr/>
      </dsp:nvSpPr>
      <dsp:spPr>
        <a:xfrm>
          <a:off x="886440" y="2556723"/>
          <a:ext cx="1968071" cy="196807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71E805-188C-40DB-AC12-D5B22E6D26D4}">
      <dsp:nvSpPr>
        <dsp:cNvPr id="0" name=""/>
        <dsp:cNvSpPr/>
      </dsp:nvSpPr>
      <dsp:spPr>
        <a:xfrm>
          <a:off x="0" y="0"/>
          <a:ext cx="6851104" cy="1680243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D746A6-423F-4763-841D-FEB46DF0CC81}">
      <dsp:nvSpPr>
        <dsp:cNvPr id="0" name=""/>
        <dsp:cNvSpPr/>
      </dsp:nvSpPr>
      <dsp:spPr>
        <a:xfrm>
          <a:off x="205533" y="224032"/>
          <a:ext cx="2012511" cy="12321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0DDF59-4330-40C5-ACA9-2E7127421170}">
      <dsp:nvSpPr>
        <dsp:cNvPr id="0" name=""/>
        <dsp:cNvSpPr/>
      </dsp:nvSpPr>
      <dsp:spPr>
        <a:xfrm rot="10800000">
          <a:off x="205533" y="1680243"/>
          <a:ext cx="2012511" cy="205363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V. Prescripción;</a:t>
          </a:r>
          <a:endParaRPr lang="es-MX" sz="1800" kern="1200"/>
        </a:p>
      </dsp:txBody>
      <dsp:txXfrm rot="10800000">
        <a:off x="267425" y="1680243"/>
        <a:ext cx="1888727" cy="1991738"/>
      </dsp:txXfrm>
    </dsp:sp>
    <dsp:sp modelId="{D554345F-C8D6-48CD-8728-443C1C8041F3}">
      <dsp:nvSpPr>
        <dsp:cNvPr id="0" name=""/>
        <dsp:cNvSpPr/>
      </dsp:nvSpPr>
      <dsp:spPr>
        <a:xfrm>
          <a:off x="2419296" y="224032"/>
          <a:ext cx="2012511" cy="12321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64C77-7276-45AD-AB86-BD902944C768}">
      <dsp:nvSpPr>
        <dsp:cNvPr id="0" name=""/>
        <dsp:cNvSpPr/>
      </dsp:nvSpPr>
      <dsp:spPr>
        <a:xfrm rot="10800000">
          <a:off x="2419296" y="1680243"/>
          <a:ext cx="2012511" cy="205363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VI. Renuncia del usufructuario;</a:t>
          </a:r>
          <a:endParaRPr lang="es-MX" sz="1800" kern="1200" dirty="0"/>
        </a:p>
      </dsp:txBody>
      <dsp:txXfrm rot="10800000">
        <a:off x="2481188" y="1680243"/>
        <a:ext cx="1888727" cy="1991738"/>
      </dsp:txXfrm>
    </dsp:sp>
    <dsp:sp modelId="{15C3A877-23AE-4052-8CC3-4C6EB5F3E78D}">
      <dsp:nvSpPr>
        <dsp:cNvPr id="0" name=""/>
        <dsp:cNvSpPr/>
      </dsp:nvSpPr>
      <dsp:spPr>
        <a:xfrm>
          <a:off x="4633059" y="224032"/>
          <a:ext cx="2012511" cy="12321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21C271-0C8F-402B-B998-C984FCF1ED96}">
      <dsp:nvSpPr>
        <dsp:cNvPr id="0" name=""/>
        <dsp:cNvSpPr/>
      </dsp:nvSpPr>
      <dsp:spPr>
        <a:xfrm rot="10800000">
          <a:off x="4633059" y="1680243"/>
          <a:ext cx="2012511" cy="205363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VII. La pérdida del bien objeto del usufructo;</a:t>
          </a:r>
          <a:endParaRPr lang="es-MX" sz="1800" kern="1200" dirty="0"/>
        </a:p>
      </dsp:txBody>
      <dsp:txXfrm rot="10800000">
        <a:off x="4694951" y="1680243"/>
        <a:ext cx="1888727" cy="199173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88558-BF4E-49FE-B7BF-87FA82DA565D}">
      <dsp:nvSpPr>
        <dsp:cNvPr id="0" name=""/>
        <dsp:cNvSpPr/>
      </dsp:nvSpPr>
      <dsp:spPr>
        <a:xfrm>
          <a:off x="0" y="0"/>
          <a:ext cx="7416824" cy="1647231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VIII. La cesación del derecho del que constituyó el usufructo (revocación).</a:t>
          </a:r>
          <a:endParaRPr lang="es-MX" sz="2700" kern="1200" dirty="0"/>
        </a:p>
      </dsp:txBody>
      <dsp:txXfrm>
        <a:off x="1648087" y="0"/>
        <a:ext cx="5768736" cy="1647231"/>
      </dsp:txXfrm>
    </dsp:sp>
    <dsp:sp modelId="{11B7F75B-4AF8-431E-B745-31E1BBD98269}">
      <dsp:nvSpPr>
        <dsp:cNvPr id="0" name=""/>
        <dsp:cNvSpPr/>
      </dsp:nvSpPr>
      <dsp:spPr>
        <a:xfrm>
          <a:off x="164723" y="164723"/>
          <a:ext cx="1483364" cy="13177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C91981-6000-4DD1-94E1-41A1E89E58E9}">
      <dsp:nvSpPr>
        <dsp:cNvPr id="0" name=""/>
        <dsp:cNvSpPr/>
      </dsp:nvSpPr>
      <dsp:spPr>
        <a:xfrm>
          <a:off x="0" y="1811954"/>
          <a:ext cx="7416824" cy="1647231"/>
        </a:xfrm>
        <a:prstGeom prst="roundRect">
          <a:avLst>
            <a:gd name="adj" fmla="val 1000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IX. Por no dar garantía el usufructuario.</a:t>
          </a:r>
          <a:endParaRPr lang="es-MX" sz="2700" kern="1200" dirty="0"/>
        </a:p>
      </dsp:txBody>
      <dsp:txXfrm>
        <a:off x="1648087" y="1811954"/>
        <a:ext cx="5768736" cy="1647231"/>
      </dsp:txXfrm>
    </dsp:sp>
    <dsp:sp modelId="{C39C25C4-ECF9-4A4A-A4CA-0628189B33AA}">
      <dsp:nvSpPr>
        <dsp:cNvPr id="0" name=""/>
        <dsp:cNvSpPr/>
      </dsp:nvSpPr>
      <dsp:spPr>
        <a:xfrm>
          <a:off x="164723" y="1976677"/>
          <a:ext cx="1483364" cy="13177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0455C-FB0A-4713-AF13-4DA2B47A4437}">
      <dsp:nvSpPr>
        <dsp:cNvPr id="0" name=""/>
        <dsp:cNvSpPr/>
      </dsp:nvSpPr>
      <dsp:spPr>
        <a:xfrm>
          <a:off x="0" y="0"/>
          <a:ext cx="7272808" cy="1645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Continuas</a:t>
          </a:r>
          <a:r>
            <a:rPr lang="pt-BR" sz="1600" kern="1200" dirty="0" smtClean="0"/>
            <a:t>.- </a:t>
          </a:r>
          <a:r>
            <a:rPr lang="es-MX" sz="1600" kern="1200" dirty="0" smtClean="0"/>
            <a:t>El aprovechamiento en favor del predio dominante </a:t>
          </a:r>
          <a:r>
            <a:rPr lang="es-MX" sz="1600" b="1" kern="1200" dirty="0" smtClean="0"/>
            <a:t>no tiene interrupción</a:t>
          </a:r>
          <a:r>
            <a:rPr lang="es-MX" sz="1600" kern="1200" dirty="0" smtClean="0"/>
            <a:t>, se dice que el derecho real es una servidumbre continua.</a:t>
          </a:r>
          <a:r>
            <a:rPr lang="pt-BR" sz="1600" kern="1200" dirty="0" smtClean="0"/>
            <a:t>  </a:t>
          </a:r>
          <a:endParaRPr lang="es-MX" sz="1600" kern="1200" dirty="0"/>
        </a:p>
      </dsp:txBody>
      <dsp:txXfrm>
        <a:off x="1619111" y="0"/>
        <a:ext cx="5653696" cy="1645495"/>
      </dsp:txXfrm>
    </dsp:sp>
    <dsp:sp modelId="{6895A4FD-C1C0-4775-8DCD-03CC38D7678B}">
      <dsp:nvSpPr>
        <dsp:cNvPr id="0" name=""/>
        <dsp:cNvSpPr/>
      </dsp:nvSpPr>
      <dsp:spPr>
        <a:xfrm>
          <a:off x="164549" y="164549"/>
          <a:ext cx="1454561" cy="13163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A433F3-0DA9-4568-9231-ABB2ED63405D}">
      <dsp:nvSpPr>
        <dsp:cNvPr id="0" name=""/>
        <dsp:cNvSpPr/>
      </dsp:nvSpPr>
      <dsp:spPr>
        <a:xfrm>
          <a:off x="0" y="1810044"/>
          <a:ext cx="7272808" cy="1645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Discontinuas</a:t>
          </a:r>
          <a:r>
            <a:rPr lang="pt-BR" sz="1600" kern="1200" dirty="0" smtClean="0"/>
            <a:t>.- </a:t>
          </a:r>
          <a:r>
            <a:rPr lang="es-MX" sz="1600" kern="1200" dirty="0" smtClean="0"/>
            <a:t>La utilidad que va implícita en toda servidumbre sólo se produce cuando ha de mediar algún acto humano.</a:t>
          </a:r>
          <a:endParaRPr lang="es-MX" sz="1600" kern="1200" dirty="0"/>
        </a:p>
      </dsp:txBody>
      <dsp:txXfrm>
        <a:off x="1619111" y="1810044"/>
        <a:ext cx="5653696" cy="1645495"/>
      </dsp:txXfrm>
    </dsp:sp>
    <dsp:sp modelId="{9D9B0151-0235-4276-89C9-44ECC8E10F66}">
      <dsp:nvSpPr>
        <dsp:cNvPr id="0" name=""/>
        <dsp:cNvSpPr/>
      </dsp:nvSpPr>
      <dsp:spPr>
        <a:xfrm>
          <a:off x="120025" y="1948147"/>
          <a:ext cx="1454561" cy="13163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A5E63-0A02-4757-9E2F-8D757ACC754B}">
      <dsp:nvSpPr>
        <dsp:cNvPr id="0" name=""/>
        <dsp:cNvSpPr/>
      </dsp:nvSpPr>
      <dsp:spPr>
        <a:xfrm>
          <a:off x="0" y="0"/>
          <a:ext cx="7272808" cy="1576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Aparentes</a:t>
          </a:r>
          <a:r>
            <a:rPr lang="pt-BR" sz="2300" kern="1200" dirty="0" smtClean="0"/>
            <a:t>.- </a:t>
          </a:r>
          <a:r>
            <a:rPr lang="es-MX" sz="2300" kern="1200" dirty="0" smtClean="0"/>
            <a:t>las que se anuncian por obras o signos exteriores, dispuestos para su uso y aprovechamiento.  </a:t>
          </a:r>
          <a:endParaRPr lang="es-MX" sz="2300" kern="1200" dirty="0"/>
        </a:p>
      </dsp:txBody>
      <dsp:txXfrm>
        <a:off x="1612254" y="0"/>
        <a:ext cx="5660553" cy="1576933"/>
      </dsp:txXfrm>
    </dsp:sp>
    <dsp:sp modelId="{3F174D3C-59C4-47FB-9589-6CC0D909703F}">
      <dsp:nvSpPr>
        <dsp:cNvPr id="0" name=""/>
        <dsp:cNvSpPr/>
      </dsp:nvSpPr>
      <dsp:spPr>
        <a:xfrm>
          <a:off x="157693" y="157693"/>
          <a:ext cx="1454561" cy="126154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E2FC5-BCB1-45F9-8F0F-4545E4889531}">
      <dsp:nvSpPr>
        <dsp:cNvPr id="0" name=""/>
        <dsp:cNvSpPr/>
      </dsp:nvSpPr>
      <dsp:spPr>
        <a:xfrm>
          <a:off x="0" y="1734626"/>
          <a:ext cx="7272808" cy="1576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No aparentes</a:t>
          </a:r>
          <a:r>
            <a:rPr lang="pt-BR" sz="2300" kern="1200" dirty="0" smtClean="0"/>
            <a:t>.- </a:t>
          </a:r>
          <a:r>
            <a:rPr lang="es-MX" sz="2300" kern="1200" dirty="0" smtClean="0"/>
            <a:t>las que no presentan signo exterior de su existencia.</a:t>
          </a:r>
          <a:endParaRPr lang="es-MX" sz="2300" kern="1200" dirty="0"/>
        </a:p>
      </dsp:txBody>
      <dsp:txXfrm>
        <a:off x="1612254" y="1734626"/>
        <a:ext cx="5660553" cy="1576933"/>
      </dsp:txXfrm>
    </dsp:sp>
    <dsp:sp modelId="{2DBC56C7-2AAD-4C7A-87EC-DECF23619811}">
      <dsp:nvSpPr>
        <dsp:cNvPr id="0" name=""/>
        <dsp:cNvSpPr/>
      </dsp:nvSpPr>
      <dsp:spPr>
        <a:xfrm>
          <a:off x="157693" y="1892319"/>
          <a:ext cx="1454561" cy="126154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8BAF0-A59E-4290-8400-DA34C49D9C21}">
      <dsp:nvSpPr>
        <dsp:cNvPr id="0" name=""/>
        <dsp:cNvSpPr/>
      </dsp:nvSpPr>
      <dsp:spPr>
        <a:xfrm>
          <a:off x="0" y="0"/>
          <a:ext cx="7755206" cy="103691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A71A5-C729-40C9-BEA7-026016FC6BE7}">
      <dsp:nvSpPr>
        <dsp:cNvPr id="0" name=""/>
        <dsp:cNvSpPr/>
      </dsp:nvSpPr>
      <dsp:spPr>
        <a:xfrm>
          <a:off x="232656" y="138255"/>
          <a:ext cx="2278091" cy="7604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0" b="-130000"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D881F-85BB-41F4-8026-DC13E3A528CC}">
      <dsp:nvSpPr>
        <dsp:cNvPr id="0" name=""/>
        <dsp:cNvSpPr/>
      </dsp:nvSpPr>
      <dsp:spPr>
        <a:xfrm rot="10800000">
          <a:off x="232656" y="1036915"/>
          <a:ext cx="2278091" cy="126734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Desagüe</a:t>
          </a:r>
          <a:endParaRPr lang="es-MX" sz="2700" kern="1200"/>
        </a:p>
      </dsp:txBody>
      <dsp:txXfrm rot="10800000">
        <a:off x="271631" y="1036915"/>
        <a:ext cx="2200141" cy="1228365"/>
      </dsp:txXfrm>
    </dsp:sp>
    <dsp:sp modelId="{700206AF-3EFD-4F7C-A19C-5B59BE8C4674}">
      <dsp:nvSpPr>
        <dsp:cNvPr id="0" name=""/>
        <dsp:cNvSpPr/>
      </dsp:nvSpPr>
      <dsp:spPr>
        <a:xfrm>
          <a:off x="2738557" y="138255"/>
          <a:ext cx="2278091" cy="7604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5000" b="-65000"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20D77-12FE-4954-A6C3-92B9808D2B19}">
      <dsp:nvSpPr>
        <dsp:cNvPr id="0" name=""/>
        <dsp:cNvSpPr/>
      </dsp:nvSpPr>
      <dsp:spPr>
        <a:xfrm rot="10800000">
          <a:off x="2738557" y="1036915"/>
          <a:ext cx="2278091" cy="126734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Acueducto</a:t>
          </a:r>
          <a:endParaRPr lang="es-MX" sz="2700" b="1" kern="1200" dirty="0" smtClean="0"/>
        </a:p>
      </dsp:txBody>
      <dsp:txXfrm rot="10800000">
        <a:off x="2777532" y="1036915"/>
        <a:ext cx="2200141" cy="1228365"/>
      </dsp:txXfrm>
    </dsp:sp>
    <dsp:sp modelId="{246A0E7C-69F9-4653-B1E8-86BF27F1D7CB}">
      <dsp:nvSpPr>
        <dsp:cNvPr id="0" name=""/>
        <dsp:cNvSpPr/>
      </dsp:nvSpPr>
      <dsp:spPr>
        <a:xfrm>
          <a:off x="5244458" y="138255"/>
          <a:ext cx="2278091" cy="7604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86DBC3-E7F7-4FDC-AA57-1CFE86540126}">
      <dsp:nvSpPr>
        <dsp:cNvPr id="0" name=""/>
        <dsp:cNvSpPr/>
      </dsp:nvSpPr>
      <dsp:spPr>
        <a:xfrm rot="10800000">
          <a:off x="5244458" y="1036915"/>
          <a:ext cx="2278091" cy="1267340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De Paso </a:t>
          </a:r>
          <a:endParaRPr lang="es-MX" sz="2700" b="1" kern="1200" dirty="0" smtClean="0"/>
        </a:p>
      </dsp:txBody>
      <dsp:txXfrm rot="10800000">
        <a:off x="5283433" y="1036915"/>
        <a:ext cx="2200141" cy="12283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67DC9-90A7-461E-A45A-B9B577F2D1EC}">
      <dsp:nvSpPr>
        <dsp:cNvPr id="0" name=""/>
        <dsp:cNvSpPr/>
      </dsp:nvSpPr>
      <dsp:spPr>
        <a:xfrm>
          <a:off x="1337764" y="279316"/>
          <a:ext cx="6862716" cy="1697320"/>
        </a:xfrm>
        <a:prstGeom prst="rect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9652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hacer a su costa todas las obras necesarias para el uso y conservación de la servidumbre.</a:t>
          </a:r>
          <a:endParaRPr lang="es-MX" sz="2000" kern="1200" dirty="0"/>
        </a:p>
      </dsp:txBody>
      <dsp:txXfrm>
        <a:off x="1337764" y="279316"/>
        <a:ext cx="6862716" cy="1697320"/>
      </dsp:txXfrm>
    </dsp:sp>
    <dsp:sp modelId="{321AC244-7201-4E9B-A208-CF70D7E9B730}">
      <dsp:nvSpPr>
        <dsp:cNvPr id="0" name=""/>
        <dsp:cNvSpPr/>
      </dsp:nvSpPr>
      <dsp:spPr>
        <a:xfrm>
          <a:off x="0" y="103330"/>
          <a:ext cx="2135143" cy="17821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635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2F06C9-D442-42AB-807A-2C5D0D0E4187}">
      <dsp:nvSpPr>
        <dsp:cNvPr id="0" name=""/>
        <dsp:cNvSpPr/>
      </dsp:nvSpPr>
      <dsp:spPr>
        <a:xfrm>
          <a:off x="1084904" y="2464563"/>
          <a:ext cx="7452732" cy="1697320"/>
        </a:xfrm>
        <a:prstGeom prst="rect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9652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No podrá menoscabar la servidumbre, podrá ofrecer otro lugar para el establecimiento de la servidumbre, que sea cómodo, quien no podrá rehusarlo, si no le perjudica.</a:t>
          </a:r>
          <a:endParaRPr lang="es-MX" sz="1800" kern="1200" dirty="0"/>
        </a:p>
      </dsp:txBody>
      <dsp:txXfrm>
        <a:off x="1084904" y="2464563"/>
        <a:ext cx="7452732" cy="1697320"/>
      </dsp:txXfrm>
    </dsp:sp>
    <dsp:sp modelId="{93256233-3C4F-4C43-9537-0E53BFA0E02A}">
      <dsp:nvSpPr>
        <dsp:cNvPr id="0" name=""/>
        <dsp:cNvSpPr/>
      </dsp:nvSpPr>
      <dsp:spPr>
        <a:xfrm>
          <a:off x="0" y="2174466"/>
          <a:ext cx="2114018" cy="178218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635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D95B6-6B92-4E2E-BF9C-D2C7EFF36500}">
      <dsp:nvSpPr>
        <dsp:cNvPr id="0" name=""/>
        <dsp:cNvSpPr/>
      </dsp:nvSpPr>
      <dsp:spPr>
        <a:xfrm>
          <a:off x="0" y="0"/>
          <a:ext cx="6192688" cy="149056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F0F0E5-D0C0-4EC5-9242-B10A7BAF3675}">
      <dsp:nvSpPr>
        <dsp:cNvPr id="0" name=""/>
        <dsp:cNvSpPr/>
      </dsp:nvSpPr>
      <dsp:spPr>
        <a:xfrm>
          <a:off x="185780" y="198742"/>
          <a:ext cx="1819102" cy="10930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52D688-DF42-4D22-B5B7-CEB849558394}">
      <dsp:nvSpPr>
        <dsp:cNvPr id="0" name=""/>
        <dsp:cNvSpPr/>
      </dsp:nvSpPr>
      <dsp:spPr>
        <a:xfrm rot="10800000">
          <a:off x="185780" y="1490565"/>
          <a:ext cx="1819102" cy="1821802"/>
        </a:xfrm>
        <a:prstGeom prst="round2SameRect">
          <a:avLst>
            <a:gd name="adj1" fmla="val 10500"/>
            <a:gd name="adj2" fmla="val 0"/>
          </a:avLst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Por reunirse en una misma persona la propiedad de los predios;</a:t>
          </a:r>
          <a:endParaRPr lang="es-MX" sz="1600" kern="1200"/>
        </a:p>
      </dsp:txBody>
      <dsp:txXfrm rot="10800000">
        <a:off x="241724" y="1490565"/>
        <a:ext cx="1707214" cy="1765858"/>
      </dsp:txXfrm>
    </dsp:sp>
    <dsp:sp modelId="{D74B1D29-0BB8-48E5-AD40-7FA2A707FF8A}">
      <dsp:nvSpPr>
        <dsp:cNvPr id="0" name=""/>
        <dsp:cNvSpPr/>
      </dsp:nvSpPr>
      <dsp:spPr>
        <a:xfrm>
          <a:off x="2186792" y="198742"/>
          <a:ext cx="1819102" cy="10930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38947-D038-47BF-B3B9-30EF2176DCD1}">
      <dsp:nvSpPr>
        <dsp:cNvPr id="0" name=""/>
        <dsp:cNvSpPr/>
      </dsp:nvSpPr>
      <dsp:spPr>
        <a:xfrm rot="10800000">
          <a:off x="2186792" y="1490565"/>
          <a:ext cx="1819102" cy="1821802"/>
        </a:xfrm>
        <a:prstGeom prst="round2SameRect">
          <a:avLst>
            <a:gd name="adj1" fmla="val 10500"/>
            <a:gd name="adj2" fmla="val 0"/>
          </a:avLst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prescripción</a:t>
          </a:r>
        </a:p>
      </dsp:txBody>
      <dsp:txXfrm rot="10800000">
        <a:off x="2242736" y="1490565"/>
        <a:ext cx="1707214" cy="1765858"/>
      </dsp:txXfrm>
    </dsp:sp>
    <dsp:sp modelId="{5F9C11B0-3EE0-489A-9261-373234DB01E4}">
      <dsp:nvSpPr>
        <dsp:cNvPr id="0" name=""/>
        <dsp:cNvSpPr/>
      </dsp:nvSpPr>
      <dsp:spPr>
        <a:xfrm>
          <a:off x="4187805" y="198742"/>
          <a:ext cx="1819102" cy="10930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7F59E-1B06-40B3-B23A-0EF59EF27DB5}">
      <dsp:nvSpPr>
        <dsp:cNvPr id="0" name=""/>
        <dsp:cNvSpPr/>
      </dsp:nvSpPr>
      <dsp:spPr>
        <a:xfrm rot="10800000">
          <a:off x="4187805" y="1490565"/>
          <a:ext cx="1819102" cy="1821802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Los predios no pueda usarse de la servidumbre</a:t>
          </a:r>
        </a:p>
      </dsp:txBody>
      <dsp:txXfrm rot="10800000">
        <a:off x="4243749" y="1490565"/>
        <a:ext cx="1707214" cy="17658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8BAE7-2D4E-4908-8A68-9C288AB888D0}">
      <dsp:nvSpPr>
        <dsp:cNvPr id="0" name=""/>
        <dsp:cNvSpPr/>
      </dsp:nvSpPr>
      <dsp:spPr>
        <a:xfrm>
          <a:off x="1309342" y="207319"/>
          <a:ext cx="5610914" cy="133811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349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Por la remisión hecha por el dueño del predio dominante</a:t>
          </a:r>
          <a:endParaRPr lang="es-MX" sz="1700" kern="1200" dirty="0"/>
        </a:p>
      </dsp:txBody>
      <dsp:txXfrm>
        <a:off x="1309342" y="207319"/>
        <a:ext cx="5610914" cy="1338113"/>
      </dsp:txXfrm>
    </dsp:sp>
    <dsp:sp modelId="{43ECC97D-FCEC-4BC3-9B68-B6A9208C3B17}">
      <dsp:nvSpPr>
        <dsp:cNvPr id="0" name=""/>
        <dsp:cNvSpPr/>
      </dsp:nvSpPr>
      <dsp:spPr>
        <a:xfrm>
          <a:off x="864099" y="72007"/>
          <a:ext cx="936679" cy="140501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111EEC-46BB-4161-8172-7D125D658611}">
      <dsp:nvSpPr>
        <dsp:cNvPr id="0" name=""/>
        <dsp:cNvSpPr/>
      </dsp:nvSpPr>
      <dsp:spPr>
        <a:xfrm>
          <a:off x="1316087" y="1891855"/>
          <a:ext cx="5597425" cy="133811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349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 servidumbre voluntaria,  vence el plazo, se cumple la condición o sobreviene la circunstancia que debe poner término.</a:t>
          </a:r>
          <a:endParaRPr lang="es-MX" sz="1700" kern="1200" dirty="0"/>
        </a:p>
      </dsp:txBody>
      <dsp:txXfrm>
        <a:off x="1316087" y="1891855"/>
        <a:ext cx="5597425" cy="1338113"/>
      </dsp:txXfrm>
    </dsp:sp>
    <dsp:sp modelId="{8617F383-72E9-4003-B476-F24DDAEBA75D}">
      <dsp:nvSpPr>
        <dsp:cNvPr id="0" name=""/>
        <dsp:cNvSpPr/>
      </dsp:nvSpPr>
      <dsp:spPr>
        <a:xfrm>
          <a:off x="936102" y="1728190"/>
          <a:ext cx="936679" cy="140501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6FB70-C8CC-4DC3-9386-F4CE9F44CB8E}">
      <dsp:nvSpPr>
        <dsp:cNvPr id="0" name=""/>
        <dsp:cNvSpPr/>
      </dsp:nvSpPr>
      <dsp:spPr>
        <a:xfrm>
          <a:off x="177226" y="855583"/>
          <a:ext cx="4153705" cy="129803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01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Bienes deteriorables</a:t>
          </a:r>
          <a:endParaRPr lang="es-MX" sz="3000" kern="1200" dirty="0"/>
        </a:p>
      </dsp:txBody>
      <dsp:txXfrm>
        <a:off x="177226" y="855583"/>
        <a:ext cx="4153705" cy="1298032"/>
      </dsp:txXfrm>
    </dsp:sp>
    <dsp:sp modelId="{5FA135F8-3587-470F-A53E-273E17AE29DE}">
      <dsp:nvSpPr>
        <dsp:cNvPr id="0" name=""/>
        <dsp:cNvSpPr/>
      </dsp:nvSpPr>
      <dsp:spPr>
        <a:xfrm>
          <a:off x="4155" y="668089"/>
          <a:ext cx="908623" cy="136293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9E2F9-5267-48F5-8AB0-535AEBD8B15B}">
      <dsp:nvSpPr>
        <dsp:cNvPr id="0" name=""/>
        <dsp:cNvSpPr/>
      </dsp:nvSpPr>
      <dsp:spPr>
        <a:xfrm>
          <a:off x="4721135" y="855583"/>
          <a:ext cx="4153705" cy="129803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01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Bienes consumibles</a:t>
          </a:r>
          <a:endParaRPr lang="es-MX" sz="3000" kern="1200" dirty="0" smtClean="0"/>
        </a:p>
      </dsp:txBody>
      <dsp:txXfrm>
        <a:off x="4721135" y="855583"/>
        <a:ext cx="4153705" cy="1298032"/>
      </dsp:txXfrm>
    </dsp:sp>
    <dsp:sp modelId="{D455D5D3-7AB7-4502-AE47-AA09D77BA431}">
      <dsp:nvSpPr>
        <dsp:cNvPr id="0" name=""/>
        <dsp:cNvSpPr/>
      </dsp:nvSpPr>
      <dsp:spPr>
        <a:xfrm>
          <a:off x="4548064" y="668089"/>
          <a:ext cx="908623" cy="136293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05AD9-96C5-4154-A82F-F51206264F42}">
      <dsp:nvSpPr>
        <dsp:cNvPr id="0" name=""/>
        <dsp:cNvSpPr/>
      </dsp:nvSpPr>
      <dsp:spPr>
        <a:xfrm>
          <a:off x="177226" y="2489662"/>
          <a:ext cx="4153705" cy="129803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01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Sobre capitales</a:t>
          </a:r>
          <a:endParaRPr lang="es-MX" sz="3000" kern="1200" dirty="0" smtClean="0"/>
        </a:p>
      </dsp:txBody>
      <dsp:txXfrm>
        <a:off x="177226" y="2489662"/>
        <a:ext cx="4153705" cy="1298032"/>
      </dsp:txXfrm>
    </dsp:sp>
    <dsp:sp modelId="{6E131A78-8FD4-40AA-8D3F-1636693AEFCC}">
      <dsp:nvSpPr>
        <dsp:cNvPr id="0" name=""/>
        <dsp:cNvSpPr/>
      </dsp:nvSpPr>
      <dsp:spPr>
        <a:xfrm>
          <a:off x="4155" y="2302168"/>
          <a:ext cx="908623" cy="136293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7C365A-2A87-4DB2-B19A-E60388279F64}">
      <dsp:nvSpPr>
        <dsp:cNvPr id="0" name=""/>
        <dsp:cNvSpPr/>
      </dsp:nvSpPr>
      <dsp:spPr>
        <a:xfrm>
          <a:off x="4721135" y="2489662"/>
          <a:ext cx="4153705" cy="129803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01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Sobre ganados</a:t>
          </a:r>
          <a:endParaRPr lang="es-MX" sz="3000" kern="1200" dirty="0" smtClean="0"/>
        </a:p>
      </dsp:txBody>
      <dsp:txXfrm>
        <a:off x="4721135" y="2489662"/>
        <a:ext cx="4153705" cy="1298032"/>
      </dsp:txXfrm>
    </dsp:sp>
    <dsp:sp modelId="{5FE71BC7-4CAA-4A6C-958F-7A54614B7742}">
      <dsp:nvSpPr>
        <dsp:cNvPr id="0" name=""/>
        <dsp:cNvSpPr/>
      </dsp:nvSpPr>
      <dsp:spPr>
        <a:xfrm>
          <a:off x="4548064" y="2302168"/>
          <a:ext cx="908623" cy="1362934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6FB70-C8CC-4DC3-9386-F4CE9F44CB8E}">
      <dsp:nvSpPr>
        <dsp:cNvPr id="0" name=""/>
        <dsp:cNvSpPr/>
      </dsp:nvSpPr>
      <dsp:spPr>
        <a:xfrm>
          <a:off x="243322" y="331445"/>
          <a:ext cx="4977327" cy="15554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3534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Sobre árboles frutales</a:t>
          </a:r>
          <a:endParaRPr lang="es-MX" sz="3600" kern="1200" dirty="0"/>
        </a:p>
      </dsp:txBody>
      <dsp:txXfrm>
        <a:off x="243322" y="331445"/>
        <a:ext cx="4977327" cy="1555414"/>
      </dsp:txXfrm>
    </dsp:sp>
    <dsp:sp modelId="{5FA135F8-3587-470F-A53E-273E17AE29DE}">
      <dsp:nvSpPr>
        <dsp:cNvPr id="0" name=""/>
        <dsp:cNvSpPr/>
      </dsp:nvSpPr>
      <dsp:spPr>
        <a:xfrm>
          <a:off x="35933" y="106774"/>
          <a:ext cx="1088790" cy="163318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53E11B-CA90-4650-96CC-762AD6C505B1}">
      <dsp:nvSpPr>
        <dsp:cNvPr id="0" name=""/>
        <dsp:cNvSpPr/>
      </dsp:nvSpPr>
      <dsp:spPr>
        <a:xfrm>
          <a:off x="243322" y="2289539"/>
          <a:ext cx="4977327" cy="15554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3534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Sobre hacienda, quinta o rancho</a:t>
          </a:r>
          <a:endParaRPr lang="es-MX" sz="3600" kern="1200" dirty="0"/>
        </a:p>
      </dsp:txBody>
      <dsp:txXfrm>
        <a:off x="243322" y="2289539"/>
        <a:ext cx="4977327" cy="1555414"/>
      </dsp:txXfrm>
    </dsp:sp>
    <dsp:sp modelId="{B814D450-37A5-443B-9A2D-A4FCB33EDEB1}">
      <dsp:nvSpPr>
        <dsp:cNvPr id="0" name=""/>
        <dsp:cNvSpPr/>
      </dsp:nvSpPr>
      <dsp:spPr>
        <a:xfrm>
          <a:off x="35933" y="2064868"/>
          <a:ext cx="1088790" cy="1633185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6AA4596-B4D0-4A8C-B453-8F0571D889B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C469F4-80B2-40D2-AF11-437611668D1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6600" dirty="0" smtClean="0">
                <a:solidFill>
                  <a:schemeClr val="bg1"/>
                </a:solidFill>
              </a:rPr>
              <a:t>Derechos reales</a:t>
            </a:r>
            <a:endParaRPr lang="es-MX" sz="6600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772400" cy="720080"/>
          </a:xfr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SERVIDUMBRE Y USUFRUCTO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406664" y="6137920"/>
            <a:ext cx="7772400" cy="72008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MX" sz="3600" b="1" dirty="0" smtClean="0">
                <a:solidFill>
                  <a:schemeClr val="bg1"/>
                </a:solidFill>
              </a:rPr>
              <a:t>L.D. Citlali Lara Fuentes</a:t>
            </a:r>
            <a:endParaRPr lang="es-MX" sz="3600" b="1" dirty="0">
              <a:solidFill>
                <a:schemeClr val="bg1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" y="5256498"/>
            <a:ext cx="1760592" cy="160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612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91713" y="2276872"/>
            <a:ext cx="8229600" cy="1440159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09728" indent="0" algn="just">
              <a:buNone/>
            </a:pPr>
            <a:r>
              <a:rPr lang="es-MX" dirty="0"/>
              <a:t>El que quiera usar agua de la que tenga derecho de disponer, puede hacerla pasar </a:t>
            </a:r>
            <a:r>
              <a:rPr lang="es-MX" dirty="0" smtClean="0"/>
              <a:t>por los </a:t>
            </a:r>
            <a:r>
              <a:rPr lang="es-MX" dirty="0"/>
              <a:t>predios </a:t>
            </a:r>
            <a:r>
              <a:rPr lang="es-MX" dirty="0" smtClean="0"/>
              <a:t>intermedios.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/>
              <a:t>Acueducto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07809"/>
            <a:ext cx="2042337" cy="1592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41" y="5085184"/>
            <a:ext cx="2682473" cy="13412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201" y="3993434"/>
            <a:ext cx="3268581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2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158417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sz="2400" dirty="0"/>
              <a:t>El propietario de un inmueble enclavado entre otros ajenos sin salida a la vía </a:t>
            </a:r>
            <a:r>
              <a:rPr lang="es-MX" sz="2400" dirty="0" smtClean="0"/>
              <a:t>pública, tiene </a:t>
            </a:r>
            <a:r>
              <a:rPr lang="es-MX" sz="2400" dirty="0"/>
              <a:t>derecho de exigir paso, para el </a:t>
            </a:r>
            <a:r>
              <a:rPr lang="es-MX" sz="2400" dirty="0" smtClean="0"/>
              <a:t>aprovechamiento </a:t>
            </a:r>
            <a:r>
              <a:rPr lang="es-MX" sz="2400" dirty="0"/>
              <a:t>de aquél, por los predios </a:t>
            </a:r>
            <a:r>
              <a:rPr lang="es-MX" sz="2400" dirty="0" smtClean="0"/>
              <a:t>vecinos.</a:t>
            </a:r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De paso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90255"/>
            <a:ext cx="2644369" cy="1455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824" y="4919168"/>
            <a:ext cx="1501270" cy="16613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19168"/>
            <a:ext cx="1790035" cy="144876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26684"/>
            <a:ext cx="342909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563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36815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09728" indent="0" algn="just">
              <a:buNone/>
            </a:pPr>
            <a:r>
              <a:rPr lang="es-MX" dirty="0" smtClean="0"/>
              <a:t>El </a:t>
            </a:r>
            <a:r>
              <a:rPr lang="es-MX" dirty="0"/>
              <a:t>propietario de un inmueble puede establecer en él, las servidumbres que </a:t>
            </a:r>
            <a:r>
              <a:rPr lang="es-MX" dirty="0" smtClean="0"/>
              <a:t>crea convenientes </a:t>
            </a:r>
            <a:r>
              <a:rPr lang="es-MX" dirty="0"/>
              <a:t>en el modo y forma que mejor le </a:t>
            </a:r>
            <a:r>
              <a:rPr lang="es-MX" dirty="0" smtClean="0"/>
              <a:t>parezca.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/>
              <a:t>Servidumbres Voluntarias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34144"/>
            <a:ext cx="2665009" cy="17852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831223"/>
            <a:ext cx="1800200" cy="19905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56017"/>
            <a:ext cx="2438400" cy="2409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318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69367"/>
              </p:ext>
            </p:extLst>
          </p:nvPr>
        </p:nvGraphicFramePr>
        <p:xfrm>
          <a:off x="187944" y="1556792"/>
          <a:ext cx="8698982" cy="4161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/>
              <a:t>Derechos y Obligaciones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13074" y="1484784"/>
            <a:ext cx="4107198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es-MX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Predio dominante 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912436" y="3789040"/>
            <a:ext cx="4395868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es-MX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Predio </a:t>
            </a:r>
            <a:r>
              <a:rPr lang="es-MX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sirviente </a:t>
            </a:r>
          </a:p>
        </p:txBody>
      </p:sp>
    </p:spTree>
    <p:extLst>
      <p:ext uri="{BB962C8B-B14F-4D97-AF65-F5344CB8AC3E}">
        <p14:creationId xmlns:p14="http://schemas.microsoft.com/office/powerpoint/2010/main" val="408491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356678"/>
              </p:ext>
            </p:extLst>
          </p:nvPr>
        </p:nvGraphicFramePr>
        <p:xfrm>
          <a:off x="1647096" y="2708920"/>
          <a:ext cx="619268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/>
              <a:t>Extinción de las Servidumbres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619672" y="1616075"/>
            <a:ext cx="61206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09728" lvl="0">
              <a:spcBef>
                <a:spcPts val="400"/>
              </a:spcBef>
              <a:buClr>
                <a:srgbClr val="F07F09"/>
              </a:buClr>
              <a:buSzPct val="68000"/>
            </a:pPr>
            <a:r>
              <a:rPr lang="es-MX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Artículo </a:t>
            </a:r>
            <a:r>
              <a:rPr lang="es-MX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5.227 código civil del Estado de México</a:t>
            </a:r>
            <a:endParaRPr lang="es-MX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23152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1000" r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/>
              <a:t>Extinción de las Servidumbres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354113"/>
              </p:ext>
            </p:extLst>
          </p:nvPr>
        </p:nvGraphicFramePr>
        <p:xfrm>
          <a:off x="467544" y="2204864"/>
          <a:ext cx="8229600" cy="3244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2487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5904656" cy="280831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s-MX" sz="2800" dirty="0" smtClean="0"/>
              <a:t>Concepto </a:t>
            </a:r>
          </a:p>
          <a:p>
            <a:pPr algn="just"/>
            <a:r>
              <a:rPr lang="es-MX" sz="2800" dirty="0" smtClean="0"/>
              <a:t>constitución</a:t>
            </a:r>
          </a:p>
          <a:p>
            <a:pPr algn="just"/>
            <a:r>
              <a:rPr lang="es-MX" sz="2800" dirty="0" smtClean="0"/>
              <a:t>Derechos  </a:t>
            </a:r>
            <a:r>
              <a:rPr lang="es-MX" sz="2800" dirty="0"/>
              <a:t>y obligaciones </a:t>
            </a:r>
            <a:r>
              <a:rPr lang="es-MX" sz="2800" dirty="0" smtClean="0"/>
              <a:t>del nudo propietario y del usufructuario   </a:t>
            </a:r>
          </a:p>
          <a:p>
            <a:pPr algn="just"/>
            <a:r>
              <a:rPr lang="es-MX" sz="2800" dirty="0" smtClean="0"/>
              <a:t>Extinción </a:t>
            </a:r>
            <a:endParaRPr lang="es-MX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Usufructo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00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151216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09728" indent="0" algn="just">
              <a:buNone/>
            </a:pPr>
            <a:r>
              <a:rPr lang="es-MX" dirty="0" smtClean="0"/>
              <a:t>Es el </a:t>
            </a:r>
            <a:r>
              <a:rPr lang="es-MX" dirty="0"/>
              <a:t>derecho real, esencialmente vitalicio y temporal por naturaleza, </a:t>
            </a:r>
            <a:r>
              <a:rPr lang="es-MX" dirty="0" smtClean="0"/>
              <a:t>de disfrutar </a:t>
            </a:r>
            <a:r>
              <a:rPr lang="es-MX" dirty="0"/>
              <a:t>de los bienes ajenos.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dirty="0" smtClean="0"/>
              <a:t>Concepto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082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343499"/>
              </p:ext>
            </p:extLst>
          </p:nvPr>
        </p:nvGraphicFramePr>
        <p:xfrm>
          <a:off x="265004" y="2069559"/>
          <a:ext cx="8878996" cy="4455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4000" dirty="0" smtClean="0"/>
              <a:t>Bienes</a:t>
            </a:r>
            <a:endParaRPr lang="es-MX" sz="3200" dirty="0"/>
          </a:p>
        </p:txBody>
      </p:sp>
      <p:sp>
        <p:nvSpPr>
          <p:cNvPr id="6" name="5 Rectángulo"/>
          <p:cNvSpPr/>
          <p:nvPr/>
        </p:nvSpPr>
        <p:spPr>
          <a:xfrm>
            <a:off x="1357602" y="1484784"/>
            <a:ext cx="6476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</a:t>
            </a:r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 </a:t>
            </a:r>
            <a:r>
              <a:rPr lang="es-MX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pueden darse en </a:t>
            </a:r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usufructo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0369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298494"/>
              </p:ext>
            </p:extLst>
          </p:nvPr>
        </p:nvGraphicFramePr>
        <p:xfrm>
          <a:off x="2123728" y="2276872"/>
          <a:ext cx="5256584" cy="3951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4000" dirty="0" smtClean="0"/>
              <a:t>Bienes</a:t>
            </a:r>
            <a:endParaRPr lang="es-MX" sz="3200" dirty="0"/>
          </a:p>
        </p:txBody>
      </p:sp>
      <p:sp>
        <p:nvSpPr>
          <p:cNvPr id="6" name="5 Rectángulo"/>
          <p:cNvSpPr/>
          <p:nvPr/>
        </p:nvSpPr>
        <p:spPr>
          <a:xfrm>
            <a:off x="1356801" y="1484784"/>
            <a:ext cx="6478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</a:t>
            </a:r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 </a:t>
            </a:r>
            <a:r>
              <a:rPr lang="es-MX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pueden darse en </a:t>
            </a:r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usufructo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64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23728" y="1916832"/>
            <a:ext cx="5400600" cy="2880320"/>
          </a:xfr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 smtClean="0"/>
              <a:t>Concepto</a:t>
            </a:r>
          </a:p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 smtClean="0"/>
              <a:t>Características</a:t>
            </a:r>
          </a:p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 smtClean="0"/>
              <a:t>Clasificación </a:t>
            </a:r>
          </a:p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 smtClean="0"/>
              <a:t>Constitución </a:t>
            </a:r>
          </a:p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 smtClean="0"/>
              <a:t>Derechos y obligaciones</a:t>
            </a:r>
          </a:p>
          <a:p>
            <a:pPr marL="628650" indent="-514350" algn="just">
              <a:buFont typeface="Wingdings" pitchFamily="2" charset="2"/>
              <a:buChar char="v"/>
            </a:pPr>
            <a:r>
              <a:rPr lang="es-MX" sz="2800" dirty="0"/>
              <a:t>E</a:t>
            </a:r>
            <a:r>
              <a:rPr lang="es-MX" sz="2800" dirty="0" smtClean="0"/>
              <a:t>xtinción.</a:t>
            </a:r>
            <a:endParaRPr lang="es-MX" sz="28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SERVIDUMBRE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18903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Constitución 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098394"/>
              </p:ext>
            </p:extLst>
          </p:nvPr>
        </p:nvGraphicFramePr>
        <p:xfrm>
          <a:off x="179512" y="1628800"/>
          <a:ext cx="8697144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9429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Constitución 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1237217"/>
              </p:ext>
            </p:extLst>
          </p:nvPr>
        </p:nvGraphicFramePr>
        <p:xfrm>
          <a:off x="539552" y="1700808"/>
          <a:ext cx="838580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8712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23528" y="2132856"/>
            <a:ext cx="194421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179512" y="4149080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Partes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93987274"/>
              </p:ext>
            </p:extLst>
          </p:nvPr>
        </p:nvGraphicFramePr>
        <p:xfrm>
          <a:off x="0" y="1844824"/>
          <a:ext cx="6552728" cy="332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48880"/>
            <a:ext cx="1838325" cy="25431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481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14649" y="2276872"/>
            <a:ext cx="8229600" cy="165618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sz="2000" dirty="0" smtClean="0"/>
              <a:t>Es el desmembramiento de </a:t>
            </a:r>
            <a:r>
              <a:rPr lang="es-MX" sz="2000" dirty="0"/>
              <a:t>las </a:t>
            </a:r>
            <a:r>
              <a:rPr lang="es-MX" sz="2000" dirty="0" smtClean="0"/>
              <a:t>facultades  de uso</a:t>
            </a:r>
            <a:r>
              <a:rPr lang="es-MX" sz="2000" dirty="0"/>
              <a:t>, goce y disposición</a:t>
            </a:r>
            <a:r>
              <a:rPr lang="es-MX" sz="2000" dirty="0" smtClean="0"/>
              <a:t>, </a:t>
            </a:r>
            <a:r>
              <a:rPr lang="es-MX" sz="2000" dirty="0"/>
              <a:t>el propietario o nudo propietario tiene la facultad de disponer de su derecho de </a:t>
            </a:r>
            <a:r>
              <a:rPr lang="es-MX" sz="2000" dirty="0" smtClean="0"/>
              <a:t>propiedad, sin embargo no posee el </a:t>
            </a:r>
            <a:r>
              <a:rPr lang="es-MX" sz="2000" dirty="0"/>
              <a:t>aprovechamiento directo sobre la cosa mientras subsista el </a:t>
            </a:r>
            <a:r>
              <a:rPr lang="es-MX" sz="2000" dirty="0" smtClean="0"/>
              <a:t>usufructo.</a:t>
            </a:r>
            <a:endParaRPr lang="es-MX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Nuda propiedad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70246"/>
            <a:ext cx="3064137" cy="2245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1183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907685"/>
              </p:ext>
            </p:extLst>
          </p:nvPr>
        </p:nvGraphicFramePr>
        <p:xfrm>
          <a:off x="1619672" y="2636912"/>
          <a:ext cx="5596813" cy="3109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Usufructuario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771800" y="1684258"/>
            <a:ext cx="35862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4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DERECHOS </a:t>
            </a:r>
            <a:endParaRPr lang="es-E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7202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Usufructuario (obligaciones)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33426271"/>
              </p:ext>
            </p:extLst>
          </p:nvPr>
        </p:nvGraphicFramePr>
        <p:xfrm>
          <a:off x="1043608" y="2204864"/>
          <a:ext cx="7704856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2843808" y="1556792"/>
            <a:ext cx="32403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OBLIGACIONES</a:t>
            </a:r>
            <a:endParaRPr lang="es-E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83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Usufructuario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3145343"/>
              </p:ext>
            </p:extLst>
          </p:nvPr>
        </p:nvGraphicFramePr>
        <p:xfrm>
          <a:off x="1331640" y="2132856"/>
          <a:ext cx="648072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Rectángulo"/>
          <p:cNvSpPr/>
          <p:nvPr/>
        </p:nvSpPr>
        <p:spPr>
          <a:xfrm>
            <a:off x="2662560" y="1484784"/>
            <a:ext cx="36043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OBLIGACIONES</a:t>
            </a:r>
            <a:endParaRPr lang="es-E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4004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2348880"/>
            <a:ext cx="8003232" cy="1440159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09728" indent="0" algn="just">
              <a:buNone/>
            </a:pPr>
            <a:r>
              <a:rPr lang="es-MX" dirty="0" smtClean="0"/>
              <a:t>Hacer todas </a:t>
            </a:r>
            <a:r>
              <a:rPr lang="es-MX" dirty="0"/>
              <a:t>las reparaciones convenientes para que el bien pueda producir los frutos que ordinariamente </a:t>
            </a:r>
            <a:r>
              <a:rPr lang="es-MX" dirty="0" smtClean="0"/>
              <a:t>se obtenían </a:t>
            </a:r>
            <a:r>
              <a:rPr lang="es-MX" dirty="0"/>
              <a:t>de él.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dirty="0" smtClean="0"/>
              <a:t>Propietario 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86820"/>
            <a:ext cx="4762500" cy="183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21088"/>
            <a:ext cx="1237170" cy="1184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526289" y="1556792"/>
            <a:ext cx="36043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OBLIGACIONES</a:t>
            </a:r>
            <a:endParaRPr lang="es-E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80482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494642"/>
            <a:ext cx="8229600" cy="1296144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sz="2400" dirty="0" smtClean="0"/>
              <a:t>El propietario </a:t>
            </a:r>
            <a:r>
              <a:rPr lang="es-MX" sz="2400" dirty="0"/>
              <a:t>tiene el derecho de intervenir en la administración de los bienes, para procurar </a:t>
            </a:r>
            <a:r>
              <a:rPr lang="es-MX" sz="2400" dirty="0" smtClean="0"/>
              <a:t>su conservación.</a:t>
            </a:r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dirty="0" smtClean="0"/>
              <a:t>Propietario</a:t>
            </a: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169622" y="4324104"/>
            <a:ext cx="1764196" cy="1237620"/>
          </a:xfrm>
          <a:prstGeom prst="roundRect">
            <a:avLst>
              <a:gd name="adj" fmla="val 10000"/>
            </a:avLst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4 Señal de prohibido"/>
          <p:cNvSpPr/>
          <p:nvPr/>
        </p:nvSpPr>
        <p:spPr>
          <a:xfrm>
            <a:off x="827584" y="3790786"/>
            <a:ext cx="2448272" cy="2304256"/>
          </a:xfrm>
          <a:prstGeom prst="noSmoking">
            <a:avLst>
              <a:gd name="adj" fmla="val 9410"/>
            </a:avLst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02916"/>
            <a:ext cx="2886075" cy="2095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483768" y="1628800"/>
            <a:ext cx="39714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DERECHOS </a:t>
            </a:r>
            <a:endParaRPr lang="es-ES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78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881700"/>
              </p:ext>
            </p:extLst>
          </p:nvPr>
        </p:nvGraphicFramePr>
        <p:xfrm>
          <a:off x="539552" y="184482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Extinción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964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1296144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114300" indent="0" algn="just">
              <a:buNone/>
            </a:pPr>
            <a:r>
              <a:rPr lang="es-MX" sz="2800" dirty="0" smtClean="0"/>
              <a:t>Es </a:t>
            </a:r>
            <a:r>
              <a:rPr lang="es-MX" sz="2800" dirty="0"/>
              <a:t>un gravamen real impuesto sobre un inmueble en beneficio de </a:t>
            </a:r>
            <a:r>
              <a:rPr lang="es-MX" sz="2800" dirty="0" smtClean="0"/>
              <a:t>otro perteneciente </a:t>
            </a:r>
            <a:r>
              <a:rPr lang="es-MX" sz="2800" dirty="0"/>
              <a:t>a distinto propietario</a:t>
            </a:r>
            <a:r>
              <a:rPr lang="es-MX" sz="2800" dirty="0" smtClean="0"/>
              <a:t>.</a:t>
            </a:r>
          </a:p>
          <a:p>
            <a:pPr algn="just"/>
            <a:endParaRPr lang="es-MX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Concepto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01008"/>
            <a:ext cx="6474615" cy="26026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075258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607444"/>
              </p:ext>
            </p:extLst>
          </p:nvPr>
        </p:nvGraphicFramePr>
        <p:xfrm>
          <a:off x="539552" y="184482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Extinción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932580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1065297"/>
              </p:ext>
            </p:extLst>
          </p:nvPr>
        </p:nvGraphicFramePr>
        <p:xfrm>
          <a:off x="1259632" y="1783358"/>
          <a:ext cx="6851104" cy="37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Extinción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8521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Extinción 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827262"/>
              </p:ext>
            </p:extLst>
          </p:nvPr>
        </p:nvGraphicFramePr>
        <p:xfrm>
          <a:off x="827584" y="1916832"/>
          <a:ext cx="7416824" cy="3460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542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796136" y="1844824"/>
            <a:ext cx="309634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652120" y="4941168"/>
            <a:ext cx="28803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1403648" y="5013176"/>
            <a:ext cx="29523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5652120" y="3645024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403648" y="3645024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403648" y="2132856"/>
            <a:ext cx="26642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Características 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981273"/>
              </p:ext>
            </p:extLst>
          </p:nvPr>
        </p:nvGraphicFramePr>
        <p:xfrm>
          <a:off x="385192" y="1484784"/>
          <a:ext cx="8579296" cy="4738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54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544714"/>
              </p:ext>
            </p:extLst>
          </p:nvPr>
        </p:nvGraphicFramePr>
        <p:xfrm>
          <a:off x="899592" y="1988840"/>
          <a:ext cx="7272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sz="4400" dirty="0" smtClean="0"/>
              <a:t>Clases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202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384372"/>
              </p:ext>
            </p:extLst>
          </p:nvPr>
        </p:nvGraphicFramePr>
        <p:xfrm>
          <a:off x="899592" y="1628800"/>
          <a:ext cx="727280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sz="4400" dirty="0" smtClean="0"/>
              <a:t>Clases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59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144016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09728" indent="0" algn="just">
              <a:buNone/>
            </a:pPr>
            <a:r>
              <a:rPr lang="es-MX" dirty="0" smtClean="0"/>
              <a:t>Se constituyen </a:t>
            </a:r>
            <a:r>
              <a:rPr lang="es-MX" dirty="0"/>
              <a:t>por acuerdo de voluntades o por ley; las primeras </a:t>
            </a:r>
            <a:r>
              <a:rPr lang="es-MX" dirty="0" smtClean="0"/>
              <a:t>se llaman </a:t>
            </a:r>
            <a:r>
              <a:rPr lang="es-MX" dirty="0"/>
              <a:t>voluntarias y las segundas legales.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/>
              <a:t>Servidumbres voluntarias y legales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240600"/>
            <a:ext cx="3234898" cy="20879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6617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4910"/>
              </p:ext>
            </p:extLst>
          </p:nvPr>
        </p:nvGraphicFramePr>
        <p:xfrm>
          <a:off x="755576" y="1772816"/>
          <a:ext cx="775520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Servidumbres legales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37112"/>
            <a:ext cx="3460001" cy="20739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82603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132857"/>
            <a:ext cx="8229600" cy="158417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sz="2400" dirty="0"/>
              <a:t>Los predios inferiores están sujetos a recibir las aguas que naturalmente, o </a:t>
            </a:r>
            <a:r>
              <a:rPr lang="es-MX" sz="2400" dirty="0" smtClean="0"/>
              <a:t>como consecuencia </a:t>
            </a:r>
            <a:r>
              <a:rPr lang="es-MX" sz="2400" dirty="0"/>
              <a:t>de las mejoras agrícolas o industriales que se hagan, caigan de los </a:t>
            </a:r>
            <a:r>
              <a:rPr lang="es-MX" sz="2400" dirty="0" smtClean="0"/>
              <a:t>superiores.</a:t>
            </a:r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Desagüe 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941168"/>
            <a:ext cx="2594423" cy="158330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575604"/>
            <a:ext cx="1557346" cy="1659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35055"/>
            <a:ext cx="2134369" cy="1656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229"/>
            <a:ext cx="3096344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103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442</TotalTime>
  <Words>810</Words>
  <Application>Microsoft Office PowerPoint</Application>
  <PresentationFormat>Presentación en pantalla (4:3)</PresentationFormat>
  <Paragraphs>123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Concurrencia</vt:lpstr>
      <vt:lpstr>Derechos reales</vt:lpstr>
      <vt:lpstr>SERVIDUMBRE</vt:lpstr>
      <vt:lpstr>Concepto </vt:lpstr>
      <vt:lpstr>Características </vt:lpstr>
      <vt:lpstr>Clases </vt:lpstr>
      <vt:lpstr>Clases </vt:lpstr>
      <vt:lpstr>Servidumbres voluntarias y legales</vt:lpstr>
      <vt:lpstr>Servidumbres legales </vt:lpstr>
      <vt:lpstr>Desagüe </vt:lpstr>
      <vt:lpstr>Acueducto</vt:lpstr>
      <vt:lpstr>De paso</vt:lpstr>
      <vt:lpstr>Servidumbres Voluntarias</vt:lpstr>
      <vt:lpstr>Derechos y Obligaciones</vt:lpstr>
      <vt:lpstr>Extinción de las Servidumbres</vt:lpstr>
      <vt:lpstr>Extinción de las Servidumbres</vt:lpstr>
      <vt:lpstr>Usufructo </vt:lpstr>
      <vt:lpstr>Concepto</vt:lpstr>
      <vt:lpstr>Bienes</vt:lpstr>
      <vt:lpstr>Bienes</vt:lpstr>
      <vt:lpstr>Constitución </vt:lpstr>
      <vt:lpstr>Constitución </vt:lpstr>
      <vt:lpstr>Partes</vt:lpstr>
      <vt:lpstr>Nuda propiedad</vt:lpstr>
      <vt:lpstr>Usufructuario</vt:lpstr>
      <vt:lpstr>Usufructuario (obligaciones)</vt:lpstr>
      <vt:lpstr>Usufructuario</vt:lpstr>
      <vt:lpstr>Propietario </vt:lpstr>
      <vt:lpstr>Propietario</vt:lpstr>
      <vt:lpstr>Extinción </vt:lpstr>
      <vt:lpstr>Extinción </vt:lpstr>
      <vt:lpstr>Extinción </vt:lpstr>
      <vt:lpstr>Extinción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PC</cp:lastModifiedBy>
  <cp:revision>43</cp:revision>
  <dcterms:created xsi:type="dcterms:W3CDTF">2017-10-09T00:39:54Z</dcterms:created>
  <dcterms:modified xsi:type="dcterms:W3CDTF">2017-10-20T21:21:51Z</dcterms:modified>
</cp:coreProperties>
</file>