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2" r:id="rId4"/>
    <p:sldId id="261" r:id="rId5"/>
    <p:sldId id="260" r:id="rId6"/>
    <p:sldId id="259" r:id="rId7"/>
    <p:sldId id="263" r:id="rId8"/>
    <p:sldId id="264" r:id="rId9"/>
    <p:sldId id="265" r:id="rId10"/>
    <p:sldId id="267" r:id="rId11"/>
    <p:sldId id="268" r:id="rId12"/>
    <p:sldId id="270" r:id="rId13"/>
    <p:sldId id="271" r:id="rId14"/>
    <p:sldId id="272" r:id="rId15"/>
    <p:sldId id="292" r:id="rId16"/>
    <p:sldId id="293" r:id="rId17"/>
    <p:sldId id="294" r:id="rId18"/>
    <p:sldId id="295" r:id="rId19"/>
    <p:sldId id="296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8" r:id="rId29"/>
    <p:sldId id="298" r:id="rId30"/>
    <p:sldId id="29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50" d="100"/>
          <a:sy n="50" d="100"/>
        </p:scale>
        <p:origin x="-552" y="-1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CF4E1A-C43B-4542-8A2B-8DFD092B2439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1BCBE3-8A34-43CB-89D0-EEA2B061478C}">
      <dgm:prSet phldrT="[Texto]"/>
      <dgm:spPr/>
      <dgm:t>
        <a:bodyPr/>
        <a:lstStyle/>
        <a:p>
          <a:r>
            <a:rPr lang="es-ES_tradnl" dirty="0" smtClean="0"/>
            <a:t>Derecho Internacional</a:t>
          </a:r>
          <a:endParaRPr lang="es-MX" dirty="0"/>
        </a:p>
      </dgm:t>
    </dgm:pt>
    <dgm:pt modelId="{E3EDBF5A-DC22-4A33-B241-CB336EA425AD}" type="parTrans" cxnId="{03F32606-3924-48CE-BEA6-DD742CEC5BAF}">
      <dgm:prSet/>
      <dgm:spPr/>
      <dgm:t>
        <a:bodyPr/>
        <a:lstStyle/>
        <a:p>
          <a:endParaRPr lang="es-MX"/>
        </a:p>
      </dgm:t>
    </dgm:pt>
    <dgm:pt modelId="{AF727399-616F-4080-813D-6A47C2B1165A}" type="sibTrans" cxnId="{03F32606-3924-48CE-BEA6-DD742CEC5BAF}">
      <dgm:prSet/>
      <dgm:spPr/>
      <dgm:t>
        <a:bodyPr/>
        <a:lstStyle/>
        <a:p>
          <a:endParaRPr lang="es-MX"/>
        </a:p>
      </dgm:t>
    </dgm:pt>
    <dgm:pt modelId="{8E49A67D-C469-4355-93DD-66BB1656DC2F}">
      <dgm:prSet phldrT="[Texto]"/>
      <dgm:spPr/>
      <dgm:t>
        <a:bodyPr/>
        <a:lstStyle/>
        <a:p>
          <a:r>
            <a:rPr lang="es-ES_tradnl" dirty="0" smtClean="0"/>
            <a:t> Público y Privado</a:t>
          </a:r>
          <a:endParaRPr lang="es-MX" dirty="0"/>
        </a:p>
      </dgm:t>
    </dgm:pt>
    <dgm:pt modelId="{47676F60-8029-4479-8C73-11EB7FA64EC8}" type="parTrans" cxnId="{4DB6A960-F3C5-4D7C-ADC7-C7371D8BE194}">
      <dgm:prSet/>
      <dgm:spPr/>
      <dgm:t>
        <a:bodyPr/>
        <a:lstStyle/>
        <a:p>
          <a:endParaRPr lang="es-MX"/>
        </a:p>
      </dgm:t>
    </dgm:pt>
    <dgm:pt modelId="{C8D38618-08A3-49F9-B484-231FF136B3A5}" type="sibTrans" cxnId="{4DB6A960-F3C5-4D7C-ADC7-C7371D8BE194}">
      <dgm:prSet/>
      <dgm:spPr/>
      <dgm:t>
        <a:bodyPr/>
        <a:lstStyle/>
        <a:p>
          <a:endParaRPr lang="es-MX"/>
        </a:p>
      </dgm:t>
    </dgm:pt>
    <dgm:pt modelId="{B6FBBE02-F6C7-47AA-97AC-80B4A955F96D}">
      <dgm:prSet phldrT="[Texto]"/>
      <dgm:spPr/>
      <dgm:t>
        <a:bodyPr/>
        <a:lstStyle/>
        <a:p>
          <a:r>
            <a:rPr lang="es-ES_tradnl" dirty="0" smtClean="0"/>
            <a:t>Derecho  Administrativo</a:t>
          </a:r>
          <a:endParaRPr lang="es-MX" dirty="0"/>
        </a:p>
      </dgm:t>
    </dgm:pt>
    <dgm:pt modelId="{E9759939-8BCC-4776-ADE6-BDC57732774A}" type="parTrans" cxnId="{A49E637D-D4DB-4EE8-96DB-3B62BB87DBC5}">
      <dgm:prSet/>
      <dgm:spPr/>
      <dgm:t>
        <a:bodyPr/>
        <a:lstStyle/>
        <a:p>
          <a:endParaRPr lang="es-MX"/>
        </a:p>
      </dgm:t>
    </dgm:pt>
    <dgm:pt modelId="{E55F053F-A5F8-4C20-B3B7-5ED539A69392}" type="sibTrans" cxnId="{A49E637D-D4DB-4EE8-96DB-3B62BB87DBC5}">
      <dgm:prSet/>
      <dgm:spPr/>
      <dgm:t>
        <a:bodyPr/>
        <a:lstStyle/>
        <a:p>
          <a:endParaRPr lang="es-MX"/>
        </a:p>
      </dgm:t>
    </dgm:pt>
    <dgm:pt modelId="{0325AB45-9CB2-4B5B-AC0C-779FC1E372A7}">
      <dgm:prSet phldrT="[Texto]"/>
      <dgm:spPr/>
      <dgm:t>
        <a:bodyPr/>
        <a:lstStyle/>
        <a:p>
          <a:r>
            <a:rPr lang="es-ES_tradnl" dirty="0" smtClean="0"/>
            <a:t>Derecho Mercantil</a:t>
          </a:r>
          <a:endParaRPr lang="es-MX" dirty="0"/>
        </a:p>
      </dgm:t>
    </dgm:pt>
    <dgm:pt modelId="{307138CA-B4E1-46EB-B756-5072620E3C26}" type="parTrans" cxnId="{9DAD555F-C5A9-4F6E-AE7D-EC44E670A46B}">
      <dgm:prSet/>
      <dgm:spPr/>
      <dgm:t>
        <a:bodyPr/>
        <a:lstStyle/>
        <a:p>
          <a:endParaRPr lang="es-MX"/>
        </a:p>
      </dgm:t>
    </dgm:pt>
    <dgm:pt modelId="{9AE91A54-4785-497A-AA6B-922FCAB6831D}" type="sibTrans" cxnId="{9DAD555F-C5A9-4F6E-AE7D-EC44E670A46B}">
      <dgm:prSet/>
      <dgm:spPr/>
      <dgm:t>
        <a:bodyPr/>
        <a:lstStyle/>
        <a:p>
          <a:endParaRPr lang="es-MX"/>
        </a:p>
      </dgm:t>
    </dgm:pt>
    <dgm:pt modelId="{2CDAC1D0-5269-4E62-A904-817A0660872D}">
      <dgm:prSet phldrT="[Texto]"/>
      <dgm:spPr/>
      <dgm:t>
        <a:bodyPr/>
        <a:lstStyle/>
        <a:p>
          <a:r>
            <a:rPr lang="es-ES_tradnl" dirty="0" smtClean="0"/>
            <a:t>Derecho Constitucional</a:t>
          </a:r>
          <a:endParaRPr lang="es-MX" dirty="0"/>
        </a:p>
      </dgm:t>
    </dgm:pt>
    <dgm:pt modelId="{2F4C9FE0-6D2D-47B8-A010-CE856AE468A2}" type="parTrans" cxnId="{A5FE66D8-4307-4B5F-A8C5-DF50DF50F9FD}">
      <dgm:prSet/>
      <dgm:spPr/>
      <dgm:t>
        <a:bodyPr/>
        <a:lstStyle/>
        <a:p>
          <a:endParaRPr lang="es-MX"/>
        </a:p>
      </dgm:t>
    </dgm:pt>
    <dgm:pt modelId="{70A052AB-6FD6-4175-8F8F-CDEAAFA30495}" type="sibTrans" cxnId="{A5FE66D8-4307-4B5F-A8C5-DF50DF50F9FD}">
      <dgm:prSet/>
      <dgm:spPr/>
      <dgm:t>
        <a:bodyPr/>
        <a:lstStyle/>
        <a:p>
          <a:endParaRPr lang="es-MX"/>
        </a:p>
      </dgm:t>
    </dgm:pt>
    <dgm:pt modelId="{D63D0375-265E-446F-B7F6-465FEAA43AAF}">
      <dgm:prSet phldrT="[Texto]"/>
      <dgm:spPr/>
      <dgm:t>
        <a:bodyPr/>
        <a:lstStyle/>
        <a:p>
          <a:r>
            <a:rPr lang="es-ES_tradnl" dirty="0" smtClean="0"/>
            <a:t>Derecho Económico</a:t>
          </a:r>
          <a:endParaRPr lang="es-MX" dirty="0"/>
        </a:p>
      </dgm:t>
    </dgm:pt>
    <dgm:pt modelId="{7E43B387-2923-4394-91D9-141ECC881D5E}" type="parTrans" cxnId="{DCF46D75-069C-430B-9680-B79530272BB7}">
      <dgm:prSet/>
      <dgm:spPr/>
      <dgm:t>
        <a:bodyPr/>
        <a:lstStyle/>
        <a:p>
          <a:endParaRPr lang="es-MX"/>
        </a:p>
      </dgm:t>
    </dgm:pt>
    <dgm:pt modelId="{530E44CA-77B4-44DB-B761-CF3EA2A7DCB4}" type="sibTrans" cxnId="{DCF46D75-069C-430B-9680-B79530272BB7}">
      <dgm:prSet/>
      <dgm:spPr/>
      <dgm:t>
        <a:bodyPr/>
        <a:lstStyle/>
        <a:p>
          <a:endParaRPr lang="es-MX"/>
        </a:p>
      </dgm:t>
    </dgm:pt>
    <dgm:pt modelId="{E04F6C87-C19E-4F41-A098-062276EB265E}">
      <dgm:prSet phldrT="[Texto]"/>
      <dgm:spPr/>
      <dgm:t>
        <a:bodyPr/>
        <a:lstStyle/>
        <a:p>
          <a:r>
            <a:rPr lang="es-ES_tradnl" dirty="0" smtClean="0"/>
            <a:t>Derecho Financiero</a:t>
          </a:r>
          <a:endParaRPr lang="es-MX" dirty="0"/>
        </a:p>
      </dgm:t>
    </dgm:pt>
    <dgm:pt modelId="{9FA865D5-732C-4209-919D-10CAA569F51F}" type="parTrans" cxnId="{32BB4475-CE70-4DCD-A5FF-243324EF5D59}">
      <dgm:prSet/>
      <dgm:spPr/>
      <dgm:t>
        <a:bodyPr/>
        <a:lstStyle/>
        <a:p>
          <a:endParaRPr lang="es-MX"/>
        </a:p>
      </dgm:t>
    </dgm:pt>
    <dgm:pt modelId="{8FAEA46B-2456-47BD-8B76-B9FE6C8794E4}" type="sibTrans" cxnId="{32BB4475-CE70-4DCD-A5FF-243324EF5D59}">
      <dgm:prSet/>
      <dgm:spPr/>
      <dgm:t>
        <a:bodyPr/>
        <a:lstStyle/>
        <a:p>
          <a:endParaRPr lang="es-MX"/>
        </a:p>
      </dgm:t>
    </dgm:pt>
    <dgm:pt modelId="{6CDFD93E-14CC-40CE-9D61-16E3CF0B0FF6}">
      <dgm:prSet phldrT="[Texto]"/>
      <dgm:spPr/>
      <dgm:t>
        <a:bodyPr/>
        <a:lstStyle/>
        <a:p>
          <a:r>
            <a:rPr lang="es-ES_tradnl" dirty="0" smtClean="0"/>
            <a:t>Derecho Fiscal</a:t>
          </a:r>
          <a:endParaRPr lang="es-MX" dirty="0"/>
        </a:p>
      </dgm:t>
    </dgm:pt>
    <dgm:pt modelId="{6EE51B90-DD4E-4537-9CE6-AF26414D680F}" type="parTrans" cxnId="{372E25C0-BAFC-41B3-BE50-45F18A7373F5}">
      <dgm:prSet/>
      <dgm:spPr/>
      <dgm:t>
        <a:bodyPr/>
        <a:lstStyle/>
        <a:p>
          <a:endParaRPr lang="es-MX"/>
        </a:p>
      </dgm:t>
    </dgm:pt>
    <dgm:pt modelId="{F447249D-8567-4292-B2E2-60E75E94480B}" type="sibTrans" cxnId="{372E25C0-BAFC-41B3-BE50-45F18A7373F5}">
      <dgm:prSet/>
      <dgm:spPr/>
      <dgm:t>
        <a:bodyPr/>
        <a:lstStyle/>
        <a:p>
          <a:endParaRPr lang="es-MX"/>
        </a:p>
      </dgm:t>
    </dgm:pt>
    <dgm:pt modelId="{F5164B70-8125-466A-94FF-DFC796F0C7CD}">
      <dgm:prSet phldrT="[Texto]"/>
      <dgm:spPr/>
      <dgm:t>
        <a:bodyPr/>
        <a:lstStyle/>
        <a:p>
          <a:r>
            <a:rPr lang="es-ES_tradnl" dirty="0" smtClean="0"/>
            <a:t>Derecho Civil</a:t>
          </a:r>
          <a:endParaRPr lang="es-MX" dirty="0"/>
        </a:p>
      </dgm:t>
    </dgm:pt>
    <dgm:pt modelId="{2237870B-2201-4FCF-BC7F-69C436363765}" type="parTrans" cxnId="{18BECCE5-9681-4B15-9AF3-0403171418A5}">
      <dgm:prSet/>
      <dgm:spPr/>
      <dgm:t>
        <a:bodyPr/>
        <a:lstStyle/>
        <a:p>
          <a:endParaRPr lang="es-MX"/>
        </a:p>
      </dgm:t>
    </dgm:pt>
    <dgm:pt modelId="{FE205986-3EB0-4C10-89D6-72476929A897}" type="sibTrans" cxnId="{18BECCE5-9681-4B15-9AF3-0403171418A5}">
      <dgm:prSet/>
      <dgm:spPr/>
      <dgm:t>
        <a:bodyPr/>
        <a:lstStyle/>
        <a:p>
          <a:endParaRPr lang="es-MX"/>
        </a:p>
      </dgm:t>
    </dgm:pt>
    <dgm:pt modelId="{D7FD828F-457B-472F-A3A5-9123AD8F2808}">
      <dgm:prSet phldrT="[Texto]"/>
      <dgm:spPr/>
      <dgm:t>
        <a:bodyPr/>
        <a:lstStyle/>
        <a:p>
          <a:r>
            <a:rPr lang="es-ES_tradnl" dirty="0" smtClean="0"/>
            <a:t>Derecho del Trabajo</a:t>
          </a:r>
          <a:endParaRPr lang="es-MX" dirty="0"/>
        </a:p>
      </dgm:t>
    </dgm:pt>
    <dgm:pt modelId="{A3A4AF77-4BDA-4CCE-A264-23E12BA9A1D4}" type="parTrans" cxnId="{C4905DC2-BCA8-4AAA-BB55-17A9B1010375}">
      <dgm:prSet/>
      <dgm:spPr/>
      <dgm:t>
        <a:bodyPr/>
        <a:lstStyle/>
        <a:p>
          <a:endParaRPr lang="es-MX"/>
        </a:p>
      </dgm:t>
    </dgm:pt>
    <dgm:pt modelId="{58F895E3-F358-41E3-A439-6A7845D72575}" type="sibTrans" cxnId="{C4905DC2-BCA8-4AAA-BB55-17A9B1010375}">
      <dgm:prSet/>
      <dgm:spPr/>
      <dgm:t>
        <a:bodyPr/>
        <a:lstStyle/>
        <a:p>
          <a:endParaRPr lang="es-MX"/>
        </a:p>
      </dgm:t>
    </dgm:pt>
    <dgm:pt modelId="{48F65D33-DBC8-4C52-BDED-A8603101F099}">
      <dgm:prSet phldrT="[Texto]"/>
      <dgm:spPr/>
      <dgm:t>
        <a:bodyPr/>
        <a:lstStyle/>
        <a:p>
          <a:r>
            <a:rPr lang="es-ES_tradnl" dirty="0" smtClean="0"/>
            <a:t>Derecho Penal</a:t>
          </a:r>
          <a:endParaRPr lang="es-MX" dirty="0"/>
        </a:p>
      </dgm:t>
    </dgm:pt>
    <dgm:pt modelId="{AB3F3036-D510-48E1-B9B8-E5AED4659A71}" type="parTrans" cxnId="{9CE7BEC8-19F9-4AC9-A916-27F7944415E3}">
      <dgm:prSet/>
      <dgm:spPr/>
      <dgm:t>
        <a:bodyPr/>
        <a:lstStyle/>
        <a:p>
          <a:endParaRPr lang="es-MX"/>
        </a:p>
      </dgm:t>
    </dgm:pt>
    <dgm:pt modelId="{363B2CA0-8C27-472B-A838-71A578B91F13}" type="sibTrans" cxnId="{9CE7BEC8-19F9-4AC9-A916-27F7944415E3}">
      <dgm:prSet/>
      <dgm:spPr/>
      <dgm:t>
        <a:bodyPr/>
        <a:lstStyle/>
        <a:p>
          <a:endParaRPr lang="es-MX"/>
        </a:p>
      </dgm:t>
    </dgm:pt>
    <dgm:pt modelId="{B179D0E8-1636-4403-B293-225CD10934C2}">
      <dgm:prSet phldrT="[Texto]"/>
      <dgm:spPr/>
      <dgm:t>
        <a:bodyPr/>
        <a:lstStyle/>
        <a:p>
          <a:r>
            <a:rPr lang="es-ES_tradnl" smtClean="0"/>
            <a:t>Derecho </a:t>
          </a:r>
          <a:r>
            <a:rPr lang="es-ES_tradnl" dirty="0" smtClean="0"/>
            <a:t>Procesal. </a:t>
          </a:r>
          <a:endParaRPr lang="es-MX" dirty="0"/>
        </a:p>
      </dgm:t>
    </dgm:pt>
    <dgm:pt modelId="{321713A9-A0A7-403E-9965-0E9B86D48AAE}" type="parTrans" cxnId="{EE3FCBD2-30D2-474D-82DC-027E419CF91D}">
      <dgm:prSet/>
      <dgm:spPr/>
      <dgm:t>
        <a:bodyPr/>
        <a:lstStyle/>
        <a:p>
          <a:endParaRPr lang="es-MX"/>
        </a:p>
      </dgm:t>
    </dgm:pt>
    <dgm:pt modelId="{08BE28B2-5734-4CFF-9A7D-991792B6E65F}" type="sibTrans" cxnId="{EE3FCBD2-30D2-474D-82DC-027E419CF91D}">
      <dgm:prSet/>
      <dgm:spPr/>
      <dgm:t>
        <a:bodyPr/>
        <a:lstStyle/>
        <a:p>
          <a:endParaRPr lang="es-MX"/>
        </a:p>
      </dgm:t>
    </dgm:pt>
    <dgm:pt modelId="{30989055-228C-41ED-81C3-6B0295741B17}" type="pres">
      <dgm:prSet presAssocID="{DBCF4E1A-C43B-4542-8A2B-8DFD092B243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3FE3204-E0AC-4EA6-9277-3F026AE44C62}" type="pres">
      <dgm:prSet presAssocID="{681BCBE3-8A34-43CB-89D0-EEA2B061478C}" presName="compNode" presStyleCnt="0"/>
      <dgm:spPr/>
    </dgm:pt>
    <dgm:pt modelId="{B581322D-A223-4CC9-A8E7-ECE8518E244D}" type="pres">
      <dgm:prSet presAssocID="{681BCBE3-8A34-43CB-89D0-EEA2B061478C}" presName="dummyConnPt" presStyleCnt="0"/>
      <dgm:spPr/>
    </dgm:pt>
    <dgm:pt modelId="{01B645F1-22F4-40AD-B007-D38B5FE4A8E4}" type="pres">
      <dgm:prSet presAssocID="{681BCBE3-8A34-43CB-89D0-EEA2B061478C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90AE78-2BC9-45E3-86DC-7A5E67E378AD}" type="pres">
      <dgm:prSet presAssocID="{AF727399-616F-4080-813D-6A47C2B1165A}" presName="sibTrans" presStyleLbl="bgSibTrans2D1" presStyleIdx="0" presStyleCnt="11"/>
      <dgm:spPr/>
      <dgm:t>
        <a:bodyPr/>
        <a:lstStyle/>
        <a:p>
          <a:endParaRPr lang="es-MX"/>
        </a:p>
      </dgm:t>
    </dgm:pt>
    <dgm:pt modelId="{74306408-E1A8-4BD8-9F18-9E3FF93FC42A}" type="pres">
      <dgm:prSet presAssocID="{8E49A67D-C469-4355-93DD-66BB1656DC2F}" presName="compNode" presStyleCnt="0"/>
      <dgm:spPr/>
    </dgm:pt>
    <dgm:pt modelId="{2BD18468-8211-4349-8B92-6076E03AB612}" type="pres">
      <dgm:prSet presAssocID="{8E49A67D-C469-4355-93DD-66BB1656DC2F}" presName="dummyConnPt" presStyleCnt="0"/>
      <dgm:spPr/>
    </dgm:pt>
    <dgm:pt modelId="{22408A25-30B5-44D3-9BDC-282589B15D56}" type="pres">
      <dgm:prSet presAssocID="{8E49A67D-C469-4355-93DD-66BB1656DC2F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369FAD-5FF5-49DD-B9A6-0DBD5429C453}" type="pres">
      <dgm:prSet presAssocID="{C8D38618-08A3-49F9-B484-231FF136B3A5}" presName="sibTrans" presStyleLbl="bgSibTrans2D1" presStyleIdx="1" presStyleCnt="11"/>
      <dgm:spPr/>
      <dgm:t>
        <a:bodyPr/>
        <a:lstStyle/>
        <a:p>
          <a:endParaRPr lang="es-MX"/>
        </a:p>
      </dgm:t>
    </dgm:pt>
    <dgm:pt modelId="{002113F7-E238-4C84-B632-0E316EAB7CC3}" type="pres">
      <dgm:prSet presAssocID="{B6FBBE02-F6C7-47AA-97AC-80B4A955F96D}" presName="compNode" presStyleCnt="0"/>
      <dgm:spPr/>
    </dgm:pt>
    <dgm:pt modelId="{A3DAD75C-4CD6-40A9-8C0D-987D977994BF}" type="pres">
      <dgm:prSet presAssocID="{B6FBBE02-F6C7-47AA-97AC-80B4A955F96D}" presName="dummyConnPt" presStyleCnt="0"/>
      <dgm:spPr/>
    </dgm:pt>
    <dgm:pt modelId="{F5A89547-DA13-43C0-A15D-B52BFFF7CC49}" type="pres">
      <dgm:prSet presAssocID="{B6FBBE02-F6C7-47AA-97AC-80B4A955F96D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0ADEEA-9B67-4F1A-8D6E-F5AEC2129C38}" type="pres">
      <dgm:prSet presAssocID="{E55F053F-A5F8-4C20-B3B7-5ED539A69392}" presName="sibTrans" presStyleLbl="bgSibTrans2D1" presStyleIdx="2" presStyleCnt="11"/>
      <dgm:spPr/>
      <dgm:t>
        <a:bodyPr/>
        <a:lstStyle/>
        <a:p>
          <a:endParaRPr lang="es-MX"/>
        </a:p>
      </dgm:t>
    </dgm:pt>
    <dgm:pt modelId="{7B02DB88-28F5-40C0-B4DB-A1CDCD66CD86}" type="pres">
      <dgm:prSet presAssocID="{0325AB45-9CB2-4B5B-AC0C-779FC1E372A7}" presName="compNode" presStyleCnt="0"/>
      <dgm:spPr/>
    </dgm:pt>
    <dgm:pt modelId="{02020337-6502-4561-B06B-A2352F5D251F}" type="pres">
      <dgm:prSet presAssocID="{0325AB45-9CB2-4B5B-AC0C-779FC1E372A7}" presName="dummyConnPt" presStyleCnt="0"/>
      <dgm:spPr/>
    </dgm:pt>
    <dgm:pt modelId="{578249A4-33A2-46F1-B4A1-E88812A4C88F}" type="pres">
      <dgm:prSet presAssocID="{0325AB45-9CB2-4B5B-AC0C-779FC1E372A7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364673-3F4D-438D-B5B4-8B3B5AC00028}" type="pres">
      <dgm:prSet presAssocID="{9AE91A54-4785-497A-AA6B-922FCAB6831D}" presName="sibTrans" presStyleLbl="bgSibTrans2D1" presStyleIdx="3" presStyleCnt="11"/>
      <dgm:spPr/>
      <dgm:t>
        <a:bodyPr/>
        <a:lstStyle/>
        <a:p>
          <a:endParaRPr lang="es-MX"/>
        </a:p>
      </dgm:t>
    </dgm:pt>
    <dgm:pt modelId="{D6A062BA-2EC4-4C3C-9268-DBD3C3F979BB}" type="pres">
      <dgm:prSet presAssocID="{2CDAC1D0-5269-4E62-A904-817A0660872D}" presName="compNode" presStyleCnt="0"/>
      <dgm:spPr/>
    </dgm:pt>
    <dgm:pt modelId="{13E0971F-22E2-4B24-ACD5-9DE5277E9E07}" type="pres">
      <dgm:prSet presAssocID="{2CDAC1D0-5269-4E62-A904-817A0660872D}" presName="dummyConnPt" presStyleCnt="0"/>
      <dgm:spPr/>
    </dgm:pt>
    <dgm:pt modelId="{3E32F0E9-E917-4338-B9D2-D70C0E241F59}" type="pres">
      <dgm:prSet presAssocID="{2CDAC1D0-5269-4E62-A904-817A0660872D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B8CAE-88DF-45E3-9648-8970B77B2063}" type="pres">
      <dgm:prSet presAssocID="{70A052AB-6FD6-4175-8F8F-CDEAAFA30495}" presName="sibTrans" presStyleLbl="bgSibTrans2D1" presStyleIdx="4" presStyleCnt="11"/>
      <dgm:spPr/>
      <dgm:t>
        <a:bodyPr/>
        <a:lstStyle/>
        <a:p>
          <a:endParaRPr lang="es-MX"/>
        </a:p>
      </dgm:t>
    </dgm:pt>
    <dgm:pt modelId="{080A6FD1-DADD-465B-AC03-9AC52A3CF7D5}" type="pres">
      <dgm:prSet presAssocID="{D63D0375-265E-446F-B7F6-465FEAA43AAF}" presName="compNode" presStyleCnt="0"/>
      <dgm:spPr/>
    </dgm:pt>
    <dgm:pt modelId="{75F25CC5-AFA5-4EB3-B1E6-444D8AA1F567}" type="pres">
      <dgm:prSet presAssocID="{D63D0375-265E-446F-B7F6-465FEAA43AAF}" presName="dummyConnPt" presStyleCnt="0"/>
      <dgm:spPr/>
    </dgm:pt>
    <dgm:pt modelId="{5800B3A2-79E4-4C96-B021-27F40675FDEB}" type="pres">
      <dgm:prSet presAssocID="{D63D0375-265E-446F-B7F6-465FEAA43AAF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E0E2B0-AA6D-4098-ADE4-3F072365EF4C}" type="pres">
      <dgm:prSet presAssocID="{530E44CA-77B4-44DB-B761-CF3EA2A7DCB4}" presName="sibTrans" presStyleLbl="bgSibTrans2D1" presStyleIdx="5" presStyleCnt="11"/>
      <dgm:spPr/>
      <dgm:t>
        <a:bodyPr/>
        <a:lstStyle/>
        <a:p>
          <a:endParaRPr lang="es-MX"/>
        </a:p>
      </dgm:t>
    </dgm:pt>
    <dgm:pt modelId="{28847F64-F9CD-4C2C-8E89-498FD962E9E3}" type="pres">
      <dgm:prSet presAssocID="{E04F6C87-C19E-4F41-A098-062276EB265E}" presName="compNode" presStyleCnt="0"/>
      <dgm:spPr/>
    </dgm:pt>
    <dgm:pt modelId="{5FC54470-B1A2-4BF3-88C1-CCDEA518370D}" type="pres">
      <dgm:prSet presAssocID="{E04F6C87-C19E-4F41-A098-062276EB265E}" presName="dummyConnPt" presStyleCnt="0"/>
      <dgm:spPr/>
    </dgm:pt>
    <dgm:pt modelId="{0C090B9B-4653-49A3-AF48-7FC429C3DD7C}" type="pres">
      <dgm:prSet presAssocID="{E04F6C87-C19E-4F41-A098-062276EB265E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31B4FA-55C3-4DD8-B4EA-50E93697F8A1}" type="pres">
      <dgm:prSet presAssocID="{8FAEA46B-2456-47BD-8B76-B9FE6C8794E4}" presName="sibTrans" presStyleLbl="bgSibTrans2D1" presStyleIdx="6" presStyleCnt="11"/>
      <dgm:spPr/>
      <dgm:t>
        <a:bodyPr/>
        <a:lstStyle/>
        <a:p>
          <a:endParaRPr lang="es-MX"/>
        </a:p>
      </dgm:t>
    </dgm:pt>
    <dgm:pt modelId="{6A64DDB2-3E86-4190-810E-AD323DAF4E51}" type="pres">
      <dgm:prSet presAssocID="{6CDFD93E-14CC-40CE-9D61-16E3CF0B0FF6}" presName="compNode" presStyleCnt="0"/>
      <dgm:spPr/>
    </dgm:pt>
    <dgm:pt modelId="{BAC03A8B-C0F8-4EA3-ACDD-028E2B6EAD9E}" type="pres">
      <dgm:prSet presAssocID="{6CDFD93E-14CC-40CE-9D61-16E3CF0B0FF6}" presName="dummyConnPt" presStyleCnt="0"/>
      <dgm:spPr/>
    </dgm:pt>
    <dgm:pt modelId="{0DE80375-FBE5-4750-8F4A-CB03A1FFA5CA}" type="pres">
      <dgm:prSet presAssocID="{6CDFD93E-14CC-40CE-9D61-16E3CF0B0FF6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6670EC-EAB9-4823-9EFB-28EBA8788349}" type="pres">
      <dgm:prSet presAssocID="{F447249D-8567-4292-B2E2-60E75E94480B}" presName="sibTrans" presStyleLbl="bgSibTrans2D1" presStyleIdx="7" presStyleCnt="11"/>
      <dgm:spPr/>
      <dgm:t>
        <a:bodyPr/>
        <a:lstStyle/>
        <a:p>
          <a:endParaRPr lang="es-MX"/>
        </a:p>
      </dgm:t>
    </dgm:pt>
    <dgm:pt modelId="{D1F400FA-06C9-45D6-B726-040972B29067}" type="pres">
      <dgm:prSet presAssocID="{F5164B70-8125-466A-94FF-DFC796F0C7CD}" presName="compNode" presStyleCnt="0"/>
      <dgm:spPr/>
    </dgm:pt>
    <dgm:pt modelId="{FBF8A683-FC32-47C2-8552-C36BB35AC43B}" type="pres">
      <dgm:prSet presAssocID="{F5164B70-8125-466A-94FF-DFC796F0C7CD}" presName="dummyConnPt" presStyleCnt="0"/>
      <dgm:spPr/>
    </dgm:pt>
    <dgm:pt modelId="{E48DCF38-F781-4B9A-AF79-8226AC40350E}" type="pres">
      <dgm:prSet presAssocID="{F5164B70-8125-466A-94FF-DFC796F0C7CD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CC4BC3-64BB-411B-956F-9387FAF0A6A9}" type="pres">
      <dgm:prSet presAssocID="{FE205986-3EB0-4C10-89D6-72476929A897}" presName="sibTrans" presStyleLbl="bgSibTrans2D1" presStyleIdx="8" presStyleCnt="11"/>
      <dgm:spPr/>
      <dgm:t>
        <a:bodyPr/>
        <a:lstStyle/>
        <a:p>
          <a:endParaRPr lang="es-MX"/>
        </a:p>
      </dgm:t>
    </dgm:pt>
    <dgm:pt modelId="{EBBAEB5E-45B0-40AE-AFA7-650A9170ED03}" type="pres">
      <dgm:prSet presAssocID="{D7FD828F-457B-472F-A3A5-9123AD8F2808}" presName="compNode" presStyleCnt="0"/>
      <dgm:spPr/>
    </dgm:pt>
    <dgm:pt modelId="{A2282CD1-24DC-449B-A04E-1DEB13389217}" type="pres">
      <dgm:prSet presAssocID="{D7FD828F-457B-472F-A3A5-9123AD8F2808}" presName="dummyConnPt" presStyleCnt="0"/>
      <dgm:spPr/>
    </dgm:pt>
    <dgm:pt modelId="{9C97A572-8F47-482F-A58F-3C8102656A96}" type="pres">
      <dgm:prSet presAssocID="{D7FD828F-457B-472F-A3A5-9123AD8F2808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775253-F73F-4852-9FDF-926393E2BCD6}" type="pres">
      <dgm:prSet presAssocID="{58F895E3-F358-41E3-A439-6A7845D72575}" presName="sibTrans" presStyleLbl="bgSibTrans2D1" presStyleIdx="9" presStyleCnt="11"/>
      <dgm:spPr/>
      <dgm:t>
        <a:bodyPr/>
        <a:lstStyle/>
        <a:p>
          <a:endParaRPr lang="es-MX"/>
        </a:p>
      </dgm:t>
    </dgm:pt>
    <dgm:pt modelId="{11550294-CE14-43F5-8189-444B20F5643F}" type="pres">
      <dgm:prSet presAssocID="{48F65D33-DBC8-4C52-BDED-A8603101F099}" presName="compNode" presStyleCnt="0"/>
      <dgm:spPr/>
    </dgm:pt>
    <dgm:pt modelId="{FBD2C78F-E02D-4C7F-8046-748BBD96D543}" type="pres">
      <dgm:prSet presAssocID="{48F65D33-DBC8-4C52-BDED-A8603101F099}" presName="dummyConnPt" presStyleCnt="0"/>
      <dgm:spPr/>
    </dgm:pt>
    <dgm:pt modelId="{AECE98CC-4334-4E17-A9E0-B486E3B94296}" type="pres">
      <dgm:prSet presAssocID="{48F65D33-DBC8-4C52-BDED-A8603101F099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26B197-4320-4A0E-90A4-3046DE323F98}" type="pres">
      <dgm:prSet presAssocID="{363B2CA0-8C27-472B-A838-71A578B91F13}" presName="sibTrans" presStyleLbl="bgSibTrans2D1" presStyleIdx="10" presStyleCnt="11"/>
      <dgm:spPr/>
      <dgm:t>
        <a:bodyPr/>
        <a:lstStyle/>
        <a:p>
          <a:endParaRPr lang="es-MX"/>
        </a:p>
      </dgm:t>
    </dgm:pt>
    <dgm:pt modelId="{257B4380-EE19-4527-9D7F-BED926781782}" type="pres">
      <dgm:prSet presAssocID="{B179D0E8-1636-4403-B293-225CD10934C2}" presName="compNode" presStyleCnt="0"/>
      <dgm:spPr/>
    </dgm:pt>
    <dgm:pt modelId="{DE4E7457-7A56-4421-BF69-DB6BC94E86B3}" type="pres">
      <dgm:prSet presAssocID="{B179D0E8-1636-4403-B293-225CD10934C2}" presName="dummyConnPt" presStyleCnt="0"/>
      <dgm:spPr/>
    </dgm:pt>
    <dgm:pt modelId="{A393BC24-B776-4E46-94D4-A070F6CD37C1}" type="pres">
      <dgm:prSet presAssocID="{B179D0E8-1636-4403-B293-225CD10934C2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72014C-F5D1-4F40-8524-AAF0925FDC7A}" type="presOf" srcId="{6CDFD93E-14CC-40CE-9D61-16E3CF0B0FF6}" destId="{0DE80375-FBE5-4750-8F4A-CB03A1FFA5CA}" srcOrd="0" destOrd="0" presId="urn:microsoft.com/office/officeart/2005/8/layout/bProcess4"/>
    <dgm:cxn modelId="{A7E2CA87-8A88-4BCD-9365-59BA3A953119}" type="presOf" srcId="{B6FBBE02-F6C7-47AA-97AC-80B4A955F96D}" destId="{F5A89547-DA13-43C0-A15D-B52BFFF7CC49}" srcOrd="0" destOrd="0" presId="urn:microsoft.com/office/officeart/2005/8/layout/bProcess4"/>
    <dgm:cxn modelId="{478CDF8A-F92C-4A1D-AB8C-E5643C338E40}" type="presOf" srcId="{8E49A67D-C469-4355-93DD-66BB1656DC2F}" destId="{22408A25-30B5-44D3-9BDC-282589B15D56}" srcOrd="0" destOrd="0" presId="urn:microsoft.com/office/officeart/2005/8/layout/bProcess4"/>
    <dgm:cxn modelId="{75E892CB-F84D-464A-BD2C-9DD2755E0EE2}" type="presOf" srcId="{C8D38618-08A3-49F9-B484-231FF136B3A5}" destId="{9D369FAD-5FF5-49DD-B9A6-0DBD5429C453}" srcOrd="0" destOrd="0" presId="urn:microsoft.com/office/officeart/2005/8/layout/bProcess4"/>
    <dgm:cxn modelId="{8347A8BE-F8C7-4390-B99B-C32248AAC483}" type="presOf" srcId="{B179D0E8-1636-4403-B293-225CD10934C2}" destId="{A393BC24-B776-4E46-94D4-A070F6CD37C1}" srcOrd="0" destOrd="0" presId="urn:microsoft.com/office/officeart/2005/8/layout/bProcess4"/>
    <dgm:cxn modelId="{A5DB5ECE-3AB9-4444-BBBD-728FE4DD4948}" type="presOf" srcId="{E55F053F-A5F8-4C20-B3B7-5ED539A69392}" destId="{590ADEEA-9B67-4F1A-8D6E-F5AEC2129C38}" srcOrd="0" destOrd="0" presId="urn:microsoft.com/office/officeart/2005/8/layout/bProcess4"/>
    <dgm:cxn modelId="{EE3FCBD2-30D2-474D-82DC-027E419CF91D}" srcId="{DBCF4E1A-C43B-4542-8A2B-8DFD092B2439}" destId="{B179D0E8-1636-4403-B293-225CD10934C2}" srcOrd="11" destOrd="0" parTransId="{321713A9-A0A7-403E-9965-0E9B86D48AAE}" sibTransId="{08BE28B2-5734-4CFF-9A7D-991792B6E65F}"/>
    <dgm:cxn modelId="{6F86CD61-48D1-4AC1-93B5-768E09D8CDB8}" type="presOf" srcId="{530E44CA-77B4-44DB-B761-CF3EA2A7DCB4}" destId="{A5E0E2B0-AA6D-4098-ADE4-3F072365EF4C}" srcOrd="0" destOrd="0" presId="urn:microsoft.com/office/officeart/2005/8/layout/bProcess4"/>
    <dgm:cxn modelId="{1FFE91DF-F648-40EB-A4E5-B8CDFAE82B6E}" type="presOf" srcId="{48F65D33-DBC8-4C52-BDED-A8603101F099}" destId="{AECE98CC-4334-4E17-A9E0-B486E3B94296}" srcOrd="0" destOrd="0" presId="urn:microsoft.com/office/officeart/2005/8/layout/bProcess4"/>
    <dgm:cxn modelId="{529CDC8D-9E9D-4BB7-BA56-0A8D07E42E18}" type="presOf" srcId="{70A052AB-6FD6-4175-8F8F-CDEAAFA30495}" destId="{185B8CAE-88DF-45E3-9648-8970B77B2063}" srcOrd="0" destOrd="0" presId="urn:microsoft.com/office/officeart/2005/8/layout/bProcess4"/>
    <dgm:cxn modelId="{32BB4475-CE70-4DCD-A5FF-243324EF5D59}" srcId="{DBCF4E1A-C43B-4542-8A2B-8DFD092B2439}" destId="{E04F6C87-C19E-4F41-A098-062276EB265E}" srcOrd="6" destOrd="0" parTransId="{9FA865D5-732C-4209-919D-10CAA569F51F}" sibTransId="{8FAEA46B-2456-47BD-8B76-B9FE6C8794E4}"/>
    <dgm:cxn modelId="{A49E637D-D4DB-4EE8-96DB-3B62BB87DBC5}" srcId="{DBCF4E1A-C43B-4542-8A2B-8DFD092B2439}" destId="{B6FBBE02-F6C7-47AA-97AC-80B4A955F96D}" srcOrd="2" destOrd="0" parTransId="{E9759939-8BCC-4776-ADE6-BDC57732774A}" sibTransId="{E55F053F-A5F8-4C20-B3B7-5ED539A69392}"/>
    <dgm:cxn modelId="{372E25C0-BAFC-41B3-BE50-45F18A7373F5}" srcId="{DBCF4E1A-C43B-4542-8A2B-8DFD092B2439}" destId="{6CDFD93E-14CC-40CE-9D61-16E3CF0B0FF6}" srcOrd="7" destOrd="0" parTransId="{6EE51B90-DD4E-4537-9CE6-AF26414D680F}" sibTransId="{F447249D-8567-4292-B2E2-60E75E94480B}"/>
    <dgm:cxn modelId="{03F32606-3924-48CE-BEA6-DD742CEC5BAF}" srcId="{DBCF4E1A-C43B-4542-8A2B-8DFD092B2439}" destId="{681BCBE3-8A34-43CB-89D0-EEA2B061478C}" srcOrd="0" destOrd="0" parTransId="{E3EDBF5A-DC22-4A33-B241-CB336EA425AD}" sibTransId="{AF727399-616F-4080-813D-6A47C2B1165A}"/>
    <dgm:cxn modelId="{277B5438-24C2-4882-A593-A502BFC073C2}" type="presOf" srcId="{DBCF4E1A-C43B-4542-8A2B-8DFD092B2439}" destId="{30989055-228C-41ED-81C3-6B0295741B17}" srcOrd="0" destOrd="0" presId="urn:microsoft.com/office/officeart/2005/8/layout/bProcess4"/>
    <dgm:cxn modelId="{4DB6A960-F3C5-4D7C-ADC7-C7371D8BE194}" srcId="{DBCF4E1A-C43B-4542-8A2B-8DFD092B2439}" destId="{8E49A67D-C469-4355-93DD-66BB1656DC2F}" srcOrd="1" destOrd="0" parTransId="{47676F60-8029-4479-8C73-11EB7FA64EC8}" sibTransId="{C8D38618-08A3-49F9-B484-231FF136B3A5}"/>
    <dgm:cxn modelId="{A5FE66D8-4307-4B5F-A8C5-DF50DF50F9FD}" srcId="{DBCF4E1A-C43B-4542-8A2B-8DFD092B2439}" destId="{2CDAC1D0-5269-4E62-A904-817A0660872D}" srcOrd="4" destOrd="0" parTransId="{2F4C9FE0-6D2D-47B8-A010-CE856AE468A2}" sibTransId="{70A052AB-6FD6-4175-8F8F-CDEAAFA30495}"/>
    <dgm:cxn modelId="{F10C7CBC-B7CE-43BE-AD11-BE5DEDB23478}" type="presOf" srcId="{E04F6C87-C19E-4F41-A098-062276EB265E}" destId="{0C090B9B-4653-49A3-AF48-7FC429C3DD7C}" srcOrd="0" destOrd="0" presId="urn:microsoft.com/office/officeart/2005/8/layout/bProcess4"/>
    <dgm:cxn modelId="{18BECCE5-9681-4B15-9AF3-0403171418A5}" srcId="{DBCF4E1A-C43B-4542-8A2B-8DFD092B2439}" destId="{F5164B70-8125-466A-94FF-DFC796F0C7CD}" srcOrd="8" destOrd="0" parTransId="{2237870B-2201-4FCF-BC7F-69C436363765}" sibTransId="{FE205986-3EB0-4C10-89D6-72476929A897}"/>
    <dgm:cxn modelId="{734B501F-274B-4490-A998-935DC16A4017}" type="presOf" srcId="{D63D0375-265E-446F-B7F6-465FEAA43AAF}" destId="{5800B3A2-79E4-4C96-B021-27F40675FDEB}" srcOrd="0" destOrd="0" presId="urn:microsoft.com/office/officeart/2005/8/layout/bProcess4"/>
    <dgm:cxn modelId="{A16953B6-B6B7-4B78-AECB-79EBCB5FCE5E}" type="presOf" srcId="{0325AB45-9CB2-4B5B-AC0C-779FC1E372A7}" destId="{578249A4-33A2-46F1-B4A1-E88812A4C88F}" srcOrd="0" destOrd="0" presId="urn:microsoft.com/office/officeart/2005/8/layout/bProcess4"/>
    <dgm:cxn modelId="{0D815F83-2158-4F45-B635-716122372B43}" type="presOf" srcId="{8FAEA46B-2456-47BD-8B76-B9FE6C8794E4}" destId="{3331B4FA-55C3-4DD8-B4EA-50E93697F8A1}" srcOrd="0" destOrd="0" presId="urn:microsoft.com/office/officeart/2005/8/layout/bProcess4"/>
    <dgm:cxn modelId="{FA6C1F79-FDAA-4CEB-8A47-A41615D71935}" type="presOf" srcId="{F5164B70-8125-466A-94FF-DFC796F0C7CD}" destId="{E48DCF38-F781-4B9A-AF79-8226AC40350E}" srcOrd="0" destOrd="0" presId="urn:microsoft.com/office/officeart/2005/8/layout/bProcess4"/>
    <dgm:cxn modelId="{F71DDA92-1E78-4957-95E9-276E86563CE2}" type="presOf" srcId="{58F895E3-F358-41E3-A439-6A7845D72575}" destId="{C3775253-F73F-4852-9FDF-926393E2BCD6}" srcOrd="0" destOrd="0" presId="urn:microsoft.com/office/officeart/2005/8/layout/bProcess4"/>
    <dgm:cxn modelId="{3DAD15EC-4940-4D33-9F3A-308416EB9324}" type="presOf" srcId="{FE205986-3EB0-4C10-89D6-72476929A897}" destId="{2BCC4BC3-64BB-411B-956F-9387FAF0A6A9}" srcOrd="0" destOrd="0" presId="urn:microsoft.com/office/officeart/2005/8/layout/bProcess4"/>
    <dgm:cxn modelId="{42786036-04F4-425D-A184-C143253A171C}" type="presOf" srcId="{D7FD828F-457B-472F-A3A5-9123AD8F2808}" destId="{9C97A572-8F47-482F-A58F-3C8102656A96}" srcOrd="0" destOrd="0" presId="urn:microsoft.com/office/officeart/2005/8/layout/bProcess4"/>
    <dgm:cxn modelId="{F64698C2-11C6-4CA1-8FF3-83AB1974C6F5}" type="presOf" srcId="{363B2CA0-8C27-472B-A838-71A578B91F13}" destId="{4726B197-4320-4A0E-90A4-3046DE323F98}" srcOrd="0" destOrd="0" presId="urn:microsoft.com/office/officeart/2005/8/layout/bProcess4"/>
    <dgm:cxn modelId="{67426B1B-85F1-4110-820F-8CC62D8D2520}" type="presOf" srcId="{681BCBE3-8A34-43CB-89D0-EEA2B061478C}" destId="{01B645F1-22F4-40AD-B007-D38B5FE4A8E4}" srcOrd="0" destOrd="0" presId="urn:microsoft.com/office/officeart/2005/8/layout/bProcess4"/>
    <dgm:cxn modelId="{614C9FA1-A08C-449A-A1D0-BF0A0400644D}" type="presOf" srcId="{F447249D-8567-4292-B2E2-60E75E94480B}" destId="{FB6670EC-EAB9-4823-9EFB-28EBA8788349}" srcOrd="0" destOrd="0" presId="urn:microsoft.com/office/officeart/2005/8/layout/bProcess4"/>
    <dgm:cxn modelId="{F5310946-D1C2-4959-AB21-C2CFDB2443F7}" type="presOf" srcId="{AF727399-616F-4080-813D-6A47C2B1165A}" destId="{9E90AE78-2BC9-45E3-86DC-7A5E67E378AD}" srcOrd="0" destOrd="0" presId="urn:microsoft.com/office/officeart/2005/8/layout/bProcess4"/>
    <dgm:cxn modelId="{EAC6BAF7-848F-4F87-80E7-73F67FA2EC78}" type="presOf" srcId="{9AE91A54-4785-497A-AA6B-922FCAB6831D}" destId="{A1364673-3F4D-438D-B5B4-8B3B5AC00028}" srcOrd="0" destOrd="0" presId="urn:microsoft.com/office/officeart/2005/8/layout/bProcess4"/>
    <dgm:cxn modelId="{9CE7BEC8-19F9-4AC9-A916-27F7944415E3}" srcId="{DBCF4E1A-C43B-4542-8A2B-8DFD092B2439}" destId="{48F65D33-DBC8-4C52-BDED-A8603101F099}" srcOrd="10" destOrd="0" parTransId="{AB3F3036-D510-48E1-B9B8-E5AED4659A71}" sibTransId="{363B2CA0-8C27-472B-A838-71A578B91F13}"/>
    <dgm:cxn modelId="{9DAD555F-C5A9-4F6E-AE7D-EC44E670A46B}" srcId="{DBCF4E1A-C43B-4542-8A2B-8DFD092B2439}" destId="{0325AB45-9CB2-4B5B-AC0C-779FC1E372A7}" srcOrd="3" destOrd="0" parTransId="{307138CA-B4E1-46EB-B756-5072620E3C26}" sibTransId="{9AE91A54-4785-497A-AA6B-922FCAB6831D}"/>
    <dgm:cxn modelId="{C4905DC2-BCA8-4AAA-BB55-17A9B1010375}" srcId="{DBCF4E1A-C43B-4542-8A2B-8DFD092B2439}" destId="{D7FD828F-457B-472F-A3A5-9123AD8F2808}" srcOrd="9" destOrd="0" parTransId="{A3A4AF77-4BDA-4CCE-A264-23E12BA9A1D4}" sibTransId="{58F895E3-F358-41E3-A439-6A7845D72575}"/>
    <dgm:cxn modelId="{2773AF8A-E620-4005-86A0-2E9162D29781}" type="presOf" srcId="{2CDAC1D0-5269-4E62-A904-817A0660872D}" destId="{3E32F0E9-E917-4338-B9D2-D70C0E241F59}" srcOrd="0" destOrd="0" presId="urn:microsoft.com/office/officeart/2005/8/layout/bProcess4"/>
    <dgm:cxn modelId="{DCF46D75-069C-430B-9680-B79530272BB7}" srcId="{DBCF4E1A-C43B-4542-8A2B-8DFD092B2439}" destId="{D63D0375-265E-446F-B7F6-465FEAA43AAF}" srcOrd="5" destOrd="0" parTransId="{7E43B387-2923-4394-91D9-141ECC881D5E}" sibTransId="{530E44CA-77B4-44DB-B761-CF3EA2A7DCB4}"/>
    <dgm:cxn modelId="{A70F0E45-6C16-477E-BC3B-7A2ED396A682}" type="presParOf" srcId="{30989055-228C-41ED-81C3-6B0295741B17}" destId="{F3FE3204-E0AC-4EA6-9277-3F026AE44C62}" srcOrd="0" destOrd="0" presId="urn:microsoft.com/office/officeart/2005/8/layout/bProcess4"/>
    <dgm:cxn modelId="{136D9741-A54E-4B41-9771-A0889170B983}" type="presParOf" srcId="{F3FE3204-E0AC-4EA6-9277-3F026AE44C62}" destId="{B581322D-A223-4CC9-A8E7-ECE8518E244D}" srcOrd="0" destOrd="0" presId="urn:microsoft.com/office/officeart/2005/8/layout/bProcess4"/>
    <dgm:cxn modelId="{E042FC9E-F10E-4AFE-9C66-5CF01C8CC8B7}" type="presParOf" srcId="{F3FE3204-E0AC-4EA6-9277-3F026AE44C62}" destId="{01B645F1-22F4-40AD-B007-D38B5FE4A8E4}" srcOrd="1" destOrd="0" presId="urn:microsoft.com/office/officeart/2005/8/layout/bProcess4"/>
    <dgm:cxn modelId="{C6DB230F-0E91-4535-A57C-CB35D9FB7071}" type="presParOf" srcId="{30989055-228C-41ED-81C3-6B0295741B17}" destId="{9E90AE78-2BC9-45E3-86DC-7A5E67E378AD}" srcOrd="1" destOrd="0" presId="urn:microsoft.com/office/officeart/2005/8/layout/bProcess4"/>
    <dgm:cxn modelId="{86A62952-CA82-477A-B5DD-8DB3D078829D}" type="presParOf" srcId="{30989055-228C-41ED-81C3-6B0295741B17}" destId="{74306408-E1A8-4BD8-9F18-9E3FF93FC42A}" srcOrd="2" destOrd="0" presId="urn:microsoft.com/office/officeart/2005/8/layout/bProcess4"/>
    <dgm:cxn modelId="{8CB40042-D537-4123-B206-A708AE987B73}" type="presParOf" srcId="{74306408-E1A8-4BD8-9F18-9E3FF93FC42A}" destId="{2BD18468-8211-4349-8B92-6076E03AB612}" srcOrd="0" destOrd="0" presId="urn:microsoft.com/office/officeart/2005/8/layout/bProcess4"/>
    <dgm:cxn modelId="{38289125-CCBD-4331-97F0-CC66C80CF6BA}" type="presParOf" srcId="{74306408-E1A8-4BD8-9F18-9E3FF93FC42A}" destId="{22408A25-30B5-44D3-9BDC-282589B15D56}" srcOrd="1" destOrd="0" presId="urn:microsoft.com/office/officeart/2005/8/layout/bProcess4"/>
    <dgm:cxn modelId="{71CB6E4F-1D0D-44B1-8A3A-82FD5C734D84}" type="presParOf" srcId="{30989055-228C-41ED-81C3-6B0295741B17}" destId="{9D369FAD-5FF5-49DD-B9A6-0DBD5429C453}" srcOrd="3" destOrd="0" presId="urn:microsoft.com/office/officeart/2005/8/layout/bProcess4"/>
    <dgm:cxn modelId="{0911D28B-217D-451E-9A77-5EE005D11DE6}" type="presParOf" srcId="{30989055-228C-41ED-81C3-6B0295741B17}" destId="{002113F7-E238-4C84-B632-0E316EAB7CC3}" srcOrd="4" destOrd="0" presId="urn:microsoft.com/office/officeart/2005/8/layout/bProcess4"/>
    <dgm:cxn modelId="{4964A170-F44D-49C5-BF1F-2131B26D8788}" type="presParOf" srcId="{002113F7-E238-4C84-B632-0E316EAB7CC3}" destId="{A3DAD75C-4CD6-40A9-8C0D-987D977994BF}" srcOrd="0" destOrd="0" presId="urn:microsoft.com/office/officeart/2005/8/layout/bProcess4"/>
    <dgm:cxn modelId="{3433F640-7B89-4022-8F46-5AC155223722}" type="presParOf" srcId="{002113F7-E238-4C84-B632-0E316EAB7CC3}" destId="{F5A89547-DA13-43C0-A15D-B52BFFF7CC49}" srcOrd="1" destOrd="0" presId="urn:microsoft.com/office/officeart/2005/8/layout/bProcess4"/>
    <dgm:cxn modelId="{8369C6BC-A86A-48A6-BF63-2298FAC82175}" type="presParOf" srcId="{30989055-228C-41ED-81C3-6B0295741B17}" destId="{590ADEEA-9B67-4F1A-8D6E-F5AEC2129C38}" srcOrd="5" destOrd="0" presId="urn:microsoft.com/office/officeart/2005/8/layout/bProcess4"/>
    <dgm:cxn modelId="{370DBAFC-F436-40B9-89FB-EB38BE8C5985}" type="presParOf" srcId="{30989055-228C-41ED-81C3-6B0295741B17}" destId="{7B02DB88-28F5-40C0-B4DB-A1CDCD66CD86}" srcOrd="6" destOrd="0" presId="urn:microsoft.com/office/officeart/2005/8/layout/bProcess4"/>
    <dgm:cxn modelId="{AC17F97D-3F8A-4749-8C4B-B8A7552B0B96}" type="presParOf" srcId="{7B02DB88-28F5-40C0-B4DB-A1CDCD66CD86}" destId="{02020337-6502-4561-B06B-A2352F5D251F}" srcOrd="0" destOrd="0" presId="urn:microsoft.com/office/officeart/2005/8/layout/bProcess4"/>
    <dgm:cxn modelId="{A3987F48-2869-482B-ADC2-C5786361D3BB}" type="presParOf" srcId="{7B02DB88-28F5-40C0-B4DB-A1CDCD66CD86}" destId="{578249A4-33A2-46F1-B4A1-E88812A4C88F}" srcOrd="1" destOrd="0" presId="urn:microsoft.com/office/officeart/2005/8/layout/bProcess4"/>
    <dgm:cxn modelId="{97712EC3-F32A-4A22-A1F5-D7C8B6C7A022}" type="presParOf" srcId="{30989055-228C-41ED-81C3-6B0295741B17}" destId="{A1364673-3F4D-438D-B5B4-8B3B5AC00028}" srcOrd="7" destOrd="0" presId="urn:microsoft.com/office/officeart/2005/8/layout/bProcess4"/>
    <dgm:cxn modelId="{B1278AA5-E9A1-4E88-9A81-CA812E1CA5EE}" type="presParOf" srcId="{30989055-228C-41ED-81C3-6B0295741B17}" destId="{D6A062BA-2EC4-4C3C-9268-DBD3C3F979BB}" srcOrd="8" destOrd="0" presId="urn:microsoft.com/office/officeart/2005/8/layout/bProcess4"/>
    <dgm:cxn modelId="{D0225419-925C-43D3-9BDF-A69DF5E345B7}" type="presParOf" srcId="{D6A062BA-2EC4-4C3C-9268-DBD3C3F979BB}" destId="{13E0971F-22E2-4B24-ACD5-9DE5277E9E07}" srcOrd="0" destOrd="0" presId="urn:microsoft.com/office/officeart/2005/8/layout/bProcess4"/>
    <dgm:cxn modelId="{08FC5796-6309-48F1-A122-4BD1D89A5016}" type="presParOf" srcId="{D6A062BA-2EC4-4C3C-9268-DBD3C3F979BB}" destId="{3E32F0E9-E917-4338-B9D2-D70C0E241F59}" srcOrd="1" destOrd="0" presId="urn:microsoft.com/office/officeart/2005/8/layout/bProcess4"/>
    <dgm:cxn modelId="{4B498C71-B970-46D0-B973-665260FC05D7}" type="presParOf" srcId="{30989055-228C-41ED-81C3-6B0295741B17}" destId="{185B8CAE-88DF-45E3-9648-8970B77B2063}" srcOrd="9" destOrd="0" presId="urn:microsoft.com/office/officeart/2005/8/layout/bProcess4"/>
    <dgm:cxn modelId="{96E7CAD7-7609-49DD-BE39-F0AC10D3A14F}" type="presParOf" srcId="{30989055-228C-41ED-81C3-6B0295741B17}" destId="{080A6FD1-DADD-465B-AC03-9AC52A3CF7D5}" srcOrd="10" destOrd="0" presId="urn:microsoft.com/office/officeart/2005/8/layout/bProcess4"/>
    <dgm:cxn modelId="{A7A06E53-76C9-4043-A17E-7078C17E0EE1}" type="presParOf" srcId="{080A6FD1-DADD-465B-AC03-9AC52A3CF7D5}" destId="{75F25CC5-AFA5-4EB3-B1E6-444D8AA1F567}" srcOrd="0" destOrd="0" presId="urn:microsoft.com/office/officeart/2005/8/layout/bProcess4"/>
    <dgm:cxn modelId="{EF937234-311D-4308-8C5C-F7C2AFD9B302}" type="presParOf" srcId="{080A6FD1-DADD-465B-AC03-9AC52A3CF7D5}" destId="{5800B3A2-79E4-4C96-B021-27F40675FDEB}" srcOrd="1" destOrd="0" presId="urn:microsoft.com/office/officeart/2005/8/layout/bProcess4"/>
    <dgm:cxn modelId="{2F2F0D3D-FA43-40A2-8152-F1B5CCCC81E6}" type="presParOf" srcId="{30989055-228C-41ED-81C3-6B0295741B17}" destId="{A5E0E2B0-AA6D-4098-ADE4-3F072365EF4C}" srcOrd="11" destOrd="0" presId="urn:microsoft.com/office/officeart/2005/8/layout/bProcess4"/>
    <dgm:cxn modelId="{1ED0E1E3-843F-4043-9727-C300A10E38D3}" type="presParOf" srcId="{30989055-228C-41ED-81C3-6B0295741B17}" destId="{28847F64-F9CD-4C2C-8E89-498FD962E9E3}" srcOrd="12" destOrd="0" presId="urn:microsoft.com/office/officeart/2005/8/layout/bProcess4"/>
    <dgm:cxn modelId="{AECE1540-DE88-4D9B-BEF1-67C748902BEC}" type="presParOf" srcId="{28847F64-F9CD-4C2C-8E89-498FD962E9E3}" destId="{5FC54470-B1A2-4BF3-88C1-CCDEA518370D}" srcOrd="0" destOrd="0" presId="urn:microsoft.com/office/officeart/2005/8/layout/bProcess4"/>
    <dgm:cxn modelId="{37CD2B35-09C9-480E-ABA3-9F49BDE1D76D}" type="presParOf" srcId="{28847F64-F9CD-4C2C-8E89-498FD962E9E3}" destId="{0C090B9B-4653-49A3-AF48-7FC429C3DD7C}" srcOrd="1" destOrd="0" presId="urn:microsoft.com/office/officeart/2005/8/layout/bProcess4"/>
    <dgm:cxn modelId="{B14A39B4-7BB6-4D09-9C65-0D86150947F9}" type="presParOf" srcId="{30989055-228C-41ED-81C3-6B0295741B17}" destId="{3331B4FA-55C3-4DD8-B4EA-50E93697F8A1}" srcOrd="13" destOrd="0" presId="urn:microsoft.com/office/officeart/2005/8/layout/bProcess4"/>
    <dgm:cxn modelId="{71DA3EBE-D997-4306-8E67-05A68B198F49}" type="presParOf" srcId="{30989055-228C-41ED-81C3-6B0295741B17}" destId="{6A64DDB2-3E86-4190-810E-AD323DAF4E51}" srcOrd="14" destOrd="0" presId="urn:microsoft.com/office/officeart/2005/8/layout/bProcess4"/>
    <dgm:cxn modelId="{079AE4FA-12B8-42DB-8EA6-54C0D03E9333}" type="presParOf" srcId="{6A64DDB2-3E86-4190-810E-AD323DAF4E51}" destId="{BAC03A8B-C0F8-4EA3-ACDD-028E2B6EAD9E}" srcOrd="0" destOrd="0" presId="urn:microsoft.com/office/officeart/2005/8/layout/bProcess4"/>
    <dgm:cxn modelId="{6008CAF7-2265-48F9-85FB-013DFDB5CC18}" type="presParOf" srcId="{6A64DDB2-3E86-4190-810E-AD323DAF4E51}" destId="{0DE80375-FBE5-4750-8F4A-CB03A1FFA5CA}" srcOrd="1" destOrd="0" presId="urn:microsoft.com/office/officeart/2005/8/layout/bProcess4"/>
    <dgm:cxn modelId="{11D491E0-742D-414A-9934-0D62655A115C}" type="presParOf" srcId="{30989055-228C-41ED-81C3-6B0295741B17}" destId="{FB6670EC-EAB9-4823-9EFB-28EBA8788349}" srcOrd="15" destOrd="0" presId="urn:microsoft.com/office/officeart/2005/8/layout/bProcess4"/>
    <dgm:cxn modelId="{E2722C7D-4A55-4613-B2D7-ACBC9D2CD235}" type="presParOf" srcId="{30989055-228C-41ED-81C3-6B0295741B17}" destId="{D1F400FA-06C9-45D6-B726-040972B29067}" srcOrd="16" destOrd="0" presId="urn:microsoft.com/office/officeart/2005/8/layout/bProcess4"/>
    <dgm:cxn modelId="{538AB216-2113-4A11-B3F2-0D2DC246CEC5}" type="presParOf" srcId="{D1F400FA-06C9-45D6-B726-040972B29067}" destId="{FBF8A683-FC32-47C2-8552-C36BB35AC43B}" srcOrd="0" destOrd="0" presId="urn:microsoft.com/office/officeart/2005/8/layout/bProcess4"/>
    <dgm:cxn modelId="{FAF929BE-F64C-4C6F-A62B-DEEBE95C51FA}" type="presParOf" srcId="{D1F400FA-06C9-45D6-B726-040972B29067}" destId="{E48DCF38-F781-4B9A-AF79-8226AC40350E}" srcOrd="1" destOrd="0" presId="urn:microsoft.com/office/officeart/2005/8/layout/bProcess4"/>
    <dgm:cxn modelId="{2E6F18D4-AA4A-42B8-953C-91A2BF7D157C}" type="presParOf" srcId="{30989055-228C-41ED-81C3-6B0295741B17}" destId="{2BCC4BC3-64BB-411B-956F-9387FAF0A6A9}" srcOrd="17" destOrd="0" presId="urn:microsoft.com/office/officeart/2005/8/layout/bProcess4"/>
    <dgm:cxn modelId="{399B97CF-7FA6-492F-8B6E-90EE69ACD635}" type="presParOf" srcId="{30989055-228C-41ED-81C3-6B0295741B17}" destId="{EBBAEB5E-45B0-40AE-AFA7-650A9170ED03}" srcOrd="18" destOrd="0" presId="urn:microsoft.com/office/officeart/2005/8/layout/bProcess4"/>
    <dgm:cxn modelId="{E3753068-B536-499A-9B50-24E5453CA749}" type="presParOf" srcId="{EBBAEB5E-45B0-40AE-AFA7-650A9170ED03}" destId="{A2282CD1-24DC-449B-A04E-1DEB13389217}" srcOrd="0" destOrd="0" presId="urn:microsoft.com/office/officeart/2005/8/layout/bProcess4"/>
    <dgm:cxn modelId="{80AED289-9CB3-4BBE-ADAD-964C4DB46A98}" type="presParOf" srcId="{EBBAEB5E-45B0-40AE-AFA7-650A9170ED03}" destId="{9C97A572-8F47-482F-A58F-3C8102656A96}" srcOrd="1" destOrd="0" presId="urn:microsoft.com/office/officeart/2005/8/layout/bProcess4"/>
    <dgm:cxn modelId="{238BECDB-CA3B-45C5-9E3A-4E6FE2EF0002}" type="presParOf" srcId="{30989055-228C-41ED-81C3-6B0295741B17}" destId="{C3775253-F73F-4852-9FDF-926393E2BCD6}" srcOrd="19" destOrd="0" presId="urn:microsoft.com/office/officeart/2005/8/layout/bProcess4"/>
    <dgm:cxn modelId="{D973987F-0F9E-47F0-AD2A-CB23730C7852}" type="presParOf" srcId="{30989055-228C-41ED-81C3-6B0295741B17}" destId="{11550294-CE14-43F5-8189-444B20F5643F}" srcOrd="20" destOrd="0" presId="urn:microsoft.com/office/officeart/2005/8/layout/bProcess4"/>
    <dgm:cxn modelId="{9ACE05F7-8451-4B1F-B702-0FC6322B23CA}" type="presParOf" srcId="{11550294-CE14-43F5-8189-444B20F5643F}" destId="{FBD2C78F-E02D-4C7F-8046-748BBD96D543}" srcOrd="0" destOrd="0" presId="urn:microsoft.com/office/officeart/2005/8/layout/bProcess4"/>
    <dgm:cxn modelId="{6846260A-E151-4246-ACFD-1B082AAC8A3F}" type="presParOf" srcId="{11550294-CE14-43F5-8189-444B20F5643F}" destId="{AECE98CC-4334-4E17-A9E0-B486E3B94296}" srcOrd="1" destOrd="0" presId="urn:microsoft.com/office/officeart/2005/8/layout/bProcess4"/>
    <dgm:cxn modelId="{BC1FABB7-0B0E-4FFF-8EE1-758C146355C0}" type="presParOf" srcId="{30989055-228C-41ED-81C3-6B0295741B17}" destId="{4726B197-4320-4A0E-90A4-3046DE323F98}" srcOrd="21" destOrd="0" presId="urn:microsoft.com/office/officeart/2005/8/layout/bProcess4"/>
    <dgm:cxn modelId="{8BB94214-BC9D-45B1-AF44-BF53E8713C4B}" type="presParOf" srcId="{30989055-228C-41ED-81C3-6B0295741B17}" destId="{257B4380-EE19-4527-9D7F-BED926781782}" srcOrd="22" destOrd="0" presId="urn:microsoft.com/office/officeart/2005/8/layout/bProcess4"/>
    <dgm:cxn modelId="{1B073252-47A4-49B6-9E6E-12BC0F8C2646}" type="presParOf" srcId="{257B4380-EE19-4527-9D7F-BED926781782}" destId="{DE4E7457-7A56-4421-BF69-DB6BC94E86B3}" srcOrd="0" destOrd="0" presId="urn:microsoft.com/office/officeart/2005/8/layout/bProcess4"/>
    <dgm:cxn modelId="{34D21F1B-D6E0-47B2-95FE-D4D2F765EDB0}" type="presParOf" srcId="{257B4380-EE19-4527-9D7F-BED926781782}" destId="{A393BC24-B776-4E46-94D4-A070F6CD37C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23647F-9DE7-4716-94D3-0D5A05C8346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34428DE-E3ED-4850-896B-017A23DC501C}">
      <dgm:prSet phldrT="[Texto]"/>
      <dgm:spPr>
        <a:solidFill>
          <a:schemeClr val="lt1">
            <a:hueOff val="0"/>
            <a:satOff val="0"/>
            <a:lumOff val="0"/>
            <a:alpha val="62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Apoyar el desarrollo económico sostenible</a:t>
          </a:r>
          <a:endParaRPr lang="es-MX" dirty="0">
            <a:solidFill>
              <a:schemeClr val="tx1"/>
            </a:solidFill>
          </a:endParaRPr>
        </a:p>
      </dgm:t>
    </dgm:pt>
    <dgm:pt modelId="{3817B0E5-1FDB-4050-BFB6-D0988ADDC3E2}" type="parTrans" cxnId="{69F1D938-A46C-4D4A-A84D-BF5F8395450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BE2F50E-D011-4BFC-A56D-C73C6FCC8514}" type="sibTrans" cxnId="{69F1D938-A46C-4D4A-A84D-BF5F8395450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22A2E9C-DFE6-4997-B29A-A01F547E2A77}">
      <dgm:prSet/>
      <dgm:spPr>
        <a:solidFill>
          <a:schemeClr val="lt1">
            <a:hueOff val="0"/>
            <a:satOff val="0"/>
            <a:lumOff val="0"/>
            <a:alpha val="60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Incrementar el empleo </a:t>
          </a:r>
        </a:p>
      </dgm:t>
    </dgm:pt>
    <dgm:pt modelId="{33D298A2-B29D-4808-AE6A-D875D6379AAC}" type="parTrans" cxnId="{02522E66-CCFA-4983-AADA-9C776238BC7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D4895CB-141D-4056-A155-0027DAC33286}" type="sibTrans" cxnId="{02522E66-CCFA-4983-AADA-9C776238BC7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6F5C4A8-9DCC-40D4-A7B9-7133B1BE4B3E}">
      <dgm:prSet/>
      <dgm:spPr>
        <a:solidFill>
          <a:schemeClr val="lt1">
            <a:hueOff val="0"/>
            <a:satOff val="0"/>
            <a:lumOff val="0"/>
            <a:alpha val="68000"/>
          </a:schemeClr>
        </a:solidFill>
      </dgm:spPr>
      <dgm:t>
        <a:bodyPr/>
        <a:lstStyle/>
        <a:p>
          <a:r>
            <a:rPr lang="es-MX" smtClean="0">
              <a:solidFill>
                <a:schemeClr val="tx1"/>
              </a:solidFill>
            </a:rPr>
            <a:t>Elevar los niveles de vida</a:t>
          </a:r>
          <a:endParaRPr lang="es-MX" dirty="0" smtClean="0">
            <a:solidFill>
              <a:schemeClr val="tx1"/>
            </a:solidFill>
          </a:endParaRPr>
        </a:p>
      </dgm:t>
    </dgm:pt>
    <dgm:pt modelId="{29B43C7E-2C34-45B4-8962-E766DF1BEC05}" type="parTrans" cxnId="{A2A6FA0F-11D5-4FFE-9D2B-2CE18925015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0E66AC2-C235-458B-8637-A828E9EB2914}" type="sibTrans" cxnId="{A2A6FA0F-11D5-4FFE-9D2B-2CE18925015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2C8CB8F-FE16-41F3-A6F8-0F5447630AB2}">
      <dgm:prSet/>
      <dgm:spPr>
        <a:solidFill>
          <a:schemeClr val="lt1">
            <a:hueOff val="0"/>
            <a:satOff val="0"/>
            <a:lumOff val="0"/>
            <a:alpha val="69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Mantener la estabilidad financiera</a:t>
          </a:r>
        </a:p>
      </dgm:t>
    </dgm:pt>
    <dgm:pt modelId="{3C3B8BE9-4D7F-4640-9571-F8284A17AAD2}" type="parTrans" cxnId="{D5A98E2E-93EB-44D8-9C1D-B53AC9911C0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488223F-BE37-4014-A65C-BFF774D10D02}" type="sibTrans" cxnId="{D5A98E2E-93EB-44D8-9C1D-B53AC9911C0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2E937EA-62B9-4667-BF91-AD8A2211847A}">
      <dgm:prSet/>
      <dgm:spPr>
        <a:solidFill>
          <a:schemeClr val="lt1">
            <a:hueOff val="0"/>
            <a:satOff val="0"/>
            <a:lumOff val="0"/>
            <a:alpha val="61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Apoyar el desarrollo económico de otros países</a:t>
          </a:r>
        </a:p>
      </dgm:t>
    </dgm:pt>
    <dgm:pt modelId="{E28733F4-2AB1-483A-986C-BE07A8ADFF19}" type="parTrans" cxnId="{1BEEC99E-6996-4118-AD61-107ADCF1F3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7FA3E05-3C7C-4074-90F6-5A7587B36AD3}" type="sibTrans" cxnId="{1BEEC99E-6996-4118-AD61-107ADCF1F3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EDEE906-59B1-4402-877B-756EB24D72EE}">
      <dgm:prSet/>
      <dgm:spPr>
        <a:solidFill>
          <a:schemeClr val="lt1">
            <a:hueOff val="0"/>
            <a:satOff val="0"/>
            <a:lumOff val="0"/>
            <a:alpha val="67000"/>
          </a:schemeClr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Contribuir al crecimiento del comercio mundial. </a:t>
          </a:r>
          <a:endParaRPr lang="es-MX" dirty="0">
            <a:solidFill>
              <a:schemeClr val="tx1"/>
            </a:solidFill>
          </a:endParaRPr>
        </a:p>
      </dgm:t>
    </dgm:pt>
    <dgm:pt modelId="{1FBBA6CA-81F8-4C0B-B89F-4CEE86E9A865}" type="parTrans" cxnId="{F1CB703C-A469-468F-9CAC-C4F61C23D52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8E9C42D-C50B-4BB8-A9C4-2E544BEF6985}" type="sibTrans" cxnId="{F1CB703C-A469-468F-9CAC-C4F61C23D52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5FBB02F-231C-4ECD-9D50-A15373AA590E}" type="pres">
      <dgm:prSet presAssocID="{6323647F-9DE7-4716-94D3-0D5A05C8346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6AFF93B9-282F-492D-BA61-DE5B4DB59E32}" type="pres">
      <dgm:prSet presAssocID="{6323647F-9DE7-4716-94D3-0D5A05C8346F}" presName="Name1" presStyleCnt="0"/>
      <dgm:spPr/>
    </dgm:pt>
    <dgm:pt modelId="{FACC9D1B-4E58-491E-A92D-568441E89484}" type="pres">
      <dgm:prSet presAssocID="{6323647F-9DE7-4716-94D3-0D5A05C8346F}" presName="cycle" presStyleCnt="0"/>
      <dgm:spPr/>
    </dgm:pt>
    <dgm:pt modelId="{DA5F7EA9-2548-4805-80E4-7931583FD203}" type="pres">
      <dgm:prSet presAssocID="{6323647F-9DE7-4716-94D3-0D5A05C8346F}" presName="srcNode" presStyleLbl="node1" presStyleIdx="0" presStyleCnt="6"/>
      <dgm:spPr/>
    </dgm:pt>
    <dgm:pt modelId="{C8DD67DE-FD43-4330-AA64-DA33F30119EC}" type="pres">
      <dgm:prSet presAssocID="{6323647F-9DE7-4716-94D3-0D5A05C8346F}" presName="conn" presStyleLbl="parChTrans1D2" presStyleIdx="0" presStyleCnt="1"/>
      <dgm:spPr/>
      <dgm:t>
        <a:bodyPr/>
        <a:lstStyle/>
        <a:p>
          <a:endParaRPr lang="es-MX"/>
        </a:p>
      </dgm:t>
    </dgm:pt>
    <dgm:pt modelId="{A73D7D3E-B89A-474C-ABE5-EF7F2C89E924}" type="pres">
      <dgm:prSet presAssocID="{6323647F-9DE7-4716-94D3-0D5A05C8346F}" presName="extraNode" presStyleLbl="node1" presStyleIdx="0" presStyleCnt="6"/>
      <dgm:spPr/>
    </dgm:pt>
    <dgm:pt modelId="{F5242DB7-1118-4DB9-9311-9EC88688E701}" type="pres">
      <dgm:prSet presAssocID="{6323647F-9DE7-4716-94D3-0D5A05C8346F}" presName="dstNode" presStyleLbl="node1" presStyleIdx="0" presStyleCnt="6"/>
      <dgm:spPr/>
    </dgm:pt>
    <dgm:pt modelId="{55CC59BF-720A-4AA5-A5ED-158E75AA56B9}" type="pres">
      <dgm:prSet presAssocID="{534428DE-E3ED-4850-896B-017A23DC501C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30690B-DC03-4A0A-A163-458E82874EB9}" type="pres">
      <dgm:prSet presAssocID="{534428DE-E3ED-4850-896B-017A23DC501C}" presName="accent_1" presStyleCnt="0"/>
      <dgm:spPr/>
    </dgm:pt>
    <dgm:pt modelId="{7970BDE5-182A-418E-B4D8-74EEDEC57321}" type="pres">
      <dgm:prSet presAssocID="{534428DE-E3ED-4850-896B-017A23DC501C}" presName="accentRepeatNode" presStyleLbl="solidFgAcc1" presStyleIdx="0" presStyleCnt="6"/>
      <dgm:spPr>
        <a:solidFill>
          <a:srgbClr val="FFC000"/>
        </a:solidFill>
      </dgm:spPr>
    </dgm:pt>
    <dgm:pt modelId="{A856E038-C974-4715-AE4C-2AA5BFC32CEF}" type="pres">
      <dgm:prSet presAssocID="{F22A2E9C-DFE6-4997-B29A-A01F547E2A77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CA8040-4F31-47CC-A5DA-68849F8B736C}" type="pres">
      <dgm:prSet presAssocID="{F22A2E9C-DFE6-4997-B29A-A01F547E2A77}" presName="accent_2" presStyleCnt="0"/>
      <dgm:spPr/>
    </dgm:pt>
    <dgm:pt modelId="{C332C7DA-5C54-4E3B-B8F5-96A7B0979D46}" type="pres">
      <dgm:prSet presAssocID="{F22A2E9C-DFE6-4997-B29A-A01F547E2A77}" presName="accentRepeatNode" presStyleLbl="solidFgAcc1" presStyleIdx="1" presStyleCnt="6"/>
      <dgm:spPr>
        <a:solidFill>
          <a:srgbClr val="FFFF00"/>
        </a:solidFill>
      </dgm:spPr>
    </dgm:pt>
    <dgm:pt modelId="{341042D2-C766-44D0-90C8-A024CB06D7F6}" type="pres">
      <dgm:prSet presAssocID="{D6F5C4A8-9DCC-40D4-A7B9-7133B1BE4B3E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4DB3BF-2868-459D-8F97-541597FF5B56}" type="pres">
      <dgm:prSet presAssocID="{D6F5C4A8-9DCC-40D4-A7B9-7133B1BE4B3E}" presName="accent_3" presStyleCnt="0"/>
      <dgm:spPr/>
    </dgm:pt>
    <dgm:pt modelId="{BDDE45B0-0511-41AD-9914-EF4BDA1A560C}" type="pres">
      <dgm:prSet presAssocID="{D6F5C4A8-9DCC-40D4-A7B9-7133B1BE4B3E}" presName="accentRepeatNode" presStyleLbl="solidFgAcc1" presStyleIdx="2" presStyleCnt="6"/>
      <dgm:spPr>
        <a:solidFill>
          <a:srgbClr val="00B0F0"/>
        </a:solidFill>
      </dgm:spPr>
    </dgm:pt>
    <dgm:pt modelId="{C9BB9B3E-A1ED-424A-A676-EF95DB35972B}" type="pres">
      <dgm:prSet presAssocID="{42C8CB8F-FE16-41F3-A6F8-0F5447630AB2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D63FC2-2887-471D-B463-FC86DE184A0E}" type="pres">
      <dgm:prSet presAssocID="{42C8CB8F-FE16-41F3-A6F8-0F5447630AB2}" presName="accent_4" presStyleCnt="0"/>
      <dgm:spPr/>
    </dgm:pt>
    <dgm:pt modelId="{E785C95C-BAE2-45AF-AF0F-EF11EC9505AC}" type="pres">
      <dgm:prSet presAssocID="{42C8CB8F-FE16-41F3-A6F8-0F5447630AB2}" presName="accentRepeatNode" presStyleLbl="solidFgAcc1" presStyleIdx="3" presStyleCnt="6"/>
      <dgm:spPr>
        <a:solidFill>
          <a:srgbClr val="0070C0"/>
        </a:solidFill>
      </dgm:spPr>
    </dgm:pt>
    <dgm:pt modelId="{4E56D630-24F1-465B-89DF-4005F6756CC1}" type="pres">
      <dgm:prSet presAssocID="{C2E937EA-62B9-4667-BF91-AD8A2211847A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1639FC-117C-46D4-BD13-EAEE40AE4775}" type="pres">
      <dgm:prSet presAssocID="{C2E937EA-62B9-4667-BF91-AD8A2211847A}" presName="accent_5" presStyleCnt="0"/>
      <dgm:spPr/>
    </dgm:pt>
    <dgm:pt modelId="{EEB386C4-C9A0-427C-8EB7-23EE6489F2E6}" type="pres">
      <dgm:prSet presAssocID="{C2E937EA-62B9-4667-BF91-AD8A2211847A}" presName="accentRepeatNode" presStyleLbl="solidFgAcc1" presStyleIdx="4" presStyleCnt="6"/>
      <dgm:spPr>
        <a:solidFill>
          <a:srgbClr val="7030A0"/>
        </a:solidFill>
      </dgm:spPr>
    </dgm:pt>
    <dgm:pt modelId="{8C279CC6-9497-43E5-A9F2-DA2018F40FE4}" type="pres">
      <dgm:prSet presAssocID="{4EDEE906-59B1-4402-877B-756EB24D72E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37D421-F721-4222-92B5-F3BEEBBBABF4}" type="pres">
      <dgm:prSet presAssocID="{4EDEE906-59B1-4402-877B-756EB24D72EE}" presName="accent_6" presStyleCnt="0"/>
      <dgm:spPr/>
    </dgm:pt>
    <dgm:pt modelId="{289EFDD0-B60D-4075-8A69-F74B6316BF19}" type="pres">
      <dgm:prSet presAssocID="{4EDEE906-59B1-4402-877B-756EB24D72EE}" presName="accentRepeatNode" presStyleLbl="solidFgAcc1" presStyleIdx="5" presStyleCnt="6"/>
      <dgm:spPr>
        <a:solidFill>
          <a:srgbClr val="C00000"/>
        </a:solidFill>
      </dgm:spPr>
    </dgm:pt>
  </dgm:ptLst>
  <dgm:cxnLst>
    <dgm:cxn modelId="{DDC09FC8-DF79-4ABB-9DDE-F617C932D8FC}" type="presOf" srcId="{6323647F-9DE7-4716-94D3-0D5A05C8346F}" destId="{05FBB02F-231C-4ECD-9D50-A15373AA590E}" srcOrd="0" destOrd="0" presId="urn:microsoft.com/office/officeart/2008/layout/VerticalCurvedList"/>
    <dgm:cxn modelId="{DDA41EB7-C0A9-41D8-945E-0F27D68E2334}" type="presOf" srcId="{42C8CB8F-FE16-41F3-A6F8-0F5447630AB2}" destId="{C9BB9B3E-A1ED-424A-A676-EF95DB35972B}" srcOrd="0" destOrd="0" presId="urn:microsoft.com/office/officeart/2008/layout/VerticalCurvedList"/>
    <dgm:cxn modelId="{A2A6FA0F-11D5-4FFE-9D2B-2CE18925015A}" srcId="{6323647F-9DE7-4716-94D3-0D5A05C8346F}" destId="{D6F5C4A8-9DCC-40D4-A7B9-7133B1BE4B3E}" srcOrd="2" destOrd="0" parTransId="{29B43C7E-2C34-45B4-8962-E766DF1BEC05}" sibTransId="{50E66AC2-C235-458B-8637-A828E9EB2914}"/>
    <dgm:cxn modelId="{69F1D938-A46C-4D4A-A84D-BF5F8395450B}" srcId="{6323647F-9DE7-4716-94D3-0D5A05C8346F}" destId="{534428DE-E3ED-4850-896B-017A23DC501C}" srcOrd="0" destOrd="0" parTransId="{3817B0E5-1FDB-4050-BFB6-D0988ADDC3E2}" sibTransId="{CBE2F50E-D011-4BFC-A56D-C73C6FCC8514}"/>
    <dgm:cxn modelId="{F1CB703C-A469-468F-9CAC-C4F61C23D52D}" srcId="{6323647F-9DE7-4716-94D3-0D5A05C8346F}" destId="{4EDEE906-59B1-4402-877B-756EB24D72EE}" srcOrd="5" destOrd="0" parTransId="{1FBBA6CA-81F8-4C0B-B89F-4CEE86E9A865}" sibTransId="{48E9C42D-C50B-4BB8-A9C4-2E544BEF6985}"/>
    <dgm:cxn modelId="{CF9E180B-9715-44B4-A424-AEFAEAD7C500}" type="presOf" srcId="{CBE2F50E-D011-4BFC-A56D-C73C6FCC8514}" destId="{C8DD67DE-FD43-4330-AA64-DA33F30119EC}" srcOrd="0" destOrd="0" presId="urn:microsoft.com/office/officeart/2008/layout/VerticalCurvedList"/>
    <dgm:cxn modelId="{B2BF2CCC-D1BC-492F-9339-03AD106FB39E}" type="presOf" srcId="{D6F5C4A8-9DCC-40D4-A7B9-7133B1BE4B3E}" destId="{341042D2-C766-44D0-90C8-A024CB06D7F6}" srcOrd="0" destOrd="0" presId="urn:microsoft.com/office/officeart/2008/layout/VerticalCurvedList"/>
    <dgm:cxn modelId="{1BEEC99E-6996-4118-AD61-107ADCF1F3F3}" srcId="{6323647F-9DE7-4716-94D3-0D5A05C8346F}" destId="{C2E937EA-62B9-4667-BF91-AD8A2211847A}" srcOrd="4" destOrd="0" parTransId="{E28733F4-2AB1-483A-986C-BE07A8ADFF19}" sibTransId="{97FA3E05-3C7C-4074-90F6-5A7587B36AD3}"/>
    <dgm:cxn modelId="{02522E66-CCFA-4983-AADA-9C776238BC70}" srcId="{6323647F-9DE7-4716-94D3-0D5A05C8346F}" destId="{F22A2E9C-DFE6-4997-B29A-A01F547E2A77}" srcOrd="1" destOrd="0" parTransId="{33D298A2-B29D-4808-AE6A-D875D6379AAC}" sibTransId="{5D4895CB-141D-4056-A155-0027DAC33286}"/>
    <dgm:cxn modelId="{390F8A32-960C-43D7-B616-F0D739BC9F31}" type="presOf" srcId="{4EDEE906-59B1-4402-877B-756EB24D72EE}" destId="{8C279CC6-9497-43E5-A9F2-DA2018F40FE4}" srcOrd="0" destOrd="0" presId="urn:microsoft.com/office/officeart/2008/layout/VerticalCurvedList"/>
    <dgm:cxn modelId="{D5A98E2E-93EB-44D8-9C1D-B53AC9911C0B}" srcId="{6323647F-9DE7-4716-94D3-0D5A05C8346F}" destId="{42C8CB8F-FE16-41F3-A6F8-0F5447630AB2}" srcOrd="3" destOrd="0" parTransId="{3C3B8BE9-4D7F-4640-9571-F8284A17AAD2}" sibTransId="{7488223F-BE37-4014-A65C-BFF774D10D02}"/>
    <dgm:cxn modelId="{E9AE8DE6-2BFF-43E0-8940-4E6BC02FE13E}" type="presOf" srcId="{534428DE-E3ED-4850-896B-017A23DC501C}" destId="{55CC59BF-720A-4AA5-A5ED-158E75AA56B9}" srcOrd="0" destOrd="0" presId="urn:microsoft.com/office/officeart/2008/layout/VerticalCurvedList"/>
    <dgm:cxn modelId="{E79A3887-943C-4C47-8F70-A6020FFC9EE7}" type="presOf" srcId="{F22A2E9C-DFE6-4997-B29A-A01F547E2A77}" destId="{A856E038-C974-4715-AE4C-2AA5BFC32CEF}" srcOrd="0" destOrd="0" presId="urn:microsoft.com/office/officeart/2008/layout/VerticalCurvedList"/>
    <dgm:cxn modelId="{B50994F1-C779-476D-BFC2-C218880C8E09}" type="presOf" srcId="{C2E937EA-62B9-4667-BF91-AD8A2211847A}" destId="{4E56D630-24F1-465B-89DF-4005F6756CC1}" srcOrd="0" destOrd="0" presId="urn:microsoft.com/office/officeart/2008/layout/VerticalCurvedList"/>
    <dgm:cxn modelId="{B537060E-855B-48FF-AC0C-CD479796FACB}" type="presParOf" srcId="{05FBB02F-231C-4ECD-9D50-A15373AA590E}" destId="{6AFF93B9-282F-492D-BA61-DE5B4DB59E32}" srcOrd="0" destOrd="0" presId="urn:microsoft.com/office/officeart/2008/layout/VerticalCurvedList"/>
    <dgm:cxn modelId="{F84D78D2-2D2D-4199-963D-229412B0CC8F}" type="presParOf" srcId="{6AFF93B9-282F-492D-BA61-DE5B4DB59E32}" destId="{FACC9D1B-4E58-491E-A92D-568441E89484}" srcOrd="0" destOrd="0" presId="urn:microsoft.com/office/officeart/2008/layout/VerticalCurvedList"/>
    <dgm:cxn modelId="{4DCC0D77-22D4-4171-B325-67353C13D5A9}" type="presParOf" srcId="{FACC9D1B-4E58-491E-A92D-568441E89484}" destId="{DA5F7EA9-2548-4805-80E4-7931583FD203}" srcOrd="0" destOrd="0" presId="urn:microsoft.com/office/officeart/2008/layout/VerticalCurvedList"/>
    <dgm:cxn modelId="{01B4ADEF-137A-45A7-BC49-53EA97557739}" type="presParOf" srcId="{FACC9D1B-4E58-491E-A92D-568441E89484}" destId="{C8DD67DE-FD43-4330-AA64-DA33F30119EC}" srcOrd="1" destOrd="0" presId="urn:microsoft.com/office/officeart/2008/layout/VerticalCurvedList"/>
    <dgm:cxn modelId="{203A45AB-82E4-49EB-8AC6-ECC975E336AB}" type="presParOf" srcId="{FACC9D1B-4E58-491E-A92D-568441E89484}" destId="{A73D7D3E-B89A-474C-ABE5-EF7F2C89E924}" srcOrd="2" destOrd="0" presId="urn:microsoft.com/office/officeart/2008/layout/VerticalCurvedList"/>
    <dgm:cxn modelId="{F43E08DB-81D6-4A37-BCCC-0AB2E092DC8A}" type="presParOf" srcId="{FACC9D1B-4E58-491E-A92D-568441E89484}" destId="{F5242DB7-1118-4DB9-9311-9EC88688E701}" srcOrd="3" destOrd="0" presId="urn:microsoft.com/office/officeart/2008/layout/VerticalCurvedList"/>
    <dgm:cxn modelId="{72B99A6C-A70D-4FDD-8A09-959EB7C5403F}" type="presParOf" srcId="{6AFF93B9-282F-492D-BA61-DE5B4DB59E32}" destId="{55CC59BF-720A-4AA5-A5ED-158E75AA56B9}" srcOrd="1" destOrd="0" presId="urn:microsoft.com/office/officeart/2008/layout/VerticalCurvedList"/>
    <dgm:cxn modelId="{36AEF7D4-98C0-47C5-ACA4-074D9141DB69}" type="presParOf" srcId="{6AFF93B9-282F-492D-BA61-DE5B4DB59E32}" destId="{D730690B-DC03-4A0A-A163-458E82874EB9}" srcOrd="2" destOrd="0" presId="urn:microsoft.com/office/officeart/2008/layout/VerticalCurvedList"/>
    <dgm:cxn modelId="{3F9433C5-970F-4321-8217-5A8D1E44D7FA}" type="presParOf" srcId="{D730690B-DC03-4A0A-A163-458E82874EB9}" destId="{7970BDE5-182A-418E-B4D8-74EEDEC57321}" srcOrd="0" destOrd="0" presId="urn:microsoft.com/office/officeart/2008/layout/VerticalCurvedList"/>
    <dgm:cxn modelId="{77A49415-FDD0-44B5-A83D-094F830523B9}" type="presParOf" srcId="{6AFF93B9-282F-492D-BA61-DE5B4DB59E32}" destId="{A856E038-C974-4715-AE4C-2AA5BFC32CEF}" srcOrd="3" destOrd="0" presId="urn:microsoft.com/office/officeart/2008/layout/VerticalCurvedList"/>
    <dgm:cxn modelId="{922B92B6-FFA2-471D-8503-911BC09461F4}" type="presParOf" srcId="{6AFF93B9-282F-492D-BA61-DE5B4DB59E32}" destId="{40CA8040-4F31-47CC-A5DA-68849F8B736C}" srcOrd="4" destOrd="0" presId="urn:microsoft.com/office/officeart/2008/layout/VerticalCurvedList"/>
    <dgm:cxn modelId="{BB68C5C7-4435-482A-A759-8378CF5263FE}" type="presParOf" srcId="{40CA8040-4F31-47CC-A5DA-68849F8B736C}" destId="{C332C7DA-5C54-4E3B-B8F5-96A7B0979D46}" srcOrd="0" destOrd="0" presId="urn:microsoft.com/office/officeart/2008/layout/VerticalCurvedList"/>
    <dgm:cxn modelId="{EF18D069-59F0-4546-AFA4-5A4E7FC95445}" type="presParOf" srcId="{6AFF93B9-282F-492D-BA61-DE5B4DB59E32}" destId="{341042D2-C766-44D0-90C8-A024CB06D7F6}" srcOrd="5" destOrd="0" presId="urn:microsoft.com/office/officeart/2008/layout/VerticalCurvedList"/>
    <dgm:cxn modelId="{2DC3A2E8-7F32-4339-8E2F-C573AD2C05D9}" type="presParOf" srcId="{6AFF93B9-282F-492D-BA61-DE5B4DB59E32}" destId="{9E4DB3BF-2868-459D-8F97-541597FF5B56}" srcOrd="6" destOrd="0" presId="urn:microsoft.com/office/officeart/2008/layout/VerticalCurvedList"/>
    <dgm:cxn modelId="{BED68CF3-16A7-422F-A0B8-0CE21ACBE6AA}" type="presParOf" srcId="{9E4DB3BF-2868-459D-8F97-541597FF5B56}" destId="{BDDE45B0-0511-41AD-9914-EF4BDA1A560C}" srcOrd="0" destOrd="0" presId="urn:microsoft.com/office/officeart/2008/layout/VerticalCurvedList"/>
    <dgm:cxn modelId="{975DA564-CF56-4F6D-9286-CDB7C6AAF0F1}" type="presParOf" srcId="{6AFF93B9-282F-492D-BA61-DE5B4DB59E32}" destId="{C9BB9B3E-A1ED-424A-A676-EF95DB35972B}" srcOrd="7" destOrd="0" presId="urn:microsoft.com/office/officeart/2008/layout/VerticalCurvedList"/>
    <dgm:cxn modelId="{7C4488F7-0BAC-4A7A-AC39-13B9899F701D}" type="presParOf" srcId="{6AFF93B9-282F-492D-BA61-DE5B4DB59E32}" destId="{F4D63FC2-2887-471D-B463-FC86DE184A0E}" srcOrd="8" destOrd="0" presId="urn:microsoft.com/office/officeart/2008/layout/VerticalCurvedList"/>
    <dgm:cxn modelId="{00256A90-CDE2-4EBB-B0E2-DB1DAF4E7B10}" type="presParOf" srcId="{F4D63FC2-2887-471D-B463-FC86DE184A0E}" destId="{E785C95C-BAE2-45AF-AF0F-EF11EC9505AC}" srcOrd="0" destOrd="0" presId="urn:microsoft.com/office/officeart/2008/layout/VerticalCurvedList"/>
    <dgm:cxn modelId="{C123729D-1087-43E5-A5B8-BE50939C5712}" type="presParOf" srcId="{6AFF93B9-282F-492D-BA61-DE5B4DB59E32}" destId="{4E56D630-24F1-465B-89DF-4005F6756CC1}" srcOrd="9" destOrd="0" presId="urn:microsoft.com/office/officeart/2008/layout/VerticalCurvedList"/>
    <dgm:cxn modelId="{71A5FB91-6390-4F2B-B339-84F9A600D8A5}" type="presParOf" srcId="{6AFF93B9-282F-492D-BA61-DE5B4DB59E32}" destId="{5F1639FC-117C-46D4-BD13-EAEE40AE4775}" srcOrd="10" destOrd="0" presId="urn:microsoft.com/office/officeart/2008/layout/VerticalCurvedList"/>
    <dgm:cxn modelId="{5676FD8F-88F9-48D4-BD09-FDE0795A3B73}" type="presParOf" srcId="{5F1639FC-117C-46D4-BD13-EAEE40AE4775}" destId="{EEB386C4-C9A0-427C-8EB7-23EE6489F2E6}" srcOrd="0" destOrd="0" presId="urn:microsoft.com/office/officeart/2008/layout/VerticalCurvedList"/>
    <dgm:cxn modelId="{E5E8A042-CECA-4199-B99A-3D9A420D9C9C}" type="presParOf" srcId="{6AFF93B9-282F-492D-BA61-DE5B4DB59E32}" destId="{8C279CC6-9497-43E5-A9F2-DA2018F40FE4}" srcOrd="11" destOrd="0" presId="urn:microsoft.com/office/officeart/2008/layout/VerticalCurvedList"/>
    <dgm:cxn modelId="{AA6B7757-04B9-49C5-BEA0-DD524483F360}" type="presParOf" srcId="{6AFF93B9-282F-492D-BA61-DE5B4DB59E32}" destId="{9537D421-F721-4222-92B5-F3BEEBBBABF4}" srcOrd="12" destOrd="0" presId="urn:microsoft.com/office/officeart/2008/layout/VerticalCurvedList"/>
    <dgm:cxn modelId="{EED7687D-706F-4408-AEFE-E98364829F9B}" type="presParOf" srcId="{9537D421-F721-4222-92B5-F3BEEBBBABF4}" destId="{289EFDD0-B60D-4075-8A69-F74B6316BF1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69A8A2-D85A-4A51-9DED-F5A4DEDB22C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4E47B0E-CCDF-4E77-84D7-22103BBC2C1B}">
      <dgm:prSet phldrT="[Texto]" custT="1"/>
      <dgm:spPr>
        <a:solidFill>
          <a:schemeClr val="accent5">
            <a:hueOff val="0"/>
            <a:satOff val="0"/>
            <a:lumOff val="0"/>
            <a:alpha val="70000"/>
          </a:schemeClr>
        </a:solidFill>
      </dgm:spPr>
      <dgm:t>
        <a:bodyPr/>
        <a:lstStyle/>
        <a:p>
          <a:r>
            <a:rPr lang="es-MX" sz="2800" smtClean="0"/>
            <a:t>Facilita la cooperación monetaria internacional, </a:t>
          </a:r>
          <a:endParaRPr lang="es-MX" sz="2800"/>
        </a:p>
      </dgm:t>
    </dgm:pt>
    <dgm:pt modelId="{E0058FD2-4D03-42C2-813B-11C805192631}" type="parTrans" cxnId="{BC9A9FD0-AE6C-49DF-BD8F-F9F1EEFC4365}">
      <dgm:prSet/>
      <dgm:spPr/>
      <dgm:t>
        <a:bodyPr/>
        <a:lstStyle/>
        <a:p>
          <a:endParaRPr lang="es-MX" sz="1400"/>
        </a:p>
      </dgm:t>
    </dgm:pt>
    <dgm:pt modelId="{1E38841C-1DFE-49E7-A6AD-2706778921E1}" type="sibTrans" cxnId="{BC9A9FD0-AE6C-49DF-BD8F-F9F1EEFC4365}">
      <dgm:prSet/>
      <dgm:spPr/>
      <dgm:t>
        <a:bodyPr/>
        <a:lstStyle/>
        <a:p>
          <a:endParaRPr lang="es-MX" sz="1400"/>
        </a:p>
      </dgm:t>
    </dgm:pt>
    <dgm:pt modelId="{58254DE0-0E9E-4448-B413-0225F52855D4}">
      <dgm:prSet custT="1"/>
      <dgm:spPr>
        <a:solidFill>
          <a:schemeClr val="accent5">
            <a:hueOff val="-5553231"/>
            <a:satOff val="5441"/>
            <a:lumOff val="-6274"/>
            <a:alpha val="54000"/>
          </a:schemeClr>
        </a:solidFill>
      </dgm:spPr>
      <dgm:t>
        <a:bodyPr/>
        <a:lstStyle/>
        <a:p>
          <a:r>
            <a:rPr lang="es-MX" sz="2800" dirty="0" smtClean="0"/>
            <a:t>La estabilidad financiera y macroeconómica además, </a:t>
          </a:r>
        </a:p>
      </dgm:t>
    </dgm:pt>
    <dgm:pt modelId="{2626D2D3-1F31-4089-B62E-0794317CA46F}" type="parTrans" cxnId="{1DCC8149-C30A-4EDB-AFC9-3272E6E9B82F}">
      <dgm:prSet/>
      <dgm:spPr/>
      <dgm:t>
        <a:bodyPr/>
        <a:lstStyle/>
        <a:p>
          <a:endParaRPr lang="es-MX" sz="1400"/>
        </a:p>
      </dgm:t>
    </dgm:pt>
    <dgm:pt modelId="{199A0ABA-6FAA-44B0-8640-19CBCAD8983C}" type="sibTrans" cxnId="{1DCC8149-C30A-4EDB-AFC9-3272E6E9B82F}">
      <dgm:prSet/>
      <dgm:spPr/>
      <dgm:t>
        <a:bodyPr/>
        <a:lstStyle/>
        <a:p>
          <a:endParaRPr lang="es-MX" sz="1400"/>
        </a:p>
      </dgm:t>
    </dgm:pt>
    <dgm:pt modelId="{44578497-D444-433E-8981-0E1258150B94}">
      <dgm:prSet custT="1"/>
      <dgm:spPr>
        <a:solidFill>
          <a:schemeClr val="accent5">
            <a:hueOff val="-11106463"/>
            <a:satOff val="10882"/>
            <a:lumOff val="-12549"/>
            <a:alpha val="61000"/>
          </a:schemeClr>
        </a:solidFill>
      </dgm:spPr>
      <dgm:t>
        <a:bodyPr/>
        <a:lstStyle/>
        <a:p>
          <a:r>
            <a:rPr lang="es-MX" sz="2800" dirty="0" smtClean="0"/>
            <a:t>Sirve de foro permanente para la celebración de consultas, </a:t>
          </a:r>
        </a:p>
      </dgm:t>
    </dgm:pt>
    <dgm:pt modelId="{3E7DD9F4-F3C0-4F8D-AD6F-91B58C4C3CD8}" type="parTrans" cxnId="{6A427F31-5621-4751-B003-3904DE126E6A}">
      <dgm:prSet/>
      <dgm:spPr/>
      <dgm:t>
        <a:bodyPr/>
        <a:lstStyle/>
        <a:p>
          <a:endParaRPr lang="es-MX" sz="1400"/>
        </a:p>
      </dgm:t>
    </dgm:pt>
    <dgm:pt modelId="{AB9F897E-8608-419F-8623-D1926B77B7C5}" type="sibTrans" cxnId="{6A427F31-5621-4751-B003-3904DE126E6A}">
      <dgm:prSet/>
      <dgm:spPr/>
      <dgm:t>
        <a:bodyPr/>
        <a:lstStyle/>
        <a:p>
          <a:endParaRPr lang="es-MX" sz="1400"/>
        </a:p>
      </dgm:t>
    </dgm:pt>
    <dgm:pt modelId="{E8207CD0-3D48-480E-B8D7-772837B9F785}">
      <dgm:prSet custT="1"/>
      <dgm:spPr>
        <a:solidFill>
          <a:schemeClr val="accent5">
            <a:hueOff val="-16659694"/>
            <a:satOff val="16323"/>
            <a:lumOff val="-18823"/>
            <a:alpha val="69000"/>
          </a:schemeClr>
        </a:solidFill>
      </dgm:spPr>
      <dgm:t>
        <a:bodyPr/>
        <a:lstStyle/>
        <a:p>
          <a:r>
            <a:rPr lang="es-MX" sz="2800" dirty="0" smtClean="0"/>
            <a:t>El asesoramiento y la asistencia sobre cuestiones financieras</a:t>
          </a:r>
          <a:endParaRPr lang="es-MX" sz="2800" dirty="0"/>
        </a:p>
      </dgm:t>
    </dgm:pt>
    <dgm:pt modelId="{85F706D6-5122-4BDC-A91C-A4BD7FA72818}" type="parTrans" cxnId="{4476318F-0353-45CF-809E-2FC861C57C20}">
      <dgm:prSet/>
      <dgm:spPr/>
      <dgm:t>
        <a:bodyPr/>
        <a:lstStyle/>
        <a:p>
          <a:endParaRPr lang="es-MX" sz="1400"/>
        </a:p>
      </dgm:t>
    </dgm:pt>
    <dgm:pt modelId="{9E1255DE-F247-41E1-8875-FAA409C26445}" type="sibTrans" cxnId="{4476318F-0353-45CF-809E-2FC861C57C20}">
      <dgm:prSet/>
      <dgm:spPr/>
      <dgm:t>
        <a:bodyPr/>
        <a:lstStyle/>
        <a:p>
          <a:endParaRPr lang="es-MX" sz="1400"/>
        </a:p>
      </dgm:t>
    </dgm:pt>
    <dgm:pt modelId="{3BC11014-4D3D-451F-9BAC-CE189151D28F}" type="pres">
      <dgm:prSet presAssocID="{8369A8A2-D85A-4A51-9DED-F5A4DEDB22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025EE6-8129-4A56-AB63-26D6540B1B55}" type="pres">
      <dgm:prSet presAssocID="{C4E47B0E-CCDF-4E77-84D7-22103BBC2C1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4C997E-7A1D-494E-9FCF-340A29CF647D}" type="pres">
      <dgm:prSet presAssocID="{1E38841C-1DFE-49E7-A6AD-2706778921E1}" presName="spacer" presStyleCnt="0"/>
      <dgm:spPr/>
    </dgm:pt>
    <dgm:pt modelId="{F4F7A662-A31E-4911-8C8E-C7C638AE91C6}" type="pres">
      <dgm:prSet presAssocID="{58254DE0-0E9E-4448-B413-0225F52855D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C8A0C7-C86E-4056-9ECA-CC3A2759E390}" type="pres">
      <dgm:prSet presAssocID="{199A0ABA-6FAA-44B0-8640-19CBCAD8983C}" presName="spacer" presStyleCnt="0"/>
      <dgm:spPr/>
    </dgm:pt>
    <dgm:pt modelId="{6BD3C021-3651-47A0-BCF0-78F923FBCB66}" type="pres">
      <dgm:prSet presAssocID="{44578497-D444-433E-8981-0E1258150B9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002BDC-B529-4EC2-A5A2-FE9119DD6F5B}" type="pres">
      <dgm:prSet presAssocID="{AB9F897E-8608-419F-8623-D1926B77B7C5}" presName="spacer" presStyleCnt="0"/>
      <dgm:spPr/>
    </dgm:pt>
    <dgm:pt modelId="{65AB28A8-BA4F-4A63-9B67-0BC514E7BA0F}" type="pres">
      <dgm:prSet presAssocID="{E8207CD0-3D48-480E-B8D7-772837B9F78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49A1CE-7160-4A01-813D-814CC03EB8C6}" type="presOf" srcId="{58254DE0-0E9E-4448-B413-0225F52855D4}" destId="{F4F7A662-A31E-4911-8C8E-C7C638AE91C6}" srcOrd="0" destOrd="0" presId="urn:microsoft.com/office/officeart/2005/8/layout/vList2"/>
    <dgm:cxn modelId="{4476318F-0353-45CF-809E-2FC861C57C20}" srcId="{8369A8A2-D85A-4A51-9DED-F5A4DEDB22C3}" destId="{E8207CD0-3D48-480E-B8D7-772837B9F785}" srcOrd="3" destOrd="0" parTransId="{85F706D6-5122-4BDC-A91C-A4BD7FA72818}" sibTransId="{9E1255DE-F247-41E1-8875-FAA409C26445}"/>
    <dgm:cxn modelId="{1DCC8149-C30A-4EDB-AFC9-3272E6E9B82F}" srcId="{8369A8A2-D85A-4A51-9DED-F5A4DEDB22C3}" destId="{58254DE0-0E9E-4448-B413-0225F52855D4}" srcOrd="1" destOrd="0" parTransId="{2626D2D3-1F31-4089-B62E-0794317CA46F}" sibTransId="{199A0ABA-6FAA-44B0-8640-19CBCAD8983C}"/>
    <dgm:cxn modelId="{BC9A9FD0-AE6C-49DF-BD8F-F9F1EEFC4365}" srcId="{8369A8A2-D85A-4A51-9DED-F5A4DEDB22C3}" destId="{C4E47B0E-CCDF-4E77-84D7-22103BBC2C1B}" srcOrd="0" destOrd="0" parTransId="{E0058FD2-4D03-42C2-813B-11C805192631}" sibTransId="{1E38841C-1DFE-49E7-A6AD-2706778921E1}"/>
    <dgm:cxn modelId="{3199B4A7-27BD-4605-A1FB-5273A5576F5A}" type="presOf" srcId="{E8207CD0-3D48-480E-B8D7-772837B9F785}" destId="{65AB28A8-BA4F-4A63-9B67-0BC514E7BA0F}" srcOrd="0" destOrd="0" presId="urn:microsoft.com/office/officeart/2005/8/layout/vList2"/>
    <dgm:cxn modelId="{47E0C375-9529-4E1F-B95F-9E2D8284ABBE}" type="presOf" srcId="{44578497-D444-433E-8981-0E1258150B94}" destId="{6BD3C021-3651-47A0-BCF0-78F923FBCB66}" srcOrd="0" destOrd="0" presId="urn:microsoft.com/office/officeart/2005/8/layout/vList2"/>
    <dgm:cxn modelId="{6A427F31-5621-4751-B003-3904DE126E6A}" srcId="{8369A8A2-D85A-4A51-9DED-F5A4DEDB22C3}" destId="{44578497-D444-433E-8981-0E1258150B94}" srcOrd="2" destOrd="0" parTransId="{3E7DD9F4-F3C0-4F8D-AD6F-91B58C4C3CD8}" sibTransId="{AB9F897E-8608-419F-8623-D1926B77B7C5}"/>
    <dgm:cxn modelId="{A93397B8-4661-4BA9-B616-66801D6BFCD2}" type="presOf" srcId="{C4E47B0E-CCDF-4E77-84D7-22103BBC2C1B}" destId="{A9025EE6-8129-4A56-AB63-26D6540B1B55}" srcOrd="0" destOrd="0" presId="urn:microsoft.com/office/officeart/2005/8/layout/vList2"/>
    <dgm:cxn modelId="{EABBA070-910B-4D6E-A313-2C21A6DC6CCD}" type="presOf" srcId="{8369A8A2-D85A-4A51-9DED-F5A4DEDB22C3}" destId="{3BC11014-4D3D-451F-9BAC-CE189151D28F}" srcOrd="0" destOrd="0" presId="urn:microsoft.com/office/officeart/2005/8/layout/vList2"/>
    <dgm:cxn modelId="{6CBE7153-B182-4478-AE0A-C9BB0D3F2F7C}" type="presParOf" srcId="{3BC11014-4D3D-451F-9BAC-CE189151D28F}" destId="{A9025EE6-8129-4A56-AB63-26D6540B1B55}" srcOrd="0" destOrd="0" presId="urn:microsoft.com/office/officeart/2005/8/layout/vList2"/>
    <dgm:cxn modelId="{AF0816D0-0F90-4D5A-BED8-06D41859A875}" type="presParOf" srcId="{3BC11014-4D3D-451F-9BAC-CE189151D28F}" destId="{634C997E-7A1D-494E-9FCF-340A29CF647D}" srcOrd="1" destOrd="0" presId="urn:microsoft.com/office/officeart/2005/8/layout/vList2"/>
    <dgm:cxn modelId="{1A42ECD0-F341-4FDA-A679-6B3FF0582FCB}" type="presParOf" srcId="{3BC11014-4D3D-451F-9BAC-CE189151D28F}" destId="{F4F7A662-A31E-4911-8C8E-C7C638AE91C6}" srcOrd="2" destOrd="0" presId="urn:microsoft.com/office/officeart/2005/8/layout/vList2"/>
    <dgm:cxn modelId="{439AC576-3E2E-4250-B910-E47E4AA46521}" type="presParOf" srcId="{3BC11014-4D3D-451F-9BAC-CE189151D28F}" destId="{E7C8A0C7-C86E-4056-9ECA-CC3A2759E390}" srcOrd="3" destOrd="0" presId="urn:microsoft.com/office/officeart/2005/8/layout/vList2"/>
    <dgm:cxn modelId="{387E60A1-B16E-4C65-B01C-B60EF33BA41A}" type="presParOf" srcId="{3BC11014-4D3D-451F-9BAC-CE189151D28F}" destId="{6BD3C021-3651-47A0-BCF0-78F923FBCB66}" srcOrd="4" destOrd="0" presId="urn:microsoft.com/office/officeart/2005/8/layout/vList2"/>
    <dgm:cxn modelId="{9AD08418-15C0-4553-BD3D-C6972E13E959}" type="presParOf" srcId="{3BC11014-4D3D-451F-9BAC-CE189151D28F}" destId="{56002BDC-B529-4EC2-A5A2-FE9119DD6F5B}" srcOrd="5" destOrd="0" presId="urn:microsoft.com/office/officeart/2005/8/layout/vList2"/>
    <dgm:cxn modelId="{DF85D359-B016-43F5-B507-063AAB524AE2}" type="presParOf" srcId="{3BC11014-4D3D-451F-9BAC-CE189151D28F}" destId="{65AB28A8-BA4F-4A63-9B67-0BC514E7BA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0AE78-2BC9-45E3-86DC-7A5E67E378AD}">
      <dsp:nvSpPr>
        <dsp:cNvPr id="0" name=""/>
        <dsp:cNvSpPr/>
      </dsp:nvSpPr>
      <dsp:spPr>
        <a:xfrm rot="5400000">
          <a:off x="549935" y="759736"/>
          <a:ext cx="1185218" cy="1431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645F1-22F4-40AD-B007-D38B5FE4A8E4}">
      <dsp:nvSpPr>
        <dsp:cNvPr id="0" name=""/>
        <dsp:cNvSpPr/>
      </dsp:nvSpPr>
      <dsp:spPr>
        <a:xfrm>
          <a:off x="820603" y="401"/>
          <a:ext cx="1590522" cy="9543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Internacional</a:t>
          </a:r>
          <a:endParaRPr lang="es-MX" sz="1800" kern="1200" dirty="0"/>
        </a:p>
      </dsp:txBody>
      <dsp:txXfrm>
        <a:off x="848554" y="28352"/>
        <a:ext cx="1534620" cy="898411"/>
      </dsp:txXfrm>
    </dsp:sp>
    <dsp:sp modelId="{9D369FAD-5FF5-49DD-B9A6-0DBD5429C453}">
      <dsp:nvSpPr>
        <dsp:cNvPr id="0" name=""/>
        <dsp:cNvSpPr/>
      </dsp:nvSpPr>
      <dsp:spPr>
        <a:xfrm rot="5400000">
          <a:off x="549935" y="1952627"/>
          <a:ext cx="1185218" cy="1431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08A25-30B5-44D3-9BDC-282589B15D56}">
      <dsp:nvSpPr>
        <dsp:cNvPr id="0" name=""/>
        <dsp:cNvSpPr/>
      </dsp:nvSpPr>
      <dsp:spPr>
        <a:xfrm>
          <a:off x="820603" y="1193293"/>
          <a:ext cx="1590522" cy="9543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 Público y Privado</a:t>
          </a:r>
          <a:endParaRPr lang="es-MX" sz="1800" kern="1200" dirty="0"/>
        </a:p>
      </dsp:txBody>
      <dsp:txXfrm>
        <a:off x="848554" y="1221244"/>
        <a:ext cx="1534620" cy="898411"/>
      </dsp:txXfrm>
    </dsp:sp>
    <dsp:sp modelId="{590ADEEA-9B67-4F1A-8D6E-F5AEC2129C38}">
      <dsp:nvSpPr>
        <dsp:cNvPr id="0" name=""/>
        <dsp:cNvSpPr/>
      </dsp:nvSpPr>
      <dsp:spPr>
        <a:xfrm rot="5400000">
          <a:off x="549935" y="3145519"/>
          <a:ext cx="1185218" cy="1431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89547-DA13-43C0-A15D-B52BFFF7CC49}">
      <dsp:nvSpPr>
        <dsp:cNvPr id="0" name=""/>
        <dsp:cNvSpPr/>
      </dsp:nvSpPr>
      <dsp:spPr>
        <a:xfrm>
          <a:off x="820603" y="2386185"/>
          <a:ext cx="1590522" cy="9543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 Administrativo</a:t>
          </a:r>
          <a:endParaRPr lang="es-MX" sz="1800" kern="1200" dirty="0"/>
        </a:p>
      </dsp:txBody>
      <dsp:txXfrm>
        <a:off x="848554" y="2414136"/>
        <a:ext cx="1534620" cy="898411"/>
      </dsp:txXfrm>
    </dsp:sp>
    <dsp:sp modelId="{A1364673-3F4D-438D-B5B4-8B3B5AC00028}">
      <dsp:nvSpPr>
        <dsp:cNvPr id="0" name=""/>
        <dsp:cNvSpPr/>
      </dsp:nvSpPr>
      <dsp:spPr>
        <a:xfrm>
          <a:off x="1146381" y="3741965"/>
          <a:ext cx="2107722" cy="1431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249A4-33A2-46F1-B4A1-E88812A4C88F}">
      <dsp:nvSpPr>
        <dsp:cNvPr id="0" name=""/>
        <dsp:cNvSpPr/>
      </dsp:nvSpPr>
      <dsp:spPr>
        <a:xfrm>
          <a:off x="820603" y="3579077"/>
          <a:ext cx="1590522" cy="9543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Mercantil</a:t>
          </a:r>
          <a:endParaRPr lang="es-MX" sz="1800" kern="1200" dirty="0"/>
        </a:p>
      </dsp:txBody>
      <dsp:txXfrm>
        <a:off x="848554" y="3607028"/>
        <a:ext cx="1534620" cy="898411"/>
      </dsp:txXfrm>
    </dsp:sp>
    <dsp:sp modelId="{185B8CAE-88DF-45E3-9648-8970B77B2063}">
      <dsp:nvSpPr>
        <dsp:cNvPr id="0" name=""/>
        <dsp:cNvSpPr/>
      </dsp:nvSpPr>
      <dsp:spPr>
        <a:xfrm rot="16200000">
          <a:off x="2665330" y="3145519"/>
          <a:ext cx="1185218" cy="14314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2F0E9-E917-4338-B9D2-D70C0E241F59}">
      <dsp:nvSpPr>
        <dsp:cNvPr id="0" name=""/>
        <dsp:cNvSpPr/>
      </dsp:nvSpPr>
      <dsp:spPr>
        <a:xfrm>
          <a:off x="2935998" y="3579077"/>
          <a:ext cx="1590522" cy="95431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Constitucional</a:t>
          </a:r>
          <a:endParaRPr lang="es-MX" sz="1800" kern="1200" dirty="0"/>
        </a:p>
      </dsp:txBody>
      <dsp:txXfrm>
        <a:off x="2963949" y="3607028"/>
        <a:ext cx="1534620" cy="898411"/>
      </dsp:txXfrm>
    </dsp:sp>
    <dsp:sp modelId="{A5E0E2B0-AA6D-4098-ADE4-3F072365EF4C}">
      <dsp:nvSpPr>
        <dsp:cNvPr id="0" name=""/>
        <dsp:cNvSpPr/>
      </dsp:nvSpPr>
      <dsp:spPr>
        <a:xfrm rot="16200000">
          <a:off x="2665330" y="1952627"/>
          <a:ext cx="1185218" cy="1431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0B3A2-79E4-4C96-B021-27F40675FDEB}">
      <dsp:nvSpPr>
        <dsp:cNvPr id="0" name=""/>
        <dsp:cNvSpPr/>
      </dsp:nvSpPr>
      <dsp:spPr>
        <a:xfrm>
          <a:off x="2935998" y="2386185"/>
          <a:ext cx="1590522" cy="9543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Económico</a:t>
          </a:r>
          <a:endParaRPr lang="es-MX" sz="1800" kern="1200" dirty="0"/>
        </a:p>
      </dsp:txBody>
      <dsp:txXfrm>
        <a:off x="2963949" y="2414136"/>
        <a:ext cx="1534620" cy="898411"/>
      </dsp:txXfrm>
    </dsp:sp>
    <dsp:sp modelId="{3331B4FA-55C3-4DD8-B4EA-50E93697F8A1}">
      <dsp:nvSpPr>
        <dsp:cNvPr id="0" name=""/>
        <dsp:cNvSpPr/>
      </dsp:nvSpPr>
      <dsp:spPr>
        <a:xfrm rot="16200000">
          <a:off x="2665330" y="759736"/>
          <a:ext cx="1185218" cy="1431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090B9B-4653-49A3-AF48-7FC429C3DD7C}">
      <dsp:nvSpPr>
        <dsp:cNvPr id="0" name=""/>
        <dsp:cNvSpPr/>
      </dsp:nvSpPr>
      <dsp:spPr>
        <a:xfrm>
          <a:off x="2935998" y="1193293"/>
          <a:ext cx="1590522" cy="9543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Financiero</a:t>
          </a:r>
          <a:endParaRPr lang="es-MX" sz="1800" kern="1200" dirty="0"/>
        </a:p>
      </dsp:txBody>
      <dsp:txXfrm>
        <a:off x="2963949" y="1221244"/>
        <a:ext cx="1534620" cy="898411"/>
      </dsp:txXfrm>
    </dsp:sp>
    <dsp:sp modelId="{FB6670EC-EAB9-4823-9EFB-28EBA8788349}">
      <dsp:nvSpPr>
        <dsp:cNvPr id="0" name=""/>
        <dsp:cNvSpPr/>
      </dsp:nvSpPr>
      <dsp:spPr>
        <a:xfrm>
          <a:off x="3261776" y="163290"/>
          <a:ext cx="2107722" cy="1431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80375-FBE5-4750-8F4A-CB03A1FFA5CA}">
      <dsp:nvSpPr>
        <dsp:cNvPr id="0" name=""/>
        <dsp:cNvSpPr/>
      </dsp:nvSpPr>
      <dsp:spPr>
        <a:xfrm>
          <a:off x="2935998" y="401"/>
          <a:ext cx="1590522" cy="9543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Fiscal</a:t>
          </a:r>
          <a:endParaRPr lang="es-MX" sz="1800" kern="1200" dirty="0"/>
        </a:p>
      </dsp:txBody>
      <dsp:txXfrm>
        <a:off x="2963949" y="28352"/>
        <a:ext cx="1534620" cy="898411"/>
      </dsp:txXfrm>
    </dsp:sp>
    <dsp:sp modelId="{2BCC4BC3-64BB-411B-956F-9387FAF0A6A9}">
      <dsp:nvSpPr>
        <dsp:cNvPr id="0" name=""/>
        <dsp:cNvSpPr/>
      </dsp:nvSpPr>
      <dsp:spPr>
        <a:xfrm rot="5400000">
          <a:off x="4780725" y="759736"/>
          <a:ext cx="1185218" cy="1431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8DCF38-F781-4B9A-AF79-8226AC40350E}">
      <dsp:nvSpPr>
        <dsp:cNvPr id="0" name=""/>
        <dsp:cNvSpPr/>
      </dsp:nvSpPr>
      <dsp:spPr>
        <a:xfrm>
          <a:off x="5051393" y="401"/>
          <a:ext cx="1590522" cy="9543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Civil</a:t>
          </a:r>
          <a:endParaRPr lang="es-MX" sz="1800" kern="1200" dirty="0"/>
        </a:p>
      </dsp:txBody>
      <dsp:txXfrm>
        <a:off x="5079344" y="28352"/>
        <a:ext cx="1534620" cy="898411"/>
      </dsp:txXfrm>
    </dsp:sp>
    <dsp:sp modelId="{C3775253-F73F-4852-9FDF-926393E2BCD6}">
      <dsp:nvSpPr>
        <dsp:cNvPr id="0" name=""/>
        <dsp:cNvSpPr/>
      </dsp:nvSpPr>
      <dsp:spPr>
        <a:xfrm rot="5400000">
          <a:off x="4780725" y="1952627"/>
          <a:ext cx="1185218" cy="14314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7A572-8F47-482F-A58F-3C8102656A96}">
      <dsp:nvSpPr>
        <dsp:cNvPr id="0" name=""/>
        <dsp:cNvSpPr/>
      </dsp:nvSpPr>
      <dsp:spPr>
        <a:xfrm>
          <a:off x="5051393" y="1193293"/>
          <a:ext cx="1590522" cy="95431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del Trabajo</a:t>
          </a:r>
          <a:endParaRPr lang="es-MX" sz="1800" kern="1200" dirty="0"/>
        </a:p>
      </dsp:txBody>
      <dsp:txXfrm>
        <a:off x="5079344" y="1221244"/>
        <a:ext cx="1534620" cy="898411"/>
      </dsp:txXfrm>
    </dsp:sp>
    <dsp:sp modelId="{4726B197-4320-4A0E-90A4-3046DE323F98}">
      <dsp:nvSpPr>
        <dsp:cNvPr id="0" name=""/>
        <dsp:cNvSpPr/>
      </dsp:nvSpPr>
      <dsp:spPr>
        <a:xfrm rot="5400000">
          <a:off x="4780725" y="3145519"/>
          <a:ext cx="1185218" cy="1431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CE98CC-4334-4E17-A9E0-B486E3B94296}">
      <dsp:nvSpPr>
        <dsp:cNvPr id="0" name=""/>
        <dsp:cNvSpPr/>
      </dsp:nvSpPr>
      <dsp:spPr>
        <a:xfrm>
          <a:off x="5051393" y="2386185"/>
          <a:ext cx="1590522" cy="9543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Derecho Penal</a:t>
          </a:r>
          <a:endParaRPr lang="es-MX" sz="1800" kern="1200" dirty="0"/>
        </a:p>
      </dsp:txBody>
      <dsp:txXfrm>
        <a:off x="5079344" y="2414136"/>
        <a:ext cx="1534620" cy="898411"/>
      </dsp:txXfrm>
    </dsp:sp>
    <dsp:sp modelId="{A393BC24-B776-4E46-94D4-A070F6CD37C1}">
      <dsp:nvSpPr>
        <dsp:cNvPr id="0" name=""/>
        <dsp:cNvSpPr/>
      </dsp:nvSpPr>
      <dsp:spPr>
        <a:xfrm>
          <a:off x="5051393" y="3579077"/>
          <a:ext cx="1590522" cy="9543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/>
            <a:t>Derecho </a:t>
          </a:r>
          <a:r>
            <a:rPr lang="es-ES_tradnl" sz="1800" kern="1200" dirty="0" smtClean="0"/>
            <a:t>Procesal. </a:t>
          </a:r>
          <a:endParaRPr lang="es-MX" sz="1800" kern="1200" dirty="0"/>
        </a:p>
      </dsp:txBody>
      <dsp:txXfrm>
        <a:off x="5079344" y="3607028"/>
        <a:ext cx="1534620" cy="8984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9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7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8.png"/><Relationship Id="rId9" Type="http://schemas.microsoft.com/office/2007/relationships/diagramDrawing" Target="../diagrams/drawin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Derecho internacional turístico</a:t>
            </a:r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3978987" y="5913120"/>
            <a:ext cx="8045373" cy="777241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</a:rPr>
              <a:t>L.D. CITLALI LARA FUENTES</a:t>
            </a:r>
            <a:endParaRPr lang="es-MX" sz="3200" dirty="0">
              <a:solidFill>
                <a:schemeClr val="bg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766" y="352122"/>
            <a:ext cx="2303928" cy="1746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2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312" y="1736628"/>
            <a:ext cx="5699455" cy="453991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Elementos del derecho turístico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524000" y="2324758"/>
            <a:ext cx="964596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</a:rPr>
              <a:t>Derecho privado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468880" y="5922595"/>
            <a:ext cx="7429698" cy="830997"/>
          </a:xfrm>
          <a:prstGeom prst="rect">
            <a:avLst/>
          </a:prstGeom>
          <a:solidFill>
            <a:schemeClr val="accent6">
              <a:alpha val="5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/>
            <a:r>
              <a:rPr lang="es-MX" sz="2400" b="1" dirty="0" smtClean="0"/>
              <a:t>Como </a:t>
            </a:r>
            <a:r>
              <a:rPr lang="es-MX" sz="2400" b="1" dirty="0"/>
              <a:t>es el caso de las </a:t>
            </a:r>
            <a:r>
              <a:rPr lang="es-MX" sz="2400" b="1" dirty="0" smtClean="0"/>
              <a:t>relaciones entre </a:t>
            </a:r>
            <a:r>
              <a:rPr lang="es-MX" sz="2400" b="1" dirty="0"/>
              <a:t>los prestadores de servicios turísticos y sus </a:t>
            </a:r>
            <a:r>
              <a:rPr lang="es-MX" sz="2400" b="1" dirty="0" smtClean="0"/>
              <a:t>clientes.</a:t>
            </a:r>
            <a:endParaRPr lang="es-MX" sz="2000" b="1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072832" y="3111087"/>
            <a:ext cx="4664076" cy="584775"/>
          </a:xfrm>
          <a:prstGeom prst="rect">
            <a:avLst/>
          </a:prstGeom>
          <a:solidFill>
            <a:schemeClr val="accent6">
              <a:alpha val="42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3200" b="1" dirty="0"/>
              <a:t>al regular </a:t>
            </a:r>
            <a:endParaRPr lang="es-MX" sz="2800" b="1" dirty="0">
              <a:solidFill>
                <a:prstClr val="black"/>
              </a:solidFill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1005840" y="3111087"/>
            <a:ext cx="10820400" cy="3165451"/>
            <a:chOff x="738346" y="4218919"/>
            <a:chExt cx="6553200" cy="2221125"/>
          </a:xfrm>
          <a:solidFill>
            <a:schemeClr val="bg2">
              <a:alpha val="61000"/>
            </a:schemeClr>
          </a:solidFill>
        </p:grpSpPr>
        <p:sp>
          <p:nvSpPr>
            <p:cNvPr id="10" name="9 Flecha derecha"/>
            <p:cNvSpPr/>
            <p:nvPr/>
          </p:nvSpPr>
          <p:spPr>
            <a:xfrm>
              <a:off x="738346" y="4218919"/>
              <a:ext cx="6553200" cy="2221125"/>
            </a:xfrm>
            <a:prstGeom prst="rightArrow">
              <a:avLst/>
            </a:prstGeom>
            <a:grpFill/>
            <a:ln w="76200">
              <a:solidFill>
                <a:srgbClr val="FFC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10 Forma libre"/>
            <p:cNvSpPr/>
            <p:nvPr/>
          </p:nvSpPr>
          <p:spPr>
            <a:xfrm>
              <a:off x="5713147" y="4774199"/>
              <a:ext cx="1012560" cy="1110562"/>
            </a:xfrm>
            <a:custGeom>
              <a:avLst/>
              <a:gdLst>
                <a:gd name="connsiteX0" fmla="*/ 0 w 926343"/>
                <a:gd name="connsiteY0" fmla="*/ 0 h 1110562"/>
                <a:gd name="connsiteX1" fmla="*/ 926343 w 926343"/>
                <a:gd name="connsiteY1" fmla="*/ 0 h 1110562"/>
                <a:gd name="connsiteX2" fmla="*/ 926343 w 926343"/>
                <a:gd name="connsiteY2" fmla="*/ 1110562 h 1110562"/>
                <a:gd name="connsiteX3" fmla="*/ 0 w 926343"/>
                <a:gd name="connsiteY3" fmla="*/ 1110562 h 1110562"/>
                <a:gd name="connsiteX4" fmla="*/ 0 w 926343"/>
                <a:gd name="connsiteY4" fmla="*/ 0 h 111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343" h="1110562">
                  <a:moveTo>
                    <a:pt x="0" y="0"/>
                  </a:moveTo>
                  <a:lnTo>
                    <a:pt x="926343" y="0"/>
                  </a:lnTo>
                  <a:lnTo>
                    <a:pt x="926343" y="1110562"/>
                  </a:lnTo>
                  <a:lnTo>
                    <a:pt x="0" y="1110562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tx1"/>
                  </a:solidFill>
                </a:rPr>
                <a:t>Comerciales</a:t>
              </a:r>
              <a:endParaRPr lang="es-MX" sz="20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11 Forma libre"/>
            <p:cNvSpPr/>
            <p:nvPr/>
          </p:nvSpPr>
          <p:spPr>
            <a:xfrm>
              <a:off x="4522589" y="4774201"/>
              <a:ext cx="1187293" cy="1110562"/>
            </a:xfrm>
            <a:custGeom>
              <a:avLst/>
              <a:gdLst>
                <a:gd name="connsiteX0" fmla="*/ 0 w 926343"/>
                <a:gd name="connsiteY0" fmla="*/ 0 h 1110562"/>
                <a:gd name="connsiteX1" fmla="*/ 926343 w 926343"/>
                <a:gd name="connsiteY1" fmla="*/ 0 h 1110562"/>
                <a:gd name="connsiteX2" fmla="*/ 926343 w 926343"/>
                <a:gd name="connsiteY2" fmla="*/ 1110562 h 1110562"/>
                <a:gd name="connsiteX3" fmla="*/ 0 w 926343"/>
                <a:gd name="connsiteY3" fmla="*/ 1110562 h 1110562"/>
                <a:gd name="connsiteX4" fmla="*/ 0 w 926343"/>
                <a:gd name="connsiteY4" fmla="*/ 0 h 111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343" h="1110562">
                  <a:moveTo>
                    <a:pt x="0" y="0"/>
                  </a:moveTo>
                  <a:lnTo>
                    <a:pt x="926343" y="0"/>
                  </a:lnTo>
                  <a:lnTo>
                    <a:pt x="926343" y="1110562"/>
                  </a:lnTo>
                  <a:lnTo>
                    <a:pt x="0" y="1110562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tx1"/>
                  </a:solidFill>
                </a:rPr>
                <a:t>Contractuales</a:t>
              </a:r>
              <a:endParaRPr lang="es-MX" sz="20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12 Forma libre"/>
            <p:cNvSpPr/>
            <p:nvPr/>
          </p:nvSpPr>
          <p:spPr>
            <a:xfrm>
              <a:off x="3215397" y="4774201"/>
              <a:ext cx="1307192" cy="1110562"/>
            </a:xfrm>
            <a:custGeom>
              <a:avLst/>
              <a:gdLst>
                <a:gd name="connsiteX0" fmla="*/ 0 w 926343"/>
                <a:gd name="connsiteY0" fmla="*/ 0 h 1110562"/>
                <a:gd name="connsiteX1" fmla="*/ 926343 w 926343"/>
                <a:gd name="connsiteY1" fmla="*/ 0 h 1110562"/>
                <a:gd name="connsiteX2" fmla="*/ 926343 w 926343"/>
                <a:gd name="connsiteY2" fmla="*/ 1110562 h 1110562"/>
                <a:gd name="connsiteX3" fmla="*/ 0 w 926343"/>
                <a:gd name="connsiteY3" fmla="*/ 1110562 h 1110562"/>
                <a:gd name="connsiteX4" fmla="*/ 0 w 926343"/>
                <a:gd name="connsiteY4" fmla="*/ 0 h 111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343" h="1110562">
                  <a:moveTo>
                    <a:pt x="0" y="0"/>
                  </a:moveTo>
                  <a:lnTo>
                    <a:pt x="926343" y="0"/>
                  </a:lnTo>
                  <a:lnTo>
                    <a:pt x="926343" y="1110562"/>
                  </a:lnTo>
                  <a:lnTo>
                    <a:pt x="0" y="1110562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kern="1200" dirty="0" smtClean="0">
                  <a:solidFill>
                    <a:schemeClr val="tx1"/>
                  </a:solidFill>
                </a:rPr>
                <a:t>Patrimoniales</a:t>
              </a:r>
              <a:endParaRPr lang="es-MX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13 Forma libre"/>
            <p:cNvSpPr/>
            <p:nvPr/>
          </p:nvSpPr>
          <p:spPr>
            <a:xfrm>
              <a:off x="2056425" y="4774201"/>
              <a:ext cx="1158972" cy="1110562"/>
            </a:xfrm>
            <a:custGeom>
              <a:avLst/>
              <a:gdLst>
                <a:gd name="connsiteX0" fmla="*/ 0 w 926343"/>
                <a:gd name="connsiteY0" fmla="*/ 0 h 1110562"/>
                <a:gd name="connsiteX1" fmla="*/ 926343 w 926343"/>
                <a:gd name="connsiteY1" fmla="*/ 0 h 1110562"/>
                <a:gd name="connsiteX2" fmla="*/ 926343 w 926343"/>
                <a:gd name="connsiteY2" fmla="*/ 1110562 h 1110562"/>
                <a:gd name="connsiteX3" fmla="*/ 0 w 926343"/>
                <a:gd name="connsiteY3" fmla="*/ 1110562 h 1110562"/>
                <a:gd name="connsiteX4" fmla="*/ 0 w 926343"/>
                <a:gd name="connsiteY4" fmla="*/ 0 h 111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343" h="1110562">
                  <a:moveTo>
                    <a:pt x="0" y="0"/>
                  </a:moveTo>
                  <a:lnTo>
                    <a:pt x="926343" y="0"/>
                  </a:lnTo>
                  <a:lnTo>
                    <a:pt x="926343" y="1110562"/>
                  </a:lnTo>
                  <a:lnTo>
                    <a:pt x="0" y="1110562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</a:rPr>
                <a:t>Actos civiles</a:t>
              </a:r>
              <a:endParaRPr lang="es-MX" sz="28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14 Forma libre"/>
            <p:cNvSpPr/>
            <p:nvPr/>
          </p:nvSpPr>
          <p:spPr>
            <a:xfrm>
              <a:off x="753345" y="4774198"/>
              <a:ext cx="1303079" cy="1110562"/>
            </a:xfrm>
            <a:custGeom>
              <a:avLst/>
              <a:gdLst>
                <a:gd name="connsiteX0" fmla="*/ 0 w 926343"/>
                <a:gd name="connsiteY0" fmla="*/ 0 h 1110562"/>
                <a:gd name="connsiteX1" fmla="*/ 926343 w 926343"/>
                <a:gd name="connsiteY1" fmla="*/ 0 h 1110562"/>
                <a:gd name="connsiteX2" fmla="*/ 926343 w 926343"/>
                <a:gd name="connsiteY2" fmla="*/ 1110562 h 1110562"/>
                <a:gd name="connsiteX3" fmla="*/ 0 w 926343"/>
                <a:gd name="connsiteY3" fmla="*/ 1110562 h 1110562"/>
                <a:gd name="connsiteX4" fmla="*/ 0 w 926343"/>
                <a:gd name="connsiteY4" fmla="*/ 0 h 111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6343" h="1110562">
                  <a:moveTo>
                    <a:pt x="0" y="0"/>
                  </a:moveTo>
                  <a:lnTo>
                    <a:pt x="926343" y="0"/>
                  </a:lnTo>
                  <a:lnTo>
                    <a:pt x="926343" y="1110562"/>
                  </a:lnTo>
                  <a:lnTo>
                    <a:pt x="0" y="1110562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800" b="1" kern="1200" dirty="0" smtClean="0">
                  <a:solidFill>
                    <a:schemeClr val="tx1"/>
                  </a:solidFill>
                </a:rPr>
                <a:t>Obligaciones</a:t>
              </a:r>
              <a:endParaRPr lang="es-MX" sz="28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24" y="1625976"/>
            <a:ext cx="3008131" cy="23806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253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49" y="269554"/>
            <a:ext cx="7855171" cy="5412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4349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Organismos reguladores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17320" y="1980179"/>
            <a:ext cx="6977922" cy="685799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600" dirty="0" smtClean="0"/>
              <a:t>Internacionales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417319" y="3910588"/>
            <a:ext cx="4282441" cy="95410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Pertenece </a:t>
            </a:r>
            <a:r>
              <a:rPr lang="es-MX" sz="2800" b="1" dirty="0">
                <a:solidFill>
                  <a:schemeClr val="bg1"/>
                </a:solidFill>
              </a:rPr>
              <a:t>a las Naciones Unidas </a:t>
            </a:r>
            <a:endParaRPr lang="es-MX" sz="2800" b="1" dirty="0" smtClean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640" y="1521995"/>
            <a:ext cx="4865505" cy="2013646"/>
          </a:xfrm>
          <a:prstGeom prst="roundRect">
            <a:avLst>
              <a:gd name="adj" fmla="val 8594"/>
            </a:avLst>
          </a:prstGeom>
          <a:solidFill>
            <a:schemeClr val="accent1"/>
          </a:solidFill>
          <a:ln w="762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Rectángulo"/>
          <p:cNvSpPr/>
          <p:nvPr/>
        </p:nvSpPr>
        <p:spPr>
          <a:xfrm>
            <a:off x="1417319" y="5170851"/>
            <a:ext cx="4282441" cy="95410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algn="ctr"/>
            <a:r>
              <a:rPr lang="es-MX" sz="2800" b="1" dirty="0" smtClean="0">
                <a:solidFill>
                  <a:schemeClr val="bg1"/>
                </a:solidFill>
              </a:rPr>
              <a:t>Objetivo: promoción </a:t>
            </a:r>
            <a:r>
              <a:rPr lang="es-MX" sz="2800" b="1" dirty="0">
                <a:solidFill>
                  <a:schemeClr val="bg1"/>
                </a:solidFill>
              </a:rPr>
              <a:t>y desarrollo del </a:t>
            </a:r>
            <a:r>
              <a:rPr lang="es-MX" sz="2800" b="1" dirty="0" smtClean="0">
                <a:solidFill>
                  <a:schemeClr val="bg1"/>
                </a:solidFill>
              </a:rPr>
              <a:t>turismo. 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370321" y="3795771"/>
            <a:ext cx="5410198" cy="267765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algn="just"/>
            <a:r>
              <a:rPr lang="es-MX" sz="2400" dirty="0" smtClean="0">
                <a:solidFill>
                  <a:schemeClr val="bg1"/>
                </a:solidFill>
              </a:rPr>
              <a:t>Con </a:t>
            </a:r>
            <a:r>
              <a:rPr lang="es-MX" sz="2400" dirty="0">
                <a:solidFill>
                  <a:schemeClr val="bg1"/>
                </a:solidFill>
              </a:rPr>
              <a:t>vistas a contribuir al desarrollo económico, la comprensión internacional, la paz, la prosperidad y el respeto universal, y la observancia de los derechos humanos y las libertades fundamentales para todos, sin distinción de raza, sexo, lengua o religión. </a:t>
            </a:r>
          </a:p>
        </p:txBody>
      </p:sp>
    </p:spTree>
    <p:extLst>
      <p:ext uri="{BB962C8B-B14F-4D97-AF65-F5344CB8AC3E}">
        <p14:creationId xmlns:p14="http://schemas.microsoft.com/office/powerpoint/2010/main" val="936423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9278" y="944881"/>
            <a:ext cx="10178322" cy="670559"/>
          </a:xfr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dirty="0"/>
              <a:t>N</a:t>
            </a:r>
            <a:r>
              <a:rPr lang="es-MX" sz="3200" dirty="0" smtClean="0"/>
              <a:t>o </a:t>
            </a:r>
            <a:r>
              <a:rPr lang="es-MX" sz="3200" dirty="0"/>
              <a:t>es una entidad </a:t>
            </a:r>
            <a:r>
              <a:rPr lang="es-MX" sz="3200" dirty="0" smtClean="0"/>
              <a:t>turística</a:t>
            </a:r>
            <a:endParaRPr lang="es-MX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277" y="211455"/>
            <a:ext cx="32099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1251678" y="3901440"/>
            <a:ext cx="10178322" cy="1112520"/>
          </a:xfrm>
          <a:prstGeom prst="rect">
            <a:avLst/>
          </a:prstGeom>
          <a:solidFill>
            <a:schemeClr val="accent3">
              <a:alpha val="6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3200" b="1" dirty="0" smtClean="0"/>
              <a:t>Preservar los recursos culturales y naturales en todo el planeta.</a:t>
            </a:r>
            <a:endParaRPr lang="es-MX" sz="3200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1099278" y="2651764"/>
            <a:ext cx="10178322" cy="655316"/>
          </a:xfrm>
          <a:prstGeom prst="rect">
            <a:avLst/>
          </a:prstGeom>
          <a:solidFill>
            <a:schemeClr val="accent2">
              <a:alpha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s-MX" sz="3200" dirty="0"/>
              <a:t>T</a:t>
            </a:r>
            <a:r>
              <a:rPr lang="es-MX" sz="3200" dirty="0" smtClean="0"/>
              <a:t>iene una importante relación con el sector</a:t>
            </a:r>
            <a:endParaRPr lang="es-MX" sz="32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7" y="4339590"/>
            <a:ext cx="3590925" cy="18669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1099278" y="5707380"/>
            <a:ext cx="10178322" cy="6324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b="1" dirty="0" smtClean="0"/>
              <a:t>Otorga las distinciones de Patrimonio </a:t>
            </a:r>
            <a:r>
              <a:rPr lang="es-MX" b="1" dirty="0"/>
              <a:t>Mundial Cultural y Natural .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24" y="1619254"/>
            <a:ext cx="2416075" cy="25984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153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40" y="955146"/>
            <a:ext cx="8155998" cy="48547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4099" y="2881505"/>
            <a:ext cx="8913402" cy="1492375"/>
          </a:xfrm>
          <a:solidFill>
            <a:schemeClr val="accent1">
              <a:alpha val="47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dirty="0"/>
              <a:t>T</a:t>
            </a:r>
            <a:r>
              <a:rPr lang="es-MX" sz="2800" dirty="0" smtClean="0"/>
              <a:t>rabaja </a:t>
            </a:r>
            <a:r>
              <a:rPr lang="es-MX" sz="2800" dirty="0"/>
              <a:t>para concienciar sobre la importancia del sector turístico como una de las industrias más importantes a nivel mundial. </a:t>
            </a:r>
          </a:p>
        </p:txBody>
      </p:sp>
      <p:grpSp>
        <p:nvGrpSpPr>
          <p:cNvPr id="5" name="4 Grupo"/>
          <p:cNvGrpSpPr/>
          <p:nvPr/>
        </p:nvGrpSpPr>
        <p:grpSpPr>
          <a:xfrm>
            <a:off x="7833360" y="289560"/>
            <a:ext cx="4000499" cy="2294620"/>
            <a:chOff x="8953500" y="289560"/>
            <a:chExt cx="2880359" cy="208063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3500" y="289560"/>
              <a:ext cx="2880359" cy="18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8953500" y="2146935"/>
              <a:ext cx="2880359" cy="2232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MX" sz="1000" b="1" dirty="0"/>
                <a:t>FORO MUNDIAL PARA LOS VIAJES Y EL TURISMO </a:t>
              </a:r>
              <a:endParaRPr lang="es-MX" sz="900" b="1" dirty="0"/>
            </a:p>
          </p:txBody>
        </p:sp>
      </p:grpSp>
      <p:sp>
        <p:nvSpPr>
          <p:cNvPr id="6" name="5 Rectángulo"/>
          <p:cNvSpPr/>
          <p:nvPr/>
        </p:nvSpPr>
        <p:spPr>
          <a:xfrm>
            <a:off x="2072640" y="1218247"/>
            <a:ext cx="5562600" cy="830997"/>
          </a:xfrm>
          <a:prstGeom prst="rect">
            <a:avLst/>
          </a:prstGeom>
          <a:solidFill>
            <a:schemeClr val="accent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</a:rPr>
              <a:t>Esta constituido </a:t>
            </a:r>
            <a:r>
              <a:rPr lang="es-MX" sz="2400" dirty="0">
                <a:solidFill>
                  <a:schemeClr val="bg1"/>
                </a:solidFill>
              </a:rPr>
              <a:t>por más de 100 empresas líderes en la industria </a:t>
            </a:r>
            <a:r>
              <a:rPr lang="es-MX" sz="2400" dirty="0" smtClean="0">
                <a:solidFill>
                  <a:schemeClr val="bg1"/>
                </a:solidFill>
              </a:rPr>
              <a:t>turística. 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4509746"/>
            <a:ext cx="3238500" cy="22955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170" y="5100295"/>
            <a:ext cx="6095049" cy="1704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5571170" y="4715575"/>
            <a:ext cx="6262689" cy="769441"/>
          </a:xfrm>
          <a:prstGeom prst="rect">
            <a:avLst/>
          </a:prstGeom>
          <a:solidFill>
            <a:schemeClr val="bg2">
              <a:alpha val="4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2000" b="1" dirty="0" smtClean="0">
                <a:solidFill>
                  <a:schemeClr val="tx1"/>
                </a:solidFill>
              </a:rPr>
              <a:t>Produce </a:t>
            </a:r>
            <a:r>
              <a:rPr lang="es-MX" sz="2000" b="1" dirty="0">
                <a:solidFill>
                  <a:schemeClr val="tx1"/>
                </a:solidFill>
              </a:rPr>
              <a:t>informes anuales para cuantificar, comparar y </a:t>
            </a:r>
            <a:r>
              <a:rPr lang="es-MX" sz="2000" b="1" dirty="0" smtClean="0">
                <a:solidFill>
                  <a:schemeClr val="tx1"/>
                </a:solidFill>
              </a:rPr>
              <a:t>predecir el  </a:t>
            </a:r>
            <a:endParaRPr lang="es-MX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863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1662158" y="768000"/>
            <a:ext cx="7817122" cy="862459"/>
          </a:xfrm>
          <a:prstGeom prst="rect">
            <a:avLst/>
          </a:prstGeom>
          <a:solidFill>
            <a:schemeClr val="accent6">
              <a:alpha val="4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Sus objetivos son: 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73441" y="1846074"/>
            <a:ext cx="3194683" cy="431229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s-MX" sz="1000" b="1" dirty="0" smtClean="0"/>
              <a:t>ORGANIZACIÓN PARA LA COOPERACIÓN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MX" sz="1000" b="1" dirty="0" smtClean="0"/>
              <a:t>Y EL DESARROLLO ECONÓMICO</a:t>
            </a:r>
            <a:endParaRPr lang="es-MX" sz="1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441" y="-1"/>
            <a:ext cx="3194683" cy="189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490827209"/>
              </p:ext>
            </p:extLst>
          </p:nvPr>
        </p:nvGraphicFramePr>
        <p:xfrm>
          <a:off x="1134428" y="2344050"/>
          <a:ext cx="7339013" cy="4236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160" y="3032758"/>
            <a:ext cx="2001247" cy="177253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7" name="6 Rectángulo"/>
          <p:cNvSpPr/>
          <p:nvPr/>
        </p:nvSpPr>
        <p:spPr>
          <a:xfrm>
            <a:off x="8776334" y="2753974"/>
            <a:ext cx="2888932" cy="3416320"/>
          </a:xfrm>
          <a:prstGeom prst="rect">
            <a:avLst/>
          </a:prstGeom>
          <a:solidFill>
            <a:schemeClr val="accent6">
              <a:alpha val="64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Sus actividades actuales en materia turística están centradas en desarrollar políticas turísticas para alcanzar una industria turística competitiva y sostenible</a:t>
            </a:r>
          </a:p>
        </p:txBody>
      </p:sp>
    </p:spTree>
    <p:extLst>
      <p:ext uri="{BB962C8B-B14F-4D97-AF65-F5344CB8AC3E}">
        <p14:creationId xmlns:p14="http://schemas.microsoft.com/office/powerpoint/2010/main" val="14346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1295400" y="2329080"/>
            <a:ext cx="10530840" cy="4330800"/>
            <a:chOff x="2118360" y="2329080"/>
            <a:chExt cx="10530840" cy="4330800"/>
          </a:xfrm>
        </p:grpSpPr>
        <p:sp>
          <p:nvSpPr>
            <p:cNvPr id="6" name="5 Forma libre"/>
            <p:cNvSpPr/>
            <p:nvPr/>
          </p:nvSpPr>
          <p:spPr>
            <a:xfrm>
              <a:off x="2118360" y="2329080"/>
              <a:ext cx="8138160" cy="758160"/>
            </a:xfrm>
            <a:custGeom>
              <a:avLst/>
              <a:gdLst>
                <a:gd name="connsiteX0" fmla="*/ 0 w 8138160"/>
                <a:gd name="connsiteY0" fmla="*/ 126363 h 758160"/>
                <a:gd name="connsiteX1" fmla="*/ 126363 w 8138160"/>
                <a:gd name="connsiteY1" fmla="*/ 0 h 758160"/>
                <a:gd name="connsiteX2" fmla="*/ 8011797 w 8138160"/>
                <a:gd name="connsiteY2" fmla="*/ 0 h 758160"/>
                <a:gd name="connsiteX3" fmla="*/ 8138160 w 8138160"/>
                <a:gd name="connsiteY3" fmla="*/ 126363 h 758160"/>
                <a:gd name="connsiteX4" fmla="*/ 8138160 w 8138160"/>
                <a:gd name="connsiteY4" fmla="*/ 631797 h 758160"/>
                <a:gd name="connsiteX5" fmla="*/ 8011797 w 8138160"/>
                <a:gd name="connsiteY5" fmla="*/ 758160 h 758160"/>
                <a:gd name="connsiteX6" fmla="*/ 126363 w 8138160"/>
                <a:gd name="connsiteY6" fmla="*/ 758160 h 758160"/>
                <a:gd name="connsiteX7" fmla="*/ 0 w 8138160"/>
                <a:gd name="connsiteY7" fmla="*/ 631797 h 758160"/>
                <a:gd name="connsiteX8" fmla="*/ 0 w 8138160"/>
                <a:gd name="connsiteY8" fmla="*/ 126363 h 7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38160" h="758160">
                  <a:moveTo>
                    <a:pt x="0" y="126363"/>
                  </a:moveTo>
                  <a:cubicBezTo>
                    <a:pt x="0" y="56575"/>
                    <a:pt x="56575" y="0"/>
                    <a:pt x="126363" y="0"/>
                  </a:cubicBezTo>
                  <a:lnTo>
                    <a:pt x="8011797" y="0"/>
                  </a:lnTo>
                  <a:cubicBezTo>
                    <a:pt x="8081585" y="0"/>
                    <a:pt x="8138160" y="56575"/>
                    <a:pt x="8138160" y="126363"/>
                  </a:cubicBezTo>
                  <a:lnTo>
                    <a:pt x="8138160" y="631797"/>
                  </a:lnTo>
                  <a:cubicBezTo>
                    <a:pt x="8138160" y="701585"/>
                    <a:pt x="8081585" y="758160"/>
                    <a:pt x="8011797" y="758160"/>
                  </a:cubicBezTo>
                  <a:lnTo>
                    <a:pt x="126363" y="758160"/>
                  </a:lnTo>
                  <a:cubicBezTo>
                    <a:pt x="56575" y="758160"/>
                    <a:pt x="0" y="701585"/>
                    <a:pt x="0" y="631797"/>
                  </a:cubicBezTo>
                  <a:lnTo>
                    <a:pt x="0" y="126363"/>
                  </a:lnTo>
                  <a:close/>
                </a:path>
              </a:pathLst>
            </a:custGeom>
            <a:solidFill>
              <a:schemeClr val="accent2">
                <a:hueOff val="0"/>
                <a:satOff val="0"/>
                <a:lumOff val="0"/>
                <a:alpha val="5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210" tIns="113210" rIns="113210" bIns="11321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smtClean="0">
                  <a:solidFill>
                    <a:schemeClr val="tx1"/>
                  </a:solidFill>
                </a:rPr>
                <a:t>Es una organización que contribuye y regula la apertura responsable del comercio. </a:t>
              </a:r>
              <a:endParaRPr lang="es-MX" sz="2000" b="1" kern="1200">
                <a:solidFill>
                  <a:schemeClr val="tx1"/>
                </a:solidFill>
              </a:endParaRPr>
            </a:p>
          </p:txBody>
        </p:sp>
        <p:sp>
          <p:nvSpPr>
            <p:cNvPr id="7" name="6 Forma libre"/>
            <p:cNvSpPr/>
            <p:nvPr/>
          </p:nvSpPr>
          <p:spPr>
            <a:xfrm>
              <a:off x="3312795" y="3211080"/>
              <a:ext cx="8138160" cy="758160"/>
            </a:xfrm>
            <a:custGeom>
              <a:avLst/>
              <a:gdLst>
                <a:gd name="connsiteX0" fmla="*/ 0 w 8138160"/>
                <a:gd name="connsiteY0" fmla="*/ 126363 h 758160"/>
                <a:gd name="connsiteX1" fmla="*/ 126363 w 8138160"/>
                <a:gd name="connsiteY1" fmla="*/ 0 h 758160"/>
                <a:gd name="connsiteX2" fmla="*/ 8011797 w 8138160"/>
                <a:gd name="connsiteY2" fmla="*/ 0 h 758160"/>
                <a:gd name="connsiteX3" fmla="*/ 8138160 w 8138160"/>
                <a:gd name="connsiteY3" fmla="*/ 126363 h 758160"/>
                <a:gd name="connsiteX4" fmla="*/ 8138160 w 8138160"/>
                <a:gd name="connsiteY4" fmla="*/ 631797 h 758160"/>
                <a:gd name="connsiteX5" fmla="*/ 8011797 w 8138160"/>
                <a:gd name="connsiteY5" fmla="*/ 758160 h 758160"/>
                <a:gd name="connsiteX6" fmla="*/ 126363 w 8138160"/>
                <a:gd name="connsiteY6" fmla="*/ 758160 h 758160"/>
                <a:gd name="connsiteX7" fmla="*/ 0 w 8138160"/>
                <a:gd name="connsiteY7" fmla="*/ 631797 h 758160"/>
                <a:gd name="connsiteX8" fmla="*/ 0 w 8138160"/>
                <a:gd name="connsiteY8" fmla="*/ 126363 h 7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38160" h="758160">
                  <a:moveTo>
                    <a:pt x="0" y="126363"/>
                  </a:moveTo>
                  <a:cubicBezTo>
                    <a:pt x="0" y="56575"/>
                    <a:pt x="56575" y="0"/>
                    <a:pt x="126363" y="0"/>
                  </a:cubicBezTo>
                  <a:lnTo>
                    <a:pt x="8011797" y="0"/>
                  </a:lnTo>
                  <a:cubicBezTo>
                    <a:pt x="8081585" y="0"/>
                    <a:pt x="8138160" y="56575"/>
                    <a:pt x="8138160" y="126363"/>
                  </a:cubicBezTo>
                  <a:lnTo>
                    <a:pt x="8138160" y="631797"/>
                  </a:lnTo>
                  <a:cubicBezTo>
                    <a:pt x="8138160" y="701585"/>
                    <a:pt x="8081585" y="758160"/>
                    <a:pt x="8011797" y="758160"/>
                  </a:cubicBezTo>
                  <a:lnTo>
                    <a:pt x="126363" y="758160"/>
                  </a:lnTo>
                  <a:cubicBezTo>
                    <a:pt x="56575" y="758160"/>
                    <a:pt x="0" y="701585"/>
                    <a:pt x="0" y="631797"/>
                  </a:cubicBezTo>
                  <a:lnTo>
                    <a:pt x="0" y="126363"/>
                  </a:lnTo>
                  <a:close/>
                </a:path>
              </a:pathLst>
            </a:custGeom>
            <a:solidFill>
              <a:schemeClr val="accent3">
                <a:hueOff val="0"/>
                <a:satOff val="0"/>
                <a:lumOff val="0"/>
                <a:alpha val="6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210" tIns="113210" rIns="113210" bIns="11321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smtClean="0">
                  <a:solidFill>
                    <a:schemeClr val="tx1"/>
                  </a:solidFill>
                </a:rPr>
                <a:t>Es un foro para que los gobiernos negocien acuerdos comerciales. </a:t>
              </a:r>
              <a:endParaRPr lang="es-MX" sz="2000" b="1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8" name="7 Forma libre"/>
            <p:cNvSpPr/>
            <p:nvPr/>
          </p:nvSpPr>
          <p:spPr>
            <a:xfrm>
              <a:off x="4511040" y="4128960"/>
              <a:ext cx="8138160" cy="758160"/>
            </a:xfrm>
            <a:custGeom>
              <a:avLst/>
              <a:gdLst>
                <a:gd name="connsiteX0" fmla="*/ 0 w 8138160"/>
                <a:gd name="connsiteY0" fmla="*/ 126363 h 758160"/>
                <a:gd name="connsiteX1" fmla="*/ 126363 w 8138160"/>
                <a:gd name="connsiteY1" fmla="*/ 0 h 758160"/>
                <a:gd name="connsiteX2" fmla="*/ 8011797 w 8138160"/>
                <a:gd name="connsiteY2" fmla="*/ 0 h 758160"/>
                <a:gd name="connsiteX3" fmla="*/ 8138160 w 8138160"/>
                <a:gd name="connsiteY3" fmla="*/ 126363 h 758160"/>
                <a:gd name="connsiteX4" fmla="*/ 8138160 w 8138160"/>
                <a:gd name="connsiteY4" fmla="*/ 631797 h 758160"/>
                <a:gd name="connsiteX5" fmla="*/ 8011797 w 8138160"/>
                <a:gd name="connsiteY5" fmla="*/ 758160 h 758160"/>
                <a:gd name="connsiteX6" fmla="*/ 126363 w 8138160"/>
                <a:gd name="connsiteY6" fmla="*/ 758160 h 758160"/>
                <a:gd name="connsiteX7" fmla="*/ 0 w 8138160"/>
                <a:gd name="connsiteY7" fmla="*/ 631797 h 758160"/>
                <a:gd name="connsiteX8" fmla="*/ 0 w 8138160"/>
                <a:gd name="connsiteY8" fmla="*/ 126363 h 7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38160" h="758160">
                  <a:moveTo>
                    <a:pt x="0" y="126363"/>
                  </a:moveTo>
                  <a:cubicBezTo>
                    <a:pt x="0" y="56575"/>
                    <a:pt x="56575" y="0"/>
                    <a:pt x="126363" y="0"/>
                  </a:cubicBezTo>
                  <a:lnTo>
                    <a:pt x="8011797" y="0"/>
                  </a:lnTo>
                  <a:cubicBezTo>
                    <a:pt x="8081585" y="0"/>
                    <a:pt x="8138160" y="56575"/>
                    <a:pt x="8138160" y="126363"/>
                  </a:cubicBezTo>
                  <a:lnTo>
                    <a:pt x="8138160" y="631797"/>
                  </a:lnTo>
                  <a:cubicBezTo>
                    <a:pt x="8138160" y="701585"/>
                    <a:pt x="8081585" y="758160"/>
                    <a:pt x="8011797" y="758160"/>
                  </a:cubicBezTo>
                  <a:lnTo>
                    <a:pt x="126363" y="758160"/>
                  </a:lnTo>
                  <a:cubicBezTo>
                    <a:pt x="56575" y="758160"/>
                    <a:pt x="0" y="701585"/>
                    <a:pt x="0" y="631797"/>
                  </a:cubicBezTo>
                  <a:lnTo>
                    <a:pt x="0" y="126363"/>
                  </a:lnTo>
                  <a:close/>
                </a:path>
              </a:pathLst>
            </a:custGeom>
            <a:solidFill>
              <a:schemeClr val="accent4">
                <a:hueOff val="0"/>
                <a:satOff val="0"/>
                <a:lumOff val="0"/>
                <a:alpha val="69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210" tIns="113210" rIns="113210" bIns="11321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smtClean="0">
                  <a:solidFill>
                    <a:schemeClr val="tx1"/>
                  </a:solidFill>
                </a:rPr>
                <a:t>Es un lugar en el que pueden resolver sus diferencias comerciales. </a:t>
              </a:r>
              <a:endParaRPr lang="es-MX" sz="2000" b="1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8 Forma libre"/>
            <p:cNvSpPr/>
            <p:nvPr/>
          </p:nvSpPr>
          <p:spPr>
            <a:xfrm>
              <a:off x="2270760" y="5018160"/>
              <a:ext cx="8138160" cy="758160"/>
            </a:xfrm>
            <a:custGeom>
              <a:avLst/>
              <a:gdLst>
                <a:gd name="connsiteX0" fmla="*/ 0 w 8138160"/>
                <a:gd name="connsiteY0" fmla="*/ 126363 h 758160"/>
                <a:gd name="connsiteX1" fmla="*/ 126363 w 8138160"/>
                <a:gd name="connsiteY1" fmla="*/ 0 h 758160"/>
                <a:gd name="connsiteX2" fmla="*/ 8011797 w 8138160"/>
                <a:gd name="connsiteY2" fmla="*/ 0 h 758160"/>
                <a:gd name="connsiteX3" fmla="*/ 8138160 w 8138160"/>
                <a:gd name="connsiteY3" fmla="*/ 126363 h 758160"/>
                <a:gd name="connsiteX4" fmla="*/ 8138160 w 8138160"/>
                <a:gd name="connsiteY4" fmla="*/ 631797 h 758160"/>
                <a:gd name="connsiteX5" fmla="*/ 8011797 w 8138160"/>
                <a:gd name="connsiteY5" fmla="*/ 758160 h 758160"/>
                <a:gd name="connsiteX6" fmla="*/ 126363 w 8138160"/>
                <a:gd name="connsiteY6" fmla="*/ 758160 h 758160"/>
                <a:gd name="connsiteX7" fmla="*/ 0 w 8138160"/>
                <a:gd name="connsiteY7" fmla="*/ 631797 h 758160"/>
                <a:gd name="connsiteX8" fmla="*/ 0 w 8138160"/>
                <a:gd name="connsiteY8" fmla="*/ 126363 h 7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38160" h="758160">
                  <a:moveTo>
                    <a:pt x="0" y="126363"/>
                  </a:moveTo>
                  <a:cubicBezTo>
                    <a:pt x="0" y="56575"/>
                    <a:pt x="56575" y="0"/>
                    <a:pt x="126363" y="0"/>
                  </a:cubicBezTo>
                  <a:lnTo>
                    <a:pt x="8011797" y="0"/>
                  </a:lnTo>
                  <a:cubicBezTo>
                    <a:pt x="8081585" y="0"/>
                    <a:pt x="8138160" y="56575"/>
                    <a:pt x="8138160" y="126363"/>
                  </a:cubicBezTo>
                  <a:lnTo>
                    <a:pt x="8138160" y="631797"/>
                  </a:lnTo>
                  <a:cubicBezTo>
                    <a:pt x="8138160" y="701585"/>
                    <a:pt x="8081585" y="758160"/>
                    <a:pt x="8011797" y="758160"/>
                  </a:cubicBezTo>
                  <a:lnTo>
                    <a:pt x="126363" y="758160"/>
                  </a:lnTo>
                  <a:cubicBezTo>
                    <a:pt x="56575" y="758160"/>
                    <a:pt x="0" y="701585"/>
                    <a:pt x="0" y="631797"/>
                  </a:cubicBezTo>
                  <a:lnTo>
                    <a:pt x="0" y="126363"/>
                  </a:lnTo>
                  <a:close/>
                </a:path>
              </a:pathLst>
            </a:custGeom>
            <a:solidFill>
              <a:schemeClr val="accent5">
                <a:hueOff val="0"/>
                <a:satOff val="0"/>
                <a:lumOff val="0"/>
                <a:alpha val="71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210" tIns="113210" rIns="113210" bIns="11321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smtClean="0">
                  <a:solidFill>
                    <a:schemeClr val="tx1"/>
                  </a:solidFill>
                </a:rPr>
                <a:t>Aplica un sistema de normas comerciales.  </a:t>
              </a:r>
              <a:endParaRPr lang="es-MX" sz="2000" b="1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4272915" y="5901720"/>
              <a:ext cx="8138160" cy="758160"/>
            </a:xfrm>
            <a:custGeom>
              <a:avLst/>
              <a:gdLst>
                <a:gd name="connsiteX0" fmla="*/ 0 w 8138160"/>
                <a:gd name="connsiteY0" fmla="*/ 126363 h 758160"/>
                <a:gd name="connsiteX1" fmla="*/ 126363 w 8138160"/>
                <a:gd name="connsiteY1" fmla="*/ 0 h 758160"/>
                <a:gd name="connsiteX2" fmla="*/ 8011797 w 8138160"/>
                <a:gd name="connsiteY2" fmla="*/ 0 h 758160"/>
                <a:gd name="connsiteX3" fmla="*/ 8138160 w 8138160"/>
                <a:gd name="connsiteY3" fmla="*/ 126363 h 758160"/>
                <a:gd name="connsiteX4" fmla="*/ 8138160 w 8138160"/>
                <a:gd name="connsiteY4" fmla="*/ 631797 h 758160"/>
                <a:gd name="connsiteX5" fmla="*/ 8011797 w 8138160"/>
                <a:gd name="connsiteY5" fmla="*/ 758160 h 758160"/>
                <a:gd name="connsiteX6" fmla="*/ 126363 w 8138160"/>
                <a:gd name="connsiteY6" fmla="*/ 758160 h 758160"/>
                <a:gd name="connsiteX7" fmla="*/ 0 w 8138160"/>
                <a:gd name="connsiteY7" fmla="*/ 631797 h 758160"/>
                <a:gd name="connsiteX8" fmla="*/ 0 w 8138160"/>
                <a:gd name="connsiteY8" fmla="*/ 126363 h 7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38160" h="758160">
                  <a:moveTo>
                    <a:pt x="0" y="126363"/>
                  </a:moveTo>
                  <a:cubicBezTo>
                    <a:pt x="0" y="56575"/>
                    <a:pt x="56575" y="0"/>
                    <a:pt x="126363" y="0"/>
                  </a:cubicBezTo>
                  <a:lnTo>
                    <a:pt x="8011797" y="0"/>
                  </a:lnTo>
                  <a:cubicBezTo>
                    <a:pt x="8081585" y="0"/>
                    <a:pt x="8138160" y="56575"/>
                    <a:pt x="8138160" y="126363"/>
                  </a:cubicBezTo>
                  <a:lnTo>
                    <a:pt x="8138160" y="631797"/>
                  </a:lnTo>
                  <a:cubicBezTo>
                    <a:pt x="8138160" y="701585"/>
                    <a:pt x="8081585" y="758160"/>
                    <a:pt x="8011797" y="758160"/>
                  </a:cubicBezTo>
                  <a:lnTo>
                    <a:pt x="126363" y="758160"/>
                  </a:lnTo>
                  <a:cubicBezTo>
                    <a:pt x="56575" y="758160"/>
                    <a:pt x="0" y="701585"/>
                    <a:pt x="0" y="631797"/>
                  </a:cubicBezTo>
                  <a:lnTo>
                    <a:pt x="0" y="126363"/>
                  </a:lnTo>
                  <a:close/>
                </a:path>
              </a:pathLst>
            </a:custGeom>
            <a:solidFill>
              <a:schemeClr val="accent6">
                <a:hueOff val="0"/>
                <a:satOff val="0"/>
                <a:lumOff val="0"/>
                <a:alpha val="76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210" tIns="113210" rIns="113210" bIns="11321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tx1"/>
                  </a:solidFill>
                </a:rPr>
                <a:t>Es un lugar al que los países miembros acuden para tratar de resolver los problemas comerciales que tienen unos con otros</a:t>
              </a:r>
              <a:endParaRPr lang="es-MX" sz="20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040" y="400049"/>
            <a:ext cx="4791075" cy="15598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0447"/>
            <a:ext cx="3648075" cy="2124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75478" y="1234441"/>
            <a:ext cx="6665299" cy="1341119"/>
          </a:xfrm>
          <a:solidFill>
            <a:schemeClr val="accent6">
              <a:alpha val="72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dirty="0" smtClean="0"/>
              <a:t>Autoridad </a:t>
            </a:r>
            <a:r>
              <a:rPr lang="es-MX" dirty="0"/>
              <a:t>directiva y coordinadora de la acción sanitaria en el sistema de las Naciones </a:t>
            </a:r>
            <a:r>
              <a:rPr lang="es-MX" dirty="0" smtClean="0"/>
              <a:t>Unidas, responsable </a:t>
            </a:r>
            <a:r>
              <a:rPr lang="es-MX" dirty="0"/>
              <a:t>de desempeñar una función de liderazgo en los asuntos sanitarios </a:t>
            </a:r>
            <a:r>
              <a:rPr lang="es-MX" dirty="0" smtClean="0"/>
              <a:t>mundiales:</a:t>
            </a:r>
          </a:p>
          <a:p>
            <a:endParaRPr lang="es-MX" dirty="0"/>
          </a:p>
        </p:txBody>
      </p:sp>
      <p:grpSp>
        <p:nvGrpSpPr>
          <p:cNvPr id="6" name="5 Grupo"/>
          <p:cNvGrpSpPr/>
          <p:nvPr/>
        </p:nvGrpSpPr>
        <p:grpSpPr>
          <a:xfrm>
            <a:off x="1350181" y="2946005"/>
            <a:ext cx="10186499" cy="3650625"/>
            <a:chOff x="2996101" y="2885577"/>
            <a:chExt cx="8933769" cy="3833430"/>
          </a:xfrm>
        </p:grpSpPr>
        <p:sp>
          <p:nvSpPr>
            <p:cNvPr id="7" name="6 Forma libre"/>
            <p:cNvSpPr/>
            <p:nvPr/>
          </p:nvSpPr>
          <p:spPr>
            <a:xfrm>
              <a:off x="5447105" y="2885577"/>
              <a:ext cx="6482765" cy="785345"/>
            </a:xfrm>
            <a:custGeom>
              <a:avLst/>
              <a:gdLst>
                <a:gd name="connsiteX0" fmla="*/ 0 w 6482765"/>
                <a:gd name="connsiteY0" fmla="*/ 0 h 785343"/>
                <a:gd name="connsiteX1" fmla="*/ 6090094 w 6482765"/>
                <a:gd name="connsiteY1" fmla="*/ 0 h 785343"/>
                <a:gd name="connsiteX2" fmla="*/ 6482765 w 6482765"/>
                <a:gd name="connsiteY2" fmla="*/ 392672 h 785343"/>
                <a:gd name="connsiteX3" fmla="*/ 6090094 w 6482765"/>
                <a:gd name="connsiteY3" fmla="*/ 785343 h 785343"/>
                <a:gd name="connsiteX4" fmla="*/ 0 w 6482765"/>
                <a:gd name="connsiteY4" fmla="*/ 785343 h 785343"/>
                <a:gd name="connsiteX5" fmla="*/ 0 w 6482765"/>
                <a:gd name="connsiteY5" fmla="*/ 0 h 78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2765" h="785343">
                  <a:moveTo>
                    <a:pt x="6482765" y="785342"/>
                  </a:moveTo>
                  <a:lnTo>
                    <a:pt x="392671" y="785342"/>
                  </a:lnTo>
                  <a:lnTo>
                    <a:pt x="0" y="392671"/>
                  </a:lnTo>
                  <a:lnTo>
                    <a:pt x="392671" y="1"/>
                  </a:lnTo>
                  <a:lnTo>
                    <a:pt x="6482765" y="1"/>
                  </a:lnTo>
                  <a:lnTo>
                    <a:pt x="6482765" y="785342"/>
                  </a:lnTo>
                  <a:close/>
                </a:path>
              </a:pathLst>
            </a:custGeom>
            <a:solidFill>
              <a:schemeClr val="accent3">
                <a:hueOff val="0"/>
                <a:satOff val="0"/>
                <a:lumOff val="0"/>
                <a:alpha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2651" tIns="76201" rIns="142240" bIns="7620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/>
                <a:t>Configurar la agenda de las investigaciones en salud,</a:t>
              </a:r>
              <a:endParaRPr lang="es-MX" sz="2000" kern="1200" dirty="0"/>
            </a:p>
          </p:txBody>
        </p:sp>
        <p:sp>
          <p:nvSpPr>
            <p:cNvPr id="8" name="7 Elipse"/>
            <p:cNvSpPr/>
            <p:nvPr/>
          </p:nvSpPr>
          <p:spPr>
            <a:xfrm>
              <a:off x="5335115" y="2885579"/>
              <a:ext cx="785343" cy="785343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1000" r="-11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Forma libre"/>
            <p:cNvSpPr/>
            <p:nvPr/>
          </p:nvSpPr>
          <p:spPr>
            <a:xfrm rot="21600000">
              <a:off x="3388773" y="3901607"/>
              <a:ext cx="6482765" cy="785344"/>
            </a:xfrm>
            <a:custGeom>
              <a:avLst/>
              <a:gdLst>
                <a:gd name="connsiteX0" fmla="*/ 0 w 6482765"/>
                <a:gd name="connsiteY0" fmla="*/ 0 h 785343"/>
                <a:gd name="connsiteX1" fmla="*/ 6090094 w 6482765"/>
                <a:gd name="connsiteY1" fmla="*/ 0 h 785343"/>
                <a:gd name="connsiteX2" fmla="*/ 6482765 w 6482765"/>
                <a:gd name="connsiteY2" fmla="*/ 392672 h 785343"/>
                <a:gd name="connsiteX3" fmla="*/ 6090094 w 6482765"/>
                <a:gd name="connsiteY3" fmla="*/ 785343 h 785343"/>
                <a:gd name="connsiteX4" fmla="*/ 0 w 6482765"/>
                <a:gd name="connsiteY4" fmla="*/ 785343 h 785343"/>
                <a:gd name="connsiteX5" fmla="*/ 0 w 6482765"/>
                <a:gd name="connsiteY5" fmla="*/ 0 h 78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2765" h="785343">
                  <a:moveTo>
                    <a:pt x="6482765" y="785342"/>
                  </a:moveTo>
                  <a:lnTo>
                    <a:pt x="392671" y="785342"/>
                  </a:lnTo>
                  <a:lnTo>
                    <a:pt x="0" y="392671"/>
                  </a:lnTo>
                  <a:lnTo>
                    <a:pt x="392671" y="1"/>
                  </a:lnTo>
                  <a:lnTo>
                    <a:pt x="6482765" y="1"/>
                  </a:lnTo>
                  <a:lnTo>
                    <a:pt x="6482765" y="785342"/>
                  </a:lnTo>
                  <a:close/>
                </a:path>
              </a:pathLst>
            </a:custGeom>
            <a:solidFill>
              <a:schemeClr val="accent3">
                <a:hueOff val="0"/>
                <a:satOff val="0"/>
                <a:lumOff val="0"/>
                <a:alpha val="52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2651" tIns="76200" rIns="142240" bIns="7620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smtClean="0"/>
                <a:t>Establecer normas, </a:t>
              </a:r>
              <a:endParaRPr lang="es-MX" sz="2000" kern="1200" dirty="0" smtClean="0"/>
            </a:p>
          </p:txBody>
        </p:sp>
        <p:sp>
          <p:nvSpPr>
            <p:cNvPr id="10" name="9 Elipse"/>
            <p:cNvSpPr/>
            <p:nvPr/>
          </p:nvSpPr>
          <p:spPr>
            <a:xfrm>
              <a:off x="2996101" y="3901607"/>
              <a:ext cx="785343" cy="785343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000" r="-1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Forma libre"/>
            <p:cNvSpPr/>
            <p:nvPr/>
          </p:nvSpPr>
          <p:spPr>
            <a:xfrm>
              <a:off x="5447105" y="4917635"/>
              <a:ext cx="6482765" cy="785344"/>
            </a:xfrm>
            <a:custGeom>
              <a:avLst/>
              <a:gdLst>
                <a:gd name="connsiteX0" fmla="*/ 0 w 6482765"/>
                <a:gd name="connsiteY0" fmla="*/ 0 h 785343"/>
                <a:gd name="connsiteX1" fmla="*/ 6090094 w 6482765"/>
                <a:gd name="connsiteY1" fmla="*/ 0 h 785343"/>
                <a:gd name="connsiteX2" fmla="*/ 6482765 w 6482765"/>
                <a:gd name="connsiteY2" fmla="*/ 392672 h 785343"/>
                <a:gd name="connsiteX3" fmla="*/ 6090094 w 6482765"/>
                <a:gd name="connsiteY3" fmla="*/ 785343 h 785343"/>
                <a:gd name="connsiteX4" fmla="*/ 0 w 6482765"/>
                <a:gd name="connsiteY4" fmla="*/ 785343 h 785343"/>
                <a:gd name="connsiteX5" fmla="*/ 0 w 6482765"/>
                <a:gd name="connsiteY5" fmla="*/ 0 h 78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2765" h="785343">
                  <a:moveTo>
                    <a:pt x="6482765" y="785342"/>
                  </a:moveTo>
                  <a:lnTo>
                    <a:pt x="392671" y="785342"/>
                  </a:lnTo>
                  <a:lnTo>
                    <a:pt x="0" y="392671"/>
                  </a:lnTo>
                  <a:lnTo>
                    <a:pt x="392671" y="1"/>
                  </a:lnTo>
                  <a:lnTo>
                    <a:pt x="6482765" y="1"/>
                  </a:lnTo>
                  <a:lnTo>
                    <a:pt x="6482765" y="785342"/>
                  </a:lnTo>
                  <a:close/>
                </a:path>
              </a:pathLst>
            </a:custGeom>
            <a:solidFill>
              <a:schemeClr val="accent3">
                <a:hueOff val="0"/>
                <a:satOff val="0"/>
                <a:lumOff val="0"/>
                <a:alpha val="48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2651" tIns="76201" rIns="14224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smtClean="0"/>
                <a:t>Articular opciones de política basadas en la evidencia</a:t>
              </a:r>
              <a:endParaRPr lang="es-MX" sz="2000" kern="1200" dirty="0" smtClean="0"/>
            </a:p>
          </p:txBody>
        </p:sp>
        <p:sp>
          <p:nvSpPr>
            <p:cNvPr id="12" name="11 Elipse"/>
            <p:cNvSpPr/>
            <p:nvPr/>
          </p:nvSpPr>
          <p:spPr>
            <a:xfrm>
              <a:off x="5267931" y="4917635"/>
              <a:ext cx="785343" cy="785343"/>
            </a:xfrm>
            <a:prstGeom prst="ellipse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0" r="-60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Forma libre"/>
            <p:cNvSpPr/>
            <p:nvPr/>
          </p:nvSpPr>
          <p:spPr>
            <a:xfrm rot="21600000">
              <a:off x="3388773" y="5933663"/>
              <a:ext cx="6482765" cy="785344"/>
            </a:xfrm>
            <a:custGeom>
              <a:avLst/>
              <a:gdLst>
                <a:gd name="connsiteX0" fmla="*/ 0 w 6482765"/>
                <a:gd name="connsiteY0" fmla="*/ 0 h 785343"/>
                <a:gd name="connsiteX1" fmla="*/ 6090094 w 6482765"/>
                <a:gd name="connsiteY1" fmla="*/ 0 h 785343"/>
                <a:gd name="connsiteX2" fmla="*/ 6482765 w 6482765"/>
                <a:gd name="connsiteY2" fmla="*/ 392672 h 785343"/>
                <a:gd name="connsiteX3" fmla="*/ 6090094 w 6482765"/>
                <a:gd name="connsiteY3" fmla="*/ 785343 h 785343"/>
                <a:gd name="connsiteX4" fmla="*/ 0 w 6482765"/>
                <a:gd name="connsiteY4" fmla="*/ 785343 h 785343"/>
                <a:gd name="connsiteX5" fmla="*/ 0 w 6482765"/>
                <a:gd name="connsiteY5" fmla="*/ 0 h 78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2765" h="785343">
                  <a:moveTo>
                    <a:pt x="6482765" y="785342"/>
                  </a:moveTo>
                  <a:lnTo>
                    <a:pt x="392671" y="785342"/>
                  </a:lnTo>
                  <a:lnTo>
                    <a:pt x="0" y="392671"/>
                  </a:lnTo>
                  <a:lnTo>
                    <a:pt x="392671" y="1"/>
                  </a:lnTo>
                  <a:lnTo>
                    <a:pt x="6482765" y="1"/>
                  </a:lnTo>
                  <a:lnTo>
                    <a:pt x="6482765" y="785342"/>
                  </a:lnTo>
                  <a:close/>
                </a:path>
              </a:pathLst>
            </a:custGeom>
            <a:solidFill>
              <a:schemeClr val="accent3">
                <a:hueOff val="0"/>
                <a:satOff val="0"/>
                <a:lumOff val="0"/>
                <a:alpha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2651" tIns="76201" rIns="14224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/>
                <a:t>Prestar apoyo técnico a los países y vigilar las tendencias sanitarias mundiales </a:t>
              </a:r>
            </a:p>
          </p:txBody>
        </p:sp>
        <p:sp>
          <p:nvSpPr>
            <p:cNvPr id="14" name="13 Elipse"/>
            <p:cNvSpPr/>
            <p:nvPr/>
          </p:nvSpPr>
          <p:spPr>
            <a:xfrm>
              <a:off x="2996101" y="5933664"/>
              <a:ext cx="785343" cy="785343"/>
            </a:xfrm>
            <a:prstGeom prst="ellipse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4000" r="-3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697" y="404812"/>
            <a:ext cx="3924300" cy="193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56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895" y="3005138"/>
            <a:ext cx="4221626" cy="302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4078" y="2319338"/>
            <a:ext cx="6048282" cy="1818322"/>
          </a:xfrm>
          <a:solidFill>
            <a:schemeClr val="accent3">
              <a:alpha val="64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Es </a:t>
            </a:r>
            <a:r>
              <a:rPr lang="es-MX" sz="2400" dirty="0"/>
              <a:t>uno de los organismos especializados del sistema de las Naciones Unidas, que se define como una fuente de asistencia financiera y técnica para los llamados países en desarrollo. </a:t>
            </a:r>
            <a:endParaRPr lang="es-MX" sz="2400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895" y="100013"/>
            <a:ext cx="4200525" cy="2219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1144998" y="5516881"/>
            <a:ext cx="10178322" cy="7696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dirty="0" smtClean="0"/>
              <a:t>Su propósito declarado es reducir la pobreza mediante préstamos de bajo interés, créditos sin intereses a nivel bancario y apoyos económicos a las naciones en desarrollo.</a:t>
            </a:r>
            <a:endParaRPr lang="es-MX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560" y="223838"/>
            <a:ext cx="3295650" cy="2095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67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29758" y="2727960"/>
            <a:ext cx="10178322" cy="1082040"/>
          </a:xfrm>
          <a:solidFill>
            <a:schemeClr val="dk1">
              <a:alpha val="4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s-MX" dirty="0" smtClean="0"/>
              <a:t>Representa </a:t>
            </a:r>
            <a:r>
              <a:rPr lang="es-MX" dirty="0"/>
              <a:t>la mayor fuente de financiamiento para el desarrollo de América Latina y el Caribe, está conformado por 48 países miembros.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098" y="259080"/>
            <a:ext cx="43529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278890" y="4705467"/>
            <a:ext cx="3048000" cy="14814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ctr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2800" dirty="0">
                <a:solidFill>
                  <a:prstClr val="white"/>
                </a:solidFill>
              </a:rPr>
              <a:t>Otros de sus propósitos y funciones son</a:t>
            </a:r>
            <a:r>
              <a:rPr lang="es-MX" sz="2800" dirty="0" smtClean="0">
                <a:solidFill>
                  <a:prstClr val="white"/>
                </a:solidFill>
              </a:rPr>
              <a:t>:</a:t>
            </a:r>
            <a:endParaRPr lang="es-MX" sz="2800" dirty="0">
              <a:solidFill>
                <a:prstClr val="white"/>
              </a:solidFill>
            </a:endParaRPr>
          </a:p>
        </p:txBody>
      </p:sp>
      <p:sp>
        <p:nvSpPr>
          <p:cNvPr id="8" name="7 Forma libre"/>
          <p:cNvSpPr/>
          <p:nvPr/>
        </p:nvSpPr>
        <p:spPr>
          <a:xfrm>
            <a:off x="5914390" y="4096813"/>
            <a:ext cx="5820410" cy="767520"/>
          </a:xfrm>
          <a:custGeom>
            <a:avLst/>
            <a:gdLst>
              <a:gd name="connsiteX0" fmla="*/ 0 w 4356100"/>
              <a:gd name="connsiteY0" fmla="*/ 127923 h 767520"/>
              <a:gd name="connsiteX1" fmla="*/ 127923 w 4356100"/>
              <a:gd name="connsiteY1" fmla="*/ 0 h 767520"/>
              <a:gd name="connsiteX2" fmla="*/ 4228177 w 4356100"/>
              <a:gd name="connsiteY2" fmla="*/ 0 h 767520"/>
              <a:gd name="connsiteX3" fmla="*/ 4356100 w 4356100"/>
              <a:gd name="connsiteY3" fmla="*/ 127923 h 767520"/>
              <a:gd name="connsiteX4" fmla="*/ 4356100 w 4356100"/>
              <a:gd name="connsiteY4" fmla="*/ 639597 h 767520"/>
              <a:gd name="connsiteX5" fmla="*/ 4228177 w 4356100"/>
              <a:gd name="connsiteY5" fmla="*/ 767520 h 767520"/>
              <a:gd name="connsiteX6" fmla="*/ 127923 w 4356100"/>
              <a:gd name="connsiteY6" fmla="*/ 767520 h 767520"/>
              <a:gd name="connsiteX7" fmla="*/ 0 w 4356100"/>
              <a:gd name="connsiteY7" fmla="*/ 639597 h 767520"/>
              <a:gd name="connsiteX8" fmla="*/ 0 w 4356100"/>
              <a:gd name="connsiteY8" fmla="*/ 127923 h 76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56100" h="767520">
                <a:moveTo>
                  <a:pt x="0" y="127923"/>
                </a:moveTo>
                <a:cubicBezTo>
                  <a:pt x="0" y="57273"/>
                  <a:pt x="57273" y="0"/>
                  <a:pt x="127923" y="0"/>
                </a:cubicBezTo>
                <a:lnTo>
                  <a:pt x="4228177" y="0"/>
                </a:lnTo>
                <a:cubicBezTo>
                  <a:pt x="4298827" y="0"/>
                  <a:pt x="4356100" y="57273"/>
                  <a:pt x="4356100" y="127923"/>
                </a:cubicBezTo>
                <a:lnTo>
                  <a:pt x="4356100" y="639597"/>
                </a:lnTo>
                <a:cubicBezTo>
                  <a:pt x="4356100" y="710247"/>
                  <a:pt x="4298827" y="767520"/>
                  <a:pt x="4228177" y="767520"/>
                </a:cubicBezTo>
                <a:lnTo>
                  <a:pt x="127923" y="767520"/>
                </a:lnTo>
                <a:cubicBezTo>
                  <a:pt x="57273" y="767520"/>
                  <a:pt x="0" y="710247"/>
                  <a:pt x="0" y="639597"/>
                </a:cubicBezTo>
                <a:lnTo>
                  <a:pt x="0" y="12792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2117" tIns="37467" rIns="202117" bIns="37467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800" kern="1200" dirty="0" smtClean="0">
                <a:solidFill>
                  <a:prstClr val="white"/>
                </a:solidFill>
              </a:rPr>
              <a:t>1) Realizar esfuerzos para reducir la pobreza y </a:t>
            </a:r>
            <a:r>
              <a:rPr lang="es-MX" sz="1800" kern="1200" smtClean="0">
                <a:solidFill>
                  <a:prstClr val="white"/>
                </a:solidFill>
              </a:rPr>
              <a:t>la desigualdad. </a:t>
            </a:r>
            <a:endParaRPr lang="es-MX" sz="1800" kern="1200" dirty="0"/>
          </a:p>
        </p:txBody>
      </p:sp>
      <p:sp>
        <p:nvSpPr>
          <p:cNvPr id="10" name="9 Forma libre"/>
          <p:cNvSpPr/>
          <p:nvPr/>
        </p:nvSpPr>
        <p:spPr>
          <a:xfrm>
            <a:off x="5914390" y="5078454"/>
            <a:ext cx="5820410" cy="767520"/>
          </a:xfrm>
          <a:custGeom>
            <a:avLst/>
            <a:gdLst>
              <a:gd name="connsiteX0" fmla="*/ 0 w 4356100"/>
              <a:gd name="connsiteY0" fmla="*/ 127923 h 767520"/>
              <a:gd name="connsiteX1" fmla="*/ 127923 w 4356100"/>
              <a:gd name="connsiteY1" fmla="*/ 0 h 767520"/>
              <a:gd name="connsiteX2" fmla="*/ 4228177 w 4356100"/>
              <a:gd name="connsiteY2" fmla="*/ 0 h 767520"/>
              <a:gd name="connsiteX3" fmla="*/ 4356100 w 4356100"/>
              <a:gd name="connsiteY3" fmla="*/ 127923 h 767520"/>
              <a:gd name="connsiteX4" fmla="*/ 4356100 w 4356100"/>
              <a:gd name="connsiteY4" fmla="*/ 639597 h 767520"/>
              <a:gd name="connsiteX5" fmla="*/ 4228177 w 4356100"/>
              <a:gd name="connsiteY5" fmla="*/ 767520 h 767520"/>
              <a:gd name="connsiteX6" fmla="*/ 127923 w 4356100"/>
              <a:gd name="connsiteY6" fmla="*/ 767520 h 767520"/>
              <a:gd name="connsiteX7" fmla="*/ 0 w 4356100"/>
              <a:gd name="connsiteY7" fmla="*/ 639597 h 767520"/>
              <a:gd name="connsiteX8" fmla="*/ 0 w 4356100"/>
              <a:gd name="connsiteY8" fmla="*/ 127923 h 76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56100" h="767520">
                <a:moveTo>
                  <a:pt x="0" y="127923"/>
                </a:moveTo>
                <a:cubicBezTo>
                  <a:pt x="0" y="57273"/>
                  <a:pt x="57273" y="0"/>
                  <a:pt x="127923" y="0"/>
                </a:cubicBezTo>
                <a:lnTo>
                  <a:pt x="4228177" y="0"/>
                </a:lnTo>
                <a:cubicBezTo>
                  <a:pt x="4298827" y="0"/>
                  <a:pt x="4356100" y="57273"/>
                  <a:pt x="4356100" y="127923"/>
                </a:cubicBezTo>
                <a:lnTo>
                  <a:pt x="4356100" y="639597"/>
                </a:lnTo>
                <a:cubicBezTo>
                  <a:pt x="4356100" y="710247"/>
                  <a:pt x="4298827" y="767520"/>
                  <a:pt x="4228177" y="767520"/>
                </a:cubicBezTo>
                <a:lnTo>
                  <a:pt x="127923" y="767520"/>
                </a:lnTo>
                <a:cubicBezTo>
                  <a:pt x="57273" y="767520"/>
                  <a:pt x="0" y="710247"/>
                  <a:pt x="0" y="639597"/>
                </a:cubicBezTo>
                <a:lnTo>
                  <a:pt x="0" y="12792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2117" tIns="37467" rIns="202117" bIns="37467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800" kern="1200" dirty="0" smtClean="0">
                <a:solidFill>
                  <a:prstClr val="white"/>
                </a:solidFill>
              </a:rPr>
              <a:t>2) Lograr el desarrollo de manera sostenible y respetuosa con el clima.</a:t>
            </a:r>
            <a:endParaRPr lang="es-MX" sz="1800" kern="1200" dirty="0"/>
          </a:p>
        </p:txBody>
      </p:sp>
      <p:sp>
        <p:nvSpPr>
          <p:cNvPr id="12" name="11 Forma libre"/>
          <p:cNvSpPr/>
          <p:nvPr/>
        </p:nvSpPr>
        <p:spPr>
          <a:xfrm>
            <a:off x="5914390" y="6071773"/>
            <a:ext cx="5820410" cy="767520"/>
          </a:xfrm>
          <a:custGeom>
            <a:avLst/>
            <a:gdLst>
              <a:gd name="connsiteX0" fmla="*/ 0 w 4356100"/>
              <a:gd name="connsiteY0" fmla="*/ 127923 h 767520"/>
              <a:gd name="connsiteX1" fmla="*/ 127923 w 4356100"/>
              <a:gd name="connsiteY1" fmla="*/ 0 h 767520"/>
              <a:gd name="connsiteX2" fmla="*/ 4228177 w 4356100"/>
              <a:gd name="connsiteY2" fmla="*/ 0 h 767520"/>
              <a:gd name="connsiteX3" fmla="*/ 4356100 w 4356100"/>
              <a:gd name="connsiteY3" fmla="*/ 127923 h 767520"/>
              <a:gd name="connsiteX4" fmla="*/ 4356100 w 4356100"/>
              <a:gd name="connsiteY4" fmla="*/ 639597 h 767520"/>
              <a:gd name="connsiteX5" fmla="*/ 4228177 w 4356100"/>
              <a:gd name="connsiteY5" fmla="*/ 767520 h 767520"/>
              <a:gd name="connsiteX6" fmla="*/ 127923 w 4356100"/>
              <a:gd name="connsiteY6" fmla="*/ 767520 h 767520"/>
              <a:gd name="connsiteX7" fmla="*/ 0 w 4356100"/>
              <a:gd name="connsiteY7" fmla="*/ 639597 h 767520"/>
              <a:gd name="connsiteX8" fmla="*/ 0 w 4356100"/>
              <a:gd name="connsiteY8" fmla="*/ 127923 h 76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56100" h="767520">
                <a:moveTo>
                  <a:pt x="0" y="127923"/>
                </a:moveTo>
                <a:cubicBezTo>
                  <a:pt x="0" y="57273"/>
                  <a:pt x="57273" y="0"/>
                  <a:pt x="127923" y="0"/>
                </a:cubicBezTo>
                <a:lnTo>
                  <a:pt x="4228177" y="0"/>
                </a:lnTo>
                <a:cubicBezTo>
                  <a:pt x="4298827" y="0"/>
                  <a:pt x="4356100" y="57273"/>
                  <a:pt x="4356100" y="127923"/>
                </a:cubicBezTo>
                <a:lnTo>
                  <a:pt x="4356100" y="639597"/>
                </a:lnTo>
                <a:cubicBezTo>
                  <a:pt x="4356100" y="710247"/>
                  <a:pt x="4298827" y="767520"/>
                  <a:pt x="4228177" y="767520"/>
                </a:cubicBezTo>
                <a:lnTo>
                  <a:pt x="127923" y="767520"/>
                </a:lnTo>
                <a:cubicBezTo>
                  <a:pt x="57273" y="767520"/>
                  <a:pt x="0" y="710247"/>
                  <a:pt x="0" y="639597"/>
                </a:cubicBezTo>
                <a:lnTo>
                  <a:pt x="0" y="12792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2117" tIns="37467" rIns="202117" bIns="37467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800" kern="1200" dirty="0" smtClean="0">
                <a:solidFill>
                  <a:prstClr val="white"/>
                </a:solidFill>
              </a:rPr>
              <a:t>3) Ofrecer además de préstamos, donaciones, asistencia técnica y realiza investigaciones.</a:t>
            </a:r>
            <a:endParaRPr lang="es-MX" sz="1800" kern="12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90" y="306705"/>
            <a:ext cx="3390900" cy="20859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7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3" y="365760"/>
            <a:ext cx="4072499" cy="426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775" y="147638"/>
            <a:ext cx="283845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195325"/>
              </p:ext>
            </p:extLst>
          </p:nvPr>
        </p:nvGraphicFramePr>
        <p:xfrm>
          <a:off x="1148080" y="2712720"/>
          <a:ext cx="9138920" cy="3848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0527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661819"/>
            <a:ext cx="8290243" cy="61008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/>
          <p:cNvSpPr txBox="1"/>
          <p:nvPr/>
        </p:nvSpPr>
        <p:spPr>
          <a:xfrm>
            <a:off x="322118" y="1704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613564" y="17872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434241" y="2924845"/>
            <a:ext cx="10178322" cy="1708116"/>
          </a:xfrm>
          <a:solidFill>
            <a:schemeClr val="accent3">
              <a:alpha val="49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dirty="0"/>
              <a:t>C</a:t>
            </a:r>
            <a:r>
              <a:rPr lang="es-MX" sz="2400" dirty="0" smtClean="0"/>
              <a:t>onjunto </a:t>
            </a:r>
            <a:r>
              <a:rPr lang="es-MX" sz="2400" dirty="0"/>
              <a:t>o cuerpo de normas jurídicas que con motivo del turismo, regula los actos y relaciones que se dan entre el turista, los prestadores de servicios turísticos y el Estado</a:t>
            </a:r>
            <a:r>
              <a:rPr lang="es-MX" sz="2400" dirty="0" smtClean="0"/>
              <a:t>,  las cuales </a:t>
            </a:r>
            <a:r>
              <a:rPr lang="es-MX" sz="2400" dirty="0"/>
              <a:t>se integra por algunas normas del derecho público y el </a:t>
            </a:r>
            <a:r>
              <a:rPr lang="es-MX" sz="2400" dirty="0" smtClean="0"/>
              <a:t>privado.</a:t>
            </a:r>
            <a:endParaRPr lang="es-MX" sz="2400" dirty="0"/>
          </a:p>
          <a:p>
            <a:pPr algn="ctr"/>
            <a:endParaRPr lang="es-MX" sz="2400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9777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Concepto</a:t>
            </a:r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749" y="4777880"/>
            <a:ext cx="4057143" cy="1923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54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947" y="2300410"/>
            <a:ext cx="7342793" cy="3422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6902" y="1564958"/>
            <a:ext cx="5756817" cy="1584959"/>
          </a:xfrm>
          <a:solidFill>
            <a:schemeClr val="accent6">
              <a:alpha val="71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 smtClean="0"/>
              <a:t>Como agencia de la Organización de las Naciones Unidas (ONU), estudia los problemas de la aviación civil internacional y promueve reglamentos y normas únicos en la aeronáutica mundial.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735" y="214313"/>
            <a:ext cx="344805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1146903" y="4064318"/>
            <a:ext cx="10178322" cy="2397442"/>
          </a:xfrm>
          <a:prstGeom prst="rect">
            <a:avLst/>
          </a:prstGeom>
          <a:solidFill>
            <a:schemeClr val="accent1">
              <a:alpha val="72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MX" sz="2400" dirty="0" smtClean="0"/>
              <a:t>Con el fin de que sea más seguro y fácil viajar en avión de un país a otro. 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MX" sz="2400" dirty="0"/>
              <a:t>E</a:t>
            </a:r>
            <a:r>
              <a:rPr lang="es-MX" sz="2400" dirty="0" smtClean="0"/>
              <a:t>stablece normas y regulaciones internacionales necesarias para garantizar la seguridad y eficiencia y regularidad del transporte aéreo y sirve de catalizador para la cooperación en todas las esferas de la aviación civil entre sus 185 países miembros. </a:t>
            </a:r>
            <a:endParaRPr lang="es-MX" sz="2400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2492234"/>
            <a:ext cx="4223385" cy="151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34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36438" y="3124200"/>
            <a:ext cx="10178322" cy="2194560"/>
          </a:xfrm>
          <a:solidFill>
            <a:schemeClr val="accent6">
              <a:alpha val="54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 smtClean="0"/>
              <a:t>Es </a:t>
            </a:r>
            <a:r>
              <a:rPr lang="es-MX" sz="2800" dirty="0"/>
              <a:t>considerada como un instrumento, para la cooperación entre aerolíneas, que promueve la seguridad, fiabilidad, confianza y economía del transporte aéreo en beneficio económico de sus accionistas privados</a:t>
            </a:r>
            <a:r>
              <a:rPr lang="es-MX" sz="2800" dirty="0" smtClean="0"/>
              <a:t>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899" y="397193"/>
            <a:ext cx="3714176" cy="181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58" y="106547"/>
            <a:ext cx="3700462" cy="20808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206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33" y="4266246"/>
            <a:ext cx="5542364" cy="2591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21198" y="1247775"/>
            <a:ext cx="10178322" cy="85534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/>
              <a:t>Objetivos</a:t>
            </a:r>
            <a:endParaRPr lang="es-MX" sz="36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45745"/>
            <a:ext cx="37909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1404078" y="2727961"/>
            <a:ext cx="10178322" cy="2118359"/>
          </a:xfrm>
          <a:prstGeom prst="rect">
            <a:avLst/>
          </a:prstGeom>
          <a:solidFill>
            <a:schemeClr val="accent6">
              <a:alpha val="62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AutoNum type="arabicParenR"/>
            </a:pPr>
            <a:r>
              <a:rPr lang="es-MX" dirty="0" smtClean="0"/>
              <a:t>Asegurar la cooperación ferroviaria internacional a nivel mundial, </a:t>
            </a:r>
          </a:p>
          <a:p>
            <a:pPr marL="457200" indent="-457200">
              <a:buFont typeface="Arial" panose="020B0604020202020204" pitchFamily="34" charset="0"/>
              <a:buAutoNum type="arabicParenR"/>
            </a:pPr>
            <a:r>
              <a:rPr lang="es-MX" dirty="0" smtClean="0"/>
              <a:t>Reforzar la competitividad y el desarrollo global del transporte ferroviario, </a:t>
            </a:r>
          </a:p>
          <a:p>
            <a:pPr marL="457200" indent="-457200">
              <a:buFont typeface="Arial" panose="020B0604020202020204" pitchFamily="34" charset="0"/>
              <a:buAutoNum type="arabicParenR"/>
            </a:pPr>
            <a:r>
              <a:rPr lang="es-MX" dirty="0" smtClean="0"/>
              <a:t>Representar y promover los intereses del transporte ferroviario a nivel mundial,</a:t>
            </a:r>
          </a:p>
          <a:p>
            <a:pPr marL="457200" indent="-457200">
              <a:buFont typeface="Arial" panose="020B0604020202020204" pitchFamily="34" charset="0"/>
              <a:buAutoNum type="arabicParenR"/>
            </a:pPr>
            <a:r>
              <a:rPr lang="es-MX" dirty="0" smtClean="0"/>
              <a:t>Fomentar las sinergias entre las distintas entidades globales para el desarrollo del transporte ferroviario.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455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003" y="4674870"/>
            <a:ext cx="4004018" cy="2011680"/>
          </a:xfrm>
          <a:prstGeom prst="rect">
            <a:avLst/>
          </a:prstGeom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4" y="3530086"/>
            <a:ext cx="4333875" cy="31564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1783079"/>
          </a:xfrm>
          <a:solidFill>
            <a:schemeClr val="accent6">
              <a:alpha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/>
              <a:t>Defiende </a:t>
            </a:r>
            <a:r>
              <a:rPr lang="es-MX" sz="2400" dirty="0"/>
              <a:t>los intereses de los operadores de autobuses, autocares, taxis y camiones para garantizar el crecimiento económico y la prosperidad a través de la movilidad sostenible de personas y mercancías por carretera en todo el mundo.  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903" y="261938"/>
            <a:ext cx="35718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7601903" y="1871663"/>
            <a:ext cx="4026218" cy="26565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11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Unión Internacional de Transporte por Carretera (IRU) </a:t>
            </a:r>
          </a:p>
        </p:txBody>
      </p:sp>
    </p:spTree>
    <p:extLst>
      <p:ext uri="{BB962C8B-B14F-4D97-AF65-F5344CB8AC3E}">
        <p14:creationId xmlns:p14="http://schemas.microsoft.com/office/powerpoint/2010/main" val="22658306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985" y="2815015"/>
            <a:ext cx="4023359" cy="40429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0718" y="3032761"/>
            <a:ext cx="10178322" cy="1295399"/>
          </a:xfrm>
          <a:solidFill>
            <a:schemeClr val="accent3">
              <a:alpha val="82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dirty="0"/>
              <a:t>S</a:t>
            </a:r>
            <a:r>
              <a:rPr lang="es-MX" sz="2400" dirty="0" smtClean="0"/>
              <a:t>u </a:t>
            </a:r>
            <a:r>
              <a:rPr lang="es-MX" sz="2400" dirty="0"/>
              <a:t>misión, es ser una organización mundial de agencias de viajes seleccionadas dedicadas a la mejora de la profesionalidad y la rentabilidad de los agentes miembros mediante la cooperación mutua y la creación de redes mundiales.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813" y="0"/>
            <a:ext cx="385762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8024812" y="2371725"/>
            <a:ext cx="3740467" cy="31284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1400" b="1" dirty="0">
                <a:solidFill>
                  <a:schemeClr val="tx1"/>
                </a:solidFill>
              </a:rPr>
              <a:t>Asociación Mundial de Agencias de Viajes </a:t>
            </a:r>
            <a:endParaRPr lang="es-MX" sz="1400" dirty="0">
              <a:solidFill>
                <a:schemeClr val="tx1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805" y="4461230"/>
            <a:ext cx="4259619" cy="2103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249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841" y="3889035"/>
            <a:ext cx="5064228" cy="2715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1569719"/>
          </a:xfrm>
          <a:solidFill>
            <a:schemeClr val="accent3">
              <a:alpha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dirty="0" smtClean="0"/>
              <a:t>Es </a:t>
            </a:r>
            <a:r>
              <a:rPr lang="es-MX" sz="2400" dirty="0"/>
              <a:t>considerada como una confederación sin ánimo de lucro de ámbito internacional, que comprenden aproximadamente 100 asociaciones nacionales relacionadas con agencia de viajes y tours operadoras. 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673" y="157163"/>
            <a:ext cx="261937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975938"/>
            <a:ext cx="4152900" cy="2628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268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90" y="4601527"/>
            <a:ext cx="3619500" cy="21050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818" y="4692814"/>
            <a:ext cx="3350684" cy="2074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2745105"/>
            <a:ext cx="10178322" cy="2055495"/>
          </a:xfrm>
          <a:solidFill>
            <a:schemeClr val="accent6">
              <a:alpha val="59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Su misión es favorecer </a:t>
            </a:r>
            <a:r>
              <a:rPr lang="es-MX" sz="2400" dirty="0"/>
              <a:t>el desarrollo del turismo social en el ámbito </a:t>
            </a:r>
            <a:r>
              <a:rPr lang="es-MX" sz="2400" dirty="0" smtClean="0"/>
              <a:t>internacional,  no </a:t>
            </a:r>
            <a:r>
              <a:rPr lang="es-MX" sz="2400" dirty="0"/>
              <a:t>tiene ánimos de lucro y su misión es promover el acceso al tiempo libre, </a:t>
            </a:r>
            <a:r>
              <a:rPr lang="es-MX" sz="2400" dirty="0" smtClean="0"/>
              <a:t> a </a:t>
            </a:r>
            <a:r>
              <a:rPr lang="es-MX" sz="2400" dirty="0"/>
              <a:t>las vacaciones y al turismo al mayor número posible de personas en especial, </a:t>
            </a:r>
            <a:r>
              <a:rPr lang="es-MX" sz="2400" dirty="0" smtClean="0"/>
              <a:t> de </a:t>
            </a:r>
            <a:r>
              <a:rPr lang="es-MX" sz="2400" dirty="0"/>
              <a:t>jóvenes, </a:t>
            </a:r>
            <a:r>
              <a:rPr lang="es-MX" sz="2400" dirty="0" smtClean="0"/>
              <a:t> personas </a:t>
            </a:r>
            <a:r>
              <a:rPr lang="es-MX" sz="2400" dirty="0"/>
              <a:t>mayores, </a:t>
            </a:r>
            <a:r>
              <a:rPr lang="es-MX" sz="2400" dirty="0" smtClean="0"/>
              <a:t> familias </a:t>
            </a:r>
            <a:r>
              <a:rPr lang="es-MX" sz="2400" dirty="0"/>
              <a:t>o personas que conviven con una discapacidad.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9819" y="259080"/>
            <a:ext cx="2412683" cy="237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8858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748" y="200978"/>
            <a:ext cx="30956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4657725"/>
            <a:ext cx="3200400" cy="22002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1647918" y="2741105"/>
            <a:ext cx="9111522" cy="2288095"/>
          </a:xfrm>
          <a:prstGeom prst="rect">
            <a:avLst/>
          </a:prstGeom>
          <a:solidFill>
            <a:schemeClr val="accent6">
              <a:alpha val="68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dirty="0" smtClean="0"/>
              <a:t>Es la única asociación de comercio internacional dedicada exclusivamente a la promoción y defensa de los intereses de la industria de hoteles y restaurantes en todo el mundo.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dirty="0" smtClean="0"/>
              <a:t>Aboga por los beneficios de la industria y de sus miembros con los organismos internacionales de la ONU. </a:t>
            </a:r>
            <a:endParaRPr lang="es-MX" sz="2400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373" y="4583430"/>
            <a:ext cx="3429000" cy="1981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7721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2575561"/>
            <a:ext cx="10178322" cy="2743199"/>
          </a:xfrm>
          <a:solidFill>
            <a:schemeClr val="accent6">
              <a:alpha val="62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Trabaja </a:t>
            </a:r>
            <a:r>
              <a:rPr lang="es-MX" dirty="0"/>
              <a:t>para: </a:t>
            </a:r>
            <a:endParaRPr lang="es-MX" dirty="0" smtClean="0"/>
          </a:p>
          <a:p>
            <a:pPr marL="457200" indent="-457200">
              <a:buAutoNum type="arabicParenR"/>
            </a:pPr>
            <a:r>
              <a:rPr lang="es-MX" dirty="0" smtClean="0"/>
              <a:t>Formular </a:t>
            </a:r>
            <a:r>
              <a:rPr lang="es-MX" dirty="0"/>
              <a:t>estrategias para mostrar al mundo las diversas posibilidades que ofrece América Latina para el turismo en general, </a:t>
            </a:r>
            <a:endParaRPr lang="es-MX" dirty="0" smtClean="0"/>
          </a:p>
          <a:p>
            <a:pPr marL="457200" indent="-457200">
              <a:buAutoNum type="arabicParenR"/>
            </a:pPr>
            <a:r>
              <a:rPr lang="es-MX" dirty="0" smtClean="0"/>
              <a:t>Mantener </a:t>
            </a:r>
            <a:r>
              <a:rPr lang="es-MX" dirty="0"/>
              <a:t>una oferta turística alto nivel, </a:t>
            </a:r>
            <a:endParaRPr lang="es-MX" dirty="0" smtClean="0"/>
          </a:p>
          <a:p>
            <a:pPr marL="457200" indent="-457200">
              <a:buAutoNum type="arabicParenR"/>
            </a:pPr>
            <a:r>
              <a:rPr lang="es-MX" dirty="0" smtClean="0"/>
              <a:t>Establecer </a:t>
            </a:r>
            <a:r>
              <a:rPr lang="es-MX" dirty="0"/>
              <a:t>una línea común con sus diferentes asociados con el fin de facilitar la tarea de los profesionales del sector turístico (públicos o privados) de América Latina. </a:t>
            </a:r>
            <a:endParaRPr lang="es-MX" dirty="0" smtClean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080" y="226695"/>
            <a:ext cx="3676650" cy="202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204" y="4739456"/>
            <a:ext cx="2141406" cy="21185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10858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040" y="229930"/>
            <a:ext cx="6812280" cy="6739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4 Grupo"/>
          <p:cNvGrpSpPr/>
          <p:nvPr/>
        </p:nvGrpSpPr>
        <p:grpSpPr>
          <a:xfrm>
            <a:off x="1526508" y="1344184"/>
            <a:ext cx="8209344" cy="4953001"/>
            <a:chOff x="1757616" y="2311849"/>
            <a:chExt cx="7093331" cy="3375361"/>
          </a:xfrm>
        </p:grpSpPr>
        <p:sp>
          <p:nvSpPr>
            <p:cNvPr id="7" name="6 Forma libre"/>
            <p:cNvSpPr/>
            <p:nvPr/>
          </p:nvSpPr>
          <p:spPr>
            <a:xfrm>
              <a:off x="1757616" y="2311849"/>
              <a:ext cx="7093331" cy="472320"/>
            </a:xfrm>
            <a:custGeom>
              <a:avLst/>
              <a:gdLst>
                <a:gd name="connsiteX0" fmla="*/ 0 w 7093331"/>
                <a:gd name="connsiteY0" fmla="*/ 78722 h 472320"/>
                <a:gd name="connsiteX1" fmla="*/ 78722 w 7093331"/>
                <a:gd name="connsiteY1" fmla="*/ 0 h 472320"/>
                <a:gd name="connsiteX2" fmla="*/ 7014609 w 7093331"/>
                <a:gd name="connsiteY2" fmla="*/ 0 h 472320"/>
                <a:gd name="connsiteX3" fmla="*/ 7093331 w 7093331"/>
                <a:gd name="connsiteY3" fmla="*/ 78722 h 472320"/>
                <a:gd name="connsiteX4" fmla="*/ 7093331 w 7093331"/>
                <a:gd name="connsiteY4" fmla="*/ 393598 h 472320"/>
                <a:gd name="connsiteX5" fmla="*/ 7014609 w 7093331"/>
                <a:gd name="connsiteY5" fmla="*/ 472320 h 472320"/>
                <a:gd name="connsiteX6" fmla="*/ 78722 w 7093331"/>
                <a:gd name="connsiteY6" fmla="*/ 472320 h 472320"/>
                <a:gd name="connsiteX7" fmla="*/ 0 w 7093331"/>
                <a:gd name="connsiteY7" fmla="*/ 393598 h 472320"/>
                <a:gd name="connsiteX8" fmla="*/ 0 w 7093331"/>
                <a:gd name="connsiteY8" fmla="*/ 78722 h 47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3331" h="472320">
                  <a:moveTo>
                    <a:pt x="0" y="78722"/>
                  </a:moveTo>
                  <a:cubicBezTo>
                    <a:pt x="0" y="35245"/>
                    <a:pt x="35245" y="0"/>
                    <a:pt x="78722" y="0"/>
                  </a:cubicBezTo>
                  <a:lnTo>
                    <a:pt x="7014609" y="0"/>
                  </a:lnTo>
                  <a:cubicBezTo>
                    <a:pt x="7058086" y="0"/>
                    <a:pt x="7093331" y="35245"/>
                    <a:pt x="7093331" y="78722"/>
                  </a:cubicBezTo>
                  <a:lnTo>
                    <a:pt x="7093331" y="393598"/>
                  </a:lnTo>
                  <a:cubicBezTo>
                    <a:pt x="7093331" y="437075"/>
                    <a:pt x="7058086" y="472320"/>
                    <a:pt x="7014609" y="472320"/>
                  </a:cubicBezTo>
                  <a:lnTo>
                    <a:pt x="78722" y="472320"/>
                  </a:lnTo>
                  <a:cubicBezTo>
                    <a:pt x="35245" y="472320"/>
                    <a:pt x="0" y="437075"/>
                    <a:pt x="0" y="393598"/>
                  </a:cubicBezTo>
                  <a:lnTo>
                    <a:pt x="0" y="78722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1168" tIns="23057" rIns="291168" bIns="23057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smtClean="0"/>
                <a:t>Fortalecer la unión de las asociaciones de turismo de sus países miembros, </a:t>
              </a:r>
              <a:endParaRPr lang="es-MX" b="1" kern="1200"/>
            </a:p>
          </p:txBody>
        </p:sp>
        <p:sp>
          <p:nvSpPr>
            <p:cNvPr id="9" name="8 Forma libre"/>
            <p:cNvSpPr/>
            <p:nvPr/>
          </p:nvSpPr>
          <p:spPr>
            <a:xfrm>
              <a:off x="1757616" y="3037610"/>
              <a:ext cx="7093331" cy="472320"/>
            </a:xfrm>
            <a:custGeom>
              <a:avLst/>
              <a:gdLst>
                <a:gd name="connsiteX0" fmla="*/ 0 w 7093331"/>
                <a:gd name="connsiteY0" fmla="*/ 78722 h 472320"/>
                <a:gd name="connsiteX1" fmla="*/ 78722 w 7093331"/>
                <a:gd name="connsiteY1" fmla="*/ 0 h 472320"/>
                <a:gd name="connsiteX2" fmla="*/ 7014609 w 7093331"/>
                <a:gd name="connsiteY2" fmla="*/ 0 h 472320"/>
                <a:gd name="connsiteX3" fmla="*/ 7093331 w 7093331"/>
                <a:gd name="connsiteY3" fmla="*/ 78722 h 472320"/>
                <a:gd name="connsiteX4" fmla="*/ 7093331 w 7093331"/>
                <a:gd name="connsiteY4" fmla="*/ 393598 h 472320"/>
                <a:gd name="connsiteX5" fmla="*/ 7014609 w 7093331"/>
                <a:gd name="connsiteY5" fmla="*/ 472320 h 472320"/>
                <a:gd name="connsiteX6" fmla="*/ 78722 w 7093331"/>
                <a:gd name="connsiteY6" fmla="*/ 472320 h 472320"/>
                <a:gd name="connsiteX7" fmla="*/ 0 w 7093331"/>
                <a:gd name="connsiteY7" fmla="*/ 393598 h 472320"/>
                <a:gd name="connsiteX8" fmla="*/ 0 w 7093331"/>
                <a:gd name="connsiteY8" fmla="*/ 78722 h 47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3331" h="472320">
                  <a:moveTo>
                    <a:pt x="0" y="78722"/>
                  </a:moveTo>
                  <a:cubicBezTo>
                    <a:pt x="0" y="35245"/>
                    <a:pt x="35245" y="0"/>
                    <a:pt x="78722" y="0"/>
                  </a:cubicBezTo>
                  <a:lnTo>
                    <a:pt x="7014609" y="0"/>
                  </a:lnTo>
                  <a:cubicBezTo>
                    <a:pt x="7058086" y="0"/>
                    <a:pt x="7093331" y="35245"/>
                    <a:pt x="7093331" y="78722"/>
                  </a:cubicBezTo>
                  <a:lnTo>
                    <a:pt x="7093331" y="393598"/>
                  </a:lnTo>
                  <a:cubicBezTo>
                    <a:pt x="7093331" y="437075"/>
                    <a:pt x="7058086" y="472320"/>
                    <a:pt x="7014609" y="472320"/>
                  </a:cubicBezTo>
                  <a:lnTo>
                    <a:pt x="78722" y="472320"/>
                  </a:lnTo>
                  <a:cubicBezTo>
                    <a:pt x="35245" y="472320"/>
                    <a:pt x="0" y="437075"/>
                    <a:pt x="0" y="393598"/>
                  </a:cubicBezTo>
                  <a:lnTo>
                    <a:pt x="0" y="78722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1168" tIns="23057" rIns="291168" bIns="23057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smtClean="0"/>
                <a:t>Impulsar la interacción de los sectores público y privado, ampliando el radio de acción hacia destinos emergentes nacionales y municipales, </a:t>
              </a:r>
              <a:endParaRPr lang="es-MX" b="1" kern="1200" dirty="0" smtClean="0"/>
            </a:p>
          </p:txBody>
        </p:sp>
        <p:sp>
          <p:nvSpPr>
            <p:cNvPr id="11" name="10 Forma libre"/>
            <p:cNvSpPr/>
            <p:nvPr/>
          </p:nvSpPr>
          <p:spPr>
            <a:xfrm>
              <a:off x="1757616" y="3763369"/>
              <a:ext cx="7093331" cy="472320"/>
            </a:xfrm>
            <a:custGeom>
              <a:avLst/>
              <a:gdLst>
                <a:gd name="connsiteX0" fmla="*/ 0 w 7093331"/>
                <a:gd name="connsiteY0" fmla="*/ 78722 h 472320"/>
                <a:gd name="connsiteX1" fmla="*/ 78722 w 7093331"/>
                <a:gd name="connsiteY1" fmla="*/ 0 h 472320"/>
                <a:gd name="connsiteX2" fmla="*/ 7014609 w 7093331"/>
                <a:gd name="connsiteY2" fmla="*/ 0 h 472320"/>
                <a:gd name="connsiteX3" fmla="*/ 7093331 w 7093331"/>
                <a:gd name="connsiteY3" fmla="*/ 78722 h 472320"/>
                <a:gd name="connsiteX4" fmla="*/ 7093331 w 7093331"/>
                <a:gd name="connsiteY4" fmla="*/ 393598 h 472320"/>
                <a:gd name="connsiteX5" fmla="*/ 7014609 w 7093331"/>
                <a:gd name="connsiteY5" fmla="*/ 472320 h 472320"/>
                <a:gd name="connsiteX6" fmla="*/ 78722 w 7093331"/>
                <a:gd name="connsiteY6" fmla="*/ 472320 h 472320"/>
                <a:gd name="connsiteX7" fmla="*/ 0 w 7093331"/>
                <a:gd name="connsiteY7" fmla="*/ 393598 h 472320"/>
                <a:gd name="connsiteX8" fmla="*/ 0 w 7093331"/>
                <a:gd name="connsiteY8" fmla="*/ 78722 h 47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3331" h="472320">
                  <a:moveTo>
                    <a:pt x="0" y="78722"/>
                  </a:moveTo>
                  <a:cubicBezTo>
                    <a:pt x="0" y="35245"/>
                    <a:pt x="35245" y="0"/>
                    <a:pt x="78722" y="0"/>
                  </a:cubicBezTo>
                  <a:lnTo>
                    <a:pt x="7014609" y="0"/>
                  </a:lnTo>
                  <a:cubicBezTo>
                    <a:pt x="7058086" y="0"/>
                    <a:pt x="7093331" y="35245"/>
                    <a:pt x="7093331" y="78722"/>
                  </a:cubicBezTo>
                  <a:lnTo>
                    <a:pt x="7093331" y="393598"/>
                  </a:lnTo>
                  <a:cubicBezTo>
                    <a:pt x="7093331" y="437075"/>
                    <a:pt x="7058086" y="472320"/>
                    <a:pt x="7014609" y="472320"/>
                  </a:cubicBezTo>
                  <a:lnTo>
                    <a:pt x="78722" y="472320"/>
                  </a:lnTo>
                  <a:cubicBezTo>
                    <a:pt x="35245" y="472320"/>
                    <a:pt x="0" y="437075"/>
                    <a:pt x="0" y="393598"/>
                  </a:cubicBezTo>
                  <a:lnTo>
                    <a:pt x="0" y="78722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1168" tIns="23057" rIns="291168" bIns="23057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smtClean="0"/>
                <a:t>Consolidar las redes de negocios en los mercados regionales, motivar el intercambio entre universidades en las carreras de turismo, hotelería y gastronomía, </a:t>
              </a:r>
              <a:endParaRPr lang="es-MX" b="1" kern="1200" dirty="0" smtClean="0"/>
            </a:p>
          </p:txBody>
        </p:sp>
        <p:sp>
          <p:nvSpPr>
            <p:cNvPr id="13" name="12 Forma libre"/>
            <p:cNvSpPr/>
            <p:nvPr/>
          </p:nvSpPr>
          <p:spPr>
            <a:xfrm>
              <a:off x="1757616" y="4489129"/>
              <a:ext cx="7093331" cy="472320"/>
            </a:xfrm>
            <a:custGeom>
              <a:avLst/>
              <a:gdLst>
                <a:gd name="connsiteX0" fmla="*/ 0 w 7093331"/>
                <a:gd name="connsiteY0" fmla="*/ 78722 h 472320"/>
                <a:gd name="connsiteX1" fmla="*/ 78722 w 7093331"/>
                <a:gd name="connsiteY1" fmla="*/ 0 h 472320"/>
                <a:gd name="connsiteX2" fmla="*/ 7014609 w 7093331"/>
                <a:gd name="connsiteY2" fmla="*/ 0 h 472320"/>
                <a:gd name="connsiteX3" fmla="*/ 7093331 w 7093331"/>
                <a:gd name="connsiteY3" fmla="*/ 78722 h 472320"/>
                <a:gd name="connsiteX4" fmla="*/ 7093331 w 7093331"/>
                <a:gd name="connsiteY4" fmla="*/ 393598 h 472320"/>
                <a:gd name="connsiteX5" fmla="*/ 7014609 w 7093331"/>
                <a:gd name="connsiteY5" fmla="*/ 472320 h 472320"/>
                <a:gd name="connsiteX6" fmla="*/ 78722 w 7093331"/>
                <a:gd name="connsiteY6" fmla="*/ 472320 h 472320"/>
                <a:gd name="connsiteX7" fmla="*/ 0 w 7093331"/>
                <a:gd name="connsiteY7" fmla="*/ 393598 h 472320"/>
                <a:gd name="connsiteX8" fmla="*/ 0 w 7093331"/>
                <a:gd name="connsiteY8" fmla="*/ 78722 h 47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3331" h="472320">
                  <a:moveTo>
                    <a:pt x="0" y="78722"/>
                  </a:moveTo>
                  <a:cubicBezTo>
                    <a:pt x="0" y="35245"/>
                    <a:pt x="35245" y="0"/>
                    <a:pt x="78722" y="0"/>
                  </a:cubicBezTo>
                  <a:lnTo>
                    <a:pt x="7014609" y="0"/>
                  </a:lnTo>
                  <a:cubicBezTo>
                    <a:pt x="7058086" y="0"/>
                    <a:pt x="7093331" y="35245"/>
                    <a:pt x="7093331" y="78722"/>
                  </a:cubicBezTo>
                  <a:lnTo>
                    <a:pt x="7093331" y="393598"/>
                  </a:lnTo>
                  <a:cubicBezTo>
                    <a:pt x="7093331" y="437075"/>
                    <a:pt x="7058086" y="472320"/>
                    <a:pt x="7014609" y="472320"/>
                  </a:cubicBezTo>
                  <a:lnTo>
                    <a:pt x="78722" y="472320"/>
                  </a:lnTo>
                  <a:cubicBezTo>
                    <a:pt x="35245" y="472320"/>
                    <a:pt x="0" y="437075"/>
                    <a:pt x="0" y="393598"/>
                  </a:cubicBezTo>
                  <a:lnTo>
                    <a:pt x="0" y="78722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1168" tIns="23057" rIns="291168" bIns="23057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smtClean="0"/>
                <a:t>Suscribir convenios y alianzas estratégicas con aerolíneas, cadenas hoteleras, tarjetas de crédito, líneas de cruceros, marcas y empresas vinculadas al sector, </a:t>
              </a:r>
              <a:endParaRPr lang="es-MX" b="1" kern="1200" dirty="0" smtClean="0"/>
            </a:p>
          </p:txBody>
        </p:sp>
        <p:sp>
          <p:nvSpPr>
            <p:cNvPr id="15" name="14 Forma libre"/>
            <p:cNvSpPr/>
            <p:nvPr/>
          </p:nvSpPr>
          <p:spPr>
            <a:xfrm>
              <a:off x="1757616" y="5214890"/>
              <a:ext cx="7093331" cy="472320"/>
            </a:xfrm>
            <a:custGeom>
              <a:avLst/>
              <a:gdLst>
                <a:gd name="connsiteX0" fmla="*/ 0 w 7093331"/>
                <a:gd name="connsiteY0" fmla="*/ 78722 h 472320"/>
                <a:gd name="connsiteX1" fmla="*/ 78722 w 7093331"/>
                <a:gd name="connsiteY1" fmla="*/ 0 h 472320"/>
                <a:gd name="connsiteX2" fmla="*/ 7014609 w 7093331"/>
                <a:gd name="connsiteY2" fmla="*/ 0 h 472320"/>
                <a:gd name="connsiteX3" fmla="*/ 7093331 w 7093331"/>
                <a:gd name="connsiteY3" fmla="*/ 78722 h 472320"/>
                <a:gd name="connsiteX4" fmla="*/ 7093331 w 7093331"/>
                <a:gd name="connsiteY4" fmla="*/ 393598 h 472320"/>
                <a:gd name="connsiteX5" fmla="*/ 7014609 w 7093331"/>
                <a:gd name="connsiteY5" fmla="*/ 472320 h 472320"/>
                <a:gd name="connsiteX6" fmla="*/ 78722 w 7093331"/>
                <a:gd name="connsiteY6" fmla="*/ 472320 h 472320"/>
                <a:gd name="connsiteX7" fmla="*/ 0 w 7093331"/>
                <a:gd name="connsiteY7" fmla="*/ 393598 h 472320"/>
                <a:gd name="connsiteX8" fmla="*/ 0 w 7093331"/>
                <a:gd name="connsiteY8" fmla="*/ 78722 h 47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3331" h="472320">
                  <a:moveTo>
                    <a:pt x="0" y="78722"/>
                  </a:moveTo>
                  <a:cubicBezTo>
                    <a:pt x="0" y="35245"/>
                    <a:pt x="35245" y="0"/>
                    <a:pt x="78722" y="0"/>
                  </a:cubicBezTo>
                  <a:lnTo>
                    <a:pt x="7014609" y="0"/>
                  </a:lnTo>
                  <a:cubicBezTo>
                    <a:pt x="7058086" y="0"/>
                    <a:pt x="7093331" y="35245"/>
                    <a:pt x="7093331" y="78722"/>
                  </a:cubicBezTo>
                  <a:lnTo>
                    <a:pt x="7093331" y="393598"/>
                  </a:lnTo>
                  <a:cubicBezTo>
                    <a:pt x="7093331" y="437075"/>
                    <a:pt x="7058086" y="472320"/>
                    <a:pt x="7014609" y="472320"/>
                  </a:cubicBezTo>
                  <a:lnTo>
                    <a:pt x="78722" y="472320"/>
                  </a:lnTo>
                  <a:cubicBezTo>
                    <a:pt x="35245" y="472320"/>
                    <a:pt x="0" y="437075"/>
                    <a:pt x="0" y="393598"/>
                  </a:cubicBezTo>
                  <a:lnTo>
                    <a:pt x="0" y="78722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1168" tIns="23057" rIns="291168" bIns="23057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smtClean="0"/>
                <a:t>Generar noticias y contenidos para medios impresos, digitales y audiovisuales especializados en turismo y gastronomía. </a:t>
              </a:r>
              <a:endParaRPr lang="es-MX" b="1" kern="1200" dirty="0" smtClean="0"/>
            </a:p>
          </p:txBody>
        </p:sp>
      </p:grp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910" y="394335"/>
            <a:ext cx="29337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18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672" y="961996"/>
            <a:ext cx="8511227" cy="545470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4349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importancia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495425" y="2645143"/>
            <a:ext cx="3048000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2800" dirty="0" smtClean="0">
                <a:solidFill>
                  <a:prstClr val="white"/>
                </a:solidFill>
              </a:rPr>
              <a:t>Los </a:t>
            </a:r>
            <a:r>
              <a:rPr lang="es-MX" sz="2800" dirty="0">
                <a:solidFill>
                  <a:prstClr val="white"/>
                </a:solidFill>
              </a:rPr>
              <a:t>extranjeros que permanecen temporalmente en un país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6169997" y="1708845"/>
            <a:ext cx="483741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/>
            <a:r>
              <a:rPr lang="es-MX" sz="2800" dirty="0" smtClean="0">
                <a:solidFill>
                  <a:prstClr val="white"/>
                </a:solidFill>
              </a:rPr>
              <a:t>Tienen derechos </a:t>
            </a:r>
            <a:r>
              <a:rPr lang="es-MX" sz="2800" dirty="0">
                <a:solidFill>
                  <a:prstClr val="white"/>
                </a:solidFill>
              </a:rPr>
              <a:t>y obligaciones 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6201410" y="2966076"/>
            <a:ext cx="4806002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solidFill>
                  <a:prstClr val="white"/>
                </a:solidFill>
              </a:rPr>
              <a:t>Debido a las relaciones que pacten </a:t>
            </a:r>
            <a:r>
              <a:rPr lang="es-MX" sz="2800" dirty="0">
                <a:solidFill>
                  <a:prstClr val="white"/>
                </a:solidFill>
              </a:rPr>
              <a:t>y </a:t>
            </a:r>
            <a:r>
              <a:rPr lang="es-MX" sz="2800" dirty="0" smtClean="0">
                <a:solidFill>
                  <a:prstClr val="white"/>
                </a:solidFill>
              </a:rPr>
              <a:t>a los actos que realicen 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6169996" y="4947276"/>
            <a:ext cx="4837416" cy="151426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2800" dirty="0" smtClean="0">
                <a:solidFill>
                  <a:prstClr val="white"/>
                </a:solidFill>
              </a:rPr>
              <a:t>Quedan sujeto </a:t>
            </a:r>
            <a:r>
              <a:rPr lang="es-MX" sz="2800" dirty="0">
                <a:solidFill>
                  <a:prstClr val="white"/>
                </a:solidFill>
              </a:rPr>
              <a:t>a la competencia de otras legislaciones en caso de un conflicto jurídico.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4461026"/>
            <a:ext cx="3048000" cy="1308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340779"/>
            <a:ext cx="3067050" cy="1304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4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16" y="4009658"/>
            <a:ext cx="2625184" cy="2597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285999"/>
          </a:xfrm>
          <a:solidFill>
            <a:schemeClr val="accent6">
              <a:alpha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Su </a:t>
            </a:r>
            <a:r>
              <a:rPr lang="es-MX" dirty="0"/>
              <a:t>visión se basa en tres pilares: </a:t>
            </a:r>
            <a:endParaRPr lang="es-MX" dirty="0" smtClean="0"/>
          </a:p>
          <a:p>
            <a:pPr marL="457200" indent="-457200" algn="just">
              <a:buAutoNum type="arabicParenR"/>
            </a:pPr>
            <a:r>
              <a:rPr lang="es-MX" dirty="0" smtClean="0"/>
              <a:t>Implementar </a:t>
            </a:r>
            <a:r>
              <a:rPr lang="es-MX" dirty="0"/>
              <a:t>herramientas comerciales y crear redes de negocios, </a:t>
            </a:r>
            <a:endParaRPr lang="es-MX" dirty="0" smtClean="0"/>
          </a:p>
          <a:p>
            <a:pPr marL="457200" indent="-457200" algn="just">
              <a:buAutoNum type="arabicParenR"/>
            </a:pPr>
            <a:r>
              <a:rPr lang="es-MX" dirty="0" smtClean="0"/>
              <a:t>Producir </a:t>
            </a:r>
            <a:r>
              <a:rPr lang="es-MX" dirty="0"/>
              <a:t>eventos, congresos y foros interactivos de turismo, </a:t>
            </a:r>
            <a:endParaRPr lang="es-MX" dirty="0" smtClean="0"/>
          </a:p>
          <a:p>
            <a:pPr marL="457200" indent="-457200" algn="just">
              <a:buAutoNum type="arabicParenR"/>
            </a:pPr>
            <a:r>
              <a:rPr lang="es-MX" dirty="0" smtClean="0"/>
              <a:t>Ofrecer </a:t>
            </a:r>
            <a:r>
              <a:rPr lang="es-MX" dirty="0"/>
              <a:t>asesoría a destinos emergentes en materia de calidad, seguridad, tecnología, gastronomía y ambiente </a:t>
            </a:r>
          </a:p>
          <a:p>
            <a:pPr algn="just"/>
            <a:endParaRPr lang="es-MX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910" y="394335"/>
            <a:ext cx="29337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250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116" y="929640"/>
            <a:ext cx="7945119" cy="560832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22118" y="1704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613564" y="17872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464997" y="3338618"/>
            <a:ext cx="9873915" cy="1304970"/>
          </a:xfrm>
          <a:solidFill>
            <a:schemeClr val="accent2">
              <a:alpha val="77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 smtClean="0"/>
              <a:t>Determina </a:t>
            </a:r>
            <a:r>
              <a:rPr lang="es-MX" sz="3200" dirty="0"/>
              <a:t>la norma o ley de qué país se debe utilizar en la solución de conflictos </a:t>
            </a:r>
            <a:r>
              <a:rPr lang="es-MX" sz="3200" dirty="0" smtClean="0"/>
              <a:t>internacionales.</a:t>
            </a:r>
            <a:endParaRPr lang="es-MX" sz="3200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8253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Utilidad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480" y="3991103"/>
            <a:ext cx="2642235" cy="27754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95" y="1474578"/>
            <a:ext cx="3524250" cy="21907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16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22118" y="1704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613564" y="17872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312226" y="2596743"/>
            <a:ext cx="1949134" cy="3133498"/>
          </a:xfrm>
          <a:solidFill>
            <a:schemeClr val="accent1">
              <a:alpha val="49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dirty="0" smtClean="0"/>
              <a:t>Es </a:t>
            </a:r>
            <a:r>
              <a:rPr lang="es-ES_tradnl" dirty="0"/>
              <a:t>indispensable realizar un estudio multidisciplinar, ya que el turismo es una actividad sumamente compleja</a:t>
            </a:r>
            <a:endParaRPr lang="es-ES_tradnl" dirty="0" smtClean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1969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Normas que lo integran</a:t>
            </a:r>
            <a:endParaRPr lang="es-MX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169384951"/>
              </p:ext>
            </p:extLst>
          </p:nvPr>
        </p:nvGraphicFramePr>
        <p:xfrm>
          <a:off x="3947160" y="1772797"/>
          <a:ext cx="7462520" cy="4533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10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933" y="1409304"/>
            <a:ext cx="6403105" cy="476020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22118" y="1704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613564" y="17872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1005840" y="5382387"/>
            <a:ext cx="3218180" cy="988824"/>
          </a:xfrm>
          <a:solidFill>
            <a:schemeClr val="accent6">
              <a:alpha val="78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dirty="0" smtClean="0"/>
              <a:t>Conjunto </a:t>
            </a:r>
            <a:r>
              <a:rPr lang="es-MX" sz="2400" dirty="0"/>
              <a:t>de normas </a:t>
            </a:r>
            <a:r>
              <a:rPr lang="es-MX" sz="2400" dirty="0" smtClean="0"/>
              <a:t>jurídicas: </a:t>
            </a:r>
            <a:endParaRPr lang="es-MX" sz="2400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04851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r"/>
            <a:r>
              <a:rPr lang="es-MX" dirty="0" smtClean="0"/>
              <a:t>El Turismo y el derecho internacional privado</a:t>
            </a:r>
            <a:endParaRPr lang="es-MX" dirty="0"/>
          </a:p>
        </p:txBody>
      </p:sp>
      <p:sp>
        <p:nvSpPr>
          <p:cNvPr id="2" name="1 Rectángulo"/>
          <p:cNvSpPr/>
          <p:nvPr/>
        </p:nvSpPr>
        <p:spPr>
          <a:xfrm>
            <a:off x="1005840" y="2312957"/>
            <a:ext cx="3048000" cy="1569660"/>
          </a:xfrm>
          <a:prstGeom prst="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Derecho internacional privado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765510" y="2082124"/>
            <a:ext cx="3431327" cy="1015663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prstClr val="white"/>
                </a:solidFill>
              </a:rPr>
              <a:t>R</a:t>
            </a:r>
            <a:r>
              <a:rPr lang="es-MX" sz="2000" dirty="0" smtClean="0">
                <a:solidFill>
                  <a:prstClr val="white"/>
                </a:solidFill>
              </a:rPr>
              <a:t>igen </a:t>
            </a:r>
            <a:r>
              <a:rPr lang="es-MX" sz="2000" dirty="0">
                <a:solidFill>
                  <a:prstClr val="white"/>
                </a:solidFill>
              </a:rPr>
              <a:t>a los individuos nacionales cuando se encuentran en otro </a:t>
            </a:r>
            <a:r>
              <a:rPr lang="es-MX" sz="2000" dirty="0" smtClean="0">
                <a:solidFill>
                  <a:prstClr val="white"/>
                </a:solidFill>
              </a:rPr>
              <a:t>Estado.</a:t>
            </a:r>
            <a:endParaRPr lang="es-MX" sz="2800" dirty="0"/>
          </a:p>
        </p:txBody>
      </p:sp>
      <p:sp>
        <p:nvSpPr>
          <p:cNvPr id="4" name="3 Rectángulo"/>
          <p:cNvSpPr/>
          <p:nvPr/>
        </p:nvSpPr>
        <p:spPr>
          <a:xfrm>
            <a:off x="5621731" y="3537697"/>
            <a:ext cx="3323272" cy="1015663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solidFill>
                  <a:prstClr val="white"/>
                </a:solidFill>
              </a:rPr>
              <a:t>Soluciona las diferencias </a:t>
            </a:r>
            <a:r>
              <a:rPr lang="es-MX" sz="2000" dirty="0">
                <a:solidFill>
                  <a:prstClr val="white"/>
                </a:solidFill>
              </a:rPr>
              <a:t>jurídicas entre personas de diversas </a:t>
            </a:r>
            <a:r>
              <a:rPr lang="es-MX" sz="2000" dirty="0" smtClean="0">
                <a:solidFill>
                  <a:prstClr val="white"/>
                </a:solidFill>
              </a:rPr>
              <a:t>nacionalidades</a:t>
            </a:r>
            <a:endParaRPr lang="es-MX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161" y="4668409"/>
            <a:ext cx="2624138" cy="17803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913119" y="5108725"/>
            <a:ext cx="3368042" cy="1107996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2000" dirty="0" smtClean="0">
                <a:solidFill>
                  <a:prstClr val="white"/>
                </a:solidFill>
              </a:rPr>
              <a:t>Regula </a:t>
            </a:r>
            <a:r>
              <a:rPr lang="es-MX" sz="2000" dirty="0">
                <a:solidFill>
                  <a:prstClr val="white"/>
                </a:solidFill>
              </a:rPr>
              <a:t>las actuaciones de estos con el Estado donde se encuentran.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435" y="1787236"/>
            <a:ext cx="2823210" cy="15702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440" y="3291661"/>
            <a:ext cx="2613819" cy="13811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11 Conector recto de flecha"/>
          <p:cNvCxnSpPr/>
          <p:nvPr/>
        </p:nvCxnSpPr>
        <p:spPr>
          <a:xfrm>
            <a:off x="2499360" y="3905043"/>
            <a:ext cx="0" cy="1107996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5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/>
              <a:t>El Turismo y el derecho internacional </a:t>
            </a:r>
            <a:r>
              <a:rPr lang="es-MX" dirty="0" smtClean="0"/>
              <a:t>publico</a:t>
            </a:r>
            <a:endParaRPr lang="es-MX" dirty="0"/>
          </a:p>
        </p:txBody>
      </p:sp>
      <p:sp>
        <p:nvSpPr>
          <p:cNvPr id="4" name="8 Marcador de contenido"/>
          <p:cNvSpPr txBox="1">
            <a:spLocks/>
          </p:cNvSpPr>
          <p:nvPr/>
        </p:nvSpPr>
        <p:spPr>
          <a:xfrm>
            <a:off x="8549640" y="5229987"/>
            <a:ext cx="3218180" cy="988824"/>
          </a:xfrm>
          <a:prstGeom prst="rect">
            <a:avLst/>
          </a:prstGeom>
          <a:solidFill>
            <a:schemeClr val="accent6">
              <a:alpha val="78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2400" smtClean="0"/>
              <a:t>Conjunto de normas jurídicas: 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8549640" y="2160557"/>
            <a:ext cx="3048000" cy="1569660"/>
          </a:xfrm>
          <a:prstGeom prst="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Derecho internacional </a:t>
            </a:r>
            <a:r>
              <a:rPr lang="es-MX" sz="3200" dirty="0" smtClean="0">
                <a:solidFill>
                  <a:schemeClr val="bg1"/>
                </a:solidFill>
              </a:rPr>
              <a:t>Publico </a:t>
            </a:r>
            <a:endParaRPr lang="es-MX" sz="2800" dirty="0">
              <a:solidFill>
                <a:schemeClr val="bg1"/>
              </a:solidFill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10043160" y="3752643"/>
            <a:ext cx="0" cy="1107996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1463040" y="2247471"/>
            <a:ext cx="6096000" cy="707886"/>
          </a:xfrm>
          <a:prstGeom prst="rect">
            <a:avLst/>
          </a:prstGeom>
          <a:solidFill>
            <a:schemeClr val="accent4">
              <a:alpha val="77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El turismo y su regulación jurídica están  encaminados a fomentar relaciones: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463040" y="4132275"/>
            <a:ext cx="6096000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sz="2000" dirty="0" smtClean="0"/>
              <a:t>De ahí que regula </a:t>
            </a:r>
            <a:r>
              <a:rPr lang="es-MX" sz="2000" dirty="0"/>
              <a:t>el comportamiento de los Estados y otros sujetos </a:t>
            </a:r>
            <a:r>
              <a:rPr lang="es-MX" sz="2000" b="1" dirty="0" smtClean="0"/>
              <a:t>internacionales.</a:t>
            </a:r>
            <a:endParaRPr lang="es-MX" sz="2000" dirty="0"/>
          </a:p>
        </p:txBody>
      </p:sp>
      <p:sp>
        <p:nvSpPr>
          <p:cNvPr id="10" name="9 Rectángulo"/>
          <p:cNvSpPr/>
          <p:nvPr/>
        </p:nvSpPr>
        <p:spPr>
          <a:xfrm>
            <a:off x="5351384" y="3178509"/>
            <a:ext cx="220765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con las naciones</a:t>
            </a:r>
            <a:endParaRPr lang="es-MX" sz="2400" dirty="0"/>
          </a:p>
        </p:txBody>
      </p:sp>
      <p:sp>
        <p:nvSpPr>
          <p:cNvPr id="11" name="10 Rectángulo"/>
          <p:cNvSpPr/>
          <p:nvPr/>
        </p:nvSpPr>
        <p:spPr>
          <a:xfrm>
            <a:off x="1438094" y="3176219"/>
            <a:ext cx="252986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con </a:t>
            </a:r>
            <a:r>
              <a:rPr lang="es-MX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connacionales</a:t>
            </a:r>
            <a:endParaRPr lang="es-MX" sz="2400" dirty="0"/>
          </a:p>
        </p:txBody>
      </p:sp>
      <p:sp>
        <p:nvSpPr>
          <p:cNvPr id="13" name="12 Rectángulo"/>
          <p:cNvSpPr/>
          <p:nvPr/>
        </p:nvSpPr>
        <p:spPr>
          <a:xfrm>
            <a:off x="1463040" y="5128671"/>
            <a:ext cx="6096000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sz="2000" dirty="0" smtClean="0"/>
              <a:t>En sus competencias propias y relaciones mutuas, sobre la base de ciertos valores comunes.</a:t>
            </a:r>
            <a:endParaRPr lang="es-MX" sz="2000" dirty="0"/>
          </a:p>
        </p:txBody>
      </p:sp>
      <p:sp>
        <p:nvSpPr>
          <p:cNvPr id="16" name="15 Rectángulo"/>
          <p:cNvSpPr/>
          <p:nvPr/>
        </p:nvSpPr>
        <p:spPr>
          <a:xfrm>
            <a:off x="1463040" y="6157552"/>
            <a:ext cx="6096000" cy="4001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sz="2000" dirty="0" smtClean="0"/>
              <a:t>Para garantizar la paz y cooperación </a:t>
            </a:r>
            <a:r>
              <a:rPr lang="es-MX" sz="2000" b="1" dirty="0" smtClean="0"/>
              <a:t>internacional</a:t>
            </a:r>
            <a:r>
              <a:rPr lang="es-MX" sz="2000" dirty="0"/>
              <a:t>.</a:t>
            </a:r>
            <a:r>
              <a:rPr lang="es-MX" sz="2000" dirty="0" smtClean="0"/>
              <a:t>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6126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56" y="3126976"/>
            <a:ext cx="3625507" cy="358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/>
              <a:t>regulación jurídica mexicana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4998" y="3226476"/>
            <a:ext cx="5377722" cy="135635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chemeClr val="bg1"/>
                </a:solidFill>
              </a:rPr>
              <a:t>El turismo es una actividad que genera situaciones y </a:t>
            </a:r>
            <a:r>
              <a:rPr lang="es-MX" sz="2400" dirty="0" smtClean="0">
                <a:solidFill>
                  <a:schemeClr val="bg1"/>
                </a:solidFill>
              </a:rPr>
              <a:t>consecuencias, </a:t>
            </a:r>
            <a:r>
              <a:rPr lang="es-MX" sz="2400" dirty="0">
                <a:solidFill>
                  <a:schemeClr val="bg1"/>
                </a:solidFill>
              </a:rPr>
              <a:t>por lo cual está sometido </a:t>
            </a:r>
            <a:r>
              <a:rPr lang="es-MX" sz="2400" dirty="0" smtClean="0">
                <a:solidFill>
                  <a:schemeClr val="bg1"/>
                </a:solidFill>
              </a:rPr>
              <a:t>a:  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283449" y="2712413"/>
            <a:ext cx="4405631" cy="9048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 defTabSz="914400">
              <a:lnSpc>
                <a:spcPct val="110000"/>
              </a:lnSpc>
              <a:spcBef>
                <a:spcPts val="700"/>
              </a:spcBef>
              <a:buClr>
                <a:srgbClr val="37302A"/>
              </a:buClr>
            </a:pPr>
            <a:r>
              <a:rPr lang="es-MX" sz="2400" dirty="0">
                <a:solidFill>
                  <a:schemeClr val="bg1"/>
                </a:solidFill>
              </a:rPr>
              <a:t>La ley orgánica de la administración pública </a:t>
            </a:r>
            <a:r>
              <a:rPr lang="es-MX" sz="2400" dirty="0" smtClean="0">
                <a:solidFill>
                  <a:schemeClr val="bg1"/>
                </a:solidFill>
              </a:rPr>
              <a:t>Federal. 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283449" y="4352003"/>
            <a:ext cx="4405631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La </a:t>
            </a:r>
            <a:r>
              <a:rPr lang="es-MX" sz="2400" dirty="0">
                <a:solidFill>
                  <a:schemeClr val="bg1"/>
                </a:solidFill>
              </a:rPr>
              <a:t>Ley Federal de </a:t>
            </a:r>
            <a:r>
              <a:rPr lang="es-MX" sz="2400" dirty="0" smtClean="0">
                <a:solidFill>
                  <a:schemeClr val="bg1"/>
                </a:solidFill>
              </a:rPr>
              <a:t>Turismo</a:t>
            </a:r>
            <a:r>
              <a:rPr lang="es-MX" sz="2400" dirty="0">
                <a:solidFill>
                  <a:schemeClr val="bg1"/>
                </a:solidFill>
              </a:rPr>
              <a:t>.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283449" y="5461540"/>
            <a:ext cx="4375151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La doctrina </a:t>
            </a:r>
            <a:r>
              <a:rPr lang="es-MX" sz="2400" dirty="0">
                <a:solidFill>
                  <a:schemeClr val="bg1"/>
                </a:solidFill>
              </a:rPr>
              <a:t>jurídico-turística,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7" name="6 Abrir llave"/>
          <p:cNvSpPr/>
          <p:nvPr/>
        </p:nvSpPr>
        <p:spPr>
          <a:xfrm>
            <a:off x="6842760" y="2392680"/>
            <a:ext cx="440689" cy="3901440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7910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038" y="1341120"/>
            <a:ext cx="7246617" cy="5120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es-MX" dirty="0" smtClean="0"/>
              <a:t>Elementos del derecho turístico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401906" y="2518743"/>
            <a:ext cx="10088880" cy="584775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s-MX" sz="3200" b="1" dirty="0" smtClean="0">
                <a:solidFill>
                  <a:schemeClr val="bg1"/>
                </a:solidFill>
              </a:rPr>
              <a:t>Derecho público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25880" y="4253793"/>
            <a:ext cx="3886200" cy="1815882"/>
          </a:xfrm>
          <a:prstGeom prst="rect">
            <a:avLst/>
          </a:prstGeom>
          <a:solidFill>
            <a:schemeClr val="accent1">
              <a:alpha val="48000"/>
            </a:schemeClr>
          </a:solidFill>
          <a:ln w="76200">
            <a:solidFill>
              <a:srgbClr val="FFC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solidFill>
                  <a:schemeClr val="bg1"/>
                </a:solidFill>
              </a:rPr>
              <a:t>Por las </a:t>
            </a:r>
            <a:r>
              <a:rPr lang="es-MX" sz="2800" dirty="0">
                <a:solidFill>
                  <a:schemeClr val="bg1"/>
                </a:solidFill>
              </a:rPr>
              <a:t>atribuciones que en ejercicio de su soberanía ejerce el estado. 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370320" y="3901439"/>
            <a:ext cx="5044440" cy="2246769"/>
          </a:xfrm>
          <a:prstGeom prst="rect">
            <a:avLst/>
          </a:prstGeom>
          <a:solidFill>
            <a:schemeClr val="accent6">
              <a:alpha val="51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/>
            <a:r>
              <a:rPr lang="es-MX" sz="2800" dirty="0">
                <a:solidFill>
                  <a:schemeClr val="bg1"/>
                </a:solidFill>
              </a:rPr>
              <a:t>Regulando las relaciones de los entes colectivos o públicos entre sí y con los particulares, en especial las del derecho </a:t>
            </a:r>
            <a:r>
              <a:rPr lang="es-MX" sz="2800" dirty="0" smtClean="0">
                <a:solidFill>
                  <a:schemeClr val="bg1"/>
                </a:solidFill>
              </a:rPr>
              <a:t>administrativo</a:t>
            </a:r>
            <a:r>
              <a:rPr lang="es-MX" sz="2800" dirty="0">
                <a:solidFill>
                  <a:schemeClr val="bg1"/>
                </a:solidFill>
              </a:rPr>
              <a:t>.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880" y="1984361"/>
            <a:ext cx="5346446" cy="1653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53334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631</TotalTime>
  <Words>1454</Words>
  <Application>Microsoft Office PowerPoint</Application>
  <PresentationFormat>Personalizado</PresentationFormat>
  <Paragraphs>132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Badge</vt:lpstr>
      <vt:lpstr>Derecho internacional turístico</vt:lpstr>
      <vt:lpstr>Concepto</vt:lpstr>
      <vt:lpstr>importancia</vt:lpstr>
      <vt:lpstr>Utilidad</vt:lpstr>
      <vt:lpstr>Normas que lo integran</vt:lpstr>
      <vt:lpstr>El Turismo y el derecho internacional privado</vt:lpstr>
      <vt:lpstr>El Turismo y el derecho internacional publico</vt:lpstr>
      <vt:lpstr>regulación jurídica mexicana</vt:lpstr>
      <vt:lpstr>Elementos del derecho turístico</vt:lpstr>
      <vt:lpstr>Elementos del derecho turístico</vt:lpstr>
      <vt:lpstr>Organismos reguladores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Campos de acción de la política económica</dc:title>
  <dc:creator>NADYA ALINE SERRANO SANCHEZ</dc:creator>
  <cp:lastModifiedBy>PC</cp:lastModifiedBy>
  <cp:revision>64</cp:revision>
  <dcterms:created xsi:type="dcterms:W3CDTF">2017-10-09T16:22:55Z</dcterms:created>
  <dcterms:modified xsi:type="dcterms:W3CDTF">2017-10-20T21:13:33Z</dcterms:modified>
</cp:coreProperties>
</file>