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1"/>
  </p:notesMasterIdLst>
  <p:sldIdLst>
    <p:sldId id="256" r:id="rId2"/>
    <p:sldId id="327" r:id="rId3"/>
    <p:sldId id="326" r:id="rId4"/>
    <p:sldId id="332" r:id="rId5"/>
    <p:sldId id="333" r:id="rId6"/>
    <p:sldId id="328" r:id="rId7"/>
    <p:sldId id="285" r:id="rId8"/>
    <p:sldId id="286" r:id="rId9"/>
    <p:sldId id="287" r:id="rId10"/>
    <p:sldId id="288" r:id="rId11"/>
    <p:sldId id="289" r:id="rId12"/>
    <p:sldId id="290" r:id="rId13"/>
    <p:sldId id="291" r:id="rId14"/>
    <p:sldId id="292" r:id="rId15"/>
    <p:sldId id="330" r:id="rId16"/>
    <p:sldId id="293" r:id="rId17"/>
    <p:sldId id="294" r:id="rId18"/>
    <p:sldId id="300" r:id="rId19"/>
    <p:sldId id="295" r:id="rId20"/>
    <p:sldId id="301" r:id="rId21"/>
    <p:sldId id="308" r:id="rId22"/>
    <p:sldId id="309" r:id="rId23"/>
    <p:sldId id="331" r:id="rId24"/>
    <p:sldId id="310" r:id="rId25"/>
    <p:sldId id="311" r:id="rId26"/>
    <p:sldId id="312" r:id="rId27"/>
    <p:sldId id="313" r:id="rId28"/>
    <p:sldId id="314" r:id="rId29"/>
    <p:sldId id="315" r:id="rId30"/>
    <p:sldId id="304" r:id="rId31"/>
    <p:sldId id="305" r:id="rId32"/>
    <p:sldId id="307" r:id="rId33"/>
    <p:sldId id="318" r:id="rId34"/>
    <p:sldId id="319" r:id="rId35"/>
    <p:sldId id="320" r:id="rId36"/>
    <p:sldId id="325" r:id="rId37"/>
    <p:sldId id="280" r:id="rId38"/>
    <p:sldId id="281" r:id="rId39"/>
    <p:sldId id="329" r:id="rId40"/>
  </p:sldIdLst>
  <p:sldSz cx="11877675" cy="6858000"/>
  <p:notesSz cx="6858000" cy="9144000"/>
  <p:defaultTextStyle>
    <a:defPPr>
      <a:defRPr lang="es-E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304" y="-104"/>
      </p:cViewPr>
      <p:guideLst>
        <p:guide orient="horz" pos="2160"/>
        <p:guide pos="374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ECF97B-78D8-F047-AA98-C388EEAA128F}" type="doc">
      <dgm:prSet loTypeId="urn:microsoft.com/office/officeart/2005/8/layout/hProcess11" loCatId="" qsTypeId="urn:microsoft.com/office/officeart/2005/8/quickstyle/simple4" qsCatId="simple" csTypeId="urn:microsoft.com/office/officeart/2005/8/colors/accent1_2" csCatId="accent1"/>
      <dgm:spPr/>
      <dgm:t>
        <a:bodyPr/>
        <a:lstStyle/>
        <a:p>
          <a:endParaRPr lang="es-ES"/>
        </a:p>
      </dgm:t>
    </dgm:pt>
    <dgm:pt modelId="{170DD168-5D89-D045-9E05-F464EC009EF8}">
      <dgm:prSet/>
      <dgm:spPr/>
      <dgm:t>
        <a:bodyPr/>
        <a:lstStyle/>
        <a:p>
          <a:pPr rtl="0"/>
          <a:r>
            <a:rPr lang="es-ES" dirty="0" smtClean="0"/>
            <a:t>Es un escrito de artículos, libros y otros documentos que describen el estado pasado y actual del conocimientos sobre el objeto de estudio.</a:t>
          </a:r>
          <a:endParaRPr lang="es-ES" dirty="0"/>
        </a:p>
      </dgm:t>
    </dgm:pt>
    <dgm:pt modelId="{FE5A846C-0EB9-9643-9F69-CB7537F14167}" type="parTrans" cxnId="{C726D947-8EB9-9443-8E35-9F0743A5BEE5}">
      <dgm:prSet/>
      <dgm:spPr/>
      <dgm:t>
        <a:bodyPr/>
        <a:lstStyle/>
        <a:p>
          <a:endParaRPr lang="es-ES"/>
        </a:p>
      </dgm:t>
    </dgm:pt>
    <dgm:pt modelId="{75DFF5ED-D336-9547-83FC-28DCDA4BB5C0}" type="sibTrans" cxnId="{C726D947-8EB9-9443-8E35-9F0743A5BEE5}">
      <dgm:prSet/>
      <dgm:spPr/>
      <dgm:t>
        <a:bodyPr/>
        <a:lstStyle/>
        <a:p>
          <a:endParaRPr lang="es-ES"/>
        </a:p>
      </dgm:t>
    </dgm:pt>
    <dgm:pt modelId="{0F0D2BB6-ACB1-0044-9B3A-D3DD879B4908}" type="pres">
      <dgm:prSet presAssocID="{ABECF97B-78D8-F047-AA98-C388EEAA128F}" presName="Name0" presStyleCnt="0">
        <dgm:presLayoutVars>
          <dgm:dir/>
          <dgm:resizeHandles val="exact"/>
        </dgm:presLayoutVars>
      </dgm:prSet>
      <dgm:spPr/>
      <dgm:t>
        <a:bodyPr/>
        <a:lstStyle/>
        <a:p>
          <a:endParaRPr lang="es-ES"/>
        </a:p>
      </dgm:t>
    </dgm:pt>
    <dgm:pt modelId="{C66D0276-D21D-914C-B182-1159C01F2866}" type="pres">
      <dgm:prSet presAssocID="{ABECF97B-78D8-F047-AA98-C388EEAA128F}" presName="arrow" presStyleLbl="bgShp" presStyleIdx="0" presStyleCnt="1"/>
      <dgm:spPr/>
    </dgm:pt>
    <dgm:pt modelId="{126178AD-6787-E643-BAA5-745A7D094B06}" type="pres">
      <dgm:prSet presAssocID="{ABECF97B-78D8-F047-AA98-C388EEAA128F}" presName="points" presStyleCnt="0"/>
      <dgm:spPr/>
    </dgm:pt>
    <dgm:pt modelId="{0D76A1A1-968D-8643-BE09-9024CC74784B}" type="pres">
      <dgm:prSet presAssocID="{170DD168-5D89-D045-9E05-F464EC009EF8}" presName="compositeA" presStyleCnt="0"/>
      <dgm:spPr/>
    </dgm:pt>
    <dgm:pt modelId="{6DFA0265-A310-E248-ABFC-51FFB53A177D}" type="pres">
      <dgm:prSet presAssocID="{170DD168-5D89-D045-9E05-F464EC009EF8}" presName="textA" presStyleLbl="revTx" presStyleIdx="0" presStyleCnt="1">
        <dgm:presLayoutVars>
          <dgm:bulletEnabled val="1"/>
        </dgm:presLayoutVars>
      </dgm:prSet>
      <dgm:spPr/>
      <dgm:t>
        <a:bodyPr/>
        <a:lstStyle/>
        <a:p>
          <a:endParaRPr lang="es-ES"/>
        </a:p>
      </dgm:t>
    </dgm:pt>
    <dgm:pt modelId="{9115F398-CDF9-3C42-9721-47F95BDCA9E5}" type="pres">
      <dgm:prSet presAssocID="{170DD168-5D89-D045-9E05-F464EC009EF8}" presName="circleA" presStyleLbl="node1" presStyleIdx="0" presStyleCnt="1"/>
      <dgm:spPr/>
    </dgm:pt>
    <dgm:pt modelId="{F186E257-903A-BF45-BA97-BD56368D8964}" type="pres">
      <dgm:prSet presAssocID="{170DD168-5D89-D045-9E05-F464EC009EF8}" presName="spaceA" presStyleCnt="0"/>
      <dgm:spPr/>
    </dgm:pt>
  </dgm:ptLst>
  <dgm:cxnLst>
    <dgm:cxn modelId="{836B0516-6FB7-1E42-A82E-2144F8297B4C}" type="presOf" srcId="{170DD168-5D89-D045-9E05-F464EC009EF8}" destId="{6DFA0265-A310-E248-ABFC-51FFB53A177D}" srcOrd="0" destOrd="0" presId="urn:microsoft.com/office/officeart/2005/8/layout/hProcess11"/>
    <dgm:cxn modelId="{C726D947-8EB9-9443-8E35-9F0743A5BEE5}" srcId="{ABECF97B-78D8-F047-AA98-C388EEAA128F}" destId="{170DD168-5D89-D045-9E05-F464EC009EF8}" srcOrd="0" destOrd="0" parTransId="{FE5A846C-0EB9-9643-9F69-CB7537F14167}" sibTransId="{75DFF5ED-D336-9547-83FC-28DCDA4BB5C0}"/>
    <dgm:cxn modelId="{7259D61F-2BCF-A743-81DD-E5EE688D2D57}" type="presOf" srcId="{ABECF97B-78D8-F047-AA98-C388EEAA128F}" destId="{0F0D2BB6-ACB1-0044-9B3A-D3DD879B4908}" srcOrd="0" destOrd="0" presId="urn:microsoft.com/office/officeart/2005/8/layout/hProcess11"/>
    <dgm:cxn modelId="{99962412-A3B9-E342-ABFD-812C5D303AE4}" type="presParOf" srcId="{0F0D2BB6-ACB1-0044-9B3A-D3DD879B4908}" destId="{C66D0276-D21D-914C-B182-1159C01F2866}" srcOrd="0" destOrd="0" presId="urn:microsoft.com/office/officeart/2005/8/layout/hProcess11"/>
    <dgm:cxn modelId="{9A8FA6C3-9C96-1E4C-997C-0F0508E1F76F}" type="presParOf" srcId="{0F0D2BB6-ACB1-0044-9B3A-D3DD879B4908}" destId="{126178AD-6787-E643-BAA5-745A7D094B06}" srcOrd="1" destOrd="0" presId="urn:microsoft.com/office/officeart/2005/8/layout/hProcess11"/>
    <dgm:cxn modelId="{8AF3B1FD-289E-1E4C-BF48-6734EE8F32DF}" type="presParOf" srcId="{126178AD-6787-E643-BAA5-745A7D094B06}" destId="{0D76A1A1-968D-8643-BE09-9024CC74784B}" srcOrd="0" destOrd="0" presId="urn:microsoft.com/office/officeart/2005/8/layout/hProcess11"/>
    <dgm:cxn modelId="{F229C8DD-8623-DF42-A36D-984BD4F92847}" type="presParOf" srcId="{0D76A1A1-968D-8643-BE09-9024CC74784B}" destId="{6DFA0265-A310-E248-ABFC-51FFB53A177D}" srcOrd="0" destOrd="0" presId="urn:microsoft.com/office/officeart/2005/8/layout/hProcess11"/>
    <dgm:cxn modelId="{726C2D4A-E2D2-8541-BC4A-E3B994F12C3D}" type="presParOf" srcId="{0D76A1A1-968D-8643-BE09-9024CC74784B}" destId="{9115F398-CDF9-3C42-9721-47F95BDCA9E5}" srcOrd="1" destOrd="0" presId="urn:microsoft.com/office/officeart/2005/8/layout/hProcess11"/>
    <dgm:cxn modelId="{5BBB8AF8-E17F-5448-AB7B-1B6FA269AF70}" type="presParOf" srcId="{0D76A1A1-968D-8643-BE09-9024CC74784B}" destId="{F186E257-903A-BF45-BA97-BD56368D8964}"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407616-549F-B04E-B568-6F5D0ABF516B}" type="doc">
      <dgm:prSet loTypeId="urn:microsoft.com/office/officeart/2005/8/layout/list1" loCatId="" qsTypeId="urn:microsoft.com/office/officeart/2005/8/quickstyle/simple4" qsCatId="simple" csTypeId="urn:microsoft.com/office/officeart/2005/8/colors/colorful2" csCatId="colorful"/>
      <dgm:spPr/>
      <dgm:t>
        <a:bodyPr/>
        <a:lstStyle/>
        <a:p>
          <a:endParaRPr lang="es-ES"/>
        </a:p>
      </dgm:t>
    </dgm:pt>
    <dgm:pt modelId="{2E9D863D-9AE7-1841-8279-91B72E495B41}">
      <dgm:prSet/>
      <dgm:spPr/>
      <dgm:t>
        <a:bodyPr/>
        <a:lstStyle/>
        <a:p>
          <a:pPr rtl="0"/>
          <a:r>
            <a:rPr lang="es-ES" dirty="0" smtClean="0"/>
            <a:t>Orientar el estudio</a:t>
          </a:r>
          <a:endParaRPr lang="es-ES" dirty="0"/>
        </a:p>
      </dgm:t>
    </dgm:pt>
    <dgm:pt modelId="{75C1E479-9AA1-A048-AC59-0F508586EBFC}" type="parTrans" cxnId="{743A36DD-AA22-0D4B-8DCA-58E4092CD769}">
      <dgm:prSet/>
      <dgm:spPr/>
      <dgm:t>
        <a:bodyPr/>
        <a:lstStyle/>
        <a:p>
          <a:endParaRPr lang="es-ES"/>
        </a:p>
      </dgm:t>
    </dgm:pt>
    <dgm:pt modelId="{2C6166EB-3C9B-1B43-84A0-EF9C81241520}" type="sibTrans" cxnId="{743A36DD-AA22-0D4B-8DCA-58E4092CD769}">
      <dgm:prSet/>
      <dgm:spPr/>
      <dgm:t>
        <a:bodyPr/>
        <a:lstStyle/>
        <a:p>
          <a:endParaRPr lang="es-ES"/>
        </a:p>
      </dgm:t>
    </dgm:pt>
    <dgm:pt modelId="{CB3BAE4B-12F3-0A44-880A-625A01D3C923}">
      <dgm:prSet/>
      <dgm:spPr/>
      <dgm:t>
        <a:bodyPr/>
        <a:lstStyle/>
        <a:p>
          <a:pPr rtl="0"/>
          <a:r>
            <a:rPr lang="es-ES" smtClean="0"/>
            <a:t>Prevenir errores</a:t>
          </a:r>
          <a:endParaRPr lang="es-ES"/>
        </a:p>
      </dgm:t>
    </dgm:pt>
    <dgm:pt modelId="{0C9E6BBF-0715-CD46-9A23-B15B358044F0}" type="parTrans" cxnId="{5C719351-9505-4C45-8353-CAF3F80E1942}">
      <dgm:prSet/>
      <dgm:spPr/>
      <dgm:t>
        <a:bodyPr/>
        <a:lstStyle/>
        <a:p>
          <a:endParaRPr lang="es-ES"/>
        </a:p>
      </dgm:t>
    </dgm:pt>
    <dgm:pt modelId="{9CDF4453-ECD2-0F46-B4F3-2CF506AD4540}" type="sibTrans" cxnId="{5C719351-9505-4C45-8353-CAF3F80E1942}">
      <dgm:prSet/>
      <dgm:spPr/>
      <dgm:t>
        <a:bodyPr/>
        <a:lstStyle/>
        <a:p>
          <a:endParaRPr lang="es-ES"/>
        </a:p>
      </dgm:t>
    </dgm:pt>
    <dgm:pt modelId="{702F462C-850A-5C45-810A-2017B7AE6F1B}">
      <dgm:prSet/>
      <dgm:spPr/>
      <dgm:t>
        <a:bodyPr/>
        <a:lstStyle/>
        <a:p>
          <a:pPr rtl="0"/>
          <a:r>
            <a:rPr lang="es-ES" smtClean="0"/>
            <a:t>Ampliar el horizonte</a:t>
          </a:r>
          <a:endParaRPr lang="es-ES"/>
        </a:p>
      </dgm:t>
    </dgm:pt>
    <dgm:pt modelId="{7C16A1BD-F034-CC43-A71F-2D3A708B2CBC}" type="parTrans" cxnId="{8311A6D2-003A-754B-9BE3-34D067A968C7}">
      <dgm:prSet/>
      <dgm:spPr/>
      <dgm:t>
        <a:bodyPr/>
        <a:lstStyle/>
        <a:p>
          <a:endParaRPr lang="es-ES"/>
        </a:p>
      </dgm:t>
    </dgm:pt>
    <dgm:pt modelId="{DDCE64E4-A1C1-7249-BEC7-333B0C200030}" type="sibTrans" cxnId="{8311A6D2-003A-754B-9BE3-34D067A968C7}">
      <dgm:prSet/>
      <dgm:spPr/>
      <dgm:t>
        <a:bodyPr/>
        <a:lstStyle/>
        <a:p>
          <a:endParaRPr lang="es-ES"/>
        </a:p>
      </dgm:t>
    </dgm:pt>
    <dgm:pt modelId="{F220404E-2D50-0948-826B-1859C78CE303}">
      <dgm:prSet/>
      <dgm:spPr/>
      <dgm:t>
        <a:bodyPr/>
        <a:lstStyle/>
        <a:p>
          <a:pPr rtl="0"/>
          <a:r>
            <a:rPr lang="es-ES" smtClean="0"/>
            <a:t>Inspirar  nuevos estudios</a:t>
          </a:r>
          <a:endParaRPr lang="es-ES"/>
        </a:p>
      </dgm:t>
    </dgm:pt>
    <dgm:pt modelId="{372A8F79-DD22-5F46-BEEB-6ADDAC9CAA79}" type="parTrans" cxnId="{061BD284-7349-E743-A125-7F738F59F9FC}">
      <dgm:prSet/>
      <dgm:spPr/>
      <dgm:t>
        <a:bodyPr/>
        <a:lstStyle/>
        <a:p>
          <a:endParaRPr lang="es-ES"/>
        </a:p>
      </dgm:t>
    </dgm:pt>
    <dgm:pt modelId="{909B2E27-241B-9A42-B880-D58AE9E68DBC}" type="sibTrans" cxnId="{061BD284-7349-E743-A125-7F738F59F9FC}">
      <dgm:prSet/>
      <dgm:spPr/>
      <dgm:t>
        <a:bodyPr/>
        <a:lstStyle/>
        <a:p>
          <a:endParaRPr lang="es-ES"/>
        </a:p>
      </dgm:t>
    </dgm:pt>
    <dgm:pt modelId="{68CC0F70-B820-1044-9648-29245C672A78}">
      <dgm:prSet/>
      <dgm:spPr/>
      <dgm:t>
        <a:bodyPr/>
        <a:lstStyle/>
        <a:p>
          <a:pPr rtl="0"/>
          <a:r>
            <a:rPr lang="es-ES" smtClean="0"/>
            <a:t>Ayuda a establecer hipótesis</a:t>
          </a:r>
          <a:endParaRPr lang="es-ES"/>
        </a:p>
      </dgm:t>
    </dgm:pt>
    <dgm:pt modelId="{1721C20F-8F91-CA48-9BCB-A26672484D2E}" type="parTrans" cxnId="{6AAAD644-E74B-AA48-BF68-DFBA2C204159}">
      <dgm:prSet/>
      <dgm:spPr/>
      <dgm:t>
        <a:bodyPr/>
        <a:lstStyle/>
        <a:p>
          <a:endParaRPr lang="es-ES"/>
        </a:p>
      </dgm:t>
    </dgm:pt>
    <dgm:pt modelId="{924DD7E6-D1EC-7F40-96AE-E7549FF23B85}" type="sibTrans" cxnId="{6AAAD644-E74B-AA48-BF68-DFBA2C204159}">
      <dgm:prSet/>
      <dgm:spPr/>
      <dgm:t>
        <a:bodyPr/>
        <a:lstStyle/>
        <a:p>
          <a:endParaRPr lang="es-ES"/>
        </a:p>
      </dgm:t>
    </dgm:pt>
    <dgm:pt modelId="{354583D1-4514-8748-AF2C-2374BE3272F7}" type="pres">
      <dgm:prSet presAssocID="{75407616-549F-B04E-B568-6F5D0ABF516B}" presName="linear" presStyleCnt="0">
        <dgm:presLayoutVars>
          <dgm:dir/>
          <dgm:animLvl val="lvl"/>
          <dgm:resizeHandles val="exact"/>
        </dgm:presLayoutVars>
      </dgm:prSet>
      <dgm:spPr/>
      <dgm:t>
        <a:bodyPr/>
        <a:lstStyle/>
        <a:p>
          <a:endParaRPr lang="es-ES"/>
        </a:p>
      </dgm:t>
    </dgm:pt>
    <dgm:pt modelId="{88B4FBA1-7264-C44C-95DD-95CDF506F9E9}" type="pres">
      <dgm:prSet presAssocID="{2E9D863D-9AE7-1841-8279-91B72E495B41}" presName="parentLin" presStyleCnt="0"/>
      <dgm:spPr/>
    </dgm:pt>
    <dgm:pt modelId="{397D7E96-290F-0644-8B3B-C3053105DF31}" type="pres">
      <dgm:prSet presAssocID="{2E9D863D-9AE7-1841-8279-91B72E495B41}" presName="parentLeftMargin" presStyleLbl="node1" presStyleIdx="0" presStyleCnt="5"/>
      <dgm:spPr/>
      <dgm:t>
        <a:bodyPr/>
        <a:lstStyle/>
        <a:p>
          <a:endParaRPr lang="es-ES"/>
        </a:p>
      </dgm:t>
    </dgm:pt>
    <dgm:pt modelId="{C300D294-44BE-D147-88C2-C7680F942583}" type="pres">
      <dgm:prSet presAssocID="{2E9D863D-9AE7-1841-8279-91B72E495B41}" presName="parentText" presStyleLbl="node1" presStyleIdx="0" presStyleCnt="5">
        <dgm:presLayoutVars>
          <dgm:chMax val="0"/>
          <dgm:bulletEnabled val="1"/>
        </dgm:presLayoutVars>
      </dgm:prSet>
      <dgm:spPr/>
      <dgm:t>
        <a:bodyPr/>
        <a:lstStyle/>
        <a:p>
          <a:endParaRPr lang="es-ES"/>
        </a:p>
      </dgm:t>
    </dgm:pt>
    <dgm:pt modelId="{809F85A0-6876-8348-BD3E-45A80F16A761}" type="pres">
      <dgm:prSet presAssocID="{2E9D863D-9AE7-1841-8279-91B72E495B41}" presName="negativeSpace" presStyleCnt="0"/>
      <dgm:spPr/>
    </dgm:pt>
    <dgm:pt modelId="{AE2E1C69-7EF3-4B48-B5AB-D33AB5FFDF07}" type="pres">
      <dgm:prSet presAssocID="{2E9D863D-9AE7-1841-8279-91B72E495B41}" presName="childText" presStyleLbl="conFgAcc1" presStyleIdx="0" presStyleCnt="5">
        <dgm:presLayoutVars>
          <dgm:bulletEnabled val="1"/>
        </dgm:presLayoutVars>
      </dgm:prSet>
      <dgm:spPr/>
    </dgm:pt>
    <dgm:pt modelId="{D3EE156E-43BF-FD4E-AA5C-5E60D15401C2}" type="pres">
      <dgm:prSet presAssocID="{2C6166EB-3C9B-1B43-84A0-EF9C81241520}" presName="spaceBetweenRectangles" presStyleCnt="0"/>
      <dgm:spPr/>
    </dgm:pt>
    <dgm:pt modelId="{D79876E4-53DA-6942-A48F-CD8E43FFA3D2}" type="pres">
      <dgm:prSet presAssocID="{CB3BAE4B-12F3-0A44-880A-625A01D3C923}" presName="parentLin" presStyleCnt="0"/>
      <dgm:spPr/>
    </dgm:pt>
    <dgm:pt modelId="{DEE574D4-370C-7C43-9742-E40A5E4C34A6}" type="pres">
      <dgm:prSet presAssocID="{CB3BAE4B-12F3-0A44-880A-625A01D3C923}" presName="parentLeftMargin" presStyleLbl="node1" presStyleIdx="0" presStyleCnt="5"/>
      <dgm:spPr/>
      <dgm:t>
        <a:bodyPr/>
        <a:lstStyle/>
        <a:p>
          <a:endParaRPr lang="es-ES"/>
        </a:p>
      </dgm:t>
    </dgm:pt>
    <dgm:pt modelId="{4CBD986C-FF39-3D46-8BA6-25D038AC92AE}" type="pres">
      <dgm:prSet presAssocID="{CB3BAE4B-12F3-0A44-880A-625A01D3C923}" presName="parentText" presStyleLbl="node1" presStyleIdx="1" presStyleCnt="5">
        <dgm:presLayoutVars>
          <dgm:chMax val="0"/>
          <dgm:bulletEnabled val="1"/>
        </dgm:presLayoutVars>
      </dgm:prSet>
      <dgm:spPr/>
      <dgm:t>
        <a:bodyPr/>
        <a:lstStyle/>
        <a:p>
          <a:endParaRPr lang="es-ES"/>
        </a:p>
      </dgm:t>
    </dgm:pt>
    <dgm:pt modelId="{BA1B2B52-CC0F-854A-A9F7-DA9444187472}" type="pres">
      <dgm:prSet presAssocID="{CB3BAE4B-12F3-0A44-880A-625A01D3C923}" presName="negativeSpace" presStyleCnt="0"/>
      <dgm:spPr/>
    </dgm:pt>
    <dgm:pt modelId="{0A6EA908-7ACE-2249-A3F6-36A2750CA84D}" type="pres">
      <dgm:prSet presAssocID="{CB3BAE4B-12F3-0A44-880A-625A01D3C923}" presName="childText" presStyleLbl="conFgAcc1" presStyleIdx="1" presStyleCnt="5">
        <dgm:presLayoutVars>
          <dgm:bulletEnabled val="1"/>
        </dgm:presLayoutVars>
      </dgm:prSet>
      <dgm:spPr/>
    </dgm:pt>
    <dgm:pt modelId="{4D6EB94D-0428-AC48-A10B-85432188637B}" type="pres">
      <dgm:prSet presAssocID="{9CDF4453-ECD2-0F46-B4F3-2CF506AD4540}" presName="spaceBetweenRectangles" presStyleCnt="0"/>
      <dgm:spPr/>
    </dgm:pt>
    <dgm:pt modelId="{A1C9303C-2A11-664F-AEB1-254C755A6144}" type="pres">
      <dgm:prSet presAssocID="{702F462C-850A-5C45-810A-2017B7AE6F1B}" presName="parentLin" presStyleCnt="0"/>
      <dgm:spPr/>
    </dgm:pt>
    <dgm:pt modelId="{A2B0AA30-FCA0-0048-960D-801352E0BF13}" type="pres">
      <dgm:prSet presAssocID="{702F462C-850A-5C45-810A-2017B7AE6F1B}" presName="parentLeftMargin" presStyleLbl="node1" presStyleIdx="1" presStyleCnt="5"/>
      <dgm:spPr/>
      <dgm:t>
        <a:bodyPr/>
        <a:lstStyle/>
        <a:p>
          <a:endParaRPr lang="es-ES"/>
        </a:p>
      </dgm:t>
    </dgm:pt>
    <dgm:pt modelId="{07BCCDE6-851E-8A49-ABDE-A20047EA1A6F}" type="pres">
      <dgm:prSet presAssocID="{702F462C-850A-5C45-810A-2017B7AE6F1B}" presName="parentText" presStyleLbl="node1" presStyleIdx="2" presStyleCnt="5">
        <dgm:presLayoutVars>
          <dgm:chMax val="0"/>
          <dgm:bulletEnabled val="1"/>
        </dgm:presLayoutVars>
      </dgm:prSet>
      <dgm:spPr/>
      <dgm:t>
        <a:bodyPr/>
        <a:lstStyle/>
        <a:p>
          <a:endParaRPr lang="es-ES"/>
        </a:p>
      </dgm:t>
    </dgm:pt>
    <dgm:pt modelId="{866F597D-DC95-6940-A054-390748D4A33C}" type="pres">
      <dgm:prSet presAssocID="{702F462C-850A-5C45-810A-2017B7AE6F1B}" presName="negativeSpace" presStyleCnt="0"/>
      <dgm:spPr/>
    </dgm:pt>
    <dgm:pt modelId="{783CB532-CE70-014B-B7F5-159AC015A3E7}" type="pres">
      <dgm:prSet presAssocID="{702F462C-850A-5C45-810A-2017B7AE6F1B}" presName="childText" presStyleLbl="conFgAcc1" presStyleIdx="2" presStyleCnt="5">
        <dgm:presLayoutVars>
          <dgm:bulletEnabled val="1"/>
        </dgm:presLayoutVars>
      </dgm:prSet>
      <dgm:spPr/>
    </dgm:pt>
    <dgm:pt modelId="{6DDD7C70-F5C5-4E4A-B827-499761809A8A}" type="pres">
      <dgm:prSet presAssocID="{DDCE64E4-A1C1-7249-BEC7-333B0C200030}" presName="spaceBetweenRectangles" presStyleCnt="0"/>
      <dgm:spPr/>
    </dgm:pt>
    <dgm:pt modelId="{43BE8556-2FF6-2C4F-8EB2-96B1CF3FA07C}" type="pres">
      <dgm:prSet presAssocID="{F220404E-2D50-0948-826B-1859C78CE303}" presName="parentLin" presStyleCnt="0"/>
      <dgm:spPr/>
    </dgm:pt>
    <dgm:pt modelId="{6C98FAF5-E789-1C4C-A383-1ACF2093847D}" type="pres">
      <dgm:prSet presAssocID="{F220404E-2D50-0948-826B-1859C78CE303}" presName="parentLeftMargin" presStyleLbl="node1" presStyleIdx="2" presStyleCnt="5"/>
      <dgm:spPr/>
      <dgm:t>
        <a:bodyPr/>
        <a:lstStyle/>
        <a:p>
          <a:endParaRPr lang="es-ES"/>
        </a:p>
      </dgm:t>
    </dgm:pt>
    <dgm:pt modelId="{8B24955F-2B28-0D46-A9BC-EEE8F76F73FB}" type="pres">
      <dgm:prSet presAssocID="{F220404E-2D50-0948-826B-1859C78CE303}" presName="parentText" presStyleLbl="node1" presStyleIdx="3" presStyleCnt="5">
        <dgm:presLayoutVars>
          <dgm:chMax val="0"/>
          <dgm:bulletEnabled val="1"/>
        </dgm:presLayoutVars>
      </dgm:prSet>
      <dgm:spPr/>
      <dgm:t>
        <a:bodyPr/>
        <a:lstStyle/>
        <a:p>
          <a:endParaRPr lang="es-ES"/>
        </a:p>
      </dgm:t>
    </dgm:pt>
    <dgm:pt modelId="{482B6A12-FF29-0C42-8319-96508996C12A}" type="pres">
      <dgm:prSet presAssocID="{F220404E-2D50-0948-826B-1859C78CE303}" presName="negativeSpace" presStyleCnt="0"/>
      <dgm:spPr/>
    </dgm:pt>
    <dgm:pt modelId="{B63FDB08-B79D-E145-826B-7C2AAB3A1DB7}" type="pres">
      <dgm:prSet presAssocID="{F220404E-2D50-0948-826B-1859C78CE303}" presName="childText" presStyleLbl="conFgAcc1" presStyleIdx="3" presStyleCnt="5">
        <dgm:presLayoutVars>
          <dgm:bulletEnabled val="1"/>
        </dgm:presLayoutVars>
      </dgm:prSet>
      <dgm:spPr/>
    </dgm:pt>
    <dgm:pt modelId="{63D683BF-C50D-8547-A443-27E663834101}" type="pres">
      <dgm:prSet presAssocID="{909B2E27-241B-9A42-B880-D58AE9E68DBC}" presName="spaceBetweenRectangles" presStyleCnt="0"/>
      <dgm:spPr/>
    </dgm:pt>
    <dgm:pt modelId="{8BA5CFE5-DCBC-6542-91FC-A66E48693710}" type="pres">
      <dgm:prSet presAssocID="{68CC0F70-B820-1044-9648-29245C672A78}" presName="parentLin" presStyleCnt="0"/>
      <dgm:spPr/>
    </dgm:pt>
    <dgm:pt modelId="{79007885-4937-FF4D-A190-D0C8243FB62D}" type="pres">
      <dgm:prSet presAssocID="{68CC0F70-B820-1044-9648-29245C672A78}" presName="parentLeftMargin" presStyleLbl="node1" presStyleIdx="3" presStyleCnt="5"/>
      <dgm:spPr/>
      <dgm:t>
        <a:bodyPr/>
        <a:lstStyle/>
        <a:p>
          <a:endParaRPr lang="es-ES"/>
        </a:p>
      </dgm:t>
    </dgm:pt>
    <dgm:pt modelId="{2390DF21-4032-3A44-8986-8F012A4D7777}" type="pres">
      <dgm:prSet presAssocID="{68CC0F70-B820-1044-9648-29245C672A78}" presName="parentText" presStyleLbl="node1" presStyleIdx="4" presStyleCnt="5">
        <dgm:presLayoutVars>
          <dgm:chMax val="0"/>
          <dgm:bulletEnabled val="1"/>
        </dgm:presLayoutVars>
      </dgm:prSet>
      <dgm:spPr/>
      <dgm:t>
        <a:bodyPr/>
        <a:lstStyle/>
        <a:p>
          <a:endParaRPr lang="es-ES"/>
        </a:p>
      </dgm:t>
    </dgm:pt>
    <dgm:pt modelId="{096ED8FB-1E81-FE45-A31C-86EC47754B25}" type="pres">
      <dgm:prSet presAssocID="{68CC0F70-B820-1044-9648-29245C672A78}" presName="negativeSpace" presStyleCnt="0"/>
      <dgm:spPr/>
    </dgm:pt>
    <dgm:pt modelId="{FFD4D2E9-13AC-7A4A-AD3B-8D241FC775FA}" type="pres">
      <dgm:prSet presAssocID="{68CC0F70-B820-1044-9648-29245C672A78}" presName="childText" presStyleLbl="conFgAcc1" presStyleIdx="4" presStyleCnt="5">
        <dgm:presLayoutVars>
          <dgm:bulletEnabled val="1"/>
        </dgm:presLayoutVars>
      </dgm:prSet>
      <dgm:spPr/>
    </dgm:pt>
  </dgm:ptLst>
  <dgm:cxnLst>
    <dgm:cxn modelId="{8311A6D2-003A-754B-9BE3-34D067A968C7}" srcId="{75407616-549F-B04E-B568-6F5D0ABF516B}" destId="{702F462C-850A-5C45-810A-2017B7AE6F1B}" srcOrd="2" destOrd="0" parTransId="{7C16A1BD-F034-CC43-A71F-2D3A708B2CBC}" sibTransId="{DDCE64E4-A1C1-7249-BEC7-333B0C200030}"/>
    <dgm:cxn modelId="{4AA47493-3914-6E41-8E21-BDC0FD010583}" type="presOf" srcId="{68CC0F70-B820-1044-9648-29245C672A78}" destId="{79007885-4937-FF4D-A190-D0C8243FB62D}" srcOrd="0" destOrd="0" presId="urn:microsoft.com/office/officeart/2005/8/layout/list1"/>
    <dgm:cxn modelId="{52E7F55D-A08F-8D4E-91B9-234FDBAFBD0E}" type="presOf" srcId="{68CC0F70-B820-1044-9648-29245C672A78}" destId="{2390DF21-4032-3A44-8986-8F012A4D7777}" srcOrd="1" destOrd="0" presId="urn:microsoft.com/office/officeart/2005/8/layout/list1"/>
    <dgm:cxn modelId="{D4DBA91A-379F-8E41-AB47-25E0356490AA}" type="presOf" srcId="{CB3BAE4B-12F3-0A44-880A-625A01D3C923}" destId="{4CBD986C-FF39-3D46-8BA6-25D038AC92AE}" srcOrd="1" destOrd="0" presId="urn:microsoft.com/office/officeart/2005/8/layout/list1"/>
    <dgm:cxn modelId="{B4343273-ABEF-1842-92D6-5ADF37E42BBB}" type="presOf" srcId="{2E9D863D-9AE7-1841-8279-91B72E495B41}" destId="{397D7E96-290F-0644-8B3B-C3053105DF31}" srcOrd="0" destOrd="0" presId="urn:microsoft.com/office/officeart/2005/8/layout/list1"/>
    <dgm:cxn modelId="{743A36DD-AA22-0D4B-8DCA-58E4092CD769}" srcId="{75407616-549F-B04E-B568-6F5D0ABF516B}" destId="{2E9D863D-9AE7-1841-8279-91B72E495B41}" srcOrd="0" destOrd="0" parTransId="{75C1E479-9AA1-A048-AC59-0F508586EBFC}" sibTransId="{2C6166EB-3C9B-1B43-84A0-EF9C81241520}"/>
    <dgm:cxn modelId="{7DFD903D-2666-5D47-AE06-67BA91BEF4F4}" type="presOf" srcId="{2E9D863D-9AE7-1841-8279-91B72E495B41}" destId="{C300D294-44BE-D147-88C2-C7680F942583}" srcOrd="1" destOrd="0" presId="urn:microsoft.com/office/officeart/2005/8/layout/list1"/>
    <dgm:cxn modelId="{6AAAD644-E74B-AA48-BF68-DFBA2C204159}" srcId="{75407616-549F-B04E-B568-6F5D0ABF516B}" destId="{68CC0F70-B820-1044-9648-29245C672A78}" srcOrd="4" destOrd="0" parTransId="{1721C20F-8F91-CA48-9BCB-A26672484D2E}" sibTransId="{924DD7E6-D1EC-7F40-96AE-E7549FF23B85}"/>
    <dgm:cxn modelId="{5C719351-9505-4C45-8353-CAF3F80E1942}" srcId="{75407616-549F-B04E-B568-6F5D0ABF516B}" destId="{CB3BAE4B-12F3-0A44-880A-625A01D3C923}" srcOrd="1" destOrd="0" parTransId="{0C9E6BBF-0715-CD46-9A23-B15B358044F0}" sibTransId="{9CDF4453-ECD2-0F46-B4F3-2CF506AD4540}"/>
    <dgm:cxn modelId="{061BD284-7349-E743-A125-7F738F59F9FC}" srcId="{75407616-549F-B04E-B568-6F5D0ABF516B}" destId="{F220404E-2D50-0948-826B-1859C78CE303}" srcOrd="3" destOrd="0" parTransId="{372A8F79-DD22-5F46-BEEB-6ADDAC9CAA79}" sibTransId="{909B2E27-241B-9A42-B880-D58AE9E68DBC}"/>
    <dgm:cxn modelId="{FD424420-ABC4-FA41-ABDB-AD044ECC6750}" type="presOf" srcId="{702F462C-850A-5C45-810A-2017B7AE6F1B}" destId="{A2B0AA30-FCA0-0048-960D-801352E0BF13}" srcOrd="0" destOrd="0" presId="urn:microsoft.com/office/officeart/2005/8/layout/list1"/>
    <dgm:cxn modelId="{E444A7A5-020B-914B-9411-733B050D7341}" type="presOf" srcId="{CB3BAE4B-12F3-0A44-880A-625A01D3C923}" destId="{DEE574D4-370C-7C43-9742-E40A5E4C34A6}" srcOrd="0" destOrd="0" presId="urn:microsoft.com/office/officeart/2005/8/layout/list1"/>
    <dgm:cxn modelId="{E68A24F7-72CF-A345-B53B-944FA2C18AEF}" type="presOf" srcId="{702F462C-850A-5C45-810A-2017B7AE6F1B}" destId="{07BCCDE6-851E-8A49-ABDE-A20047EA1A6F}" srcOrd="1" destOrd="0" presId="urn:microsoft.com/office/officeart/2005/8/layout/list1"/>
    <dgm:cxn modelId="{FB02EDA5-DEA1-BB48-900B-2FB0BB4332CA}" type="presOf" srcId="{75407616-549F-B04E-B568-6F5D0ABF516B}" destId="{354583D1-4514-8748-AF2C-2374BE3272F7}" srcOrd="0" destOrd="0" presId="urn:microsoft.com/office/officeart/2005/8/layout/list1"/>
    <dgm:cxn modelId="{5C076F76-787E-8240-92C6-280C4665F1B8}" type="presOf" srcId="{F220404E-2D50-0948-826B-1859C78CE303}" destId="{8B24955F-2B28-0D46-A9BC-EEE8F76F73FB}" srcOrd="1" destOrd="0" presId="urn:microsoft.com/office/officeart/2005/8/layout/list1"/>
    <dgm:cxn modelId="{854417B4-C4CF-2346-B82D-26AB38BAC58E}" type="presOf" srcId="{F220404E-2D50-0948-826B-1859C78CE303}" destId="{6C98FAF5-E789-1C4C-A383-1ACF2093847D}" srcOrd="0" destOrd="0" presId="urn:microsoft.com/office/officeart/2005/8/layout/list1"/>
    <dgm:cxn modelId="{714FCE54-5FBB-3247-A79B-A46F6CC59480}" type="presParOf" srcId="{354583D1-4514-8748-AF2C-2374BE3272F7}" destId="{88B4FBA1-7264-C44C-95DD-95CDF506F9E9}" srcOrd="0" destOrd="0" presId="urn:microsoft.com/office/officeart/2005/8/layout/list1"/>
    <dgm:cxn modelId="{1961C448-3D27-2E41-AC24-98D51C18F92B}" type="presParOf" srcId="{88B4FBA1-7264-C44C-95DD-95CDF506F9E9}" destId="{397D7E96-290F-0644-8B3B-C3053105DF31}" srcOrd="0" destOrd="0" presId="urn:microsoft.com/office/officeart/2005/8/layout/list1"/>
    <dgm:cxn modelId="{4CC8C343-4796-5A4C-B8AE-BED2DAA99025}" type="presParOf" srcId="{88B4FBA1-7264-C44C-95DD-95CDF506F9E9}" destId="{C300D294-44BE-D147-88C2-C7680F942583}" srcOrd="1" destOrd="0" presId="urn:microsoft.com/office/officeart/2005/8/layout/list1"/>
    <dgm:cxn modelId="{E03ABF74-8B3A-A74E-8612-AFBED5B17471}" type="presParOf" srcId="{354583D1-4514-8748-AF2C-2374BE3272F7}" destId="{809F85A0-6876-8348-BD3E-45A80F16A761}" srcOrd="1" destOrd="0" presId="urn:microsoft.com/office/officeart/2005/8/layout/list1"/>
    <dgm:cxn modelId="{705DE248-2231-884E-8ECF-66464B1A5337}" type="presParOf" srcId="{354583D1-4514-8748-AF2C-2374BE3272F7}" destId="{AE2E1C69-7EF3-4B48-B5AB-D33AB5FFDF07}" srcOrd="2" destOrd="0" presId="urn:microsoft.com/office/officeart/2005/8/layout/list1"/>
    <dgm:cxn modelId="{C2F6F069-533B-1942-A4D4-A383C7943211}" type="presParOf" srcId="{354583D1-4514-8748-AF2C-2374BE3272F7}" destId="{D3EE156E-43BF-FD4E-AA5C-5E60D15401C2}" srcOrd="3" destOrd="0" presId="urn:microsoft.com/office/officeart/2005/8/layout/list1"/>
    <dgm:cxn modelId="{C3068ADE-769D-994D-A392-78AD1657D322}" type="presParOf" srcId="{354583D1-4514-8748-AF2C-2374BE3272F7}" destId="{D79876E4-53DA-6942-A48F-CD8E43FFA3D2}" srcOrd="4" destOrd="0" presId="urn:microsoft.com/office/officeart/2005/8/layout/list1"/>
    <dgm:cxn modelId="{78BDF5A3-F20A-CE41-BBF0-71CCDBD8A7AF}" type="presParOf" srcId="{D79876E4-53DA-6942-A48F-CD8E43FFA3D2}" destId="{DEE574D4-370C-7C43-9742-E40A5E4C34A6}" srcOrd="0" destOrd="0" presId="urn:microsoft.com/office/officeart/2005/8/layout/list1"/>
    <dgm:cxn modelId="{3F8E04B8-9340-7149-93BB-1A72CCEE4AD7}" type="presParOf" srcId="{D79876E4-53DA-6942-A48F-CD8E43FFA3D2}" destId="{4CBD986C-FF39-3D46-8BA6-25D038AC92AE}" srcOrd="1" destOrd="0" presId="urn:microsoft.com/office/officeart/2005/8/layout/list1"/>
    <dgm:cxn modelId="{CD0CDC9B-1AFD-234A-A5F1-4666EA77056F}" type="presParOf" srcId="{354583D1-4514-8748-AF2C-2374BE3272F7}" destId="{BA1B2B52-CC0F-854A-A9F7-DA9444187472}" srcOrd="5" destOrd="0" presId="urn:microsoft.com/office/officeart/2005/8/layout/list1"/>
    <dgm:cxn modelId="{EA4878A6-4719-EC41-B921-C51D15BACFCA}" type="presParOf" srcId="{354583D1-4514-8748-AF2C-2374BE3272F7}" destId="{0A6EA908-7ACE-2249-A3F6-36A2750CA84D}" srcOrd="6" destOrd="0" presId="urn:microsoft.com/office/officeart/2005/8/layout/list1"/>
    <dgm:cxn modelId="{455919F5-1A17-5E4D-B261-F8DC0173FD75}" type="presParOf" srcId="{354583D1-4514-8748-AF2C-2374BE3272F7}" destId="{4D6EB94D-0428-AC48-A10B-85432188637B}" srcOrd="7" destOrd="0" presId="urn:microsoft.com/office/officeart/2005/8/layout/list1"/>
    <dgm:cxn modelId="{3C4DA531-821A-9041-A59D-E70A41B48BB7}" type="presParOf" srcId="{354583D1-4514-8748-AF2C-2374BE3272F7}" destId="{A1C9303C-2A11-664F-AEB1-254C755A6144}" srcOrd="8" destOrd="0" presId="urn:microsoft.com/office/officeart/2005/8/layout/list1"/>
    <dgm:cxn modelId="{7E39CC3F-005E-5542-B514-8F7D356E41AF}" type="presParOf" srcId="{A1C9303C-2A11-664F-AEB1-254C755A6144}" destId="{A2B0AA30-FCA0-0048-960D-801352E0BF13}" srcOrd="0" destOrd="0" presId="urn:microsoft.com/office/officeart/2005/8/layout/list1"/>
    <dgm:cxn modelId="{9CC10929-A446-494B-AE49-4A4FAD6A7E49}" type="presParOf" srcId="{A1C9303C-2A11-664F-AEB1-254C755A6144}" destId="{07BCCDE6-851E-8A49-ABDE-A20047EA1A6F}" srcOrd="1" destOrd="0" presId="urn:microsoft.com/office/officeart/2005/8/layout/list1"/>
    <dgm:cxn modelId="{34FCB1B1-A028-674D-8336-48584182636A}" type="presParOf" srcId="{354583D1-4514-8748-AF2C-2374BE3272F7}" destId="{866F597D-DC95-6940-A054-390748D4A33C}" srcOrd="9" destOrd="0" presId="urn:microsoft.com/office/officeart/2005/8/layout/list1"/>
    <dgm:cxn modelId="{50E46BF2-3616-9B4E-A37A-57BA38BE8F80}" type="presParOf" srcId="{354583D1-4514-8748-AF2C-2374BE3272F7}" destId="{783CB532-CE70-014B-B7F5-159AC015A3E7}" srcOrd="10" destOrd="0" presId="urn:microsoft.com/office/officeart/2005/8/layout/list1"/>
    <dgm:cxn modelId="{4E2DF0D1-3210-AF42-9C0C-1C9B1BFFA8CC}" type="presParOf" srcId="{354583D1-4514-8748-AF2C-2374BE3272F7}" destId="{6DDD7C70-F5C5-4E4A-B827-499761809A8A}" srcOrd="11" destOrd="0" presId="urn:microsoft.com/office/officeart/2005/8/layout/list1"/>
    <dgm:cxn modelId="{2E58D404-B977-B546-9CF2-E71DFC956241}" type="presParOf" srcId="{354583D1-4514-8748-AF2C-2374BE3272F7}" destId="{43BE8556-2FF6-2C4F-8EB2-96B1CF3FA07C}" srcOrd="12" destOrd="0" presId="urn:microsoft.com/office/officeart/2005/8/layout/list1"/>
    <dgm:cxn modelId="{AD85B348-EE1C-A048-A723-71F185FCC98C}" type="presParOf" srcId="{43BE8556-2FF6-2C4F-8EB2-96B1CF3FA07C}" destId="{6C98FAF5-E789-1C4C-A383-1ACF2093847D}" srcOrd="0" destOrd="0" presId="urn:microsoft.com/office/officeart/2005/8/layout/list1"/>
    <dgm:cxn modelId="{840E7CFF-F579-A94E-8468-D18265E6A083}" type="presParOf" srcId="{43BE8556-2FF6-2C4F-8EB2-96B1CF3FA07C}" destId="{8B24955F-2B28-0D46-A9BC-EEE8F76F73FB}" srcOrd="1" destOrd="0" presId="urn:microsoft.com/office/officeart/2005/8/layout/list1"/>
    <dgm:cxn modelId="{86D76A1E-E612-2648-AC88-5BDC828304F0}" type="presParOf" srcId="{354583D1-4514-8748-AF2C-2374BE3272F7}" destId="{482B6A12-FF29-0C42-8319-96508996C12A}" srcOrd="13" destOrd="0" presId="urn:microsoft.com/office/officeart/2005/8/layout/list1"/>
    <dgm:cxn modelId="{9C3B8EAF-A3C6-9042-8E07-78AC9FB322B8}" type="presParOf" srcId="{354583D1-4514-8748-AF2C-2374BE3272F7}" destId="{B63FDB08-B79D-E145-826B-7C2AAB3A1DB7}" srcOrd="14" destOrd="0" presId="urn:microsoft.com/office/officeart/2005/8/layout/list1"/>
    <dgm:cxn modelId="{3DF5C020-251C-D540-91EE-1042A2EBE50A}" type="presParOf" srcId="{354583D1-4514-8748-AF2C-2374BE3272F7}" destId="{63D683BF-C50D-8547-A443-27E663834101}" srcOrd="15" destOrd="0" presId="urn:microsoft.com/office/officeart/2005/8/layout/list1"/>
    <dgm:cxn modelId="{A0820654-E343-5849-97DF-BA12BC4D2038}" type="presParOf" srcId="{354583D1-4514-8748-AF2C-2374BE3272F7}" destId="{8BA5CFE5-DCBC-6542-91FC-A66E48693710}" srcOrd="16" destOrd="0" presId="urn:microsoft.com/office/officeart/2005/8/layout/list1"/>
    <dgm:cxn modelId="{45D5C9CC-BC7B-5643-B6FB-DB3A8FE1D5D5}" type="presParOf" srcId="{8BA5CFE5-DCBC-6542-91FC-A66E48693710}" destId="{79007885-4937-FF4D-A190-D0C8243FB62D}" srcOrd="0" destOrd="0" presId="urn:microsoft.com/office/officeart/2005/8/layout/list1"/>
    <dgm:cxn modelId="{11649D13-8716-8944-9F36-9189FFC2AEE1}" type="presParOf" srcId="{8BA5CFE5-DCBC-6542-91FC-A66E48693710}" destId="{2390DF21-4032-3A44-8986-8F012A4D7777}" srcOrd="1" destOrd="0" presId="urn:microsoft.com/office/officeart/2005/8/layout/list1"/>
    <dgm:cxn modelId="{8C62D947-64D4-FB41-9EDF-C1275910B9F0}" type="presParOf" srcId="{354583D1-4514-8748-AF2C-2374BE3272F7}" destId="{096ED8FB-1E81-FE45-A31C-86EC47754B25}" srcOrd="17" destOrd="0" presId="urn:microsoft.com/office/officeart/2005/8/layout/list1"/>
    <dgm:cxn modelId="{1F01340B-040A-974D-9D17-2D44C9B048B7}" type="presParOf" srcId="{354583D1-4514-8748-AF2C-2374BE3272F7}" destId="{FFD4D2E9-13AC-7A4A-AD3B-8D241FC775FA}"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45D150-5362-9948-8756-1858AF4B3F0E}" type="doc">
      <dgm:prSet loTypeId="urn:microsoft.com/office/officeart/2005/8/layout/chevron2" loCatId="" qsTypeId="urn:microsoft.com/office/officeart/2005/8/quickstyle/simple4" qsCatId="simple" csTypeId="urn:microsoft.com/office/officeart/2005/8/colors/colorful2" csCatId="colorful" phldr="1"/>
      <dgm:spPr/>
      <dgm:t>
        <a:bodyPr/>
        <a:lstStyle/>
        <a:p>
          <a:endParaRPr lang="es-ES"/>
        </a:p>
      </dgm:t>
    </dgm:pt>
    <dgm:pt modelId="{23AF5D36-17C7-F040-98D5-C5A0CFED3D31}">
      <dgm:prSet/>
      <dgm:spPr/>
      <dgm:t>
        <a:bodyPr/>
        <a:lstStyle/>
        <a:p>
          <a:pPr rtl="0"/>
          <a:r>
            <a:rPr lang="es-ES" dirty="0" smtClean="0"/>
            <a:t>Revisión de la literatura</a:t>
          </a:r>
          <a:endParaRPr lang="es-ES" dirty="0"/>
        </a:p>
      </dgm:t>
    </dgm:pt>
    <dgm:pt modelId="{493404A4-D27E-8343-9D76-B056CC27BB2B}" type="parTrans" cxnId="{6BAC461E-8E28-784C-9EB5-085707352544}">
      <dgm:prSet/>
      <dgm:spPr/>
      <dgm:t>
        <a:bodyPr/>
        <a:lstStyle/>
        <a:p>
          <a:endParaRPr lang="es-ES"/>
        </a:p>
      </dgm:t>
    </dgm:pt>
    <dgm:pt modelId="{A07671DD-E710-9C48-8359-C59986359C9F}" type="sibTrans" cxnId="{6BAC461E-8E28-784C-9EB5-085707352544}">
      <dgm:prSet/>
      <dgm:spPr/>
      <dgm:t>
        <a:bodyPr/>
        <a:lstStyle/>
        <a:p>
          <a:endParaRPr lang="es-ES"/>
        </a:p>
      </dgm:t>
    </dgm:pt>
    <dgm:pt modelId="{D650550D-2F9C-6A48-9A99-32959F726978}">
      <dgm:prSet/>
      <dgm:spPr/>
      <dgm:t>
        <a:bodyPr/>
        <a:lstStyle/>
        <a:p>
          <a:pPr rtl="0"/>
          <a:r>
            <a:rPr lang="es-ES" smtClean="0"/>
            <a:t>Selectiva: consiste en detectar, consultar y obtener la bibliografía y otros materiales para los propósitos de estudio</a:t>
          </a:r>
          <a:endParaRPr lang="es-ES"/>
        </a:p>
      </dgm:t>
    </dgm:pt>
    <dgm:pt modelId="{05A034DD-1019-4E4F-935C-163D53E08CAF}" type="parTrans" cxnId="{574DAA3D-698A-8A4E-A4AF-D5603EC184E4}">
      <dgm:prSet/>
      <dgm:spPr/>
      <dgm:t>
        <a:bodyPr/>
        <a:lstStyle/>
        <a:p>
          <a:endParaRPr lang="es-ES"/>
        </a:p>
      </dgm:t>
    </dgm:pt>
    <dgm:pt modelId="{0F79BB79-8357-4B4F-AFCA-C62EB2BF9FE6}" type="sibTrans" cxnId="{574DAA3D-698A-8A4E-A4AF-D5603EC184E4}">
      <dgm:prSet/>
      <dgm:spPr/>
      <dgm:t>
        <a:bodyPr/>
        <a:lstStyle/>
        <a:p>
          <a:endParaRPr lang="es-ES"/>
        </a:p>
      </dgm:t>
    </dgm:pt>
    <dgm:pt modelId="{1E9411CA-8E57-CD41-84BE-0E741EF0F00D}">
      <dgm:prSet/>
      <dgm:spPr/>
      <dgm:t>
        <a:bodyPr/>
        <a:lstStyle/>
        <a:p>
          <a:pPr rtl="0"/>
          <a:r>
            <a:rPr lang="es-ES" dirty="0" smtClean="0"/>
            <a:t>Fuentes de información: primarias, secundarias</a:t>
          </a:r>
          <a:endParaRPr lang="es-ES" dirty="0"/>
        </a:p>
      </dgm:t>
    </dgm:pt>
    <dgm:pt modelId="{B15156A0-D3A4-914C-98E6-68EEC45FC0D7}" type="parTrans" cxnId="{8B1BFC1E-7FA8-864F-B8C1-2AA1D6042DDE}">
      <dgm:prSet/>
      <dgm:spPr/>
      <dgm:t>
        <a:bodyPr/>
        <a:lstStyle/>
        <a:p>
          <a:endParaRPr lang="es-ES"/>
        </a:p>
      </dgm:t>
    </dgm:pt>
    <dgm:pt modelId="{52B79BB6-0616-6E4A-B1B1-6F1582C0EB86}" type="sibTrans" cxnId="{8B1BFC1E-7FA8-864F-B8C1-2AA1D6042DDE}">
      <dgm:prSet/>
      <dgm:spPr/>
      <dgm:t>
        <a:bodyPr/>
        <a:lstStyle/>
        <a:p>
          <a:endParaRPr lang="es-ES"/>
        </a:p>
      </dgm:t>
    </dgm:pt>
    <dgm:pt modelId="{7F93F7DB-7CAD-E542-BE3E-2C39335D94B0}">
      <dgm:prSet/>
      <dgm:spPr/>
      <dgm:t>
        <a:bodyPr/>
        <a:lstStyle/>
        <a:p>
          <a:pPr rtl="0"/>
          <a:r>
            <a:rPr lang="es-ES" dirty="0" smtClean="0"/>
            <a:t>Fases: revisión, detección(obtención de la literatura), consulta, extracción y recopilación de datos</a:t>
          </a:r>
          <a:endParaRPr lang="es-ES" dirty="0"/>
        </a:p>
      </dgm:t>
    </dgm:pt>
    <dgm:pt modelId="{67FCDAD6-3927-6B4C-98FA-990A54DC2E6C}" type="parTrans" cxnId="{7E1B497D-AB3C-B446-89D2-ED92083D3B7B}">
      <dgm:prSet/>
      <dgm:spPr/>
      <dgm:t>
        <a:bodyPr/>
        <a:lstStyle/>
        <a:p>
          <a:endParaRPr lang="es-ES"/>
        </a:p>
      </dgm:t>
    </dgm:pt>
    <dgm:pt modelId="{1C517E67-5D5D-AB4D-9147-3013AB16A6D8}" type="sibTrans" cxnId="{7E1B497D-AB3C-B446-89D2-ED92083D3B7B}">
      <dgm:prSet/>
      <dgm:spPr/>
      <dgm:t>
        <a:bodyPr/>
        <a:lstStyle/>
        <a:p>
          <a:endParaRPr lang="es-ES"/>
        </a:p>
      </dgm:t>
    </dgm:pt>
    <dgm:pt modelId="{030BF01C-87B6-2646-81D9-F8AF2BAA96EB}">
      <dgm:prSet/>
      <dgm:spPr/>
      <dgm:t>
        <a:bodyPr/>
        <a:lstStyle/>
        <a:p>
          <a:pPr rtl="0"/>
          <a:r>
            <a:rPr lang="es-ES" dirty="0" smtClean="0"/>
            <a:t>Construcción del marco teórico</a:t>
          </a:r>
          <a:endParaRPr lang="es-ES" dirty="0"/>
        </a:p>
      </dgm:t>
    </dgm:pt>
    <dgm:pt modelId="{3976335C-5F43-984B-8000-49A9D617D986}" type="parTrans" cxnId="{8A9D18C6-9DFA-6048-AA9A-14F210578697}">
      <dgm:prSet/>
      <dgm:spPr/>
      <dgm:t>
        <a:bodyPr/>
        <a:lstStyle/>
        <a:p>
          <a:endParaRPr lang="es-ES"/>
        </a:p>
      </dgm:t>
    </dgm:pt>
    <dgm:pt modelId="{26B58B74-8BB8-4042-8A69-F4E8A0D0E08A}" type="sibTrans" cxnId="{8A9D18C6-9DFA-6048-AA9A-14F210578697}">
      <dgm:prSet/>
      <dgm:spPr/>
      <dgm:t>
        <a:bodyPr/>
        <a:lstStyle/>
        <a:p>
          <a:endParaRPr lang="es-ES"/>
        </a:p>
      </dgm:t>
    </dgm:pt>
    <dgm:pt modelId="{878BD4D6-45E7-AB4E-90E3-7838A39FEA3E}" type="pres">
      <dgm:prSet presAssocID="{1C45D150-5362-9948-8756-1858AF4B3F0E}" presName="linearFlow" presStyleCnt="0">
        <dgm:presLayoutVars>
          <dgm:dir/>
          <dgm:animLvl val="lvl"/>
          <dgm:resizeHandles val="exact"/>
        </dgm:presLayoutVars>
      </dgm:prSet>
      <dgm:spPr/>
      <dgm:t>
        <a:bodyPr/>
        <a:lstStyle/>
        <a:p>
          <a:endParaRPr lang="es-ES"/>
        </a:p>
      </dgm:t>
    </dgm:pt>
    <dgm:pt modelId="{63D4D64F-140B-0041-A0FA-3588A8A2D820}" type="pres">
      <dgm:prSet presAssocID="{23AF5D36-17C7-F040-98D5-C5A0CFED3D31}" presName="composite" presStyleCnt="0"/>
      <dgm:spPr/>
    </dgm:pt>
    <dgm:pt modelId="{27CD232D-690E-5B44-856F-53055144D614}" type="pres">
      <dgm:prSet presAssocID="{23AF5D36-17C7-F040-98D5-C5A0CFED3D31}" presName="parentText" presStyleLbl="alignNode1" presStyleIdx="0" presStyleCnt="1">
        <dgm:presLayoutVars>
          <dgm:chMax val="1"/>
          <dgm:bulletEnabled val="1"/>
        </dgm:presLayoutVars>
      </dgm:prSet>
      <dgm:spPr/>
      <dgm:t>
        <a:bodyPr/>
        <a:lstStyle/>
        <a:p>
          <a:endParaRPr lang="es-ES"/>
        </a:p>
      </dgm:t>
    </dgm:pt>
    <dgm:pt modelId="{3905459A-73AF-2C4A-A8BB-9247B955FC7C}" type="pres">
      <dgm:prSet presAssocID="{23AF5D36-17C7-F040-98D5-C5A0CFED3D31}" presName="descendantText" presStyleLbl="alignAcc1" presStyleIdx="0" presStyleCnt="1">
        <dgm:presLayoutVars>
          <dgm:bulletEnabled val="1"/>
        </dgm:presLayoutVars>
      </dgm:prSet>
      <dgm:spPr/>
      <dgm:t>
        <a:bodyPr/>
        <a:lstStyle/>
        <a:p>
          <a:endParaRPr lang="es-ES"/>
        </a:p>
      </dgm:t>
    </dgm:pt>
  </dgm:ptLst>
  <dgm:cxnLst>
    <dgm:cxn modelId="{6BAC461E-8E28-784C-9EB5-085707352544}" srcId="{1C45D150-5362-9948-8756-1858AF4B3F0E}" destId="{23AF5D36-17C7-F040-98D5-C5A0CFED3D31}" srcOrd="0" destOrd="0" parTransId="{493404A4-D27E-8343-9D76-B056CC27BB2B}" sibTransId="{A07671DD-E710-9C48-8359-C59986359C9F}"/>
    <dgm:cxn modelId="{574DAA3D-698A-8A4E-A4AF-D5603EC184E4}" srcId="{23AF5D36-17C7-F040-98D5-C5A0CFED3D31}" destId="{D650550D-2F9C-6A48-9A99-32959F726978}" srcOrd="0" destOrd="0" parTransId="{05A034DD-1019-4E4F-935C-163D53E08CAF}" sibTransId="{0F79BB79-8357-4B4F-AFCA-C62EB2BF9FE6}"/>
    <dgm:cxn modelId="{59718CA1-F298-A748-847C-5F7647A5B0DF}" type="presOf" srcId="{030BF01C-87B6-2646-81D9-F8AF2BAA96EB}" destId="{3905459A-73AF-2C4A-A8BB-9247B955FC7C}" srcOrd="0" destOrd="3" presId="urn:microsoft.com/office/officeart/2005/8/layout/chevron2"/>
    <dgm:cxn modelId="{8A9D18C6-9DFA-6048-AA9A-14F210578697}" srcId="{23AF5D36-17C7-F040-98D5-C5A0CFED3D31}" destId="{030BF01C-87B6-2646-81D9-F8AF2BAA96EB}" srcOrd="3" destOrd="0" parTransId="{3976335C-5F43-984B-8000-49A9D617D986}" sibTransId="{26B58B74-8BB8-4042-8A69-F4E8A0D0E08A}"/>
    <dgm:cxn modelId="{E582D162-5C08-C94A-A90E-58004E131DE4}" type="presOf" srcId="{1E9411CA-8E57-CD41-84BE-0E741EF0F00D}" destId="{3905459A-73AF-2C4A-A8BB-9247B955FC7C}" srcOrd="0" destOrd="1" presId="urn:microsoft.com/office/officeart/2005/8/layout/chevron2"/>
    <dgm:cxn modelId="{5844A23B-8F1F-BB49-A741-25A7868361FB}" type="presOf" srcId="{23AF5D36-17C7-F040-98D5-C5A0CFED3D31}" destId="{27CD232D-690E-5B44-856F-53055144D614}" srcOrd="0" destOrd="0" presId="urn:microsoft.com/office/officeart/2005/8/layout/chevron2"/>
    <dgm:cxn modelId="{46397F01-3304-CE41-977A-CCFE20647D50}" type="presOf" srcId="{D650550D-2F9C-6A48-9A99-32959F726978}" destId="{3905459A-73AF-2C4A-A8BB-9247B955FC7C}" srcOrd="0" destOrd="0" presId="urn:microsoft.com/office/officeart/2005/8/layout/chevron2"/>
    <dgm:cxn modelId="{8B1BFC1E-7FA8-864F-B8C1-2AA1D6042DDE}" srcId="{23AF5D36-17C7-F040-98D5-C5A0CFED3D31}" destId="{1E9411CA-8E57-CD41-84BE-0E741EF0F00D}" srcOrd="1" destOrd="0" parTransId="{B15156A0-D3A4-914C-98E6-68EEC45FC0D7}" sibTransId="{52B79BB6-0616-6E4A-B1B1-6F1582C0EB86}"/>
    <dgm:cxn modelId="{714B084A-DE43-714D-8EDE-4B26DB71ABFC}" type="presOf" srcId="{1C45D150-5362-9948-8756-1858AF4B3F0E}" destId="{878BD4D6-45E7-AB4E-90E3-7838A39FEA3E}" srcOrd="0" destOrd="0" presId="urn:microsoft.com/office/officeart/2005/8/layout/chevron2"/>
    <dgm:cxn modelId="{0DFED6A7-8452-B84B-9E5C-EB08273EA285}" type="presOf" srcId="{7F93F7DB-7CAD-E542-BE3E-2C39335D94B0}" destId="{3905459A-73AF-2C4A-A8BB-9247B955FC7C}" srcOrd="0" destOrd="2" presId="urn:microsoft.com/office/officeart/2005/8/layout/chevron2"/>
    <dgm:cxn modelId="{7E1B497D-AB3C-B446-89D2-ED92083D3B7B}" srcId="{23AF5D36-17C7-F040-98D5-C5A0CFED3D31}" destId="{7F93F7DB-7CAD-E542-BE3E-2C39335D94B0}" srcOrd="2" destOrd="0" parTransId="{67FCDAD6-3927-6B4C-98FA-990A54DC2E6C}" sibTransId="{1C517E67-5D5D-AB4D-9147-3013AB16A6D8}"/>
    <dgm:cxn modelId="{B3F88418-83F0-ED49-B688-C4C5A8497465}" type="presParOf" srcId="{878BD4D6-45E7-AB4E-90E3-7838A39FEA3E}" destId="{63D4D64F-140B-0041-A0FA-3588A8A2D820}" srcOrd="0" destOrd="0" presId="urn:microsoft.com/office/officeart/2005/8/layout/chevron2"/>
    <dgm:cxn modelId="{B12EE477-BB67-FC40-9DB4-EB843135D21D}" type="presParOf" srcId="{63D4D64F-140B-0041-A0FA-3588A8A2D820}" destId="{27CD232D-690E-5B44-856F-53055144D614}" srcOrd="0" destOrd="0" presId="urn:microsoft.com/office/officeart/2005/8/layout/chevron2"/>
    <dgm:cxn modelId="{45C7ABC9-21A2-4F4B-A60F-97304C1A0B3A}" type="presParOf" srcId="{63D4D64F-140B-0041-A0FA-3588A8A2D820}" destId="{3905459A-73AF-2C4A-A8BB-9247B955FC7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B024F44-A537-8743-8857-9EE1E11F9960}" type="doc">
      <dgm:prSet loTypeId="urn:microsoft.com/office/officeart/2005/8/layout/chevron2" loCatId="" qsTypeId="urn:microsoft.com/office/officeart/2005/8/quickstyle/simple4" qsCatId="simple" csTypeId="urn:microsoft.com/office/officeart/2005/8/colors/accent1_2" csCatId="accent1"/>
      <dgm:spPr/>
      <dgm:t>
        <a:bodyPr/>
        <a:lstStyle/>
        <a:p>
          <a:endParaRPr lang="es-ES"/>
        </a:p>
      </dgm:t>
    </dgm:pt>
    <dgm:pt modelId="{05DE1FE3-E6FB-2246-81DC-EE8BDF33C89E}">
      <dgm:prSet/>
      <dgm:spPr/>
      <dgm:t>
        <a:bodyPr/>
        <a:lstStyle/>
        <a:p>
          <a:pPr rtl="0"/>
          <a:r>
            <a:rPr lang="es-ES" smtClean="0"/>
            <a:t>Adopción de una teoría</a:t>
          </a:r>
          <a:endParaRPr lang="es-ES"/>
        </a:p>
      </dgm:t>
    </dgm:pt>
    <dgm:pt modelId="{AAAE0446-CB18-2E4D-9F25-7B7669EFBCF9}" type="parTrans" cxnId="{9AA43B12-761D-C846-A7B6-4CC78BBCBB80}">
      <dgm:prSet/>
      <dgm:spPr/>
      <dgm:t>
        <a:bodyPr/>
        <a:lstStyle/>
        <a:p>
          <a:endParaRPr lang="es-ES"/>
        </a:p>
      </dgm:t>
    </dgm:pt>
    <dgm:pt modelId="{8A37A3CF-7F59-E54E-8E39-7D33CE73B0C0}" type="sibTrans" cxnId="{9AA43B12-761D-C846-A7B6-4CC78BBCBB80}">
      <dgm:prSet/>
      <dgm:spPr/>
      <dgm:t>
        <a:bodyPr/>
        <a:lstStyle/>
        <a:p>
          <a:endParaRPr lang="es-ES"/>
        </a:p>
      </dgm:t>
    </dgm:pt>
    <dgm:pt modelId="{C75F1E8E-3D50-A948-B87E-E69EC7AD6E99}">
      <dgm:prSet/>
      <dgm:spPr/>
      <dgm:t>
        <a:bodyPr/>
        <a:lstStyle/>
        <a:p>
          <a:pPr rtl="0"/>
          <a:r>
            <a:rPr lang="es-ES" smtClean="0"/>
            <a:t>Teoría: toda investigación, necesita de una definición científica, que explique las situaciones por las que se produce el fenómeno</a:t>
          </a:r>
          <a:endParaRPr lang="es-ES"/>
        </a:p>
      </dgm:t>
    </dgm:pt>
    <dgm:pt modelId="{9CA30207-B271-FD48-9CBD-09EF1E993C6C}" type="parTrans" cxnId="{DAE88FEF-1BB9-3B44-9793-E5E58B255FA7}">
      <dgm:prSet/>
      <dgm:spPr/>
      <dgm:t>
        <a:bodyPr/>
        <a:lstStyle/>
        <a:p>
          <a:endParaRPr lang="es-ES"/>
        </a:p>
      </dgm:t>
    </dgm:pt>
    <dgm:pt modelId="{8F7A2C97-EECF-814F-A7DE-773ED55D9537}" type="sibTrans" cxnId="{DAE88FEF-1BB9-3B44-9793-E5E58B255FA7}">
      <dgm:prSet/>
      <dgm:spPr/>
      <dgm:t>
        <a:bodyPr/>
        <a:lstStyle/>
        <a:p>
          <a:endParaRPr lang="es-ES"/>
        </a:p>
      </dgm:t>
    </dgm:pt>
    <dgm:pt modelId="{0F1EAF81-ECC1-714D-8C49-942A04107023}">
      <dgm:prSet/>
      <dgm:spPr/>
      <dgm:t>
        <a:bodyPr/>
        <a:lstStyle/>
        <a:p>
          <a:pPr rtl="0"/>
          <a:r>
            <a:rPr lang="es-ES" smtClean="0"/>
            <a:t>Sistematiza el conocimiento</a:t>
          </a:r>
          <a:endParaRPr lang="es-ES"/>
        </a:p>
      </dgm:t>
    </dgm:pt>
    <dgm:pt modelId="{246C3116-2176-474C-9DD3-101178067FE3}" type="parTrans" cxnId="{93F97842-15DA-F14A-8BCA-0F42AC559503}">
      <dgm:prSet/>
      <dgm:spPr/>
      <dgm:t>
        <a:bodyPr/>
        <a:lstStyle/>
        <a:p>
          <a:endParaRPr lang="es-ES"/>
        </a:p>
      </dgm:t>
    </dgm:pt>
    <dgm:pt modelId="{AED19A92-3F41-6E42-B6BE-358A896F64A9}" type="sibTrans" cxnId="{93F97842-15DA-F14A-8BCA-0F42AC559503}">
      <dgm:prSet/>
      <dgm:spPr/>
      <dgm:t>
        <a:bodyPr/>
        <a:lstStyle/>
        <a:p>
          <a:endParaRPr lang="es-ES"/>
        </a:p>
      </dgm:t>
    </dgm:pt>
    <dgm:pt modelId="{C6E68AC6-2CA6-E04E-9696-4A9F89DC7B88}">
      <dgm:prSet/>
      <dgm:spPr/>
      <dgm:t>
        <a:bodyPr/>
        <a:lstStyle/>
        <a:p>
          <a:pPr rtl="0"/>
          <a:r>
            <a:rPr lang="es-ES" smtClean="0"/>
            <a:t>Capacidad de descripción, explicación y predicción</a:t>
          </a:r>
          <a:endParaRPr lang="es-ES"/>
        </a:p>
      </dgm:t>
    </dgm:pt>
    <dgm:pt modelId="{321417C2-039C-D14D-A771-E3D20C4E8E51}" type="parTrans" cxnId="{D41963B7-DC56-6A47-AFC1-1566BDCB95AE}">
      <dgm:prSet/>
      <dgm:spPr/>
      <dgm:t>
        <a:bodyPr/>
        <a:lstStyle/>
        <a:p>
          <a:endParaRPr lang="es-ES"/>
        </a:p>
      </dgm:t>
    </dgm:pt>
    <dgm:pt modelId="{53E9A739-8446-EC46-83B7-34B8FEE08B53}" type="sibTrans" cxnId="{D41963B7-DC56-6A47-AFC1-1566BDCB95AE}">
      <dgm:prSet/>
      <dgm:spPr/>
      <dgm:t>
        <a:bodyPr/>
        <a:lstStyle/>
        <a:p>
          <a:endParaRPr lang="es-ES"/>
        </a:p>
      </dgm:t>
    </dgm:pt>
    <dgm:pt modelId="{BD44ECD8-FF34-9041-9E01-D0277FDAE05C}">
      <dgm:prSet/>
      <dgm:spPr/>
      <dgm:t>
        <a:bodyPr/>
        <a:lstStyle/>
        <a:p>
          <a:pPr rtl="0"/>
          <a:r>
            <a:rPr lang="es-ES" smtClean="0"/>
            <a:t>Consistencia lógica</a:t>
          </a:r>
          <a:endParaRPr lang="es-ES"/>
        </a:p>
      </dgm:t>
    </dgm:pt>
    <dgm:pt modelId="{E7DF9504-0075-5940-80D7-C3AEC1CD9130}" type="parTrans" cxnId="{B2942B63-E1D6-EE46-98A4-5A5EED896D61}">
      <dgm:prSet/>
      <dgm:spPr/>
      <dgm:t>
        <a:bodyPr/>
        <a:lstStyle/>
        <a:p>
          <a:endParaRPr lang="es-ES"/>
        </a:p>
      </dgm:t>
    </dgm:pt>
    <dgm:pt modelId="{9F21578E-821C-A54E-947F-9DFDBFEC3E0F}" type="sibTrans" cxnId="{B2942B63-E1D6-EE46-98A4-5A5EED896D61}">
      <dgm:prSet/>
      <dgm:spPr/>
      <dgm:t>
        <a:bodyPr/>
        <a:lstStyle/>
        <a:p>
          <a:endParaRPr lang="es-ES"/>
        </a:p>
      </dgm:t>
    </dgm:pt>
    <dgm:pt modelId="{FD657B1F-34B1-1D4F-A028-0F63A19E4172}">
      <dgm:prSet/>
      <dgm:spPr/>
      <dgm:t>
        <a:bodyPr/>
        <a:lstStyle/>
        <a:p>
          <a:pPr rtl="0"/>
          <a:r>
            <a:rPr lang="es-ES" smtClean="0"/>
            <a:t>Perspectiva</a:t>
          </a:r>
          <a:endParaRPr lang="es-ES"/>
        </a:p>
      </dgm:t>
    </dgm:pt>
    <dgm:pt modelId="{220D27C5-D21B-604B-A2F8-311A7B921639}" type="parTrans" cxnId="{CFE93363-2351-6C41-8110-2A1F47346A1B}">
      <dgm:prSet/>
      <dgm:spPr/>
      <dgm:t>
        <a:bodyPr/>
        <a:lstStyle/>
        <a:p>
          <a:endParaRPr lang="es-ES"/>
        </a:p>
      </dgm:t>
    </dgm:pt>
    <dgm:pt modelId="{898BD1B6-6AED-0743-8B5A-F571D2B67B57}" type="sibTrans" cxnId="{CFE93363-2351-6C41-8110-2A1F47346A1B}">
      <dgm:prSet/>
      <dgm:spPr/>
      <dgm:t>
        <a:bodyPr/>
        <a:lstStyle/>
        <a:p>
          <a:endParaRPr lang="es-ES"/>
        </a:p>
      </dgm:t>
    </dgm:pt>
    <dgm:pt modelId="{49C52808-FCC4-564B-8D4B-84376B219952}">
      <dgm:prSet/>
      <dgm:spPr/>
      <dgm:t>
        <a:bodyPr/>
        <a:lstStyle/>
        <a:p>
          <a:pPr rtl="0"/>
          <a:r>
            <a:rPr lang="es-ES" smtClean="0"/>
            <a:t>Sencillez</a:t>
          </a:r>
          <a:endParaRPr lang="es-ES"/>
        </a:p>
      </dgm:t>
    </dgm:pt>
    <dgm:pt modelId="{A4F2F108-8E21-E04C-A986-B84C000682C1}" type="parTrans" cxnId="{F8010D0E-81E8-8646-B94F-66D5AC866CFD}">
      <dgm:prSet/>
      <dgm:spPr/>
      <dgm:t>
        <a:bodyPr/>
        <a:lstStyle/>
        <a:p>
          <a:endParaRPr lang="es-ES"/>
        </a:p>
      </dgm:t>
    </dgm:pt>
    <dgm:pt modelId="{AEE27F26-883C-EA47-A517-719C437BAB09}" type="sibTrans" cxnId="{F8010D0E-81E8-8646-B94F-66D5AC866CFD}">
      <dgm:prSet/>
      <dgm:spPr/>
      <dgm:t>
        <a:bodyPr/>
        <a:lstStyle/>
        <a:p>
          <a:endParaRPr lang="es-ES"/>
        </a:p>
      </dgm:t>
    </dgm:pt>
    <dgm:pt modelId="{F218E09A-320D-BD4A-A48A-2F2590B2FD8C}" type="pres">
      <dgm:prSet presAssocID="{8B024F44-A537-8743-8857-9EE1E11F9960}" presName="linearFlow" presStyleCnt="0">
        <dgm:presLayoutVars>
          <dgm:dir/>
          <dgm:animLvl val="lvl"/>
          <dgm:resizeHandles val="exact"/>
        </dgm:presLayoutVars>
      </dgm:prSet>
      <dgm:spPr/>
      <dgm:t>
        <a:bodyPr/>
        <a:lstStyle/>
        <a:p>
          <a:endParaRPr lang="es-ES"/>
        </a:p>
      </dgm:t>
    </dgm:pt>
    <dgm:pt modelId="{C959FD7A-A450-5847-81A1-01E418050DAE}" type="pres">
      <dgm:prSet presAssocID="{05DE1FE3-E6FB-2246-81DC-EE8BDF33C89E}" presName="composite" presStyleCnt="0"/>
      <dgm:spPr/>
    </dgm:pt>
    <dgm:pt modelId="{4212F321-870B-9B46-902E-61BE2A6BB119}" type="pres">
      <dgm:prSet presAssocID="{05DE1FE3-E6FB-2246-81DC-EE8BDF33C89E}" presName="parentText" presStyleLbl="alignNode1" presStyleIdx="0" presStyleCnt="1">
        <dgm:presLayoutVars>
          <dgm:chMax val="1"/>
          <dgm:bulletEnabled val="1"/>
        </dgm:presLayoutVars>
      </dgm:prSet>
      <dgm:spPr/>
      <dgm:t>
        <a:bodyPr/>
        <a:lstStyle/>
        <a:p>
          <a:endParaRPr lang="es-ES"/>
        </a:p>
      </dgm:t>
    </dgm:pt>
    <dgm:pt modelId="{07AE1AEA-58BF-A743-974C-33210CCC5FD2}" type="pres">
      <dgm:prSet presAssocID="{05DE1FE3-E6FB-2246-81DC-EE8BDF33C89E}" presName="descendantText" presStyleLbl="alignAcc1" presStyleIdx="0" presStyleCnt="1">
        <dgm:presLayoutVars>
          <dgm:bulletEnabled val="1"/>
        </dgm:presLayoutVars>
      </dgm:prSet>
      <dgm:spPr/>
      <dgm:t>
        <a:bodyPr/>
        <a:lstStyle/>
        <a:p>
          <a:endParaRPr lang="es-ES"/>
        </a:p>
      </dgm:t>
    </dgm:pt>
  </dgm:ptLst>
  <dgm:cxnLst>
    <dgm:cxn modelId="{415BCE62-3FE8-DF43-B8AD-77E4AAF1EEB0}" type="presOf" srcId="{49C52808-FCC4-564B-8D4B-84376B219952}" destId="{07AE1AEA-58BF-A743-974C-33210CCC5FD2}" srcOrd="0" destOrd="5" presId="urn:microsoft.com/office/officeart/2005/8/layout/chevron2"/>
    <dgm:cxn modelId="{CFE93363-2351-6C41-8110-2A1F47346A1B}" srcId="{05DE1FE3-E6FB-2246-81DC-EE8BDF33C89E}" destId="{FD657B1F-34B1-1D4F-A028-0F63A19E4172}" srcOrd="4" destOrd="0" parTransId="{220D27C5-D21B-604B-A2F8-311A7B921639}" sibTransId="{898BD1B6-6AED-0743-8B5A-F571D2B67B57}"/>
    <dgm:cxn modelId="{5ADE4D50-CB2C-2D41-A51D-CCA035C8B2EE}" type="presOf" srcId="{8B024F44-A537-8743-8857-9EE1E11F9960}" destId="{F218E09A-320D-BD4A-A48A-2F2590B2FD8C}" srcOrd="0" destOrd="0" presId="urn:microsoft.com/office/officeart/2005/8/layout/chevron2"/>
    <dgm:cxn modelId="{DF0ECC7C-739D-B046-9938-04880A4D5EF7}" type="presOf" srcId="{0F1EAF81-ECC1-714D-8C49-942A04107023}" destId="{07AE1AEA-58BF-A743-974C-33210CCC5FD2}" srcOrd="0" destOrd="1" presId="urn:microsoft.com/office/officeart/2005/8/layout/chevron2"/>
    <dgm:cxn modelId="{9AA43B12-761D-C846-A7B6-4CC78BBCBB80}" srcId="{8B024F44-A537-8743-8857-9EE1E11F9960}" destId="{05DE1FE3-E6FB-2246-81DC-EE8BDF33C89E}" srcOrd="0" destOrd="0" parTransId="{AAAE0446-CB18-2E4D-9F25-7B7669EFBCF9}" sibTransId="{8A37A3CF-7F59-E54E-8E39-7D33CE73B0C0}"/>
    <dgm:cxn modelId="{448DDD06-3B10-E042-BC1E-660952C4118B}" type="presOf" srcId="{C75F1E8E-3D50-A948-B87E-E69EC7AD6E99}" destId="{07AE1AEA-58BF-A743-974C-33210CCC5FD2}" srcOrd="0" destOrd="0" presId="urn:microsoft.com/office/officeart/2005/8/layout/chevron2"/>
    <dgm:cxn modelId="{E0357A4D-8D9A-4E48-9C2F-BC0A05146C9A}" type="presOf" srcId="{C6E68AC6-2CA6-E04E-9696-4A9F89DC7B88}" destId="{07AE1AEA-58BF-A743-974C-33210CCC5FD2}" srcOrd="0" destOrd="2" presId="urn:microsoft.com/office/officeart/2005/8/layout/chevron2"/>
    <dgm:cxn modelId="{D41963B7-DC56-6A47-AFC1-1566BDCB95AE}" srcId="{05DE1FE3-E6FB-2246-81DC-EE8BDF33C89E}" destId="{C6E68AC6-2CA6-E04E-9696-4A9F89DC7B88}" srcOrd="2" destOrd="0" parTransId="{321417C2-039C-D14D-A771-E3D20C4E8E51}" sibTransId="{53E9A739-8446-EC46-83B7-34B8FEE08B53}"/>
    <dgm:cxn modelId="{D5139B71-F93E-8043-9CD9-8A81A00E17AC}" type="presOf" srcId="{FD657B1F-34B1-1D4F-A028-0F63A19E4172}" destId="{07AE1AEA-58BF-A743-974C-33210CCC5FD2}" srcOrd="0" destOrd="4" presId="urn:microsoft.com/office/officeart/2005/8/layout/chevron2"/>
    <dgm:cxn modelId="{D7D9F7D6-254E-C148-AA0B-5492EFC6720B}" type="presOf" srcId="{05DE1FE3-E6FB-2246-81DC-EE8BDF33C89E}" destId="{4212F321-870B-9B46-902E-61BE2A6BB119}" srcOrd="0" destOrd="0" presId="urn:microsoft.com/office/officeart/2005/8/layout/chevron2"/>
    <dgm:cxn modelId="{F8010D0E-81E8-8646-B94F-66D5AC866CFD}" srcId="{05DE1FE3-E6FB-2246-81DC-EE8BDF33C89E}" destId="{49C52808-FCC4-564B-8D4B-84376B219952}" srcOrd="5" destOrd="0" parTransId="{A4F2F108-8E21-E04C-A986-B84C000682C1}" sibTransId="{AEE27F26-883C-EA47-A517-719C437BAB09}"/>
    <dgm:cxn modelId="{93F97842-15DA-F14A-8BCA-0F42AC559503}" srcId="{05DE1FE3-E6FB-2246-81DC-EE8BDF33C89E}" destId="{0F1EAF81-ECC1-714D-8C49-942A04107023}" srcOrd="1" destOrd="0" parTransId="{246C3116-2176-474C-9DD3-101178067FE3}" sibTransId="{AED19A92-3F41-6E42-B6BE-358A896F64A9}"/>
    <dgm:cxn modelId="{068A7291-A0B8-E041-A9D5-D7BC6E84D2D1}" type="presOf" srcId="{BD44ECD8-FF34-9041-9E01-D0277FDAE05C}" destId="{07AE1AEA-58BF-A743-974C-33210CCC5FD2}" srcOrd="0" destOrd="3" presId="urn:microsoft.com/office/officeart/2005/8/layout/chevron2"/>
    <dgm:cxn modelId="{DAE88FEF-1BB9-3B44-9793-E5E58B255FA7}" srcId="{05DE1FE3-E6FB-2246-81DC-EE8BDF33C89E}" destId="{C75F1E8E-3D50-A948-B87E-E69EC7AD6E99}" srcOrd="0" destOrd="0" parTransId="{9CA30207-B271-FD48-9CBD-09EF1E993C6C}" sibTransId="{8F7A2C97-EECF-814F-A7DE-773ED55D9537}"/>
    <dgm:cxn modelId="{B2942B63-E1D6-EE46-98A4-5A5EED896D61}" srcId="{05DE1FE3-E6FB-2246-81DC-EE8BDF33C89E}" destId="{BD44ECD8-FF34-9041-9E01-D0277FDAE05C}" srcOrd="3" destOrd="0" parTransId="{E7DF9504-0075-5940-80D7-C3AEC1CD9130}" sibTransId="{9F21578E-821C-A54E-947F-9DFDBFEC3E0F}"/>
    <dgm:cxn modelId="{9CA26702-1D00-6B4A-8D47-DD2624FC808E}" type="presParOf" srcId="{F218E09A-320D-BD4A-A48A-2F2590B2FD8C}" destId="{C959FD7A-A450-5847-81A1-01E418050DAE}" srcOrd="0" destOrd="0" presId="urn:microsoft.com/office/officeart/2005/8/layout/chevron2"/>
    <dgm:cxn modelId="{D2D61586-EFFC-784F-A420-5F86067DAF4D}" type="presParOf" srcId="{C959FD7A-A450-5847-81A1-01E418050DAE}" destId="{4212F321-870B-9B46-902E-61BE2A6BB119}" srcOrd="0" destOrd="0" presId="urn:microsoft.com/office/officeart/2005/8/layout/chevron2"/>
    <dgm:cxn modelId="{BF7AB2AF-6A95-3042-A6BB-2C3A5942A95D}" type="presParOf" srcId="{C959FD7A-A450-5847-81A1-01E418050DAE}" destId="{07AE1AEA-58BF-A743-974C-33210CCC5FD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CBB9FA-28C5-984C-AEF3-55E8737241C4}" type="doc">
      <dgm:prSet loTypeId="urn:microsoft.com/office/officeart/2005/8/layout/pyramid2" loCatId="" qsTypeId="urn:microsoft.com/office/officeart/2005/8/quickstyle/simple4" qsCatId="simple" csTypeId="urn:microsoft.com/office/officeart/2005/8/colors/accent1_2" csCatId="accent1"/>
      <dgm:spPr/>
      <dgm:t>
        <a:bodyPr/>
        <a:lstStyle/>
        <a:p>
          <a:endParaRPr lang="es-ES"/>
        </a:p>
      </dgm:t>
    </dgm:pt>
    <dgm:pt modelId="{9EC3A964-B600-9944-9DAA-A90C4314CB5F}">
      <dgm:prSet/>
      <dgm:spPr/>
      <dgm:t>
        <a:bodyPr/>
        <a:lstStyle/>
        <a:p>
          <a:pPr rtl="0"/>
          <a:r>
            <a:rPr lang="es-ES_tradnl" smtClean="0"/>
            <a:t>Libros.</a:t>
          </a:r>
          <a:endParaRPr lang="es-ES_tradnl"/>
        </a:p>
      </dgm:t>
    </dgm:pt>
    <dgm:pt modelId="{F30580D0-66C5-CB4F-BBD1-D5329D2B81F6}" type="parTrans" cxnId="{FAA06105-3370-7841-8919-FF7F96F14119}">
      <dgm:prSet/>
      <dgm:spPr/>
      <dgm:t>
        <a:bodyPr/>
        <a:lstStyle/>
        <a:p>
          <a:endParaRPr lang="es-ES"/>
        </a:p>
      </dgm:t>
    </dgm:pt>
    <dgm:pt modelId="{0CB56B5F-CBD2-8947-8BFA-DEABB46A6394}" type="sibTrans" cxnId="{FAA06105-3370-7841-8919-FF7F96F14119}">
      <dgm:prSet/>
      <dgm:spPr/>
      <dgm:t>
        <a:bodyPr/>
        <a:lstStyle/>
        <a:p>
          <a:endParaRPr lang="es-ES"/>
        </a:p>
      </dgm:t>
    </dgm:pt>
    <dgm:pt modelId="{69444FBB-BEA9-7343-925E-357CCC448CD1}">
      <dgm:prSet/>
      <dgm:spPr/>
      <dgm:t>
        <a:bodyPr/>
        <a:lstStyle/>
        <a:p>
          <a:pPr rtl="0"/>
          <a:r>
            <a:rPr lang="es-ES_tradnl" smtClean="0"/>
            <a:t>Folletos.</a:t>
          </a:r>
          <a:endParaRPr lang="es-ES_tradnl"/>
        </a:p>
      </dgm:t>
    </dgm:pt>
    <dgm:pt modelId="{86C88648-4B10-A645-AA52-21837AD1D88E}" type="parTrans" cxnId="{2DF7BE83-EE4A-B745-8E17-54994EBEB077}">
      <dgm:prSet/>
      <dgm:spPr/>
      <dgm:t>
        <a:bodyPr/>
        <a:lstStyle/>
        <a:p>
          <a:endParaRPr lang="es-ES"/>
        </a:p>
      </dgm:t>
    </dgm:pt>
    <dgm:pt modelId="{565D0FD2-6BF4-DF4C-83A5-34422FA35614}" type="sibTrans" cxnId="{2DF7BE83-EE4A-B745-8E17-54994EBEB077}">
      <dgm:prSet/>
      <dgm:spPr/>
      <dgm:t>
        <a:bodyPr/>
        <a:lstStyle/>
        <a:p>
          <a:endParaRPr lang="es-ES"/>
        </a:p>
      </dgm:t>
    </dgm:pt>
    <dgm:pt modelId="{73C61C7F-A2A9-5841-BBC3-C61249FE6107}">
      <dgm:prSet/>
      <dgm:spPr/>
      <dgm:t>
        <a:bodyPr/>
        <a:lstStyle/>
        <a:p>
          <a:pPr rtl="0"/>
          <a:r>
            <a:rPr lang="es-ES_tradnl" smtClean="0"/>
            <a:t>Monografías.</a:t>
          </a:r>
          <a:endParaRPr lang="es-ES_tradnl"/>
        </a:p>
      </dgm:t>
    </dgm:pt>
    <dgm:pt modelId="{6EA3EA43-7093-664C-AEA6-84124B05CC7A}" type="parTrans" cxnId="{F064492F-7744-B249-AAFE-395AFACC7346}">
      <dgm:prSet/>
      <dgm:spPr/>
      <dgm:t>
        <a:bodyPr/>
        <a:lstStyle/>
        <a:p>
          <a:endParaRPr lang="es-ES"/>
        </a:p>
      </dgm:t>
    </dgm:pt>
    <dgm:pt modelId="{ACAE1C80-BF0C-BB46-B052-B6E11A684313}" type="sibTrans" cxnId="{F064492F-7744-B249-AAFE-395AFACC7346}">
      <dgm:prSet/>
      <dgm:spPr/>
      <dgm:t>
        <a:bodyPr/>
        <a:lstStyle/>
        <a:p>
          <a:endParaRPr lang="es-ES"/>
        </a:p>
      </dgm:t>
    </dgm:pt>
    <dgm:pt modelId="{403EF939-7837-2C4C-9B81-08F1331873F2}">
      <dgm:prSet/>
      <dgm:spPr/>
      <dgm:t>
        <a:bodyPr/>
        <a:lstStyle/>
        <a:p>
          <a:pPr rtl="0"/>
          <a:r>
            <a:rPr lang="es-ES_tradnl" smtClean="0"/>
            <a:t>Colecciones de artículos.</a:t>
          </a:r>
          <a:endParaRPr lang="es-ES_tradnl"/>
        </a:p>
      </dgm:t>
    </dgm:pt>
    <dgm:pt modelId="{2E5E6202-69CE-3C4B-844E-DA155402D397}" type="parTrans" cxnId="{1F3BF1CD-551C-A143-8300-84834291C19A}">
      <dgm:prSet/>
      <dgm:spPr/>
      <dgm:t>
        <a:bodyPr/>
        <a:lstStyle/>
        <a:p>
          <a:endParaRPr lang="es-ES"/>
        </a:p>
      </dgm:t>
    </dgm:pt>
    <dgm:pt modelId="{6DA43D17-76A3-E84E-B393-310E94344BCC}" type="sibTrans" cxnId="{1F3BF1CD-551C-A143-8300-84834291C19A}">
      <dgm:prSet/>
      <dgm:spPr/>
      <dgm:t>
        <a:bodyPr/>
        <a:lstStyle/>
        <a:p>
          <a:endParaRPr lang="es-ES"/>
        </a:p>
      </dgm:t>
    </dgm:pt>
    <dgm:pt modelId="{9D38250F-5A78-FD4F-972F-44AB91686102}">
      <dgm:prSet/>
      <dgm:spPr/>
      <dgm:t>
        <a:bodyPr/>
        <a:lstStyle/>
        <a:p>
          <a:pPr rtl="0"/>
          <a:r>
            <a:rPr lang="es-ES_tradnl" smtClean="0"/>
            <a:t>Libros de Textos y Manuales.</a:t>
          </a:r>
          <a:endParaRPr lang="es-ES_tradnl"/>
        </a:p>
      </dgm:t>
    </dgm:pt>
    <dgm:pt modelId="{CBBFE2CA-FF71-6D42-B4DA-B28AA505C2F4}" type="parTrans" cxnId="{C0C465F3-61C3-4041-BBE8-C7F6E3DDBEE6}">
      <dgm:prSet/>
      <dgm:spPr/>
      <dgm:t>
        <a:bodyPr/>
        <a:lstStyle/>
        <a:p>
          <a:endParaRPr lang="es-ES"/>
        </a:p>
      </dgm:t>
    </dgm:pt>
    <dgm:pt modelId="{10CCDDD3-5DD1-7E45-B244-43C40DC0C41D}" type="sibTrans" cxnId="{C0C465F3-61C3-4041-BBE8-C7F6E3DDBEE6}">
      <dgm:prSet/>
      <dgm:spPr/>
      <dgm:t>
        <a:bodyPr/>
        <a:lstStyle/>
        <a:p>
          <a:endParaRPr lang="es-ES"/>
        </a:p>
      </dgm:t>
    </dgm:pt>
    <dgm:pt modelId="{CE88E307-7B0B-FB40-9C0C-892D2D865175}">
      <dgm:prSet/>
      <dgm:spPr/>
      <dgm:t>
        <a:bodyPr/>
        <a:lstStyle/>
        <a:p>
          <a:pPr rtl="0"/>
          <a:r>
            <a:rPr lang="es-ES_tradnl" smtClean="0"/>
            <a:t>Publicaciones Periódicas.</a:t>
          </a:r>
          <a:endParaRPr lang="es-ES_tradnl"/>
        </a:p>
      </dgm:t>
    </dgm:pt>
    <dgm:pt modelId="{821C23EC-E9D9-644B-9347-BF818B44EBAC}" type="parTrans" cxnId="{B67CF127-5883-E244-BC45-327D657C758B}">
      <dgm:prSet/>
      <dgm:spPr/>
      <dgm:t>
        <a:bodyPr/>
        <a:lstStyle/>
        <a:p>
          <a:endParaRPr lang="es-ES"/>
        </a:p>
      </dgm:t>
    </dgm:pt>
    <dgm:pt modelId="{0885858F-A3FE-B849-8ED3-4A1AA1720DD5}" type="sibTrans" cxnId="{B67CF127-5883-E244-BC45-327D657C758B}">
      <dgm:prSet/>
      <dgm:spPr/>
      <dgm:t>
        <a:bodyPr/>
        <a:lstStyle/>
        <a:p>
          <a:endParaRPr lang="es-ES"/>
        </a:p>
      </dgm:t>
    </dgm:pt>
    <dgm:pt modelId="{5373054B-7958-CC41-B02E-1E98822A2DDE}">
      <dgm:prSet/>
      <dgm:spPr/>
      <dgm:t>
        <a:bodyPr/>
        <a:lstStyle/>
        <a:p>
          <a:pPr rtl="0"/>
          <a:r>
            <a:rPr lang="es-ES_tradnl" smtClean="0"/>
            <a:t>Publicaciones Seriadas.</a:t>
          </a:r>
          <a:endParaRPr lang="es-ES_tradnl"/>
        </a:p>
      </dgm:t>
    </dgm:pt>
    <dgm:pt modelId="{59E29826-1595-9D4D-BEA8-30B5DB43A5C8}" type="parTrans" cxnId="{BCA82C62-CD8E-5B45-B462-874940F3E350}">
      <dgm:prSet/>
      <dgm:spPr/>
      <dgm:t>
        <a:bodyPr/>
        <a:lstStyle/>
        <a:p>
          <a:endParaRPr lang="es-ES"/>
        </a:p>
      </dgm:t>
    </dgm:pt>
    <dgm:pt modelId="{D9C3B43C-0164-3C4D-8804-CE93969D63CB}" type="sibTrans" cxnId="{BCA82C62-CD8E-5B45-B462-874940F3E350}">
      <dgm:prSet/>
      <dgm:spPr/>
      <dgm:t>
        <a:bodyPr/>
        <a:lstStyle/>
        <a:p>
          <a:endParaRPr lang="es-ES"/>
        </a:p>
      </dgm:t>
    </dgm:pt>
    <dgm:pt modelId="{36296E87-9D34-6941-BE95-A3FD26E879F4}">
      <dgm:prSet/>
      <dgm:spPr/>
      <dgm:t>
        <a:bodyPr/>
        <a:lstStyle/>
        <a:p>
          <a:pPr rtl="0"/>
          <a:r>
            <a:rPr lang="es-ES_tradnl" smtClean="0"/>
            <a:t>Boletines de Información. </a:t>
          </a:r>
          <a:endParaRPr lang="es-ES_tradnl"/>
        </a:p>
      </dgm:t>
    </dgm:pt>
    <dgm:pt modelId="{8E60D289-0CC2-0148-B7AB-A10DB85F75B0}" type="parTrans" cxnId="{5C424AAF-4D2C-B84D-BFAC-D30F7587FE82}">
      <dgm:prSet/>
      <dgm:spPr/>
      <dgm:t>
        <a:bodyPr/>
        <a:lstStyle/>
        <a:p>
          <a:endParaRPr lang="es-ES"/>
        </a:p>
      </dgm:t>
    </dgm:pt>
    <dgm:pt modelId="{3E07A7CA-89FC-7B47-AC62-39A98F78CC9A}" type="sibTrans" cxnId="{5C424AAF-4D2C-B84D-BFAC-D30F7587FE82}">
      <dgm:prSet/>
      <dgm:spPr/>
      <dgm:t>
        <a:bodyPr/>
        <a:lstStyle/>
        <a:p>
          <a:endParaRPr lang="es-ES"/>
        </a:p>
      </dgm:t>
    </dgm:pt>
    <dgm:pt modelId="{D07C0FDC-7B9B-E44F-8A10-52EA8BCE99BD}">
      <dgm:prSet/>
      <dgm:spPr/>
      <dgm:t>
        <a:bodyPr/>
        <a:lstStyle/>
        <a:p>
          <a:pPr rtl="0"/>
          <a:r>
            <a:rPr lang="es-ES_tradnl" smtClean="0"/>
            <a:t>Documentos Científicos (Tesis, Informes,etc..)</a:t>
          </a:r>
          <a:endParaRPr lang="es-ES_tradnl"/>
        </a:p>
      </dgm:t>
    </dgm:pt>
    <dgm:pt modelId="{177274AB-131C-8A47-BF18-E40F133F300D}" type="parTrans" cxnId="{4C108D05-5614-0842-8030-7C47E0199458}">
      <dgm:prSet/>
      <dgm:spPr/>
      <dgm:t>
        <a:bodyPr/>
        <a:lstStyle/>
        <a:p>
          <a:endParaRPr lang="es-ES"/>
        </a:p>
      </dgm:t>
    </dgm:pt>
    <dgm:pt modelId="{EEFC7142-B3F1-9D45-8B0E-0CD73462E5D5}" type="sibTrans" cxnId="{4C108D05-5614-0842-8030-7C47E0199458}">
      <dgm:prSet/>
      <dgm:spPr/>
      <dgm:t>
        <a:bodyPr/>
        <a:lstStyle/>
        <a:p>
          <a:endParaRPr lang="es-ES"/>
        </a:p>
      </dgm:t>
    </dgm:pt>
    <dgm:pt modelId="{D39340F3-1C25-034F-B115-BC04E5B91A0E}" type="pres">
      <dgm:prSet presAssocID="{B9CBB9FA-28C5-984C-AEF3-55E8737241C4}" presName="compositeShape" presStyleCnt="0">
        <dgm:presLayoutVars>
          <dgm:dir/>
          <dgm:resizeHandles/>
        </dgm:presLayoutVars>
      </dgm:prSet>
      <dgm:spPr/>
      <dgm:t>
        <a:bodyPr/>
        <a:lstStyle/>
        <a:p>
          <a:endParaRPr lang="es-ES"/>
        </a:p>
      </dgm:t>
    </dgm:pt>
    <dgm:pt modelId="{50674C19-4FB8-9241-B5DB-DD7E5319A153}" type="pres">
      <dgm:prSet presAssocID="{B9CBB9FA-28C5-984C-AEF3-55E8737241C4}" presName="pyramid" presStyleLbl="node1" presStyleIdx="0" presStyleCnt="1"/>
      <dgm:spPr/>
    </dgm:pt>
    <dgm:pt modelId="{68643BD4-E4BB-A54C-A35C-1745A1C7214F}" type="pres">
      <dgm:prSet presAssocID="{B9CBB9FA-28C5-984C-AEF3-55E8737241C4}" presName="theList" presStyleCnt="0"/>
      <dgm:spPr/>
    </dgm:pt>
    <dgm:pt modelId="{097A63B7-75E3-BE48-BADE-A4EE98251877}" type="pres">
      <dgm:prSet presAssocID="{9EC3A964-B600-9944-9DAA-A90C4314CB5F}" presName="aNode" presStyleLbl="fgAcc1" presStyleIdx="0" presStyleCnt="9">
        <dgm:presLayoutVars>
          <dgm:bulletEnabled val="1"/>
        </dgm:presLayoutVars>
      </dgm:prSet>
      <dgm:spPr/>
      <dgm:t>
        <a:bodyPr/>
        <a:lstStyle/>
        <a:p>
          <a:endParaRPr lang="es-ES"/>
        </a:p>
      </dgm:t>
    </dgm:pt>
    <dgm:pt modelId="{5FB7F7D3-0B9C-544D-A231-24BE9D984A96}" type="pres">
      <dgm:prSet presAssocID="{9EC3A964-B600-9944-9DAA-A90C4314CB5F}" presName="aSpace" presStyleCnt="0"/>
      <dgm:spPr/>
    </dgm:pt>
    <dgm:pt modelId="{29DB7FCF-C355-0F44-ABD7-C2D6157EB9FE}" type="pres">
      <dgm:prSet presAssocID="{69444FBB-BEA9-7343-925E-357CCC448CD1}" presName="aNode" presStyleLbl="fgAcc1" presStyleIdx="1" presStyleCnt="9">
        <dgm:presLayoutVars>
          <dgm:bulletEnabled val="1"/>
        </dgm:presLayoutVars>
      </dgm:prSet>
      <dgm:spPr/>
      <dgm:t>
        <a:bodyPr/>
        <a:lstStyle/>
        <a:p>
          <a:endParaRPr lang="es-ES"/>
        </a:p>
      </dgm:t>
    </dgm:pt>
    <dgm:pt modelId="{8FA091BA-82CD-4544-B3C3-E0EB7C0DF255}" type="pres">
      <dgm:prSet presAssocID="{69444FBB-BEA9-7343-925E-357CCC448CD1}" presName="aSpace" presStyleCnt="0"/>
      <dgm:spPr/>
    </dgm:pt>
    <dgm:pt modelId="{692D0717-1704-F448-A641-85F9967D2D5A}" type="pres">
      <dgm:prSet presAssocID="{73C61C7F-A2A9-5841-BBC3-C61249FE6107}" presName="aNode" presStyleLbl="fgAcc1" presStyleIdx="2" presStyleCnt="9">
        <dgm:presLayoutVars>
          <dgm:bulletEnabled val="1"/>
        </dgm:presLayoutVars>
      </dgm:prSet>
      <dgm:spPr/>
      <dgm:t>
        <a:bodyPr/>
        <a:lstStyle/>
        <a:p>
          <a:endParaRPr lang="es-ES"/>
        </a:p>
      </dgm:t>
    </dgm:pt>
    <dgm:pt modelId="{FD75D2B1-3321-374A-AD6E-28F9986B6DEE}" type="pres">
      <dgm:prSet presAssocID="{73C61C7F-A2A9-5841-BBC3-C61249FE6107}" presName="aSpace" presStyleCnt="0"/>
      <dgm:spPr/>
    </dgm:pt>
    <dgm:pt modelId="{0458E9F8-6CD2-6A40-AF75-71DB3564633E}" type="pres">
      <dgm:prSet presAssocID="{403EF939-7837-2C4C-9B81-08F1331873F2}" presName="aNode" presStyleLbl="fgAcc1" presStyleIdx="3" presStyleCnt="9">
        <dgm:presLayoutVars>
          <dgm:bulletEnabled val="1"/>
        </dgm:presLayoutVars>
      </dgm:prSet>
      <dgm:spPr/>
      <dgm:t>
        <a:bodyPr/>
        <a:lstStyle/>
        <a:p>
          <a:endParaRPr lang="es-ES"/>
        </a:p>
      </dgm:t>
    </dgm:pt>
    <dgm:pt modelId="{6F1B6D80-E78C-B54C-AB6A-27FE7CB9E179}" type="pres">
      <dgm:prSet presAssocID="{403EF939-7837-2C4C-9B81-08F1331873F2}" presName="aSpace" presStyleCnt="0"/>
      <dgm:spPr/>
    </dgm:pt>
    <dgm:pt modelId="{ECCAA67C-D286-A54C-95C0-89FFA2AAC14F}" type="pres">
      <dgm:prSet presAssocID="{9D38250F-5A78-FD4F-972F-44AB91686102}" presName="aNode" presStyleLbl="fgAcc1" presStyleIdx="4" presStyleCnt="9">
        <dgm:presLayoutVars>
          <dgm:bulletEnabled val="1"/>
        </dgm:presLayoutVars>
      </dgm:prSet>
      <dgm:spPr/>
      <dgm:t>
        <a:bodyPr/>
        <a:lstStyle/>
        <a:p>
          <a:endParaRPr lang="es-ES"/>
        </a:p>
      </dgm:t>
    </dgm:pt>
    <dgm:pt modelId="{B15FF612-462D-9749-87E7-10B564261A26}" type="pres">
      <dgm:prSet presAssocID="{9D38250F-5A78-FD4F-972F-44AB91686102}" presName="aSpace" presStyleCnt="0"/>
      <dgm:spPr/>
    </dgm:pt>
    <dgm:pt modelId="{1A9ECB3C-5A72-1F46-9B86-5C8D64D8AD5E}" type="pres">
      <dgm:prSet presAssocID="{CE88E307-7B0B-FB40-9C0C-892D2D865175}" presName="aNode" presStyleLbl="fgAcc1" presStyleIdx="5" presStyleCnt="9">
        <dgm:presLayoutVars>
          <dgm:bulletEnabled val="1"/>
        </dgm:presLayoutVars>
      </dgm:prSet>
      <dgm:spPr/>
      <dgm:t>
        <a:bodyPr/>
        <a:lstStyle/>
        <a:p>
          <a:endParaRPr lang="es-ES"/>
        </a:p>
      </dgm:t>
    </dgm:pt>
    <dgm:pt modelId="{31FE11F7-5946-5249-B577-B6A46EDFB2B8}" type="pres">
      <dgm:prSet presAssocID="{CE88E307-7B0B-FB40-9C0C-892D2D865175}" presName="aSpace" presStyleCnt="0"/>
      <dgm:spPr/>
    </dgm:pt>
    <dgm:pt modelId="{FB04AFB5-4023-4749-9D41-BD1B9FBA9F4A}" type="pres">
      <dgm:prSet presAssocID="{5373054B-7958-CC41-B02E-1E98822A2DDE}" presName="aNode" presStyleLbl="fgAcc1" presStyleIdx="6" presStyleCnt="9">
        <dgm:presLayoutVars>
          <dgm:bulletEnabled val="1"/>
        </dgm:presLayoutVars>
      </dgm:prSet>
      <dgm:spPr/>
      <dgm:t>
        <a:bodyPr/>
        <a:lstStyle/>
        <a:p>
          <a:endParaRPr lang="es-ES"/>
        </a:p>
      </dgm:t>
    </dgm:pt>
    <dgm:pt modelId="{87A30FC8-5643-8046-8B0A-1C561C47A7CA}" type="pres">
      <dgm:prSet presAssocID="{5373054B-7958-CC41-B02E-1E98822A2DDE}" presName="aSpace" presStyleCnt="0"/>
      <dgm:spPr/>
    </dgm:pt>
    <dgm:pt modelId="{246F3EDF-6984-704F-A579-E028AF6D2F9A}" type="pres">
      <dgm:prSet presAssocID="{36296E87-9D34-6941-BE95-A3FD26E879F4}" presName="aNode" presStyleLbl="fgAcc1" presStyleIdx="7" presStyleCnt="9">
        <dgm:presLayoutVars>
          <dgm:bulletEnabled val="1"/>
        </dgm:presLayoutVars>
      </dgm:prSet>
      <dgm:spPr/>
      <dgm:t>
        <a:bodyPr/>
        <a:lstStyle/>
        <a:p>
          <a:endParaRPr lang="es-ES"/>
        </a:p>
      </dgm:t>
    </dgm:pt>
    <dgm:pt modelId="{BC02D292-B2DC-3341-B2DE-B07A81F7B762}" type="pres">
      <dgm:prSet presAssocID="{36296E87-9D34-6941-BE95-A3FD26E879F4}" presName="aSpace" presStyleCnt="0"/>
      <dgm:spPr/>
    </dgm:pt>
    <dgm:pt modelId="{38D4E4D3-7D06-AA4B-8258-E0A11CB2CA73}" type="pres">
      <dgm:prSet presAssocID="{D07C0FDC-7B9B-E44F-8A10-52EA8BCE99BD}" presName="aNode" presStyleLbl="fgAcc1" presStyleIdx="8" presStyleCnt="9">
        <dgm:presLayoutVars>
          <dgm:bulletEnabled val="1"/>
        </dgm:presLayoutVars>
      </dgm:prSet>
      <dgm:spPr/>
      <dgm:t>
        <a:bodyPr/>
        <a:lstStyle/>
        <a:p>
          <a:endParaRPr lang="es-ES"/>
        </a:p>
      </dgm:t>
    </dgm:pt>
    <dgm:pt modelId="{45F95322-9AF5-5E48-A4E4-F978BE75D63F}" type="pres">
      <dgm:prSet presAssocID="{D07C0FDC-7B9B-E44F-8A10-52EA8BCE99BD}" presName="aSpace" presStyleCnt="0"/>
      <dgm:spPr/>
    </dgm:pt>
  </dgm:ptLst>
  <dgm:cxnLst>
    <dgm:cxn modelId="{A58F1DAA-D9A6-3242-8D1A-FCDDC55A3A67}" type="presOf" srcId="{D07C0FDC-7B9B-E44F-8A10-52EA8BCE99BD}" destId="{38D4E4D3-7D06-AA4B-8258-E0A11CB2CA73}" srcOrd="0" destOrd="0" presId="urn:microsoft.com/office/officeart/2005/8/layout/pyramid2"/>
    <dgm:cxn modelId="{E27F3A5E-9644-2D42-878C-AA9DB477F52B}" type="presOf" srcId="{9EC3A964-B600-9944-9DAA-A90C4314CB5F}" destId="{097A63B7-75E3-BE48-BADE-A4EE98251877}" srcOrd="0" destOrd="0" presId="urn:microsoft.com/office/officeart/2005/8/layout/pyramid2"/>
    <dgm:cxn modelId="{1F3BF1CD-551C-A143-8300-84834291C19A}" srcId="{B9CBB9FA-28C5-984C-AEF3-55E8737241C4}" destId="{403EF939-7837-2C4C-9B81-08F1331873F2}" srcOrd="3" destOrd="0" parTransId="{2E5E6202-69CE-3C4B-844E-DA155402D397}" sibTransId="{6DA43D17-76A3-E84E-B393-310E94344BCC}"/>
    <dgm:cxn modelId="{F064492F-7744-B249-AAFE-395AFACC7346}" srcId="{B9CBB9FA-28C5-984C-AEF3-55E8737241C4}" destId="{73C61C7F-A2A9-5841-BBC3-C61249FE6107}" srcOrd="2" destOrd="0" parTransId="{6EA3EA43-7093-664C-AEA6-84124B05CC7A}" sibTransId="{ACAE1C80-BF0C-BB46-B052-B6E11A684313}"/>
    <dgm:cxn modelId="{B67CF127-5883-E244-BC45-327D657C758B}" srcId="{B9CBB9FA-28C5-984C-AEF3-55E8737241C4}" destId="{CE88E307-7B0B-FB40-9C0C-892D2D865175}" srcOrd="5" destOrd="0" parTransId="{821C23EC-E9D9-644B-9347-BF818B44EBAC}" sibTransId="{0885858F-A3FE-B849-8ED3-4A1AA1720DD5}"/>
    <dgm:cxn modelId="{C0C465F3-61C3-4041-BBE8-C7F6E3DDBEE6}" srcId="{B9CBB9FA-28C5-984C-AEF3-55E8737241C4}" destId="{9D38250F-5A78-FD4F-972F-44AB91686102}" srcOrd="4" destOrd="0" parTransId="{CBBFE2CA-FF71-6D42-B4DA-B28AA505C2F4}" sibTransId="{10CCDDD3-5DD1-7E45-B244-43C40DC0C41D}"/>
    <dgm:cxn modelId="{F6C319E7-51B1-9841-93D5-66CED18836D1}" type="presOf" srcId="{69444FBB-BEA9-7343-925E-357CCC448CD1}" destId="{29DB7FCF-C355-0F44-ABD7-C2D6157EB9FE}" srcOrd="0" destOrd="0" presId="urn:microsoft.com/office/officeart/2005/8/layout/pyramid2"/>
    <dgm:cxn modelId="{5C424AAF-4D2C-B84D-BFAC-D30F7587FE82}" srcId="{B9CBB9FA-28C5-984C-AEF3-55E8737241C4}" destId="{36296E87-9D34-6941-BE95-A3FD26E879F4}" srcOrd="7" destOrd="0" parTransId="{8E60D289-0CC2-0148-B7AB-A10DB85F75B0}" sibTransId="{3E07A7CA-89FC-7B47-AC62-39A98F78CC9A}"/>
    <dgm:cxn modelId="{77816516-799D-724D-B5CC-B33A86981DB2}" type="presOf" srcId="{73C61C7F-A2A9-5841-BBC3-C61249FE6107}" destId="{692D0717-1704-F448-A641-85F9967D2D5A}" srcOrd="0" destOrd="0" presId="urn:microsoft.com/office/officeart/2005/8/layout/pyramid2"/>
    <dgm:cxn modelId="{87AA3516-6CAD-8F4A-A0E7-DB7C88B9BCC8}" type="presOf" srcId="{403EF939-7837-2C4C-9B81-08F1331873F2}" destId="{0458E9F8-6CD2-6A40-AF75-71DB3564633E}" srcOrd="0" destOrd="0" presId="urn:microsoft.com/office/officeart/2005/8/layout/pyramid2"/>
    <dgm:cxn modelId="{985DE3D6-FE04-E64E-952D-0CBF4560179D}" type="presOf" srcId="{9D38250F-5A78-FD4F-972F-44AB91686102}" destId="{ECCAA67C-D286-A54C-95C0-89FFA2AAC14F}" srcOrd="0" destOrd="0" presId="urn:microsoft.com/office/officeart/2005/8/layout/pyramid2"/>
    <dgm:cxn modelId="{248E19C0-2023-2048-AE4A-B4ADC2983C03}" type="presOf" srcId="{B9CBB9FA-28C5-984C-AEF3-55E8737241C4}" destId="{D39340F3-1C25-034F-B115-BC04E5B91A0E}" srcOrd="0" destOrd="0" presId="urn:microsoft.com/office/officeart/2005/8/layout/pyramid2"/>
    <dgm:cxn modelId="{2DF7BE83-EE4A-B745-8E17-54994EBEB077}" srcId="{B9CBB9FA-28C5-984C-AEF3-55E8737241C4}" destId="{69444FBB-BEA9-7343-925E-357CCC448CD1}" srcOrd="1" destOrd="0" parTransId="{86C88648-4B10-A645-AA52-21837AD1D88E}" sibTransId="{565D0FD2-6BF4-DF4C-83A5-34422FA35614}"/>
    <dgm:cxn modelId="{BCA82C62-CD8E-5B45-B462-874940F3E350}" srcId="{B9CBB9FA-28C5-984C-AEF3-55E8737241C4}" destId="{5373054B-7958-CC41-B02E-1E98822A2DDE}" srcOrd="6" destOrd="0" parTransId="{59E29826-1595-9D4D-BEA8-30B5DB43A5C8}" sibTransId="{D9C3B43C-0164-3C4D-8804-CE93969D63CB}"/>
    <dgm:cxn modelId="{53B9E31D-56B8-5C4C-B09C-C4B8F243A8D1}" type="presOf" srcId="{CE88E307-7B0B-FB40-9C0C-892D2D865175}" destId="{1A9ECB3C-5A72-1F46-9B86-5C8D64D8AD5E}" srcOrd="0" destOrd="0" presId="urn:microsoft.com/office/officeart/2005/8/layout/pyramid2"/>
    <dgm:cxn modelId="{4C108D05-5614-0842-8030-7C47E0199458}" srcId="{B9CBB9FA-28C5-984C-AEF3-55E8737241C4}" destId="{D07C0FDC-7B9B-E44F-8A10-52EA8BCE99BD}" srcOrd="8" destOrd="0" parTransId="{177274AB-131C-8A47-BF18-E40F133F300D}" sibTransId="{EEFC7142-B3F1-9D45-8B0E-0CD73462E5D5}"/>
    <dgm:cxn modelId="{990387E7-F483-1548-9D18-5D2F8890D528}" type="presOf" srcId="{5373054B-7958-CC41-B02E-1E98822A2DDE}" destId="{FB04AFB5-4023-4749-9D41-BD1B9FBA9F4A}" srcOrd="0" destOrd="0" presId="urn:microsoft.com/office/officeart/2005/8/layout/pyramid2"/>
    <dgm:cxn modelId="{2796099E-FA7A-E04D-BA51-C7977C3DCC43}" type="presOf" srcId="{36296E87-9D34-6941-BE95-A3FD26E879F4}" destId="{246F3EDF-6984-704F-A579-E028AF6D2F9A}" srcOrd="0" destOrd="0" presId="urn:microsoft.com/office/officeart/2005/8/layout/pyramid2"/>
    <dgm:cxn modelId="{FAA06105-3370-7841-8919-FF7F96F14119}" srcId="{B9CBB9FA-28C5-984C-AEF3-55E8737241C4}" destId="{9EC3A964-B600-9944-9DAA-A90C4314CB5F}" srcOrd="0" destOrd="0" parTransId="{F30580D0-66C5-CB4F-BBD1-D5329D2B81F6}" sibTransId="{0CB56B5F-CBD2-8947-8BFA-DEABB46A6394}"/>
    <dgm:cxn modelId="{0ABB3C39-440D-814C-8CD2-AA09FC0BE9DC}" type="presParOf" srcId="{D39340F3-1C25-034F-B115-BC04E5B91A0E}" destId="{50674C19-4FB8-9241-B5DB-DD7E5319A153}" srcOrd="0" destOrd="0" presId="urn:microsoft.com/office/officeart/2005/8/layout/pyramid2"/>
    <dgm:cxn modelId="{7BC449E2-3D24-4C46-850A-05191AF1D738}" type="presParOf" srcId="{D39340F3-1C25-034F-B115-BC04E5B91A0E}" destId="{68643BD4-E4BB-A54C-A35C-1745A1C7214F}" srcOrd="1" destOrd="0" presId="urn:microsoft.com/office/officeart/2005/8/layout/pyramid2"/>
    <dgm:cxn modelId="{673C20B1-ABBF-BB48-9762-06939B1B178D}" type="presParOf" srcId="{68643BD4-E4BB-A54C-A35C-1745A1C7214F}" destId="{097A63B7-75E3-BE48-BADE-A4EE98251877}" srcOrd="0" destOrd="0" presId="urn:microsoft.com/office/officeart/2005/8/layout/pyramid2"/>
    <dgm:cxn modelId="{10D1D9A9-F07F-044F-8BB7-ECD16D84950D}" type="presParOf" srcId="{68643BD4-E4BB-A54C-A35C-1745A1C7214F}" destId="{5FB7F7D3-0B9C-544D-A231-24BE9D984A96}" srcOrd="1" destOrd="0" presId="urn:microsoft.com/office/officeart/2005/8/layout/pyramid2"/>
    <dgm:cxn modelId="{AB6626A7-581B-B44B-905D-25840802BE4A}" type="presParOf" srcId="{68643BD4-E4BB-A54C-A35C-1745A1C7214F}" destId="{29DB7FCF-C355-0F44-ABD7-C2D6157EB9FE}" srcOrd="2" destOrd="0" presId="urn:microsoft.com/office/officeart/2005/8/layout/pyramid2"/>
    <dgm:cxn modelId="{8ED23BB0-CF14-164F-B10F-8AF844492D08}" type="presParOf" srcId="{68643BD4-E4BB-A54C-A35C-1745A1C7214F}" destId="{8FA091BA-82CD-4544-B3C3-E0EB7C0DF255}" srcOrd="3" destOrd="0" presId="urn:microsoft.com/office/officeart/2005/8/layout/pyramid2"/>
    <dgm:cxn modelId="{378855F3-D806-194F-A82D-311C690FA315}" type="presParOf" srcId="{68643BD4-E4BB-A54C-A35C-1745A1C7214F}" destId="{692D0717-1704-F448-A641-85F9967D2D5A}" srcOrd="4" destOrd="0" presId="urn:microsoft.com/office/officeart/2005/8/layout/pyramid2"/>
    <dgm:cxn modelId="{4DCF650A-B02E-0149-B5AF-4F1F1A81986F}" type="presParOf" srcId="{68643BD4-E4BB-A54C-A35C-1745A1C7214F}" destId="{FD75D2B1-3321-374A-AD6E-28F9986B6DEE}" srcOrd="5" destOrd="0" presId="urn:microsoft.com/office/officeart/2005/8/layout/pyramid2"/>
    <dgm:cxn modelId="{44C4202F-309E-7A43-87B8-F2325B5D6AD9}" type="presParOf" srcId="{68643BD4-E4BB-A54C-A35C-1745A1C7214F}" destId="{0458E9F8-6CD2-6A40-AF75-71DB3564633E}" srcOrd="6" destOrd="0" presId="urn:microsoft.com/office/officeart/2005/8/layout/pyramid2"/>
    <dgm:cxn modelId="{63CDDAFC-2761-3944-A2BD-70BA15FA897C}" type="presParOf" srcId="{68643BD4-E4BB-A54C-A35C-1745A1C7214F}" destId="{6F1B6D80-E78C-B54C-AB6A-27FE7CB9E179}" srcOrd="7" destOrd="0" presId="urn:microsoft.com/office/officeart/2005/8/layout/pyramid2"/>
    <dgm:cxn modelId="{2D01816F-7458-E64C-941E-678AD61B3237}" type="presParOf" srcId="{68643BD4-E4BB-A54C-A35C-1745A1C7214F}" destId="{ECCAA67C-D286-A54C-95C0-89FFA2AAC14F}" srcOrd="8" destOrd="0" presId="urn:microsoft.com/office/officeart/2005/8/layout/pyramid2"/>
    <dgm:cxn modelId="{8B95205B-8561-3C49-9F8A-12DD35912548}" type="presParOf" srcId="{68643BD4-E4BB-A54C-A35C-1745A1C7214F}" destId="{B15FF612-462D-9749-87E7-10B564261A26}" srcOrd="9" destOrd="0" presId="urn:microsoft.com/office/officeart/2005/8/layout/pyramid2"/>
    <dgm:cxn modelId="{E6823175-DC01-E744-A3C5-4332C6AEA9EF}" type="presParOf" srcId="{68643BD4-E4BB-A54C-A35C-1745A1C7214F}" destId="{1A9ECB3C-5A72-1F46-9B86-5C8D64D8AD5E}" srcOrd="10" destOrd="0" presId="urn:microsoft.com/office/officeart/2005/8/layout/pyramid2"/>
    <dgm:cxn modelId="{C22227B9-4FF8-8C45-8344-28540E01F47F}" type="presParOf" srcId="{68643BD4-E4BB-A54C-A35C-1745A1C7214F}" destId="{31FE11F7-5946-5249-B577-B6A46EDFB2B8}" srcOrd="11" destOrd="0" presId="urn:microsoft.com/office/officeart/2005/8/layout/pyramid2"/>
    <dgm:cxn modelId="{C4EABBBC-1A24-234B-9654-A45B24F67FD3}" type="presParOf" srcId="{68643BD4-E4BB-A54C-A35C-1745A1C7214F}" destId="{FB04AFB5-4023-4749-9D41-BD1B9FBA9F4A}" srcOrd="12" destOrd="0" presId="urn:microsoft.com/office/officeart/2005/8/layout/pyramid2"/>
    <dgm:cxn modelId="{FF7FC116-E892-3B4E-929F-075DCF8DEFD9}" type="presParOf" srcId="{68643BD4-E4BB-A54C-A35C-1745A1C7214F}" destId="{87A30FC8-5643-8046-8B0A-1C561C47A7CA}" srcOrd="13" destOrd="0" presId="urn:microsoft.com/office/officeart/2005/8/layout/pyramid2"/>
    <dgm:cxn modelId="{F17B0B7B-7161-1341-9E4A-A3043DB90F13}" type="presParOf" srcId="{68643BD4-E4BB-A54C-A35C-1745A1C7214F}" destId="{246F3EDF-6984-704F-A579-E028AF6D2F9A}" srcOrd="14" destOrd="0" presId="urn:microsoft.com/office/officeart/2005/8/layout/pyramid2"/>
    <dgm:cxn modelId="{70DE0766-EBDD-C64A-A898-3FC5BF5E09F8}" type="presParOf" srcId="{68643BD4-E4BB-A54C-A35C-1745A1C7214F}" destId="{BC02D292-B2DC-3341-B2DE-B07A81F7B762}" srcOrd="15" destOrd="0" presId="urn:microsoft.com/office/officeart/2005/8/layout/pyramid2"/>
    <dgm:cxn modelId="{AFAC4850-B875-5B45-B5F5-97E64E932767}" type="presParOf" srcId="{68643BD4-E4BB-A54C-A35C-1745A1C7214F}" destId="{38D4E4D3-7D06-AA4B-8258-E0A11CB2CA73}" srcOrd="16" destOrd="0" presId="urn:microsoft.com/office/officeart/2005/8/layout/pyramid2"/>
    <dgm:cxn modelId="{1E19E4EA-12C4-F542-BC1C-71E96935671C}" type="presParOf" srcId="{68643BD4-E4BB-A54C-A35C-1745A1C7214F}" destId="{45F95322-9AF5-5E48-A4E4-F978BE75D63F}" srcOrd="1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E48BC2-9A8D-C24E-82FB-84B440925CDE}" type="doc">
      <dgm:prSet loTypeId="urn:microsoft.com/office/officeart/2009/3/layout/IncreasingArrowsProcess" loCatId="" qsTypeId="urn:microsoft.com/office/officeart/2005/8/quickstyle/simple4" qsCatId="simple" csTypeId="urn:microsoft.com/office/officeart/2005/8/colors/accent1_2" csCatId="accent1"/>
      <dgm:spPr/>
      <dgm:t>
        <a:bodyPr/>
        <a:lstStyle/>
        <a:p>
          <a:endParaRPr lang="es-ES"/>
        </a:p>
      </dgm:t>
    </dgm:pt>
    <dgm:pt modelId="{38A18869-F9F5-F44F-95B7-6EFD185573D3}">
      <dgm:prSet/>
      <dgm:spPr/>
      <dgm:t>
        <a:bodyPr/>
        <a:lstStyle/>
        <a:p>
          <a:pPr rtl="0"/>
          <a:r>
            <a:rPr lang="es-ES_tradnl" smtClean="0"/>
            <a:t>Localización preliminar o exploratoria de las fuentes.</a:t>
          </a:r>
          <a:endParaRPr lang="es-ES_tradnl"/>
        </a:p>
      </dgm:t>
    </dgm:pt>
    <dgm:pt modelId="{0DAEF5D0-ECF6-3549-92BB-BF0239BC004A}" type="parTrans" cxnId="{B5EE845C-29B0-0E48-8EF8-CAD966AA67E8}">
      <dgm:prSet/>
      <dgm:spPr/>
      <dgm:t>
        <a:bodyPr/>
        <a:lstStyle/>
        <a:p>
          <a:endParaRPr lang="es-ES"/>
        </a:p>
      </dgm:t>
    </dgm:pt>
    <dgm:pt modelId="{82AA9823-B724-BA46-9E88-D11F8801DD93}" type="sibTrans" cxnId="{B5EE845C-29B0-0E48-8EF8-CAD966AA67E8}">
      <dgm:prSet/>
      <dgm:spPr/>
      <dgm:t>
        <a:bodyPr/>
        <a:lstStyle/>
        <a:p>
          <a:endParaRPr lang="es-ES"/>
        </a:p>
      </dgm:t>
    </dgm:pt>
    <dgm:pt modelId="{FF0B3988-CD57-CE44-B9AC-B3963D5DE41E}">
      <dgm:prSet/>
      <dgm:spPr/>
      <dgm:t>
        <a:bodyPr/>
        <a:lstStyle/>
        <a:p>
          <a:pPr rtl="0"/>
          <a:r>
            <a:rPr lang="es-ES_tradnl" smtClean="0"/>
            <a:t>Búsqueda bibliográfica exploratoria.</a:t>
          </a:r>
          <a:endParaRPr lang="es-ES_tradnl"/>
        </a:p>
      </dgm:t>
    </dgm:pt>
    <dgm:pt modelId="{3D62B233-4459-4D4C-AE04-EB7AB0197889}" type="parTrans" cxnId="{B416A934-95EA-2C42-8026-FAC14C91E692}">
      <dgm:prSet/>
      <dgm:spPr/>
      <dgm:t>
        <a:bodyPr/>
        <a:lstStyle/>
        <a:p>
          <a:endParaRPr lang="es-ES"/>
        </a:p>
      </dgm:t>
    </dgm:pt>
    <dgm:pt modelId="{D94C95FD-1C1D-3547-92E4-5ECAD7614E01}" type="sibTrans" cxnId="{B416A934-95EA-2C42-8026-FAC14C91E692}">
      <dgm:prSet/>
      <dgm:spPr/>
      <dgm:t>
        <a:bodyPr/>
        <a:lstStyle/>
        <a:p>
          <a:endParaRPr lang="es-ES"/>
        </a:p>
      </dgm:t>
    </dgm:pt>
    <dgm:pt modelId="{383D25AC-A2FA-3C46-9AD9-D047181DA922}">
      <dgm:prSet/>
      <dgm:spPr/>
      <dgm:t>
        <a:bodyPr/>
        <a:lstStyle/>
        <a:p>
          <a:pPr rtl="0"/>
          <a:r>
            <a:rPr lang="es-ES_tradnl" smtClean="0"/>
            <a:t>Lectura inicial y consulta a especialistas.</a:t>
          </a:r>
          <a:endParaRPr lang="es-ES_tradnl"/>
        </a:p>
      </dgm:t>
    </dgm:pt>
    <dgm:pt modelId="{6B271F0E-8A18-F345-92D6-4F4BC494E358}" type="parTrans" cxnId="{AFD220AB-23D4-F94E-9647-037AD729A0E2}">
      <dgm:prSet/>
      <dgm:spPr/>
      <dgm:t>
        <a:bodyPr/>
        <a:lstStyle/>
        <a:p>
          <a:endParaRPr lang="es-ES"/>
        </a:p>
      </dgm:t>
    </dgm:pt>
    <dgm:pt modelId="{469D3C97-7D34-2B45-90E9-C5F3BC912CE3}" type="sibTrans" cxnId="{AFD220AB-23D4-F94E-9647-037AD729A0E2}">
      <dgm:prSet/>
      <dgm:spPr/>
      <dgm:t>
        <a:bodyPr/>
        <a:lstStyle/>
        <a:p>
          <a:endParaRPr lang="es-ES"/>
        </a:p>
      </dgm:t>
    </dgm:pt>
    <dgm:pt modelId="{E34A6359-0704-984F-8F75-7ECAF31A747D}">
      <dgm:prSet/>
      <dgm:spPr/>
      <dgm:t>
        <a:bodyPr/>
        <a:lstStyle/>
        <a:p>
          <a:pPr rtl="0"/>
          <a:r>
            <a:rPr lang="es-ES_tradnl" smtClean="0"/>
            <a:t>Enunciado y definición.</a:t>
          </a:r>
          <a:endParaRPr lang="es-ES_tradnl"/>
        </a:p>
      </dgm:t>
    </dgm:pt>
    <dgm:pt modelId="{965CBBA9-DD52-A74A-94C5-3E7B01097440}" type="parTrans" cxnId="{BD0333AB-96A4-EF42-BC9D-0927C37FB0E6}">
      <dgm:prSet/>
      <dgm:spPr/>
      <dgm:t>
        <a:bodyPr/>
        <a:lstStyle/>
        <a:p>
          <a:endParaRPr lang="es-ES"/>
        </a:p>
      </dgm:t>
    </dgm:pt>
    <dgm:pt modelId="{E49C8F6D-B491-6241-A590-0BEF14797338}" type="sibTrans" cxnId="{BD0333AB-96A4-EF42-BC9D-0927C37FB0E6}">
      <dgm:prSet/>
      <dgm:spPr/>
      <dgm:t>
        <a:bodyPr/>
        <a:lstStyle/>
        <a:p>
          <a:endParaRPr lang="es-ES"/>
        </a:p>
      </dgm:t>
    </dgm:pt>
    <dgm:pt modelId="{E7397BBC-DC36-C64A-A4BF-B883BBA803A3}" type="pres">
      <dgm:prSet presAssocID="{5EE48BC2-9A8D-C24E-82FB-84B440925CDE}" presName="Name0" presStyleCnt="0">
        <dgm:presLayoutVars>
          <dgm:chMax val="5"/>
          <dgm:chPref val="5"/>
          <dgm:dir/>
          <dgm:animLvl val="lvl"/>
        </dgm:presLayoutVars>
      </dgm:prSet>
      <dgm:spPr/>
      <dgm:t>
        <a:bodyPr/>
        <a:lstStyle/>
        <a:p>
          <a:endParaRPr lang="es-ES"/>
        </a:p>
      </dgm:t>
    </dgm:pt>
    <dgm:pt modelId="{69442A91-22B9-3044-BFD8-C414E0199651}" type="pres">
      <dgm:prSet presAssocID="{38A18869-F9F5-F44F-95B7-6EFD185573D3}" presName="parentText1" presStyleLbl="node1" presStyleIdx="0" presStyleCnt="4">
        <dgm:presLayoutVars>
          <dgm:chMax/>
          <dgm:chPref val="3"/>
          <dgm:bulletEnabled val="1"/>
        </dgm:presLayoutVars>
      </dgm:prSet>
      <dgm:spPr/>
      <dgm:t>
        <a:bodyPr/>
        <a:lstStyle/>
        <a:p>
          <a:endParaRPr lang="es-ES"/>
        </a:p>
      </dgm:t>
    </dgm:pt>
    <dgm:pt modelId="{BE08D4D9-4B10-E048-956F-F2962D4AEE93}" type="pres">
      <dgm:prSet presAssocID="{FF0B3988-CD57-CE44-B9AC-B3963D5DE41E}" presName="parentText2" presStyleLbl="node1" presStyleIdx="1" presStyleCnt="4">
        <dgm:presLayoutVars>
          <dgm:chMax/>
          <dgm:chPref val="3"/>
          <dgm:bulletEnabled val="1"/>
        </dgm:presLayoutVars>
      </dgm:prSet>
      <dgm:spPr/>
      <dgm:t>
        <a:bodyPr/>
        <a:lstStyle/>
        <a:p>
          <a:endParaRPr lang="es-ES"/>
        </a:p>
      </dgm:t>
    </dgm:pt>
    <dgm:pt modelId="{00C85940-C22A-AA49-A94F-50FDE26449FA}" type="pres">
      <dgm:prSet presAssocID="{383D25AC-A2FA-3C46-9AD9-D047181DA922}" presName="parentText3" presStyleLbl="node1" presStyleIdx="2" presStyleCnt="4">
        <dgm:presLayoutVars>
          <dgm:chMax/>
          <dgm:chPref val="3"/>
          <dgm:bulletEnabled val="1"/>
        </dgm:presLayoutVars>
      </dgm:prSet>
      <dgm:spPr/>
      <dgm:t>
        <a:bodyPr/>
        <a:lstStyle/>
        <a:p>
          <a:endParaRPr lang="es-ES"/>
        </a:p>
      </dgm:t>
    </dgm:pt>
    <dgm:pt modelId="{D7D59B71-8FC3-914E-A28C-B3E9A4DC9B61}" type="pres">
      <dgm:prSet presAssocID="{E34A6359-0704-984F-8F75-7ECAF31A747D}" presName="parentText4" presStyleLbl="node1" presStyleIdx="3" presStyleCnt="4">
        <dgm:presLayoutVars>
          <dgm:chMax/>
          <dgm:chPref val="3"/>
          <dgm:bulletEnabled val="1"/>
        </dgm:presLayoutVars>
      </dgm:prSet>
      <dgm:spPr/>
      <dgm:t>
        <a:bodyPr/>
        <a:lstStyle/>
        <a:p>
          <a:endParaRPr lang="es-ES"/>
        </a:p>
      </dgm:t>
    </dgm:pt>
  </dgm:ptLst>
  <dgm:cxnLst>
    <dgm:cxn modelId="{BD0333AB-96A4-EF42-BC9D-0927C37FB0E6}" srcId="{5EE48BC2-9A8D-C24E-82FB-84B440925CDE}" destId="{E34A6359-0704-984F-8F75-7ECAF31A747D}" srcOrd="3" destOrd="0" parTransId="{965CBBA9-DD52-A74A-94C5-3E7B01097440}" sibTransId="{E49C8F6D-B491-6241-A590-0BEF14797338}"/>
    <dgm:cxn modelId="{60FB165E-018C-1347-A045-DDDF9350E860}" type="presOf" srcId="{5EE48BC2-9A8D-C24E-82FB-84B440925CDE}" destId="{E7397BBC-DC36-C64A-A4BF-B883BBA803A3}" srcOrd="0" destOrd="0" presId="urn:microsoft.com/office/officeart/2009/3/layout/IncreasingArrowsProcess"/>
    <dgm:cxn modelId="{AFD220AB-23D4-F94E-9647-037AD729A0E2}" srcId="{5EE48BC2-9A8D-C24E-82FB-84B440925CDE}" destId="{383D25AC-A2FA-3C46-9AD9-D047181DA922}" srcOrd="2" destOrd="0" parTransId="{6B271F0E-8A18-F345-92D6-4F4BC494E358}" sibTransId="{469D3C97-7D34-2B45-90E9-C5F3BC912CE3}"/>
    <dgm:cxn modelId="{DAE406B6-4DA9-334C-A7FD-DA134A903FF9}" type="presOf" srcId="{E34A6359-0704-984F-8F75-7ECAF31A747D}" destId="{D7D59B71-8FC3-914E-A28C-B3E9A4DC9B61}" srcOrd="0" destOrd="0" presId="urn:microsoft.com/office/officeart/2009/3/layout/IncreasingArrowsProcess"/>
    <dgm:cxn modelId="{66E3F21A-066B-4D4C-8E1F-CA4532486F64}" type="presOf" srcId="{38A18869-F9F5-F44F-95B7-6EFD185573D3}" destId="{69442A91-22B9-3044-BFD8-C414E0199651}" srcOrd="0" destOrd="0" presId="urn:microsoft.com/office/officeart/2009/3/layout/IncreasingArrowsProcess"/>
    <dgm:cxn modelId="{B5EE845C-29B0-0E48-8EF8-CAD966AA67E8}" srcId="{5EE48BC2-9A8D-C24E-82FB-84B440925CDE}" destId="{38A18869-F9F5-F44F-95B7-6EFD185573D3}" srcOrd="0" destOrd="0" parTransId="{0DAEF5D0-ECF6-3549-92BB-BF0239BC004A}" sibTransId="{82AA9823-B724-BA46-9E88-D11F8801DD93}"/>
    <dgm:cxn modelId="{404C5B49-6FDF-E141-9406-89EBF0FD9E0C}" type="presOf" srcId="{383D25AC-A2FA-3C46-9AD9-D047181DA922}" destId="{00C85940-C22A-AA49-A94F-50FDE26449FA}" srcOrd="0" destOrd="0" presId="urn:microsoft.com/office/officeart/2009/3/layout/IncreasingArrowsProcess"/>
    <dgm:cxn modelId="{B416A934-95EA-2C42-8026-FAC14C91E692}" srcId="{5EE48BC2-9A8D-C24E-82FB-84B440925CDE}" destId="{FF0B3988-CD57-CE44-B9AC-B3963D5DE41E}" srcOrd="1" destOrd="0" parTransId="{3D62B233-4459-4D4C-AE04-EB7AB0197889}" sibTransId="{D94C95FD-1C1D-3547-92E4-5ECAD7614E01}"/>
    <dgm:cxn modelId="{313BAD5A-F28E-8349-8451-DECB2564DED5}" type="presOf" srcId="{FF0B3988-CD57-CE44-B9AC-B3963D5DE41E}" destId="{BE08D4D9-4B10-E048-956F-F2962D4AEE93}" srcOrd="0" destOrd="0" presId="urn:microsoft.com/office/officeart/2009/3/layout/IncreasingArrowsProcess"/>
    <dgm:cxn modelId="{11B46A92-809F-DD46-9C82-A91E0B8E06D1}" type="presParOf" srcId="{E7397BBC-DC36-C64A-A4BF-B883BBA803A3}" destId="{69442A91-22B9-3044-BFD8-C414E0199651}" srcOrd="0" destOrd="0" presId="urn:microsoft.com/office/officeart/2009/3/layout/IncreasingArrowsProcess"/>
    <dgm:cxn modelId="{EE018E03-ECFA-7C4A-B7AA-81BC41CE02D3}" type="presParOf" srcId="{E7397BBC-DC36-C64A-A4BF-B883BBA803A3}" destId="{BE08D4D9-4B10-E048-956F-F2962D4AEE93}" srcOrd="1" destOrd="0" presId="urn:microsoft.com/office/officeart/2009/3/layout/IncreasingArrowsProcess"/>
    <dgm:cxn modelId="{961A4F84-843E-4B43-83CA-1F180607BA58}" type="presParOf" srcId="{E7397BBC-DC36-C64A-A4BF-B883BBA803A3}" destId="{00C85940-C22A-AA49-A94F-50FDE26449FA}" srcOrd="2" destOrd="0" presId="urn:microsoft.com/office/officeart/2009/3/layout/IncreasingArrowsProcess"/>
    <dgm:cxn modelId="{866208B5-35A7-1545-BE50-C5FBEF75D544}" type="presParOf" srcId="{E7397BBC-DC36-C64A-A4BF-B883BBA803A3}" destId="{D7D59B71-8FC3-914E-A28C-B3E9A4DC9B61}" srcOrd="3"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6D0276-D21D-914C-B182-1159C01F2866}">
      <dsp:nvSpPr>
        <dsp:cNvPr id="0" name=""/>
        <dsp:cNvSpPr/>
      </dsp:nvSpPr>
      <dsp:spPr>
        <a:xfrm>
          <a:off x="0" y="777716"/>
          <a:ext cx="6784827" cy="1036954"/>
        </a:xfrm>
        <a:prstGeom prst="notched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DFA0265-A310-E248-ABFC-51FFB53A177D}">
      <dsp:nvSpPr>
        <dsp:cNvPr id="0" name=""/>
        <dsp:cNvSpPr/>
      </dsp:nvSpPr>
      <dsp:spPr>
        <a:xfrm>
          <a:off x="0" y="0"/>
          <a:ext cx="6106344" cy="1036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rtl="0">
            <a:lnSpc>
              <a:spcPct val="90000"/>
            </a:lnSpc>
            <a:spcBef>
              <a:spcPct val="0"/>
            </a:spcBef>
            <a:spcAft>
              <a:spcPct val="35000"/>
            </a:spcAft>
          </a:pPr>
          <a:r>
            <a:rPr lang="es-ES" sz="1800" kern="1200" dirty="0" smtClean="0"/>
            <a:t>Es un escrito de artículos, libros y otros documentos que describen el estado pasado y actual del conocimientos sobre el objeto de estudio.</a:t>
          </a:r>
          <a:endParaRPr lang="es-ES" sz="1800" kern="1200" dirty="0"/>
        </a:p>
      </dsp:txBody>
      <dsp:txXfrm>
        <a:off x="0" y="0"/>
        <a:ext cx="6106344" cy="1036954"/>
      </dsp:txXfrm>
    </dsp:sp>
    <dsp:sp modelId="{9115F398-CDF9-3C42-9721-47F95BDCA9E5}">
      <dsp:nvSpPr>
        <dsp:cNvPr id="0" name=""/>
        <dsp:cNvSpPr/>
      </dsp:nvSpPr>
      <dsp:spPr>
        <a:xfrm>
          <a:off x="2923552" y="1166574"/>
          <a:ext cx="259238" cy="25923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2E1C69-7EF3-4B48-B5AB-D33AB5FFDF07}">
      <dsp:nvSpPr>
        <dsp:cNvPr id="0" name=""/>
        <dsp:cNvSpPr/>
      </dsp:nvSpPr>
      <dsp:spPr>
        <a:xfrm>
          <a:off x="0" y="265184"/>
          <a:ext cx="6569075" cy="403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300D294-44BE-D147-88C2-C7680F942583}">
      <dsp:nvSpPr>
        <dsp:cNvPr id="0" name=""/>
        <dsp:cNvSpPr/>
      </dsp:nvSpPr>
      <dsp:spPr>
        <a:xfrm>
          <a:off x="328453" y="29024"/>
          <a:ext cx="4598352" cy="4723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3807" tIns="0" rIns="173807" bIns="0" numCol="1" spcCol="1270" anchor="ctr" anchorCtr="0">
          <a:noAutofit/>
        </a:bodyPr>
        <a:lstStyle/>
        <a:p>
          <a:pPr lvl="0" algn="l" defTabSz="711200" rtl="0">
            <a:lnSpc>
              <a:spcPct val="90000"/>
            </a:lnSpc>
            <a:spcBef>
              <a:spcPct val="0"/>
            </a:spcBef>
            <a:spcAft>
              <a:spcPct val="35000"/>
            </a:spcAft>
          </a:pPr>
          <a:r>
            <a:rPr lang="es-ES" sz="1600" kern="1200" dirty="0" smtClean="0"/>
            <a:t>Orientar el estudio</a:t>
          </a:r>
          <a:endParaRPr lang="es-ES" sz="1600" kern="1200" dirty="0"/>
        </a:p>
      </dsp:txBody>
      <dsp:txXfrm>
        <a:off x="351510" y="52081"/>
        <a:ext cx="4552238" cy="426206"/>
      </dsp:txXfrm>
    </dsp:sp>
    <dsp:sp modelId="{0A6EA908-7ACE-2249-A3F6-36A2750CA84D}">
      <dsp:nvSpPr>
        <dsp:cNvPr id="0" name=""/>
        <dsp:cNvSpPr/>
      </dsp:nvSpPr>
      <dsp:spPr>
        <a:xfrm>
          <a:off x="0" y="990945"/>
          <a:ext cx="6569075" cy="403200"/>
        </a:xfrm>
        <a:prstGeom prst="rect">
          <a:avLst/>
        </a:prstGeom>
        <a:solidFill>
          <a:schemeClr val="lt1">
            <a:alpha val="90000"/>
            <a:hueOff val="0"/>
            <a:satOff val="0"/>
            <a:lumOff val="0"/>
            <a:alphaOff val="0"/>
          </a:schemeClr>
        </a:solidFill>
        <a:ln w="9525" cap="flat" cmpd="sng" algn="ctr">
          <a:solidFill>
            <a:schemeClr val="accent2">
              <a:hueOff val="-3600000"/>
              <a:satOff val="-5000"/>
              <a:lumOff val="4167"/>
              <a:alphaOff val="0"/>
            </a:schemeClr>
          </a:solidFill>
          <a:prstDash val="solid"/>
        </a:ln>
        <a:effectLst/>
      </dsp:spPr>
      <dsp:style>
        <a:lnRef idx="1">
          <a:scrgbClr r="0" g="0" b="0"/>
        </a:lnRef>
        <a:fillRef idx="1">
          <a:scrgbClr r="0" g="0" b="0"/>
        </a:fillRef>
        <a:effectRef idx="0">
          <a:scrgbClr r="0" g="0" b="0"/>
        </a:effectRef>
        <a:fontRef idx="minor"/>
      </dsp:style>
    </dsp:sp>
    <dsp:sp modelId="{4CBD986C-FF39-3D46-8BA6-25D038AC92AE}">
      <dsp:nvSpPr>
        <dsp:cNvPr id="0" name=""/>
        <dsp:cNvSpPr/>
      </dsp:nvSpPr>
      <dsp:spPr>
        <a:xfrm>
          <a:off x="328453" y="754785"/>
          <a:ext cx="4598352" cy="472320"/>
        </a:xfrm>
        <a:prstGeom prst="roundRect">
          <a:avLst/>
        </a:prstGeom>
        <a:gradFill rotWithShape="0">
          <a:gsLst>
            <a:gs pos="0">
              <a:schemeClr val="accent2">
                <a:hueOff val="-3600000"/>
                <a:satOff val="-5000"/>
                <a:lumOff val="4167"/>
                <a:alphaOff val="0"/>
                <a:shade val="51000"/>
                <a:satMod val="130000"/>
              </a:schemeClr>
            </a:gs>
            <a:gs pos="80000">
              <a:schemeClr val="accent2">
                <a:hueOff val="-3600000"/>
                <a:satOff val="-5000"/>
                <a:lumOff val="4167"/>
                <a:alphaOff val="0"/>
                <a:shade val="93000"/>
                <a:satMod val="130000"/>
              </a:schemeClr>
            </a:gs>
            <a:gs pos="100000">
              <a:schemeClr val="accent2">
                <a:hueOff val="-3600000"/>
                <a:satOff val="-5000"/>
                <a:lumOff val="416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3807" tIns="0" rIns="173807" bIns="0" numCol="1" spcCol="1270" anchor="ctr" anchorCtr="0">
          <a:noAutofit/>
        </a:bodyPr>
        <a:lstStyle/>
        <a:p>
          <a:pPr lvl="0" algn="l" defTabSz="711200" rtl="0">
            <a:lnSpc>
              <a:spcPct val="90000"/>
            </a:lnSpc>
            <a:spcBef>
              <a:spcPct val="0"/>
            </a:spcBef>
            <a:spcAft>
              <a:spcPct val="35000"/>
            </a:spcAft>
          </a:pPr>
          <a:r>
            <a:rPr lang="es-ES" sz="1600" kern="1200" smtClean="0"/>
            <a:t>Prevenir errores</a:t>
          </a:r>
          <a:endParaRPr lang="es-ES" sz="1600" kern="1200"/>
        </a:p>
      </dsp:txBody>
      <dsp:txXfrm>
        <a:off x="351510" y="777842"/>
        <a:ext cx="4552238" cy="426206"/>
      </dsp:txXfrm>
    </dsp:sp>
    <dsp:sp modelId="{783CB532-CE70-014B-B7F5-159AC015A3E7}">
      <dsp:nvSpPr>
        <dsp:cNvPr id="0" name=""/>
        <dsp:cNvSpPr/>
      </dsp:nvSpPr>
      <dsp:spPr>
        <a:xfrm>
          <a:off x="0" y="1716704"/>
          <a:ext cx="6569075" cy="403200"/>
        </a:xfrm>
        <a:prstGeom prst="rect">
          <a:avLst/>
        </a:prstGeom>
        <a:solidFill>
          <a:schemeClr val="lt1">
            <a:alpha val="90000"/>
            <a:hueOff val="0"/>
            <a:satOff val="0"/>
            <a:lumOff val="0"/>
            <a:alphaOff val="0"/>
          </a:schemeClr>
        </a:solidFill>
        <a:ln w="9525" cap="flat" cmpd="sng" algn="ctr">
          <a:solidFill>
            <a:schemeClr val="accent2">
              <a:hueOff val="-7200000"/>
              <a:satOff val="-10000"/>
              <a:lumOff val="8334"/>
              <a:alphaOff val="0"/>
            </a:schemeClr>
          </a:solidFill>
          <a:prstDash val="solid"/>
        </a:ln>
        <a:effectLst/>
      </dsp:spPr>
      <dsp:style>
        <a:lnRef idx="1">
          <a:scrgbClr r="0" g="0" b="0"/>
        </a:lnRef>
        <a:fillRef idx="1">
          <a:scrgbClr r="0" g="0" b="0"/>
        </a:fillRef>
        <a:effectRef idx="0">
          <a:scrgbClr r="0" g="0" b="0"/>
        </a:effectRef>
        <a:fontRef idx="minor"/>
      </dsp:style>
    </dsp:sp>
    <dsp:sp modelId="{07BCCDE6-851E-8A49-ABDE-A20047EA1A6F}">
      <dsp:nvSpPr>
        <dsp:cNvPr id="0" name=""/>
        <dsp:cNvSpPr/>
      </dsp:nvSpPr>
      <dsp:spPr>
        <a:xfrm>
          <a:off x="328453" y="1480545"/>
          <a:ext cx="4598352" cy="472320"/>
        </a:xfrm>
        <a:prstGeom prst="roundRect">
          <a:avLst/>
        </a:prstGeom>
        <a:gradFill rotWithShape="0">
          <a:gsLst>
            <a:gs pos="0">
              <a:schemeClr val="accent2">
                <a:hueOff val="-7200000"/>
                <a:satOff val="-10000"/>
                <a:lumOff val="8334"/>
                <a:alphaOff val="0"/>
                <a:shade val="51000"/>
                <a:satMod val="130000"/>
              </a:schemeClr>
            </a:gs>
            <a:gs pos="80000">
              <a:schemeClr val="accent2">
                <a:hueOff val="-7200000"/>
                <a:satOff val="-10000"/>
                <a:lumOff val="8334"/>
                <a:alphaOff val="0"/>
                <a:shade val="93000"/>
                <a:satMod val="130000"/>
              </a:schemeClr>
            </a:gs>
            <a:gs pos="100000">
              <a:schemeClr val="accent2">
                <a:hueOff val="-7200000"/>
                <a:satOff val="-10000"/>
                <a:lumOff val="833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3807" tIns="0" rIns="173807" bIns="0" numCol="1" spcCol="1270" anchor="ctr" anchorCtr="0">
          <a:noAutofit/>
        </a:bodyPr>
        <a:lstStyle/>
        <a:p>
          <a:pPr lvl="0" algn="l" defTabSz="711200" rtl="0">
            <a:lnSpc>
              <a:spcPct val="90000"/>
            </a:lnSpc>
            <a:spcBef>
              <a:spcPct val="0"/>
            </a:spcBef>
            <a:spcAft>
              <a:spcPct val="35000"/>
            </a:spcAft>
          </a:pPr>
          <a:r>
            <a:rPr lang="es-ES" sz="1600" kern="1200" smtClean="0"/>
            <a:t>Ampliar el horizonte</a:t>
          </a:r>
          <a:endParaRPr lang="es-ES" sz="1600" kern="1200"/>
        </a:p>
      </dsp:txBody>
      <dsp:txXfrm>
        <a:off x="351510" y="1503602"/>
        <a:ext cx="4552238" cy="426206"/>
      </dsp:txXfrm>
    </dsp:sp>
    <dsp:sp modelId="{B63FDB08-B79D-E145-826B-7C2AAB3A1DB7}">
      <dsp:nvSpPr>
        <dsp:cNvPr id="0" name=""/>
        <dsp:cNvSpPr/>
      </dsp:nvSpPr>
      <dsp:spPr>
        <a:xfrm>
          <a:off x="0" y="2442465"/>
          <a:ext cx="6569075" cy="403200"/>
        </a:xfrm>
        <a:prstGeom prst="rect">
          <a:avLst/>
        </a:prstGeom>
        <a:solidFill>
          <a:schemeClr val="lt1">
            <a:alpha val="90000"/>
            <a:hueOff val="0"/>
            <a:satOff val="0"/>
            <a:lumOff val="0"/>
            <a:alphaOff val="0"/>
          </a:schemeClr>
        </a:solidFill>
        <a:ln w="9525" cap="flat" cmpd="sng" algn="ctr">
          <a:solidFill>
            <a:schemeClr val="accent2">
              <a:hueOff val="-10800000"/>
              <a:satOff val="-15000"/>
              <a:lumOff val="12500"/>
              <a:alphaOff val="0"/>
            </a:schemeClr>
          </a:solidFill>
          <a:prstDash val="solid"/>
        </a:ln>
        <a:effectLst/>
      </dsp:spPr>
      <dsp:style>
        <a:lnRef idx="1">
          <a:scrgbClr r="0" g="0" b="0"/>
        </a:lnRef>
        <a:fillRef idx="1">
          <a:scrgbClr r="0" g="0" b="0"/>
        </a:fillRef>
        <a:effectRef idx="0">
          <a:scrgbClr r="0" g="0" b="0"/>
        </a:effectRef>
        <a:fontRef idx="minor"/>
      </dsp:style>
    </dsp:sp>
    <dsp:sp modelId="{8B24955F-2B28-0D46-A9BC-EEE8F76F73FB}">
      <dsp:nvSpPr>
        <dsp:cNvPr id="0" name=""/>
        <dsp:cNvSpPr/>
      </dsp:nvSpPr>
      <dsp:spPr>
        <a:xfrm>
          <a:off x="328453" y="2206305"/>
          <a:ext cx="4598352" cy="472320"/>
        </a:xfrm>
        <a:prstGeom prst="roundRect">
          <a:avLst/>
        </a:prstGeom>
        <a:gradFill rotWithShape="0">
          <a:gsLst>
            <a:gs pos="0">
              <a:schemeClr val="accent2">
                <a:hueOff val="-10800000"/>
                <a:satOff val="-15000"/>
                <a:lumOff val="12500"/>
                <a:alphaOff val="0"/>
                <a:shade val="51000"/>
                <a:satMod val="130000"/>
              </a:schemeClr>
            </a:gs>
            <a:gs pos="80000">
              <a:schemeClr val="accent2">
                <a:hueOff val="-10800000"/>
                <a:satOff val="-15000"/>
                <a:lumOff val="12500"/>
                <a:alphaOff val="0"/>
                <a:shade val="93000"/>
                <a:satMod val="130000"/>
              </a:schemeClr>
            </a:gs>
            <a:gs pos="100000">
              <a:schemeClr val="accent2">
                <a:hueOff val="-10800000"/>
                <a:satOff val="-15000"/>
                <a:lumOff val="1250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3807" tIns="0" rIns="173807" bIns="0" numCol="1" spcCol="1270" anchor="ctr" anchorCtr="0">
          <a:noAutofit/>
        </a:bodyPr>
        <a:lstStyle/>
        <a:p>
          <a:pPr lvl="0" algn="l" defTabSz="711200" rtl="0">
            <a:lnSpc>
              <a:spcPct val="90000"/>
            </a:lnSpc>
            <a:spcBef>
              <a:spcPct val="0"/>
            </a:spcBef>
            <a:spcAft>
              <a:spcPct val="35000"/>
            </a:spcAft>
          </a:pPr>
          <a:r>
            <a:rPr lang="es-ES" sz="1600" kern="1200" smtClean="0"/>
            <a:t>Inspirar  nuevos estudios</a:t>
          </a:r>
          <a:endParaRPr lang="es-ES" sz="1600" kern="1200"/>
        </a:p>
      </dsp:txBody>
      <dsp:txXfrm>
        <a:off x="351510" y="2229362"/>
        <a:ext cx="4552238" cy="426206"/>
      </dsp:txXfrm>
    </dsp:sp>
    <dsp:sp modelId="{FFD4D2E9-13AC-7A4A-AD3B-8D241FC775FA}">
      <dsp:nvSpPr>
        <dsp:cNvPr id="0" name=""/>
        <dsp:cNvSpPr/>
      </dsp:nvSpPr>
      <dsp:spPr>
        <a:xfrm>
          <a:off x="0" y="3168224"/>
          <a:ext cx="6569075" cy="403200"/>
        </a:xfrm>
        <a:prstGeom prst="rect">
          <a:avLst/>
        </a:prstGeom>
        <a:solidFill>
          <a:schemeClr val="lt1">
            <a:alpha val="90000"/>
            <a:hueOff val="0"/>
            <a:satOff val="0"/>
            <a:lumOff val="0"/>
            <a:alphaOff val="0"/>
          </a:schemeClr>
        </a:solidFill>
        <a:ln w="9525" cap="flat" cmpd="sng" algn="ctr">
          <a:solidFill>
            <a:schemeClr val="accent2">
              <a:hueOff val="-14400000"/>
              <a:satOff val="-20000"/>
              <a:lumOff val="16667"/>
              <a:alphaOff val="0"/>
            </a:schemeClr>
          </a:solidFill>
          <a:prstDash val="solid"/>
        </a:ln>
        <a:effectLst/>
      </dsp:spPr>
      <dsp:style>
        <a:lnRef idx="1">
          <a:scrgbClr r="0" g="0" b="0"/>
        </a:lnRef>
        <a:fillRef idx="1">
          <a:scrgbClr r="0" g="0" b="0"/>
        </a:fillRef>
        <a:effectRef idx="0">
          <a:scrgbClr r="0" g="0" b="0"/>
        </a:effectRef>
        <a:fontRef idx="minor"/>
      </dsp:style>
    </dsp:sp>
    <dsp:sp modelId="{2390DF21-4032-3A44-8986-8F012A4D7777}">
      <dsp:nvSpPr>
        <dsp:cNvPr id="0" name=""/>
        <dsp:cNvSpPr/>
      </dsp:nvSpPr>
      <dsp:spPr>
        <a:xfrm>
          <a:off x="328453" y="2932064"/>
          <a:ext cx="4598352" cy="472320"/>
        </a:xfrm>
        <a:prstGeom prst="roundRect">
          <a:avLst/>
        </a:prstGeom>
        <a:gradFill rotWithShape="0">
          <a:gsLst>
            <a:gs pos="0">
              <a:schemeClr val="accent2">
                <a:hueOff val="-14400000"/>
                <a:satOff val="-20000"/>
                <a:lumOff val="16667"/>
                <a:alphaOff val="0"/>
                <a:shade val="51000"/>
                <a:satMod val="130000"/>
              </a:schemeClr>
            </a:gs>
            <a:gs pos="80000">
              <a:schemeClr val="accent2">
                <a:hueOff val="-14400000"/>
                <a:satOff val="-20000"/>
                <a:lumOff val="16667"/>
                <a:alphaOff val="0"/>
                <a:shade val="93000"/>
                <a:satMod val="130000"/>
              </a:schemeClr>
            </a:gs>
            <a:gs pos="100000">
              <a:schemeClr val="accent2">
                <a:hueOff val="-14400000"/>
                <a:satOff val="-20000"/>
                <a:lumOff val="1666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3807" tIns="0" rIns="173807" bIns="0" numCol="1" spcCol="1270" anchor="ctr" anchorCtr="0">
          <a:noAutofit/>
        </a:bodyPr>
        <a:lstStyle/>
        <a:p>
          <a:pPr lvl="0" algn="l" defTabSz="711200" rtl="0">
            <a:lnSpc>
              <a:spcPct val="90000"/>
            </a:lnSpc>
            <a:spcBef>
              <a:spcPct val="0"/>
            </a:spcBef>
            <a:spcAft>
              <a:spcPct val="35000"/>
            </a:spcAft>
          </a:pPr>
          <a:r>
            <a:rPr lang="es-ES" sz="1600" kern="1200" smtClean="0"/>
            <a:t>Ayuda a establecer hipótesis</a:t>
          </a:r>
          <a:endParaRPr lang="es-ES" sz="1600" kern="1200"/>
        </a:p>
      </dsp:txBody>
      <dsp:txXfrm>
        <a:off x="351510" y="2955121"/>
        <a:ext cx="4552238"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CD232D-690E-5B44-856F-53055144D614}">
      <dsp:nvSpPr>
        <dsp:cNvPr id="0" name=""/>
        <dsp:cNvSpPr/>
      </dsp:nvSpPr>
      <dsp:spPr>
        <a:xfrm rot="5400000">
          <a:off x="-679608" y="679608"/>
          <a:ext cx="4530725" cy="3171507"/>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2044700" rtl="0">
            <a:lnSpc>
              <a:spcPct val="90000"/>
            </a:lnSpc>
            <a:spcBef>
              <a:spcPct val="0"/>
            </a:spcBef>
            <a:spcAft>
              <a:spcPct val="35000"/>
            </a:spcAft>
          </a:pPr>
          <a:r>
            <a:rPr lang="es-ES" sz="4600" kern="1200" dirty="0" smtClean="0"/>
            <a:t>Revisión de la literatura</a:t>
          </a:r>
          <a:endParaRPr lang="es-ES" sz="4600" kern="1200" dirty="0"/>
        </a:p>
      </dsp:txBody>
      <dsp:txXfrm rot="-5400000">
        <a:off x="2" y="1585753"/>
        <a:ext cx="3171507" cy="1359218"/>
      </dsp:txXfrm>
    </dsp:sp>
    <dsp:sp modelId="{3905459A-73AF-2C4A-A8BB-9247B955FC7C}">
      <dsp:nvSpPr>
        <dsp:cNvPr id="0" name=""/>
        <dsp:cNvSpPr/>
      </dsp:nvSpPr>
      <dsp:spPr>
        <a:xfrm rot="5400000">
          <a:off x="5458380" y="-2286873"/>
          <a:ext cx="2944971" cy="7518717"/>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rtl="0">
            <a:lnSpc>
              <a:spcPct val="90000"/>
            </a:lnSpc>
            <a:spcBef>
              <a:spcPct val="0"/>
            </a:spcBef>
            <a:spcAft>
              <a:spcPct val="15000"/>
            </a:spcAft>
            <a:buChar char="••"/>
          </a:pPr>
          <a:r>
            <a:rPr lang="es-ES" sz="2300" kern="1200" smtClean="0"/>
            <a:t>Selectiva: consiste en detectar, consultar y obtener la bibliografía y otros materiales para los propósitos de estudio</a:t>
          </a:r>
          <a:endParaRPr lang="es-ES" sz="2300" kern="1200"/>
        </a:p>
        <a:p>
          <a:pPr marL="228600" lvl="1" indent="-228600" algn="l" defTabSz="1022350" rtl="0">
            <a:lnSpc>
              <a:spcPct val="90000"/>
            </a:lnSpc>
            <a:spcBef>
              <a:spcPct val="0"/>
            </a:spcBef>
            <a:spcAft>
              <a:spcPct val="15000"/>
            </a:spcAft>
            <a:buChar char="••"/>
          </a:pPr>
          <a:r>
            <a:rPr lang="es-ES" sz="2300" kern="1200" dirty="0" smtClean="0"/>
            <a:t>Fuentes de información: primarias, secundarias</a:t>
          </a:r>
          <a:endParaRPr lang="es-ES" sz="2300" kern="1200" dirty="0"/>
        </a:p>
        <a:p>
          <a:pPr marL="228600" lvl="1" indent="-228600" algn="l" defTabSz="1022350" rtl="0">
            <a:lnSpc>
              <a:spcPct val="90000"/>
            </a:lnSpc>
            <a:spcBef>
              <a:spcPct val="0"/>
            </a:spcBef>
            <a:spcAft>
              <a:spcPct val="15000"/>
            </a:spcAft>
            <a:buChar char="••"/>
          </a:pPr>
          <a:r>
            <a:rPr lang="es-ES" sz="2300" kern="1200" dirty="0" smtClean="0"/>
            <a:t>Fases: revisión, detección(obtención de la literatura), consulta, extracción y recopilación de datos</a:t>
          </a:r>
          <a:endParaRPr lang="es-ES" sz="2300" kern="1200" dirty="0"/>
        </a:p>
        <a:p>
          <a:pPr marL="228600" lvl="1" indent="-228600" algn="l" defTabSz="1022350" rtl="0">
            <a:lnSpc>
              <a:spcPct val="90000"/>
            </a:lnSpc>
            <a:spcBef>
              <a:spcPct val="0"/>
            </a:spcBef>
            <a:spcAft>
              <a:spcPct val="15000"/>
            </a:spcAft>
            <a:buChar char="••"/>
          </a:pPr>
          <a:r>
            <a:rPr lang="es-ES" sz="2300" kern="1200" dirty="0" smtClean="0"/>
            <a:t>Construcción del marco teórico</a:t>
          </a:r>
          <a:endParaRPr lang="es-ES" sz="2300" kern="1200" dirty="0"/>
        </a:p>
      </dsp:txBody>
      <dsp:txXfrm rot="-5400000">
        <a:off x="3171507" y="143762"/>
        <a:ext cx="7374955" cy="26574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2F321-870B-9B46-902E-61BE2A6BB119}">
      <dsp:nvSpPr>
        <dsp:cNvPr id="0" name=""/>
        <dsp:cNvSpPr/>
      </dsp:nvSpPr>
      <dsp:spPr>
        <a:xfrm rot="5400000">
          <a:off x="-679608" y="679608"/>
          <a:ext cx="4530725" cy="317150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rtl="0">
            <a:lnSpc>
              <a:spcPct val="90000"/>
            </a:lnSpc>
            <a:spcBef>
              <a:spcPct val="0"/>
            </a:spcBef>
            <a:spcAft>
              <a:spcPct val="35000"/>
            </a:spcAft>
          </a:pPr>
          <a:r>
            <a:rPr lang="es-ES" sz="4400" kern="1200" smtClean="0"/>
            <a:t>Adopción de una teoría</a:t>
          </a:r>
          <a:endParaRPr lang="es-ES" sz="4400" kern="1200"/>
        </a:p>
      </dsp:txBody>
      <dsp:txXfrm rot="-5400000">
        <a:off x="2" y="1585753"/>
        <a:ext cx="3171507" cy="1359218"/>
      </dsp:txXfrm>
    </dsp:sp>
    <dsp:sp modelId="{07AE1AEA-58BF-A743-974C-33210CCC5FD2}">
      <dsp:nvSpPr>
        <dsp:cNvPr id="0" name=""/>
        <dsp:cNvSpPr/>
      </dsp:nvSpPr>
      <dsp:spPr>
        <a:xfrm rot="5400000">
          <a:off x="5458380" y="-2286873"/>
          <a:ext cx="2944971" cy="7518717"/>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es-ES" sz="2100" kern="1200" smtClean="0"/>
            <a:t>Teoría: toda investigación, necesita de una definición científica, que explique las situaciones por las que se produce el fenómeno</a:t>
          </a:r>
          <a:endParaRPr lang="es-ES" sz="2100" kern="1200"/>
        </a:p>
        <a:p>
          <a:pPr marL="228600" lvl="1" indent="-228600" algn="l" defTabSz="933450" rtl="0">
            <a:lnSpc>
              <a:spcPct val="90000"/>
            </a:lnSpc>
            <a:spcBef>
              <a:spcPct val="0"/>
            </a:spcBef>
            <a:spcAft>
              <a:spcPct val="15000"/>
            </a:spcAft>
            <a:buChar char="••"/>
          </a:pPr>
          <a:r>
            <a:rPr lang="es-ES" sz="2100" kern="1200" smtClean="0"/>
            <a:t>Sistematiza el conocimiento</a:t>
          </a:r>
          <a:endParaRPr lang="es-ES" sz="2100" kern="1200"/>
        </a:p>
        <a:p>
          <a:pPr marL="228600" lvl="1" indent="-228600" algn="l" defTabSz="933450" rtl="0">
            <a:lnSpc>
              <a:spcPct val="90000"/>
            </a:lnSpc>
            <a:spcBef>
              <a:spcPct val="0"/>
            </a:spcBef>
            <a:spcAft>
              <a:spcPct val="15000"/>
            </a:spcAft>
            <a:buChar char="••"/>
          </a:pPr>
          <a:r>
            <a:rPr lang="es-ES" sz="2100" kern="1200" smtClean="0"/>
            <a:t>Capacidad de descripción, explicación y predicción</a:t>
          </a:r>
          <a:endParaRPr lang="es-ES" sz="2100" kern="1200"/>
        </a:p>
        <a:p>
          <a:pPr marL="228600" lvl="1" indent="-228600" algn="l" defTabSz="933450" rtl="0">
            <a:lnSpc>
              <a:spcPct val="90000"/>
            </a:lnSpc>
            <a:spcBef>
              <a:spcPct val="0"/>
            </a:spcBef>
            <a:spcAft>
              <a:spcPct val="15000"/>
            </a:spcAft>
            <a:buChar char="••"/>
          </a:pPr>
          <a:r>
            <a:rPr lang="es-ES" sz="2100" kern="1200" smtClean="0"/>
            <a:t>Consistencia lógica</a:t>
          </a:r>
          <a:endParaRPr lang="es-ES" sz="2100" kern="1200"/>
        </a:p>
        <a:p>
          <a:pPr marL="228600" lvl="1" indent="-228600" algn="l" defTabSz="933450" rtl="0">
            <a:lnSpc>
              <a:spcPct val="90000"/>
            </a:lnSpc>
            <a:spcBef>
              <a:spcPct val="0"/>
            </a:spcBef>
            <a:spcAft>
              <a:spcPct val="15000"/>
            </a:spcAft>
            <a:buChar char="••"/>
          </a:pPr>
          <a:r>
            <a:rPr lang="es-ES" sz="2100" kern="1200" smtClean="0"/>
            <a:t>Perspectiva</a:t>
          </a:r>
          <a:endParaRPr lang="es-ES" sz="2100" kern="1200"/>
        </a:p>
        <a:p>
          <a:pPr marL="228600" lvl="1" indent="-228600" algn="l" defTabSz="933450" rtl="0">
            <a:lnSpc>
              <a:spcPct val="90000"/>
            </a:lnSpc>
            <a:spcBef>
              <a:spcPct val="0"/>
            </a:spcBef>
            <a:spcAft>
              <a:spcPct val="15000"/>
            </a:spcAft>
            <a:buChar char="••"/>
          </a:pPr>
          <a:r>
            <a:rPr lang="es-ES" sz="2100" kern="1200" smtClean="0"/>
            <a:t>Sencillez</a:t>
          </a:r>
          <a:endParaRPr lang="es-ES" sz="2100" kern="1200"/>
        </a:p>
      </dsp:txBody>
      <dsp:txXfrm rot="-5400000">
        <a:off x="3171507" y="143762"/>
        <a:ext cx="7374955" cy="26574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674C19-4FB8-9241-B5DB-DD7E5319A153}">
      <dsp:nvSpPr>
        <dsp:cNvPr id="0" name=""/>
        <dsp:cNvSpPr/>
      </dsp:nvSpPr>
      <dsp:spPr>
        <a:xfrm>
          <a:off x="826291" y="0"/>
          <a:ext cx="4824536" cy="4824536"/>
        </a:xfrm>
        <a:prstGeom prst="triangl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97A63B7-75E3-BE48-BADE-A4EE98251877}">
      <dsp:nvSpPr>
        <dsp:cNvPr id="0" name=""/>
        <dsp:cNvSpPr/>
      </dsp:nvSpPr>
      <dsp:spPr>
        <a:xfrm>
          <a:off x="3238559" y="482659"/>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Libros.</a:t>
          </a:r>
          <a:endParaRPr lang="es-ES_tradnl" sz="1100" kern="1200"/>
        </a:p>
      </dsp:txBody>
      <dsp:txXfrm>
        <a:off x="3257166" y="501266"/>
        <a:ext cx="3098734" cy="343943"/>
      </dsp:txXfrm>
    </dsp:sp>
    <dsp:sp modelId="{29DB7FCF-C355-0F44-ABD7-C2D6157EB9FE}">
      <dsp:nvSpPr>
        <dsp:cNvPr id="0" name=""/>
        <dsp:cNvSpPr/>
      </dsp:nvSpPr>
      <dsp:spPr>
        <a:xfrm>
          <a:off x="3238559" y="911461"/>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Folletos.</a:t>
          </a:r>
          <a:endParaRPr lang="es-ES_tradnl" sz="1100" kern="1200"/>
        </a:p>
      </dsp:txBody>
      <dsp:txXfrm>
        <a:off x="3257166" y="930068"/>
        <a:ext cx="3098734" cy="343943"/>
      </dsp:txXfrm>
    </dsp:sp>
    <dsp:sp modelId="{692D0717-1704-F448-A641-85F9967D2D5A}">
      <dsp:nvSpPr>
        <dsp:cNvPr id="0" name=""/>
        <dsp:cNvSpPr/>
      </dsp:nvSpPr>
      <dsp:spPr>
        <a:xfrm>
          <a:off x="3238559" y="1340263"/>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Monografías.</a:t>
          </a:r>
          <a:endParaRPr lang="es-ES_tradnl" sz="1100" kern="1200"/>
        </a:p>
      </dsp:txBody>
      <dsp:txXfrm>
        <a:off x="3257166" y="1358870"/>
        <a:ext cx="3098734" cy="343943"/>
      </dsp:txXfrm>
    </dsp:sp>
    <dsp:sp modelId="{0458E9F8-6CD2-6A40-AF75-71DB3564633E}">
      <dsp:nvSpPr>
        <dsp:cNvPr id="0" name=""/>
        <dsp:cNvSpPr/>
      </dsp:nvSpPr>
      <dsp:spPr>
        <a:xfrm>
          <a:off x="3238559" y="1769065"/>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Colecciones de artículos.</a:t>
          </a:r>
          <a:endParaRPr lang="es-ES_tradnl" sz="1100" kern="1200"/>
        </a:p>
      </dsp:txBody>
      <dsp:txXfrm>
        <a:off x="3257166" y="1787672"/>
        <a:ext cx="3098734" cy="343943"/>
      </dsp:txXfrm>
    </dsp:sp>
    <dsp:sp modelId="{ECCAA67C-D286-A54C-95C0-89FFA2AAC14F}">
      <dsp:nvSpPr>
        <dsp:cNvPr id="0" name=""/>
        <dsp:cNvSpPr/>
      </dsp:nvSpPr>
      <dsp:spPr>
        <a:xfrm>
          <a:off x="3238559" y="2197867"/>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Libros de Textos y Manuales.</a:t>
          </a:r>
          <a:endParaRPr lang="es-ES_tradnl" sz="1100" kern="1200"/>
        </a:p>
      </dsp:txBody>
      <dsp:txXfrm>
        <a:off x="3257166" y="2216474"/>
        <a:ext cx="3098734" cy="343943"/>
      </dsp:txXfrm>
    </dsp:sp>
    <dsp:sp modelId="{1A9ECB3C-5A72-1F46-9B86-5C8D64D8AD5E}">
      <dsp:nvSpPr>
        <dsp:cNvPr id="0" name=""/>
        <dsp:cNvSpPr/>
      </dsp:nvSpPr>
      <dsp:spPr>
        <a:xfrm>
          <a:off x="3238559" y="2626668"/>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Publicaciones Periódicas.</a:t>
          </a:r>
          <a:endParaRPr lang="es-ES_tradnl" sz="1100" kern="1200"/>
        </a:p>
      </dsp:txBody>
      <dsp:txXfrm>
        <a:off x="3257166" y="2645275"/>
        <a:ext cx="3098734" cy="343943"/>
      </dsp:txXfrm>
    </dsp:sp>
    <dsp:sp modelId="{FB04AFB5-4023-4749-9D41-BD1B9FBA9F4A}">
      <dsp:nvSpPr>
        <dsp:cNvPr id="0" name=""/>
        <dsp:cNvSpPr/>
      </dsp:nvSpPr>
      <dsp:spPr>
        <a:xfrm>
          <a:off x="3238559" y="3055470"/>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Publicaciones Seriadas.</a:t>
          </a:r>
          <a:endParaRPr lang="es-ES_tradnl" sz="1100" kern="1200"/>
        </a:p>
      </dsp:txBody>
      <dsp:txXfrm>
        <a:off x="3257166" y="3074077"/>
        <a:ext cx="3098734" cy="343943"/>
      </dsp:txXfrm>
    </dsp:sp>
    <dsp:sp modelId="{246F3EDF-6984-704F-A579-E028AF6D2F9A}">
      <dsp:nvSpPr>
        <dsp:cNvPr id="0" name=""/>
        <dsp:cNvSpPr/>
      </dsp:nvSpPr>
      <dsp:spPr>
        <a:xfrm>
          <a:off x="3238559" y="3484272"/>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Boletines de Información. </a:t>
          </a:r>
          <a:endParaRPr lang="es-ES_tradnl" sz="1100" kern="1200"/>
        </a:p>
      </dsp:txBody>
      <dsp:txXfrm>
        <a:off x="3257166" y="3502879"/>
        <a:ext cx="3098734" cy="343943"/>
      </dsp:txXfrm>
    </dsp:sp>
    <dsp:sp modelId="{38D4E4D3-7D06-AA4B-8258-E0A11CB2CA73}">
      <dsp:nvSpPr>
        <dsp:cNvPr id="0" name=""/>
        <dsp:cNvSpPr/>
      </dsp:nvSpPr>
      <dsp:spPr>
        <a:xfrm>
          <a:off x="3238559" y="3913074"/>
          <a:ext cx="3135948" cy="381157"/>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es-ES_tradnl" sz="1100" kern="1200" smtClean="0"/>
            <a:t>Documentos Científicos (Tesis, Informes,etc..)</a:t>
          </a:r>
          <a:endParaRPr lang="es-ES_tradnl" sz="1100" kern="1200"/>
        </a:p>
      </dsp:txBody>
      <dsp:txXfrm>
        <a:off x="3257166" y="3931681"/>
        <a:ext cx="3098734" cy="3439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442A91-22B9-3044-BFD8-C414E0199651}">
      <dsp:nvSpPr>
        <dsp:cNvPr id="0" name=""/>
        <dsp:cNvSpPr/>
      </dsp:nvSpPr>
      <dsp:spPr>
        <a:xfrm>
          <a:off x="0" y="1238810"/>
          <a:ext cx="9793088" cy="1425770"/>
        </a:xfrm>
        <a:prstGeom prst="rightArrow">
          <a:avLst>
            <a:gd name="adj1" fmla="val 50000"/>
            <a:gd name="adj2" fmla="val 5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226341" numCol="1" spcCol="1270" anchor="ctr" anchorCtr="0">
          <a:noAutofit/>
        </a:bodyPr>
        <a:lstStyle/>
        <a:p>
          <a:pPr lvl="0" algn="l" defTabSz="755650" rtl="0">
            <a:lnSpc>
              <a:spcPct val="90000"/>
            </a:lnSpc>
            <a:spcBef>
              <a:spcPct val="0"/>
            </a:spcBef>
            <a:spcAft>
              <a:spcPct val="35000"/>
            </a:spcAft>
          </a:pPr>
          <a:r>
            <a:rPr lang="es-ES_tradnl" sz="1700" kern="1200" smtClean="0"/>
            <a:t>Localización preliminar o exploratoria de las fuentes.</a:t>
          </a:r>
          <a:endParaRPr lang="es-ES_tradnl" sz="1700" kern="1200"/>
        </a:p>
      </dsp:txBody>
      <dsp:txXfrm>
        <a:off x="0" y="1595253"/>
        <a:ext cx="9436646" cy="712885"/>
      </dsp:txXfrm>
    </dsp:sp>
    <dsp:sp modelId="{BE08D4D9-4B10-E048-956F-F2962D4AEE93}">
      <dsp:nvSpPr>
        <dsp:cNvPr id="0" name=""/>
        <dsp:cNvSpPr/>
      </dsp:nvSpPr>
      <dsp:spPr>
        <a:xfrm>
          <a:off x="2257306" y="1713782"/>
          <a:ext cx="7535781" cy="1425770"/>
        </a:xfrm>
        <a:prstGeom prst="rightArrow">
          <a:avLst>
            <a:gd name="adj1" fmla="val 50000"/>
            <a:gd name="adj2" fmla="val 5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226341" numCol="1" spcCol="1270" anchor="ctr" anchorCtr="0">
          <a:noAutofit/>
        </a:bodyPr>
        <a:lstStyle/>
        <a:p>
          <a:pPr lvl="0" algn="l" defTabSz="755650" rtl="0">
            <a:lnSpc>
              <a:spcPct val="90000"/>
            </a:lnSpc>
            <a:spcBef>
              <a:spcPct val="0"/>
            </a:spcBef>
            <a:spcAft>
              <a:spcPct val="35000"/>
            </a:spcAft>
          </a:pPr>
          <a:r>
            <a:rPr lang="es-ES_tradnl" sz="1700" kern="1200" smtClean="0"/>
            <a:t>Búsqueda bibliográfica exploratoria.</a:t>
          </a:r>
          <a:endParaRPr lang="es-ES_tradnl" sz="1700" kern="1200"/>
        </a:p>
      </dsp:txBody>
      <dsp:txXfrm>
        <a:off x="2257306" y="2070225"/>
        <a:ext cx="7179339" cy="712885"/>
      </dsp:txXfrm>
    </dsp:sp>
    <dsp:sp modelId="{00C85940-C22A-AA49-A94F-50FDE26449FA}">
      <dsp:nvSpPr>
        <dsp:cNvPr id="0" name=""/>
        <dsp:cNvSpPr/>
      </dsp:nvSpPr>
      <dsp:spPr>
        <a:xfrm>
          <a:off x="4514613" y="2189039"/>
          <a:ext cx="5278474" cy="1425770"/>
        </a:xfrm>
        <a:prstGeom prst="rightArrow">
          <a:avLst>
            <a:gd name="adj1" fmla="val 50000"/>
            <a:gd name="adj2" fmla="val 5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226341" numCol="1" spcCol="1270" anchor="ctr" anchorCtr="0">
          <a:noAutofit/>
        </a:bodyPr>
        <a:lstStyle/>
        <a:p>
          <a:pPr lvl="0" algn="l" defTabSz="755650" rtl="0">
            <a:lnSpc>
              <a:spcPct val="90000"/>
            </a:lnSpc>
            <a:spcBef>
              <a:spcPct val="0"/>
            </a:spcBef>
            <a:spcAft>
              <a:spcPct val="35000"/>
            </a:spcAft>
          </a:pPr>
          <a:r>
            <a:rPr lang="es-ES_tradnl" sz="1700" kern="1200" smtClean="0"/>
            <a:t>Lectura inicial y consulta a especialistas.</a:t>
          </a:r>
          <a:endParaRPr lang="es-ES_tradnl" sz="1700" kern="1200"/>
        </a:p>
      </dsp:txBody>
      <dsp:txXfrm>
        <a:off x="4514613" y="2545482"/>
        <a:ext cx="4922032" cy="712885"/>
      </dsp:txXfrm>
    </dsp:sp>
    <dsp:sp modelId="{D7D59B71-8FC3-914E-A28C-B3E9A4DC9B61}">
      <dsp:nvSpPr>
        <dsp:cNvPr id="0" name=""/>
        <dsp:cNvSpPr/>
      </dsp:nvSpPr>
      <dsp:spPr>
        <a:xfrm>
          <a:off x="6771920" y="2664010"/>
          <a:ext cx="3021167" cy="1425770"/>
        </a:xfrm>
        <a:prstGeom prst="rightArrow">
          <a:avLst>
            <a:gd name="adj1" fmla="val 50000"/>
            <a:gd name="adj2" fmla="val 5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254000" bIns="226341" numCol="1" spcCol="1270" anchor="ctr" anchorCtr="0">
          <a:noAutofit/>
        </a:bodyPr>
        <a:lstStyle/>
        <a:p>
          <a:pPr lvl="0" algn="l" defTabSz="755650" rtl="0">
            <a:lnSpc>
              <a:spcPct val="90000"/>
            </a:lnSpc>
            <a:spcBef>
              <a:spcPct val="0"/>
            </a:spcBef>
            <a:spcAft>
              <a:spcPct val="35000"/>
            </a:spcAft>
          </a:pPr>
          <a:r>
            <a:rPr lang="es-ES_tradnl" sz="1700" kern="1200" smtClean="0"/>
            <a:t>Enunciado y definición.</a:t>
          </a:r>
          <a:endParaRPr lang="es-ES_tradnl" sz="1700" kern="1200"/>
        </a:p>
      </dsp:txBody>
      <dsp:txXfrm>
        <a:off x="6771920" y="3020453"/>
        <a:ext cx="2664725" cy="71288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8752367-4CDB-8D43-99E2-B5E42423A495}" type="datetimeFigureOut">
              <a:rPr lang="es-ES"/>
              <a:pPr>
                <a:defRPr/>
              </a:pPr>
              <a:t>20/10/17</a:t>
            </a:fld>
            <a:endParaRPr lang="es-ES"/>
          </a:p>
        </p:txBody>
      </p:sp>
      <p:sp>
        <p:nvSpPr>
          <p:cNvPr id="4" name="Marcador de imagen de diapositiva 3"/>
          <p:cNvSpPr>
            <a:spLocks noGrp="1" noRot="1" noChangeAspect="1"/>
          </p:cNvSpPr>
          <p:nvPr>
            <p:ph type="sldImg" idx="2"/>
          </p:nvPr>
        </p:nvSpPr>
        <p:spPr>
          <a:xfrm>
            <a:off x="460375" y="685800"/>
            <a:ext cx="593725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endParaRPr lang="es-ES" noProof="0" smtClean="0"/>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F23829F-D525-6D4A-829B-6AF577A146FB}" type="slidenum">
              <a:rPr lang="es-ES"/>
              <a:pPr>
                <a:defRPr/>
              </a:pPr>
              <a:t>‹Nr.›</a:t>
            </a:fld>
            <a:endParaRPr lang="es-ES"/>
          </a:p>
        </p:txBody>
      </p:sp>
    </p:spTree>
    <p:extLst>
      <p:ext uri="{BB962C8B-B14F-4D97-AF65-F5344CB8AC3E}">
        <p14:creationId xmlns:p14="http://schemas.microsoft.com/office/powerpoint/2010/main" val="159561255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Las actividades de inicio tienen la finalidad de introducir al estudiante al tema por lo que en las siguientes diapositivas se hacen recomendaciones sobre su uso; es importante dejar a los estudiantes la libertad de realizar la b</a:t>
            </a:r>
            <a:r>
              <a:rPr lang="es-ES" dirty="0" smtClean="0"/>
              <a:t>úsqueda de información mediante</a:t>
            </a:r>
            <a:r>
              <a:rPr lang="es-ES" baseline="0" dirty="0" smtClean="0"/>
              <a:t> sus dispositivos electrónicos, se recomienda bibliografía con la intención de motivar la búsqueda orientada a los Estudios Visuales.</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6</a:t>
            </a:fld>
            <a:endParaRPr lang="es-ES"/>
          </a:p>
        </p:txBody>
      </p:sp>
    </p:spTree>
    <p:extLst>
      <p:ext uri="{BB962C8B-B14F-4D97-AF65-F5344CB8AC3E}">
        <p14:creationId xmlns:p14="http://schemas.microsoft.com/office/powerpoint/2010/main" val="2012273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Identificar en las informaciones obtenidas</a:t>
            </a:r>
            <a:r>
              <a:rPr lang="es-ES" baseline="0" dirty="0" smtClean="0"/>
              <a:t> el tema relacionado con la investigaci</a:t>
            </a:r>
            <a:r>
              <a:rPr lang="es-ES" baseline="0" dirty="0" smtClean="0"/>
              <a:t>ón acorde a las posibles categorías de análisis </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18</a:t>
            </a:fld>
            <a:endParaRPr lang="es-ES"/>
          </a:p>
        </p:txBody>
      </p:sp>
    </p:spTree>
    <p:extLst>
      <p:ext uri="{BB962C8B-B14F-4D97-AF65-F5344CB8AC3E}">
        <p14:creationId xmlns:p14="http://schemas.microsoft.com/office/powerpoint/2010/main" val="193529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Se sugiere la realizaci</a:t>
            </a:r>
            <a:r>
              <a:rPr lang="es-ES" dirty="0" smtClean="0"/>
              <a:t>ón de fichas bibliográficas, el docente podrá mostrar ejemplos y</a:t>
            </a:r>
            <a:r>
              <a:rPr lang="es-ES" baseline="0" dirty="0" smtClean="0"/>
              <a:t> realizar actividades en el aula.</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19</a:t>
            </a:fld>
            <a:endParaRPr lang="es-ES"/>
          </a:p>
        </p:txBody>
      </p:sp>
    </p:spTree>
    <p:extLst>
      <p:ext uri="{BB962C8B-B14F-4D97-AF65-F5344CB8AC3E}">
        <p14:creationId xmlns:p14="http://schemas.microsoft.com/office/powerpoint/2010/main" val="40578348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Realizar ejercicios de lectura de comprensi</a:t>
            </a:r>
            <a:r>
              <a:rPr lang="es-ES" dirty="0" smtClean="0"/>
              <a:t>ón entre el grupo y localizar las ideas centrales en los textos.</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20</a:t>
            </a:fld>
            <a:endParaRPr lang="es-ES"/>
          </a:p>
        </p:txBody>
      </p:sp>
    </p:spTree>
    <p:extLst>
      <p:ext uri="{BB962C8B-B14F-4D97-AF65-F5344CB8AC3E}">
        <p14:creationId xmlns:p14="http://schemas.microsoft.com/office/powerpoint/2010/main" val="847698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 base a la informaci</a:t>
            </a:r>
            <a:r>
              <a:rPr lang="es-ES" dirty="0" smtClean="0"/>
              <a:t>ón obtenida el momento el estudiante podrá replantear su guía temática,</a:t>
            </a:r>
            <a:r>
              <a:rPr lang="es-ES" baseline="0" dirty="0" smtClean="0"/>
              <a:t> por lo que se recomienda otorgar un tiempo a los estudiantes para reflexionar al respecto y confrontar su esquema inicial después de la búsqueda de información.</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21</a:t>
            </a:fld>
            <a:endParaRPr lang="es-ES"/>
          </a:p>
        </p:txBody>
      </p:sp>
    </p:spTree>
    <p:extLst>
      <p:ext uri="{BB962C8B-B14F-4D97-AF65-F5344CB8AC3E}">
        <p14:creationId xmlns:p14="http://schemas.microsoft.com/office/powerpoint/2010/main" val="2718618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En este momento se tendr</a:t>
            </a:r>
            <a:r>
              <a:rPr lang="es-ES" dirty="0" smtClean="0"/>
              <a:t>á la posibilidad de realizar un primer escrito a nivel ensayo en donde se confronten las ideas principales de</a:t>
            </a:r>
            <a:r>
              <a:rPr lang="es-ES" baseline="0" dirty="0" smtClean="0"/>
              <a:t> teóricos, filósofos, autores entre otros.</a:t>
            </a:r>
          </a:p>
          <a:p>
            <a:r>
              <a:rPr lang="es-ES" baseline="0" dirty="0" smtClean="0"/>
              <a:t>El docente determina la extensión del documento y la forma de presentación.</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22</a:t>
            </a:fld>
            <a:endParaRPr lang="es-ES"/>
          </a:p>
        </p:txBody>
      </p:sp>
    </p:spTree>
    <p:extLst>
      <p:ext uri="{BB962C8B-B14F-4D97-AF65-F5344CB8AC3E}">
        <p14:creationId xmlns:p14="http://schemas.microsoft.com/office/powerpoint/2010/main" val="39255916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Durante esta</a:t>
            </a:r>
            <a:r>
              <a:rPr lang="es-ES" baseline="0" dirty="0" smtClean="0"/>
              <a:t> etapa los estudiantes deben considerar aspectos a incluir en sus escritos iniciales de tal forma que le otorguen credibilidad y el texto sea de su autor</a:t>
            </a:r>
            <a:r>
              <a:rPr lang="es-ES" baseline="0" dirty="0" smtClean="0"/>
              <a:t>ía. Las actividades deben enfocarse a la construcción del conocimiento.</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23</a:t>
            </a:fld>
            <a:endParaRPr lang="es-ES"/>
          </a:p>
        </p:txBody>
      </p:sp>
    </p:spTree>
    <p:extLst>
      <p:ext uri="{BB962C8B-B14F-4D97-AF65-F5344CB8AC3E}">
        <p14:creationId xmlns:p14="http://schemas.microsoft.com/office/powerpoint/2010/main" val="1620669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6"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s-ES">
              <a:latin typeface="Calibri" charset="0"/>
            </a:endParaRPr>
          </a:p>
        </p:txBody>
      </p:sp>
      <p:sp>
        <p:nvSpPr>
          <p:cNvPr id="52227"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EB9B2EA-776D-C94C-8C2A-D87CEEE6BBB4}" type="slidenum">
              <a:rPr lang="es-ES" sz="1200"/>
              <a:pPr eaLnBrk="1" hangingPunct="1"/>
              <a:t>38</a:t>
            </a:fld>
            <a:endParaRPr lang="es-E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El docente propiciar</a:t>
            </a:r>
            <a:r>
              <a:rPr lang="es-ES" dirty="0" smtClean="0"/>
              <a:t>á la participación mediante las experiencias previas que han tenido los estudiantes al realizar una investigación; tomar</a:t>
            </a:r>
            <a:r>
              <a:rPr lang="es-ES" baseline="0" dirty="0" smtClean="0"/>
              <a:t> en cuenta el nivel en el que se encuentran y situarlos ante la importancia de la asignatura.</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7</a:t>
            </a:fld>
            <a:endParaRPr lang="es-ES"/>
          </a:p>
        </p:txBody>
      </p:sp>
    </p:spTree>
    <p:extLst>
      <p:ext uri="{BB962C8B-B14F-4D97-AF65-F5344CB8AC3E}">
        <p14:creationId xmlns:p14="http://schemas.microsoft.com/office/powerpoint/2010/main" val="1594764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defRPr/>
            </a:pPr>
            <a:r>
              <a:rPr lang="es-ES" dirty="0" smtClean="0"/>
              <a:t>Bibliografía recomendada: </a:t>
            </a:r>
          </a:p>
          <a:p>
            <a:pPr algn="just">
              <a:defRPr/>
            </a:pPr>
            <a:r>
              <a:rPr lang="es-ES" dirty="0" smtClean="0"/>
              <a:t>BREA, José L. (coord.)(2005) Grupo Arte y Visualidad. Comisión de Humanidades. Madrid: FECYT</a:t>
            </a:r>
          </a:p>
          <a:p>
            <a:pPr algn="just">
              <a:defRPr/>
            </a:pPr>
            <a:r>
              <a:rPr lang="es-ES" dirty="0" smtClean="0"/>
              <a:t>HERNÁNDEZ, F. (2006). Campos, temas y metodologías para la investigación relacionada con las artes. En: GÓMEZ, M.C., HERNÁNDEZ, F. y PÉREZ, H.J. Bases para un debate sobre investigación científica, Madrid, Ministerio de Educación y Ciencia.</a:t>
            </a:r>
          </a:p>
          <a:p>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9</a:t>
            </a:fld>
            <a:endParaRPr lang="es-ES"/>
          </a:p>
        </p:txBody>
      </p:sp>
    </p:spTree>
    <p:extLst>
      <p:ext uri="{BB962C8B-B14F-4D97-AF65-F5344CB8AC3E}">
        <p14:creationId xmlns:p14="http://schemas.microsoft.com/office/powerpoint/2010/main" val="2421376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Actividad: búsqueda de informaciones relacionadas con el tema de investigación</a:t>
            </a:r>
          </a:p>
          <a:p>
            <a:r>
              <a:rPr lang="es-ES" dirty="0" smtClean="0"/>
              <a:t>Acceder a Internet mediante dispositivos electrónicos y compartir las informaciones mediante las URL.</a:t>
            </a:r>
          </a:p>
          <a:p>
            <a:r>
              <a:rPr lang="es-ES" dirty="0" smtClean="0"/>
              <a:t>Se sugiere crear un grupo de Facebook.</a:t>
            </a:r>
          </a:p>
          <a:p>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10</a:t>
            </a:fld>
            <a:endParaRPr lang="es-ES"/>
          </a:p>
        </p:txBody>
      </p:sp>
    </p:spTree>
    <p:extLst>
      <p:ext uri="{BB962C8B-B14F-4D97-AF65-F5344CB8AC3E}">
        <p14:creationId xmlns:p14="http://schemas.microsoft.com/office/powerpoint/2010/main" val="4008300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ES" sz="1200" dirty="0" smtClean="0"/>
              <a:t>Sugerencia de consulta bibliográfica:</a:t>
            </a:r>
            <a:r>
              <a:rPr lang="es-ES" sz="1200" baseline="0" dirty="0" smtClean="0"/>
              <a:t> </a:t>
            </a:r>
            <a:r>
              <a:rPr lang="es-ES" sz="1200" dirty="0" smtClean="0"/>
              <a:t>SÁNCHEZ, José A. (2010). Informe sobre los estudios de</a:t>
            </a:r>
          </a:p>
          <a:p>
            <a:pPr algn="just"/>
            <a:r>
              <a:rPr lang="es-ES" sz="1200" dirty="0" smtClean="0"/>
              <a:t> postgrado basados en la práctica y debate en torno a la investigación </a:t>
            </a:r>
          </a:p>
          <a:p>
            <a:pPr algn="just"/>
            <a:r>
              <a:rPr lang="es-ES" sz="1200" dirty="0" smtClean="0"/>
              <a:t>como proceso de creación, consultado en http://arte‐</a:t>
            </a:r>
            <a:r>
              <a:rPr lang="es-ES" sz="1200" dirty="0" err="1" smtClean="0"/>
              <a:t>a.org</a:t>
            </a:r>
            <a:r>
              <a:rPr lang="es-ES" sz="1200" dirty="0" smtClean="0"/>
              <a:t>/</a:t>
            </a:r>
            <a:r>
              <a:rPr lang="es-ES" sz="1200" dirty="0" err="1" smtClean="0"/>
              <a:t>node</a:t>
            </a:r>
            <a:r>
              <a:rPr lang="es-ES" sz="1200" dirty="0" smtClean="0"/>
              <a:t>/77,</a:t>
            </a:r>
            <a:endParaRPr lang="es-ES" dirty="0" smtClean="0"/>
          </a:p>
          <a:p>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11</a:t>
            </a:fld>
            <a:endParaRPr lang="es-ES"/>
          </a:p>
        </p:txBody>
      </p:sp>
    </p:spTree>
    <p:extLst>
      <p:ext uri="{BB962C8B-B14F-4D97-AF65-F5344CB8AC3E}">
        <p14:creationId xmlns:p14="http://schemas.microsoft.com/office/powerpoint/2010/main" val="865335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Se recomienda hacer una b</a:t>
            </a:r>
            <a:r>
              <a:rPr lang="es-ES" dirty="0" smtClean="0"/>
              <a:t>úsqueda de información para poder comprender la diferencia entre los documentos que se muestran.</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13</a:t>
            </a:fld>
            <a:endParaRPr lang="es-ES"/>
          </a:p>
        </p:txBody>
      </p:sp>
    </p:spTree>
    <p:extLst>
      <p:ext uri="{BB962C8B-B14F-4D97-AF65-F5344CB8AC3E}">
        <p14:creationId xmlns:p14="http://schemas.microsoft.com/office/powerpoint/2010/main" val="399046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ES" dirty="0" smtClean="0"/>
              <a:t>Se recomienda hacer una búsqueda de información para poder comprender la diferencia entre los documentos que se muestran.</a:t>
            </a:r>
          </a:p>
          <a:p>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14</a:t>
            </a:fld>
            <a:endParaRPr lang="es-ES"/>
          </a:p>
        </p:txBody>
      </p:sp>
    </p:spTree>
    <p:extLst>
      <p:ext uri="{BB962C8B-B14F-4D97-AF65-F5344CB8AC3E}">
        <p14:creationId xmlns:p14="http://schemas.microsoft.com/office/powerpoint/2010/main" val="1073571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ES" dirty="0" smtClean="0"/>
              <a:t>En las actividades</a:t>
            </a:r>
            <a:r>
              <a:rPr lang="es-ES" baseline="0" dirty="0" smtClean="0"/>
              <a:t> de desarrollo se recomienda que el docente vaya realizando ejercicios con cada una de las propuestas se mantenga la participación y se realicen actividades de taller en el aula, considerar la posibilidad de emplear dispositivos electrónicos</a:t>
            </a:r>
            <a:endParaRPr lang="es-ES" dirty="0" smtClean="0"/>
          </a:p>
          <a:p>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15</a:t>
            </a:fld>
            <a:endParaRPr lang="es-ES"/>
          </a:p>
        </p:txBody>
      </p:sp>
    </p:spTree>
    <p:extLst>
      <p:ext uri="{BB962C8B-B14F-4D97-AF65-F5344CB8AC3E}">
        <p14:creationId xmlns:p14="http://schemas.microsoft.com/office/powerpoint/2010/main" val="3188871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Los estudiantes deber</a:t>
            </a:r>
            <a:r>
              <a:rPr lang="es-ES" dirty="0" smtClean="0"/>
              <a:t>án hacer una búsqueda inicial de bibliografía relacionada con el tema propuesto. Comenzarán a realizar un escrito de aproximación hacia la comprensión de los textos, se sugiere hacer un</a:t>
            </a:r>
            <a:r>
              <a:rPr lang="es-ES" baseline="0" dirty="0" smtClean="0"/>
              <a:t> esquema de contenidos que les permita jerarquizar el nivel de importancia de la información obtenida.</a:t>
            </a:r>
            <a:endParaRPr lang="es-ES" dirty="0"/>
          </a:p>
        </p:txBody>
      </p:sp>
      <p:sp>
        <p:nvSpPr>
          <p:cNvPr id="4" name="Marcador de número de diapositiva 3"/>
          <p:cNvSpPr>
            <a:spLocks noGrp="1"/>
          </p:cNvSpPr>
          <p:nvPr>
            <p:ph type="sldNum" sz="quarter" idx="10"/>
          </p:nvPr>
        </p:nvSpPr>
        <p:spPr/>
        <p:txBody>
          <a:bodyPr/>
          <a:lstStyle/>
          <a:p>
            <a:pPr>
              <a:defRPr/>
            </a:pPr>
            <a:fld id="{DF23829F-D525-6D4A-829B-6AF577A146FB}" type="slidenum">
              <a:rPr lang="es-ES" smtClean="0"/>
              <a:pPr>
                <a:defRPr/>
              </a:pPr>
              <a:t>17</a:t>
            </a:fld>
            <a:endParaRPr lang="es-ES"/>
          </a:p>
        </p:txBody>
      </p:sp>
    </p:spTree>
    <p:extLst>
      <p:ext uri="{BB962C8B-B14F-4D97-AF65-F5344CB8AC3E}">
        <p14:creationId xmlns:p14="http://schemas.microsoft.com/office/powerpoint/2010/main" val="2400895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4416425" cy="2949575"/>
            <a:chOff x="0" y="2458"/>
            <a:chExt cx="2142" cy="1858"/>
          </a:xfrm>
        </p:grpSpPr>
        <p:sp>
          <p:nvSpPr>
            <p:cNvPr id="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es-ES">
                <a:latin typeface="Arial" pitchFamily="34" charset="0"/>
                <a:ea typeface="+mn-ea"/>
                <a:cs typeface="+mn-cs"/>
              </a:endParaRPr>
            </a:p>
          </p:txBody>
        </p:sp>
        <p:sp>
          <p:nvSpPr>
            <p:cNvPr id="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es-ES">
                <a:latin typeface="Arial" pitchFamily="34" charset="0"/>
                <a:ea typeface="+mn-ea"/>
                <a:cs typeface="+mn-cs"/>
              </a:endParaRPr>
            </a:p>
          </p:txBody>
        </p:sp>
        <p:sp>
          <p:nvSpPr>
            <p:cNvPr id="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es-ES">
                <a:latin typeface="Arial" pitchFamily="34" charset="0"/>
                <a:ea typeface="+mn-ea"/>
                <a:cs typeface="+mn-cs"/>
              </a:endParaRPr>
            </a:p>
          </p:txBody>
        </p:sp>
        <p:sp>
          <p:nvSpPr>
            <p:cNvPr id="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es-ES">
                <a:latin typeface="Arial" pitchFamily="34" charset="0"/>
                <a:ea typeface="+mn-ea"/>
                <a:cs typeface="+mn-cs"/>
              </a:endParaRPr>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grpSp>
      <p:sp>
        <p:nvSpPr>
          <p:cNvPr id="5130" name="Rectangle 10"/>
          <p:cNvSpPr>
            <a:spLocks noGrp="1" noChangeArrowheads="1"/>
          </p:cNvSpPr>
          <p:nvPr>
            <p:ph type="ctrTitle" sz="quarter"/>
          </p:nvPr>
        </p:nvSpPr>
        <p:spPr>
          <a:xfrm>
            <a:off x="890826" y="1873250"/>
            <a:ext cx="10096024" cy="1555750"/>
          </a:xfrm>
        </p:spPr>
        <p:txBody>
          <a:bodyPr/>
          <a:lstStyle>
            <a:lvl1pPr>
              <a:defRPr sz="4800"/>
            </a:lvl1pPr>
          </a:lstStyle>
          <a:p>
            <a:r>
              <a:rPr lang="es-ES"/>
              <a:t>Haga clic para cambiar el estilo de título	</a:t>
            </a:r>
          </a:p>
        </p:txBody>
      </p:sp>
      <p:sp>
        <p:nvSpPr>
          <p:cNvPr id="5131" name="Rectangle 11"/>
          <p:cNvSpPr>
            <a:spLocks noGrp="1" noChangeArrowheads="1"/>
          </p:cNvSpPr>
          <p:nvPr>
            <p:ph type="subTitle" sz="quarter" idx="1"/>
          </p:nvPr>
        </p:nvSpPr>
        <p:spPr>
          <a:xfrm>
            <a:off x="1781651" y="3886200"/>
            <a:ext cx="8314373"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12" name="Rectangle 12"/>
          <p:cNvSpPr>
            <a:spLocks noGrp="1" noChangeArrowheads="1"/>
          </p:cNvSpPr>
          <p:nvPr>
            <p:ph type="dt" sz="quarter" idx="10"/>
          </p:nvPr>
        </p:nvSpPr>
        <p:spPr/>
        <p:txBody>
          <a:bodyPr/>
          <a:lstStyle>
            <a:lvl1pPr>
              <a:defRPr/>
            </a:lvl1pPr>
          </a:lstStyle>
          <a:p>
            <a:pPr>
              <a:defRPr/>
            </a:pPr>
            <a:endParaRPr lang="es-ES"/>
          </a:p>
        </p:txBody>
      </p:sp>
      <p:sp>
        <p:nvSpPr>
          <p:cNvPr id="13" name="Rectangle 13"/>
          <p:cNvSpPr>
            <a:spLocks noGrp="1" noChangeArrowheads="1"/>
          </p:cNvSpPr>
          <p:nvPr>
            <p:ph type="ftr" sz="quarter" idx="11"/>
          </p:nvPr>
        </p:nvSpPr>
        <p:spPr/>
        <p:txBody>
          <a:bodyPr/>
          <a:lstStyle>
            <a:lvl1pPr>
              <a:defRPr/>
            </a:lvl1pPr>
          </a:lstStyle>
          <a:p>
            <a:pPr>
              <a:defRPr/>
            </a:pPr>
            <a:endParaRPr lang="es-ES"/>
          </a:p>
        </p:txBody>
      </p:sp>
      <p:sp>
        <p:nvSpPr>
          <p:cNvPr id="14" name="Rectangle 14"/>
          <p:cNvSpPr>
            <a:spLocks noGrp="1" noChangeArrowheads="1"/>
          </p:cNvSpPr>
          <p:nvPr>
            <p:ph type="sldNum" sz="quarter" idx="12"/>
          </p:nvPr>
        </p:nvSpPr>
        <p:spPr/>
        <p:txBody>
          <a:bodyPr/>
          <a:lstStyle>
            <a:lvl1pPr>
              <a:defRPr/>
            </a:lvl1pPr>
          </a:lstStyle>
          <a:p>
            <a:pPr>
              <a:defRPr/>
            </a:pPr>
            <a:fld id="{775CB977-4C25-4142-B9E5-F945C577C6A3}" type="slidenum">
              <a:rPr lang="es-ES"/>
              <a:pPr>
                <a:defRPr/>
              </a:pPr>
              <a:t>‹Nr.›</a:t>
            </a:fld>
            <a:endParaRPr lang="es-ES"/>
          </a:p>
        </p:txBody>
      </p:sp>
    </p:spTree>
    <p:extLst>
      <p:ext uri="{BB962C8B-B14F-4D97-AF65-F5344CB8AC3E}">
        <p14:creationId xmlns:p14="http://schemas.microsoft.com/office/powerpoint/2010/main" val="2861273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ES"/>
          </a:p>
        </p:txBody>
      </p:sp>
      <p:sp>
        <p:nvSpPr>
          <p:cNvPr id="5" name="Rectangle 13"/>
          <p:cNvSpPr>
            <a:spLocks noGrp="1" noChangeArrowheads="1"/>
          </p:cNvSpPr>
          <p:nvPr>
            <p:ph type="ftr" sz="quarter" idx="11"/>
          </p:nvPr>
        </p:nvSpPr>
        <p:spPr>
          <a:ln/>
        </p:spPr>
        <p:txBody>
          <a:bodyPr/>
          <a:lstStyle>
            <a:lvl1pPr>
              <a:defRPr/>
            </a:lvl1pPr>
          </a:lstStyle>
          <a:p>
            <a:pPr>
              <a:defRPr/>
            </a:pPr>
            <a:endParaRPr lang="es-ES"/>
          </a:p>
        </p:txBody>
      </p:sp>
      <p:sp>
        <p:nvSpPr>
          <p:cNvPr id="6" name="Rectangle 14"/>
          <p:cNvSpPr>
            <a:spLocks noGrp="1" noChangeArrowheads="1"/>
          </p:cNvSpPr>
          <p:nvPr>
            <p:ph type="sldNum" sz="quarter" idx="12"/>
          </p:nvPr>
        </p:nvSpPr>
        <p:spPr>
          <a:ln/>
        </p:spPr>
        <p:txBody>
          <a:bodyPr/>
          <a:lstStyle>
            <a:lvl1pPr>
              <a:defRPr/>
            </a:lvl1pPr>
          </a:lstStyle>
          <a:p>
            <a:pPr>
              <a:defRPr/>
            </a:pPr>
            <a:fld id="{A3120DCB-7269-714F-8243-643A1F93511F}" type="slidenum">
              <a:rPr lang="es-ES"/>
              <a:pPr>
                <a:defRPr/>
              </a:pPr>
              <a:t>‹Nr.›</a:t>
            </a:fld>
            <a:endParaRPr lang="es-ES"/>
          </a:p>
        </p:txBody>
      </p:sp>
    </p:spTree>
    <p:extLst>
      <p:ext uri="{BB962C8B-B14F-4D97-AF65-F5344CB8AC3E}">
        <p14:creationId xmlns:p14="http://schemas.microsoft.com/office/powerpoint/2010/main" val="1993864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611314" y="277813"/>
            <a:ext cx="2672477"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93884" y="277813"/>
            <a:ext cx="7819469"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ES"/>
          </a:p>
        </p:txBody>
      </p:sp>
      <p:sp>
        <p:nvSpPr>
          <p:cNvPr id="5" name="Rectangle 13"/>
          <p:cNvSpPr>
            <a:spLocks noGrp="1" noChangeArrowheads="1"/>
          </p:cNvSpPr>
          <p:nvPr>
            <p:ph type="ftr" sz="quarter" idx="11"/>
          </p:nvPr>
        </p:nvSpPr>
        <p:spPr>
          <a:ln/>
        </p:spPr>
        <p:txBody>
          <a:bodyPr/>
          <a:lstStyle>
            <a:lvl1pPr>
              <a:defRPr/>
            </a:lvl1pPr>
          </a:lstStyle>
          <a:p>
            <a:pPr>
              <a:defRPr/>
            </a:pPr>
            <a:endParaRPr lang="es-ES"/>
          </a:p>
        </p:txBody>
      </p:sp>
      <p:sp>
        <p:nvSpPr>
          <p:cNvPr id="6" name="Rectangle 14"/>
          <p:cNvSpPr>
            <a:spLocks noGrp="1" noChangeArrowheads="1"/>
          </p:cNvSpPr>
          <p:nvPr>
            <p:ph type="sldNum" sz="quarter" idx="12"/>
          </p:nvPr>
        </p:nvSpPr>
        <p:spPr>
          <a:ln/>
        </p:spPr>
        <p:txBody>
          <a:bodyPr/>
          <a:lstStyle>
            <a:lvl1pPr>
              <a:defRPr/>
            </a:lvl1pPr>
          </a:lstStyle>
          <a:p>
            <a:pPr>
              <a:defRPr/>
            </a:pPr>
            <a:fld id="{D523E95A-611C-074F-93C8-3E47D610C16A}" type="slidenum">
              <a:rPr lang="es-ES"/>
              <a:pPr>
                <a:defRPr/>
              </a:pPr>
              <a:t>‹Nr.›</a:t>
            </a:fld>
            <a:endParaRPr lang="es-ES"/>
          </a:p>
        </p:txBody>
      </p:sp>
    </p:spTree>
    <p:extLst>
      <p:ext uri="{BB962C8B-B14F-4D97-AF65-F5344CB8AC3E}">
        <p14:creationId xmlns:p14="http://schemas.microsoft.com/office/powerpoint/2010/main" val="1355955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593884" y="277814"/>
            <a:ext cx="10689908" cy="113982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593884" y="1600201"/>
            <a:ext cx="10689908" cy="4530725"/>
          </a:xfrm>
        </p:spPr>
        <p:txBody>
          <a:bodyPr/>
          <a:lstStyle/>
          <a:p>
            <a:pPr lvl="0"/>
            <a:endParaRPr lang="es-ES" noProof="0" smtClean="0"/>
          </a:p>
        </p:txBody>
      </p:sp>
      <p:sp>
        <p:nvSpPr>
          <p:cNvPr id="4" name="Rectangle 12"/>
          <p:cNvSpPr>
            <a:spLocks noGrp="1" noChangeArrowheads="1"/>
          </p:cNvSpPr>
          <p:nvPr>
            <p:ph type="dt" sz="half" idx="10"/>
          </p:nvPr>
        </p:nvSpPr>
        <p:spPr>
          <a:ln/>
        </p:spPr>
        <p:txBody>
          <a:bodyPr/>
          <a:lstStyle>
            <a:lvl1pPr>
              <a:defRPr/>
            </a:lvl1pPr>
          </a:lstStyle>
          <a:p>
            <a:pPr>
              <a:defRPr/>
            </a:pPr>
            <a:endParaRPr lang="es-ES"/>
          </a:p>
        </p:txBody>
      </p:sp>
      <p:sp>
        <p:nvSpPr>
          <p:cNvPr id="5" name="Rectangle 13"/>
          <p:cNvSpPr>
            <a:spLocks noGrp="1" noChangeArrowheads="1"/>
          </p:cNvSpPr>
          <p:nvPr>
            <p:ph type="ftr" sz="quarter" idx="11"/>
          </p:nvPr>
        </p:nvSpPr>
        <p:spPr>
          <a:ln/>
        </p:spPr>
        <p:txBody>
          <a:bodyPr/>
          <a:lstStyle>
            <a:lvl1pPr>
              <a:defRPr/>
            </a:lvl1pPr>
          </a:lstStyle>
          <a:p>
            <a:pPr>
              <a:defRPr/>
            </a:pPr>
            <a:endParaRPr lang="es-ES"/>
          </a:p>
        </p:txBody>
      </p:sp>
      <p:sp>
        <p:nvSpPr>
          <p:cNvPr id="6" name="Rectangle 14"/>
          <p:cNvSpPr>
            <a:spLocks noGrp="1" noChangeArrowheads="1"/>
          </p:cNvSpPr>
          <p:nvPr>
            <p:ph type="sldNum" sz="quarter" idx="12"/>
          </p:nvPr>
        </p:nvSpPr>
        <p:spPr>
          <a:ln/>
        </p:spPr>
        <p:txBody>
          <a:bodyPr/>
          <a:lstStyle>
            <a:lvl1pPr>
              <a:defRPr/>
            </a:lvl1pPr>
          </a:lstStyle>
          <a:p>
            <a:pPr>
              <a:defRPr/>
            </a:pPr>
            <a:fld id="{76C65ADC-9E98-6A47-8938-88F2566D3CF8}" type="slidenum">
              <a:rPr lang="es-ES"/>
              <a:pPr>
                <a:defRPr/>
              </a:pPr>
              <a:t>‹Nr.›</a:t>
            </a:fld>
            <a:endParaRPr lang="es-ES"/>
          </a:p>
        </p:txBody>
      </p:sp>
    </p:spTree>
    <p:extLst>
      <p:ext uri="{BB962C8B-B14F-4D97-AF65-F5344CB8AC3E}">
        <p14:creationId xmlns:p14="http://schemas.microsoft.com/office/powerpoint/2010/main" val="233374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2"/>
          <p:cNvSpPr>
            <a:spLocks noGrp="1" noChangeArrowheads="1"/>
          </p:cNvSpPr>
          <p:nvPr>
            <p:ph type="dt" sz="half" idx="10"/>
          </p:nvPr>
        </p:nvSpPr>
        <p:spPr>
          <a:ln/>
        </p:spPr>
        <p:txBody>
          <a:bodyPr/>
          <a:lstStyle>
            <a:lvl1pPr>
              <a:defRPr/>
            </a:lvl1pPr>
          </a:lstStyle>
          <a:p>
            <a:pPr>
              <a:defRPr/>
            </a:pPr>
            <a:endParaRPr lang="es-ES"/>
          </a:p>
        </p:txBody>
      </p:sp>
      <p:sp>
        <p:nvSpPr>
          <p:cNvPr id="5" name="Rectangle 13"/>
          <p:cNvSpPr>
            <a:spLocks noGrp="1" noChangeArrowheads="1"/>
          </p:cNvSpPr>
          <p:nvPr>
            <p:ph type="ftr" sz="quarter" idx="11"/>
          </p:nvPr>
        </p:nvSpPr>
        <p:spPr>
          <a:ln/>
        </p:spPr>
        <p:txBody>
          <a:bodyPr/>
          <a:lstStyle>
            <a:lvl1pPr>
              <a:defRPr/>
            </a:lvl1pPr>
          </a:lstStyle>
          <a:p>
            <a:pPr>
              <a:defRPr/>
            </a:pPr>
            <a:endParaRPr lang="es-ES"/>
          </a:p>
        </p:txBody>
      </p:sp>
      <p:sp>
        <p:nvSpPr>
          <p:cNvPr id="6" name="Rectangle 14"/>
          <p:cNvSpPr>
            <a:spLocks noGrp="1" noChangeArrowheads="1"/>
          </p:cNvSpPr>
          <p:nvPr>
            <p:ph type="sldNum" sz="quarter" idx="12"/>
          </p:nvPr>
        </p:nvSpPr>
        <p:spPr>
          <a:ln/>
        </p:spPr>
        <p:txBody>
          <a:bodyPr/>
          <a:lstStyle>
            <a:lvl1pPr>
              <a:defRPr/>
            </a:lvl1pPr>
          </a:lstStyle>
          <a:p>
            <a:pPr>
              <a:defRPr/>
            </a:pPr>
            <a:fld id="{AF74A968-2CE2-B841-B4FE-74EACBB47D94}" type="slidenum">
              <a:rPr lang="es-ES"/>
              <a:pPr>
                <a:defRPr/>
              </a:pPr>
              <a:t>‹Nr.›</a:t>
            </a:fld>
            <a:endParaRPr lang="es-ES"/>
          </a:p>
        </p:txBody>
      </p:sp>
    </p:spTree>
    <p:extLst>
      <p:ext uri="{BB962C8B-B14F-4D97-AF65-F5344CB8AC3E}">
        <p14:creationId xmlns:p14="http://schemas.microsoft.com/office/powerpoint/2010/main" val="2697130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38254" y="4406901"/>
            <a:ext cx="10096024"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38254" y="2906713"/>
            <a:ext cx="10096024"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2"/>
          <p:cNvSpPr>
            <a:spLocks noGrp="1" noChangeArrowheads="1"/>
          </p:cNvSpPr>
          <p:nvPr>
            <p:ph type="dt" sz="half" idx="10"/>
          </p:nvPr>
        </p:nvSpPr>
        <p:spPr>
          <a:ln/>
        </p:spPr>
        <p:txBody>
          <a:bodyPr/>
          <a:lstStyle>
            <a:lvl1pPr>
              <a:defRPr/>
            </a:lvl1pPr>
          </a:lstStyle>
          <a:p>
            <a:pPr>
              <a:defRPr/>
            </a:pPr>
            <a:endParaRPr lang="es-ES"/>
          </a:p>
        </p:txBody>
      </p:sp>
      <p:sp>
        <p:nvSpPr>
          <p:cNvPr id="5" name="Rectangle 13"/>
          <p:cNvSpPr>
            <a:spLocks noGrp="1" noChangeArrowheads="1"/>
          </p:cNvSpPr>
          <p:nvPr>
            <p:ph type="ftr" sz="quarter" idx="11"/>
          </p:nvPr>
        </p:nvSpPr>
        <p:spPr>
          <a:ln/>
        </p:spPr>
        <p:txBody>
          <a:bodyPr/>
          <a:lstStyle>
            <a:lvl1pPr>
              <a:defRPr/>
            </a:lvl1pPr>
          </a:lstStyle>
          <a:p>
            <a:pPr>
              <a:defRPr/>
            </a:pPr>
            <a:endParaRPr lang="es-ES"/>
          </a:p>
        </p:txBody>
      </p:sp>
      <p:sp>
        <p:nvSpPr>
          <p:cNvPr id="6" name="Rectangle 14"/>
          <p:cNvSpPr>
            <a:spLocks noGrp="1" noChangeArrowheads="1"/>
          </p:cNvSpPr>
          <p:nvPr>
            <p:ph type="sldNum" sz="quarter" idx="12"/>
          </p:nvPr>
        </p:nvSpPr>
        <p:spPr>
          <a:ln/>
        </p:spPr>
        <p:txBody>
          <a:bodyPr/>
          <a:lstStyle>
            <a:lvl1pPr>
              <a:defRPr/>
            </a:lvl1pPr>
          </a:lstStyle>
          <a:p>
            <a:pPr>
              <a:defRPr/>
            </a:pPr>
            <a:fld id="{D8380E65-91CD-7D40-B38B-8F0851AD6FD8}" type="slidenum">
              <a:rPr lang="es-ES"/>
              <a:pPr>
                <a:defRPr/>
              </a:pPr>
              <a:t>‹Nr.›</a:t>
            </a:fld>
            <a:endParaRPr lang="es-ES"/>
          </a:p>
        </p:txBody>
      </p:sp>
    </p:spTree>
    <p:extLst>
      <p:ext uri="{BB962C8B-B14F-4D97-AF65-F5344CB8AC3E}">
        <p14:creationId xmlns:p14="http://schemas.microsoft.com/office/powerpoint/2010/main" val="1530132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93884" y="1600201"/>
            <a:ext cx="524597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037818" y="1600201"/>
            <a:ext cx="524597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2"/>
          <p:cNvSpPr>
            <a:spLocks noGrp="1" noChangeArrowheads="1"/>
          </p:cNvSpPr>
          <p:nvPr>
            <p:ph type="dt" sz="half" idx="10"/>
          </p:nvPr>
        </p:nvSpPr>
        <p:spPr>
          <a:ln/>
        </p:spPr>
        <p:txBody>
          <a:bodyPr/>
          <a:lstStyle>
            <a:lvl1pPr>
              <a:defRPr/>
            </a:lvl1pPr>
          </a:lstStyle>
          <a:p>
            <a:pPr>
              <a:defRPr/>
            </a:pPr>
            <a:endParaRPr lang="es-ES"/>
          </a:p>
        </p:txBody>
      </p:sp>
      <p:sp>
        <p:nvSpPr>
          <p:cNvPr id="6" name="Rectangle 13"/>
          <p:cNvSpPr>
            <a:spLocks noGrp="1" noChangeArrowheads="1"/>
          </p:cNvSpPr>
          <p:nvPr>
            <p:ph type="ftr" sz="quarter" idx="11"/>
          </p:nvPr>
        </p:nvSpPr>
        <p:spPr>
          <a:ln/>
        </p:spPr>
        <p:txBody>
          <a:bodyPr/>
          <a:lstStyle>
            <a:lvl1pPr>
              <a:defRPr/>
            </a:lvl1pPr>
          </a:lstStyle>
          <a:p>
            <a:pPr>
              <a:defRPr/>
            </a:pPr>
            <a:endParaRPr lang="es-ES"/>
          </a:p>
        </p:txBody>
      </p:sp>
      <p:sp>
        <p:nvSpPr>
          <p:cNvPr id="7" name="Rectangle 14"/>
          <p:cNvSpPr>
            <a:spLocks noGrp="1" noChangeArrowheads="1"/>
          </p:cNvSpPr>
          <p:nvPr>
            <p:ph type="sldNum" sz="quarter" idx="12"/>
          </p:nvPr>
        </p:nvSpPr>
        <p:spPr>
          <a:ln/>
        </p:spPr>
        <p:txBody>
          <a:bodyPr/>
          <a:lstStyle>
            <a:lvl1pPr>
              <a:defRPr/>
            </a:lvl1pPr>
          </a:lstStyle>
          <a:p>
            <a:pPr>
              <a:defRPr/>
            </a:pPr>
            <a:fld id="{5AE5199F-3A89-2746-9E6C-9BE6480E69DA}" type="slidenum">
              <a:rPr lang="es-ES"/>
              <a:pPr>
                <a:defRPr/>
              </a:pPr>
              <a:t>‹Nr.›</a:t>
            </a:fld>
            <a:endParaRPr lang="es-ES"/>
          </a:p>
        </p:txBody>
      </p:sp>
    </p:spTree>
    <p:extLst>
      <p:ext uri="{BB962C8B-B14F-4D97-AF65-F5344CB8AC3E}">
        <p14:creationId xmlns:p14="http://schemas.microsoft.com/office/powerpoint/2010/main" val="267427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93884" y="274638"/>
            <a:ext cx="10689908"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93884" y="1535113"/>
            <a:ext cx="524803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93884" y="2174875"/>
            <a:ext cx="524803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033695" y="1535113"/>
            <a:ext cx="525009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033695" y="2174875"/>
            <a:ext cx="525009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2"/>
          <p:cNvSpPr>
            <a:spLocks noGrp="1" noChangeArrowheads="1"/>
          </p:cNvSpPr>
          <p:nvPr>
            <p:ph type="dt" sz="half" idx="10"/>
          </p:nvPr>
        </p:nvSpPr>
        <p:spPr>
          <a:ln/>
        </p:spPr>
        <p:txBody>
          <a:bodyPr/>
          <a:lstStyle>
            <a:lvl1pPr>
              <a:defRPr/>
            </a:lvl1pPr>
          </a:lstStyle>
          <a:p>
            <a:pPr>
              <a:defRPr/>
            </a:pPr>
            <a:endParaRPr lang="es-ES"/>
          </a:p>
        </p:txBody>
      </p:sp>
      <p:sp>
        <p:nvSpPr>
          <p:cNvPr id="8" name="Rectangle 13"/>
          <p:cNvSpPr>
            <a:spLocks noGrp="1" noChangeArrowheads="1"/>
          </p:cNvSpPr>
          <p:nvPr>
            <p:ph type="ftr" sz="quarter" idx="11"/>
          </p:nvPr>
        </p:nvSpPr>
        <p:spPr>
          <a:ln/>
        </p:spPr>
        <p:txBody>
          <a:bodyPr/>
          <a:lstStyle>
            <a:lvl1pPr>
              <a:defRPr/>
            </a:lvl1pPr>
          </a:lstStyle>
          <a:p>
            <a:pPr>
              <a:defRPr/>
            </a:pPr>
            <a:endParaRPr lang="es-ES"/>
          </a:p>
        </p:txBody>
      </p:sp>
      <p:sp>
        <p:nvSpPr>
          <p:cNvPr id="9" name="Rectangle 14"/>
          <p:cNvSpPr>
            <a:spLocks noGrp="1" noChangeArrowheads="1"/>
          </p:cNvSpPr>
          <p:nvPr>
            <p:ph type="sldNum" sz="quarter" idx="12"/>
          </p:nvPr>
        </p:nvSpPr>
        <p:spPr>
          <a:ln/>
        </p:spPr>
        <p:txBody>
          <a:bodyPr/>
          <a:lstStyle>
            <a:lvl1pPr>
              <a:defRPr/>
            </a:lvl1pPr>
          </a:lstStyle>
          <a:p>
            <a:pPr>
              <a:defRPr/>
            </a:pPr>
            <a:fld id="{2DAD924E-6E7D-BB48-B2DD-6FD0AC994467}" type="slidenum">
              <a:rPr lang="es-ES"/>
              <a:pPr>
                <a:defRPr/>
              </a:pPr>
              <a:t>‹Nr.›</a:t>
            </a:fld>
            <a:endParaRPr lang="es-ES"/>
          </a:p>
        </p:txBody>
      </p:sp>
    </p:spTree>
    <p:extLst>
      <p:ext uri="{BB962C8B-B14F-4D97-AF65-F5344CB8AC3E}">
        <p14:creationId xmlns:p14="http://schemas.microsoft.com/office/powerpoint/2010/main" val="2727591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2"/>
          <p:cNvSpPr>
            <a:spLocks noGrp="1" noChangeArrowheads="1"/>
          </p:cNvSpPr>
          <p:nvPr>
            <p:ph type="dt" sz="half" idx="10"/>
          </p:nvPr>
        </p:nvSpPr>
        <p:spPr>
          <a:ln/>
        </p:spPr>
        <p:txBody>
          <a:bodyPr/>
          <a:lstStyle>
            <a:lvl1pPr>
              <a:defRPr/>
            </a:lvl1pPr>
          </a:lstStyle>
          <a:p>
            <a:pPr>
              <a:defRPr/>
            </a:pPr>
            <a:endParaRPr lang="es-ES"/>
          </a:p>
        </p:txBody>
      </p:sp>
      <p:sp>
        <p:nvSpPr>
          <p:cNvPr id="4" name="Rectangle 13"/>
          <p:cNvSpPr>
            <a:spLocks noGrp="1" noChangeArrowheads="1"/>
          </p:cNvSpPr>
          <p:nvPr>
            <p:ph type="ftr" sz="quarter" idx="11"/>
          </p:nvPr>
        </p:nvSpPr>
        <p:spPr>
          <a:ln/>
        </p:spPr>
        <p:txBody>
          <a:bodyPr/>
          <a:lstStyle>
            <a:lvl1pPr>
              <a:defRPr/>
            </a:lvl1pPr>
          </a:lstStyle>
          <a:p>
            <a:pPr>
              <a:defRPr/>
            </a:pPr>
            <a:endParaRPr lang="es-ES"/>
          </a:p>
        </p:txBody>
      </p:sp>
      <p:sp>
        <p:nvSpPr>
          <p:cNvPr id="5" name="Rectangle 14"/>
          <p:cNvSpPr>
            <a:spLocks noGrp="1" noChangeArrowheads="1"/>
          </p:cNvSpPr>
          <p:nvPr>
            <p:ph type="sldNum" sz="quarter" idx="12"/>
          </p:nvPr>
        </p:nvSpPr>
        <p:spPr>
          <a:ln/>
        </p:spPr>
        <p:txBody>
          <a:bodyPr/>
          <a:lstStyle>
            <a:lvl1pPr>
              <a:defRPr/>
            </a:lvl1pPr>
          </a:lstStyle>
          <a:p>
            <a:pPr>
              <a:defRPr/>
            </a:pPr>
            <a:fld id="{B3572225-704C-E849-8466-3D83BA42BA96}" type="slidenum">
              <a:rPr lang="es-ES"/>
              <a:pPr>
                <a:defRPr/>
              </a:pPr>
              <a:t>‹Nr.›</a:t>
            </a:fld>
            <a:endParaRPr lang="es-ES"/>
          </a:p>
        </p:txBody>
      </p:sp>
    </p:spTree>
    <p:extLst>
      <p:ext uri="{BB962C8B-B14F-4D97-AF65-F5344CB8AC3E}">
        <p14:creationId xmlns:p14="http://schemas.microsoft.com/office/powerpoint/2010/main" val="1117569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s-ES"/>
          </a:p>
        </p:txBody>
      </p:sp>
      <p:sp>
        <p:nvSpPr>
          <p:cNvPr id="3" name="Rectangle 13"/>
          <p:cNvSpPr>
            <a:spLocks noGrp="1" noChangeArrowheads="1"/>
          </p:cNvSpPr>
          <p:nvPr>
            <p:ph type="ftr" sz="quarter" idx="11"/>
          </p:nvPr>
        </p:nvSpPr>
        <p:spPr>
          <a:ln/>
        </p:spPr>
        <p:txBody>
          <a:bodyPr/>
          <a:lstStyle>
            <a:lvl1pPr>
              <a:defRPr/>
            </a:lvl1pPr>
          </a:lstStyle>
          <a:p>
            <a:pPr>
              <a:defRPr/>
            </a:pPr>
            <a:endParaRPr lang="es-ES"/>
          </a:p>
        </p:txBody>
      </p:sp>
      <p:sp>
        <p:nvSpPr>
          <p:cNvPr id="4" name="Rectangle 14"/>
          <p:cNvSpPr>
            <a:spLocks noGrp="1" noChangeArrowheads="1"/>
          </p:cNvSpPr>
          <p:nvPr>
            <p:ph type="sldNum" sz="quarter" idx="12"/>
          </p:nvPr>
        </p:nvSpPr>
        <p:spPr>
          <a:ln/>
        </p:spPr>
        <p:txBody>
          <a:bodyPr/>
          <a:lstStyle>
            <a:lvl1pPr>
              <a:defRPr/>
            </a:lvl1pPr>
          </a:lstStyle>
          <a:p>
            <a:pPr>
              <a:defRPr/>
            </a:pPr>
            <a:fld id="{B28E7830-770B-7B4E-B9C1-741B7563D541}" type="slidenum">
              <a:rPr lang="es-ES"/>
              <a:pPr>
                <a:defRPr/>
              </a:pPr>
              <a:t>‹Nr.›</a:t>
            </a:fld>
            <a:endParaRPr lang="es-ES"/>
          </a:p>
        </p:txBody>
      </p:sp>
    </p:spTree>
    <p:extLst>
      <p:ext uri="{BB962C8B-B14F-4D97-AF65-F5344CB8AC3E}">
        <p14:creationId xmlns:p14="http://schemas.microsoft.com/office/powerpoint/2010/main" val="2357596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93885" y="273050"/>
            <a:ext cx="390767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643841" y="273051"/>
            <a:ext cx="66399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593885" y="1435101"/>
            <a:ext cx="390767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ES"/>
          </a:p>
        </p:txBody>
      </p:sp>
      <p:sp>
        <p:nvSpPr>
          <p:cNvPr id="6" name="Rectangle 13"/>
          <p:cNvSpPr>
            <a:spLocks noGrp="1" noChangeArrowheads="1"/>
          </p:cNvSpPr>
          <p:nvPr>
            <p:ph type="ftr" sz="quarter" idx="11"/>
          </p:nvPr>
        </p:nvSpPr>
        <p:spPr>
          <a:ln/>
        </p:spPr>
        <p:txBody>
          <a:bodyPr/>
          <a:lstStyle>
            <a:lvl1pPr>
              <a:defRPr/>
            </a:lvl1pPr>
          </a:lstStyle>
          <a:p>
            <a:pPr>
              <a:defRPr/>
            </a:pPr>
            <a:endParaRPr lang="es-ES"/>
          </a:p>
        </p:txBody>
      </p:sp>
      <p:sp>
        <p:nvSpPr>
          <p:cNvPr id="7" name="Rectangle 14"/>
          <p:cNvSpPr>
            <a:spLocks noGrp="1" noChangeArrowheads="1"/>
          </p:cNvSpPr>
          <p:nvPr>
            <p:ph type="sldNum" sz="quarter" idx="12"/>
          </p:nvPr>
        </p:nvSpPr>
        <p:spPr>
          <a:ln/>
        </p:spPr>
        <p:txBody>
          <a:bodyPr/>
          <a:lstStyle>
            <a:lvl1pPr>
              <a:defRPr/>
            </a:lvl1pPr>
          </a:lstStyle>
          <a:p>
            <a:pPr>
              <a:defRPr/>
            </a:pPr>
            <a:fld id="{6DC32ABD-F1B6-3741-9F52-B12C9E768F08}" type="slidenum">
              <a:rPr lang="es-ES"/>
              <a:pPr>
                <a:defRPr/>
              </a:pPr>
              <a:t>‹Nr.›</a:t>
            </a:fld>
            <a:endParaRPr lang="es-ES"/>
          </a:p>
        </p:txBody>
      </p:sp>
    </p:spTree>
    <p:extLst>
      <p:ext uri="{BB962C8B-B14F-4D97-AF65-F5344CB8AC3E}">
        <p14:creationId xmlns:p14="http://schemas.microsoft.com/office/powerpoint/2010/main" val="77976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28107" y="4800600"/>
            <a:ext cx="7126605"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28107" y="612775"/>
            <a:ext cx="71266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2328107" y="5367338"/>
            <a:ext cx="71266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2"/>
          <p:cNvSpPr>
            <a:spLocks noGrp="1" noChangeArrowheads="1"/>
          </p:cNvSpPr>
          <p:nvPr>
            <p:ph type="dt" sz="half" idx="10"/>
          </p:nvPr>
        </p:nvSpPr>
        <p:spPr>
          <a:ln/>
        </p:spPr>
        <p:txBody>
          <a:bodyPr/>
          <a:lstStyle>
            <a:lvl1pPr>
              <a:defRPr/>
            </a:lvl1pPr>
          </a:lstStyle>
          <a:p>
            <a:pPr>
              <a:defRPr/>
            </a:pPr>
            <a:endParaRPr lang="es-ES"/>
          </a:p>
        </p:txBody>
      </p:sp>
      <p:sp>
        <p:nvSpPr>
          <p:cNvPr id="6" name="Rectangle 13"/>
          <p:cNvSpPr>
            <a:spLocks noGrp="1" noChangeArrowheads="1"/>
          </p:cNvSpPr>
          <p:nvPr>
            <p:ph type="ftr" sz="quarter" idx="11"/>
          </p:nvPr>
        </p:nvSpPr>
        <p:spPr>
          <a:ln/>
        </p:spPr>
        <p:txBody>
          <a:bodyPr/>
          <a:lstStyle>
            <a:lvl1pPr>
              <a:defRPr/>
            </a:lvl1pPr>
          </a:lstStyle>
          <a:p>
            <a:pPr>
              <a:defRPr/>
            </a:pPr>
            <a:endParaRPr lang="es-ES"/>
          </a:p>
        </p:txBody>
      </p:sp>
      <p:sp>
        <p:nvSpPr>
          <p:cNvPr id="7" name="Rectangle 14"/>
          <p:cNvSpPr>
            <a:spLocks noGrp="1" noChangeArrowheads="1"/>
          </p:cNvSpPr>
          <p:nvPr>
            <p:ph type="sldNum" sz="quarter" idx="12"/>
          </p:nvPr>
        </p:nvSpPr>
        <p:spPr>
          <a:ln/>
        </p:spPr>
        <p:txBody>
          <a:bodyPr/>
          <a:lstStyle>
            <a:lvl1pPr>
              <a:defRPr/>
            </a:lvl1pPr>
          </a:lstStyle>
          <a:p>
            <a:pPr>
              <a:defRPr/>
            </a:pPr>
            <a:fld id="{2A94B10B-5BD2-014E-9AC5-FECD3DE94AF6}" type="slidenum">
              <a:rPr lang="es-ES"/>
              <a:pPr>
                <a:defRPr/>
              </a:pPr>
              <a:t>‹Nr.›</a:t>
            </a:fld>
            <a:endParaRPr lang="es-ES"/>
          </a:p>
        </p:txBody>
      </p:sp>
    </p:spTree>
    <p:extLst>
      <p:ext uri="{BB962C8B-B14F-4D97-AF65-F5344CB8AC3E}">
        <p14:creationId xmlns:p14="http://schemas.microsoft.com/office/powerpoint/2010/main" val="21164212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3902075"/>
            <a:ext cx="4416425" cy="2949575"/>
            <a:chOff x="0" y="2458"/>
            <a:chExt cx="2142" cy="1858"/>
          </a:xfrm>
        </p:grpSpPr>
        <p:sp>
          <p:nvSpPr>
            <p:cNvPr id="4099"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es-ES">
                <a:latin typeface="Arial" pitchFamily="34" charset="0"/>
                <a:ea typeface="+mn-ea"/>
                <a:cs typeface="+mn-cs"/>
              </a:endParaRPr>
            </a:p>
          </p:txBody>
        </p:sp>
        <p:sp>
          <p:nvSpPr>
            <p:cNvPr id="4100"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es-ES">
                <a:latin typeface="Arial" pitchFamily="34" charset="0"/>
                <a:ea typeface="+mn-ea"/>
                <a:cs typeface="+mn-cs"/>
              </a:endParaRPr>
            </a:p>
          </p:txBody>
        </p:sp>
        <p:sp>
          <p:nvSpPr>
            <p:cNvPr id="4101"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es-ES">
                <a:latin typeface="Arial" pitchFamily="34" charset="0"/>
                <a:ea typeface="+mn-ea"/>
                <a:cs typeface="+mn-cs"/>
              </a:endParaRPr>
            </a:p>
          </p:txBody>
        </p:sp>
        <p:sp>
          <p:nvSpPr>
            <p:cNvPr id="4102"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es-ES">
                <a:latin typeface="Arial" pitchFamily="34" charset="0"/>
                <a:ea typeface="+mn-ea"/>
                <a:cs typeface="+mn-cs"/>
              </a:endParaRPr>
            </a:p>
          </p:txBody>
        </p:sp>
        <p:sp>
          <p:nvSpPr>
            <p:cNvPr id="1036"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1037"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sp>
          <p:nvSpPr>
            <p:cNvPr id="1038"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ES"/>
            </a:p>
          </p:txBody>
        </p:sp>
      </p:grpSp>
      <p:sp>
        <p:nvSpPr>
          <p:cNvPr id="4106" name="Rectangle 10"/>
          <p:cNvSpPr>
            <a:spLocks noGrp="1" noChangeArrowheads="1"/>
          </p:cNvSpPr>
          <p:nvPr>
            <p:ph type="title"/>
          </p:nvPr>
        </p:nvSpPr>
        <p:spPr bwMode="auto">
          <a:xfrm>
            <a:off x="593725" y="277813"/>
            <a:ext cx="10690225"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a:t>Haga clic para cambiar el estilo de título	</a:t>
            </a:r>
          </a:p>
        </p:txBody>
      </p:sp>
      <p:sp>
        <p:nvSpPr>
          <p:cNvPr id="4107" name="Rectangle 11"/>
          <p:cNvSpPr>
            <a:spLocks noGrp="1" noChangeArrowheads="1"/>
          </p:cNvSpPr>
          <p:nvPr>
            <p:ph type="body" idx="1"/>
          </p:nvPr>
        </p:nvSpPr>
        <p:spPr bwMode="auto">
          <a:xfrm>
            <a:off x="593725" y="1600200"/>
            <a:ext cx="10690225"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108" name="Rectangle 12"/>
          <p:cNvSpPr>
            <a:spLocks noGrp="1" noChangeArrowheads="1"/>
          </p:cNvSpPr>
          <p:nvPr>
            <p:ph type="dt" sz="half" idx="2"/>
          </p:nvPr>
        </p:nvSpPr>
        <p:spPr bwMode="auto">
          <a:xfrm>
            <a:off x="593725" y="6248400"/>
            <a:ext cx="27717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10199"/>
                  </a:outerShdw>
                </a:effectLst>
                <a:latin typeface="Arial" pitchFamily="34" charset="0"/>
                <a:ea typeface="+mn-ea"/>
                <a:cs typeface="+mn-cs"/>
              </a:defRPr>
            </a:lvl1pPr>
          </a:lstStyle>
          <a:p>
            <a:pPr>
              <a:defRPr/>
            </a:pPr>
            <a:endParaRPr lang="es-ES"/>
          </a:p>
        </p:txBody>
      </p:sp>
      <p:sp>
        <p:nvSpPr>
          <p:cNvPr id="4109" name="Rectangle 13"/>
          <p:cNvSpPr>
            <a:spLocks noGrp="1" noChangeArrowheads="1"/>
          </p:cNvSpPr>
          <p:nvPr>
            <p:ph type="ftr" sz="quarter" idx="3"/>
          </p:nvPr>
        </p:nvSpPr>
        <p:spPr bwMode="auto">
          <a:xfrm>
            <a:off x="4057650" y="6248400"/>
            <a:ext cx="37623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10199"/>
                  </a:outerShdw>
                </a:effectLst>
                <a:latin typeface="Arial" pitchFamily="34" charset="0"/>
                <a:ea typeface="+mn-ea"/>
                <a:cs typeface="+mn-cs"/>
              </a:defRPr>
            </a:lvl1pPr>
          </a:lstStyle>
          <a:p>
            <a:pPr>
              <a:defRPr/>
            </a:pPr>
            <a:endParaRPr lang="es-ES"/>
          </a:p>
        </p:txBody>
      </p:sp>
      <p:sp>
        <p:nvSpPr>
          <p:cNvPr id="4110" name="Rectangle 14"/>
          <p:cNvSpPr>
            <a:spLocks noGrp="1" noChangeArrowheads="1"/>
          </p:cNvSpPr>
          <p:nvPr>
            <p:ph type="sldNum" sz="quarter" idx="4"/>
          </p:nvPr>
        </p:nvSpPr>
        <p:spPr bwMode="auto">
          <a:xfrm>
            <a:off x="8512175" y="6248400"/>
            <a:ext cx="27717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10199"/>
                  </a:outerShdw>
                </a:effectLst>
                <a:cs typeface="+mn-cs"/>
              </a:defRPr>
            </a:lvl1pPr>
          </a:lstStyle>
          <a:p>
            <a:pPr>
              <a:defRPr/>
            </a:pPr>
            <a:fld id="{34F0358B-5EE7-8541-9F22-4650AF362767}" type="slidenum">
              <a:rPr lang="es-ES"/>
              <a:pPr>
                <a:defRPr/>
              </a:pPr>
              <a:t>‹Nr.›</a:t>
            </a:fld>
            <a:endParaRPr lang="es-ES"/>
          </a:p>
        </p:txBody>
      </p:sp>
    </p:spTree>
  </p:cSld>
  <p:clrMap bg1="dk2" tx1="lt1" bg2="dk1" tx2="lt2" accent1="accent1" accent2="accent2" accent3="accent3" accent4="accent4" accent5="accent5" accent6="accent6" hlink="hlink" folHlink="folHlink"/>
  <p:sldLayoutIdLst>
    <p:sldLayoutId id="2147483765"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pitchFamily="34" charset="0"/>
          <a:ea typeface="ＭＳ Ｐゴシック" charset="0"/>
          <a:cs typeface="ＭＳ Ｐゴシック"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75000"/>
        <a:buFont typeface="Wingdings" charset="0"/>
        <a:buChar char="l"/>
        <a:defRPr sz="3200">
          <a:solidFill>
            <a:schemeClr val="tx1"/>
          </a:solidFill>
          <a:effectLst>
            <a:outerShdw blurRad="38100" dist="38100" dir="2700000" algn="tl">
              <a:srgbClr val="010199"/>
            </a:outerShdw>
          </a:effectLst>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charset="0"/>
        <a:buChar char="l"/>
        <a:defRPr sz="2800">
          <a:solidFill>
            <a:schemeClr val="tx1"/>
          </a:solidFill>
          <a:effectLst>
            <a:outerShdw blurRad="38100" dist="38100" dir="2700000" algn="tl">
              <a:srgbClr val="010199"/>
            </a:outerShdw>
          </a:effectLst>
          <a:latin typeface="+mn-lt"/>
          <a:ea typeface="ＭＳ Ｐゴシック" charset="0"/>
        </a:defRPr>
      </a:lvl2pPr>
      <a:lvl3pPr marL="1143000" indent="-228600" algn="l" rtl="0" eaLnBrk="0" fontAlgn="base" hangingPunct="0">
        <a:spcBef>
          <a:spcPct val="20000"/>
        </a:spcBef>
        <a:spcAft>
          <a:spcPct val="0"/>
        </a:spcAft>
        <a:buClr>
          <a:schemeClr val="accent2"/>
        </a:buClr>
        <a:buSzPct val="75000"/>
        <a:buFont typeface="Wingdings" charset="0"/>
        <a:buChar char="l"/>
        <a:defRPr sz="2400">
          <a:solidFill>
            <a:schemeClr val="tx1"/>
          </a:solidFill>
          <a:effectLst>
            <a:outerShdw blurRad="38100" dist="38100" dir="2700000" algn="tl">
              <a:srgbClr val="010199"/>
            </a:outerShdw>
          </a:effectLst>
          <a:latin typeface="+mn-lt"/>
          <a:ea typeface="ＭＳ Ｐゴシック" charset="0"/>
        </a:defRPr>
      </a:lvl3pPr>
      <a:lvl4pPr marL="1600200" indent="-228600" algn="l" rtl="0" eaLnBrk="0" fontAlgn="base" hangingPunct="0">
        <a:spcBef>
          <a:spcPct val="20000"/>
        </a:spcBef>
        <a:spcAft>
          <a:spcPct val="0"/>
        </a:spcAft>
        <a:buClr>
          <a:schemeClr val="folHlink"/>
        </a:buClr>
        <a:buSzPct val="75000"/>
        <a:buFont typeface="Wingdings" charset="0"/>
        <a:buChar char="l"/>
        <a:defRPr sz="2000">
          <a:solidFill>
            <a:schemeClr val="tx1"/>
          </a:solidFill>
          <a:effectLst>
            <a:outerShdw blurRad="38100" dist="38100" dir="2700000" algn="tl">
              <a:srgbClr val="010199"/>
            </a:outerShdw>
          </a:effectLst>
          <a:latin typeface="+mn-lt"/>
          <a:ea typeface="ＭＳ Ｐゴシック" charset="0"/>
        </a:defRPr>
      </a:lvl4pPr>
      <a:lvl5pPr marL="2057400" indent="-228600" algn="l" rtl="0" eaLnBrk="0" fontAlgn="base" hangingPunct="0">
        <a:spcBef>
          <a:spcPct val="20000"/>
        </a:spcBef>
        <a:spcAft>
          <a:spcPct val="0"/>
        </a:spcAft>
        <a:buClr>
          <a:schemeClr val="tx1"/>
        </a:buClr>
        <a:buSzPct val="75000"/>
        <a:buFont typeface="Wingdings" charset="0"/>
        <a:buChar char="l"/>
        <a:defRPr sz="2000">
          <a:solidFill>
            <a:schemeClr val="tx1"/>
          </a:solidFill>
          <a:effectLst>
            <a:outerShdw blurRad="38100" dist="38100" dir="2700000" algn="tl">
              <a:srgbClr val="010199"/>
            </a:outerShdw>
          </a:effectLst>
          <a:latin typeface="+mn-lt"/>
          <a:ea typeface="ＭＳ Ｐゴシック" charset="0"/>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pastyle.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uadroTexto 1"/>
          <p:cNvSpPr txBox="1">
            <a:spLocks noChangeArrowheads="1"/>
          </p:cNvSpPr>
          <p:nvPr/>
        </p:nvSpPr>
        <p:spPr bwMode="auto">
          <a:xfrm>
            <a:off x="3678238" y="16811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15362" name="CuadroTexto 4"/>
          <p:cNvSpPr txBox="1">
            <a:spLocks noChangeArrowheads="1"/>
          </p:cNvSpPr>
          <p:nvPr/>
        </p:nvSpPr>
        <p:spPr bwMode="auto">
          <a:xfrm>
            <a:off x="1387475" y="3860800"/>
            <a:ext cx="94075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endParaRPr lang="es-ES" sz="1800"/>
          </a:p>
          <a:p>
            <a:pPr algn="r" eaLnBrk="1" hangingPunct="1"/>
            <a:r>
              <a:rPr lang="es-ES" sz="1800"/>
              <a:t>MARCO TEORÍCO PARA PROYECTOS DE INVESTIGACIÓN EN ESTUDIOS VISUALES</a:t>
            </a:r>
          </a:p>
          <a:p>
            <a:pPr algn="r" eaLnBrk="1" hangingPunct="1"/>
            <a:r>
              <a:rPr lang="es-ES" sz="1800"/>
              <a:t>Nivel Maestría</a:t>
            </a:r>
          </a:p>
        </p:txBody>
      </p:sp>
      <p:sp>
        <p:nvSpPr>
          <p:cNvPr id="15363" name="CuadroTexto 5"/>
          <p:cNvSpPr txBox="1">
            <a:spLocks noChangeArrowheads="1"/>
          </p:cNvSpPr>
          <p:nvPr/>
        </p:nvSpPr>
        <p:spPr bwMode="auto">
          <a:xfrm>
            <a:off x="6515100" y="5300663"/>
            <a:ext cx="43291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a:t>Dra. Celia Guadalupe Morales González</a:t>
            </a:r>
          </a:p>
          <a:p>
            <a:pPr eaLnBrk="1" hangingPunct="1"/>
            <a:r>
              <a:rPr lang="es-ES" sz="1800"/>
              <a:t>Semestre 2017B</a:t>
            </a:r>
          </a:p>
        </p:txBody>
      </p:sp>
      <p:sp>
        <p:nvSpPr>
          <p:cNvPr id="15364" name="CuadroTexto 1"/>
          <p:cNvSpPr txBox="1">
            <a:spLocks noChangeArrowheads="1"/>
          </p:cNvSpPr>
          <p:nvPr/>
        </p:nvSpPr>
        <p:spPr bwMode="auto">
          <a:xfrm>
            <a:off x="7307263" y="1844675"/>
            <a:ext cx="3527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a:t>Trabajo Terminal de Grado II</a:t>
            </a:r>
          </a:p>
          <a:p>
            <a:pPr eaLnBrk="1" hangingPunct="1"/>
            <a:r>
              <a:rPr lang="es-ES" sz="1800"/>
              <a:t>Material didáctico</a:t>
            </a:r>
          </a:p>
        </p:txBody>
      </p:sp>
      <p:sp>
        <p:nvSpPr>
          <p:cNvPr id="15365" name="CuadroTexto 2"/>
          <p:cNvSpPr txBox="1">
            <a:spLocks noChangeArrowheads="1"/>
          </p:cNvSpPr>
          <p:nvPr/>
        </p:nvSpPr>
        <p:spPr bwMode="auto">
          <a:xfrm>
            <a:off x="7307263" y="2636838"/>
            <a:ext cx="32845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a:t>Maestría en Estudios Visuales</a:t>
            </a:r>
          </a:p>
          <a:p>
            <a:pPr eaLnBrk="1" hangingPunct="1"/>
            <a:r>
              <a:rPr lang="es-ES" sz="1800"/>
              <a:t>Primer semestre</a:t>
            </a:r>
          </a:p>
        </p:txBody>
      </p:sp>
      <p:pic>
        <p:nvPicPr>
          <p:cNvPr id="15366" name="Imagen 3" descr="Captura de pantalla 2017-10-18 a las 13.55.00.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7663" y="765175"/>
            <a:ext cx="2054225"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CuadroTexto 4"/>
          <p:cNvSpPr txBox="1">
            <a:spLocks noChangeArrowheads="1"/>
          </p:cNvSpPr>
          <p:nvPr/>
        </p:nvSpPr>
        <p:spPr bwMode="auto">
          <a:xfrm>
            <a:off x="7307263" y="1268413"/>
            <a:ext cx="1981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a:t>Facultad de Artes</a:t>
            </a:r>
          </a:p>
        </p:txBody>
      </p:sp>
    </p:spTree>
  </p:cSld>
  <p:clrMapOvr>
    <a:masterClrMapping/>
  </p:clrMapOvr>
  <p:transition xmlns:p14="http://schemas.microsoft.com/office/powerpoint/2010/mai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nvPr>
        </p:nvGraphicFramePr>
        <p:xfrm>
          <a:off x="609600" y="1268413"/>
          <a:ext cx="10690225" cy="4530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3922613" y="4797152"/>
            <a:ext cx="6993786" cy="1477328"/>
          </a:xfrm>
          <a:prstGeom prst="rect">
            <a:avLst/>
          </a:prstGeom>
          <a:noFill/>
        </p:spPr>
        <p:txBody>
          <a:bodyPr wrap="square" rtlCol="0">
            <a:spAutoFit/>
          </a:bodyPr>
          <a:lstStyle/>
          <a:p>
            <a:r>
              <a:rPr lang="es-ES" dirty="0" smtClean="0"/>
              <a:t>Actividad: búsqueda de informaciones relacionadas con el tema de investigación</a:t>
            </a:r>
          </a:p>
          <a:p>
            <a:r>
              <a:rPr lang="es-ES" dirty="0" smtClean="0"/>
              <a:t>Acceder a Internet mediante dispositivos electrónicos y compartir las informaciones mediante las URL.</a:t>
            </a:r>
          </a:p>
          <a:p>
            <a:r>
              <a:rPr lang="es-ES" dirty="0" smtClean="0"/>
              <a:t>Se sugiere crear un grupo de Facebook.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dirty="0" smtClean="0">
                <a:solidFill>
                  <a:srgbClr val="FFFF00"/>
                </a:solidFill>
              </a:rPr>
              <a:t>Método Bibliográfico</a:t>
            </a:r>
            <a:endParaRPr lang="es-ES" dirty="0">
              <a:solidFill>
                <a:srgbClr val="FFFF00"/>
              </a:solidFill>
            </a:endParaRPr>
          </a:p>
        </p:txBody>
      </p:sp>
      <p:sp>
        <p:nvSpPr>
          <p:cNvPr id="3" name="Marcador de contenido 2"/>
          <p:cNvSpPr>
            <a:spLocks noGrp="1"/>
          </p:cNvSpPr>
          <p:nvPr>
            <p:ph idx="1"/>
          </p:nvPr>
        </p:nvSpPr>
        <p:spPr>
          <a:xfrm>
            <a:off x="593725" y="1600200"/>
            <a:ext cx="10690225" cy="2333625"/>
          </a:xfrm>
        </p:spPr>
        <p:txBody>
          <a:bodyPr/>
          <a:lstStyle/>
          <a:p>
            <a:pPr algn="just">
              <a:defRPr/>
            </a:pPr>
            <a:r>
              <a:rPr lang="es-MX" sz="2400" dirty="0" smtClean="0">
                <a:cs typeface="Arial" charset="0"/>
              </a:rPr>
              <a:t>También conocido como</a:t>
            </a:r>
            <a:r>
              <a:rPr lang="es-MX" sz="2400" b="1" dirty="0" smtClean="0">
                <a:cs typeface="Arial" charset="0"/>
              </a:rPr>
              <a:t> documental</a:t>
            </a:r>
            <a:r>
              <a:rPr lang="es-MX" sz="2400" dirty="0" smtClean="0">
                <a:cs typeface="Arial" charset="0"/>
              </a:rPr>
              <a:t> consiste en la búsqueda en los documentos, entendidos estos en sentido amplio como cualquier objeto físico que constituya el registro de algún conocimiento (escritos, audiovisuales, arquitectónicos, etc.) de leyes, regularidades, características, conceptualizaciones en torno a un tema previamente definido.</a:t>
            </a:r>
            <a:endParaRPr lang="es-MX" sz="2400" dirty="0" smtClean="0"/>
          </a:p>
        </p:txBody>
      </p:sp>
      <p:sp>
        <p:nvSpPr>
          <p:cNvPr id="23555" name="CuadroTexto 3"/>
          <p:cNvSpPr txBox="1">
            <a:spLocks noChangeArrowheads="1"/>
          </p:cNvSpPr>
          <p:nvPr/>
        </p:nvSpPr>
        <p:spPr bwMode="auto">
          <a:xfrm>
            <a:off x="5794375" y="3860800"/>
            <a:ext cx="144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5" name="CuadroTexto 4"/>
          <p:cNvSpPr txBox="1"/>
          <p:nvPr/>
        </p:nvSpPr>
        <p:spPr>
          <a:xfrm>
            <a:off x="1185863" y="4724400"/>
            <a:ext cx="4032250" cy="923925"/>
          </a:xfrm>
          <a:prstGeom prst="rect">
            <a:avLst/>
          </a:prstGeom>
          <a:noFill/>
        </p:spPr>
        <p:txBody>
          <a:bodyPr>
            <a:spAutoFit/>
          </a:bodyPr>
          <a:lstStyle/>
          <a:p>
            <a:pPr algn="just">
              <a:defRPr/>
            </a:pPr>
            <a:r>
              <a:rPr lang="es-ES_tradnl" dirty="0">
                <a:solidFill>
                  <a:srgbClr val="FFFFFF"/>
                </a:solidFill>
                <a:latin typeface="+mn-lt"/>
              </a:rPr>
              <a:t>Método utilizado </a:t>
            </a:r>
            <a:r>
              <a:rPr lang="es-ES_tradnl" b="1" dirty="0">
                <a:solidFill>
                  <a:srgbClr val="FFFFFF"/>
                </a:solidFill>
                <a:latin typeface="+mn-lt"/>
              </a:rPr>
              <a:t>siempre</a:t>
            </a:r>
            <a:endParaRPr lang="es-ES_tradnl" dirty="0">
              <a:solidFill>
                <a:srgbClr val="FFFFFF"/>
              </a:solidFill>
              <a:latin typeface="+mn-lt"/>
            </a:endParaRPr>
          </a:p>
          <a:p>
            <a:pPr algn="just">
              <a:defRPr/>
            </a:pPr>
            <a:r>
              <a:rPr lang="es-ES_tradnl" dirty="0">
                <a:solidFill>
                  <a:srgbClr val="FFFFFF"/>
                </a:solidFill>
                <a:latin typeface="+mn-lt"/>
              </a:rPr>
              <a:t>en una investigación para construir el marco teórico.</a:t>
            </a:r>
          </a:p>
        </p:txBody>
      </p:sp>
      <p:sp>
        <p:nvSpPr>
          <p:cNvPr id="6" name="Rectángulo 5"/>
          <p:cNvSpPr/>
          <p:nvPr/>
        </p:nvSpPr>
        <p:spPr>
          <a:xfrm>
            <a:off x="6659563" y="4797425"/>
            <a:ext cx="4248150" cy="646113"/>
          </a:xfrm>
          <a:prstGeom prst="rect">
            <a:avLst/>
          </a:prstGeom>
        </p:spPr>
        <p:txBody>
          <a:bodyPr>
            <a:spAutoFit/>
          </a:bodyPr>
          <a:lstStyle/>
          <a:p>
            <a:pPr>
              <a:defRPr/>
            </a:pPr>
            <a:r>
              <a:rPr lang="es-ES_tradnl" dirty="0">
                <a:solidFill>
                  <a:srgbClr val="FFFFFF"/>
                </a:solidFill>
                <a:latin typeface="+mn-lt"/>
              </a:rPr>
              <a:t>Puede ser el  </a:t>
            </a:r>
            <a:r>
              <a:rPr lang="es-ES_tradnl" b="1" dirty="0">
                <a:solidFill>
                  <a:srgbClr val="FFFFFF"/>
                </a:solidFill>
                <a:latin typeface="+mn-lt"/>
              </a:rPr>
              <a:t>método principal</a:t>
            </a:r>
            <a:r>
              <a:rPr lang="es-ES_tradnl" dirty="0">
                <a:solidFill>
                  <a:srgbClr val="FFFFFF"/>
                </a:solidFill>
                <a:latin typeface="+mn-lt"/>
              </a:rPr>
              <a:t> de una investigación.</a:t>
            </a:r>
          </a:p>
        </p:txBody>
      </p:sp>
      <p:sp>
        <p:nvSpPr>
          <p:cNvPr id="23558" name="Line 9"/>
          <p:cNvSpPr>
            <a:spLocks noChangeShapeType="1"/>
          </p:cNvSpPr>
          <p:nvPr/>
        </p:nvSpPr>
        <p:spPr bwMode="auto">
          <a:xfrm flipH="1">
            <a:off x="2390775" y="3727450"/>
            <a:ext cx="1216025" cy="719138"/>
          </a:xfrm>
          <a:prstGeom prst="line">
            <a:avLst/>
          </a:prstGeom>
          <a:noFill/>
          <a:ln w="63500">
            <a:solidFill>
              <a:srgbClr val="FFCC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ES"/>
          </a:p>
        </p:txBody>
      </p:sp>
      <p:sp>
        <p:nvSpPr>
          <p:cNvPr id="23559" name="Line 10"/>
          <p:cNvSpPr>
            <a:spLocks noChangeShapeType="1"/>
          </p:cNvSpPr>
          <p:nvPr/>
        </p:nvSpPr>
        <p:spPr bwMode="auto">
          <a:xfrm>
            <a:off x="7289800" y="3787775"/>
            <a:ext cx="1214438" cy="649288"/>
          </a:xfrm>
          <a:prstGeom prst="line">
            <a:avLst/>
          </a:prstGeom>
          <a:noFill/>
          <a:ln w="63500">
            <a:solidFill>
              <a:srgbClr val="FFCC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E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401763" y="620713"/>
            <a:ext cx="18780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s-ES_tradnl" sz="2400" b="1" dirty="0">
                <a:solidFill>
                  <a:srgbClr val="FFFFFF"/>
                </a:solidFill>
                <a:latin typeface="+mn-lt"/>
              </a:rPr>
              <a:t>Documento</a:t>
            </a:r>
          </a:p>
        </p:txBody>
      </p:sp>
      <p:sp>
        <p:nvSpPr>
          <p:cNvPr id="5" name="Text Box 8"/>
          <p:cNvSpPr txBox="1">
            <a:spLocks noChangeArrowheads="1"/>
          </p:cNvSpPr>
          <p:nvPr/>
        </p:nvSpPr>
        <p:spPr bwMode="auto">
          <a:xfrm>
            <a:off x="6154738" y="836613"/>
            <a:ext cx="51450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ES_tradnl" dirty="0">
                <a:solidFill>
                  <a:srgbClr val="FFFFFF"/>
                </a:solidFill>
                <a:latin typeface="+mn-lt"/>
              </a:rPr>
              <a:t>Cualquier objeto físico que constituye el registro de algún conocimiento.</a:t>
            </a:r>
            <a:endParaRPr lang="es-ES" dirty="0">
              <a:solidFill>
                <a:srgbClr val="FFFFFF"/>
              </a:solidFill>
              <a:latin typeface="+mn-lt"/>
            </a:endParaRPr>
          </a:p>
        </p:txBody>
      </p:sp>
      <p:sp>
        <p:nvSpPr>
          <p:cNvPr id="6" name="Text Box 3"/>
          <p:cNvSpPr txBox="1">
            <a:spLocks noChangeArrowheads="1"/>
          </p:cNvSpPr>
          <p:nvPr/>
        </p:nvSpPr>
        <p:spPr bwMode="auto">
          <a:xfrm>
            <a:off x="4930775" y="4508500"/>
            <a:ext cx="62642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ES_tradnl" sz="2400" b="1" dirty="0">
                <a:solidFill>
                  <a:srgbClr val="FFFFFF"/>
                </a:solidFill>
                <a:latin typeface="+mn-lt"/>
              </a:rPr>
              <a:t>* Primarios:</a:t>
            </a:r>
            <a:r>
              <a:rPr lang="es-ES_tradnl" sz="2400" dirty="0">
                <a:solidFill>
                  <a:srgbClr val="FFFFFF"/>
                </a:solidFill>
                <a:latin typeface="+mn-lt"/>
              </a:rPr>
              <a:t> Contienen información básica</a:t>
            </a:r>
          </a:p>
          <a:p>
            <a:pPr>
              <a:defRPr/>
            </a:pPr>
            <a:r>
              <a:rPr lang="es-ES_tradnl" sz="2400" b="1" dirty="0">
                <a:solidFill>
                  <a:srgbClr val="FFFFFF"/>
                </a:solidFill>
                <a:latin typeface="+mn-lt"/>
              </a:rPr>
              <a:t>* Secundarios: </a:t>
            </a:r>
            <a:r>
              <a:rPr lang="es-ES_tradnl" sz="2400" dirty="0">
                <a:solidFill>
                  <a:srgbClr val="FFFFFF"/>
                </a:solidFill>
                <a:latin typeface="+mn-lt"/>
              </a:rPr>
              <a:t>Sirven para obtener información respecto a los documentos primarios.</a:t>
            </a:r>
          </a:p>
        </p:txBody>
      </p:sp>
      <p:sp>
        <p:nvSpPr>
          <p:cNvPr id="7" name="Text Box 9"/>
          <p:cNvSpPr txBox="1">
            <a:spLocks noChangeArrowheads="1"/>
          </p:cNvSpPr>
          <p:nvPr/>
        </p:nvSpPr>
        <p:spPr bwMode="auto">
          <a:xfrm>
            <a:off x="1474788" y="2565400"/>
            <a:ext cx="34591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defRPr/>
            </a:pPr>
            <a:r>
              <a:rPr lang="es-ES" sz="2400" b="1" dirty="0">
                <a:solidFill>
                  <a:srgbClr val="FFFFFF"/>
                </a:solidFill>
                <a:latin typeface="+mn-lt"/>
              </a:rPr>
              <a:t>Pueden ser</a:t>
            </a:r>
          </a:p>
        </p:txBody>
      </p:sp>
      <p:sp>
        <p:nvSpPr>
          <p:cNvPr id="24581" name="AutoShape 7"/>
          <p:cNvSpPr>
            <a:spLocks noChangeArrowheads="1"/>
          </p:cNvSpPr>
          <p:nvPr/>
        </p:nvSpPr>
        <p:spPr bwMode="auto">
          <a:xfrm>
            <a:off x="4175125" y="687388"/>
            <a:ext cx="1681163" cy="504825"/>
          </a:xfrm>
          <a:prstGeom prst="rightArrow">
            <a:avLst>
              <a:gd name="adj1" fmla="val 50000"/>
              <a:gd name="adj2" fmla="val 64091"/>
            </a:avLst>
          </a:prstGeom>
          <a:solidFill>
            <a:srgbClr val="FFCC00"/>
          </a:solidFill>
          <a:ln w="9525">
            <a:solidFill>
              <a:schemeClr val="tx1"/>
            </a:solidFill>
            <a:miter lim="800000"/>
            <a:headEnd/>
            <a:tailEnd/>
          </a:ln>
        </p:spPr>
        <p:txBody>
          <a:bodyPr wrap="none" anchor="ctr"/>
          <a:lstStyle/>
          <a:p>
            <a:endParaRPr lang="es-MX"/>
          </a:p>
        </p:txBody>
      </p:sp>
      <p:sp>
        <p:nvSpPr>
          <p:cNvPr id="24582" name="AutoShape 10"/>
          <p:cNvSpPr>
            <a:spLocks noChangeArrowheads="1"/>
          </p:cNvSpPr>
          <p:nvPr/>
        </p:nvSpPr>
        <p:spPr bwMode="auto">
          <a:xfrm flipV="1">
            <a:off x="2698750" y="3644900"/>
            <a:ext cx="1684338" cy="122396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3193 h 21600"/>
              <a:gd name="T14" fmla="*/ 18086 w 21600"/>
              <a:gd name="T15" fmla="*/ 8965 h 21600"/>
            </a:gdLst>
            <a:ahLst/>
            <a:cxnLst>
              <a:cxn ang="T8">
                <a:pos x="T0" y="T1"/>
              </a:cxn>
              <a:cxn ang="T9">
                <a:pos x="T2" y="T3"/>
              </a:cxn>
              <a:cxn ang="T10">
                <a:pos x="T4" y="T5"/>
              </a:cxn>
              <a:cxn ang="T11">
                <a:pos x="T6" y="T7"/>
              </a:cxn>
            </a:cxnLst>
            <a:rect l="T12" t="T13" r="T14" b="T15"/>
            <a:pathLst>
              <a:path w="21600" h="21600">
                <a:moveTo>
                  <a:pt x="21600" y="6079"/>
                </a:moveTo>
                <a:lnTo>
                  <a:pt x="14199" y="0"/>
                </a:lnTo>
                <a:lnTo>
                  <a:pt x="14199" y="3193"/>
                </a:lnTo>
                <a:lnTo>
                  <a:pt x="12427" y="3193"/>
                </a:lnTo>
                <a:cubicBezTo>
                  <a:pt x="5564" y="3193"/>
                  <a:pt x="0" y="7207"/>
                  <a:pt x="0" y="12158"/>
                </a:cubicBezTo>
                <a:lnTo>
                  <a:pt x="0" y="21600"/>
                </a:lnTo>
                <a:lnTo>
                  <a:pt x="5900" y="21600"/>
                </a:lnTo>
                <a:lnTo>
                  <a:pt x="5900" y="12158"/>
                </a:lnTo>
                <a:cubicBezTo>
                  <a:pt x="5900" y="10395"/>
                  <a:pt x="8822" y="8965"/>
                  <a:pt x="12427" y="8965"/>
                </a:cubicBezTo>
                <a:lnTo>
                  <a:pt x="14199" y="8965"/>
                </a:lnTo>
                <a:lnTo>
                  <a:pt x="14199" y="12158"/>
                </a:lnTo>
                <a:lnTo>
                  <a:pt x="21600" y="6079"/>
                </a:lnTo>
                <a:close/>
              </a:path>
            </a:pathLst>
          </a:custGeom>
          <a:solidFill>
            <a:srgbClr val="FFCC00"/>
          </a:solidFill>
          <a:ln w="9525">
            <a:solidFill>
              <a:schemeClr val="tx1"/>
            </a:solidFill>
            <a:miter lim="800000"/>
            <a:headEnd/>
            <a:tailEnd/>
          </a:ln>
        </p:spPr>
        <p:txBody>
          <a:bodyPr wrap="none" anchor="ctr"/>
          <a:lstStyle/>
          <a:p>
            <a:endParaRPr lang="es-ES"/>
          </a:p>
        </p:txBody>
      </p:sp>
      <p:sp>
        <p:nvSpPr>
          <p:cNvPr id="24583" name="AutoShape 6"/>
          <p:cNvSpPr>
            <a:spLocks noChangeArrowheads="1"/>
          </p:cNvSpPr>
          <p:nvPr/>
        </p:nvSpPr>
        <p:spPr bwMode="auto">
          <a:xfrm rot="10800000">
            <a:off x="7162800" y="1989138"/>
            <a:ext cx="1776413" cy="1223962"/>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3193 h 21600"/>
              <a:gd name="T14" fmla="*/ 18086 w 21600"/>
              <a:gd name="T15" fmla="*/ 8965 h 21600"/>
            </a:gdLst>
            <a:ahLst/>
            <a:cxnLst>
              <a:cxn ang="T8">
                <a:pos x="T0" y="T1"/>
              </a:cxn>
              <a:cxn ang="T9">
                <a:pos x="T2" y="T3"/>
              </a:cxn>
              <a:cxn ang="T10">
                <a:pos x="T4" y="T5"/>
              </a:cxn>
              <a:cxn ang="T11">
                <a:pos x="T6" y="T7"/>
              </a:cxn>
            </a:cxnLst>
            <a:rect l="T12" t="T13" r="T14" b="T15"/>
            <a:pathLst>
              <a:path w="21600" h="21600">
                <a:moveTo>
                  <a:pt x="21600" y="6079"/>
                </a:moveTo>
                <a:lnTo>
                  <a:pt x="14199" y="0"/>
                </a:lnTo>
                <a:lnTo>
                  <a:pt x="14199" y="3193"/>
                </a:lnTo>
                <a:lnTo>
                  <a:pt x="12427" y="3193"/>
                </a:lnTo>
                <a:cubicBezTo>
                  <a:pt x="5564" y="3193"/>
                  <a:pt x="0" y="7207"/>
                  <a:pt x="0" y="12158"/>
                </a:cubicBezTo>
                <a:lnTo>
                  <a:pt x="0" y="21600"/>
                </a:lnTo>
                <a:lnTo>
                  <a:pt x="5900" y="21600"/>
                </a:lnTo>
                <a:lnTo>
                  <a:pt x="5900" y="12158"/>
                </a:lnTo>
                <a:cubicBezTo>
                  <a:pt x="5900" y="10395"/>
                  <a:pt x="8822" y="8965"/>
                  <a:pt x="12427" y="8965"/>
                </a:cubicBezTo>
                <a:lnTo>
                  <a:pt x="14199" y="8965"/>
                </a:lnTo>
                <a:lnTo>
                  <a:pt x="14199" y="12158"/>
                </a:lnTo>
                <a:lnTo>
                  <a:pt x="21600" y="6079"/>
                </a:lnTo>
                <a:close/>
              </a:path>
            </a:pathLst>
          </a:custGeom>
          <a:solidFill>
            <a:srgbClr val="FFCC00"/>
          </a:solidFill>
          <a:ln w="9525">
            <a:solidFill>
              <a:schemeClr val="tx1"/>
            </a:solidFill>
            <a:miter lim="800000"/>
            <a:headEnd/>
            <a:tailEnd/>
          </a:ln>
        </p:spPr>
        <p:txBody>
          <a:bodyPr wrap="none" anchor="ctr"/>
          <a:lstStyle/>
          <a:p>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0825" y="333375"/>
            <a:ext cx="6956425" cy="1206500"/>
          </a:xfrm>
        </p:spPr>
        <p:txBody>
          <a:bodyPr/>
          <a:lstStyle/>
          <a:p>
            <a:pPr>
              <a:defRPr/>
            </a:pPr>
            <a:r>
              <a:rPr lang="es-ES" dirty="0" smtClean="0">
                <a:solidFill>
                  <a:srgbClr val="FFFF00"/>
                </a:solidFill>
              </a:rPr>
              <a:t>Documentos primarios</a:t>
            </a:r>
            <a:endParaRPr lang="es-ES" dirty="0">
              <a:solidFill>
                <a:srgbClr val="FFFF00"/>
              </a:solidFill>
            </a:endParaRPr>
          </a:p>
        </p:txBody>
      </p:sp>
      <p:graphicFrame>
        <p:nvGraphicFramePr>
          <p:cNvPr id="3" name="Diagrama 2"/>
          <p:cNvGraphicFramePr/>
          <p:nvPr/>
        </p:nvGraphicFramePr>
        <p:xfrm>
          <a:off x="2986509" y="1628800"/>
          <a:ext cx="720080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3725" y="277813"/>
            <a:ext cx="6784975" cy="1139825"/>
          </a:xfrm>
        </p:spPr>
        <p:txBody>
          <a:bodyPr/>
          <a:lstStyle/>
          <a:p>
            <a:pPr>
              <a:defRPr/>
            </a:pPr>
            <a:r>
              <a:rPr lang="es-ES" dirty="0" smtClean="0">
                <a:solidFill>
                  <a:srgbClr val="FFFF00"/>
                </a:solidFill>
              </a:rPr>
              <a:t>Documentos secundarios</a:t>
            </a:r>
            <a:endParaRPr lang="es-ES" dirty="0">
              <a:solidFill>
                <a:srgbClr val="FFFF00"/>
              </a:solidFill>
            </a:endParaRPr>
          </a:p>
        </p:txBody>
      </p:sp>
      <p:sp>
        <p:nvSpPr>
          <p:cNvPr id="4" name="Text Box 3"/>
          <p:cNvSpPr txBox="1">
            <a:spLocks noChangeArrowheads="1"/>
          </p:cNvSpPr>
          <p:nvPr/>
        </p:nvSpPr>
        <p:spPr bwMode="auto">
          <a:xfrm>
            <a:off x="2625725" y="2349500"/>
            <a:ext cx="74295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s-ES_tradnl" sz="2800" dirty="0">
                <a:solidFill>
                  <a:srgbClr val="800000"/>
                </a:solidFill>
                <a:latin typeface="Bookman Old Style" charset="0"/>
              </a:rPr>
              <a:t>                                          </a:t>
            </a:r>
            <a:r>
              <a:rPr lang="es-ES_tradnl" sz="2800" dirty="0">
                <a:solidFill>
                  <a:srgbClr val="FFFFFF"/>
                </a:solidFill>
                <a:latin typeface="+mn-lt"/>
              </a:rPr>
              <a:t>Enciclopedias</a:t>
            </a:r>
          </a:p>
          <a:p>
            <a:pPr>
              <a:defRPr/>
            </a:pPr>
            <a:r>
              <a:rPr lang="es-ES_tradnl" sz="2800" dirty="0">
                <a:solidFill>
                  <a:srgbClr val="FFFFFF"/>
                </a:solidFill>
                <a:latin typeface="+mn-lt"/>
              </a:rPr>
              <a:t>* Literatura de Referencia       Glosarios.</a:t>
            </a:r>
          </a:p>
          <a:p>
            <a:pPr>
              <a:defRPr/>
            </a:pPr>
            <a:r>
              <a:rPr lang="es-ES_tradnl" sz="2800" dirty="0">
                <a:solidFill>
                  <a:srgbClr val="FFFFFF"/>
                </a:solidFill>
                <a:latin typeface="+mn-lt"/>
              </a:rPr>
              <a:t>                                                Diccionarios.</a:t>
            </a:r>
          </a:p>
          <a:p>
            <a:pPr>
              <a:defRPr/>
            </a:pPr>
            <a:r>
              <a:rPr lang="es-ES_tradnl" sz="2800" dirty="0">
                <a:solidFill>
                  <a:srgbClr val="FFFFFF"/>
                </a:solidFill>
                <a:latin typeface="+mn-lt"/>
              </a:rPr>
              <a:t>* Reseñas.</a:t>
            </a:r>
          </a:p>
          <a:p>
            <a:pPr>
              <a:defRPr/>
            </a:pPr>
            <a:r>
              <a:rPr lang="es-ES_tradnl" sz="2800" dirty="0">
                <a:solidFill>
                  <a:srgbClr val="FFFFFF"/>
                </a:solidFill>
                <a:latin typeface="+mn-lt"/>
              </a:rPr>
              <a:t>* Catálogos de Bibliotecas.</a:t>
            </a:r>
          </a:p>
          <a:p>
            <a:pPr>
              <a:defRPr/>
            </a:pPr>
            <a:r>
              <a:rPr lang="es-ES_tradnl" sz="2800" dirty="0">
                <a:solidFill>
                  <a:srgbClr val="FFFFFF"/>
                </a:solidFill>
                <a:latin typeface="+mn-lt"/>
              </a:rPr>
              <a:t>* Bibliografías.</a:t>
            </a:r>
          </a:p>
          <a:p>
            <a:pPr>
              <a:defRPr/>
            </a:pPr>
            <a:r>
              <a:rPr lang="es-ES_tradnl" sz="2800" dirty="0">
                <a:solidFill>
                  <a:srgbClr val="FFFFFF"/>
                </a:solidFill>
                <a:latin typeface="+mn-lt"/>
              </a:rPr>
              <a:t>* Información Señal.</a:t>
            </a:r>
          </a:p>
        </p:txBody>
      </p:sp>
      <p:sp>
        <p:nvSpPr>
          <p:cNvPr id="26627" name="AutoShape 4"/>
          <p:cNvSpPr>
            <a:spLocks/>
          </p:cNvSpPr>
          <p:nvPr/>
        </p:nvSpPr>
        <p:spPr bwMode="auto">
          <a:xfrm>
            <a:off x="6946900" y="2205038"/>
            <a:ext cx="296863" cy="1524000"/>
          </a:xfrm>
          <a:prstGeom prst="leftBrace">
            <a:avLst>
              <a:gd name="adj1" fmla="val 55567"/>
              <a:gd name="adj2" fmla="val 50000"/>
            </a:avLst>
          </a:prstGeom>
          <a:noFill/>
          <a:ln w="57150">
            <a:solidFill>
              <a:srgbClr val="FFCC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69963" y="2924175"/>
            <a:ext cx="10690225" cy="893763"/>
          </a:xfrm>
        </p:spPr>
        <p:txBody>
          <a:bodyPr/>
          <a:lstStyle/>
          <a:p>
            <a:pPr algn="r">
              <a:defRPr/>
            </a:pPr>
            <a:r>
              <a:rPr lang="es-ES" dirty="0" smtClean="0">
                <a:solidFill>
                  <a:srgbClr val="FFFF00"/>
                </a:solidFill>
              </a:rPr>
              <a:t>ACTIVIDADES DE DESARROLLO</a:t>
            </a:r>
            <a:endParaRPr lang="es-ES" dirty="0">
              <a:solidFill>
                <a:srgbClr val="FFFF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7963" y="549275"/>
            <a:ext cx="6048376" cy="1139825"/>
          </a:xfrm>
        </p:spPr>
        <p:txBody>
          <a:bodyPr/>
          <a:lstStyle/>
          <a:p>
            <a:pPr>
              <a:defRPr/>
            </a:pPr>
            <a:r>
              <a:rPr lang="es-ES" dirty="0" smtClean="0">
                <a:solidFill>
                  <a:srgbClr val="FFFF00"/>
                </a:solidFill>
              </a:rPr>
              <a:t>Etapas</a:t>
            </a:r>
            <a:r>
              <a:rPr lang="es-ES" dirty="0" smtClean="0"/>
              <a:t/>
            </a:r>
            <a:br>
              <a:rPr lang="es-ES" dirty="0" smtClean="0"/>
            </a:br>
            <a:endParaRPr lang="es-ES" dirty="0"/>
          </a:p>
        </p:txBody>
      </p:sp>
      <p:sp>
        <p:nvSpPr>
          <p:cNvPr id="4" name="Text Box 3"/>
          <p:cNvSpPr txBox="1">
            <a:spLocks noChangeArrowheads="1"/>
          </p:cNvSpPr>
          <p:nvPr/>
        </p:nvSpPr>
        <p:spPr bwMode="auto">
          <a:xfrm>
            <a:off x="3490913" y="1844675"/>
            <a:ext cx="7561262"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Tx/>
              <a:buAutoNum type="arabicPeriod"/>
              <a:defRPr/>
            </a:pPr>
            <a:r>
              <a:rPr lang="es-ES_tradnl" sz="2400" dirty="0">
                <a:solidFill>
                  <a:srgbClr val="FFFFFF"/>
                </a:solidFill>
                <a:latin typeface="+mn-lt"/>
              </a:rPr>
              <a:t>Selección, evaluación y definición del    </a:t>
            </a:r>
          </a:p>
          <a:p>
            <a:pPr>
              <a:defRPr/>
            </a:pPr>
            <a:r>
              <a:rPr lang="es-ES_tradnl" sz="2400" dirty="0">
                <a:solidFill>
                  <a:srgbClr val="FFFFFF"/>
                </a:solidFill>
                <a:latin typeface="+mn-lt"/>
              </a:rPr>
              <a:t>    Tema.</a:t>
            </a:r>
          </a:p>
          <a:p>
            <a:pPr>
              <a:defRPr/>
            </a:pPr>
            <a:r>
              <a:rPr lang="es-ES_tradnl" sz="2400" dirty="0">
                <a:solidFill>
                  <a:srgbClr val="FFFFFF"/>
                </a:solidFill>
                <a:latin typeface="+mn-lt"/>
              </a:rPr>
              <a:t>2. Confección de la Guía Temática.</a:t>
            </a:r>
          </a:p>
          <a:p>
            <a:pPr>
              <a:defRPr/>
            </a:pPr>
            <a:r>
              <a:rPr lang="es-ES_tradnl" sz="2400" dirty="0">
                <a:solidFill>
                  <a:srgbClr val="FFFFFF"/>
                </a:solidFill>
                <a:latin typeface="+mn-lt"/>
              </a:rPr>
              <a:t>3. Recopilación y evaluación de fuentes.</a:t>
            </a:r>
          </a:p>
          <a:p>
            <a:pPr>
              <a:defRPr/>
            </a:pPr>
            <a:r>
              <a:rPr lang="es-ES_tradnl" sz="2400" dirty="0">
                <a:solidFill>
                  <a:srgbClr val="FFFFFF"/>
                </a:solidFill>
                <a:latin typeface="+mn-lt"/>
              </a:rPr>
              <a:t>4. Recogida de información.</a:t>
            </a:r>
          </a:p>
          <a:p>
            <a:pPr>
              <a:defRPr/>
            </a:pPr>
            <a:r>
              <a:rPr lang="es-ES_tradnl" sz="2400" dirty="0">
                <a:solidFill>
                  <a:srgbClr val="FFFFFF"/>
                </a:solidFill>
                <a:latin typeface="+mn-lt"/>
              </a:rPr>
              <a:t>5. Análisis e interpretación de datos.</a:t>
            </a:r>
          </a:p>
          <a:p>
            <a:pPr>
              <a:defRPr/>
            </a:pPr>
            <a:r>
              <a:rPr lang="es-ES_tradnl" sz="2400" dirty="0">
                <a:solidFill>
                  <a:srgbClr val="FFFFFF"/>
                </a:solidFill>
                <a:latin typeface="+mn-lt"/>
              </a:rPr>
              <a:t>6. Presentación de la Información.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6725" y="404813"/>
            <a:ext cx="4535488" cy="1139825"/>
          </a:xfrm>
        </p:spPr>
        <p:txBody>
          <a:bodyPr/>
          <a:lstStyle/>
          <a:p>
            <a:pPr>
              <a:defRPr/>
            </a:pPr>
            <a:r>
              <a:rPr lang="es-ES" dirty="0" smtClean="0">
                <a:solidFill>
                  <a:srgbClr val="FFFF00"/>
                </a:solidFill>
              </a:rPr>
              <a:t>1ra. etapa</a:t>
            </a:r>
            <a:endParaRPr lang="es-ES" dirty="0">
              <a:solidFill>
                <a:srgbClr val="FFFF00"/>
              </a:solidFill>
            </a:endParaRPr>
          </a:p>
        </p:txBody>
      </p:sp>
      <p:graphicFrame>
        <p:nvGraphicFramePr>
          <p:cNvPr id="5" name="Marcador de contenido 4"/>
          <p:cNvGraphicFramePr>
            <a:graphicFrameLocks noGrp="1"/>
          </p:cNvGraphicFramePr>
          <p:nvPr>
            <p:ph idx="1"/>
          </p:nvPr>
        </p:nvGraphicFramePr>
        <p:xfrm>
          <a:off x="1258317" y="908720"/>
          <a:ext cx="9793088"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1114425" y="1125538"/>
            <a:ext cx="26130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s-ES_tradnl" sz="2800" b="1" dirty="0">
                <a:solidFill>
                  <a:srgbClr val="FFFFFF"/>
                </a:solidFill>
                <a:latin typeface="+mn-lt"/>
              </a:rPr>
              <a:t>Guía Temática</a:t>
            </a:r>
            <a:endParaRPr lang="es-ES_tradnl" dirty="0">
              <a:solidFill>
                <a:srgbClr val="FFFFFF"/>
              </a:solidFill>
              <a:latin typeface="+mn-lt"/>
            </a:endParaRPr>
          </a:p>
        </p:txBody>
      </p:sp>
      <p:sp>
        <p:nvSpPr>
          <p:cNvPr id="5" name="Text Box 5"/>
          <p:cNvSpPr txBox="1">
            <a:spLocks noChangeArrowheads="1"/>
          </p:cNvSpPr>
          <p:nvPr/>
        </p:nvSpPr>
        <p:spPr bwMode="auto">
          <a:xfrm>
            <a:off x="7091363" y="981075"/>
            <a:ext cx="37623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ES_tradnl" dirty="0">
                <a:solidFill>
                  <a:srgbClr val="FFFFFF"/>
                </a:solidFill>
                <a:latin typeface="+mn-lt"/>
              </a:rPr>
              <a:t>Es una relación estructurada</a:t>
            </a:r>
          </a:p>
          <a:p>
            <a:pPr>
              <a:defRPr/>
            </a:pPr>
            <a:r>
              <a:rPr lang="es-ES_tradnl" dirty="0">
                <a:solidFill>
                  <a:srgbClr val="FFFFFF"/>
                </a:solidFill>
                <a:latin typeface="+mn-lt"/>
              </a:rPr>
              <a:t>de los diversos aspectos que</a:t>
            </a:r>
          </a:p>
          <a:p>
            <a:pPr>
              <a:defRPr/>
            </a:pPr>
            <a:r>
              <a:rPr lang="es-ES_tradnl" dirty="0">
                <a:solidFill>
                  <a:srgbClr val="FFFFFF"/>
                </a:solidFill>
                <a:latin typeface="+mn-lt"/>
              </a:rPr>
              <a:t>integran el tema y sobre los</a:t>
            </a:r>
          </a:p>
          <a:p>
            <a:pPr>
              <a:defRPr/>
            </a:pPr>
            <a:r>
              <a:rPr lang="es-ES_tradnl" dirty="0">
                <a:solidFill>
                  <a:srgbClr val="FFFFFF"/>
                </a:solidFill>
                <a:latin typeface="+mn-lt"/>
              </a:rPr>
              <a:t>cuales se necesita obtener</a:t>
            </a:r>
          </a:p>
          <a:p>
            <a:pPr>
              <a:defRPr/>
            </a:pPr>
            <a:r>
              <a:rPr lang="es-ES_tradnl" dirty="0">
                <a:solidFill>
                  <a:srgbClr val="FFFFFF"/>
                </a:solidFill>
                <a:latin typeface="+mn-lt"/>
              </a:rPr>
              <a:t>información.</a:t>
            </a:r>
          </a:p>
        </p:txBody>
      </p:sp>
      <p:sp>
        <p:nvSpPr>
          <p:cNvPr id="6" name="Text Box 9"/>
          <p:cNvSpPr txBox="1">
            <a:spLocks noChangeArrowheads="1"/>
          </p:cNvSpPr>
          <p:nvPr/>
        </p:nvSpPr>
        <p:spPr bwMode="auto">
          <a:xfrm>
            <a:off x="1114425" y="2708275"/>
            <a:ext cx="6192838"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ES_tradnl" sz="2800" b="1" dirty="0">
                <a:solidFill>
                  <a:srgbClr val="FFFFFF"/>
                </a:solidFill>
                <a:latin typeface="+mn-lt"/>
              </a:rPr>
              <a:t>Funciones</a:t>
            </a:r>
          </a:p>
          <a:p>
            <a:pPr>
              <a:buFont typeface="Wingdings" charset="0"/>
              <a:buChar char="ü"/>
              <a:defRPr/>
            </a:pPr>
            <a:r>
              <a:rPr lang="es-ES_tradnl" dirty="0">
                <a:solidFill>
                  <a:srgbClr val="FFFFFF"/>
                </a:solidFill>
                <a:latin typeface="+mn-lt"/>
              </a:rPr>
              <a:t> Establece el orden del tratamiento de los diversos</a:t>
            </a:r>
          </a:p>
          <a:p>
            <a:pPr>
              <a:defRPr/>
            </a:pPr>
            <a:r>
              <a:rPr lang="es-ES_tradnl" dirty="0">
                <a:solidFill>
                  <a:srgbClr val="FFFFFF"/>
                </a:solidFill>
                <a:latin typeface="+mn-lt"/>
              </a:rPr>
              <a:t>aspectos.</a:t>
            </a:r>
          </a:p>
          <a:p>
            <a:pPr>
              <a:buFont typeface="Wingdings" charset="0"/>
              <a:buChar char="ü"/>
              <a:defRPr/>
            </a:pPr>
            <a:r>
              <a:rPr lang="es-ES_tradnl" dirty="0">
                <a:solidFill>
                  <a:srgbClr val="FFFFFF"/>
                </a:solidFill>
                <a:latin typeface="+mn-lt"/>
              </a:rPr>
              <a:t> Delimita el nivel de detalle que debe alcanzarse</a:t>
            </a:r>
          </a:p>
          <a:p>
            <a:pPr>
              <a:defRPr/>
            </a:pPr>
            <a:r>
              <a:rPr lang="es-ES_tradnl" dirty="0">
                <a:solidFill>
                  <a:srgbClr val="FFFFFF"/>
                </a:solidFill>
                <a:latin typeface="+mn-lt"/>
              </a:rPr>
              <a:t>en su estudio.</a:t>
            </a:r>
          </a:p>
          <a:p>
            <a:pPr>
              <a:buFont typeface="Wingdings" charset="0"/>
              <a:buChar char="ü"/>
              <a:defRPr/>
            </a:pPr>
            <a:r>
              <a:rPr lang="es-ES_tradnl" dirty="0">
                <a:solidFill>
                  <a:srgbClr val="FFFFFF"/>
                </a:solidFill>
                <a:latin typeface="+mn-lt"/>
              </a:rPr>
              <a:t> Establece las posibles relaciones de inclusión de</a:t>
            </a:r>
          </a:p>
          <a:p>
            <a:pPr>
              <a:defRPr/>
            </a:pPr>
            <a:r>
              <a:rPr lang="es-ES_tradnl" dirty="0">
                <a:solidFill>
                  <a:srgbClr val="FFFFFF"/>
                </a:solidFill>
                <a:latin typeface="+mn-lt"/>
              </a:rPr>
              <a:t>un aspecto dentro de otros más generales.</a:t>
            </a:r>
          </a:p>
        </p:txBody>
      </p:sp>
      <p:sp>
        <p:nvSpPr>
          <p:cNvPr id="7" name="Text Box 11"/>
          <p:cNvSpPr txBox="1">
            <a:spLocks noChangeArrowheads="1"/>
          </p:cNvSpPr>
          <p:nvPr/>
        </p:nvSpPr>
        <p:spPr bwMode="auto">
          <a:xfrm>
            <a:off x="3633788" y="5589588"/>
            <a:ext cx="734536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ES_tradnl" sz="2800" b="1" dirty="0">
                <a:solidFill>
                  <a:srgbClr val="FFFFFF"/>
                </a:solidFill>
                <a:latin typeface="+mn-lt"/>
              </a:rPr>
              <a:t>Objetivo</a:t>
            </a:r>
          </a:p>
          <a:p>
            <a:pPr>
              <a:buFont typeface="Wingdings" charset="0"/>
              <a:buChar char="ü"/>
              <a:defRPr/>
            </a:pPr>
            <a:r>
              <a:rPr lang="es-ES_tradnl" dirty="0">
                <a:solidFill>
                  <a:srgbClr val="FFFFFF"/>
                </a:solidFill>
                <a:latin typeface="+mn-lt"/>
              </a:rPr>
              <a:t> Orientar el proceso de la recogida de datos, señalando los puntos específicos sobre los que se requiere información.</a:t>
            </a:r>
          </a:p>
        </p:txBody>
      </p:sp>
      <p:sp>
        <p:nvSpPr>
          <p:cNvPr id="30725" name="CuadroTexto 8"/>
          <p:cNvSpPr txBox="1">
            <a:spLocks noChangeArrowheads="1"/>
          </p:cNvSpPr>
          <p:nvPr/>
        </p:nvSpPr>
        <p:spPr bwMode="auto">
          <a:xfrm>
            <a:off x="1042988" y="476250"/>
            <a:ext cx="15538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dirty="0">
                <a:solidFill>
                  <a:srgbClr val="FFFF00"/>
                </a:solidFill>
              </a:rPr>
              <a:t>2da etapa</a:t>
            </a:r>
          </a:p>
        </p:txBody>
      </p:sp>
      <p:sp>
        <p:nvSpPr>
          <p:cNvPr id="30726" name="AutoShape 10"/>
          <p:cNvSpPr>
            <a:spLocks noChangeArrowheads="1"/>
          </p:cNvSpPr>
          <p:nvPr/>
        </p:nvSpPr>
        <p:spPr bwMode="auto">
          <a:xfrm rot="5400000">
            <a:off x="1793876" y="1992312"/>
            <a:ext cx="957262" cy="373063"/>
          </a:xfrm>
          <a:prstGeom prst="rightArrow">
            <a:avLst>
              <a:gd name="adj1" fmla="val 50000"/>
              <a:gd name="adj2" fmla="val 100405"/>
            </a:avLst>
          </a:prstGeom>
          <a:solidFill>
            <a:srgbClr val="FFCC00"/>
          </a:solidFill>
          <a:ln w="9525">
            <a:solidFill>
              <a:schemeClr val="tx1"/>
            </a:solidFill>
            <a:miter lim="800000"/>
            <a:headEnd/>
            <a:tailEnd/>
          </a:ln>
        </p:spPr>
        <p:txBody>
          <a:bodyPr wrap="none" anchor="ctr"/>
          <a:lstStyle/>
          <a:p>
            <a:endParaRPr lang="es-MX"/>
          </a:p>
        </p:txBody>
      </p:sp>
      <p:sp>
        <p:nvSpPr>
          <p:cNvPr id="30727" name="AutoShape 8"/>
          <p:cNvSpPr>
            <a:spLocks noChangeArrowheads="1"/>
          </p:cNvSpPr>
          <p:nvPr/>
        </p:nvSpPr>
        <p:spPr bwMode="auto">
          <a:xfrm>
            <a:off x="4545013" y="1296988"/>
            <a:ext cx="1497012" cy="287337"/>
          </a:xfrm>
          <a:prstGeom prst="rightArrow">
            <a:avLst>
              <a:gd name="adj1" fmla="val 50000"/>
              <a:gd name="adj2" fmla="val 100267"/>
            </a:avLst>
          </a:prstGeom>
          <a:solidFill>
            <a:srgbClr val="FFCC00"/>
          </a:solidFill>
          <a:ln w="9525">
            <a:solidFill>
              <a:schemeClr val="tx1"/>
            </a:solidFill>
            <a:miter lim="800000"/>
            <a:headEnd/>
            <a:tailEnd/>
          </a:ln>
        </p:spPr>
        <p:txBody>
          <a:bodyPr wrap="none" anchor="ctr"/>
          <a:lstStyle/>
          <a:p>
            <a:endParaRPr lang="es-MX"/>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sz="3600" dirty="0" smtClean="0">
                <a:solidFill>
                  <a:srgbClr val="FFFF00"/>
                </a:solidFill>
              </a:rPr>
              <a:t>3ra etapa</a:t>
            </a:r>
            <a:endParaRPr lang="es-ES" sz="3600" dirty="0">
              <a:solidFill>
                <a:srgbClr val="FFFF00"/>
              </a:solidFill>
            </a:endParaRPr>
          </a:p>
        </p:txBody>
      </p:sp>
      <p:sp>
        <p:nvSpPr>
          <p:cNvPr id="4" name="Text Box 4"/>
          <p:cNvSpPr txBox="1">
            <a:spLocks noChangeArrowheads="1"/>
          </p:cNvSpPr>
          <p:nvPr/>
        </p:nvSpPr>
        <p:spPr bwMode="auto">
          <a:xfrm>
            <a:off x="1042988" y="1557338"/>
            <a:ext cx="8418512"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ES_tradnl" sz="2800" dirty="0">
                <a:solidFill>
                  <a:srgbClr val="FFFFFF"/>
                </a:solidFill>
                <a:latin typeface="+mn-lt"/>
              </a:rPr>
              <a:t>Incluye:</a:t>
            </a:r>
          </a:p>
          <a:p>
            <a:pPr>
              <a:buFont typeface="Wingdings" charset="0"/>
              <a:buChar char="ü"/>
              <a:defRPr/>
            </a:pPr>
            <a:r>
              <a:rPr lang="es-ES_tradnl" sz="2800" dirty="0">
                <a:solidFill>
                  <a:srgbClr val="FFFFFF"/>
                </a:solidFill>
                <a:latin typeface="+mn-lt"/>
              </a:rPr>
              <a:t> Búsqueda bibliográfica.</a:t>
            </a:r>
          </a:p>
          <a:p>
            <a:pPr>
              <a:buFont typeface="Wingdings" charset="0"/>
              <a:buChar char="ü"/>
              <a:defRPr/>
            </a:pPr>
            <a:r>
              <a:rPr lang="es-ES_tradnl" sz="2800" dirty="0">
                <a:solidFill>
                  <a:srgbClr val="FFFFFF"/>
                </a:solidFill>
                <a:latin typeface="+mn-lt"/>
              </a:rPr>
              <a:t> Recopilación de fuentes</a:t>
            </a:r>
          </a:p>
          <a:p>
            <a:pPr>
              <a:buFont typeface="Wingdings" charset="0"/>
              <a:buChar char="ü"/>
              <a:defRPr/>
            </a:pPr>
            <a:r>
              <a:rPr lang="es-ES_tradnl" sz="2800" dirty="0">
                <a:solidFill>
                  <a:srgbClr val="FFFFFF"/>
                </a:solidFill>
                <a:latin typeface="+mn-lt"/>
              </a:rPr>
              <a:t> Registro (Elaboración de la Ficha Bibliográfica)</a:t>
            </a:r>
          </a:p>
          <a:p>
            <a:pPr>
              <a:buFont typeface="Wingdings" charset="0"/>
              <a:buChar char="ü"/>
              <a:defRPr/>
            </a:pPr>
            <a:r>
              <a:rPr lang="es-ES_tradnl" sz="2800" dirty="0">
                <a:solidFill>
                  <a:srgbClr val="FFFFFF"/>
                </a:solidFill>
                <a:latin typeface="+mn-lt"/>
              </a:rPr>
              <a:t> Evaluación de la fuente</a:t>
            </a:r>
          </a:p>
        </p:txBody>
      </p:sp>
      <p:sp>
        <p:nvSpPr>
          <p:cNvPr id="5" name="Text Box 6"/>
          <p:cNvSpPr txBox="1">
            <a:spLocks noChangeArrowheads="1"/>
          </p:cNvSpPr>
          <p:nvPr/>
        </p:nvSpPr>
        <p:spPr bwMode="auto">
          <a:xfrm>
            <a:off x="6802438" y="4868863"/>
            <a:ext cx="43211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ES_tradnl" dirty="0">
                <a:solidFill>
                  <a:srgbClr val="FFFFFF"/>
                </a:solidFill>
                <a:latin typeface="Bookman Old Style" charset="0"/>
              </a:rPr>
              <a:t>- </a:t>
            </a:r>
            <a:r>
              <a:rPr lang="es-ES_tradnl" dirty="0">
                <a:solidFill>
                  <a:srgbClr val="FFFFFF"/>
                </a:solidFill>
                <a:latin typeface="+mn-lt"/>
              </a:rPr>
              <a:t>Vigencia y actualidad.</a:t>
            </a:r>
          </a:p>
          <a:p>
            <a:pPr>
              <a:defRPr/>
            </a:pPr>
            <a:r>
              <a:rPr lang="es-ES_tradnl" dirty="0">
                <a:solidFill>
                  <a:srgbClr val="FFFFFF"/>
                </a:solidFill>
                <a:latin typeface="+mn-lt"/>
              </a:rPr>
              <a:t>- Información sobre el autor.</a:t>
            </a:r>
          </a:p>
          <a:p>
            <a:pPr>
              <a:defRPr/>
            </a:pPr>
            <a:r>
              <a:rPr lang="es-ES_tradnl" dirty="0">
                <a:solidFill>
                  <a:srgbClr val="FFFFFF"/>
                </a:solidFill>
                <a:latin typeface="+mn-lt"/>
              </a:rPr>
              <a:t>- Valoración crítica de las fuentes.</a:t>
            </a:r>
          </a:p>
          <a:p>
            <a:pPr>
              <a:defRPr/>
            </a:pPr>
            <a:r>
              <a:rPr lang="es-ES_tradnl" dirty="0">
                <a:solidFill>
                  <a:srgbClr val="FFFFFF"/>
                </a:solidFill>
                <a:latin typeface="+mn-lt"/>
              </a:rPr>
              <a:t>- Contenido de la obra.</a:t>
            </a:r>
          </a:p>
        </p:txBody>
      </p:sp>
      <p:sp>
        <p:nvSpPr>
          <p:cNvPr id="31748" name="AutoShape 7"/>
          <p:cNvSpPr>
            <a:spLocks noChangeArrowheads="1"/>
          </p:cNvSpPr>
          <p:nvPr/>
        </p:nvSpPr>
        <p:spPr bwMode="auto">
          <a:xfrm rot="5400000">
            <a:off x="7766050" y="3186113"/>
            <a:ext cx="720725" cy="14954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454 h 21600"/>
              <a:gd name="T14" fmla="*/ 19548 w 21600"/>
              <a:gd name="T15" fmla="*/ 7704 h 21600"/>
            </a:gdLst>
            <a:ahLst/>
            <a:cxnLst>
              <a:cxn ang="T8">
                <a:pos x="T0" y="T1"/>
              </a:cxn>
              <a:cxn ang="T9">
                <a:pos x="T2" y="T3"/>
              </a:cxn>
              <a:cxn ang="T10">
                <a:pos x="T4" y="T5"/>
              </a:cxn>
              <a:cxn ang="T11">
                <a:pos x="T6" y="T7"/>
              </a:cxn>
            </a:cxnLst>
            <a:rect l="T12" t="T13" r="T14" b="T15"/>
            <a:pathLst>
              <a:path w="21600" h="21600">
                <a:moveTo>
                  <a:pt x="21600" y="6079"/>
                </a:moveTo>
                <a:lnTo>
                  <a:pt x="13923" y="0"/>
                </a:lnTo>
                <a:lnTo>
                  <a:pt x="13923" y="4454"/>
                </a:lnTo>
                <a:lnTo>
                  <a:pt x="12427" y="4454"/>
                </a:lnTo>
                <a:cubicBezTo>
                  <a:pt x="5564" y="4454"/>
                  <a:pt x="0" y="7903"/>
                  <a:pt x="0" y="12158"/>
                </a:cubicBezTo>
                <a:lnTo>
                  <a:pt x="0" y="21600"/>
                </a:lnTo>
                <a:lnTo>
                  <a:pt x="3322" y="21600"/>
                </a:lnTo>
                <a:lnTo>
                  <a:pt x="3322" y="12158"/>
                </a:lnTo>
                <a:cubicBezTo>
                  <a:pt x="3322" y="9698"/>
                  <a:pt x="7398" y="7704"/>
                  <a:pt x="12427" y="7704"/>
                </a:cubicBezTo>
                <a:lnTo>
                  <a:pt x="13923" y="7704"/>
                </a:lnTo>
                <a:lnTo>
                  <a:pt x="13923" y="12158"/>
                </a:lnTo>
                <a:lnTo>
                  <a:pt x="21600" y="6079"/>
                </a:lnTo>
                <a:close/>
              </a:path>
            </a:pathLst>
          </a:custGeom>
          <a:solidFill>
            <a:srgbClr val="FFCC00"/>
          </a:solidFill>
          <a:ln w="9525">
            <a:solidFill>
              <a:schemeClr val="tx1"/>
            </a:solidFill>
            <a:miter lim="800000"/>
            <a:headEnd/>
            <a:tailEnd/>
          </a:ln>
        </p:spPr>
        <p:txBody>
          <a:bodyPr wrap="none" anchor="ctr"/>
          <a:lstStyle/>
          <a:p>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dirty="0" smtClean="0"/>
              <a:t>Datos de identificación</a:t>
            </a:r>
            <a:endParaRPr lang="es-ES" dirty="0"/>
          </a:p>
        </p:txBody>
      </p:sp>
      <p:sp>
        <p:nvSpPr>
          <p:cNvPr id="3" name="Marcador de contenido 2"/>
          <p:cNvSpPr>
            <a:spLocks noGrp="1"/>
          </p:cNvSpPr>
          <p:nvPr>
            <p:ph idx="1"/>
          </p:nvPr>
        </p:nvSpPr>
        <p:spPr/>
        <p:txBody>
          <a:bodyPr/>
          <a:lstStyle/>
          <a:p>
            <a:pPr>
              <a:defRPr/>
            </a:pPr>
            <a:r>
              <a:rPr lang="es-ES" sz="2400" dirty="0" smtClean="0">
                <a:solidFill>
                  <a:srgbClr val="FFFF00"/>
                </a:solidFill>
              </a:rPr>
              <a:t>Título del material: </a:t>
            </a:r>
            <a:r>
              <a:rPr lang="es-ES" sz="2400" dirty="0" smtClean="0"/>
              <a:t>Marco teórico para proyectos de investigación en Estudios Visuales</a:t>
            </a:r>
          </a:p>
          <a:p>
            <a:pPr>
              <a:defRPr/>
            </a:pPr>
            <a:r>
              <a:rPr lang="es-ES" sz="2400" dirty="0" smtClean="0">
                <a:solidFill>
                  <a:srgbClr val="FFFF00"/>
                </a:solidFill>
              </a:rPr>
              <a:t>Autora: </a:t>
            </a:r>
            <a:r>
              <a:rPr lang="es-ES" sz="2400" dirty="0" smtClean="0"/>
              <a:t>Dra. Celia Guadalupe Morales González</a:t>
            </a:r>
          </a:p>
          <a:p>
            <a:pPr>
              <a:defRPr/>
            </a:pPr>
            <a:r>
              <a:rPr lang="es-ES" sz="2400" dirty="0" smtClean="0">
                <a:solidFill>
                  <a:srgbClr val="FFFF00"/>
                </a:solidFill>
              </a:rPr>
              <a:t>Espacio académico: </a:t>
            </a:r>
            <a:r>
              <a:rPr lang="es-ES" sz="2400" dirty="0" smtClean="0"/>
              <a:t>Facultad de Artes</a:t>
            </a:r>
          </a:p>
          <a:p>
            <a:pPr>
              <a:defRPr/>
            </a:pPr>
            <a:r>
              <a:rPr lang="es-ES" sz="2400" dirty="0" smtClean="0">
                <a:solidFill>
                  <a:srgbClr val="FFFF00"/>
                </a:solidFill>
              </a:rPr>
              <a:t>Nombre de la Unidad de Aprendizaje: </a:t>
            </a:r>
            <a:r>
              <a:rPr lang="es-ES" sz="2400" dirty="0" smtClean="0"/>
              <a:t>Trabajo Terminal de Grado II</a:t>
            </a:r>
          </a:p>
          <a:p>
            <a:pPr>
              <a:defRPr/>
            </a:pPr>
            <a:r>
              <a:rPr lang="es-ES" sz="2400" dirty="0" smtClean="0">
                <a:solidFill>
                  <a:srgbClr val="FFFF00"/>
                </a:solidFill>
              </a:rPr>
              <a:t>Objetivos de la unidad de aprendizaje: </a:t>
            </a:r>
            <a:r>
              <a:rPr lang="es-ES_tradnl" sz="2400" dirty="0">
                <a:effectLst/>
              </a:rPr>
              <a:t>Al finalizar el curso el alumno construirá el aparato crítico de su investigación, considerando el planteamiento metodológico que dio inició en la unidad de aprendizaje Trabajo Terminal de Grado I   (TTGI).</a:t>
            </a:r>
          </a:p>
          <a:p>
            <a:pPr>
              <a:defRPr/>
            </a:pPr>
            <a:endParaRPr lang="es-E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1330325" y="549275"/>
            <a:ext cx="2146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s-ES_tradnl" sz="3200" b="1" dirty="0">
                <a:solidFill>
                  <a:srgbClr val="FFFF00"/>
                </a:solidFill>
                <a:latin typeface="+mn-lt"/>
              </a:rPr>
              <a:t>4ta Etapa:</a:t>
            </a:r>
          </a:p>
        </p:txBody>
      </p:sp>
      <p:sp>
        <p:nvSpPr>
          <p:cNvPr id="5" name="Text Box 5"/>
          <p:cNvSpPr txBox="1">
            <a:spLocks noChangeArrowheads="1"/>
          </p:cNvSpPr>
          <p:nvPr/>
        </p:nvSpPr>
        <p:spPr bwMode="auto">
          <a:xfrm>
            <a:off x="3275013" y="1773238"/>
            <a:ext cx="784860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Wingdings" charset="0"/>
              <a:buChar char="ü"/>
              <a:defRPr/>
            </a:pPr>
            <a:r>
              <a:rPr lang="es-ES" sz="2400" dirty="0">
                <a:solidFill>
                  <a:srgbClr val="FFFFFF"/>
                </a:solidFill>
                <a:latin typeface="+mn-lt"/>
              </a:rPr>
              <a:t>Comprende la recogida de información.</a:t>
            </a:r>
          </a:p>
          <a:p>
            <a:pPr>
              <a:spcBef>
                <a:spcPct val="50000"/>
              </a:spcBef>
              <a:buFont typeface="Wingdings" charset="0"/>
              <a:buChar char="ü"/>
              <a:defRPr/>
            </a:pPr>
            <a:r>
              <a:rPr lang="es-ES" sz="2400" dirty="0">
                <a:solidFill>
                  <a:srgbClr val="FFFFFF"/>
                </a:solidFill>
                <a:latin typeface="+mn-lt"/>
              </a:rPr>
              <a:t> Es una actividad central y muy laboriosa.</a:t>
            </a:r>
          </a:p>
          <a:p>
            <a:pPr>
              <a:spcBef>
                <a:spcPct val="50000"/>
              </a:spcBef>
              <a:buFont typeface="Wingdings" charset="0"/>
              <a:buChar char="ü"/>
              <a:defRPr/>
            </a:pPr>
            <a:r>
              <a:rPr lang="es-ES" sz="2400" dirty="0">
                <a:solidFill>
                  <a:srgbClr val="FFFFFF"/>
                </a:solidFill>
                <a:latin typeface="+mn-lt"/>
              </a:rPr>
              <a:t> Es importante, antes de pasar a la recogida, determinar el </a:t>
            </a:r>
            <a:r>
              <a:rPr lang="es-ES" sz="2400" b="1" dirty="0">
                <a:solidFill>
                  <a:srgbClr val="FFFFFF"/>
                </a:solidFill>
                <a:latin typeface="+mn-lt"/>
              </a:rPr>
              <a:t>orden</a:t>
            </a:r>
            <a:r>
              <a:rPr lang="es-ES" sz="2400" dirty="0">
                <a:solidFill>
                  <a:srgbClr val="FFFFFF"/>
                </a:solidFill>
                <a:latin typeface="+mn-lt"/>
              </a:rPr>
              <a:t> en que se consultarán las fuentes (de acuerdo con la </a:t>
            </a:r>
            <a:r>
              <a:rPr lang="es-ES" sz="2400" b="1" dirty="0">
                <a:solidFill>
                  <a:srgbClr val="FFFFFF"/>
                </a:solidFill>
                <a:latin typeface="+mn-lt"/>
              </a:rPr>
              <a:t>evaluación </a:t>
            </a:r>
            <a:r>
              <a:rPr lang="es-ES" sz="2400" dirty="0">
                <a:solidFill>
                  <a:srgbClr val="FFFFFF"/>
                </a:solidFill>
                <a:latin typeface="+mn-lt"/>
              </a:rPr>
              <a:t>realizada previamente).</a:t>
            </a:r>
          </a:p>
          <a:p>
            <a:pPr>
              <a:spcBef>
                <a:spcPct val="50000"/>
              </a:spcBef>
              <a:buFont typeface="Wingdings" charset="0"/>
              <a:buChar char="ü"/>
              <a:defRPr/>
            </a:pPr>
            <a:r>
              <a:rPr lang="es-ES" sz="2400" dirty="0">
                <a:solidFill>
                  <a:srgbClr val="FFFFFF"/>
                </a:solidFill>
                <a:latin typeface="+mn-lt"/>
              </a:rPr>
              <a:t> Empezar de lo general a lo particular. </a:t>
            </a:r>
          </a:p>
          <a:p>
            <a:pPr>
              <a:spcBef>
                <a:spcPct val="50000"/>
              </a:spcBef>
              <a:buFont typeface="Wingdings" charset="0"/>
              <a:buChar char="ü"/>
              <a:defRPr/>
            </a:pPr>
            <a:r>
              <a:rPr lang="es-ES" sz="2400" dirty="0">
                <a:solidFill>
                  <a:srgbClr val="FFFFFF"/>
                </a:solidFill>
                <a:latin typeface="+mn-lt"/>
              </a:rPr>
              <a:t> Utiliza como técnicas:</a:t>
            </a:r>
          </a:p>
          <a:p>
            <a:pPr>
              <a:buFontTx/>
              <a:buAutoNum type="alphaLcParenR"/>
              <a:defRPr/>
            </a:pPr>
            <a:r>
              <a:rPr lang="es-ES" sz="2400" dirty="0">
                <a:solidFill>
                  <a:srgbClr val="FFFFFF"/>
                </a:solidFill>
                <a:latin typeface="+mn-lt"/>
              </a:rPr>
              <a:t> La Lectura activa</a:t>
            </a:r>
          </a:p>
          <a:p>
            <a:pPr>
              <a:buFontTx/>
              <a:buAutoNum type="alphaLcParenR"/>
              <a:defRPr/>
            </a:pPr>
            <a:r>
              <a:rPr lang="es-ES" sz="2400" dirty="0">
                <a:solidFill>
                  <a:srgbClr val="FFFFFF"/>
                </a:solidFill>
                <a:latin typeface="+mn-lt"/>
              </a:rPr>
              <a:t> El fichaje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898525" y="836613"/>
            <a:ext cx="2146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s-ES_tradnl" sz="3200" b="1" dirty="0">
                <a:solidFill>
                  <a:srgbClr val="FFFF00"/>
                </a:solidFill>
                <a:latin typeface="+mn-lt"/>
              </a:rPr>
              <a:t>5ta Etapa:</a:t>
            </a:r>
          </a:p>
        </p:txBody>
      </p:sp>
      <p:sp>
        <p:nvSpPr>
          <p:cNvPr id="5" name="Text Box 5"/>
          <p:cNvSpPr txBox="1">
            <a:spLocks noChangeArrowheads="1"/>
          </p:cNvSpPr>
          <p:nvPr/>
        </p:nvSpPr>
        <p:spPr bwMode="auto">
          <a:xfrm>
            <a:off x="754063" y="2060575"/>
            <a:ext cx="10290175"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buFont typeface="Wingdings" charset="0"/>
              <a:buChar char="ü"/>
              <a:defRPr/>
            </a:pPr>
            <a:r>
              <a:rPr lang="es-ES_tradnl" sz="2400" dirty="0">
                <a:solidFill>
                  <a:srgbClr val="FFFFFF"/>
                </a:solidFill>
                <a:latin typeface="+mn-lt"/>
              </a:rPr>
              <a:t>Comprende el Análisis e Interpretación de datos</a:t>
            </a:r>
          </a:p>
          <a:p>
            <a:pPr>
              <a:buFont typeface="Wingdings" charset="0"/>
              <a:buChar char="ü"/>
              <a:defRPr/>
            </a:pPr>
            <a:r>
              <a:rPr lang="es-ES_tradnl" sz="2400" dirty="0">
                <a:solidFill>
                  <a:srgbClr val="FFFFFF"/>
                </a:solidFill>
                <a:latin typeface="+mn-lt"/>
              </a:rPr>
              <a:t> </a:t>
            </a:r>
            <a:r>
              <a:rPr lang="es-ES" sz="2400" dirty="0">
                <a:solidFill>
                  <a:srgbClr val="FFFFFF"/>
                </a:solidFill>
                <a:latin typeface="+mn-lt"/>
              </a:rPr>
              <a:t>Los datos recogidos se organizan dentro de los puntos o epígrafes de la </a:t>
            </a:r>
            <a:r>
              <a:rPr lang="es-ES" sz="2400" b="1" dirty="0">
                <a:solidFill>
                  <a:srgbClr val="FFFFFF"/>
                </a:solidFill>
                <a:latin typeface="+mn-lt"/>
              </a:rPr>
              <a:t>guía temática.</a:t>
            </a:r>
          </a:p>
          <a:p>
            <a:pPr>
              <a:buFont typeface="Wingdings" charset="0"/>
              <a:buChar char="ü"/>
              <a:defRPr/>
            </a:pPr>
            <a:r>
              <a:rPr lang="es-ES" sz="2400" b="1" dirty="0">
                <a:solidFill>
                  <a:srgbClr val="FFFFFF"/>
                </a:solidFill>
                <a:latin typeface="+mn-lt"/>
              </a:rPr>
              <a:t> </a:t>
            </a:r>
            <a:r>
              <a:rPr lang="es-ES" sz="2400" dirty="0">
                <a:solidFill>
                  <a:srgbClr val="FFFFFF"/>
                </a:solidFill>
                <a:latin typeface="+mn-lt"/>
              </a:rPr>
              <a:t>Permite </a:t>
            </a:r>
            <a:r>
              <a:rPr lang="es-ES" sz="2400" b="1" dirty="0">
                <a:solidFill>
                  <a:srgbClr val="FFFFFF"/>
                </a:solidFill>
                <a:latin typeface="+mn-lt"/>
              </a:rPr>
              <a:t>evaluar </a:t>
            </a:r>
            <a:r>
              <a:rPr lang="es-ES" sz="2400" dirty="0">
                <a:solidFill>
                  <a:srgbClr val="FFFFFF"/>
                </a:solidFill>
                <a:latin typeface="+mn-lt"/>
              </a:rPr>
              <a:t>el material con que contamos para acometer la redacción y los </a:t>
            </a:r>
            <a:r>
              <a:rPr lang="es-ES" sz="2400" b="1" dirty="0">
                <a:solidFill>
                  <a:srgbClr val="FFFFFF"/>
                </a:solidFill>
                <a:latin typeface="+mn-lt"/>
              </a:rPr>
              <a:t>propósitos del trabajo.</a:t>
            </a:r>
          </a:p>
          <a:p>
            <a:pPr>
              <a:buFont typeface="Wingdings" charset="0"/>
              <a:buChar char="ü"/>
              <a:defRPr/>
            </a:pPr>
            <a:r>
              <a:rPr lang="es-ES" sz="2400" b="1" dirty="0">
                <a:solidFill>
                  <a:srgbClr val="FFFFFF"/>
                </a:solidFill>
                <a:latin typeface="+mn-lt"/>
              </a:rPr>
              <a:t> </a:t>
            </a:r>
            <a:r>
              <a:rPr lang="es-ES" sz="2400" dirty="0">
                <a:solidFill>
                  <a:srgbClr val="FFFFFF"/>
                </a:solidFill>
                <a:latin typeface="+mn-lt"/>
              </a:rPr>
              <a:t>Eliminar todas las fichas que contengan información </a:t>
            </a:r>
            <a:r>
              <a:rPr lang="es-ES" sz="2400" b="1" dirty="0">
                <a:solidFill>
                  <a:srgbClr val="FFFFFF"/>
                </a:solidFill>
                <a:latin typeface="+mn-lt"/>
              </a:rPr>
              <a:t>redundante</a:t>
            </a:r>
            <a:r>
              <a:rPr lang="es-ES" sz="2400" dirty="0">
                <a:solidFill>
                  <a:srgbClr val="FFFFFF"/>
                </a:solidFill>
                <a:latin typeface="+mn-lt"/>
              </a:rPr>
              <a:t> o </a:t>
            </a:r>
            <a:r>
              <a:rPr lang="es-ES" sz="2400" b="1" dirty="0">
                <a:solidFill>
                  <a:srgbClr val="FFFFFF"/>
                </a:solidFill>
                <a:latin typeface="+mn-lt"/>
              </a:rPr>
              <a:t>inútil.</a:t>
            </a:r>
          </a:p>
          <a:p>
            <a:pPr>
              <a:buFont typeface="Wingdings" charset="0"/>
              <a:buChar char="ü"/>
              <a:defRPr/>
            </a:pPr>
            <a:r>
              <a:rPr lang="es-ES" sz="2400" b="1" dirty="0">
                <a:solidFill>
                  <a:srgbClr val="FFFFFF"/>
                </a:solidFill>
                <a:latin typeface="+mn-lt"/>
              </a:rPr>
              <a:t> </a:t>
            </a:r>
            <a:r>
              <a:rPr lang="es-ES" sz="2400" dirty="0">
                <a:solidFill>
                  <a:srgbClr val="FFFFFF"/>
                </a:solidFill>
                <a:latin typeface="+mn-lt"/>
              </a:rPr>
              <a:t>Analizar posibilidad de </a:t>
            </a:r>
            <a:r>
              <a:rPr lang="es-ES" sz="2400" b="1" dirty="0">
                <a:solidFill>
                  <a:srgbClr val="FFFFFF"/>
                </a:solidFill>
                <a:latin typeface="+mn-lt"/>
              </a:rPr>
              <a:t>reestructurar</a:t>
            </a:r>
            <a:r>
              <a:rPr lang="es-ES" sz="2400" dirty="0">
                <a:solidFill>
                  <a:srgbClr val="FFFFFF"/>
                </a:solidFill>
                <a:latin typeface="+mn-lt"/>
              </a:rPr>
              <a:t> la guía temática o buscar </a:t>
            </a:r>
            <a:r>
              <a:rPr lang="es-ES" sz="2400" b="1" dirty="0">
                <a:solidFill>
                  <a:srgbClr val="FFFFFF"/>
                </a:solidFill>
                <a:latin typeface="+mn-lt"/>
              </a:rPr>
              <a:t>más información</a:t>
            </a:r>
            <a:r>
              <a:rPr lang="es-ES" sz="2400" dirty="0">
                <a:solidFill>
                  <a:srgbClr val="FFFFFF"/>
                </a:solidFill>
                <a:latin typeface="+mn-lt"/>
              </a:rPr>
              <a:t> para determinados acápites (recogida de información complementaria).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1185863" y="2349500"/>
            <a:ext cx="10194925"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charset="0"/>
              <a:buChar char="ü"/>
              <a:defRPr/>
            </a:pPr>
            <a:r>
              <a:rPr lang="es-ES_tradnl" sz="2400" dirty="0">
                <a:solidFill>
                  <a:srgbClr val="FFFFFF"/>
                </a:solidFill>
                <a:latin typeface="+mn-lt"/>
              </a:rPr>
              <a:t>Se realiza la redacción del informe:</a:t>
            </a:r>
            <a:endParaRPr lang="es-ES_tradnl" sz="2400" u="sng" dirty="0">
              <a:solidFill>
                <a:srgbClr val="FFFFFF"/>
              </a:solidFill>
              <a:latin typeface="+mn-lt"/>
            </a:endParaRPr>
          </a:p>
          <a:p>
            <a:pPr>
              <a:buFont typeface="Wingdings" charset="0"/>
              <a:buChar char="ü"/>
              <a:defRPr/>
            </a:pPr>
            <a:r>
              <a:rPr lang="es-ES_tradnl" sz="2400" dirty="0">
                <a:solidFill>
                  <a:srgbClr val="FFFFFF"/>
                </a:solidFill>
                <a:latin typeface="+mn-lt"/>
              </a:rPr>
              <a:t>Implica una </a:t>
            </a:r>
            <a:r>
              <a:rPr lang="es-ES_tradnl" sz="2400" b="1" dirty="0">
                <a:solidFill>
                  <a:srgbClr val="FFFFFF"/>
                </a:solidFill>
                <a:latin typeface="+mn-lt"/>
              </a:rPr>
              <a:t>síntesis coherente</a:t>
            </a:r>
            <a:r>
              <a:rPr lang="es-ES_tradnl" sz="2400" dirty="0">
                <a:solidFill>
                  <a:srgbClr val="FFFFFF"/>
                </a:solidFill>
                <a:latin typeface="+mn-lt"/>
              </a:rPr>
              <a:t> de la información acopiada y no una </a:t>
            </a:r>
            <a:r>
              <a:rPr lang="es-ES_tradnl" sz="2400" b="1" dirty="0">
                <a:solidFill>
                  <a:srgbClr val="FFFFFF"/>
                </a:solidFill>
                <a:latin typeface="+mn-lt"/>
              </a:rPr>
              <a:t>recopilación de fichas unidas por un título.</a:t>
            </a:r>
            <a:endParaRPr lang="es-ES" sz="2400" dirty="0">
              <a:solidFill>
                <a:srgbClr val="FFFFFF"/>
              </a:solidFill>
              <a:latin typeface="+mn-lt"/>
            </a:endParaRPr>
          </a:p>
          <a:p>
            <a:pPr>
              <a:buFont typeface="Wingdings" charset="0"/>
              <a:buChar char="ü"/>
              <a:defRPr/>
            </a:pPr>
            <a:r>
              <a:rPr lang="es-ES" sz="2400" dirty="0">
                <a:solidFill>
                  <a:srgbClr val="FFFFFF"/>
                </a:solidFill>
                <a:latin typeface="+mn-lt"/>
              </a:rPr>
              <a:t>La guía temática sirve de esquema de redacción con las fichas organizadas.</a:t>
            </a:r>
          </a:p>
          <a:p>
            <a:pPr>
              <a:buFont typeface="Wingdings" charset="0"/>
              <a:buChar char="ü"/>
              <a:defRPr/>
            </a:pPr>
            <a:r>
              <a:rPr lang="es-ES" sz="2400" dirty="0">
                <a:solidFill>
                  <a:srgbClr val="FFFFFF"/>
                </a:solidFill>
                <a:latin typeface="+mn-lt"/>
              </a:rPr>
              <a:t>Se redactará el informe según </a:t>
            </a:r>
            <a:r>
              <a:rPr lang="es-ES" sz="2400" b="1" dirty="0">
                <a:solidFill>
                  <a:srgbClr val="FFFFFF"/>
                </a:solidFill>
                <a:latin typeface="+mn-lt"/>
              </a:rPr>
              <a:t>tópicos, epígrafes, capítulos,</a:t>
            </a:r>
            <a:r>
              <a:rPr lang="es-ES" sz="2400" dirty="0">
                <a:solidFill>
                  <a:srgbClr val="FFFFFF"/>
                </a:solidFill>
                <a:latin typeface="+mn-lt"/>
              </a:rPr>
              <a:t> realizando comparaciones, relaciones entre los datos, </a:t>
            </a:r>
            <a:r>
              <a:rPr lang="es-ES" sz="2400" b="1" dirty="0">
                <a:solidFill>
                  <a:srgbClr val="FFFFFF"/>
                </a:solidFill>
                <a:latin typeface="+mn-lt"/>
              </a:rPr>
              <a:t>síntesis </a:t>
            </a:r>
            <a:r>
              <a:rPr lang="es-ES" sz="2400" dirty="0">
                <a:solidFill>
                  <a:srgbClr val="FFFFFF"/>
                </a:solidFill>
                <a:latin typeface="+mn-lt"/>
              </a:rPr>
              <a:t>de la  información.</a:t>
            </a:r>
          </a:p>
          <a:p>
            <a:pPr>
              <a:buFont typeface="Wingdings" charset="0"/>
              <a:buChar char="ü"/>
              <a:defRPr/>
            </a:pPr>
            <a:r>
              <a:rPr lang="es-ES" sz="2400" dirty="0">
                <a:solidFill>
                  <a:srgbClr val="FFFFFF"/>
                </a:solidFill>
                <a:latin typeface="+mn-lt"/>
              </a:rPr>
              <a:t>Debe elaborarse un borrador o primera versión.</a:t>
            </a:r>
          </a:p>
          <a:p>
            <a:pPr>
              <a:buFont typeface="Wingdings" charset="0"/>
              <a:buChar char="ü"/>
              <a:defRPr/>
            </a:pPr>
            <a:r>
              <a:rPr lang="es-ES" sz="2400" dirty="0">
                <a:solidFill>
                  <a:srgbClr val="FFFFFF"/>
                </a:solidFill>
                <a:latin typeface="+mn-lt"/>
              </a:rPr>
              <a:t>Posteriormente se revisa para darle más coherencia.</a:t>
            </a:r>
          </a:p>
        </p:txBody>
      </p:sp>
      <p:sp>
        <p:nvSpPr>
          <p:cNvPr id="5" name="Text Box 4"/>
          <p:cNvSpPr txBox="1">
            <a:spLocks noChangeArrowheads="1"/>
          </p:cNvSpPr>
          <p:nvPr/>
        </p:nvSpPr>
        <p:spPr bwMode="auto">
          <a:xfrm>
            <a:off x="1258888" y="1196975"/>
            <a:ext cx="2144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s-ES_tradnl" sz="3200" b="1" dirty="0">
                <a:solidFill>
                  <a:srgbClr val="FFFF00"/>
                </a:solidFill>
                <a:latin typeface="+mn-lt"/>
              </a:rPr>
              <a:t>6ta Etapa: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2492375"/>
            <a:ext cx="10690225" cy="1109663"/>
          </a:xfrm>
        </p:spPr>
        <p:txBody>
          <a:bodyPr/>
          <a:lstStyle/>
          <a:p>
            <a:pPr algn="r">
              <a:defRPr/>
            </a:pPr>
            <a:r>
              <a:rPr lang="es-ES" dirty="0" smtClean="0">
                <a:solidFill>
                  <a:srgbClr val="FFFF00"/>
                </a:solidFill>
              </a:rPr>
              <a:t>ACTIVIDADES DE CIERRE</a:t>
            </a:r>
            <a:endParaRPr lang="es-ES" dirty="0">
              <a:solidFill>
                <a:srgbClr val="FFFF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609600" y="765175"/>
            <a:ext cx="10663238"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s-ES" sz="2800" dirty="0">
                <a:solidFill>
                  <a:srgbClr val="FFFF00"/>
                </a:solidFill>
                <a:latin typeface="+mn-lt"/>
              </a:rPr>
              <a:t>Algunas </a:t>
            </a:r>
            <a:r>
              <a:rPr lang="es-ES" sz="2800" b="1" dirty="0">
                <a:solidFill>
                  <a:srgbClr val="FFFF00"/>
                </a:solidFill>
                <a:latin typeface="+mn-lt"/>
              </a:rPr>
              <a:t>recomendaciones </a:t>
            </a:r>
            <a:r>
              <a:rPr lang="es-ES" sz="2800" dirty="0">
                <a:solidFill>
                  <a:srgbClr val="FFFF00"/>
                </a:solidFill>
                <a:latin typeface="+mn-lt"/>
              </a:rPr>
              <a:t>para la redacción del informe de resultados:</a:t>
            </a:r>
          </a:p>
        </p:txBody>
      </p:sp>
      <p:sp>
        <p:nvSpPr>
          <p:cNvPr id="5" name="Text Box 5"/>
          <p:cNvSpPr txBox="1">
            <a:spLocks noChangeArrowheads="1"/>
          </p:cNvSpPr>
          <p:nvPr/>
        </p:nvSpPr>
        <p:spPr bwMode="auto">
          <a:xfrm>
            <a:off x="1330325" y="2276475"/>
            <a:ext cx="9577388"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defRPr/>
            </a:pPr>
            <a:r>
              <a:rPr lang="es-ES" dirty="0">
                <a:solidFill>
                  <a:srgbClr val="FFFFFF"/>
                </a:solidFill>
                <a:latin typeface="+mn-lt"/>
              </a:rPr>
              <a:t>1. Lenguaje directo, sencillo y fluido. Utilizar lenguaje impersonal.</a:t>
            </a:r>
          </a:p>
          <a:p>
            <a:pPr algn="just" eaLnBrk="1" hangingPunct="1">
              <a:defRPr/>
            </a:pPr>
            <a:r>
              <a:rPr lang="es-ES" dirty="0">
                <a:solidFill>
                  <a:srgbClr val="FFFFFF"/>
                </a:solidFill>
                <a:latin typeface="+mn-lt"/>
              </a:rPr>
              <a:t>2. Claridad: frases cortas, simples, evitar términos ambiguos, demasiado poco conocidos.</a:t>
            </a:r>
          </a:p>
          <a:p>
            <a:pPr algn="just" eaLnBrk="1" hangingPunct="1">
              <a:defRPr/>
            </a:pPr>
            <a:r>
              <a:rPr lang="es-ES" dirty="0">
                <a:solidFill>
                  <a:srgbClr val="FFFFFF"/>
                </a:solidFill>
                <a:latin typeface="+mn-lt"/>
              </a:rPr>
              <a:t>3. Exactitud y precisión: no abusar de la adjetivación ni la terminología de significación subjetiva; no llamar a las cosas por su nombre vulgar o común, utilizar un diccionario.</a:t>
            </a:r>
          </a:p>
          <a:p>
            <a:pPr algn="just" eaLnBrk="1" hangingPunct="1">
              <a:defRPr/>
            </a:pPr>
            <a:r>
              <a:rPr lang="es-ES" dirty="0">
                <a:solidFill>
                  <a:srgbClr val="FFFFFF"/>
                </a:solidFill>
                <a:latin typeface="+mn-lt"/>
              </a:rPr>
              <a:t>4. Requisitos científicos: incluir  las notas y referencias de las fuentes. Las citas apoyan la credibilidad y el valor de las afirmaciones que utilizamos.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978025" y="2565400"/>
            <a:ext cx="9197975"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s-ES_tradnl" dirty="0">
                <a:solidFill>
                  <a:srgbClr val="FFFFFF"/>
                </a:solidFill>
                <a:latin typeface="+mn-lt"/>
              </a:rPr>
              <a:t>1. Cuando el autor ha expresado sus ideas de   manera tan clara y precisa que cualquier intento por resumir o parafrasear sus palabras oscurecería los conceptos o dañaría su formulación.</a:t>
            </a:r>
          </a:p>
          <a:p>
            <a:pPr>
              <a:defRPr/>
            </a:pPr>
            <a:r>
              <a:rPr lang="es-ES_tradnl" dirty="0">
                <a:solidFill>
                  <a:srgbClr val="FFFFFF"/>
                </a:solidFill>
                <a:latin typeface="+mn-lt"/>
              </a:rPr>
              <a:t>2. Cuando son precisamente las ideas o las palabras de un autor las que están siendo objeto de análisis.</a:t>
            </a:r>
          </a:p>
          <a:p>
            <a:pPr>
              <a:defRPr/>
            </a:pPr>
            <a:r>
              <a:rPr lang="es-ES_tradnl" dirty="0">
                <a:solidFill>
                  <a:srgbClr val="FFFFFF"/>
                </a:solidFill>
                <a:latin typeface="+mn-lt"/>
              </a:rPr>
              <a:t>3. Cuando confirmamos nuestras ideas con autoridad o dan peso a un razonamiento.</a:t>
            </a:r>
          </a:p>
        </p:txBody>
      </p:sp>
      <p:sp>
        <p:nvSpPr>
          <p:cNvPr id="37890" name="CuadroTexto 1"/>
          <p:cNvSpPr txBox="1">
            <a:spLocks noChangeArrowheads="1"/>
          </p:cNvSpPr>
          <p:nvPr/>
        </p:nvSpPr>
        <p:spPr bwMode="auto">
          <a:xfrm>
            <a:off x="898525" y="836613"/>
            <a:ext cx="48244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2800">
                <a:solidFill>
                  <a:srgbClr val="FFFF00"/>
                </a:solidFill>
              </a:rPr>
              <a:t>Cuándo incluir una cita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114425" y="2349500"/>
            <a:ext cx="10225088"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a:defRPr/>
            </a:pPr>
            <a:r>
              <a:rPr lang="es-ES_tradnl" sz="2800" b="1" dirty="0">
                <a:solidFill>
                  <a:srgbClr val="FFFFFF"/>
                </a:solidFill>
                <a:latin typeface="+mn-lt"/>
              </a:rPr>
              <a:t>A</a:t>
            </a:r>
            <a:r>
              <a:rPr lang="es-ES_tradnl" sz="2800" dirty="0">
                <a:solidFill>
                  <a:srgbClr val="FFFFFF"/>
                </a:solidFill>
                <a:latin typeface="+mn-lt"/>
              </a:rPr>
              <a:t>. Si excede los 5 renglones se pone un párrafo aparte con cinco espacios en el margen izquierdo.</a:t>
            </a:r>
          </a:p>
          <a:p>
            <a:pPr algn="just">
              <a:defRPr/>
            </a:pPr>
            <a:r>
              <a:rPr lang="es-ES_tradnl" sz="2800" b="1" dirty="0">
                <a:solidFill>
                  <a:srgbClr val="FFFFFF"/>
                </a:solidFill>
                <a:latin typeface="+mn-lt"/>
              </a:rPr>
              <a:t>B.</a:t>
            </a:r>
            <a:r>
              <a:rPr lang="es-ES_tradnl" sz="2800" dirty="0">
                <a:solidFill>
                  <a:srgbClr val="FFFFFF"/>
                </a:solidFill>
                <a:latin typeface="+mn-lt"/>
              </a:rPr>
              <a:t> Cuando se incorpora al texto va con minúscula, si se anuncia formalmente es con mayúscula.</a:t>
            </a:r>
          </a:p>
          <a:p>
            <a:pPr algn="just">
              <a:defRPr/>
            </a:pPr>
            <a:r>
              <a:rPr lang="es-ES_tradnl" sz="2800" b="1" dirty="0">
                <a:solidFill>
                  <a:srgbClr val="FFFFFF"/>
                </a:solidFill>
                <a:latin typeface="+mn-lt"/>
              </a:rPr>
              <a:t>C.</a:t>
            </a:r>
            <a:r>
              <a:rPr lang="es-ES_tradnl" sz="2800" dirty="0">
                <a:solidFill>
                  <a:srgbClr val="FFFFFF"/>
                </a:solidFill>
                <a:latin typeface="+mn-lt"/>
              </a:rPr>
              <a:t> Pueden ir: en el propio cuerpo del texto, destacando entre paréntesis el apellido del autor, coma, año, dos puntos y el número de página; al pie de página; al final del capítulo o al final del trabajo.</a:t>
            </a:r>
          </a:p>
        </p:txBody>
      </p:sp>
      <p:sp>
        <p:nvSpPr>
          <p:cNvPr id="38914" name="CuadroTexto 1"/>
          <p:cNvSpPr txBox="1">
            <a:spLocks noChangeArrowheads="1"/>
          </p:cNvSpPr>
          <p:nvPr/>
        </p:nvSpPr>
        <p:spPr bwMode="auto">
          <a:xfrm>
            <a:off x="1185863" y="836613"/>
            <a:ext cx="6697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2800">
                <a:solidFill>
                  <a:srgbClr val="FFFF00"/>
                </a:solidFill>
              </a:rPr>
              <a:t>Cómo incorporar citas al texto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538163" y="549275"/>
            <a:ext cx="40211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defRPr/>
            </a:pPr>
            <a:r>
              <a:rPr lang="es-ES" sz="2800" b="1" dirty="0">
                <a:solidFill>
                  <a:srgbClr val="FFFF00"/>
                </a:solidFill>
                <a:latin typeface="+mn-lt"/>
              </a:rPr>
              <a:t>Tipos de Notas:</a:t>
            </a:r>
          </a:p>
        </p:txBody>
      </p:sp>
      <p:sp>
        <p:nvSpPr>
          <p:cNvPr id="5" name="Text Box 3"/>
          <p:cNvSpPr txBox="1">
            <a:spLocks noChangeArrowheads="1"/>
          </p:cNvSpPr>
          <p:nvPr/>
        </p:nvSpPr>
        <p:spPr bwMode="auto">
          <a:xfrm>
            <a:off x="420688" y="1844675"/>
            <a:ext cx="40687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s-ES_tradnl" sz="2800" dirty="0">
                <a:solidFill>
                  <a:srgbClr val="FFFFFF"/>
                </a:solidFill>
                <a:latin typeface="+mn-lt"/>
              </a:rPr>
              <a:t>1. Bibliográficas</a:t>
            </a:r>
            <a:r>
              <a:rPr lang="es-ES_tradnl" dirty="0">
                <a:solidFill>
                  <a:srgbClr val="FFFFFF"/>
                </a:solidFill>
                <a:latin typeface="+mn-lt"/>
              </a:rPr>
              <a:t>.</a:t>
            </a:r>
          </a:p>
        </p:txBody>
      </p:sp>
      <p:sp>
        <p:nvSpPr>
          <p:cNvPr id="39939" name="AutoShape 4"/>
          <p:cNvSpPr>
            <a:spLocks/>
          </p:cNvSpPr>
          <p:nvPr/>
        </p:nvSpPr>
        <p:spPr bwMode="auto">
          <a:xfrm>
            <a:off x="4349750" y="908050"/>
            <a:ext cx="652463" cy="2592388"/>
          </a:xfrm>
          <a:prstGeom prst="leftBrace">
            <a:avLst>
              <a:gd name="adj1" fmla="val 43007"/>
              <a:gd name="adj2" fmla="val 50000"/>
            </a:avLst>
          </a:prstGeom>
          <a:noFill/>
          <a:ln w="57150">
            <a:solidFill>
              <a:srgbClr val="FFCC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MX"/>
          </a:p>
        </p:txBody>
      </p:sp>
      <p:sp>
        <p:nvSpPr>
          <p:cNvPr id="7" name="Text Box 5"/>
          <p:cNvSpPr txBox="1">
            <a:spLocks noChangeArrowheads="1"/>
          </p:cNvSpPr>
          <p:nvPr/>
        </p:nvSpPr>
        <p:spPr bwMode="auto">
          <a:xfrm>
            <a:off x="4722813" y="908050"/>
            <a:ext cx="476885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s-ES_tradnl" dirty="0">
                <a:solidFill>
                  <a:srgbClr val="FFFFFF"/>
                </a:solidFill>
                <a:latin typeface="+mn-lt"/>
              </a:rPr>
              <a:t>Crédito bibliográfico: Para</a:t>
            </a:r>
          </a:p>
          <a:p>
            <a:pPr>
              <a:defRPr/>
            </a:pPr>
            <a:r>
              <a:rPr lang="es-ES_tradnl" dirty="0">
                <a:solidFill>
                  <a:srgbClr val="FFFFFF"/>
                </a:solidFill>
                <a:latin typeface="+mn-lt"/>
              </a:rPr>
              <a:t>identificar la fuente.</a:t>
            </a:r>
          </a:p>
          <a:p>
            <a:pPr>
              <a:defRPr/>
            </a:pPr>
            <a:r>
              <a:rPr lang="es-ES_tradnl" dirty="0">
                <a:solidFill>
                  <a:srgbClr val="FFFFFF"/>
                </a:solidFill>
                <a:latin typeface="+mn-lt"/>
              </a:rPr>
              <a:t>Extensión bibliográfica</a:t>
            </a:r>
            <a:r>
              <a:rPr lang="es-ES_tradnl" dirty="0" smtClean="0">
                <a:solidFill>
                  <a:srgbClr val="FFFFFF"/>
                </a:solidFill>
                <a:latin typeface="+mn-lt"/>
              </a:rPr>
              <a:t>: Añaden</a:t>
            </a:r>
            <a:endParaRPr lang="es-ES_tradnl" dirty="0">
              <a:solidFill>
                <a:srgbClr val="FFFFFF"/>
              </a:solidFill>
              <a:latin typeface="+mn-lt"/>
            </a:endParaRPr>
          </a:p>
          <a:p>
            <a:pPr>
              <a:defRPr/>
            </a:pPr>
            <a:r>
              <a:rPr lang="es-ES_tradnl" dirty="0">
                <a:solidFill>
                  <a:srgbClr val="FFFFFF"/>
                </a:solidFill>
                <a:latin typeface="+mn-lt"/>
              </a:rPr>
              <a:t>otras indicaciones bibliográficas</a:t>
            </a:r>
          </a:p>
          <a:p>
            <a:pPr>
              <a:defRPr/>
            </a:pPr>
            <a:r>
              <a:rPr lang="es-ES_tradnl" dirty="0">
                <a:solidFill>
                  <a:srgbClr val="FFFFFF"/>
                </a:solidFill>
                <a:latin typeface="+mn-lt"/>
              </a:rPr>
              <a:t>de refuerzo.</a:t>
            </a:r>
          </a:p>
          <a:p>
            <a:pPr>
              <a:defRPr/>
            </a:pPr>
            <a:r>
              <a:rPr lang="es-ES_tradnl" dirty="0" err="1">
                <a:solidFill>
                  <a:srgbClr val="FFFFFF"/>
                </a:solidFill>
                <a:latin typeface="+mn-lt"/>
              </a:rPr>
              <a:t>Ej</a:t>
            </a:r>
            <a:r>
              <a:rPr lang="es-ES_tradnl" dirty="0">
                <a:solidFill>
                  <a:srgbClr val="FFFFFF"/>
                </a:solidFill>
                <a:latin typeface="+mn-lt"/>
              </a:rPr>
              <a:t>: “Para una panorámica de esto</a:t>
            </a:r>
          </a:p>
          <a:p>
            <a:pPr>
              <a:defRPr/>
            </a:pPr>
            <a:r>
              <a:rPr lang="es-ES_tradnl" dirty="0">
                <a:solidFill>
                  <a:srgbClr val="FFFFFF"/>
                </a:solidFill>
                <a:latin typeface="+mn-lt"/>
              </a:rPr>
              <a:t>       </a:t>
            </a:r>
            <a:r>
              <a:rPr lang="es-ES_tradnl" b="1" dirty="0" err="1">
                <a:solidFill>
                  <a:srgbClr val="FFFFFF"/>
                </a:solidFill>
                <a:latin typeface="+mn-lt"/>
              </a:rPr>
              <a:t>veáse</a:t>
            </a:r>
            <a:r>
              <a:rPr lang="es-ES_tradnl" b="1" dirty="0">
                <a:solidFill>
                  <a:srgbClr val="FFFFFF"/>
                </a:solidFill>
                <a:latin typeface="+mn-lt"/>
              </a:rPr>
              <a:t>....</a:t>
            </a:r>
            <a:endParaRPr lang="es-ES_tradnl" dirty="0">
              <a:solidFill>
                <a:srgbClr val="FFFFFF"/>
              </a:solidFill>
              <a:latin typeface="+mn-lt"/>
            </a:endParaRPr>
          </a:p>
        </p:txBody>
      </p:sp>
      <p:sp>
        <p:nvSpPr>
          <p:cNvPr id="8" name="Text Box 6"/>
          <p:cNvSpPr txBox="1">
            <a:spLocks noChangeArrowheads="1"/>
          </p:cNvSpPr>
          <p:nvPr/>
        </p:nvSpPr>
        <p:spPr bwMode="auto">
          <a:xfrm>
            <a:off x="420688" y="3716338"/>
            <a:ext cx="10707687"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just">
              <a:defRPr/>
            </a:pPr>
            <a:r>
              <a:rPr lang="es-ES_tradnl" sz="2800" dirty="0">
                <a:solidFill>
                  <a:srgbClr val="FFFFFF"/>
                </a:solidFill>
                <a:latin typeface="+mn-lt"/>
              </a:rPr>
              <a:t>2. Envío o Referencia Cruzada: </a:t>
            </a:r>
            <a:r>
              <a:rPr lang="es-ES_tradnl" dirty="0">
                <a:solidFill>
                  <a:srgbClr val="FFFFFF"/>
                </a:solidFill>
                <a:latin typeface="+mn-lt"/>
              </a:rPr>
              <a:t>Sirven para referencias externas e internas. </a:t>
            </a:r>
            <a:r>
              <a:rPr lang="es-ES_tradnl" dirty="0" err="1">
                <a:solidFill>
                  <a:srgbClr val="FFFFFF"/>
                </a:solidFill>
                <a:latin typeface="+mn-lt"/>
              </a:rPr>
              <a:t>Ej</a:t>
            </a:r>
            <a:r>
              <a:rPr lang="es-ES_tradnl" dirty="0">
                <a:solidFill>
                  <a:srgbClr val="FFFFFF"/>
                </a:solidFill>
                <a:latin typeface="+mn-lt"/>
              </a:rPr>
              <a:t>: </a:t>
            </a:r>
            <a:r>
              <a:rPr lang="es-ES_tradnl" b="1" dirty="0" err="1">
                <a:solidFill>
                  <a:srgbClr val="FFFFFF"/>
                </a:solidFill>
                <a:latin typeface="+mn-lt"/>
              </a:rPr>
              <a:t>Cfr</a:t>
            </a:r>
            <a:r>
              <a:rPr lang="es-ES_tradnl" b="1" dirty="0">
                <a:solidFill>
                  <a:srgbClr val="FFFFFF"/>
                </a:solidFill>
                <a:latin typeface="+mn-lt"/>
              </a:rPr>
              <a:t> </a:t>
            </a:r>
            <a:r>
              <a:rPr lang="es-ES_tradnl" dirty="0">
                <a:solidFill>
                  <a:srgbClr val="FFFFFF"/>
                </a:solidFill>
                <a:latin typeface="+mn-lt"/>
              </a:rPr>
              <a:t>el capítulo...</a:t>
            </a:r>
            <a:r>
              <a:rPr lang="es-ES_tradnl" dirty="0" smtClean="0">
                <a:solidFill>
                  <a:srgbClr val="FFFFFF"/>
                </a:solidFill>
                <a:latin typeface="+mn-lt"/>
              </a:rPr>
              <a:t>.</a:t>
            </a:r>
          </a:p>
          <a:p>
            <a:pPr algn="just">
              <a:defRPr/>
            </a:pPr>
            <a:endParaRPr lang="es-ES_tradnl" dirty="0">
              <a:solidFill>
                <a:srgbClr val="FFFFFF"/>
              </a:solidFill>
              <a:latin typeface="+mn-lt"/>
            </a:endParaRPr>
          </a:p>
          <a:p>
            <a:pPr algn="just">
              <a:defRPr/>
            </a:pPr>
            <a:r>
              <a:rPr lang="es-ES_tradnl" sz="2800" dirty="0">
                <a:solidFill>
                  <a:srgbClr val="FFFFFF"/>
                </a:solidFill>
                <a:latin typeface="+mn-lt"/>
              </a:rPr>
              <a:t>3. De ampliación o comentario: </a:t>
            </a:r>
            <a:r>
              <a:rPr lang="es-ES_tradnl" dirty="0">
                <a:solidFill>
                  <a:srgbClr val="FFFFFF"/>
                </a:solidFill>
                <a:latin typeface="+mn-lt"/>
              </a:rPr>
              <a:t>Para introducir un comentario de refuerzo que en el texto estorbaría, para ofrecer otro punto de vista distinto o similar al tratado.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2770188" y="1773238"/>
            <a:ext cx="81978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s-ES_tradnl" dirty="0">
                <a:solidFill>
                  <a:srgbClr val="FFFFFF"/>
                </a:solidFill>
                <a:latin typeface="+mn-lt"/>
              </a:rPr>
              <a:t>1. </a:t>
            </a:r>
            <a:r>
              <a:rPr lang="es-ES_tradnl" dirty="0" err="1">
                <a:solidFill>
                  <a:srgbClr val="FFFFFF"/>
                </a:solidFill>
                <a:latin typeface="+mn-lt"/>
              </a:rPr>
              <a:t>Ibid</a:t>
            </a:r>
            <a:r>
              <a:rPr lang="es-ES_tradnl" dirty="0">
                <a:solidFill>
                  <a:srgbClr val="FFFFFF"/>
                </a:solidFill>
                <a:latin typeface="+mn-lt"/>
              </a:rPr>
              <a:t>, </a:t>
            </a:r>
            <a:r>
              <a:rPr lang="es-ES_tradnl" dirty="0" err="1">
                <a:solidFill>
                  <a:srgbClr val="FFFFFF"/>
                </a:solidFill>
                <a:latin typeface="+mn-lt"/>
              </a:rPr>
              <a:t>Ibidem</a:t>
            </a:r>
            <a:r>
              <a:rPr lang="es-ES_tradnl" dirty="0">
                <a:solidFill>
                  <a:srgbClr val="FFFFFF"/>
                </a:solidFill>
                <a:latin typeface="+mn-lt"/>
              </a:rPr>
              <a:t>, </a:t>
            </a:r>
            <a:r>
              <a:rPr lang="es-ES_tradnl" dirty="0" err="1">
                <a:solidFill>
                  <a:srgbClr val="FFFFFF"/>
                </a:solidFill>
                <a:latin typeface="+mn-lt"/>
              </a:rPr>
              <a:t>Idem</a:t>
            </a:r>
            <a:r>
              <a:rPr lang="es-ES_tradnl" dirty="0">
                <a:solidFill>
                  <a:srgbClr val="FFFFFF"/>
                </a:solidFill>
                <a:latin typeface="+mn-lt"/>
              </a:rPr>
              <a:t>: “Lo mismo”, el mismo autor y</a:t>
            </a:r>
          </a:p>
          <a:p>
            <a:pPr>
              <a:defRPr/>
            </a:pPr>
            <a:r>
              <a:rPr lang="es-ES_tradnl" dirty="0">
                <a:solidFill>
                  <a:srgbClr val="FFFFFF"/>
                </a:solidFill>
                <a:latin typeface="+mn-lt"/>
              </a:rPr>
              <a:t>   obra. Se usan cuando se citan repetidas veces un </a:t>
            </a:r>
          </a:p>
          <a:p>
            <a:pPr>
              <a:defRPr/>
            </a:pPr>
            <a:r>
              <a:rPr lang="es-ES_tradnl" dirty="0">
                <a:solidFill>
                  <a:srgbClr val="FFFFFF"/>
                </a:solidFill>
                <a:latin typeface="+mn-lt"/>
              </a:rPr>
              <a:t>    autor.</a:t>
            </a:r>
          </a:p>
          <a:p>
            <a:pPr>
              <a:defRPr/>
            </a:pPr>
            <a:r>
              <a:rPr lang="es-ES_tradnl" dirty="0">
                <a:solidFill>
                  <a:srgbClr val="FFFFFF"/>
                </a:solidFill>
                <a:latin typeface="+mn-lt"/>
              </a:rPr>
              <a:t>2. </a:t>
            </a:r>
            <a:r>
              <a:rPr lang="es-ES_tradnl" dirty="0" err="1">
                <a:solidFill>
                  <a:srgbClr val="FFFFFF"/>
                </a:solidFill>
                <a:latin typeface="+mn-lt"/>
              </a:rPr>
              <a:t>Op</a:t>
            </a:r>
            <a:r>
              <a:rPr lang="es-ES_tradnl" dirty="0">
                <a:solidFill>
                  <a:srgbClr val="FFFFFF"/>
                </a:solidFill>
                <a:latin typeface="+mn-lt"/>
              </a:rPr>
              <a:t>. Cit. :Obra Citada. Cuando se vuelve a </a:t>
            </a:r>
          </a:p>
          <a:p>
            <a:pPr>
              <a:defRPr/>
            </a:pPr>
            <a:r>
              <a:rPr lang="es-ES_tradnl" dirty="0">
                <a:solidFill>
                  <a:srgbClr val="FFFFFF"/>
                </a:solidFill>
                <a:latin typeface="+mn-lt"/>
              </a:rPr>
              <a:t>    mencionar un autor después de intercalar otras </a:t>
            </a:r>
          </a:p>
          <a:p>
            <a:pPr>
              <a:defRPr/>
            </a:pPr>
            <a:r>
              <a:rPr lang="es-ES_tradnl" dirty="0">
                <a:solidFill>
                  <a:srgbClr val="FFFFFF"/>
                </a:solidFill>
                <a:latin typeface="+mn-lt"/>
              </a:rPr>
              <a:t>    citas.</a:t>
            </a:r>
          </a:p>
          <a:p>
            <a:pPr>
              <a:defRPr/>
            </a:pPr>
            <a:r>
              <a:rPr lang="es-ES_tradnl" dirty="0">
                <a:solidFill>
                  <a:srgbClr val="FFFFFF"/>
                </a:solidFill>
                <a:latin typeface="+mn-lt"/>
              </a:rPr>
              <a:t>3. Infra.: cuando se remite al lector a párrafos o  </a:t>
            </a:r>
          </a:p>
          <a:p>
            <a:pPr>
              <a:defRPr/>
            </a:pPr>
            <a:r>
              <a:rPr lang="es-ES_tradnl" dirty="0">
                <a:solidFill>
                  <a:srgbClr val="FFFFFF"/>
                </a:solidFill>
                <a:latin typeface="+mn-lt"/>
              </a:rPr>
              <a:t>    páginas posteriores.</a:t>
            </a:r>
          </a:p>
          <a:p>
            <a:pPr>
              <a:defRPr/>
            </a:pPr>
            <a:r>
              <a:rPr lang="es-ES_tradnl" dirty="0">
                <a:solidFill>
                  <a:srgbClr val="FFFFFF"/>
                </a:solidFill>
                <a:latin typeface="+mn-lt"/>
              </a:rPr>
              <a:t>4.Supra: Significa que el tema se ha tratado en </a:t>
            </a:r>
          </a:p>
          <a:p>
            <a:pPr>
              <a:defRPr/>
            </a:pPr>
            <a:r>
              <a:rPr lang="es-ES_tradnl" dirty="0">
                <a:solidFill>
                  <a:srgbClr val="FFFFFF"/>
                </a:solidFill>
                <a:latin typeface="+mn-lt"/>
              </a:rPr>
              <a:t>   páginas o párrafos anteriores.</a:t>
            </a:r>
          </a:p>
          <a:p>
            <a:pPr>
              <a:defRPr/>
            </a:pPr>
            <a:r>
              <a:rPr lang="es-ES_tradnl" dirty="0">
                <a:solidFill>
                  <a:srgbClr val="FFFFFF"/>
                </a:solidFill>
                <a:latin typeface="+mn-lt"/>
              </a:rPr>
              <a:t>5. </a:t>
            </a:r>
            <a:r>
              <a:rPr lang="es-ES_tradnl" dirty="0" err="1">
                <a:solidFill>
                  <a:srgbClr val="FFFFFF"/>
                </a:solidFill>
                <a:latin typeface="+mn-lt"/>
              </a:rPr>
              <a:t>Cfr</a:t>
            </a:r>
            <a:r>
              <a:rPr lang="es-ES_tradnl" dirty="0">
                <a:solidFill>
                  <a:srgbClr val="FFFFFF"/>
                </a:solidFill>
                <a:latin typeface="+mn-lt"/>
              </a:rPr>
              <a:t>: Compare, Consulte, Confronte.</a:t>
            </a:r>
          </a:p>
          <a:p>
            <a:pPr>
              <a:defRPr/>
            </a:pPr>
            <a:r>
              <a:rPr lang="es-ES_tradnl" dirty="0">
                <a:solidFill>
                  <a:srgbClr val="FFFFFF"/>
                </a:solidFill>
                <a:latin typeface="+mn-lt"/>
              </a:rPr>
              <a:t>6. </a:t>
            </a:r>
            <a:r>
              <a:rPr lang="es-ES_tradnl" dirty="0" err="1">
                <a:solidFill>
                  <a:srgbClr val="FFFFFF"/>
                </a:solidFill>
                <a:latin typeface="+mn-lt"/>
              </a:rPr>
              <a:t>Apud</a:t>
            </a:r>
            <a:r>
              <a:rPr lang="es-ES_tradnl" dirty="0">
                <a:solidFill>
                  <a:srgbClr val="FFFFFF"/>
                </a:solidFill>
                <a:latin typeface="+mn-lt"/>
              </a:rPr>
              <a:t>: apoyado por, citado o basado en...</a:t>
            </a:r>
          </a:p>
        </p:txBody>
      </p:sp>
      <p:sp>
        <p:nvSpPr>
          <p:cNvPr id="5" name="Text Box 4"/>
          <p:cNvSpPr txBox="1">
            <a:spLocks noChangeArrowheads="1"/>
          </p:cNvSpPr>
          <p:nvPr/>
        </p:nvSpPr>
        <p:spPr bwMode="auto">
          <a:xfrm>
            <a:off x="889000" y="765175"/>
            <a:ext cx="73898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defRPr/>
            </a:pPr>
            <a:r>
              <a:rPr lang="es-ES" sz="2800" b="1" dirty="0">
                <a:solidFill>
                  <a:srgbClr val="FFFF00"/>
                </a:solidFill>
                <a:latin typeface="+mn-lt"/>
              </a:rPr>
              <a:t>Uso de las locuciones latinas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dirty="0" smtClean="0">
                <a:solidFill>
                  <a:srgbClr val="FFFF00"/>
                </a:solidFill>
              </a:rPr>
              <a:t>Sistema de referencias</a:t>
            </a:r>
            <a:endParaRPr lang="es-ES" dirty="0">
              <a:solidFill>
                <a:srgbClr val="FFFF00"/>
              </a:solidFill>
            </a:endParaRPr>
          </a:p>
        </p:txBody>
      </p:sp>
      <p:sp>
        <p:nvSpPr>
          <p:cNvPr id="3" name="Marcador de contenido 2"/>
          <p:cNvSpPr>
            <a:spLocks noGrp="1"/>
          </p:cNvSpPr>
          <p:nvPr>
            <p:ph idx="1"/>
          </p:nvPr>
        </p:nvSpPr>
        <p:spPr/>
        <p:txBody>
          <a:bodyPr/>
          <a:lstStyle/>
          <a:p>
            <a:pPr algn="just">
              <a:lnSpc>
                <a:spcPct val="150000"/>
              </a:lnSpc>
              <a:defRPr/>
            </a:pPr>
            <a:r>
              <a:rPr lang="es-ES" sz="2400" dirty="0">
                <a:effectLst/>
              </a:rPr>
              <a:t>El sistema Harvard se utiliza para </a:t>
            </a:r>
            <a:r>
              <a:rPr lang="es-ES" sz="2400" dirty="0" smtClean="0">
                <a:effectLst/>
              </a:rPr>
              <a:t>incluir </a:t>
            </a:r>
            <a:r>
              <a:rPr lang="es-ES" sz="2400" dirty="0">
                <a:effectLst/>
              </a:rPr>
              <a:t>de manera </a:t>
            </a:r>
            <a:r>
              <a:rPr lang="es-ES" sz="2400" dirty="0" smtClean="0">
                <a:effectLst/>
              </a:rPr>
              <a:t>sencilla </a:t>
            </a:r>
            <a:r>
              <a:rPr lang="es-ES" sz="2400" dirty="0">
                <a:effectLst/>
              </a:rPr>
              <a:t>dentro de </a:t>
            </a:r>
            <a:r>
              <a:rPr lang="es-ES" sz="2400" dirty="0" smtClean="0">
                <a:effectLst/>
              </a:rPr>
              <a:t>nuestros </a:t>
            </a:r>
            <a:r>
              <a:rPr lang="es-ES" sz="2400" dirty="0">
                <a:effectLst/>
              </a:rPr>
              <a:t>escritos y reflexiones </a:t>
            </a:r>
            <a:r>
              <a:rPr lang="es-ES" sz="2400" dirty="0" smtClean="0">
                <a:effectLst/>
              </a:rPr>
              <a:t>académicas </a:t>
            </a:r>
            <a:r>
              <a:rPr lang="es-ES" sz="2400" dirty="0">
                <a:effectLst/>
              </a:rPr>
              <a:t>la información básica de las </a:t>
            </a:r>
            <a:r>
              <a:rPr lang="es-ES" sz="2400" dirty="0" smtClean="0">
                <a:effectLst/>
              </a:rPr>
              <a:t>fuentes </a:t>
            </a:r>
            <a:r>
              <a:rPr lang="es-ES" sz="2400" dirty="0">
                <a:effectLst/>
              </a:rPr>
              <a:t>utilizadas para citar, </a:t>
            </a:r>
            <a:r>
              <a:rPr lang="es-ES" sz="2400" dirty="0" smtClean="0">
                <a:effectLst/>
              </a:rPr>
              <a:t>parafrasear </a:t>
            </a:r>
            <a:r>
              <a:rPr lang="es-ES" sz="2400" dirty="0">
                <a:effectLst/>
              </a:rPr>
              <a:t>o comentar ideas pertenecientes a </a:t>
            </a:r>
            <a:r>
              <a:rPr lang="es-ES" sz="2400" dirty="0" smtClean="0">
                <a:effectLst/>
              </a:rPr>
              <a:t>otros </a:t>
            </a:r>
            <a:r>
              <a:rPr lang="es-ES" sz="2400" dirty="0">
                <a:effectLst/>
              </a:rPr>
              <a:t>autores. El principal objetivo de </a:t>
            </a:r>
            <a:r>
              <a:rPr lang="es-ES" sz="2400" dirty="0" smtClean="0">
                <a:effectLst/>
              </a:rPr>
              <a:t>este </a:t>
            </a:r>
            <a:r>
              <a:rPr lang="es-ES" sz="2400" dirty="0">
                <a:effectLst/>
              </a:rPr>
              <a:t>sistema de referencias es facilitar </a:t>
            </a:r>
            <a:r>
              <a:rPr lang="es-ES" sz="2400" dirty="0" smtClean="0">
                <a:effectLst/>
              </a:rPr>
              <a:t>la </a:t>
            </a:r>
            <a:r>
              <a:rPr lang="es-ES" sz="2400" dirty="0">
                <a:effectLst/>
              </a:rPr>
              <a:t>redacción de escritos científicos y </a:t>
            </a:r>
            <a:r>
              <a:rPr lang="es-ES" sz="2400" dirty="0" smtClean="0">
                <a:effectLst/>
              </a:rPr>
              <a:t>brindar </a:t>
            </a:r>
            <a:r>
              <a:rPr lang="es-ES" sz="2400" dirty="0">
                <a:effectLst/>
              </a:rPr>
              <a:t>al lector en forma rápida y </a:t>
            </a:r>
            <a:r>
              <a:rPr lang="es-ES" sz="2400" dirty="0" smtClean="0">
                <a:effectLst/>
              </a:rPr>
              <a:t>sencilla </a:t>
            </a:r>
            <a:r>
              <a:rPr lang="es-ES" sz="2400" dirty="0">
                <a:effectLst/>
              </a:rPr>
              <a:t>la información precisa que le permita ubicar las obras empleadas </a:t>
            </a:r>
            <a:r>
              <a:rPr lang="es-ES" sz="2400" dirty="0" smtClean="0">
                <a:effectLst/>
              </a:rPr>
              <a:t>durante </a:t>
            </a:r>
            <a:r>
              <a:rPr lang="es-ES" sz="2400" dirty="0">
                <a:effectLst/>
              </a:rPr>
              <a:t>la construcción de un escrito. </a:t>
            </a:r>
          </a:p>
          <a:p>
            <a:pPr>
              <a:defRPr/>
            </a:pP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6725" y="549275"/>
            <a:ext cx="10690225" cy="5832475"/>
          </a:xfrm>
        </p:spPr>
        <p:txBody>
          <a:bodyPr/>
          <a:lstStyle/>
          <a:p>
            <a:pPr algn="just">
              <a:defRPr/>
            </a:pPr>
            <a:r>
              <a:rPr lang="es-ES" sz="2400" dirty="0" smtClean="0">
                <a:solidFill>
                  <a:srgbClr val="FFFF00"/>
                </a:solidFill>
              </a:rPr>
              <a:t>Objetivos del material: </a:t>
            </a:r>
            <a:r>
              <a:rPr lang="es-ES" sz="2400" dirty="0"/>
              <a:t>A</a:t>
            </a:r>
            <a:r>
              <a:rPr lang="es-ES" sz="2400" dirty="0" smtClean="0"/>
              <a:t>poyar la búsqueda de información para la integración del marco teórico, fundamentar los proyectos de investigación con base a los temas de las distintas líneas de generación de conocimiento de la Maestría en Estudios </a:t>
            </a:r>
            <a:r>
              <a:rPr lang="es-ES" sz="2400" dirty="0"/>
              <a:t>V</a:t>
            </a:r>
            <a:r>
              <a:rPr lang="es-ES" sz="2400" dirty="0" smtClean="0"/>
              <a:t>isuales.</a:t>
            </a:r>
          </a:p>
          <a:p>
            <a:pPr algn="just">
              <a:defRPr/>
            </a:pPr>
            <a:r>
              <a:rPr lang="es-ES" sz="2400" dirty="0" smtClean="0">
                <a:solidFill>
                  <a:srgbClr val="FFFF00"/>
                </a:solidFill>
              </a:rPr>
              <a:t>Contenidos temáticos que apoya el material: </a:t>
            </a:r>
            <a:r>
              <a:rPr lang="es-ES" sz="2400" dirty="0" smtClean="0"/>
              <a:t>Orígenes y límites del conocimiento.</a:t>
            </a:r>
          </a:p>
          <a:p>
            <a:pPr algn="just">
              <a:defRPr/>
            </a:pPr>
            <a:r>
              <a:rPr lang="es-ES" sz="2400" dirty="0" smtClean="0">
                <a:solidFill>
                  <a:srgbClr val="FFFF00"/>
                </a:solidFill>
              </a:rPr>
              <a:t>Destinatarios: </a:t>
            </a:r>
            <a:r>
              <a:rPr lang="es-ES" sz="2400" dirty="0" smtClean="0"/>
              <a:t>Estudiantes del segundo semestre de la maestría en estudios visuales</a:t>
            </a:r>
          </a:p>
          <a:p>
            <a:pPr algn="just">
              <a:defRPr/>
            </a:pPr>
            <a:r>
              <a:rPr lang="es-ES" sz="2400" dirty="0" smtClean="0">
                <a:solidFill>
                  <a:srgbClr val="FFFF00"/>
                </a:solidFill>
              </a:rPr>
              <a:t>Sugerencias de utilización: </a:t>
            </a:r>
            <a:r>
              <a:rPr lang="es-ES" sz="2400" dirty="0" smtClean="0"/>
              <a:t>En sesiones presenciales el instructor empleará el material como apoyo visual, propiciará la participación de los estudiantes y realizará actividades que permitan una discusión crítica entorno a los distintos temas que se van configurando a partir de la búsqueda de información. </a:t>
            </a:r>
          </a:p>
          <a:p>
            <a:pPr algn="r">
              <a:defRPr/>
            </a:pPr>
            <a:r>
              <a:rPr lang="es-ES" sz="2400" dirty="0" smtClean="0"/>
              <a:t>Fecha de elaboración: Octubre 2017</a:t>
            </a:r>
          </a:p>
          <a:p>
            <a:pPr algn="just">
              <a:defRPr/>
            </a:pPr>
            <a:r>
              <a:rPr lang="es-ES" sz="2400" dirty="0" smtClean="0"/>
              <a:t> </a:t>
            </a:r>
          </a:p>
          <a:p>
            <a:pPr>
              <a:defRPr/>
            </a:pPr>
            <a:endParaRPr lang="es-ES" sz="2400" dirty="0"/>
          </a:p>
          <a:p>
            <a:pPr>
              <a:defRPr/>
            </a:pPr>
            <a:endParaRPr lang="es-E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dirty="0" smtClean="0">
                <a:solidFill>
                  <a:srgbClr val="FFFF00"/>
                </a:solidFill>
              </a:rPr>
              <a:t>REFERENCIAS DENTRO DEL TEXTO </a:t>
            </a:r>
            <a:endParaRPr lang="es-ES" dirty="0">
              <a:solidFill>
                <a:srgbClr val="FFFF00"/>
              </a:solidFill>
            </a:endParaRPr>
          </a:p>
        </p:txBody>
      </p:sp>
      <p:sp>
        <p:nvSpPr>
          <p:cNvPr id="3" name="Marcador de contenido 2"/>
          <p:cNvSpPr>
            <a:spLocks noGrp="1"/>
          </p:cNvSpPr>
          <p:nvPr>
            <p:ph idx="1"/>
          </p:nvPr>
        </p:nvSpPr>
        <p:spPr/>
        <p:txBody>
          <a:bodyPr/>
          <a:lstStyle/>
          <a:p>
            <a:pPr>
              <a:lnSpc>
                <a:spcPct val="130000"/>
              </a:lnSpc>
              <a:defRPr/>
            </a:pPr>
            <a:r>
              <a:rPr lang="es-ES" sz="1800" dirty="0">
                <a:effectLst/>
              </a:rPr>
              <a:t>Referencias a autores</a:t>
            </a:r>
          </a:p>
          <a:p>
            <a:pPr marL="0" indent="0">
              <a:lnSpc>
                <a:spcPct val="130000"/>
              </a:lnSpc>
              <a:buFont typeface="Wingdings" charset="0"/>
              <a:buNone/>
              <a:defRPr/>
            </a:pPr>
            <a:r>
              <a:rPr lang="es-ES" sz="1800" dirty="0">
                <a:effectLst/>
              </a:rPr>
              <a:t>	</a:t>
            </a:r>
            <a:r>
              <a:rPr lang="es-ES" sz="1800" dirty="0" smtClean="0">
                <a:effectLst/>
              </a:rPr>
              <a:t>Se deben identificar como autores de una obra citada a la persona o institución responsable del contenido de la misma. Cuando el autor del trabajo citado sea anónimo se deberá indicar de esa manera dentro de la referencia. En el caso de obras colectivas que cuentan con la colaboración de varios autores y ninguno de ellos juega un papel predominante, el nombre del autor es sustituido por el título de la obra. </a:t>
            </a:r>
          </a:p>
          <a:p>
            <a:pPr>
              <a:lnSpc>
                <a:spcPct val="130000"/>
              </a:lnSpc>
              <a:defRPr/>
            </a:pPr>
            <a:endParaRPr lang="es-ES" sz="1800" dirty="0" smtClean="0">
              <a:effectLst/>
            </a:endParaRPr>
          </a:p>
          <a:p>
            <a:pPr marL="0" indent="0">
              <a:lnSpc>
                <a:spcPct val="130000"/>
              </a:lnSpc>
              <a:buFont typeface="Wingdings" charset="0"/>
              <a:buNone/>
              <a:defRPr/>
            </a:pPr>
            <a:r>
              <a:rPr lang="es-ES" sz="1800" dirty="0" smtClean="0">
                <a:effectLst/>
              </a:rPr>
              <a:t>Ejemplo 1: </a:t>
            </a:r>
          </a:p>
          <a:p>
            <a:pPr marL="0" indent="0">
              <a:lnSpc>
                <a:spcPct val="130000"/>
              </a:lnSpc>
              <a:buFont typeface="Wingdings" charset="0"/>
              <a:buNone/>
              <a:defRPr/>
            </a:pPr>
            <a:r>
              <a:rPr lang="es-ES" sz="1800" dirty="0" smtClean="0">
                <a:effectLst/>
              </a:rPr>
              <a:t>El aumento de la locura en el siglo XVIII fue incierto (Foucault, 2002). </a:t>
            </a:r>
          </a:p>
          <a:p>
            <a:pPr marL="0" indent="0">
              <a:lnSpc>
                <a:spcPct val="130000"/>
              </a:lnSpc>
              <a:buFont typeface="Wingdings" charset="0"/>
              <a:buNone/>
              <a:defRPr/>
            </a:pPr>
            <a:r>
              <a:rPr lang="es-ES" sz="1800" dirty="0" smtClean="0">
                <a:effectLst/>
              </a:rPr>
              <a:t>	</a:t>
            </a:r>
          </a:p>
          <a:p>
            <a:pPr marL="0" indent="0">
              <a:lnSpc>
                <a:spcPct val="130000"/>
              </a:lnSpc>
              <a:buFont typeface="Wingdings" charset="0"/>
              <a:buNone/>
              <a:defRPr/>
            </a:pPr>
            <a:r>
              <a:rPr lang="es-ES" sz="1800" dirty="0" smtClean="0">
                <a:effectLst/>
              </a:rPr>
              <a:t>Ejemplo 2: La teoría de la información se ocupó únicamente del fenómeno de la transmisión dejando de lado el problema de la comprensión de la información (Enciclopedia Británica, 1998) </a:t>
            </a:r>
          </a:p>
          <a:p>
            <a:pPr>
              <a:lnSpc>
                <a:spcPct val="130000"/>
              </a:lnSpc>
              <a:defRPr/>
            </a:pPr>
            <a:endParaRPr lang="es-E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1125538"/>
            <a:ext cx="10690225" cy="4530725"/>
          </a:xfrm>
        </p:spPr>
        <p:txBody>
          <a:bodyPr/>
          <a:lstStyle/>
          <a:p>
            <a:pPr marL="0" indent="0">
              <a:buFont typeface="Wingdings" charset="0"/>
              <a:buNone/>
              <a:defRPr/>
            </a:pPr>
            <a:r>
              <a:rPr lang="es-ES" sz="2800" dirty="0" smtClean="0">
                <a:solidFill>
                  <a:srgbClr val="FFFF00"/>
                </a:solidFill>
              </a:rPr>
              <a:t>Citas textuales</a:t>
            </a:r>
          </a:p>
          <a:p>
            <a:pPr marL="0" indent="0">
              <a:buFont typeface="Wingdings" charset="0"/>
              <a:buNone/>
              <a:defRPr/>
            </a:pPr>
            <a:endParaRPr lang="es-ES" sz="2800" dirty="0" smtClean="0">
              <a:solidFill>
                <a:srgbClr val="FFFF00"/>
              </a:solidFill>
            </a:endParaRPr>
          </a:p>
          <a:p>
            <a:pPr algn="just">
              <a:lnSpc>
                <a:spcPct val="140000"/>
              </a:lnSpc>
              <a:defRPr/>
            </a:pPr>
            <a:r>
              <a:rPr lang="es-ES" sz="2400" dirty="0" smtClean="0"/>
              <a:t>Toda cita textual deberá acompañarse de su referencia correspondiente colocada al final y entre paréntesis. Cuando su extensión sea mayor a un renglón y menor de cuatro se colocará dentro del párrafo. </a:t>
            </a:r>
          </a:p>
          <a:p>
            <a:pPr algn="just">
              <a:lnSpc>
                <a:spcPct val="140000"/>
              </a:lnSpc>
              <a:defRPr/>
            </a:pPr>
            <a:r>
              <a:rPr lang="es-ES" sz="2400" dirty="0" smtClean="0"/>
              <a:t>Cuando la cita textual posea una extensión mayor a tres renglones se escribirán dos puntos y se colocará dos renglones debajo en letras más pequeñas, cursivas y con márgenes menores. En este caso la referencia se colocará al final y entre paréntesis con letra normal. </a:t>
            </a:r>
            <a:endParaRPr lang="es-E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dirty="0" smtClean="0">
                <a:solidFill>
                  <a:srgbClr val="FFFF00"/>
                </a:solidFill>
              </a:rPr>
              <a:t>Paráfrasis</a:t>
            </a:r>
            <a:endParaRPr lang="es-ES" dirty="0">
              <a:solidFill>
                <a:srgbClr val="FFFF00"/>
              </a:solidFill>
            </a:endParaRPr>
          </a:p>
        </p:txBody>
      </p:sp>
      <p:sp>
        <p:nvSpPr>
          <p:cNvPr id="3" name="Marcador de contenido 2"/>
          <p:cNvSpPr>
            <a:spLocks noGrp="1"/>
          </p:cNvSpPr>
          <p:nvPr>
            <p:ph idx="1"/>
          </p:nvPr>
        </p:nvSpPr>
        <p:spPr>
          <a:xfrm>
            <a:off x="609600" y="1989138"/>
            <a:ext cx="10690225" cy="1828800"/>
          </a:xfrm>
        </p:spPr>
        <p:txBody>
          <a:bodyPr/>
          <a:lstStyle/>
          <a:p>
            <a:pPr>
              <a:defRPr/>
            </a:pPr>
            <a:r>
              <a:rPr lang="es-ES" sz="2000" dirty="0" smtClean="0">
                <a:effectLst/>
              </a:rPr>
              <a:t>Se deberá incluir la referencia donde ésta tenga lugar o bien al final del párrafo que la contenga. Cuando el autor no sea mencionado se deberá seguir la regla correspondiente a la referencia indirecta dentro del texto (infra). </a:t>
            </a:r>
          </a:p>
          <a:p>
            <a:pPr>
              <a:defRPr/>
            </a:pPr>
            <a:endParaRPr lang="es-ES" sz="2400" dirty="0" smtClean="0">
              <a:effectLst/>
            </a:endParaRPr>
          </a:p>
          <a:p>
            <a:pPr>
              <a:defRPr/>
            </a:pPr>
            <a:endParaRPr lang="es-E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sz="3600" dirty="0" smtClean="0">
                <a:solidFill>
                  <a:srgbClr val="FFFF00"/>
                </a:solidFill>
              </a:rPr>
              <a:t>Número de página</a:t>
            </a:r>
            <a:endParaRPr lang="es-ES" sz="3600" dirty="0">
              <a:solidFill>
                <a:srgbClr val="FFFF00"/>
              </a:solidFill>
            </a:endParaRPr>
          </a:p>
        </p:txBody>
      </p:sp>
      <p:sp>
        <p:nvSpPr>
          <p:cNvPr id="3" name="Marcador de contenido 2"/>
          <p:cNvSpPr>
            <a:spLocks noGrp="1"/>
          </p:cNvSpPr>
          <p:nvPr>
            <p:ph idx="1"/>
          </p:nvPr>
        </p:nvSpPr>
        <p:spPr/>
        <p:txBody>
          <a:bodyPr/>
          <a:lstStyle/>
          <a:p>
            <a:pPr algn="just">
              <a:lnSpc>
                <a:spcPct val="140000"/>
              </a:lnSpc>
            </a:pPr>
            <a:r>
              <a:rPr lang="es-ES" sz="2400">
                <a:effectLst/>
                <a:latin typeface="Arial" charset="0"/>
              </a:rPr>
              <a:t>De ser necesario incluir el número de la página de donde fue tomada la información se deberá escribir después del año de publicación precedida de dos puntos y con los números separados por un guión en el caso de que el material referido abarque más de una página. Algunas instituciones escriben el número de página precedido de una coma y una “p.” el caso de que la cita provenga de una página o “pp.” para indicar que la cita o material referido abarca más de una página. </a:t>
            </a:r>
          </a:p>
          <a:p>
            <a:endParaRPr lang="es-ES" sz="1800">
              <a:effectLst/>
              <a:latin typeface="Arial" charset="0"/>
            </a:endParaRPr>
          </a:p>
          <a:p>
            <a:endParaRPr lang="es-E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sz="1800" dirty="0" smtClean="0">
                <a:effectLst/>
              </a:rPr>
              <a:t/>
            </a:r>
            <a:br>
              <a:rPr lang="es-ES" sz="1800" dirty="0" smtClean="0">
                <a:effectLst/>
              </a:rPr>
            </a:br>
            <a:r>
              <a:rPr lang="es-ES" sz="1800" dirty="0">
                <a:effectLst/>
              </a:rPr>
              <a:t/>
            </a:r>
            <a:br>
              <a:rPr lang="es-ES" sz="1800" dirty="0">
                <a:effectLst/>
              </a:rPr>
            </a:br>
            <a:r>
              <a:rPr lang="es-ES" sz="1800" dirty="0" smtClean="0">
                <a:effectLst/>
              </a:rPr>
              <a:t/>
            </a:r>
            <a:br>
              <a:rPr lang="es-ES" sz="1800" dirty="0" smtClean="0">
                <a:effectLst/>
              </a:rPr>
            </a:br>
            <a:r>
              <a:rPr lang="es-ES" sz="3600" dirty="0" smtClean="0">
                <a:solidFill>
                  <a:srgbClr val="FFFF00"/>
                </a:solidFill>
                <a:effectLst/>
              </a:rPr>
              <a:t>Referencia </a:t>
            </a:r>
            <a:r>
              <a:rPr lang="es-ES" sz="3600" dirty="0">
                <a:solidFill>
                  <a:srgbClr val="FFFF00"/>
                </a:solidFill>
                <a:effectLst/>
              </a:rPr>
              <a:t>directa al autor dentro del texto</a:t>
            </a:r>
            <a:r>
              <a:rPr lang="es-ES" sz="3600" dirty="0">
                <a:effectLst/>
              </a:rPr>
              <a:t/>
            </a:r>
            <a:br>
              <a:rPr lang="es-ES" sz="3600" dirty="0">
                <a:effectLst/>
              </a:rPr>
            </a:br>
            <a:r>
              <a:rPr lang="es-ES" dirty="0">
                <a:effectLst/>
              </a:rPr>
              <a:t>.</a:t>
            </a:r>
            <a:br>
              <a:rPr lang="es-ES" dirty="0">
                <a:effectLst/>
              </a:rPr>
            </a:br>
            <a:endParaRPr lang="es-ES" dirty="0"/>
          </a:p>
        </p:txBody>
      </p:sp>
      <p:sp>
        <p:nvSpPr>
          <p:cNvPr id="3" name="Marcador de contenido 2"/>
          <p:cNvSpPr>
            <a:spLocks noGrp="1"/>
          </p:cNvSpPr>
          <p:nvPr>
            <p:ph idx="1"/>
          </p:nvPr>
        </p:nvSpPr>
        <p:spPr/>
        <p:txBody>
          <a:bodyPr/>
          <a:lstStyle/>
          <a:p>
            <a:pPr algn="just">
              <a:lnSpc>
                <a:spcPct val="140000"/>
              </a:lnSpc>
              <a:defRPr/>
            </a:pPr>
            <a:r>
              <a:rPr lang="es-ES" sz="2800" dirty="0">
                <a:effectLst/>
              </a:rPr>
              <a:t>Cuando el </a:t>
            </a:r>
            <a:r>
              <a:rPr lang="es-ES" sz="2800" dirty="0" smtClean="0">
                <a:effectLst/>
              </a:rPr>
              <a:t>nombre </a:t>
            </a:r>
            <a:r>
              <a:rPr lang="es-ES" sz="2800" dirty="0">
                <a:effectLst/>
              </a:rPr>
              <a:t>del autor </a:t>
            </a:r>
            <a:r>
              <a:rPr lang="es-ES" sz="2800" dirty="0" smtClean="0">
                <a:effectLst/>
              </a:rPr>
              <a:t>aparezca </a:t>
            </a:r>
            <a:r>
              <a:rPr lang="es-ES" sz="2800" dirty="0">
                <a:effectLst/>
              </a:rPr>
              <a:t>de manera natural en el </a:t>
            </a:r>
            <a:r>
              <a:rPr lang="es-ES" sz="2800" dirty="0" smtClean="0">
                <a:effectLst/>
              </a:rPr>
              <a:t>cuerpo </a:t>
            </a:r>
            <a:r>
              <a:rPr lang="es-ES" sz="2800" dirty="0">
                <a:effectLst/>
              </a:rPr>
              <a:t>del escrito, la referencia se deberá </a:t>
            </a:r>
            <a:r>
              <a:rPr lang="es-ES" sz="2800" dirty="0" smtClean="0">
                <a:effectLst/>
              </a:rPr>
              <a:t>colocar </a:t>
            </a:r>
            <a:r>
              <a:rPr lang="es-ES" sz="2800" dirty="0">
                <a:effectLst/>
              </a:rPr>
              <a:t>inmediatamente después </a:t>
            </a:r>
            <a:r>
              <a:rPr lang="es-ES" sz="2800" dirty="0" smtClean="0">
                <a:effectLst/>
              </a:rPr>
              <a:t>dentro de </a:t>
            </a:r>
            <a:r>
              <a:rPr lang="es-ES" sz="2800" dirty="0">
                <a:effectLst/>
              </a:rPr>
              <a:t>un paréntesis incluyendo el año </a:t>
            </a:r>
            <a:r>
              <a:rPr lang="es-ES" sz="2800" dirty="0" smtClean="0">
                <a:effectLst/>
              </a:rPr>
              <a:t>de </a:t>
            </a:r>
            <a:r>
              <a:rPr lang="es-ES" sz="2800" dirty="0">
                <a:effectLst/>
              </a:rPr>
              <a:t>la </a:t>
            </a:r>
            <a:r>
              <a:rPr lang="es-ES" sz="2800" dirty="0" smtClean="0">
                <a:effectLst/>
              </a:rPr>
              <a:t>publicación y </a:t>
            </a:r>
            <a:r>
              <a:rPr lang="es-ES" sz="2800" dirty="0">
                <a:effectLst/>
              </a:rPr>
              <a:t>de ser necesario el número </a:t>
            </a:r>
            <a:r>
              <a:rPr lang="es-ES" sz="2800" dirty="0" smtClean="0">
                <a:effectLst/>
              </a:rPr>
              <a:t>dela </a:t>
            </a:r>
            <a:r>
              <a:rPr lang="es-ES" sz="2800" dirty="0">
                <a:effectLst/>
              </a:rPr>
              <a:t>página precedido por </a:t>
            </a:r>
            <a:r>
              <a:rPr lang="es-ES" sz="2800" dirty="0" smtClean="0">
                <a:effectLst/>
              </a:rPr>
              <a:t>dos </a:t>
            </a:r>
            <a:r>
              <a:rPr lang="es-ES" sz="2800" dirty="0">
                <a:effectLst/>
              </a:rPr>
              <a:t>puntos. </a:t>
            </a:r>
          </a:p>
          <a:p>
            <a:pPr>
              <a:defRPr/>
            </a:pPr>
            <a:endParaRPr lang="es-ES" sz="1800" dirty="0" smtClean="0">
              <a:effectLst/>
            </a:endParaRPr>
          </a:p>
          <a:p>
            <a:pPr>
              <a:defRPr/>
            </a:pPr>
            <a:endParaRPr lang="es-ES" sz="2400"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2420938"/>
            <a:ext cx="10690225" cy="3629025"/>
          </a:xfrm>
        </p:spPr>
        <p:txBody>
          <a:bodyPr/>
          <a:lstStyle/>
          <a:p>
            <a:pPr algn="just">
              <a:lnSpc>
                <a:spcPct val="140000"/>
              </a:lnSpc>
              <a:defRPr/>
            </a:pPr>
            <a:r>
              <a:rPr lang="es-ES" sz="2400" dirty="0">
                <a:effectLst/>
              </a:rPr>
              <a:t>Cuando se toma la idea de un </a:t>
            </a:r>
            <a:r>
              <a:rPr lang="es-ES" sz="2400" dirty="0" smtClean="0">
                <a:effectLst/>
              </a:rPr>
              <a:t>autor </a:t>
            </a:r>
            <a:r>
              <a:rPr lang="es-ES" sz="2400" dirty="0">
                <a:effectLst/>
              </a:rPr>
              <a:t>sin mencionar su </a:t>
            </a:r>
            <a:r>
              <a:rPr lang="es-ES" sz="2400" dirty="0" smtClean="0">
                <a:effectLst/>
              </a:rPr>
              <a:t>nombre</a:t>
            </a:r>
            <a:r>
              <a:rPr lang="es-ES" sz="2400" dirty="0">
                <a:effectLst/>
              </a:rPr>
              <a:t>, se debe colocar la </a:t>
            </a:r>
            <a:r>
              <a:rPr lang="es-ES" sz="2400" dirty="0" smtClean="0">
                <a:effectLst/>
              </a:rPr>
              <a:t>referencia </a:t>
            </a:r>
            <a:r>
              <a:rPr lang="es-ES" sz="2400" dirty="0">
                <a:effectLst/>
              </a:rPr>
              <a:t>ya sea antes o </a:t>
            </a:r>
            <a:r>
              <a:rPr lang="es-ES" sz="2400" dirty="0" smtClean="0">
                <a:effectLst/>
              </a:rPr>
              <a:t>después </a:t>
            </a:r>
            <a:r>
              <a:rPr lang="es-ES" sz="2400" dirty="0">
                <a:effectLst/>
              </a:rPr>
              <a:t>de exponer la idea </a:t>
            </a:r>
            <a:r>
              <a:rPr lang="es-ES" sz="2400" dirty="0" smtClean="0">
                <a:effectLst/>
              </a:rPr>
              <a:t>(</a:t>
            </a:r>
            <a:r>
              <a:rPr lang="es-ES" sz="2400" dirty="0">
                <a:effectLst/>
              </a:rPr>
              <a:t>dependiendo del estilo </a:t>
            </a:r>
            <a:r>
              <a:rPr lang="es-ES" sz="2400" dirty="0" smtClean="0">
                <a:effectLst/>
              </a:rPr>
              <a:t>de redacción</a:t>
            </a:r>
            <a:r>
              <a:rPr lang="es-ES" sz="2400" dirty="0">
                <a:effectLst/>
              </a:rPr>
              <a:t>), dentro de </a:t>
            </a:r>
            <a:r>
              <a:rPr lang="es-ES" sz="2400" dirty="0" smtClean="0">
                <a:effectLst/>
              </a:rPr>
              <a:t>un </a:t>
            </a:r>
            <a:r>
              <a:rPr lang="es-ES" sz="2400" dirty="0">
                <a:effectLst/>
              </a:rPr>
              <a:t>paréntesis incluyendo el nombre, una </a:t>
            </a:r>
            <a:r>
              <a:rPr lang="es-ES" sz="2400" dirty="0" smtClean="0">
                <a:effectLst/>
              </a:rPr>
              <a:t>coma</a:t>
            </a:r>
            <a:r>
              <a:rPr lang="es-ES" sz="2400" dirty="0">
                <a:effectLst/>
              </a:rPr>
              <a:t>, el año y de </a:t>
            </a:r>
            <a:r>
              <a:rPr lang="es-ES" sz="2400" dirty="0" smtClean="0">
                <a:effectLst/>
              </a:rPr>
              <a:t>ser </a:t>
            </a:r>
            <a:r>
              <a:rPr lang="es-ES" sz="2400" dirty="0">
                <a:effectLst/>
              </a:rPr>
              <a:t>necesario el </a:t>
            </a:r>
            <a:r>
              <a:rPr lang="es-ES" sz="2400" dirty="0" smtClean="0">
                <a:effectLst/>
              </a:rPr>
              <a:t>número </a:t>
            </a:r>
            <a:r>
              <a:rPr lang="es-ES" sz="2400" dirty="0">
                <a:effectLst/>
              </a:rPr>
              <a:t>de página precedido por dos puntos. </a:t>
            </a:r>
          </a:p>
          <a:p>
            <a:pPr>
              <a:defRPr/>
            </a:pPr>
            <a:endParaRPr lang="es-ES" sz="1800" dirty="0" smtClean="0">
              <a:effectLst/>
            </a:endParaRPr>
          </a:p>
          <a:p>
            <a:pPr marL="0" indent="0">
              <a:buFont typeface="Wingdings" charset="0"/>
              <a:buNone/>
              <a:defRPr/>
            </a:pPr>
            <a:endParaRPr lang="es-ES" sz="1800" dirty="0">
              <a:effectLst/>
            </a:endParaRPr>
          </a:p>
          <a:p>
            <a:pPr>
              <a:defRPr/>
            </a:pPr>
            <a:endParaRPr lang="es-ES" dirty="0"/>
          </a:p>
        </p:txBody>
      </p:sp>
      <p:sp>
        <p:nvSpPr>
          <p:cNvPr id="4" name="Título 3"/>
          <p:cNvSpPr>
            <a:spLocks noGrp="1"/>
          </p:cNvSpPr>
          <p:nvPr>
            <p:ph type="title"/>
          </p:nvPr>
        </p:nvSpPr>
        <p:spPr>
          <a:xfrm>
            <a:off x="538163" y="1412875"/>
            <a:ext cx="10690225" cy="792163"/>
          </a:xfrm>
        </p:spPr>
        <p:txBody>
          <a:bodyPr/>
          <a:lstStyle/>
          <a:p>
            <a:pPr>
              <a:defRPr/>
            </a:pPr>
            <a:r>
              <a:rPr lang="es-ES" sz="3600" dirty="0">
                <a:solidFill>
                  <a:srgbClr val="FFFF00"/>
                </a:solidFill>
                <a:effectLst/>
              </a:rPr>
              <a:t>Referencia indirecta al </a:t>
            </a:r>
            <a:br>
              <a:rPr lang="es-ES" sz="3600" dirty="0">
                <a:solidFill>
                  <a:srgbClr val="FFFF00"/>
                </a:solidFill>
                <a:effectLst/>
              </a:rPr>
            </a:br>
            <a:r>
              <a:rPr lang="es-ES" sz="3600" dirty="0">
                <a:solidFill>
                  <a:srgbClr val="FFFF00"/>
                </a:solidFill>
                <a:effectLst/>
              </a:rPr>
              <a:t>autor dentro del texto</a:t>
            </a:r>
            <a:r>
              <a:rPr lang="es-ES" sz="3600" dirty="0">
                <a:effectLst/>
              </a:rPr>
              <a:t/>
            </a:r>
            <a:br>
              <a:rPr lang="es-ES" sz="3600" dirty="0">
                <a:effectLst/>
              </a:rPr>
            </a:br>
            <a:r>
              <a:rPr lang="es-ES" sz="3600" dirty="0">
                <a:effectLst/>
              </a:rPr>
              <a:t>. </a:t>
            </a:r>
            <a:br>
              <a:rPr lang="es-ES" sz="3600" dirty="0">
                <a:effectLst/>
              </a:rPr>
            </a:br>
            <a:endParaRPr lang="es-ES" sz="3600"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sz="3600" dirty="0" smtClean="0">
                <a:solidFill>
                  <a:srgbClr val="FFFF00"/>
                </a:solidFill>
              </a:rPr>
              <a:t>Referencias al final del texto (Bibliografía) </a:t>
            </a:r>
            <a:endParaRPr lang="es-ES" sz="3600" dirty="0">
              <a:solidFill>
                <a:srgbClr val="FFFF00"/>
              </a:solidFill>
            </a:endParaRPr>
          </a:p>
        </p:txBody>
      </p:sp>
      <p:sp>
        <p:nvSpPr>
          <p:cNvPr id="3" name="Marcador de contenido 2"/>
          <p:cNvSpPr>
            <a:spLocks noGrp="1"/>
          </p:cNvSpPr>
          <p:nvPr>
            <p:ph idx="1"/>
          </p:nvPr>
        </p:nvSpPr>
        <p:spPr>
          <a:xfrm>
            <a:off x="609600" y="1844675"/>
            <a:ext cx="10690225" cy="4530725"/>
          </a:xfrm>
        </p:spPr>
        <p:txBody>
          <a:bodyPr/>
          <a:lstStyle/>
          <a:p>
            <a:pPr>
              <a:defRPr/>
            </a:pPr>
            <a:r>
              <a:rPr lang="es-ES" sz="1800" dirty="0">
                <a:effectLst/>
              </a:rPr>
              <a:t>1. Autor, compilador, editor </a:t>
            </a:r>
            <a:r>
              <a:rPr lang="es-ES" sz="1800" dirty="0" smtClean="0">
                <a:effectLst/>
              </a:rPr>
              <a:t>o </a:t>
            </a:r>
            <a:r>
              <a:rPr lang="es-ES" sz="1800" dirty="0">
                <a:effectLst/>
              </a:rPr>
              <a:t>la institución responsable de la </a:t>
            </a:r>
            <a:r>
              <a:rPr lang="es-ES" sz="1800" dirty="0" smtClean="0">
                <a:effectLst/>
              </a:rPr>
              <a:t>producción </a:t>
            </a:r>
            <a:r>
              <a:rPr lang="es-ES" sz="1800" dirty="0">
                <a:effectLst/>
              </a:rPr>
              <a:t>del documento. En </a:t>
            </a:r>
            <a:r>
              <a:rPr lang="es-ES" sz="1800" dirty="0" smtClean="0">
                <a:effectLst/>
              </a:rPr>
              <a:t>caso </a:t>
            </a:r>
            <a:r>
              <a:rPr lang="es-ES" sz="1800" dirty="0">
                <a:effectLst/>
              </a:rPr>
              <a:t>de editores y compiladores se </a:t>
            </a:r>
            <a:r>
              <a:rPr lang="es-ES" sz="1800" dirty="0" smtClean="0">
                <a:effectLst/>
              </a:rPr>
              <a:t>deberá </a:t>
            </a:r>
            <a:r>
              <a:rPr lang="es-ES" sz="1800" dirty="0">
                <a:effectLst/>
              </a:rPr>
              <a:t>indicar este dato dentro </a:t>
            </a:r>
            <a:r>
              <a:rPr lang="es-ES" sz="1800" dirty="0" smtClean="0">
                <a:effectLst/>
              </a:rPr>
              <a:t>de </a:t>
            </a:r>
            <a:r>
              <a:rPr lang="es-ES" sz="1800" dirty="0">
                <a:effectLst/>
              </a:rPr>
              <a:t>un paréntesis inmediatamente </a:t>
            </a:r>
            <a:r>
              <a:rPr lang="es-ES" sz="1800" dirty="0" smtClean="0">
                <a:effectLst/>
              </a:rPr>
              <a:t>después </a:t>
            </a:r>
            <a:r>
              <a:rPr lang="es-ES" sz="1800" dirty="0">
                <a:effectLst/>
              </a:rPr>
              <a:t>del nombre. </a:t>
            </a:r>
          </a:p>
          <a:p>
            <a:pPr>
              <a:defRPr/>
            </a:pPr>
            <a:r>
              <a:rPr lang="es-ES" sz="1800" dirty="0">
                <a:effectLst/>
              </a:rPr>
              <a:t>2. Fecha de </a:t>
            </a:r>
            <a:r>
              <a:rPr lang="es-ES" sz="1800" dirty="0" smtClean="0">
                <a:effectLst/>
              </a:rPr>
              <a:t>publicación </a:t>
            </a:r>
            <a:r>
              <a:rPr lang="es-ES" sz="1800" dirty="0">
                <a:effectLst/>
              </a:rPr>
              <a:t>colocada entre paréntesis. </a:t>
            </a:r>
          </a:p>
          <a:p>
            <a:pPr>
              <a:defRPr/>
            </a:pPr>
            <a:r>
              <a:rPr lang="es-ES" sz="1800" dirty="0">
                <a:effectLst/>
              </a:rPr>
              <a:t>3. Título y subtítulo de la obra escrito en cursiva (en el caso de </a:t>
            </a:r>
            <a:r>
              <a:rPr lang="es-ES" sz="1800" dirty="0" smtClean="0">
                <a:effectLst/>
              </a:rPr>
              <a:t>bibliografías </a:t>
            </a:r>
            <a:r>
              <a:rPr lang="es-ES" sz="1800" dirty="0">
                <a:effectLst/>
              </a:rPr>
              <a:t>manuscritas esta </a:t>
            </a:r>
            <a:r>
              <a:rPr lang="es-ES" sz="1800" dirty="0" smtClean="0">
                <a:effectLst/>
              </a:rPr>
              <a:t>información </a:t>
            </a:r>
            <a:r>
              <a:rPr lang="es-ES" sz="1800" dirty="0">
                <a:effectLst/>
              </a:rPr>
              <a:t>deberá subrayarse) </a:t>
            </a:r>
          </a:p>
          <a:p>
            <a:pPr>
              <a:defRPr/>
            </a:pPr>
            <a:r>
              <a:rPr lang="es-ES" sz="1800" dirty="0">
                <a:effectLst/>
              </a:rPr>
              <a:t>4. Número de serie o </a:t>
            </a:r>
            <a:r>
              <a:rPr lang="es-ES" sz="1800" dirty="0" smtClean="0">
                <a:effectLst/>
              </a:rPr>
              <a:t>volumen individual </a:t>
            </a:r>
            <a:r>
              <a:rPr lang="es-ES" sz="1800" dirty="0">
                <a:effectLst/>
              </a:rPr>
              <a:t>cuando sea este el caso. </a:t>
            </a:r>
          </a:p>
          <a:p>
            <a:pPr>
              <a:defRPr/>
            </a:pPr>
            <a:r>
              <a:rPr lang="es-ES" sz="1800" dirty="0">
                <a:effectLst/>
              </a:rPr>
              <a:t>5. Número de edición si en </a:t>
            </a:r>
            <a:r>
              <a:rPr lang="es-ES" sz="1800" dirty="0" smtClean="0">
                <a:effectLst/>
              </a:rPr>
              <a:t>caso </a:t>
            </a:r>
            <a:r>
              <a:rPr lang="es-ES" sz="1800" dirty="0">
                <a:effectLst/>
              </a:rPr>
              <a:t>de que no se trate de la primera. </a:t>
            </a:r>
          </a:p>
          <a:p>
            <a:pPr>
              <a:defRPr/>
            </a:pPr>
            <a:r>
              <a:rPr lang="es-ES" sz="1800" dirty="0">
                <a:effectLst/>
              </a:rPr>
              <a:t>6. Ciudad en la </a:t>
            </a:r>
            <a:r>
              <a:rPr lang="es-ES" sz="1800" dirty="0" smtClean="0">
                <a:effectLst/>
              </a:rPr>
              <a:t>que </a:t>
            </a:r>
            <a:r>
              <a:rPr lang="es-ES" sz="1800" dirty="0">
                <a:effectLst/>
              </a:rPr>
              <a:t>la obra fue publicada. </a:t>
            </a:r>
          </a:p>
          <a:p>
            <a:pPr>
              <a:defRPr/>
            </a:pPr>
            <a:r>
              <a:rPr lang="es-ES" sz="1800" dirty="0">
                <a:effectLst/>
              </a:rPr>
              <a:t>7. Editor </a:t>
            </a:r>
          </a:p>
          <a:p>
            <a:pPr>
              <a:defRPr/>
            </a:pPr>
            <a:r>
              <a:rPr lang="es-ES" sz="1800" dirty="0">
                <a:effectLst/>
              </a:rPr>
              <a:t>8. Información </a:t>
            </a:r>
            <a:r>
              <a:rPr lang="es-ES" sz="1800" dirty="0" smtClean="0">
                <a:effectLst/>
              </a:rPr>
              <a:t>adicional </a:t>
            </a:r>
            <a:r>
              <a:rPr lang="es-ES" sz="1800" dirty="0">
                <a:effectLst/>
              </a:rPr>
              <a:t>que permita al </a:t>
            </a:r>
            <a:r>
              <a:rPr lang="es-ES" sz="1800" dirty="0" smtClean="0">
                <a:effectLst/>
              </a:rPr>
              <a:t>lector localizar </a:t>
            </a:r>
            <a:r>
              <a:rPr lang="es-ES" sz="1800" dirty="0">
                <a:effectLst/>
              </a:rPr>
              <a:t>la referencia. </a:t>
            </a:r>
          </a:p>
          <a:p>
            <a:pPr>
              <a:defRPr/>
            </a:pPr>
            <a:endParaRPr lang="es-E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pPr eaLnBrk="1" hangingPunct="1"/>
            <a:r>
              <a:rPr lang="en-US" dirty="0" err="1">
                <a:solidFill>
                  <a:srgbClr val="FFFF00"/>
                </a:solidFill>
                <a:effectLst/>
                <a:latin typeface="Arial" charset="0"/>
              </a:rPr>
              <a:t>Selección</a:t>
            </a:r>
            <a:r>
              <a:rPr lang="en-US" dirty="0">
                <a:solidFill>
                  <a:srgbClr val="FFFF00"/>
                </a:solidFill>
                <a:effectLst/>
                <a:latin typeface="Arial" charset="0"/>
              </a:rPr>
              <a:t> del </a:t>
            </a:r>
            <a:r>
              <a:rPr lang="en-US" dirty="0" err="1">
                <a:solidFill>
                  <a:srgbClr val="FFFF00"/>
                </a:solidFill>
                <a:effectLst/>
                <a:latin typeface="Arial" charset="0"/>
              </a:rPr>
              <a:t>caso</a:t>
            </a:r>
            <a:endParaRPr lang="es-ES" dirty="0">
              <a:solidFill>
                <a:srgbClr val="FFFF00"/>
              </a:solidFill>
              <a:effectLst/>
              <a:latin typeface="Arial" charset="0"/>
            </a:endParaRPr>
          </a:p>
        </p:txBody>
      </p:sp>
      <p:sp>
        <p:nvSpPr>
          <p:cNvPr id="50178" name="Text Box 4"/>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Lst>
        </p:spPr>
        <p:txBody>
          <a:bodyPr/>
          <a:lstStyle/>
          <a:p>
            <a:pPr eaLnBrk="1" hangingPunct="1">
              <a:lnSpc>
                <a:spcPct val="90000"/>
              </a:lnSpc>
            </a:pPr>
            <a:endParaRPr lang="en-US" dirty="0">
              <a:effectLst/>
              <a:latin typeface="Arial" charset="0"/>
            </a:endParaRPr>
          </a:p>
          <a:p>
            <a:pPr eaLnBrk="1" hangingPunct="1">
              <a:lnSpc>
                <a:spcPct val="90000"/>
              </a:lnSpc>
            </a:pPr>
            <a:r>
              <a:rPr lang="en-US" sz="2400" dirty="0" err="1">
                <a:effectLst/>
                <a:latin typeface="Arial" charset="0"/>
              </a:rPr>
              <a:t>Carácter</a:t>
            </a:r>
            <a:r>
              <a:rPr lang="en-US" sz="2400" dirty="0">
                <a:effectLst/>
                <a:latin typeface="Arial" charset="0"/>
              </a:rPr>
              <a:t> </a:t>
            </a:r>
            <a:r>
              <a:rPr lang="en-US" sz="2400" dirty="0" err="1">
                <a:effectLst/>
                <a:latin typeface="Arial" charset="0"/>
              </a:rPr>
              <a:t>crítico</a:t>
            </a:r>
            <a:endParaRPr lang="en-US" sz="2400" dirty="0">
              <a:effectLst/>
              <a:latin typeface="Arial" charset="0"/>
            </a:endParaRPr>
          </a:p>
          <a:p>
            <a:pPr eaLnBrk="1" hangingPunct="1">
              <a:lnSpc>
                <a:spcPct val="90000"/>
              </a:lnSpc>
            </a:pPr>
            <a:r>
              <a:rPr lang="en-US" sz="2400" dirty="0" err="1">
                <a:effectLst/>
                <a:latin typeface="Arial" charset="0"/>
              </a:rPr>
              <a:t>Carácter</a:t>
            </a:r>
            <a:r>
              <a:rPr lang="en-US" sz="2400" dirty="0">
                <a:effectLst/>
                <a:latin typeface="Arial" charset="0"/>
              </a:rPr>
              <a:t> </a:t>
            </a:r>
            <a:r>
              <a:rPr lang="en-US" sz="2400" dirty="0" err="1">
                <a:effectLst/>
                <a:latin typeface="Arial" charset="0"/>
              </a:rPr>
              <a:t>extremo</a:t>
            </a:r>
            <a:endParaRPr lang="en-US" sz="2400" dirty="0">
              <a:effectLst/>
              <a:latin typeface="Arial" charset="0"/>
            </a:endParaRPr>
          </a:p>
          <a:p>
            <a:pPr eaLnBrk="1" hangingPunct="1">
              <a:lnSpc>
                <a:spcPct val="90000"/>
              </a:lnSpc>
            </a:pPr>
            <a:r>
              <a:rPr lang="en-US" sz="2400" dirty="0" err="1">
                <a:effectLst/>
                <a:latin typeface="Arial" charset="0"/>
              </a:rPr>
              <a:t>Carácter</a:t>
            </a:r>
            <a:r>
              <a:rPr lang="en-US" sz="2400" dirty="0">
                <a:effectLst/>
                <a:latin typeface="Arial" charset="0"/>
              </a:rPr>
              <a:t> </a:t>
            </a:r>
            <a:r>
              <a:rPr lang="en-US" sz="2400" dirty="0" err="1">
                <a:effectLst/>
                <a:latin typeface="Arial" charset="0"/>
              </a:rPr>
              <a:t>revelador</a:t>
            </a:r>
            <a:endParaRPr lang="en-US" sz="2400" dirty="0">
              <a:effectLst/>
              <a:latin typeface="Arial" charset="0"/>
            </a:endParaRPr>
          </a:p>
          <a:p>
            <a:pPr eaLnBrk="1" hangingPunct="1">
              <a:lnSpc>
                <a:spcPct val="90000"/>
              </a:lnSpc>
            </a:pPr>
            <a:r>
              <a:rPr lang="en-US" sz="2400" dirty="0" err="1">
                <a:effectLst/>
                <a:latin typeface="Arial" charset="0"/>
              </a:rPr>
              <a:t>Tipicidad</a:t>
            </a:r>
            <a:endParaRPr lang="en-US" sz="2400" dirty="0">
              <a:effectLst/>
              <a:latin typeface="Arial" charset="0"/>
            </a:endParaRPr>
          </a:p>
          <a:p>
            <a:pPr eaLnBrk="1" hangingPunct="1">
              <a:lnSpc>
                <a:spcPct val="90000"/>
              </a:lnSpc>
            </a:pPr>
            <a:r>
              <a:rPr lang="en-US" sz="2400" dirty="0" err="1">
                <a:effectLst/>
                <a:latin typeface="Arial" charset="0"/>
              </a:rPr>
              <a:t>Accesibilidad</a:t>
            </a:r>
            <a:endParaRPr lang="en-US" sz="2400" dirty="0">
              <a:effectLst/>
              <a:latin typeface="Arial" charset="0"/>
            </a:endParaRPr>
          </a:p>
          <a:p>
            <a:pPr eaLnBrk="1" hangingPunct="1">
              <a:lnSpc>
                <a:spcPct val="90000"/>
              </a:lnSpc>
            </a:pPr>
            <a:r>
              <a:rPr lang="en-US" sz="2400" dirty="0" err="1">
                <a:effectLst/>
                <a:latin typeface="Arial" charset="0"/>
              </a:rPr>
              <a:t>Variedad</a:t>
            </a:r>
            <a:r>
              <a:rPr lang="en-US" sz="2400" dirty="0">
                <a:effectLst/>
                <a:latin typeface="Arial" charset="0"/>
              </a:rPr>
              <a:t> y </a:t>
            </a:r>
            <a:r>
              <a:rPr lang="en-US" sz="2400" dirty="0" err="1">
                <a:effectLst/>
                <a:latin typeface="Arial" charset="0"/>
              </a:rPr>
              <a:t>equilibrio</a:t>
            </a:r>
            <a:endParaRPr lang="en-US" sz="2400" dirty="0">
              <a:effectLst/>
              <a:latin typeface="Arial" charset="0"/>
            </a:endParaRPr>
          </a:p>
          <a:p>
            <a:pPr eaLnBrk="1" hangingPunct="1">
              <a:lnSpc>
                <a:spcPct val="90000"/>
              </a:lnSpc>
            </a:pPr>
            <a:r>
              <a:rPr lang="en-US" sz="2400" dirty="0" err="1">
                <a:effectLst/>
                <a:latin typeface="Arial" charset="0"/>
              </a:rPr>
              <a:t>Calidad</a:t>
            </a:r>
            <a:r>
              <a:rPr lang="en-US" sz="2400" dirty="0">
                <a:effectLst/>
                <a:latin typeface="Arial" charset="0"/>
              </a:rPr>
              <a:t> de la </a:t>
            </a:r>
            <a:r>
              <a:rPr lang="en-US" sz="2400" dirty="0" err="1">
                <a:effectLst/>
                <a:latin typeface="Arial" charset="0"/>
              </a:rPr>
              <a:t>información</a:t>
            </a:r>
            <a:endParaRPr lang="en-US" sz="2400" dirty="0">
              <a:effectLst/>
              <a:latin typeface="Arial" charset="0"/>
            </a:endParaRPr>
          </a:p>
          <a:p>
            <a:pPr eaLnBrk="1" hangingPunct="1">
              <a:lnSpc>
                <a:spcPct val="90000"/>
              </a:lnSpc>
              <a:spcBef>
                <a:spcPct val="0"/>
              </a:spcBef>
              <a:buClrTx/>
              <a:buSzTx/>
              <a:buFontTx/>
              <a:buNone/>
            </a:pPr>
            <a:endParaRPr lang="es-ES" sz="4400" dirty="0">
              <a:solidFill>
                <a:srgbClr val="FFFF00"/>
              </a:solidFill>
              <a:effectLst/>
              <a:latin typeface="Times New Roman"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p:txBody>
          <a:bodyPr/>
          <a:lstStyle/>
          <a:p>
            <a:pPr eaLnBrk="1" hangingPunct="1">
              <a:defRPr/>
            </a:pPr>
            <a:r>
              <a:rPr lang="en-US" sz="3600" dirty="0" err="1">
                <a:solidFill>
                  <a:srgbClr val="FFFF00"/>
                </a:solidFill>
                <a:latin typeface="Arial" charset="0"/>
                <a:cs typeface="+mj-cs"/>
              </a:rPr>
              <a:t>Codificación</a:t>
            </a:r>
            <a:endParaRPr lang="es-ES" sz="3600" dirty="0">
              <a:solidFill>
                <a:srgbClr val="FFFF00"/>
              </a:solidFill>
              <a:latin typeface="Arial" charset="0"/>
              <a:cs typeface="+mj-cs"/>
            </a:endParaRPr>
          </a:p>
        </p:txBody>
      </p:sp>
      <p:sp>
        <p:nvSpPr>
          <p:cNvPr id="51202" name="Text Box 5"/>
          <p:cNvSpPr>
            <a:spLocks noGrp="1" noChangeArrowheads="1"/>
          </p:cNvSpPr>
          <p:nvPr>
            <p:ph type="body" idx="1"/>
          </p:nvPr>
        </p:nvSpPr>
        <p:spPr>
          <a:xfrm>
            <a:off x="593725" y="1600201"/>
            <a:ext cx="10690225" cy="2836912"/>
          </a:xfrm>
          <a:noFill/>
          <a:extLst>
            <a:ext uri="{909E8E84-426E-40dd-AFC4-6F175D3DCCD1}">
              <a14:hiddenFill xmlns:a14="http://schemas.microsoft.com/office/drawing/2010/main">
                <a:solidFill>
                  <a:srgbClr val="FFFFFF"/>
                </a:solidFill>
              </a14:hiddenFill>
            </a:ext>
          </a:extLst>
        </p:spPr>
        <p:txBody>
          <a:bodyPr/>
          <a:lstStyle/>
          <a:p>
            <a:pPr algn="just" eaLnBrk="1" hangingPunct="1">
              <a:spcBef>
                <a:spcPct val="0"/>
              </a:spcBef>
              <a:buClrTx/>
              <a:buSzTx/>
              <a:buFontTx/>
              <a:buNone/>
            </a:pPr>
            <a:r>
              <a:rPr lang="en-US" dirty="0">
                <a:effectLst/>
                <a:latin typeface="Arial" charset="0"/>
              </a:rPr>
              <a:t>  </a:t>
            </a:r>
            <a:r>
              <a:rPr lang="en-US" sz="2400" dirty="0" err="1" smtClean="0">
                <a:effectLst/>
                <a:latin typeface="Arial" charset="0"/>
              </a:rPr>
              <a:t>Es</a:t>
            </a:r>
            <a:r>
              <a:rPr lang="en-US" sz="2400" dirty="0" smtClean="0">
                <a:effectLst/>
                <a:latin typeface="Arial" charset="0"/>
              </a:rPr>
              <a:t> </a:t>
            </a:r>
            <a:r>
              <a:rPr lang="en-US" sz="2400" dirty="0" err="1">
                <a:effectLst/>
                <a:latin typeface="Arial" charset="0"/>
              </a:rPr>
              <a:t>una</a:t>
            </a:r>
            <a:r>
              <a:rPr lang="en-US" sz="2400" dirty="0">
                <a:effectLst/>
                <a:latin typeface="Arial" charset="0"/>
              </a:rPr>
              <a:t> </a:t>
            </a:r>
            <a:r>
              <a:rPr lang="en-US" sz="2400" dirty="0" err="1">
                <a:effectLst/>
                <a:latin typeface="Arial" charset="0"/>
              </a:rPr>
              <a:t>importante</a:t>
            </a:r>
            <a:r>
              <a:rPr lang="en-US" sz="2400" dirty="0">
                <a:effectLst/>
                <a:latin typeface="Arial" charset="0"/>
              </a:rPr>
              <a:t> </a:t>
            </a:r>
            <a:r>
              <a:rPr lang="en-US" sz="2400" dirty="0" err="1">
                <a:effectLst/>
                <a:latin typeface="Arial" charset="0"/>
              </a:rPr>
              <a:t>herramienta</a:t>
            </a:r>
            <a:r>
              <a:rPr lang="en-US" sz="2400" dirty="0">
                <a:effectLst/>
                <a:latin typeface="Arial" charset="0"/>
              </a:rPr>
              <a:t> en el </a:t>
            </a:r>
            <a:r>
              <a:rPr lang="en-US" sz="2400" dirty="0" err="1">
                <a:effectLst/>
                <a:latin typeface="Arial" charset="0"/>
              </a:rPr>
              <a:t>análisis</a:t>
            </a:r>
            <a:r>
              <a:rPr lang="en-US" sz="2400" dirty="0">
                <a:effectLst/>
                <a:latin typeface="Arial" charset="0"/>
              </a:rPr>
              <a:t> de </a:t>
            </a:r>
            <a:r>
              <a:rPr lang="en-US" sz="2400" dirty="0" err="1">
                <a:effectLst/>
                <a:latin typeface="Arial" charset="0"/>
              </a:rPr>
              <a:t>datos</a:t>
            </a:r>
            <a:r>
              <a:rPr lang="en-US" sz="2400" dirty="0">
                <a:effectLst/>
                <a:latin typeface="Arial" charset="0"/>
              </a:rPr>
              <a:t> </a:t>
            </a:r>
            <a:r>
              <a:rPr lang="en-US" sz="2400" dirty="0" err="1">
                <a:effectLst/>
                <a:latin typeface="Arial" charset="0"/>
              </a:rPr>
              <a:t>cualitativos</a:t>
            </a:r>
            <a:r>
              <a:rPr lang="en-US" sz="2400" dirty="0">
                <a:effectLst/>
                <a:latin typeface="Arial" charset="0"/>
              </a:rPr>
              <a:t>, </a:t>
            </a:r>
            <a:r>
              <a:rPr lang="en-US" sz="2400" dirty="0" err="1">
                <a:effectLst/>
                <a:latin typeface="Arial" charset="0"/>
              </a:rPr>
              <a:t>hace</a:t>
            </a:r>
            <a:r>
              <a:rPr lang="en-US" sz="2400" dirty="0">
                <a:effectLst/>
                <a:latin typeface="Arial" charset="0"/>
              </a:rPr>
              <a:t> </a:t>
            </a:r>
            <a:r>
              <a:rPr lang="en-US" sz="2400" dirty="0" err="1">
                <a:effectLst/>
                <a:latin typeface="Arial" charset="0"/>
              </a:rPr>
              <a:t>posible</a:t>
            </a:r>
            <a:r>
              <a:rPr lang="en-US" sz="2400" dirty="0">
                <a:effectLst/>
                <a:latin typeface="Arial" charset="0"/>
              </a:rPr>
              <a:t> </a:t>
            </a:r>
            <a:r>
              <a:rPr lang="en-US" sz="2400" dirty="0" err="1">
                <a:effectLst/>
                <a:latin typeface="Arial" charset="0"/>
              </a:rPr>
              <a:t>clasificar</a:t>
            </a:r>
            <a:r>
              <a:rPr lang="en-US" sz="2400" dirty="0">
                <a:effectLst/>
                <a:latin typeface="Arial" charset="0"/>
              </a:rPr>
              <a:t> </a:t>
            </a:r>
            <a:r>
              <a:rPr lang="en-US" sz="2400" dirty="0" err="1">
                <a:effectLst/>
                <a:latin typeface="Arial" charset="0"/>
              </a:rPr>
              <a:t>conceptualmente</a:t>
            </a:r>
            <a:r>
              <a:rPr lang="en-US" sz="2400" dirty="0">
                <a:effectLst/>
                <a:latin typeface="Arial" charset="0"/>
              </a:rPr>
              <a:t> </a:t>
            </a:r>
            <a:r>
              <a:rPr lang="en-US" sz="2400" dirty="0" err="1">
                <a:effectLst/>
                <a:latin typeface="Arial" charset="0"/>
              </a:rPr>
              <a:t>las</a:t>
            </a:r>
            <a:r>
              <a:rPr lang="en-US" sz="2400" dirty="0">
                <a:effectLst/>
                <a:latin typeface="Arial" charset="0"/>
              </a:rPr>
              <a:t> </a:t>
            </a:r>
            <a:r>
              <a:rPr lang="en-US" sz="2400" dirty="0" err="1">
                <a:effectLst/>
                <a:latin typeface="Arial" charset="0"/>
              </a:rPr>
              <a:t>unidades</a:t>
            </a:r>
            <a:r>
              <a:rPr lang="en-US" sz="2400" dirty="0">
                <a:effectLst/>
                <a:latin typeface="Arial" charset="0"/>
              </a:rPr>
              <a:t> </a:t>
            </a:r>
            <a:r>
              <a:rPr lang="en-US" sz="2400" dirty="0" err="1">
                <a:effectLst/>
                <a:latin typeface="Arial" charset="0"/>
              </a:rPr>
              <a:t>que</a:t>
            </a:r>
            <a:r>
              <a:rPr lang="en-US" sz="2400" dirty="0">
                <a:effectLst/>
                <a:latin typeface="Arial" charset="0"/>
              </a:rPr>
              <a:t> son </a:t>
            </a:r>
            <a:r>
              <a:rPr lang="en-US" sz="2400" dirty="0" err="1">
                <a:effectLst/>
                <a:latin typeface="Arial" charset="0"/>
              </a:rPr>
              <a:t>cubiertas</a:t>
            </a:r>
            <a:r>
              <a:rPr lang="en-US" sz="2400" dirty="0">
                <a:effectLst/>
                <a:latin typeface="Arial" charset="0"/>
              </a:rPr>
              <a:t> </a:t>
            </a:r>
            <a:r>
              <a:rPr lang="en-US" sz="2400" dirty="0" err="1">
                <a:effectLst/>
                <a:latin typeface="Arial" charset="0"/>
              </a:rPr>
              <a:t>por</a:t>
            </a:r>
            <a:r>
              <a:rPr lang="en-US" sz="2400" dirty="0">
                <a:effectLst/>
                <a:latin typeface="Arial" charset="0"/>
              </a:rPr>
              <a:t> un </a:t>
            </a:r>
            <a:r>
              <a:rPr lang="en-US" sz="2400" dirty="0" err="1">
                <a:effectLst/>
                <a:latin typeface="Arial" charset="0"/>
              </a:rPr>
              <a:t>mismo</a:t>
            </a:r>
            <a:r>
              <a:rPr lang="en-US" sz="2400" dirty="0">
                <a:effectLst/>
                <a:latin typeface="Arial" charset="0"/>
              </a:rPr>
              <a:t> </a:t>
            </a:r>
            <a:r>
              <a:rPr lang="en-US" sz="2400" dirty="0" err="1">
                <a:effectLst/>
                <a:latin typeface="Arial" charset="0"/>
              </a:rPr>
              <a:t>tópico</a:t>
            </a:r>
            <a:r>
              <a:rPr lang="en-US" sz="2400" dirty="0">
                <a:effectLst/>
                <a:latin typeface="Arial" charset="0"/>
              </a:rPr>
              <a:t>. Parte del </a:t>
            </a:r>
            <a:r>
              <a:rPr lang="en-US" sz="2400" dirty="0" err="1">
                <a:effectLst/>
                <a:latin typeface="Arial" charset="0"/>
              </a:rPr>
              <a:t>marco</a:t>
            </a:r>
            <a:r>
              <a:rPr lang="en-US" sz="2400" dirty="0">
                <a:effectLst/>
                <a:latin typeface="Arial" charset="0"/>
              </a:rPr>
              <a:t> conceptual del </a:t>
            </a:r>
            <a:r>
              <a:rPr lang="en-US" sz="2400" dirty="0" err="1" smtClean="0">
                <a:effectLst/>
                <a:latin typeface="Arial" charset="0"/>
              </a:rPr>
              <a:t>investigador</a:t>
            </a:r>
            <a:r>
              <a:rPr lang="en-US" sz="2400" dirty="0" smtClean="0">
                <a:effectLst/>
                <a:latin typeface="Arial" charset="0"/>
              </a:rPr>
              <a:t>, </a:t>
            </a:r>
            <a:r>
              <a:rPr lang="en-US" sz="2400" dirty="0" err="1" smtClean="0">
                <a:effectLst/>
                <a:latin typeface="Arial" charset="0"/>
              </a:rPr>
              <a:t>es</a:t>
            </a:r>
            <a:r>
              <a:rPr lang="en-US" sz="2400" dirty="0" smtClean="0">
                <a:effectLst/>
                <a:latin typeface="Arial" charset="0"/>
              </a:rPr>
              <a:t> </a:t>
            </a:r>
            <a:r>
              <a:rPr lang="en-US" sz="2400" dirty="0" err="1" smtClean="0">
                <a:effectLst/>
                <a:latin typeface="Arial" charset="0"/>
              </a:rPr>
              <a:t>importante</a:t>
            </a:r>
            <a:r>
              <a:rPr lang="en-US" sz="2400" dirty="0" smtClean="0">
                <a:effectLst/>
                <a:latin typeface="Arial" charset="0"/>
              </a:rPr>
              <a:t> </a:t>
            </a:r>
            <a:r>
              <a:rPr lang="en-US" sz="2400" dirty="0" err="1" smtClean="0">
                <a:effectLst/>
                <a:latin typeface="Arial" charset="0"/>
              </a:rPr>
              <a:t>considerar</a:t>
            </a:r>
            <a:r>
              <a:rPr lang="en-US" sz="2400" dirty="0" smtClean="0">
                <a:effectLst/>
                <a:latin typeface="Arial" charset="0"/>
              </a:rPr>
              <a:t> </a:t>
            </a:r>
            <a:r>
              <a:rPr lang="en-US" sz="2400" dirty="0" err="1" smtClean="0">
                <a:effectLst/>
                <a:latin typeface="Arial" charset="0"/>
              </a:rPr>
              <a:t>que</a:t>
            </a:r>
            <a:r>
              <a:rPr lang="en-US" sz="2400" dirty="0" smtClean="0">
                <a:effectLst/>
                <a:latin typeface="Arial" charset="0"/>
              </a:rPr>
              <a:t> los </a:t>
            </a:r>
            <a:r>
              <a:rPr lang="en-US" sz="2400" dirty="0" err="1" smtClean="0">
                <a:effectLst/>
                <a:latin typeface="Arial" charset="0"/>
              </a:rPr>
              <a:t>Estudios</a:t>
            </a:r>
            <a:r>
              <a:rPr lang="en-US" sz="2400" dirty="0" smtClean="0">
                <a:effectLst/>
                <a:latin typeface="Arial" charset="0"/>
              </a:rPr>
              <a:t> </a:t>
            </a:r>
            <a:r>
              <a:rPr lang="en-US" sz="2400" dirty="0" err="1" smtClean="0">
                <a:effectLst/>
                <a:latin typeface="Arial" charset="0"/>
              </a:rPr>
              <a:t>Visuales</a:t>
            </a:r>
            <a:r>
              <a:rPr lang="en-US" sz="2400" dirty="0" smtClean="0">
                <a:effectLst/>
                <a:latin typeface="Arial" charset="0"/>
              </a:rPr>
              <a:t> </a:t>
            </a:r>
            <a:r>
              <a:rPr lang="en-US" sz="2400" dirty="0" err="1" smtClean="0">
                <a:effectLst/>
                <a:latin typeface="Arial" charset="0"/>
              </a:rPr>
              <a:t>requieren</a:t>
            </a:r>
            <a:r>
              <a:rPr lang="en-US" sz="2400" dirty="0" smtClean="0">
                <a:effectLst/>
                <a:latin typeface="Arial" charset="0"/>
              </a:rPr>
              <a:t> de </a:t>
            </a:r>
            <a:r>
              <a:rPr lang="en-US" sz="2400" dirty="0" err="1" smtClean="0">
                <a:effectLst/>
                <a:latin typeface="Arial" charset="0"/>
              </a:rPr>
              <a:t>aproximaciones</a:t>
            </a:r>
            <a:r>
              <a:rPr lang="en-US" sz="2400" dirty="0" smtClean="0">
                <a:effectLst/>
                <a:latin typeface="Arial" charset="0"/>
              </a:rPr>
              <a:t>  </a:t>
            </a:r>
            <a:r>
              <a:rPr lang="en-US" sz="2400" dirty="0" err="1" smtClean="0">
                <a:effectLst/>
                <a:latin typeface="Arial" charset="0"/>
              </a:rPr>
              <a:t>cualitativas</a:t>
            </a:r>
            <a:endParaRPr lang="es-ES" sz="2400" dirty="0">
              <a:effectLst/>
              <a:latin typeface="Arial"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dirty="0" smtClean="0">
                <a:solidFill>
                  <a:schemeClr val="bg2">
                    <a:lumMod val="60000"/>
                    <a:lumOff val="40000"/>
                  </a:schemeClr>
                </a:solidFill>
              </a:rPr>
              <a:t>Referencias</a:t>
            </a:r>
            <a:endParaRPr lang="es-ES" dirty="0">
              <a:solidFill>
                <a:schemeClr val="bg2">
                  <a:lumMod val="60000"/>
                  <a:lumOff val="40000"/>
                </a:schemeClr>
              </a:solidFill>
            </a:endParaRPr>
          </a:p>
        </p:txBody>
      </p:sp>
      <p:sp>
        <p:nvSpPr>
          <p:cNvPr id="3" name="Marcador de contenido 2"/>
          <p:cNvSpPr>
            <a:spLocks noGrp="1"/>
          </p:cNvSpPr>
          <p:nvPr>
            <p:ph idx="1"/>
          </p:nvPr>
        </p:nvSpPr>
        <p:spPr>
          <a:xfrm>
            <a:off x="609600" y="1412875"/>
            <a:ext cx="10690225" cy="4530725"/>
          </a:xfrm>
        </p:spPr>
        <p:txBody>
          <a:bodyPr/>
          <a:lstStyle/>
          <a:p>
            <a:pPr algn="just">
              <a:defRPr/>
            </a:pPr>
            <a:r>
              <a:rPr lang="es-ES" sz="1800" dirty="0" smtClean="0"/>
              <a:t>APA Estilo </a:t>
            </a:r>
            <a:r>
              <a:rPr lang="es-ES" sz="1800" dirty="0" err="1" smtClean="0"/>
              <a:t>sitioweb</a:t>
            </a:r>
            <a:r>
              <a:rPr lang="es-ES" sz="1800" dirty="0" smtClean="0"/>
              <a:t>: Manual (6ª. ed., sección 6.32, pp. 189–192; Capítulo 7, Ejemplos 29, 30, 54, 55, y 76, pp. 198–215)</a:t>
            </a:r>
            <a:r>
              <a:rPr lang="es-ES" sz="1800" dirty="0" smtClean="0">
                <a:hlinkClick r:id="rId2"/>
              </a:rPr>
              <a:t>http://www.apastyle.org/</a:t>
            </a:r>
            <a:r>
              <a:rPr lang="es-ES" sz="1800" dirty="0" smtClean="0"/>
              <a:t> consultado 12 de octubre de 2017.</a:t>
            </a:r>
          </a:p>
          <a:p>
            <a:pPr algn="just">
              <a:defRPr/>
            </a:pPr>
            <a:r>
              <a:rPr lang="es-ES" sz="1800" dirty="0" smtClean="0"/>
              <a:t>BAL, </a:t>
            </a:r>
            <a:r>
              <a:rPr lang="es-ES" sz="1800" dirty="0" err="1" smtClean="0"/>
              <a:t>Mieke</a:t>
            </a:r>
            <a:r>
              <a:rPr lang="es-ES" sz="1800" dirty="0" smtClean="0"/>
              <a:t> (2004). El esencialismo visual y el objeto de los estudios visuales: Ensayo, teoría y crítica de la cultura visual y el arte contemporáneo. En: Estudios Visuales, nº2,pp.11‐49.</a:t>
            </a:r>
          </a:p>
          <a:p>
            <a:pPr algn="just">
              <a:defRPr/>
            </a:pPr>
            <a:r>
              <a:rPr lang="es-ES" sz="1800" dirty="0" smtClean="0"/>
              <a:t>BREA, José L. (coord.)(2005) Grupo Arte y Visualidad. Comisión de Humanidades. Madrid: FECYT (citado en Hernández, F. «Campos, temas y metodologías para la investigación relacionada con las artes» 2006).</a:t>
            </a:r>
          </a:p>
          <a:p>
            <a:pPr algn="just">
              <a:defRPr/>
            </a:pPr>
            <a:r>
              <a:rPr lang="es-ES" sz="1800" dirty="0" smtClean="0"/>
              <a:t>HERNÁNDEZ, F. (2006). Campos, temas y metodologías para la investigación relacionada con las artes. En: GÓMEZ, M.C., HERNÁNDEZ, F. y PÉREZ, H.J. Bases para un debate sobre investigación científica, Madrid, Ministerio de Educación y Ciencia.</a:t>
            </a:r>
          </a:p>
          <a:p>
            <a:pPr algn="just">
              <a:defRPr/>
            </a:pPr>
            <a:r>
              <a:rPr lang="es-ES" sz="1800" dirty="0" smtClean="0"/>
              <a:t>PICK, S. y LOPEZ, A.L., Cómo investigar en ciencias sociales, Trillas, México, 1994</a:t>
            </a:r>
          </a:p>
          <a:p>
            <a:pPr algn="just">
              <a:defRPr/>
            </a:pPr>
            <a:r>
              <a:rPr lang="es-ES" sz="1800" dirty="0" smtClean="0"/>
              <a:t>SÁNCHEZ, José A. (2010). Informe sobre los estudios de postgrado basados en la práctica y debate en torno a la investigación como proceso de creación, consultado en http://arte‐</a:t>
            </a:r>
            <a:r>
              <a:rPr lang="es-ES" sz="1800" dirty="0" err="1" smtClean="0"/>
              <a:t>a.org</a:t>
            </a:r>
            <a:r>
              <a:rPr lang="es-ES" sz="1800" dirty="0" smtClean="0"/>
              <a:t>/</a:t>
            </a:r>
            <a:r>
              <a:rPr lang="es-ES" sz="1800" dirty="0" err="1" smtClean="0"/>
              <a:t>node</a:t>
            </a:r>
            <a:r>
              <a:rPr lang="es-ES" sz="1800" dirty="0" smtClean="0"/>
              <a:t>/77, el 14 de octubre de 2017.</a:t>
            </a:r>
          </a:p>
          <a:p>
            <a:pPr algn="just">
              <a:defRPr/>
            </a:pPr>
            <a:r>
              <a:rPr lang="es-ES" sz="1800" dirty="0" smtClean="0"/>
              <a:t>TAMAYO, L. y TAMAYO, M., El proceso de la investigación científica, </a:t>
            </a:r>
            <a:r>
              <a:rPr lang="es-ES" sz="1800" dirty="0" err="1" smtClean="0"/>
              <a:t>Limusa</a:t>
            </a:r>
            <a:r>
              <a:rPr lang="es-ES" sz="1800" dirty="0" smtClean="0"/>
              <a:t> S.A., México, 1998</a:t>
            </a:r>
          </a:p>
          <a:p>
            <a:pPr>
              <a:defRPr/>
            </a:pPr>
            <a:endParaRPr lang="es-ES" sz="18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solidFill>
                  <a:srgbClr val="FFFF00"/>
                </a:solidFill>
              </a:rPr>
              <a:t>Organización del material didáctico</a:t>
            </a:r>
            <a:endParaRPr lang="es-ES" sz="3200" dirty="0">
              <a:solidFill>
                <a:srgbClr val="FFFF00"/>
              </a:solidFill>
            </a:endParaRPr>
          </a:p>
        </p:txBody>
      </p:sp>
      <p:sp>
        <p:nvSpPr>
          <p:cNvPr id="3" name="Marcador de contenido 2"/>
          <p:cNvSpPr>
            <a:spLocks noGrp="1"/>
          </p:cNvSpPr>
          <p:nvPr>
            <p:ph idx="1"/>
          </p:nvPr>
        </p:nvSpPr>
        <p:spPr/>
        <p:txBody>
          <a:bodyPr/>
          <a:lstStyle/>
          <a:p>
            <a:r>
              <a:rPr lang="es-ES" sz="2400" dirty="0" smtClean="0"/>
              <a:t>El docente encontrará tres etapas importantes para la organización y dosificación del material</a:t>
            </a:r>
          </a:p>
          <a:p>
            <a:r>
              <a:rPr lang="es-ES" sz="2400" dirty="0" smtClean="0">
                <a:solidFill>
                  <a:srgbClr val="FFFF00"/>
                </a:solidFill>
              </a:rPr>
              <a:t>Actividades de inicio (Diapositivas 5-13)</a:t>
            </a:r>
          </a:p>
          <a:p>
            <a:pPr marL="0" indent="0">
              <a:buNone/>
            </a:pPr>
            <a:r>
              <a:rPr lang="es-ES" sz="2400" dirty="0" smtClean="0"/>
              <a:t>Considerada la etapa inicial  que consiste en introducir al estudiante en la búsqueda de información, se podrán consultar referencias </a:t>
            </a:r>
            <a:r>
              <a:rPr lang="es-ES" sz="2400" dirty="0" smtClean="0"/>
              <a:t>sugeridas </a:t>
            </a:r>
            <a:r>
              <a:rPr lang="es-ES" sz="2400" dirty="0" smtClean="0"/>
              <a:t>en la bibliografía del material, es importante que se motive la participación del estudiante y hacer una reflexión crítica sobre la información</a:t>
            </a:r>
          </a:p>
          <a:p>
            <a:endParaRPr lang="es-ES" sz="2400" dirty="0" smtClean="0"/>
          </a:p>
          <a:p>
            <a:r>
              <a:rPr lang="es-ES" sz="2400" dirty="0" smtClean="0">
                <a:solidFill>
                  <a:srgbClr val="FFFF00"/>
                </a:solidFill>
              </a:rPr>
              <a:t>Actividades de </a:t>
            </a:r>
            <a:r>
              <a:rPr lang="es-ES" sz="2400" dirty="0" smtClean="0">
                <a:solidFill>
                  <a:srgbClr val="FFFF00"/>
                </a:solidFill>
              </a:rPr>
              <a:t>desarrollo: (Diapositivas 15-22)</a:t>
            </a:r>
          </a:p>
          <a:p>
            <a:pPr marL="0" indent="0">
              <a:buNone/>
            </a:pPr>
            <a:r>
              <a:rPr lang="es-ES" sz="2400" dirty="0" smtClean="0"/>
              <a:t>En esta etapa se recomienda realizar ejercicios que le </a:t>
            </a:r>
            <a:r>
              <a:rPr lang="es-ES" sz="2400" dirty="0" err="1" smtClean="0"/>
              <a:t>spermitan</a:t>
            </a:r>
            <a:r>
              <a:rPr lang="es-ES" sz="2400" dirty="0" smtClean="0"/>
              <a:t> iniciar el proceso de escritura cient</a:t>
            </a:r>
            <a:r>
              <a:rPr lang="es-ES" sz="2400" dirty="0" smtClean="0"/>
              <a:t>ífica, confrontar ideas y establecer una discusión teórica con filósofos, autores y teóricos entre otros.</a:t>
            </a:r>
            <a:endParaRPr lang="es-ES" sz="2400" dirty="0" smtClean="0"/>
          </a:p>
        </p:txBody>
      </p:sp>
    </p:spTree>
    <p:extLst>
      <p:ext uri="{BB962C8B-B14F-4D97-AF65-F5344CB8AC3E}">
        <p14:creationId xmlns:p14="http://schemas.microsoft.com/office/powerpoint/2010/main" val="3581088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6269" y="5085184"/>
            <a:ext cx="10690225" cy="964704"/>
          </a:xfrm>
        </p:spPr>
        <p:txBody>
          <a:bodyPr/>
          <a:lstStyle/>
          <a:p>
            <a:r>
              <a:rPr lang="es-ES" dirty="0">
                <a:solidFill>
                  <a:srgbClr val="FFFF00"/>
                </a:solidFill>
              </a:rPr>
              <a:t>Recomendación: consultar las notas en cada diapositiva</a:t>
            </a:r>
          </a:p>
          <a:p>
            <a:endParaRPr lang="es-ES" dirty="0"/>
          </a:p>
        </p:txBody>
      </p:sp>
      <p:sp>
        <p:nvSpPr>
          <p:cNvPr id="4" name="CuadroTexto 3"/>
          <p:cNvSpPr txBox="1"/>
          <p:nvPr/>
        </p:nvSpPr>
        <p:spPr>
          <a:xfrm>
            <a:off x="1042293" y="1412776"/>
            <a:ext cx="10081120" cy="1569660"/>
          </a:xfrm>
          <a:prstGeom prst="rect">
            <a:avLst/>
          </a:prstGeom>
          <a:noFill/>
        </p:spPr>
        <p:txBody>
          <a:bodyPr wrap="square" rtlCol="0">
            <a:spAutoFit/>
          </a:bodyPr>
          <a:lstStyle/>
          <a:p>
            <a:r>
              <a:rPr lang="es-ES" sz="2400" dirty="0">
                <a:solidFill>
                  <a:srgbClr val="FFFF00"/>
                </a:solidFill>
              </a:rPr>
              <a:t>Actividades de </a:t>
            </a:r>
            <a:r>
              <a:rPr lang="es-ES" sz="2400" dirty="0" smtClean="0">
                <a:solidFill>
                  <a:srgbClr val="FFFF00"/>
                </a:solidFill>
              </a:rPr>
              <a:t>cierre: (Diapositivas  23-39 )</a:t>
            </a:r>
          </a:p>
          <a:p>
            <a:endParaRPr lang="es-ES" sz="2400" dirty="0">
              <a:solidFill>
                <a:srgbClr val="FFFF00"/>
              </a:solidFill>
            </a:endParaRPr>
          </a:p>
          <a:p>
            <a:r>
              <a:rPr lang="es-ES" sz="2400" dirty="0" smtClean="0"/>
              <a:t>En esta etapa deber</a:t>
            </a:r>
            <a:r>
              <a:rPr lang="es-ES" sz="2400" dirty="0" smtClean="0"/>
              <a:t>án revisar el escrito y tomar </a:t>
            </a:r>
            <a:r>
              <a:rPr lang="es-ES" sz="2400" dirty="0" err="1" smtClean="0"/>
              <a:t>enconsideración</a:t>
            </a:r>
            <a:r>
              <a:rPr lang="es-ES" sz="2400" dirty="0" smtClean="0"/>
              <a:t> las sugerencias de forma y estilo para un escrito de carácter científico</a:t>
            </a:r>
            <a:endParaRPr lang="es-ES" sz="2400" dirty="0"/>
          </a:p>
        </p:txBody>
      </p:sp>
    </p:spTree>
    <p:extLst>
      <p:ext uri="{BB962C8B-B14F-4D97-AF65-F5344CB8AC3E}">
        <p14:creationId xmlns:p14="http://schemas.microsoft.com/office/powerpoint/2010/main" val="2995058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9600" y="1125539"/>
            <a:ext cx="10690225" cy="2663502"/>
          </a:xfrm>
        </p:spPr>
        <p:txBody>
          <a:bodyPr/>
          <a:lstStyle/>
          <a:p>
            <a:pPr>
              <a:defRPr/>
            </a:pPr>
            <a:endParaRPr lang="es-ES" sz="4400" dirty="0" smtClean="0">
              <a:solidFill>
                <a:srgbClr val="FFFF00"/>
              </a:solidFill>
            </a:endParaRPr>
          </a:p>
          <a:p>
            <a:pPr>
              <a:defRPr/>
            </a:pPr>
            <a:endParaRPr lang="es-ES" sz="4400" dirty="0">
              <a:solidFill>
                <a:srgbClr val="FFFF00"/>
              </a:solidFill>
            </a:endParaRPr>
          </a:p>
          <a:p>
            <a:pPr algn="r">
              <a:defRPr/>
            </a:pPr>
            <a:r>
              <a:rPr lang="es-ES" sz="4400" dirty="0" smtClean="0">
                <a:solidFill>
                  <a:srgbClr val="FFFF00"/>
                </a:solidFill>
              </a:rPr>
              <a:t>Actividades de inicio</a:t>
            </a:r>
            <a:endParaRPr lang="es-ES" sz="4400" dirty="0">
              <a:solidFill>
                <a:srgbClr val="FFFF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600" y="765175"/>
            <a:ext cx="5761038" cy="1150938"/>
          </a:xfrm>
        </p:spPr>
        <p:txBody>
          <a:bodyPr/>
          <a:lstStyle/>
          <a:p>
            <a:pPr>
              <a:defRPr/>
            </a:pPr>
            <a:r>
              <a:rPr lang="es-ES" dirty="0" smtClean="0">
                <a:solidFill>
                  <a:srgbClr val="FFFF00"/>
                </a:solidFill>
              </a:rPr>
              <a:t>¿qué es el marco teórico? </a:t>
            </a:r>
            <a:endParaRPr lang="es-ES" dirty="0">
              <a:solidFill>
                <a:srgbClr val="FFFF00"/>
              </a:solidFill>
            </a:endParaRPr>
          </a:p>
        </p:txBody>
      </p:sp>
      <p:graphicFrame>
        <p:nvGraphicFramePr>
          <p:cNvPr id="7" name="Marcador de contenido 6"/>
          <p:cNvGraphicFramePr>
            <a:graphicFrameLocks noGrp="1"/>
          </p:cNvGraphicFramePr>
          <p:nvPr>
            <p:ph idx="1"/>
          </p:nvPr>
        </p:nvGraphicFramePr>
        <p:xfrm>
          <a:off x="4354661" y="3501008"/>
          <a:ext cx="6784827" cy="2592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2625" y="692150"/>
            <a:ext cx="4264025" cy="1566863"/>
          </a:xfrm>
        </p:spPr>
        <p:txBody>
          <a:bodyPr/>
          <a:lstStyle/>
          <a:p>
            <a:pPr>
              <a:defRPr/>
            </a:pPr>
            <a:r>
              <a:rPr lang="es-ES" dirty="0" smtClean="0">
                <a:solidFill>
                  <a:srgbClr val="FFFF00"/>
                </a:solidFill>
              </a:rPr>
              <a:t>Funciones del marco teórico</a:t>
            </a:r>
            <a:endParaRPr lang="es-ES" dirty="0">
              <a:solidFill>
                <a:srgbClr val="FFFF00"/>
              </a:solidFill>
            </a:endParaRPr>
          </a:p>
        </p:txBody>
      </p:sp>
      <p:graphicFrame>
        <p:nvGraphicFramePr>
          <p:cNvPr id="5" name="Marcador de contenido 4"/>
          <p:cNvGraphicFramePr>
            <a:graphicFrameLocks noGrp="1"/>
          </p:cNvGraphicFramePr>
          <p:nvPr>
            <p:ph idx="1"/>
          </p:nvPr>
        </p:nvGraphicFramePr>
        <p:xfrm>
          <a:off x="5002213" y="2636838"/>
          <a:ext cx="6569075" cy="3600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6229" y="0"/>
            <a:ext cx="3113088" cy="1139825"/>
          </a:xfrm>
        </p:spPr>
        <p:txBody>
          <a:bodyPr/>
          <a:lstStyle/>
          <a:p>
            <a:pPr algn="l">
              <a:defRPr/>
            </a:pPr>
            <a:r>
              <a:rPr lang="es-ES" dirty="0" smtClean="0">
                <a:solidFill>
                  <a:srgbClr val="FFFF00"/>
                </a:solidFill>
              </a:rPr>
              <a:t>Etapas</a:t>
            </a:r>
            <a:endParaRPr lang="es-ES" dirty="0">
              <a:solidFill>
                <a:srgbClr val="FFFF00"/>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09380494"/>
              </p:ext>
            </p:extLst>
          </p:nvPr>
        </p:nvGraphicFramePr>
        <p:xfrm>
          <a:off x="740250" y="818522"/>
          <a:ext cx="10690225" cy="4530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3778597" y="3933056"/>
            <a:ext cx="7776864" cy="2308324"/>
          </a:xfrm>
          <a:prstGeom prst="rect">
            <a:avLst/>
          </a:prstGeom>
          <a:noFill/>
        </p:spPr>
        <p:txBody>
          <a:bodyPr wrap="square" rtlCol="0">
            <a:spAutoFit/>
          </a:bodyPr>
          <a:lstStyle/>
          <a:p>
            <a:pPr algn="just">
              <a:defRPr/>
            </a:pPr>
            <a:r>
              <a:rPr lang="es-ES" dirty="0" smtClean="0"/>
              <a:t>Bibliografía recomendada: </a:t>
            </a:r>
          </a:p>
          <a:p>
            <a:pPr algn="just">
              <a:defRPr/>
            </a:pPr>
            <a:r>
              <a:rPr lang="es-ES" dirty="0" smtClean="0"/>
              <a:t>BREA</a:t>
            </a:r>
            <a:r>
              <a:rPr lang="es-ES" dirty="0"/>
              <a:t>, José L. (coord.)(2005) Grupo Arte y Visualidad. Comisión de Humanidades. Madrid: </a:t>
            </a:r>
            <a:r>
              <a:rPr lang="es-ES" dirty="0" smtClean="0"/>
              <a:t>FECYT</a:t>
            </a:r>
            <a:endParaRPr lang="es-ES" dirty="0"/>
          </a:p>
          <a:p>
            <a:pPr algn="just">
              <a:defRPr/>
            </a:pPr>
            <a:r>
              <a:rPr lang="es-ES" dirty="0"/>
              <a:t>HERNÁNDEZ, F. (2006). Campos, temas y metodologías para la investigación relacionada con las artes. En: GÓMEZ, M.C., HERNÁNDEZ, F. y PÉREZ, H.J. Bases para un debate sobre investigación científica, Madrid, Ministerio de Educación y Ciencia.</a:t>
            </a:r>
          </a:p>
          <a:p>
            <a:endParaRPr lang="es-ES" dirty="0"/>
          </a:p>
        </p:txBody>
      </p:sp>
    </p:spTree>
  </p:cSld>
  <p:clrMapOvr>
    <a:masterClrMapping/>
  </p:clrMapOvr>
</p:sld>
</file>

<file path=ppt/theme/theme1.xml><?xml version="1.0" encoding="utf-8"?>
<a:theme xmlns:a="http://schemas.openxmlformats.org/drawingml/2006/main" name="Órbita">
  <a:themeElements>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Órb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Ó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Ó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Ó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Ó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Ó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Ó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Ó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Ó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Centrado.thmx</Template>
  <TotalTime>721</TotalTime>
  <Words>3261</Words>
  <Application>Microsoft Macintosh PowerPoint</Application>
  <PresentationFormat>Personalizado</PresentationFormat>
  <Paragraphs>280</Paragraphs>
  <Slides>39</Slides>
  <Notes>16</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Órbita</vt:lpstr>
      <vt:lpstr>Presentación de PowerPoint</vt:lpstr>
      <vt:lpstr>Datos de identificación</vt:lpstr>
      <vt:lpstr>Presentación de PowerPoint</vt:lpstr>
      <vt:lpstr>Organización del material didáctico</vt:lpstr>
      <vt:lpstr>Presentación de PowerPoint</vt:lpstr>
      <vt:lpstr>Presentación de PowerPoint</vt:lpstr>
      <vt:lpstr>¿qué es el marco teórico? </vt:lpstr>
      <vt:lpstr>Funciones del marco teórico</vt:lpstr>
      <vt:lpstr>Etapas</vt:lpstr>
      <vt:lpstr>Presentación de PowerPoint</vt:lpstr>
      <vt:lpstr>Método Bibliográfico</vt:lpstr>
      <vt:lpstr>Presentación de PowerPoint</vt:lpstr>
      <vt:lpstr>Documentos primarios</vt:lpstr>
      <vt:lpstr>Documentos secundarios</vt:lpstr>
      <vt:lpstr>Presentación de PowerPoint</vt:lpstr>
      <vt:lpstr>Etapas </vt:lpstr>
      <vt:lpstr>1ra. etapa</vt:lpstr>
      <vt:lpstr>Presentación de PowerPoint</vt:lpstr>
      <vt:lpstr>3ra etapa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Sistema de referencias</vt:lpstr>
      <vt:lpstr>REFERENCIAS DENTRO DEL TEXTO </vt:lpstr>
      <vt:lpstr>Presentación de PowerPoint</vt:lpstr>
      <vt:lpstr>Paráfrasis</vt:lpstr>
      <vt:lpstr>Número de página</vt:lpstr>
      <vt:lpstr>   Referencia directa al autor dentro del texto . </vt:lpstr>
      <vt:lpstr>Referencia indirecta al  autor dentro del texto .  </vt:lpstr>
      <vt:lpstr>Referencias al final del texto (Bibliografía) </vt:lpstr>
      <vt:lpstr>Selección del caso</vt:lpstr>
      <vt:lpstr>Codificación</vt:lpstr>
      <vt:lpstr>Referencias</vt:lpstr>
    </vt:vector>
  </TitlesOfParts>
  <Company> UCSG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Definiciones conceptuales</dc:title>
  <dc:creator>Lcda. Mónica franco</dc:creator>
  <cp:lastModifiedBy>lupitamorales</cp:lastModifiedBy>
  <cp:revision>73</cp:revision>
  <dcterms:created xsi:type="dcterms:W3CDTF">2003-12-12T16:57:19Z</dcterms:created>
  <dcterms:modified xsi:type="dcterms:W3CDTF">2017-10-20T16:30:40Z</dcterms:modified>
</cp:coreProperties>
</file>