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5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7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9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11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13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14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15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6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7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8.xml" ContentType="application/vnd.openxmlformats-officedocument.drawingml.diagramData+xml"/>
  <Override PartName="/ppt/diagrams/data19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20.xml" ContentType="application/vnd.openxmlformats-officedocument.drawingml.diagramData+xml"/>
  <Override PartName="/ppt/diagrams/data21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22.xml" ContentType="application/vnd.openxmlformats-officedocument.drawingml.diagramData+xml"/>
  <Override PartName="/ppt/diagrams/data23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24.xml" ContentType="application/vnd.openxmlformats-officedocument.drawingml.diagramData+xml"/>
  <Override PartName="/ppt/diagrams/data2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2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2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4.xml" ContentType="application/vnd.openxmlformats-officedocument.drawingml.diagramData+xml"/>
  <Override PartName="/ppt/diagrams/data6.xml" ContentType="application/vnd.openxmlformats-officedocument.drawingml.diagramData+xml"/>
  <Override PartName="/ppt/diagrams/data8.xml" ContentType="application/vnd.openxmlformats-officedocument.drawingml.diagramData+xml"/>
  <Override PartName="/ppt/diagrams/data10.xml" ContentType="application/vnd.openxmlformats-officedocument.drawingml.diagramData+xml"/>
  <Override PartName="/ppt/diagrams/data12.xml" ContentType="application/vnd.openxmlformats-officedocument.drawingml.diagramData+xml"/>
  <Override PartName="/ppt/diagrams/data190.xml" ContentType="application/vnd.openxmlformats-officedocument.drawingml.diagramData+xml"/>
  <Override PartName="/ppt/diagrams/data21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31" r:id="rId2"/>
    <p:sldId id="332" r:id="rId3"/>
    <p:sldId id="309" r:id="rId4"/>
    <p:sldId id="430" r:id="rId5"/>
    <p:sldId id="434" r:id="rId6"/>
    <p:sldId id="435" r:id="rId7"/>
    <p:sldId id="431" r:id="rId8"/>
    <p:sldId id="333" r:id="rId9"/>
    <p:sldId id="405" r:id="rId10"/>
    <p:sldId id="407" r:id="rId11"/>
    <p:sldId id="417" r:id="rId12"/>
    <p:sldId id="418" r:id="rId13"/>
    <p:sldId id="419" r:id="rId14"/>
    <p:sldId id="409" r:id="rId15"/>
    <p:sldId id="408" r:id="rId16"/>
    <p:sldId id="426" r:id="rId17"/>
    <p:sldId id="432" r:id="rId18"/>
    <p:sldId id="428" r:id="rId19"/>
    <p:sldId id="443" r:id="rId20"/>
    <p:sldId id="438" r:id="rId21"/>
    <p:sldId id="439" r:id="rId22"/>
    <p:sldId id="440" r:id="rId23"/>
    <p:sldId id="437" r:id="rId24"/>
    <p:sldId id="433" r:id="rId25"/>
    <p:sldId id="410" r:id="rId26"/>
    <p:sldId id="411" r:id="rId27"/>
    <p:sldId id="412" r:id="rId28"/>
    <p:sldId id="413" r:id="rId29"/>
    <p:sldId id="441" r:id="rId30"/>
    <p:sldId id="442" r:id="rId31"/>
    <p:sldId id="359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4A9E"/>
    <a:srgbClr val="C2EFFA"/>
    <a:srgbClr val="0000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9" autoAdjust="0"/>
    <p:restoredTop sz="94660" autoAdjust="0"/>
  </p:normalViewPr>
  <p:slideViewPr>
    <p:cSldViewPr>
      <p:cViewPr varScale="1">
        <p:scale>
          <a:sx n="70" d="100"/>
          <a:sy n="70" d="100"/>
        </p:scale>
        <p:origin x="121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10.png"/><Relationship Id="rId1" Type="http://schemas.openxmlformats.org/officeDocument/2006/relationships/image" Target="../media/image200.pn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40.png"/><Relationship Id="rId1" Type="http://schemas.openxmlformats.org/officeDocument/2006/relationships/image" Target="../media/image230.png"/></Relationships>
</file>

<file path=ppt/diagrams/_rels/data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ata19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0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image" Target="../media/image60.png"/></Relationships>
</file>

<file path=ppt/diagrams/_rels/data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iagrams/_rels/data2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0.png"/></Relationships>
</file>

<file path=ppt/diagrams/_rels/data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_rels/data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0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.png"/><Relationship Id="rId1" Type="http://schemas.openxmlformats.org/officeDocument/2006/relationships/image" Target="../media/image17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0EC1F7-AEFB-4366-9C1A-B9801738BBAF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A14EBE1-1C58-4873-A177-3F72145A0F1C}">
      <dgm:prSet phldrT="[Texto]"/>
      <dgm:spPr/>
      <dgm:t>
        <a:bodyPr/>
        <a:lstStyle/>
        <a:p>
          <a:r>
            <a:rPr lang="es-MX" b="1" i="1" u="sng" dirty="0" smtClean="0"/>
            <a:t>Antecedentes</a:t>
          </a:r>
          <a:endParaRPr lang="es-MX" b="1" i="1" u="sng" dirty="0"/>
        </a:p>
      </dgm:t>
    </dgm:pt>
    <dgm:pt modelId="{D4726461-46FB-4C7F-80DC-AB3A4606E08E}" type="parTrans" cxnId="{8BF53BF1-8E13-4C34-8626-91211CBA2362}">
      <dgm:prSet/>
      <dgm:spPr/>
      <dgm:t>
        <a:bodyPr/>
        <a:lstStyle/>
        <a:p>
          <a:endParaRPr lang="es-MX"/>
        </a:p>
      </dgm:t>
    </dgm:pt>
    <dgm:pt modelId="{3175A316-282F-4DC0-B893-5E15D296B987}" type="sibTrans" cxnId="{8BF53BF1-8E13-4C34-8626-91211CBA2362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E973E881-3694-481F-8A5B-28E84E6BDC19}">
          <dgm:prSet phldrT="[Texto]"/>
          <dgm:spPr/>
          <dgm:t>
            <a:bodyPr/>
            <a:lstStyle/>
            <a:p>
              <a:r>
                <a:rPr lang="es-MX" b="0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Al igual que en un </a:t>
              </a:r>
              <a:r>
                <a:rPr lang="es-MX" b="0" dirty="0">
                  <a:ea typeface="Calibri" panose="020F0502020204030204" pitchFamily="34" charset="0"/>
                  <a:cs typeface="Times New Roman" panose="02020603050405020304" pitchFamily="18" charset="0"/>
                </a:rPr>
                <a:t>curso de álgebra y trigonometría, </a:t>
              </a:r>
              <a:r>
                <a:rPr lang="es-MX" b="0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en que se resuelven </a:t>
              </a:r>
              <a:r>
                <a:rPr lang="es-MX" b="0" dirty="0">
                  <a:ea typeface="Calibri" panose="020F0502020204030204" pitchFamily="34" charset="0"/>
                  <a:cs typeface="Times New Roman" panose="02020603050405020304" pitchFamily="18" charset="0"/>
                </a:rPr>
                <a:t>ecuaciones tales como </a:t>
              </a:r>
              <a14:m>
                <m:oMath xmlns:m="http://schemas.openxmlformats.org/officeDocument/2006/math">
                  <m:sSup>
                    <m:sSupPr>
                      <m:ctrlPr>
                        <a:rPr lang="es-MX" b="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b="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𝑥</m:t>
                      </m:r>
                    </m:e>
                    <m:sup>
                      <m:r>
                        <a:rPr lang="es-MX" b="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2</m:t>
                      </m:r>
                    </m:sup>
                  </m:sSup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+ 5</m:t>
                  </m:r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𝑥</m:t>
                  </m:r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+4=0</m:t>
                  </m:r>
                </m:oMath>
              </a14:m>
              <a:r>
                <a:rPr lang="es-MX" b="0" dirty="0">
                  <a:ea typeface="Calibri" panose="020F0502020204030204" pitchFamily="34" charset="0"/>
                  <a:cs typeface="Times New Roman" panose="02020603050405020304" pitchFamily="18" charset="0"/>
                </a:rPr>
                <a:t> para la incógnita </a:t>
              </a:r>
              <a14:m>
                <m:oMath xmlns:m="http://schemas.openxmlformats.org/officeDocument/2006/math"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𝑥</m:t>
                  </m:r>
                </m:oMath>
              </a14:m>
              <a:endParaRPr lang="es-MX" dirty="0"/>
            </a:p>
          </dgm:t>
        </dgm:pt>
      </mc:Choice>
      <mc:Fallback xmlns="">
        <dgm:pt modelId="{E973E881-3694-481F-8A5B-28E84E6BDC19}">
          <dgm:prSet phldrT="[Texto]"/>
          <dgm:spPr/>
          <dgm:t>
            <a:bodyPr/>
            <a:lstStyle/>
            <a:p>
              <a:r>
                <a:rPr lang="es-MX" b="0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Al igual que en un </a:t>
              </a:r>
              <a:r>
                <a:rPr lang="es-MX" b="0" dirty="0">
                  <a:ea typeface="Calibri" panose="020F0502020204030204" pitchFamily="34" charset="0"/>
                  <a:cs typeface="Times New Roman" panose="02020603050405020304" pitchFamily="18" charset="0"/>
                </a:rPr>
                <a:t>curso de álgebra y trigonometría, </a:t>
              </a:r>
              <a:r>
                <a:rPr lang="es-MX" b="0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en que se resuelven </a:t>
              </a:r>
              <a:r>
                <a:rPr lang="es-MX" b="0" dirty="0">
                  <a:ea typeface="Calibri" panose="020F0502020204030204" pitchFamily="34" charset="0"/>
                  <a:cs typeface="Times New Roman" panose="02020603050405020304" pitchFamily="18" charset="0"/>
                </a:rPr>
                <a:t>ecuaciones tales como </a:t>
              </a:r>
              <a:r>
                <a:rPr lang="es-MX" b="0" i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𝑥^2+ 5𝑥+4=0</a:t>
              </a:r>
              <a:r>
                <a:rPr lang="es-MX" b="0" dirty="0">
                  <a:ea typeface="Calibri" panose="020F0502020204030204" pitchFamily="34" charset="0"/>
                  <a:cs typeface="Times New Roman" panose="02020603050405020304" pitchFamily="18" charset="0"/>
                </a:rPr>
                <a:t> para la incógnita </a:t>
              </a:r>
              <a:r>
                <a:rPr lang="es-MX" b="0" i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𝑥</a:t>
              </a:r>
              <a:endParaRPr lang="es-MX" dirty="0"/>
            </a:p>
          </dgm:t>
        </dgm:pt>
      </mc:Fallback>
    </mc:AlternateContent>
    <dgm:pt modelId="{32146CB6-B78B-4C75-B367-303CBD881EEA}" type="parTrans" cxnId="{6A8BB3F0-8277-4B0D-86B1-526628CDF6EC}">
      <dgm:prSet/>
      <dgm:spPr/>
      <dgm:t>
        <a:bodyPr/>
        <a:lstStyle/>
        <a:p>
          <a:endParaRPr lang="es-MX"/>
        </a:p>
      </dgm:t>
    </dgm:pt>
    <dgm:pt modelId="{0B5563B0-1119-47AC-8548-29F3B947CB9A}" type="sibTrans" cxnId="{6A8BB3F0-8277-4B0D-86B1-526628CDF6EC}">
      <dgm:prSet/>
      <dgm:spPr/>
      <dgm:t>
        <a:bodyPr/>
        <a:lstStyle/>
        <a:p>
          <a:endParaRPr lang="es-MX"/>
        </a:p>
      </dgm:t>
    </dgm:pt>
    <dgm:pt modelId="{5AB1EC70-7B1E-4185-9834-FCD696A193C3}">
      <dgm:prSet phldrT="[Texto]" phldr="1"/>
      <dgm:spPr/>
      <dgm:t>
        <a:bodyPr/>
        <a:lstStyle/>
        <a:p>
          <a:endParaRPr lang="es-MX"/>
        </a:p>
      </dgm:t>
    </dgm:pt>
    <dgm:pt modelId="{E78C914C-4C2F-4E7D-BD09-A66DB944AD00}" type="parTrans" cxnId="{2E13A2EB-13D8-46F5-9DFC-B7627BC3212C}">
      <dgm:prSet/>
      <dgm:spPr/>
      <dgm:t>
        <a:bodyPr/>
        <a:lstStyle/>
        <a:p>
          <a:endParaRPr lang="es-MX"/>
        </a:p>
      </dgm:t>
    </dgm:pt>
    <dgm:pt modelId="{49CDC914-F2F1-44F4-A421-904C6E20DF0B}" type="sibTrans" cxnId="{2E13A2EB-13D8-46F5-9DFC-B7627BC3212C}">
      <dgm:prSet/>
      <dgm:spPr/>
      <dgm:t>
        <a:bodyPr/>
        <a:lstStyle/>
        <a:p>
          <a:endParaRPr lang="es-MX"/>
        </a:p>
      </dgm:t>
    </dgm:pt>
    <dgm:pt modelId="{6A59D231-D920-4CFC-8A38-C4860804C59B}">
      <dgm:prSet phldrT="[Texto]"/>
      <dgm:spPr/>
      <dgm:t>
        <a:bodyPr/>
        <a:lstStyle/>
        <a:p>
          <a:r>
            <a:rPr lang="es-MX" b="1" i="1" u="sng" dirty="0" smtClean="0"/>
            <a:t>Tema de estudio</a:t>
          </a:r>
          <a:endParaRPr lang="es-MX" b="1" i="1" u="sng" dirty="0"/>
        </a:p>
      </dgm:t>
    </dgm:pt>
    <dgm:pt modelId="{E55C65B2-E1D2-4495-9BA2-9AA4F587690F}" type="parTrans" cxnId="{6F5BE26D-8F78-4361-813A-C0224CB87B41}">
      <dgm:prSet/>
      <dgm:spPr/>
      <dgm:t>
        <a:bodyPr/>
        <a:lstStyle/>
        <a:p>
          <a:endParaRPr lang="es-MX"/>
        </a:p>
      </dgm:t>
    </dgm:pt>
    <dgm:pt modelId="{735B46D1-AD88-4EEC-B8E9-D8072ECF4193}" type="sibTrans" cxnId="{6F5BE26D-8F78-4361-813A-C0224CB87B41}">
      <dgm:prSet/>
      <dgm:spPr/>
      <dgm:t>
        <a:bodyPr/>
        <a:lstStyle/>
        <a:p>
          <a:endParaRPr lang="es-MX"/>
        </a:p>
      </dgm:t>
    </dgm:pt>
    <dgm:pt modelId="{4EBB4EA6-C7A8-4690-8C68-458E4DB715D7}">
      <dgm:prSet phldrT="[Texto]"/>
      <dgm:spPr/>
      <dgm:t>
        <a:bodyPr/>
        <a:lstStyle/>
        <a:p>
          <a:r>
            <a:rPr lang="es-MX" b="0" dirty="0" smtClean="0">
              <a:ea typeface="Calibri" panose="020F0502020204030204" pitchFamily="34" charset="0"/>
              <a:cs typeface="Times New Roman" panose="02020603050405020304" pitchFamily="18" charset="0"/>
            </a:rPr>
            <a:t>En este curso una de las tareas será resolver ecuaciones diferenciales del tipo:</a:t>
          </a:r>
          <a:endParaRPr lang="es-MX" dirty="0"/>
        </a:p>
      </dgm:t>
    </dgm:pt>
    <dgm:pt modelId="{D0A1FC53-3F2C-4895-951C-3FB21198A183}" type="parTrans" cxnId="{03E02D44-1CC7-4930-A3D4-457CD46E382F}">
      <dgm:prSet/>
      <dgm:spPr/>
      <dgm:t>
        <a:bodyPr/>
        <a:lstStyle/>
        <a:p>
          <a:endParaRPr lang="es-MX"/>
        </a:p>
      </dgm:t>
    </dgm:pt>
    <dgm:pt modelId="{5D17A39D-3B71-4D8B-A70B-50B2DDAC027B}" type="sibTrans" cxnId="{03E02D44-1CC7-4930-A3D4-457CD46E382F}">
      <dgm:prSet/>
      <dgm:spPr/>
      <dgm:t>
        <a:bodyPr/>
        <a:lstStyle/>
        <a:p>
          <a:endParaRPr lang="es-MX"/>
        </a:p>
      </dgm:t>
    </dgm:pt>
    <dgm:pt modelId="{76D4D7A1-A746-4A5B-AC3B-FDC25FF21657}">
      <dgm:prSet phldrT="[Texto]" phldr="1"/>
      <dgm:spPr/>
      <dgm:t>
        <a:bodyPr/>
        <a:lstStyle/>
        <a:p>
          <a:endParaRPr lang="es-MX"/>
        </a:p>
      </dgm:t>
    </dgm:pt>
    <dgm:pt modelId="{493C7B49-09E8-4316-8774-7946395A395C}" type="parTrans" cxnId="{E3D6A5F3-71B0-4224-AB0D-A7DB7EC12523}">
      <dgm:prSet/>
      <dgm:spPr/>
      <dgm:t>
        <a:bodyPr/>
        <a:lstStyle/>
        <a:p>
          <a:endParaRPr lang="es-MX"/>
        </a:p>
      </dgm:t>
    </dgm:pt>
    <dgm:pt modelId="{078F4FC4-8A0A-4B0D-A8EC-61146EBC7B01}" type="sibTrans" cxnId="{E3D6A5F3-71B0-4224-AB0D-A7DB7EC12523}">
      <dgm:prSet/>
      <dgm:spPr/>
      <dgm:t>
        <a:bodyPr/>
        <a:lstStyle/>
        <a:p>
          <a:endParaRPr lang="es-MX"/>
        </a:p>
      </dgm:t>
    </dgm:pt>
    <dgm:pt modelId="{F396AB15-024D-49E5-B153-45AB76240356}">
      <dgm:prSet phldrT="[Texto]"/>
      <dgm:spPr/>
      <dgm:t>
        <a:bodyPr/>
        <a:lstStyle/>
        <a:p>
          <a:r>
            <a:rPr lang="es-MX" b="1" i="1" u="sng" dirty="0" smtClean="0"/>
            <a:t>Función objetivo</a:t>
          </a:r>
          <a:endParaRPr lang="es-MX" b="1" i="1" u="sng" dirty="0"/>
        </a:p>
      </dgm:t>
    </dgm:pt>
    <dgm:pt modelId="{8BF60E50-53F6-4077-A4A3-148C9B655116}" type="parTrans" cxnId="{2C662128-1D77-498E-9606-03E09B22D57F}">
      <dgm:prSet/>
      <dgm:spPr/>
      <dgm:t>
        <a:bodyPr/>
        <a:lstStyle/>
        <a:p>
          <a:endParaRPr lang="es-MX"/>
        </a:p>
      </dgm:t>
    </dgm:pt>
    <dgm:pt modelId="{A78B1654-239F-456E-9D65-E6306AD585C2}" type="sibTrans" cxnId="{2C662128-1D77-498E-9606-03E09B22D57F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C4456524-29F0-43D1-9CE5-53BE3BB7A56D}">
          <dgm:prSet phldrT="[Texto]"/>
          <dgm:spPr/>
          <dgm:t>
            <a:bodyPr/>
            <a:lstStyle/>
            <a:p>
              <a:r>
                <a:rPr lang="es-MX" b="0" dirty="0" smtClean="0"/>
                <a:t>La </a:t>
              </a:r>
              <a:r>
                <a:rPr lang="es-MX" b="0" dirty="0"/>
                <a:t>derivada: </a:t>
              </a:r>
              <a14:m>
                <m:oMath xmlns:m="http://schemas.openxmlformats.org/officeDocument/2006/math">
                  <m:r>
                    <a:rPr lang="es-MX" b="0" i="1">
                      <a:latin typeface="Cambria Math" panose="02040503050406030204" pitchFamily="18" charset="0"/>
                    </a:rPr>
                    <m:t>𝑑𝑦</m:t>
                  </m:r>
                  <m:r>
                    <a:rPr lang="es-MX" b="0" i="1">
                      <a:latin typeface="Cambria Math" panose="02040503050406030204" pitchFamily="18" charset="0"/>
                    </a:rPr>
                    <m:t>/</m:t>
                  </m:r>
                  <m:r>
                    <a:rPr lang="es-MX" b="0" i="1">
                      <a:latin typeface="Cambria Math" panose="02040503050406030204" pitchFamily="18" charset="0"/>
                    </a:rPr>
                    <m:t>𝑑𝑥</m:t>
                  </m:r>
                </m:oMath>
              </a14:m>
              <a:r>
                <a:rPr lang="es-MX" b="0" dirty="0"/>
                <a:t> </a:t>
              </a:r>
              <a:endParaRPr lang="es-MX" dirty="0"/>
            </a:p>
          </dgm:t>
        </dgm:pt>
      </mc:Choice>
      <mc:Fallback xmlns="">
        <dgm:pt modelId="{C4456524-29F0-43D1-9CE5-53BE3BB7A56D}">
          <dgm:prSet phldrT="[Texto]"/>
          <dgm:spPr/>
          <dgm:t>
            <a:bodyPr/>
            <a:lstStyle/>
            <a:p>
              <a:r>
                <a:rPr lang="es-MX" b="0" dirty="0" smtClean="0"/>
                <a:t>La </a:t>
              </a:r>
              <a:r>
                <a:rPr lang="es-MX" b="0" dirty="0"/>
                <a:t>derivada: </a:t>
              </a:r>
              <a:r>
                <a:rPr lang="es-MX" b="0" i="0">
                  <a:latin typeface="Cambria Math" panose="02040503050406030204" pitchFamily="18" charset="0"/>
                </a:rPr>
                <a:t>𝑑𝑦/𝑑𝑥</a:t>
              </a:r>
              <a:r>
                <a:rPr lang="es-MX" b="0" dirty="0"/>
                <a:t> </a:t>
              </a:r>
              <a:endParaRPr lang="es-MX" dirty="0"/>
            </a:p>
          </dgm:t>
        </dgm:pt>
      </mc:Fallback>
    </mc:AlternateContent>
    <dgm:pt modelId="{1CDA3CE8-2702-48E0-B06A-493673987D4C}" type="parTrans" cxnId="{DB81BBAA-4C35-4CEB-9E39-F0D82F69CEBB}">
      <dgm:prSet/>
      <dgm:spPr/>
      <dgm:t>
        <a:bodyPr/>
        <a:lstStyle/>
        <a:p>
          <a:endParaRPr lang="es-MX"/>
        </a:p>
      </dgm:t>
    </dgm:pt>
    <dgm:pt modelId="{2E17995F-8F70-4CD0-B332-0285262B585A}" type="sibTrans" cxnId="{DB81BBAA-4C35-4CEB-9E39-F0D82F69CEBB}">
      <dgm:prSet/>
      <dgm:spPr/>
      <dgm:t>
        <a:bodyPr/>
        <a:lstStyle/>
        <a:p>
          <a:endParaRPr lang="es-MX"/>
        </a:p>
      </dgm:t>
    </dgm:pt>
    <dgm:pt modelId="{E5CB0145-120F-43B9-8B48-464228D7C0C4}">
      <dgm:prSet phldrT="[Texto]" phldr="1"/>
      <dgm:spPr/>
      <dgm:t>
        <a:bodyPr/>
        <a:lstStyle/>
        <a:p>
          <a:endParaRPr lang="es-MX"/>
        </a:p>
      </dgm:t>
    </dgm:pt>
    <dgm:pt modelId="{FDFAC27B-2864-4EC1-A178-F52106C6345F}" type="parTrans" cxnId="{62B44F59-F023-4609-8C3F-CDB5C0A15944}">
      <dgm:prSet/>
      <dgm:spPr/>
      <dgm:t>
        <a:bodyPr/>
        <a:lstStyle/>
        <a:p>
          <a:endParaRPr lang="es-MX"/>
        </a:p>
      </dgm:t>
    </dgm:pt>
    <dgm:pt modelId="{9538C357-0A07-4EFD-AD4F-13D34EA8EC03}" type="sibTrans" cxnId="{62B44F59-F023-4609-8C3F-CDB5C0A15944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ED2A053E-FA62-4682-979D-31AD675F4465}">
          <dgm:prSet/>
          <dgm:spPr/>
          <dgm:t>
            <a:bodyPr/>
            <a:lstStyle/>
            <a:p>
              <a14:m>
                <m:oMath xmlns:m="http://schemas.openxmlformats.org/officeDocument/2006/math">
                  <m:sSup>
                    <m:sSupPr>
                      <m:ctrlPr>
                        <a:rPr lang="es-MX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b="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𝑦</m:t>
                      </m:r>
                    </m:e>
                    <m:sup>
                      <m:r>
                        <a:rPr lang="es-MX" b="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′′</m:t>
                      </m:r>
                    </m:sup>
                  </m:sSup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+2</m:t>
                  </m:r>
                  <m:sSup>
                    <m:sSupPr>
                      <m:ctrlPr>
                        <a:rPr lang="es-MX" b="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b="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𝑦</m:t>
                      </m:r>
                    </m:e>
                    <m:sup>
                      <m:r>
                        <a:rPr lang="es-MX" b="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′</m:t>
                      </m:r>
                    </m:sup>
                  </m:sSup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+</m:t>
                  </m:r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𝑦</m:t>
                  </m:r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=0</m:t>
                  </m:r>
                </m:oMath>
              </a14:m>
              <a:r>
                <a:rPr lang="es-MX" b="0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s-MX" b="0" dirty="0">
                <a:ea typeface="Calibri" panose="020F0502020204030204" pitchFamily="34" charset="0"/>
                <a:cs typeface="Times New Roman" panose="02020603050405020304" pitchFamily="18" charset="0"/>
              </a:endParaRPr>
            </a:p>
          </dgm:t>
        </dgm:pt>
      </mc:Choice>
      <mc:Fallback xmlns="">
        <dgm:pt modelId="{ED2A053E-FA62-4682-979D-31AD675F4465}">
          <dgm:prSet/>
          <dgm:spPr/>
          <dgm:t>
            <a:bodyPr/>
            <a:lstStyle/>
            <a:p>
              <a:r>
                <a:rPr lang="es-MX" b="0" i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𝑦</a:t>
              </a:r>
              <a:r>
                <a:rPr lang="es-MX" b="0" i="0" smtClean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^</a:t>
              </a:r>
              <a:r>
                <a:rPr lang="es-MX" b="0" i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′′+2𝑦^′+𝑦=0</a:t>
              </a:r>
              <a:r>
                <a:rPr lang="es-MX" b="0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s-MX" b="0" dirty="0">
                <a:ea typeface="Calibri" panose="020F0502020204030204" pitchFamily="34" charset="0"/>
                <a:cs typeface="Times New Roman" panose="02020603050405020304" pitchFamily="18" charset="0"/>
              </a:endParaRPr>
            </a:p>
          </dgm:t>
        </dgm:pt>
      </mc:Fallback>
    </mc:AlternateContent>
    <dgm:pt modelId="{5A7B1702-2415-4B6F-8F34-335A7B48FD57}" type="parTrans" cxnId="{4B488951-69BB-4C66-81EE-43235A4F5BD2}">
      <dgm:prSet/>
      <dgm:spPr/>
      <dgm:t>
        <a:bodyPr/>
        <a:lstStyle/>
        <a:p>
          <a:endParaRPr lang="es-MX"/>
        </a:p>
      </dgm:t>
    </dgm:pt>
    <dgm:pt modelId="{6D35B79A-4228-4DC4-92DA-220C06FE508B}" type="sibTrans" cxnId="{4B488951-69BB-4C66-81EE-43235A4F5BD2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1332B2BB-AF97-49BF-82F2-15A9873DB138}">
          <dgm:prSet/>
          <dgm:spPr/>
          <dgm:t>
            <a:bodyPr/>
            <a:lstStyle/>
            <a:p>
              <a:r>
                <a:rPr lang="es-MX" b="0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para la función incógnita </a:t>
              </a:r>
              <a14:m>
                <m:oMath xmlns:m="http://schemas.openxmlformats.org/officeDocument/2006/math"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𝑦</m:t>
                  </m:r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= ∅(</m:t>
                  </m:r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𝑥</m:t>
                  </m:r>
                  <m:r>
                    <a:rPr lang="es-MX" b="0" i="1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)</m:t>
                  </m:r>
                </m:oMath>
              </a14:m>
              <a:r>
                <a:rPr lang="es-MX" b="0" dirty="0"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</a:p>
          </dgm:t>
        </dgm:pt>
      </mc:Choice>
      <mc:Fallback xmlns="">
        <dgm:pt modelId="{1332B2BB-AF97-49BF-82F2-15A9873DB138}">
          <dgm:prSet/>
          <dgm:spPr/>
          <dgm:t>
            <a:bodyPr/>
            <a:lstStyle/>
            <a:p>
              <a:r>
                <a:rPr lang="es-MX" b="0" dirty="0" smtClean="0">
                  <a:ea typeface="Calibri" panose="020F0502020204030204" pitchFamily="34" charset="0"/>
                  <a:cs typeface="Times New Roman" panose="02020603050405020304" pitchFamily="18" charset="0"/>
                </a:rPr>
                <a:t>para la función incógnita </a:t>
              </a:r>
              <a:r>
                <a:rPr lang="es-MX" b="0" i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𝑦= ∅(𝑥)</a:t>
              </a:r>
              <a:r>
                <a:rPr lang="es-MX" b="0" dirty="0"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</a:p>
          </dgm:t>
        </dgm:pt>
      </mc:Fallback>
    </mc:AlternateContent>
    <dgm:pt modelId="{3810E995-6763-4C0A-A778-72449E2772D9}" type="parTrans" cxnId="{DB8B81EE-CF23-473D-82CB-ECF5338FDC06}">
      <dgm:prSet/>
      <dgm:spPr/>
      <dgm:t>
        <a:bodyPr/>
        <a:lstStyle/>
        <a:p>
          <a:endParaRPr lang="es-MX"/>
        </a:p>
      </dgm:t>
    </dgm:pt>
    <dgm:pt modelId="{EBF0C13C-2294-471E-979D-678276A502FB}" type="sibTrans" cxnId="{DB8B81EE-CF23-473D-82CB-ECF5338FDC06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96D861AB-A446-4228-8CE0-59C8A663AA83}">
          <dgm:prSet/>
          <dgm:spPr/>
          <dgm:t>
            <a:bodyPr/>
            <a:lstStyle/>
            <a:p>
              <a:r>
                <a:rPr lang="es-MX" b="0" dirty="0" smtClean="0"/>
                <a:t>de una función: </a:t>
              </a:r>
              <a14:m>
                <m:oMath xmlns:m="http://schemas.openxmlformats.org/officeDocument/2006/math">
                  <m:r>
                    <a:rPr lang="es-MX" b="0" i="1">
                      <a:latin typeface="Cambria Math" panose="02040503050406030204" pitchFamily="18" charset="0"/>
                    </a:rPr>
                    <m:t>𝑦</m:t>
                  </m:r>
                  <m:r>
                    <a:rPr lang="es-MX" b="0" i="1">
                      <a:latin typeface="Cambria Math" panose="02040503050406030204" pitchFamily="18" charset="0"/>
                    </a:rPr>
                    <m:t>= ∅(</m:t>
                  </m:r>
                  <m:r>
                    <a:rPr lang="es-MX" b="0" i="1">
                      <a:latin typeface="Cambria Math" panose="02040503050406030204" pitchFamily="18" charset="0"/>
                    </a:rPr>
                    <m:t>𝑥</m:t>
                  </m:r>
                  <m:r>
                    <a:rPr lang="es-MX" b="0" i="1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s-MX" b="0" dirty="0"/>
                <a:t> </a:t>
              </a:r>
            </a:p>
          </dgm:t>
        </dgm:pt>
      </mc:Choice>
      <mc:Fallback xmlns="">
        <dgm:pt modelId="{96D861AB-A446-4228-8CE0-59C8A663AA83}">
          <dgm:prSet/>
          <dgm:spPr/>
          <dgm:t>
            <a:bodyPr/>
            <a:lstStyle/>
            <a:p>
              <a:r>
                <a:rPr lang="es-MX" b="0" dirty="0" smtClean="0"/>
                <a:t>de una función: </a:t>
              </a:r>
              <a:r>
                <a:rPr lang="es-MX" b="0" i="0">
                  <a:latin typeface="Cambria Math" panose="02040503050406030204" pitchFamily="18" charset="0"/>
                </a:rPr>
                <a:t>𝑦= ∅(𝑥)</a:t>
              </a:r>
              <a:r>
                <a:rPr lang="es-MX" b="0" dirty="0"/>
                <a:t> </a:t>
              </a:r>
            </a:p>
          </dgm:t>
        </dgm:pt>
      </mc:Fallback>
    </mc:AlternateContent>
    <dgm:pt modelId="{F9B869EB-026A-422C-80C2-00A3CB4DD44F}" type="parTrans" cxnId="{E03D2102-CEFD-42A0-B927-797A33AC11AF}">
      <dgm:prSet/>
      <dgm:spPr/>
      <dgm:t>
        <a:bodyPr/>
        <a:lstStyle/>
        <a:p>
          <a:endParaRPr lang="es-MX"/>
        </a:p>
      </dgm:t>
    </dgm:pt>
    <dgm:pt modelId="{300DF4FB-47AD-4741-9B6C-1F9352703BCE}" type="sibTrans" cxnId="{E03D2102-CEFD-42A0-B927-797A33AC11AF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5A7D36B7-3B43-430D-B1E4-82A9D4BB9104}">
          <dgm:prSet/>
          <dgm:spPr/>
          <dgm:t>
            <a:bodyPr/>
            <a:lstStyle/>
            <a:p>
              <a:r>
                <a:rPr lang="es-MX" b="0" dirty="0" smtClean="0"/>
                <a:t>es otra función: </a:t>
              </a:r>
              <a14:m>
                <m:oMath xmlns:m="http://schemas.openxmlformats.org/officeDocument/2006/math">
                  <m:sSup>
                    <m:sSupPr>
                      <m:ctrlPr>
                        <a:rPr lang="es-MX" b="0" i="1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b="0" i="1">
                          <a:latin typeface="Cambria Math" panose="02040503050406030204" pitchFamily="18" charset="0"/>
                        </a:rPr>
                        <m:t>∅</m:t>
                      </m:r>
                    </m:e>
                    <m:sup>
                      <m:r>
                        <a:rPr lang="es-MX" b="0" i="1"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lang="es-MX" b="0" i="1">
                      <a:latin typeface="Cambria Math" panose="02040503050406030204" pitchFamily="18" charset="0"/>
                    </a:rPr>
                    <m:t>(</m:t>
                  </m:r>
                  <m:r>
                    <a:rPr lang="es-MX" b="0" i="1">
                      <a:latin typeface="Cambria Math" panose="02040503050406030204" pitchFamily="18" charset="0"/>
                    </a:rPr>
                    <m:t>𝑥</m:t>
                  </m:r>
                  <m:r>
                    <a:rPr lang="es-MX" b="0" i="1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s-MX" b="0" dirty="0"/>
                <a:t> que se encuentra con una regla apropiada. </a:t>
              </a:r>
            </a:p>
          </dgm:t>
        </dgm:pt>
      </mc:Choice>
      <mc:Fallback xmlns="">
        <dgm:pt modelId="{5A7D36B7-3B43-430D-B1E4-82A9D4BB9104}">
          <dgm:prSet/>
          <dgm:spPr/>
          <dgm:t>
            <a:bodyPr/>
            <a:lstStyle/>
            <a:p>
              <a:r>
                <a:rPr lang="es-MX" b="0" dirty="0" smtClean="0"/>
                <a:t>es otra función: </a:t>
              </a:r>
              <a:r>
                <a:rPr lang="es-MX" b="0" i="0">
                  <a:latin typeface="Cambria Math" panose="02040503050406030204" pitchFamily="18" charset="0"/>
                </a:rPr>
                <a:t>∅^′ (𝑥)</a:t>
              </a:r>
              <a:r>
                <a:rPr lang="es-MX" b="0" dirty="0"/>
                <a:t> que se encuentra con una regla apropiada. </a:t>
              </a:r>
            </a:p>
          </dgm:t>
        </dgm:pt>
      </mc:Fallback>
    </mc:AlternateContent>
    <dgm:pt modelId="{7E92F42C-72DF-4A91-A795-CBF2DCEF2897}" type="parTrans" cxnId="{9E8A5DEB-DD3E-4BB6-ABC2-C1662B3FD391}">
      <dgm:prSet/>
      <dgm:spPr/>
      <dgm:t>
        <a:bodyPr/>
        <a:lstStyle/>
        <a:p>
          <a:endParaRPr lang="es-MX"/>
        </a:p>
      </dgm:t>
    </dgm:pt>
    <dgm:pt modelId="{7CEB4EDB-1CBC-411E-BE4D-686AB78D558D}" type="sibTrans" cxnId="{9E8A5DEB-DD3E-4BB6-ABC2-C1662B3FD391}">
      <dgm:prSet/>
      <dgm:spPr/>
      <dgm:t>
        <a:bodyPr/>
        <a:lstStyle/>
        <a:p>
          <a:endParaRPr lang="es-MX"/>
        </a:p>
      </dgm:t>
    </dgm:pt>
    <dgm:pt modelId="{5B2F9762-CAA4-41B1-821D-7A02F664A97F}" type="pres">
      <dgm:prSet presAssocID="{430EC1F7-AEFB-4366-9C1A-B9801738BBA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FDF1C9E-EB3C-47F8-A6F2-DDE08AE116E2}" type="pres">
      <dgm:prSet presAssocID="{0A14EBE1-1C58-4873-A177-3F72145A0F1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E0F831-5A70-47CA-9751-761EDD64D237}" type="pres">
      <dgm:prSet presAssocID="{3175A316-282F-4DC0-B893-5E15D296B987}" presName="sibTrans" presStyleCnt="0"/>
      <dgm:spPr/>
    </dgm:pt>
    <dgm:pt modelId="{81227302-DFDA-46A1-ABCF-4BA4DED3F876}" type="pres">
      <dgm:prSet presAssocID="{6A59D231-D920-4CFC-8A38-C4860804C59B}" presName="node" presStyleLbl="node1" presStyleIdx="1" presStyleCnt="3" custScaleX="1185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E1CECD-CC80-47AF-B666-F79DB55D8487}" type="pres">
      <dgm:prSet presAssocID="{735B46D1-AD88-4EEC-B8E9-D8072ECF4193}" presName="sibTrans" presStyleCnt="0"/>
      <dgm:spPr/>
    </dgm:pt>
    <dgm:pt modelId="{B00CA996-7E65-4C27-AD6F-CB7FB776E13B}" type="pres">
      <dgm:prSet presAssocID="{F396AB15-024D-49E5-B153-45AB76240356}" presName="node" presStyleLbl="node1" presStyleIdx="2" presStyleCnt="3" custScaleX="1141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4D5D7C-1461-43EA-B000-D75D078C6624}" type="presOf" srcId="{96D861AB-A446-4228-8CE0-59C8A663AA83}" destId="{B00CA996-7E65-4C27-AD6F-CB7FB776E13B}" srcOrd="0" destOrd="2" presId="urn:microsoft.com/office/officeart/2005/8/layout/hList6"/>
    <dgm:cxn modelId="{D01EA9D2-66DE-4DB5-AE4E-7C7D368C94EB}" type="presOf" srcId="{6A59D231-D920-4CFC-8A38-C4860804C59B}" destId="{81227302-DFDA-46A1-ABCF-4BA4DED3F876}" srcOrd="0" destOrd="0" presId="urn:microsoft.com/office/officeart/2005/8/layout/hList6"/>
    <dgm:cxn modelId="{2E13A2EB-13D8-46F5-9DFC-B7627BC3212C}" srcId="{0A14EBE1-1C58-4873-A177-3F72145A0F1C}" destId="{5AB1EC70-7B1E-4185-9834-FCD696A193C3}" srcOrd="1" destOrd="0" parTransId="{E78C914C-4C2F-4E7D-BD09-A66DB944AD00}" sibTransId="{49CDC914-F2F1-44F4-A421-904C6E20DF0B}"/>
    <dgm:cxn modelId="{E441BF93-4DF5-47C1-B9FF-A2D4A32F56AD}" type="presOf" srcId="{4EBB4EA6-C7A8-4690-8C68-458E4DB715D7}" destId="{81227302-DFDA-46A1-ABCF-4BA4DED3F876}" srcOrd="0" destOrd="1" presId="urn:microsoft.com/office/officeart/2005/8/layout/hList6"/>
    <dgm:cxn modelId="{4B488951-69BB-4C66-81EE-43235A4F5BD2}" srcId="{6A59D231-D920-4CFC-8A38-C4860804C59B}" destId="{ED2A053E-FA62-4682-979D-31AD675F4465}" srcOrd="1" destOrd="0" parTransId="{5A7B1702-2415-4B6F-8F34-335A7B48FD57}" sibTransId="{6D35B79A-4228-4DC4-92DA-220C06FE508B}"/>
    <dgm:cxn modelId="{BCC37873-BE26-4EA4-975B-10D56E9772C6}" type="presOf" srcId="{C4456524-29F0-43D1-9CE5-53BE3BB7A56D}" destId="{B00CA996-7E65-4C27-AD6F-CB7FB776E13B}" srcOrd="0" destOrd="1" presId="urn:microsoft.com/office/officeart/2005/8/layout/hList6"/>
    <dgm:cxn modelId="{B9E5F5A2-E5C6-44F1-A688-AAACE55F4D54}" type="presOf" srcId="{ED2A053E-FA62-4682-979D-31AD675F4465}" destId="{81227302-DFDA-46A1-ABCF-4BA4DED3F876}" srcOrd="0" destOrd="2" presId="urn:microsoft.com/office/officeart/2005/8/layout/hList6"/>
    <dgm:cxn modelId="{74043555-5A28-4CF2-85C5-04910407920D}" type="presOf" srcId="{5A7D36B7-3B43-430D-B1E4-82A9D4BB9104}" destId="{B00CA996-7E65-4C27-AD6F-CB7FB776E13B}" srcOrd="0" destOrd="3" presId="urn:microsoft.com/office/officeart/2005/8/layout/hList6"/>
    <dgm:cxn modelId="{5D191A6D-7D93-4D3A-BDB1-5BB9B078FAC1}" type="presOf" srcId="{76D4D7A1-A746-4A5B-AC3B-FDC25FF21657}" destId="{81227302-DFDA-46A1-ABCF-4BA4DED3F876}" srcOrd="0" destOrd="4" presId="urn:microsoft.com/office/officeart/2005/8/layout/hList6"/>
    <dgm:cxn modelId="{E60EE596-8423-40F6-B57F-9797000B03F8}" type="presOf" srcId="{1332B2BB-AF97-49BF-82F2-15A9873DB138}" destId="{81227302-DFDA-46A1-ABCF-4BA4DED3F876}" srcOrd="0" destOrd="3" presId="urn:microsoft.com/office/officeart/2005/8/layout/hList6"/>
    <dgm:cxn modelId="{6A8BB3F0-8277-4B0D-86B1-526628CDF6EC}" srcId="{0A14EBE1-1C58-4873-A177-3F72145A0F1C}" destId="{E973E881-3694-481F-8A5B-28E84E6BDC19}" srcOrd="0" destOrd="0" parTransId="{32146CB6-B78B-4C75-B367-303CBD881EEA}" sibTransId="{0B5563B0-1119-47AC-8548-29F3B947CB9A}"/>
    <dgm:cxn modelId="{DB81BBAA-4C35-4CEB-9E39-F0D82F69CEBB}" srcId="{F396AB15-024D-49E5-B153-45AB76240356}" destId="{C4456524-29F0-43D1-9CE5-53BE3BB7A56D}" srcOrd="0" destOrd="0" parTransId="{1CDA3CE8-2702-48E0-B06A-493673987D4C}" sibTransId="{2E17995F-8F70-4CD0-B332-0285262B585A}"/>
    <dgm:cxn modelId="{E03D2102-CEFD-42A0-B927-797A33AC11AF}" srcId="{F396AB15-024D-49E5-B153-45AB76240356}" destId="{96D861AB-A446-4228-8CE0-59C8A663AA83}" srcOrd="1" destOrd="0" parTransId="{F9B869EB-026A-422C-80C2-00A3CB4DD44F}" sibTransId="{300DF4FB-47AD-4741-9B6C-1F9352703BCE}"/>
    <dgm:cxn modelId="{B4C0DA38-4842-48F4-8494-0C233D026F26}" type="presOf" srcId="{F396AB15-024D-49E5-B153-45AB76240356}" destId="{B00CA996-7E65-4C27-AD6F-CB7FB776E13B}" srcOrd="0" destOrd="0" presId="urn:microsoft.com/office/officeart/2005/8/layout/hList6"/>
    <dgm:cxn modelId="{9E8A5DEB-DD3E-4BB6-ABC2-C1662B3FD391}" srcId="{F396AB15-024D-49E5-B153-45AB76240356}" destId="{5A7D36B7-3B43-430D-B1E4-82A9D4BB9104}" srcOrd="2" destOrd="0" parTransId="{7E92F42C-72DF-4A91-A795-CBF2DCEF2897}" sibTransId="{7CEB4EDB-1CBC-411E-BE4D-686AB78D558D}"/>
    <dgm:cxn modelId="{E21AD4B0-917C-46BB-9078-D30E76F17992}" type="presOf" srcId="{E973E881-3694-481F-8A5B-28E84E6BDC19}" destId="{5FDF1C9E-EB3C-47F8-A6F2-DDE08AE116E2}" srcOrd="0" destOrd="1" presId="urn:microsoft.com/office/officeart/2005/8/layout/hList6"/>
    <dgm:cxn modelId="{E3D6A5F3-71B0-4224-AB0D-A7DB7EC12523}" srcId="{6A59D231-D920-4CFC-8A38-C4860804C59B}" destId="{76D4D7A1-A746-4A5B-AC3B-FDC25FF21657}" srcOrd="3" destOrd="0" parTransId="{493C7B49-09E8-4316-8774-7946395A395C}" sibTransId="{078F4FC4-8A0A-4B0D-A8EC-61146EBC7B01}"/>
    <dgm:cxn modelId="{C40E4FC3-F99B-42ED-BDC2-6A898CFF59DC}" type="presOf" srcId="{430EC1F7-AEFB-4366-9C1A-B9801738BBAF}" destId="{5B2F9762-CAA4-41B1-821D-7A02F664A97F}" srcOrd="0" destOrd="0" presId="urn:microsoft.com/office/officeart/2005/8/layout/hList6"/>
    <dgm:cxn modelId="{2C662128-1D77-498E-9606-03E09B22D57F}" srcId="{430EC1F7-AEFB-4366-9C1A-B9801738BBAF}" destId="{F396AB15-024D-49E5-B153-45AB76240356}" srcOrd="2" destOrd="0" parTransId="{8BF60E50-53F6-4077-A4A3-148C9B655116}" sibTransId="{A78B1654-239F-456E-9D65-E6306AD585C2}"/>
    <dgm:cxn modelId="{7DE5B127-58D0-48E9-9705-23E3B364AC8C}" type="presOf" srcId="{E5CB0145-120F-43B9-8B48-464228D7C0C4}" destId="{B00CA996-7E65-4C27-AD6F-CB7FB776E13B}" srcOrd="0" destOrd="4" presId="urn:microsoft.com/office/officeart/2005/8/layout/hList6"/>
    <dgm:cxn modelId="{DB8B81EE-CF23-473D-82CB-ECF5338FDC06}" srcId="{6A59D231-D920-4CFC-8A38-C4860804C59B}" destId="{1332B2BB-AF97-49BF-82F2-15A9873DB138}" srcOrd="2" destOrd="0" parTransId="{3810E995-6763-4C0A-A778-72449E2772D9}" sibTransId="{EBF0C13C-2294-471E-979D-678276A502FB}"/>
    <dgm:cxn modelId="{03E02D44-1CC7-4930-A3D4-457CD46E382F}" srcId="{6A59D231-D920-4CFC-8A38-C4860804C59B}" destId="{4EBB4EA6-C7A8-4690-8C68-458E4DB715D7}" srcOrd="0" destOrd="0" parTransId="{D0A1FC53-3F2C-4895-951C-3FB21198A183}" sibTransId="{5D17A39D-3B71-4D8B-A70B-50B2DDAC027B}"/>
    <dgm:cxn modelId="{8BF53BF1-8E13-4C34-8626-91211CBA2362}" srcId="{430EC1F7-AEFB-4366-9C1A-B9801738BBAF}" destId="{0A14EBE1-1C58-4873-A177-3F72145A0F1C}" srcOrd="0" destOrd="0" parTransId="{D4726461-46FB-4C7F-80DC-AB3A4606E08E}" sibTransId="{3175A316-282F-4DC0-B893-5E15D296B987}"/>
    <dgm:cxn modelId="{492CD83B-E09B-48D7-802B-E1A446CB31AE}" type="presOf" srcId="{5AB1EC70-7B1E-4185-9834-FCD696A193C3}" destId="{5FDF1C9E-EB3C-47F8-A6F2-DDE08AE116E2}" srcOrd="0" destOrd="2" presId="urn:microsoft.com/office/officeart/2005/8/layout/hList6"/>
    <dgm:cxn modelId="{6F5BE26D-8F78-4361-813A-C0224CB87B41}" srcId="{430EC1F7-AEFB-4366-9C1A-B9801738BBAF}" destId="{6A59D231-D920-4CFC-8A38-C4860804C59B}" srcOrd="1" destOrd="0" parTransId="{E55C65B2-E1D2-4495-9BA2-9AA4F587690F}" sibTransId="{735B46D1-AD88-4EEC-B8E9-D8072ECF4193}"/>
    <dgm:cxn modelId="{431B5E08-C9F0-4004-A3AD-03BD1CFA3200}" type="presOf" srcId="{0A14EBE1-1C58-4873-A177-3F72145A0F1C}" destId="{5FDF1C9E-EB3C-47F8-A6F2-DDE08AE116E2}" srcOrd="0" destOrd="0" presId="urn:microsoft.com/office/officeart/2005/8/layout/hList6"/>
    <dgm:cxn modelId="{62B44F59-F023-4609-8C3F-CDB5C0A15944}" srcId="{F396AB15-024D-49E5-B153-45AB76240356}" destId="{E5CB0145-120F-43B9-8B48-464228D7C0C4}" srcOrd="3" destOrd="0" parTransId="{FDFAC27B-2864-4EC1-A178-F52106C6345F}" sibTransId="{9538C357-0A07-4EFD-AD4F-13D34EA8EC03}"/>
    <dgm:cxn modelId="{4B3BAF2E-E59E-445B-9871-6DF326A7FD1F}" type="presParOf" srcId="{5B2F9762-CAA4-41B1-821D-7A02F664A97F}" destId="{5FDF1C9E-EB3C-47F8-A6F2-DDE08AE116E2}" srcOrd="0" destOrd="0" presId="urn:microsoft.com/office/officeart/2005/8/layout/hList6"/>
    <dgm:cxn modelId="{4D8DC76A-E087-4D92-BF7C-193C0EBF5739}" type="presParOf" srcId="{5B2F9762-CAA4-41B1-821D-7A02F664A97F}" destId="{2AE0F831-5A70-47CA-9751-761EDD64D237}" srcOrd="1" destOrd="0" presId="urn:microsoft.com/office/officeart/2005/8/layout/hList6"/>
    <dgm:cxn modelId="{37C23CD5-63F7-423A-8875-1185DF4CED45}" type="presParOf" srcId="{5B2F9762-CAA4-41B1-821D-7A02F664A97F}" destId="{81227302-DFDA-46A1-ABCF-4BA4DED3F876}" srcOrd="2" destOrd="0" presId="urn:microsoft.com/office/officeart/2005/8/layout/hList6"/>
    <dgm:cxn modelId="{ADC40436-58EB-4DBC-8C8A-E39AD8BCE2A7}" type="presParOf" srcId="{5B2F9762-CAA4-41B1-821D-7A02F664A97F}" destId="{8FE1CECD-CC80-47AF-B666-F79DB55D8487}" srcOrd="3" destOrd="0" presId="urn:microsoft.com/office/officeart/2005/8/layout/hList6"/>
    <dgm:cxn modelId="{651329A4-B1DC-4A0C-ADFA-45FC41A1E196}" type="presParOf" srcId="{5B2F9762-CAA4-41B1-821D-7A02F664A97F}" destId="{B00CA996-7E65-4C27-AD6F-CB7FB776E13B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E67D235-A734-4A63-A382-0B63B5E01775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</dgm:pt>
    <dgm:pt modelId="{875D7A6D-AAD3-4B05-A731-66E3422EBE97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24F6CFB3-1A5B-4AA7-9F57-0BDC5B0929E2}" type="parTrans" cxnId="{AC95B9AE-F691-476D-8790-29C93C9F4142}">
      <dgm:prSet/>
      <dgm:spPr/>
      <dgm:t>
        <a:bodyPr/>
        <a:lstStyle/>
        <a:p>
          <a:endParaRPr lang="es-MX"/>
        </a:p>
      </dgm:t>
    </dgm:pt>
    <dgm:pt modelId="{75C42CD9-6B40-432D-B2A8-EAA2FFD5071C}" type="sibTrans" cxnId="{AC95B9AE-F691-476D-8790-29C93C9F4142}">
      <dgm:prSet/>
      <dgm:spPr/>
      <dgm:t>
        <a:bodyPr/>
        <a:lstStyle/>
        <a:p>
          <a:endParaRPr lang="es-MX"/>
        </a:p>
      </dgm:t>
    </dgm:pt>
    <dgm:pt modelId="{DEE9DDD0-9369-45A1-8B6A-0843CD54EC5A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C7484A30-893C-435D-BC8A-66C4607483D6}" type="parTrans" cxnId="{B00CC9EB-C18C-46CF-AA9B-70BACFE0FD1D}">
      <dgm:prSet/>
      <dgm:spPr/>
      <dgm:t>
        <a:bodyPr/>
        <a:lstStyle/>
        <a:p>
          <a:endParaRPr lang="es-MX"/>
        </a:p>
      </dgm:t>
    </dgm:pt>
    <dgm:pt modelId="{EF56C761-2949-4305-897F-543E4772DFFD}" type="sibTrans" cxnId="{B00CC9EB-C18C-46CF-AA9B-70BACFE0FD1D}">
      <dgm:prSet/>
      <dgm:spPr/>
      <dgm:t>
        <a:bodyPr/>
        <a:lstStyle/>
        <a:p>
          <a:endParaRPr lang="es-MX"/>
        </a:p>
      </dgm:t>
    </dgm:pt>
    <dgm:pt modelId="{2D41193D-7545-46BE-BBDA-7834C9B2383E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8C7B79EA-BE2C-4493-87D5-9E6581D2AB8A}" type="parTrans" cxnId="{4E466984-BDBF-4AA7-AB28-6BCAC965B612}">
      <dgm:prSet/>
      <dgm:spPr/>
      <dgm:t>
        <a:bodyPr/>
        <a:lstStyle/>
        <a:p>
          <a:endParaRPr lang="es-MX"/>
        </a:p>
      </dgm:t>
    </dgm:pt>
    <dgm:pt modelId="{3AA6F20C-3740-4A09-86FD-64ADAB6B798B}" type="sibTrans" cxnId="{4E466984-BDBF-4AA7-AB28-6BCAC965B612}">
      <dgm:prSet/>
      <dgm:spPr/>
      <dgm:t>
        <a:bodyPr/>
        <a:lstStyle/>
        <a:p>
          <a:endParaRPr lang="es-MX"/>
        </a:p>
      </dgm:t>
    </dgm:pt>
    <dgm:pt modelId="{AFB1E519-6D13-4650-A028-E4E0D692C254}" type="pres">
      <dgm:prSet presAssocID="{0E67D235-A734-4A63-A382-0B63B5E01775}" presName="Name0" presStyleCnt="0">
        <dgm:presLayoutVars>
          <dgm:dir/>
          <dgm:animLvl val="lvl"/>
          <dgm:resizeHandles val="exact"/>
        </dgm:presLayoutVars>
      </dgm:prSet>
      <dgm:spPr/>
    </dgm:pt>
    <dgm:pt modelId="{B95C7B46-4336-4462-B8A6-B8151C09D1C8}" type="pres">
      <dgm:prSet presAssocID="{875D7A6D-AAD3-4B05-A731-66E3422EBE97}" presName="parTxOnly" presStyleLbl="node1" presStyleIdx="0" presStyleCnt="3" custScaleX="1104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AFC61B-4642-4393-A39E-89E27DE898DE}" type="pres">
      <dgm:prSet presAssocID="{75C42CD9-6B40-432D-B2A8-EAA2FFD5071C}" presName="parTxOnlySpace" presStyleCnt="0"/>
      <dgm:spPr/>
    </dgm:pt>
    <dgm:pt modelId="{1D739B7B-150A-4EAE-8E7D-7D72D602D6BC}" type="pres">
      <dgm:prSet presAssocID="{DEE9DDD0-9369-45A1-8B6A-0843CD54EC5A}" presName="parTxOnly" presStyleLbl="node1" presStyleIdx="1" presStyleCnt="3" custScaleX="109705" custLinFactNeighborX="-73838" custLinFactNeighborY="13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0C6271-ADED-48B2-B11D-D3461DB63A52}" type="pres">
      <dgm:prSet presAssocID="{EF56C761-2949-4305-897F-543E4772DFFD}" presName="parTxOnlySpace" presStyleCnt="0"/>
      <dgm:spPr/>
    </dgm:pt>
    <dgm:pt modelId="{6A2B65DC-518A-4439-9138-437F2B36A04A}" type="pres">
      <dgm:prSet presAssocID="{2D41193D-7545-46BE-BBDA-7834C9B2383E}" presName="parTxOnly" presStyleLbl="node1" presStyleIdx="2" presStyleCnt="3" custScaleX="122793" custLinFactX="-5898" custLinFactNeighborX="-100000" custLinFactNeighborY="-13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0CC9EB-C18C-46CF-AA9B-70BACFE0FD1D}" srcId="{0E67D235-A734-4A63-A382-0B63B5E01775}" destId="{DEE9DDD0-9369-45A1-8B6A-0843CD54EC5A}" srcOrd="1" destOrd="0" parTransId="{C7484A30-893C-435D-BC8A-66C4607483D6}" sibTransId="{EF56C761-2949-4305-897F-543E4772DFFD}"/>
    <dgm:cxn modelId="{AC95B9AE-F691-476D-8790-29C93C9F4142}" srcId="{0E67D235-A734-4A63-A382-0B63B5E01775}" destId="{875D7A6D-AAD3-4B05-A731-66E3422EBE97}" srcOrd="0" destOrd="0" parTransId="{24F6CFB3-1A5B-4AA7-9F57-0BDC5B0929E2}" sibTransId="{75C42CD9-6B40-432D-B2A8-EAA2FFD5071C}"/>
    <dgm:cxn modelId="{D0D391D0-7DFB-4FEC-8F83-B1F00E0AFEEA}" type="presOf" srcId="{875D7A6D-AAD3-4B05-A731-66E3422EBE97}" destId="{B95C7B46-4336-4462-B8A6-B8151C09D1C8}" srcOrd="0" destOrd="0" presId="urn:microsoft.com/office/officeart/2005/8/layout/chevron1"/>
    <dgm:cxn modelId="{4E466984-BDBF-4AA7-AB28-6BCAC965B612}" srcId="{0E67D235-A734-4A63-A382-0B63B5E01775}" destId="{2D41193D-7545-46BE-BBDA-7834C9B2383E}" srcOrd="2" destOrd="0" parTransId="{8C7B79EA-BE2C-4493-87D5-9E6581D2AB8A}" sibTransId="{3AA6F20C-3740-4A09-86FD-64ADAB6B798B}"/>
    <dgm:cxn modelId="{B66C16FE-53D6-4EEB-987B-90CD1845447D}" type="presOf" srcId="{DEE9DDD0-9369-45A1-8B6A-0843CD54EC5A}" destId="{1D739B7B-150A-4EAE-8E7D-7D72D602D6BC}" srcOrd="0" destOrd="0" presId="urn:microsoft.com/office/officeart/2005/8/layout/chevron1"/>
    <dgm:cxn modelId="{53A1BE4D-5257-4B3E-B56B-8830AAB697D1}" type="presOf" srcId="{2D41193D-7545-46BE-BBDA-7834C9B2383E}" destId="{6A2B65DC-518A-4439-9138-437F2B36A04A}" srcOrd="0" destOrd="0" presId="urn:microsoft.com/office/officeart/2005/8/layout/chevron1"/>
    <dgm:cxn modelId="{6FEF3687-DFB5-4F22-8015-8EB399B74373}" type="presOf" srcId="{0E67D235-A734-4A63-A382-0B63B5E01775}" destId="{AFB1E519-6D13-4650-A028-E4E0D692C254}" srcOrd="0" destOrd="0" presId="urn:microsoft.com/office/officeart/2005/8/layout/chevron1"/>
    <dgm:cxn modelId="{59029434-90FB-41CF-9366-775F2FA5D327}" type="presParOf" srcId="{AFB1E519-6D13-4650-A028-E4E0D692C254}" destId="{B95C7B46-4336-4462-B8A6-B8151C09D1C8}" srcOrd="0" destOrd="0" presId="urn:microsoft.com/office/officeart/2005/8/layout/chevron1"/>
    <dgm:cxn modelId="{1E7A1679-87F5-4CE7-91CB-7B052EE2787A}" type="presParOf" srcId="{AFB1E519-6D13-4650-A028-E4E0D692C254}" destId="{4BAFC61B-4642-4393-A39E-89E27DE898DE}" srcOrd="1" destOrd="0" presId="urn:microsoft.com/office/officeart/2005/8/layout/chevron1"/>
    <dgm:cxn modelId="{F90B241E-617A-42D4-9923-07C5FE4B2D54}" type="presParOf" srcId="{AFB1E519-6D13-4650-A028-E4E0D692C254}" destId="{1D739B7B-150A-4EAE-8E7D-7D72D602D6BC}" srcOrd="2" destOrd="0" presId="urn:microsoft.com/office/officeart/2005/8/layout/chevron1"/>
    <dgm:cxn modelId="{AFB7932D-7A6D-4FEF-AF59-9CE3716E1461}" type="presParOf" srcId="{AFB1E519-6D13-4650-A028-E4E0D692C254}" destId="{790C6271-ADED-48B2-B11D-D3461DB63A52}" srcOrd="3" destOrd="0" presId="urn:microsoft.com/office/officeart/2005/8/layout/chevron1"/>
    <dgm:cxn modelId="{BD799984-E16D-4941-BD4A-C7B23C9D170F}" type="presParOf" srcId="{AFB1E519-6D13-4650-A028-E4E0D692C254}" destId="{6A2B65DC-518A-4439-9138-437F2B36A04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95168D7-F1C1-46FD-897F-28443EBB1BB5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8AD53578-3630-41CD-987E-86C3456D8161}">
          <dgm:prSet phldrT="[Texto]" custT="1"/>
          <dgm:spPr>
            <a:solidFill>
              <a:srgbClr val="00B0F0"/>
            </a:solidFill>
          </dgm:spPr>
          <dgm:t>
            <a:bodyPr/>
            <a:lstStyle/>
            <a:p>
              <a:pPr algn="just"/>
              <a:r>
                <a:rPr lang="es-MX" sz="2000" b="1" dirty="0" smtClean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Notación </a:t>
              </a:r>
              <a:r>
                <a:rPr lang="es-MX" sz="2000" b="1" dirty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de Leibniz </a:t>
              </a:r>
              <a14:m>
                <m:oMath xmlns:m="http://schemas.openxmlformats.org/officeDocument/2006/math">
                  <m:r>
                    <a:rPr lang="es-MX" sz="20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𝒅𝒚</m:t>
                  </m:r>
                  <m:r>
                    <a:rPr lang="es-MX" sz="20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/</m:t>
                  </m:r>
                  <m:r>
                    <a:rPr lang="es-MX" sz="20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𝒅𝒙</m:t>
                  </m:r>
                </m:oMath>
              </a14:m>
              <a:r>
                <a:rPr lang="es-MX" sz="2000" b="1" dirty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,  </a:t>
              </a:r>
              <a14:m>
                <m:oMath xmlns:m="http://schemas.openxmlformats.org/officeDocument/2006/math">
                  <m:sSup>
                    <m:sSupPr>
                      <m:ctrlP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𝒅</m:t>
                      </m:r>
                    </m:e>
                    <m:sup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𝟐</m:t>
                      </m:r>
                    </m:sup>
                  </m:sSup>
                  <m:r>
                    <a:rPr lang="es-MX" sz="20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𝒚</m:t>
                  </m:r>
                  <m:r>
                    <a:rPr lang="es-MX" sz="20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/</m:t>
                  </m:r>
                  <m:r>
                    <a:rPr lang="es-MX" sz="20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𝒅</m:t>
                  </m:r>
                  <m:sSup>
                    <m:sSupPr>
                      <m:ctrlP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𝒙</m:t>
                      </m:r>
                    </m:e>
                    <m:sup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𝟐</m:t>
                      </m:r>
                    </m:sup>
                  </m:sSup>
                </m:oMath>
              </a14:m>
              <a:r>
                <a:rPr lang="es-MX" sz="2000" b="1" dirty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14:m>
                <m:oMath xmlns:m="http://schemas.openxmlformats.org/officeDocument/2006/math">
                  <m:sSup>
                    <m:sSupPr>
                      <m:ctrlP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𝒅</m:t>
                      </m:r>
                    </m:e>
                    <m:sup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𝟑</m:t>
                      </m:r>
                    </m:sup>
                  </m:sSup>
                  <m:r>
                    <a:rPr lang="es-MX" sz="20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𝒚</m:t>
                  </m:r>
                  <m:r>
                    <a:rPr lang="es-MX" sz="20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/</m:t>
                  </m:r>
                  <m:r>
                    <a:rPr lang="es-MX" sz="20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𝒅</m:t>
                  </m:r>
                  <m:sSup>
                    <m:sSupPr>
                      <m:ctrlP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𝒙</m:t>
                      </m:r>
                    </m:e>
                    <m:sup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𝟑</m:t>
                      </m:r>
                    </m:sup>
                  </m:sSup>
                </m:oMath>
              </a14:m>
              <a:endParaRPr lang="es-MX" sz="2000" b="1" dirty="0" smtClean="0">
                <a:latin typeface="+mn-lt"/>
              </a:endParaRPr>
            </a:p>
            <a:p>
              <a:pPr algn="just"/>
              <a:r>
                <a:rPr lang="es-MX" sz="2000" b="1" dirty="0" smtClean="0"/>
                <a:t>Tiene una ventaja sobre la notación prima en que muestra claramente ambas variables, las dependientes y las independientes</a:t>
              </a:r>
              <a:endParaRPr lang="es-MX" sz="2000" b="1" dirty="0"/>
            </a:p>
          </dgm:t>
        </dgm:pt>
      </mc:Choice>
      <mc:Fallback xmlns="">
        <dgm:pt modelId="{8AD53578-3630-41CD-987E-86C3456D8161}">
          <dgm:prSet phldrT="[Texto]" custT="1"/>
          <dgm:spPr>
            <a:solidFill>
              <a:srgbClr val="00B0F0"/>
            </a:solidFill>
          </dgm:spPr>
          <dgm:t>
            <a:bodyPr/>
            <a:lstStyle/>
            <a:p>
              <a:pPr algn="just"/>
              <a:r>
                <a:rPr lang="es-MX" sz="2000" b="1" dirty="0" smtClean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Notación </a:t>
              </a:r>
              <a:r>
                <a:rPr lang="es-MX" sz="2000" b="1" dirty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de Leibniz </a:t>
              </a:r>
              <a:r>
                <a:rPr lang="es-MX" sz="2000" b="1" i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𝒅𝒚/𝒅𝒙</a:t>
              </a:r>
              <a:r>
                <a:rPr lang="es-MX" sz="2000" b="1" dirty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,  </a:t>
              </a:r>
              <a:r>
                <a:rPr lang="es-MX" sz="2000" b="1" i="0">
                  <a:effectLst/>
                  <a:latin typeface="+mn-lt"/>
                  <a:ea typeface="Calibri" panose="020F0502020204030204" pitchFamily="34" charset="0"/>
                  <a:cs typeface="Times New Roman" panose="02020603050405020304" pitchFamily="18" charset="0"/>
                </a:rPr>
                <a:t>𝒅^𝟐 </a:t>
              </a:r>
              <a:r>
                <a:rPr lang="es-MX" sz="2000" b="1" i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𝒚/𝒅</a:t>
              </a:r>
              <a:r>
                <a:rPr lang="es-MX" sz="2000" b="1" i="0">
                  <a:effectLst/>
                  <a:latin typeface="+mn-lt"/>
                  <a:ea typeface="Calibri" panose="020F0502020204030204" pitchFamily="34" charset="0"/>
                  <a:cs typeface="Times New Roman" panose="02020603050405020304" pitchFamily="18" charset="0"/>
                </a:rPr>
                <a:t>𝒙^𝟐</a:t>
              </a:r>
              <a:r>
                <a:rPr lang="es-MX" sz="2000" b="1" dirty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s-MX" sz="2000" b="1" i="0">
                  <a:effectLst/>
                  <a:latin typeface="+mn-lt"/>
                  <a:ea typeface="Calibri" panose="020F0502020204030204" pitchFamily="34" charset="0"/>
                  <a:cs typeface="Times New Roman" panose="02020603050405020304" pitchFamily="18" charset="0"/>
                </a:rPr>
                <a:t>𝒅^𝟑 </a:t>
              </a:r>
              <a:r>
                <a:rPr lang="es-MX" sz="2000" b="1" i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𝒚/𝒅</a:t>
              </a:r>
              <a:r>
                <a:rPr lang="es-MX" sz="2000" b="1" i="0">
                  <a:effectLst/>
                  <a:latin typeface="+mn-lt"/>
                  <a:ea typeface="Calibri" panose="020F0502020204030204" pitchFamily="34" charset="0"/>
                  <a:cs typeface="Times New Roman" panose="02020603050405020304" pitchFamily="18" charset="0"/>
                </a:rPr>
                <a:t>𝒙^𝟑</a:t>
              </a:r>
              <a:endParaRPr lang="es-MX" sz="2000" b="1" dirty="0" smtClean="0">
                <a:latin typeface="+mn-lt"/>
              </a:endParaRPr>
            </a:p>
            <a:p>
              <a:pPr algn="just"/>
              <a:r>
                <a:rPr lang="es-MX" sz="2000" b="1" dirty="0" smtClean="0"/>
                <a:t>Tiene una ventaja sobre la notación prima en que muestra claramente ambas variables, las dependientes y las independientes</a:t>
              </a:r>
              <a:endParaRPr lang="es-MX" sz="2000" b="1" dirty="0"/>
            </a:p>
          </dgm:t>
        </dgm:pt>
      </mc:Fallback>
    </mc:AlternateContent>
    <dgm:pt modelId="{E136771D-3CAE-41AB-8D9A-9B6F8372B2FF}" type="parTrans" cxnId="{F4B7B588-EDFB-4715-920A-11B31E8DC004}">
      <dgm:prSet/>
      <dgm:spPr/>
      <dgm:t>
        <a:bodyPr/>
        <a:lstStyle/>
        <a:p>
          <a:endParaRPr lang="es-MX"/>
        </a:p>
      </dgm:t>
    </dgm:pt>
    <dgm:pt modelId="{C013EE32-CDDD-4603-AFB2-6A7FD1EA80D1}" type="sibTrans" cxnId="{F4B7B588-EDFB-4715-920A-11B31E8DC004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0F169744-40AB-43A0-B404-13BC5CF35CE8}">
          <dgm:prSet phldrT="[Texto]" custT="1"/>
          <dgm:spPr/>
          <dgm:t>
            <a:bodyPr/>
            <a:lstStyle/>
            <a:p>
              <a:r>
                <a:rPr lang="es-MX" sz="2000" b="1" dirty="0" smtClean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Notación prima </a:t>
              </a:r>
              <a14:m>
                <m:oMath xmlns:m="http://schemas.openxmlformats.org/officeDocument/2006/math">
                  <m:sSup>
                    <m:sSupPr>
                      <m:ctrlP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𝒚</m:t>
                      </m:r>
                    </m:e>
                    <m:sup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′</m:t>
                      </m:r>
                    </m:sup>
                  </m:sSup>
                  <m:r>
                    <a:rPr lang="es-MX" sz="20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, </m:t>
                  </m:r>
                  <m:sSup>
                    <m:sSupPr>
                      <m:ctrlP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𝒚</m:t>
                      </m:r>
                    </m:e>
                    <m:sup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′′</m:t>
                      </m:r>
                    </m:sup>
                  </m:sSup>
                  <m:r>
                    <a:rPr lang="es-MX" sz="2000" b="1" i="1" smtClean="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,</m:t>
                  </m:r>
                  <m:sSup>
                    <m:sSupPr>
                      <m:ctrlP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𝒚</m:t>
                      </m:r>
                    </m:e>
                    <m:sup>
                      <m:r>
                        <a:rPr lang="es-MX" sz="20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′′′</m:t>
                      </m:r>
                    </m:sup>
                  </m:sSup>
                </m:oMath>
              </a14:m>
              <a:endParaRPr lang="es-MX" sz="2000" b="1" dirty="0" smtClean="0">
                <a:latin typeface="+mn-lt"/>
              </a:endParaRPr>
            </a:p>
            <a:p>
              <a:r>
                <a:rPr lang="es-MX" sz="2000" b="1" dirty="0" smtClean="0">
                  <a:latin typeface="+mn-lt"/>
                </a:rPr>
                <a:t>la cuarta derivada se denota </a:t>
              </a:r>
              <a14:m>
                <m:oMath xmlns:m="http://schemas.openxmlformats.org/officeDocument/2006/math">
                  <m:sSup>
                    <m:sSupPr>
                      <m:ctrlPr>
                        <a:rPr lang="es-MX" sz="2000" b="1" i="1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000" b="1" i="1">
                          <a:latin typeface="Cambria Math" panose="02040503050406030204" pitchFamily="18" charset="0"/>
                        </a:rPr>
                        <m:t>𝒚</m:t>
                      </m:r>
                    </m:e>
                    <m:sup>
                      <m:r>
                        <a:rPr lang="es-MX" sz="2000" b="1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MX" sz="2000" b="1" i="1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s-MX" sz="2000" b="1" i="1">
                          <a:latin typeface="Cambria Math" panose="02040503050406030204" pitchFamily="18" charset="0"/>
                        </a:rPr>
                        <m:t>)</m:t>
                      </m:r>
                    </m:sup>
                  </m:sSup>
                </m:oMath>
              </a14:m>
              <a:r>
                <a:rPr lang="es-MX" sz="2000" b="1" dirty="0">
                  <a:latin typeface="+mn-lt"/>
                </a:rPr>
                <a:t> en lugar de </a:t>
              </a:r>
              <a14:m>
                <m:oMath xmlns:m="http://schemas.openxmlformats.org/officeDocument/2006/math">
                  <m:r>
                    <a:rPr lang="es-MX" sz="2000" b="1" i="1">
                      <a:latin typeface="Cambria Math" panose="02040503050406030204" pitchFamily="18" charset="0"/>
                    </a:rPr>
                    <m:t>𝒚</m:t>
                  </m:r>
                  <m:r>
                    <a:rPr lang="es-MX" sz="2000" b="1" i="1">
                      <a:latin typeface="Cambria Math" panose="02040503050406030204" pitchFamily="18" charset="0"/>
                    </a:rPr>
                    <m:t>′′′′</m:t>
                  </m:r>
                </m:oMath>
              </a14:m>
              <a:endParaRPr lang="es-MX" sz="2000" b="1" dirty="0">
                <a:latin typeface="+mn-lt"/>
              </a:endParaRPr>
            </a:p>
          </dgm:t>
        </dgm:pt>
      </mc:Choice>
      <mc:Fallback xmlns="">
        <dgm:pt modelId="{0F169744-40AB-43A0-B404-13BC5CF35CE8}">
          <dgm:prSet phldrT="[Texto]" custT="1"/>
          <dgm:spPr/>
          <dgm:t>
            <a:bodyPr/>
            <a:lstStyle/>
            <a:p>
              <a:r>
                <a:rPr lang="es-MX" sz="2000" b="1" dirty="0" smtClean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Notación prima </a:t>
              </a:r>
              <a:r>
                <a:rPr lang="es-MX" sz="2000" b="1" i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𝒚^′, 𝒚^′′</a:t>
              </a:r>
              <a:r>
                <a:rPr lang="es-MX" sz="2000" b="1" i="0" smtClean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es-MX" sz="2000" b="1" i="0">
                  <a:effectLst/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𝒚^′′′</a:t>
              </a:r>
              <a:endParaRPr lang="es-MX" sz="2000" b="1" dirty="0" smtClean="0">
                <a:latin typeface="+mn-lt"/>
              </a:endParaRPr>
            </a:p>
            <a:p>
              <a:r>
                <a:rPr lang="es-MX" sz="2000" b="1" dirty="0" smtClean="0">
                  <a:latin typeface="+mn-lt"/>
                </a:rPr>
                <a:t>la cuarta derivada se denota </a:t>
              </a:r>
              <a:r>
                <a:rPr lang="es-MX" sz="2000" b="1" i="0">
                  <a:latin typeface="+mn-lt"/>
                </a:rPr>
                <a:t>𝒚^((𝟒))</a:t>
              </a:r>
              <a:r>
                <a:rPr lang="es-MX" sz="2000" b="1" dirty="0">
                  <a:latin typeface="+mn-lt"/>
                </a:rPr>
                <a:t> en lugar de </a:t>
              </a:r>
              <a:r>
                <a:rPr lang="es-MX" sz="2000" b="1" i="0">
                  <a:latin typeface="+mn-lt"/>
                </a:rPr>
                <a:t>𝒚′′′′</a:t>
              </a:r>
              <a:endParaRPr lang="es-MX" sz="2000" b="1" dirty="0">
                <a:latin typeface="+mn-lt"/>
              </a:endParaRPr>
            </a:p>
          </dgm:t>
        </dgm:pt>
      </mc:Fallback>
    </mc:AlternateContent>
    <dgm:pt modelId="{4C4EA17B-6EAF-4AF0-B93E-1F89370A04D0}" type="parTrans" cxnId="{5FA3FC90-1236-4E54-B366-B1AF396DD715}">
      <dgm:prSet/>
      <dgm:spPr/>
      <dgm:t>
        <a:bodyPr/>
        <a:lstStyle/>
        <a:p>
          <a:endParaRPr lang="es-MX"/>
        </a:p>
      </dgm:t>
    </dgm:pt>
    <dgm:pt modelId="{BE84A647-7E59-4F2E-8B27-FE9E5056487C}" type="sibTrans" cxnId="{5FA3FC90-1236-4E54-B366-B1AF396DD715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25812DDE-42AF-43EC-A5E1-6A66F0A29627}">
          <dgm:prSet phldrT="[Texto]" custT="1"/>
          <dgm:spPr>
            <a:solidFill>
              <a:srgbClr val="92D050"/>
            </a:solidFill>
          </dgm:spPr>
          <dgm:t>
            <a:bodyPr/>
            <a:lstStyle/>
            <a:p>
              <a:pPr algn="just"/>
              <a:r>
                <a:rPr lang="es-MX" sz="2000" b="1" dirty="0" smtClean="0">
                  <a:latin typeface="+mn-lt"/>
                </a:rPr>
                <a:t>Notación de punto de Newton (nombrada despectivamente notación de “puntito”) algunas veces se usa para denotar derivadas respecto al tiempo </a:t>
              </a:r>
              <a:r>
                <a:rPr lang="es-MX" sz="2000" b="1" i="1" dirty="0">
                  <a:latin typeface="+mn-lt"/>
                </a:rPr>
                <a:t>t</a:t>
              </a:r>
              <a:r>
                <a:rPr lang="es-MX" sz="2000" b="1" dirty="0">
                  <a:latin typeface="+mn-lt"/>
                </a:rPr>
                <a:t>.  Así la ecuación diferencial: </a:t>
              </a:r>
              <a14:m>
                <m:oMath xmlns:m="http://schemas.openxmlformats.org/officeDocument/2006/math">
                  <m:sSup>
                    <m:sSupPr>
                      <m:ctrlPr>
                        <a:rPr lang="es-MX" sz="2000" b="1" i="1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000" b="1" i="1">
                          <a:latin typeface="Cambria Math" panose="02040503050406030204" pitchFamily="18" charset="0"/>
                        </a:rPr>
                        <m:t>𝒅</m:t>
                      </m:r>
                    </m:e>
                    <m:sup>
                      <m:r>
                        <a:rPr lang="es-MX" sz="2000" b="1" i="1">
                          <a:latin typeface="Cambria Math" panose="02040503050406030204" pitchFamily="18" charset="0"/>
                        </a:rPr>
                        <m:t>𝟐</m:t>
                      </m:r>
                    </m:sup>
                  </m:sSup>
                  <m:r>
                    <a:rPr lang="es-MX" sz="2000" b="1" i="1">
                      <a:latin typeface="Cambria Math" panose="02040503050406030204" pitchFamily="18" charset="0"/>
                    </a:rPr>
                    <m:t>𝒔</m:t>
                  </m:r>
                  <m:r>
                    <a:rPr lang="es-MX" sz="2000" b="1" i="1">
                      <a:latin typeface="Cambria Math" panose="02040503050406030204" pitchFamily="18" charset="0"/>
                    </a:rPr>
                    <m:t>/</m:t>
                  </m:r>
                  <m:r>
                    <a:rPr lang="es-MX" sz="2000" b="1" i="1">
                      <a:latin typeface="Cambria Math" panose="02040503050406030204" pitchFamily="18" charset="0"/>
                    </a:rPr>
                    <m:t>𝒅</m:t>
                  </m:r>
                  <m:sSup>
                    <m:sSupPr>
                      <m:ctrlPr>
                        <a:rPr lang="es-MX" sz="2000" b="1" i="1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000" b="1" i="1">
                          <a:latin typeface="Cambria Math" panose="02040503050406030204" pitchFamily="18" charset="0"/>
                        </a:rPr>
                        <m:t>𝒕</m:t>
                      </m:r>
                    </m:e>
                    <m:sup>
                      <m:r>
                        <a:rPr lang="es-MX" sz="2000" b="1" i="1">
                          <a:latin typeface="Cambria Math" panose="02040503050406030204" pitchFamily="18" charset="0"/>
                        </a:rPr>
                        <m:t>𝟐</m:t>
                      </m:r>
                    </m:sup>
                  </m:sSup>
                </m:oMath>
              </a14:m>
              <a:r>
                <a:rPr lang="es-MX" sz="2000" b="1" dirty="0">
                  <a:latin typeface="+mn-lt"/>
                </a:rPr>
                <a:t> </a:t>
              </a:r>
              <a14:m>
                <m:oMath xmlns:m="http://schemas.openxmlformats.org/officeDocument/2006/math">
                  <m:r>
                    <a:rPr lang="es-MX" sz="2000" b="1" i="1">
                      <a:latin typeface="Cambria Math" panose="02040503050406030204" pitchFamily="18" charset="0"/>
                    </a:rPr>
                    <m:t>= −</m:t>
                  </m:r>
                  <m:r>
                    <a:rPr lang="es-MX" sz="2000" b="1" i="1">
                      <a:latin typeface="Cambria Math" panose="02040503050406030204" pitchFamily="18" charset="0"/>
                    </a:rPr>
                    <m:t>𝟑𝟐</m:t>
                  </m:r>
                </m:oMath>
              </a14:m>
              <a:r>
                <a:rPr lang="es-MX" sz="2000" b="1" dirty="0">
                  <a:latin typeface="+mn-lt"/>
                </a:rPr>
                <a:t> será:  </a:t>
              </a:r>
              <a14:m>
                <m:oMath xmlns:m="http://schemas.openxmlformats.org/officeDocument/2006/math">
                  <m:acc>
                    <m:accPr>
                      <m:chr m:val="̈"/>
                      <m:ctrlPr>
                        <a:rPr lang="es-MX" sz="2000" b="1" i="1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s-MX" sz="2000" b="1" i="1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s-MX" sz="2000" b="1" i="1">
                          <a:latin typeface="Cambria Math" panose="02040503050406030204" pitchFamily="18" charset="0"/>
                        </a:rPr>
                        <m:t> </m:t>
                      </m:r>
                    </m:e>
                  </m:acc>
                  <m:r>
                    <a:rPr lang="es-MX" sz="2000" b="1" i="1">
                      <a:latin typeface="Cambria Math" panose="02040503050406030204" pitchFamily="18" charset="0"/>
                    </a:rPr>
                    <m:t>= −</m:t>
                  </m:r>
                  <m:r>
                    <a:rPr lang="es-MX" sz="2000" b="1" i="1">
                      <a:latin typeface="Cambria Math" panose="02040503050406030204" pitchFamily="18" charset="0"/>
                    </a:rPr>
                    <m:t>𝟑𝟐</m:t>
                  </m:r>
                </m:oMath>
              </a14:m>
              <a:r>
                <a:rPr lang="es-MX" sz="2400" b="1" dirty="0">
                  <a:latin typeface="+mn-lt"/>
                </a:rPr>
                <a:t>.</a:t>
              </a:r>
            </a:p>
          </dgm:t>
        </dgm:pt>
      </mc:Choice>
      <mc:Fallback xmlns="">
        <dgm:pt modelId="{25812DDE-42AF-43EC-A5E1-6A66F0A29627}">
          <dgm:prSet phldrT="[Texto]" custT="1"/>
          <dgm:spPr>
            <a:solidFill>
              <a:srgbClr val="92D050"/>
            </a:solidFill>
          </dgm:spPr>
          <dgm:t>
            <a:bodyPr/>
            <a:lstStyle/>
            <a:p>
              <a:pPr algn="just"/>
              <a:r>
                <a:rPr lang="es-MX" sz="2000" b="1" dirty="0" smtClean="0">
                  <a:latin typeface="+mn-lt"/>
                </a:rPr>
                <a:t>Notación de punto de Newton (nombrada despectivamente notación de “puntito”) algunas veces se usa para denotar derivadas respecto al tiempo </a:t>
              </a:r>
              <a:r>
                <a:rPr lang="es-MX" sz="2000" b="1" i="1" dirty="0">
                  <a:latin typeface="+mn-lt"/>
                </a:rPr>
                <a:t>t</a:t>
              </a:r>
              <a:r>
                <a:rPr lang="es-MX" sz="2000" b="1" dirty="0">
                  <a:latin typeface="+mn-lt"/>
                </a:rPr>
                <a:t>.  Así la ecuación diferencial: </a:t>
              </a:r>
              <a:r>
                <a:rPr lang="es-MX" sz="2000" b="1" i="0">
                  <a:latin typeface="+mn-lt"/>
                </a:rPr>
                <a:t>𝒅^𝟐 𝒔/𝒅𝒕^𝟐</a:t>
              </a:r>
              <a:r>
                <a:rPr lang="es-MX" sz="2000" b="1" dirty="0">
                  <a:latin typeface="+mn-lt"/>
                </a:rPr>
                <a:t> </a:t>
              </a:r>
              <a:r>
                <a:rPr lang="es-MX" sz="2000" b="1" i="0">
                  <a:latin typeface="+mn-lt"/>
                </a:rPr>
                <a:t>= −𝟑𝟐</a:t>
              </a:r>
              <a:r>
                <a:rPr lang="es-MX" sz="2000" b="1" dirty="0">
                  <a:latin typeface="+mn-lt"/>
                </a:rPr>
                <a:t> será:  </a:t>
              </a:r>
              <a:r>
                <a:rPr lang="es-MX" sz="2000" b="1" i="0">
                  <a:latin typeface="+mn-lt"/>
                </a:rPr>
                <a:t>(𝒔 ) ̈= −𝟑𝟐</a:t>
              </a:r>
              <a:r>
                <a:rPr lang="es-MX" sz="2400" b="1" dirty="0">
                  <a:latin typeface="+mn-lt"/>
                </a:rPr>
                <a:t>.</a:t>
              </a:r>
              <a:endParaRPr lang="es-MX" sz="2400" b="1" dirty="0">
                <a:latin typeface="+mn-lt"/>
              </a:endParaRPr>
            </a:p>
          </dgm:t>
        </dgm:pt>
      </mc:Fallback>
    </mc:AlternateContent>
    <dgm:pt modelId="{51B4455B-CEA1-4D04-B33A-C8FF05B57BDA}" type="parTrans" cxnId="{5E84DBF7-3C2D-4797-A42F-35650FB9F181}">
      <dgm:prSet/>
      <dgm:spPr/>
      <dgm:t>
        <a:bodyPr/>
        <a:lstStyle/>
        <a:p>
          <a:endParaRPr lang="es-MX"/>
        </a:p>
      </dgm:t>
    </dgm:pt>
    <dgm:pt modelId="{DF79D290-9E15-4C9A-B16B-13BCFD372BD1}" type="sibTrans" cxnId="{5E84DBF7-3C2D-4797-A42F-35650FB9F181}">
      <dgm:prSet/>
      <dgm:spPr/>
      <dgm:t>
        <a:bodyPr/>
        <a:lstStyle/>
        <a:p>
          <a:endParaRPr lang="es-MX"/>
        </a:p>
      </dgm:t>
    </dgm:pt>
    <dgm:pt modelId="{1A563FCE-F7B3-4234-9A18-E03624A5B472}" type="pres">
      <dgm:prSet presAssocID="{D95168D7-F1C1-46FD-897F-28443EBB1BB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D3057F8-469F-405F-A9A4-337A39CC09C9}" type="pres">
      <dgm:prSet presAssocID="{8AD53578-3630-41CD-987E-86C3456D8161}" presName="parentLin" presStyleCnt="0"/>
      <dgm:spPr/>
    </dgm:pt>
    <dgm:pt modelId="{32D6B0A6-57B0-4012-8AB7-58AAA23B4D3F}" type="pres">
      <dgm:prSet presAssocID="{8AD53578-3630-41CD-987E-86C3456D8161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CE63B924-41CB-443C-8081-F18A9F9E7D5E}" type="pres">
      <dgm:prSet presAssocID="{8AD53578-3630-41CD-987E-86C3456D8161}" presName="parentText" presStyleLbl="node1" presStyleIdx="0" presStyleCnt="3" custScaleX="127500" custScaleY="255442" custLinFactNeighborX="-21035" custLinFactNeighborY="-237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12849E-B5BD-499A-B17E-7C850FBB13EA}" type="pres">
      <dgm:prSet presAssocID="{8AD53578-3630-41CD-987E-86C3456D8161}" presName="negativeSpace" presStyleCnt="0"/>
      <dgm:spPr/>
    </dgm:pt>
    <dgm:pt modelId="{88E48F0E-4CDF-431F-AFCF-2B199FF81107}" type="pres">
      <dgm:prSet presAssocID="{8AD53578-3630-41CD-987E-86C3456D8161}" presName="childText" presStyleLbl="conFgAcc1" presStyleIdx="0" presStyleCnt="3">
        <dgm:presLayoutVars>
          <dgm:bulletEnabled val="1"/>
        </dgm:presLayoutVars>
      </dgm:prSet>
      <dgm:spPr/>
    </dgm:pt>
    <dgm:pt modelId="{C9869EB1-EA81-458F-A1B6-5E0E37C9191E}" type="pres">
      <dgm:prSet presAssocID="{C013EE32-CDDD-4603-AFB2-6A7FD1EA80D1}" presName="spaceBetweenRectangles" presStyleCnt="0"/>
      <dgm:spPr/>
    </dgm:pt>
    <dgm:pt modelId="{4632E8CD-AD2A-4A90-AB2C-8DE43445D80B}" type="pres">
      <dgm:prSet presAssocID="{0F169744-40AB-43A0-B404-13BC5CF35CE8}" presName="parentLin" presStyleCnt="0"/>
      <dgm:spPr/>
    </dgm:pt>
    <dgm:pt modelId="{7471DBC9-3462-4943-8DF9-16B11C57F75C}" type="pres">
      <dgm:prSet presAssocID="{0F169744-40AB-43A0-B404-13BC5CF35CE8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EE13EF7F-E159-45AA-8335-A97A26E94378}" type="pres">
      <dgm:prSet presAssocID="{0F169744-40AB-43A0-B404-13BC5CF35CE8}" presName="parentText" presStyleLbl="node1" presStyleIdx="1" presStyleCnt="3" custScaleX="126070" custScaleY="21999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57C032-AF1F-4620-BC04-BC96D7ECB4BB}" type="pres">
      <dgm:prSet presAssocID="{0F169744-40AB-43A0-B404-13BC5CF35CE8}" presName="negativeSpace" presStyleCnt="0"/>
      <dgm:spPr/>
    </dgm:pt>
    <dgm:pt modelId="{FB2EAFB0-E7CE-423A-9F04-698FC471B1F1}" type="pres">
      <dgm:prSet presAssocID="{0F169744-40AB-43A0-B404-13BC5CF35CE8}" presName="childText" presStyleLbl="conFgAcc1" presStyleIdx="1" presStyleCnt="3">
        <dgm:presLayoutVars>
          <dgm:bulletEnabled val="1"/>
        </dgm:presLayoutVars>
      </dgm:prSet>
      <dgm:spPr/>
    </dgm:pt>
    <dgm:pt modelId="{57712A48-3B15-43A8-901C-CF351A40E92A}" type="pres">
      <dgm:prSet presAssocID="{BE84A647-7E59-4F2E-8B27-FE9E5056487C}" presName="spaceBetweenRectangles" presStyleCnt="0"/>
      <dgm:spPr/>
    </dgm:pt>
    <dgm:pt modelId="{B18FA3F2-1F8C-423C-8815-0217A11817EE}" type="pres">
      <dgm:prSet presAssocID="{25812DDE-42AF-43EC-A5E1-6A66F0A29627}" presName="parentLin" presStyleCnt="0"/>
      <dgm:spPr/>
    </dgm:pt>
    <dgm:pt modelId="{1DCEF26C-9FB4-4538-85E1-6E6EADBE90CF}" type="pres">
      <dgm:prSet presAssocID="{25812DDE-42AF-43EC-A5E1-6A66F0A29627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E9F196C5-9AC2-406C-8CDE-FC48E1EC5621}" type="pres">
      <dgm:prSet presAssocID="{25812DDE-42AF-43EC-A5E1-6A66F0A29627}" presName="parentText" presStyleLbl="node1" presStyleIdx="2" presStyleCnt="3" custScaleX="125000" custScaleY="28727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C6C24F-0BAA-427A-A1EC-E7B684B1D261}" type="pres">
      <dgm:prSet presAssocID="{25812DDE-42AF-43EC-A5E1-6A66F0A29627}" presName="negativeSpace" presStyleCnt="0"/>
      <dgm:spPr/>
    </dgm:pt>
    <dgm:pt modelId="{E89069B2-3BAA-4009-ACC2-7C7F56E734B8}" type="pres">
      <dgm:prSet presAssocID="{25812DDE-42AF-43EC-A5E1-6A66F0A2962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FA3FC90-1236-4E54-B366-B1AF396DD715}" srcId="{D95168D7-F1C1-46FD-897F-28443EBB1BB5}" destId="{0F169744-40AB-43A0-B404-13BC5CF35CE8}" srcOrd="1" destOrd="0" parTransId="{4C4EA17B-6EAF-4AF0-B93E-1F89370A04D0}" sibTransId="{BE84A647-7E59-4F2E-8B27-FE9E5056487C}"/>
    <dgm:cxn modelId="{109BD924-CF5D-4ECD-A3E4-0DB5CCB0476E}" type="presOf" srcId="{8AD53578-3630-41CD-987E-86C3456D8161}" destId="{32D6B0A6-57B0-4012-8AB7-58AAA23B4D3F}" srcOrd="0" destOrd="0" presId="urn:microsoft.com/office/officeart/2005/8/layout/list1"/>
    <dgm:cxn modelId="{D54071B4-92C0-41DB-A1ED-73B4C38A2290}" type="presOf" srcId="{25812DDE-42AF-43EC-A5E1-6A66F0A29627}" destId="{E9F196C5-9AC2-406C-8CDE-FC48E1EC5621}" srcOrd="1" destOrd="0" presId="urn:microsoft.com/office/officeart/2005/8/layout/list1"/>
    <dgm:cxn modelId="{F0788F68-B6BD-4B92-97C2-58B1E60224D9}" type="presOf" srcId="{8AD53578-3630-41CD-987E-86C3456D8161}" destId="{CE63B924-41CB-443C-8081-F18A9F9E7D5E}" srcOrd="1" destOrd="0" presId="urn:microsoft.com/office/officeart/2005/8/layout/list1"/>
    <dgm:cxn modelId="{5E84DBF7-3C2D-4797-A42F-35650FB9F181}" srcId="{D95168D7-F1C1-46FD-897F-28443EBB1BB5}" destId="{25812DDE-42AF-43EC-A5E1-6A66F0A29627}" srcOrd="2" destOrd="0" parTransId="{51B4455B-CEA1-4D04-B33A-C8FF05B57BDA}" sibTransId="{DF79D290-9E15-4C9A-B16B-13BCFD372BD1}"/>
    <dgm:cxn modelId="{F4B7B588-EDFB-4715-920A-11B31E8DC004}" srcId="{D95168D7-F1C1-46FD-897F-28443EBB1BB5}" destId="{8AD53578-3630-41CD-987E-86C3456D8161}" srcOrd="0" destOrd="0" parTransId="{E136771D-3CAE-41AB-8D9A-9B6F8372B2FF}" sibTransId="{C013EE32-CDDD-4603-AFB2-6A7FD1EA80D1}"/>
    <dgm:cxn modelId="{250D99E9-6CE1-4378-86B0-0FF718F9DD2C}" type="presOf" srcId="{0F169744-40AB-43A0-B404-13BC5CF35CE8}" destId="{7471DBC9-3462-4943-8DF9-16B11C57F75C}" srcOrd="0" destOrd="0" presId="urn:microsoft.com/office/officeart/2005/8/layout/list1"/>
    <dgm:cxn modelId="{36617101-8EF6-4913-BE70-29E883D136CC}" type="presOf" srcId="{0F169744-40AB-43A0-B404-13BC5CF35CE8}" destId="{EE13EF7F-E159-45AA-8335-A97A26E94378}" srcOrd="1" destOrd="0" presId="urn:microsoft.com/office/officeart/2005/8/layout/list1"/>
    <dgm:cxn modelId="{ECAB2746-FD5C-4044-B12C-73A9C53DB8C9}" type="presOf" srcId="{25812DDE-42AF-43EC-A5E1-6A66F0A29627}" destId="{1DCEF26C-9FB4-4538-85E1-6E6EADBE90CF}" srcOrd="0" destOrd="0" presId="urn:microsoft.com/office/officeart/2005/8/layout/list1"/>
    <dgm:cxn modelId="{6D233946-6AF1-4B84-94BA-057129A41F06}" type="presOf" srcId="{D95168D7-F1C1-46FD-897F-28443EBB1BB5}" destId="{1A563FCE-F7B3-4234-9A18-E03624A5B472}" srcOrd="0" destOrd="0" presId="urn:microsoft.com/office/officeart/2005/8/layout/list1"/>
    <dgm:cxn modelId="{CBE88501-BE35-4962-9C10-83FA05203245}" type="presParOf" srcId="{1A563FCE-F7B3-4234-9A18-E03624A5B472}" destId="{8D3057F8-469F-405F-A9A4-337A39CC09C9}" srcOrd="0" destOrd="0" presId="urn:microsoft.com/office/officeart/2005/8/layout/list1"/>
    <dgm:cxn modelId="{383029FE-D3F5-4305-8C51-C315DF59477D}" type="presParOf" srcId="{8D3057F8-469F-405F-A9A4-337A39CC09C9}" destId="{32D6B0A6-57B0-4012-8AB7-58AAA23B4D3F}" srcOrd="0" destOrd="0" presId="urn:microsoft.com/office/officeart/2005/8/layout/list1"/>
    <dgm:cxn modelId="{E1555E9B-3CCA-486E-9D32-7E03A1F36733}" type="presParOf" srcId="{8D3057F8-469F-405F-A9A4-337A39CC09C9}" destId="{CE63B924-41CB-443C-8081-F18A9F9E7D5E}" srcOrd="1" destOrd="0" presId="urn:microsoft.com/office/officeart/2005/8/layout/list1"/>
    <dgm:cxn modelId="{F6ABDBB0-6467-4622-BF4B-452E24CB931B}" type="presParOf" srcId="{1A563FCE-F7B3-4234-9A18-E03624A5B472}" destId="{F212849E-B5BD-499A-B17E-7C850FBB13EA}" srcOrd="1" destOrd="0" presId="urn:microsoft.com/office/officeart/2005/8/layout/list1"/>
    <dgm:cxn modelId="{A40664B2-20E8-4D71-ABF3-09B486713F55}" type="presParOf" srcId="{1A563FCE-F7B3-4234-9A18-E03624A5B472}" destId="{88E48F0E-4CDF-431F-AFCF-2B199FF81107}" srcOrd="2" destOrd="0" presId="urn:microsoft.com/office/officeart/2005/8/layout/list1"/>
    <dgm:cxn modelId="{FFA45610-66B0-4D4E-AA9F-9358F8FF3BF0}" type="presParOf" srcId="{1A563FCE-F7B3-4234-9A18-E03624A5B472}" destId="{C9869EB1-EA81-458F-A1B6-5E0E37C9191E}" srcOrd="3" destOrd="0" presId="urn:microsoft.com/office/officeart/2005/8/layout/list1"/>
    <dgm:cxn modelId="{4B11B2E7-1F2B-4556-8887-D523864BA617}" type="presParOf" srcId="{1A563FCE-F7B3-4234-9A18-E03624A5B472}" destId="{4632E8CD-AD2A-4A90-AB2C-8DE43445D80B}" srcOrd="4" destOrd="0" presId="urn:microsoft.com/office/officeart/2005/8/layout/list1"/>
    <dgm:cxn modelId="{8021C199-BE95-4A38-BC99-D0E98A3C2747}" type="presParOf" srcId="{4632E8CD-AD2A-4A90-AB2C-8DE43445D80B}" destId="{7471DBC9-3462-4943-8DF9-16B11C57F75C}" srcOrd="0" destOrd="0" presId="urn:microsoft.com/office/officeart/2005/8/layout/list1"/>
    <dgm:cxn modelId="{C7E9663A-6B3F-4524-B294-716D03B9E8D0}" type="presParOf" srcId="{4632E8CD-AD2A-4A90-AB2C-8DE43445D80B}" destId="{EE13EF7F-E159-45AA-8335-A97A26E94378}" srcOrd="1" destOrd="0" presId="urn:microsoft.com/office/officeart/2005/8/layout/list1"/>
    <dgm:cxn modelId="{55905CAE-3555-49FF-82B3-2F474198A944}" type="presParOf" srcId="{1A563FCE-F7B3-4234-9A18-E03624A5B472}" destId="{D957C032-AF1F-4620-BC04-BC96D7ECB4BB}" srcOrd="5" destOrd="0" presId="urn:microsoft.com/office/officeart/2005/8/layout/list1"/>
    <dgm:cxn modelId="{4BE7177A-D183-42CB-B661-F18D32D484DE}" type="presParOf" srcId="{1A563FCE-F7B3-4234-9A18-E03624A5B472}" destId="{FB2EAFB0-E7CE-423A-9F04-698FC471B1F1}" srcOrd="6" destOrd="0" presId="urn:microsoft.com/office/officeart/2005/8/layout/list1"/>
    <dgm:cxn modelId="{95011C2F-73CB-4B5C-A405-352AE989C8DC}" type="presParOf" srcId="{1A563FCE-F7B3-4234-9A18-E03624A5B472}" destId="{57712A48-3B15-43A8-901C-CF351A40E92A}" srcOrd="7" destOrd="0" presId="urn:microsoft.com/office/officeart/2005/8/layout/list1"/>
    <dgm:cxn modelId="{C5A30BE1-B51E-4B44-8F18-7D70778C9BBB}" type="presParOf" srcId="{1A563FCE-F7B3-4234-9A18-E03624A5B472}" destId="{B18FA3F2-1F8C-423C-8815-0217A11817EE}" srcOrd="8" destOrd="0" presId="urn:microsoft.com/office/officeart/2005/8/layout/list1"/>
    <dgm:cxn modelId="{E597B442-E9E8-48A9-B8AB-D6B8B36B33A2}" type="presParOf" srcId="{B18FA3F2-1F8C-423C-8815-0217A11817EE}" destId="{1DCEF26C-9FB4-4538-85E1-6E6EADBE90CF}" srcOrd="0" destOrd="0" presId="urn:microsoft.com/office/officeart/2005/8/layout/list1"/>
    <dgm:cxn modelId="{8FC6D3DC-C9F4-4A2F-BF3F-A7C957521AB3}" type="presParOf" srcId="{B18FA3F2-1F8C-423C-8815-0217A11817EE}" destId="{E9F196C5-9AC2-406C-8CDE-FC48E1EC5621}" srcOrd="1" destOrd="0" presId="urn:microsoft.com/office/officeart/2005/8/layout/list1"/>
    <dgm:cxn modelId="{8F547FD8-56CC-4629-8DF5-118772802E2F}" type="presParOf" srcId="{1A563FCE-F7B3-4234-9A18-E03624A5B472}" destId="{32C6C24F-0BAA-427A-A1EC-E7B684B1D261}" srcOrd="9" destOrd="0" presId="urn:microsoft.com/office/officeart/2005/8/layout/list1"/>
    <dgm:cxn modelId="{39820A72-1CAC-4A41-9AB2-F1811F08ADC8}" type="presParOf" srcId="{1A563FCE-F7B3-4234-9A18-E03624A5B472}" destId="{E89069B2-3BAA-4009-ACC2-7C7F56E734B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95168D7-F1C1-46FD-897F-28443EBB1BB5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AD53578-3630-41CD-987E-86C3456D8161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E136771D-3CAE-41AB-8D9A-9B6F8372B2FF}" type="parTrans" cxnId="{F4B7B588-EDFB-4715-920A-11B31E8DC004}">
      <dgm:prSet/>
      <dgm:spPr/>
      <dgm:t>
        <a:bodyPr/>
        <a:lstStyle/>
        <a:p>
          <a:endParaRPr lang="es-MX"/>
        </a:p>
      </dgm:t>
    </dgm:pt>
    <dgm:pt modelId="{C013EE32-CDDD-4603-AFB2-6A7FD1EA80D1}" type="sibTrans" cxnId="{F4B7B588-EDFB-4715-920A-11B31E8DC004}">
      <dgm:prSet/>
      <dgm:spPr/>
      <dgm:t>
        <a:bodyPr/>
        <a:lstStyle/>
        <a:p>
          <a:endParaRPr lang="es-MX"/>
        </a:p>
      </dgm:t>
    </dgm:pt>
    <dgm:pt modelId="{0F169744-40AB-43A0-B404-13BC5CF35CE8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4C4EA17B-6EAF-4AF0-B93E-1F89370A04D0}" type="parTrans" cxnId="{5FA3FC90-1236-4E54-B366-B1AF396DD715}">
      <dgm:prSet/>
      <dgm:spPr/>
      <dgm:t>
        <a:bodyPr/>
        <a:lstStyle/>
        <a:p>
          <a:endParaRPr lang="es-MX"/>
        </a:p>
      </dgm:t>
    </dgm:pt>
    <dgm:pt modelId="{BE84A647-7E59-4F2E-8B27-FE9E5056487C}" type="sibTrans" cxnId="{5FA3FC90-1236-4E54-B366-B1AF396DD715}">
      <dgm:prSet/>
      <dgm:spPr/>
      <dgm:t>
        <a:bodyPr/>
        <a:lstStyle/>
        <a:p>
          <a:endParaRPr lang="es-MX"/>
        </a:p>
      </dgm:t>
    </dgm:pt>
    <dgm:pt modelId="{25812DDE-42AF-43EC-A5E1-6A66F0A29627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51B4455B-CEA1-4D04-B33A-C8FF05B57BDA}" type="parTrans" cxnId="{5E84DBF7-3C2D-4797-A42F-35650FB9F181}">
      <dgm:prSet/>
      <dgm:spPr/>
      <dgm:t>
        <a:bodyPr/>
        <a:lstStyle/>
        <a:p>
          <a:endParaRPr lang="es-MX"/>
        </a:p>
      </dgm:t>
    </dgm:pt>
    <dgm:pt modelId="{DF79D290-9E15-4C9A-B16B-13BCFD372BD1}" type="sibTrans" cxnId="{5E84DBF7-3C2D-4797-A42F-35650FB9F181}">
      <dgm:prSet/>
      <dgm:spPr/>
      <dgm:t>
        <a:bodyPr/>
        <a:lstStyle/>
        <a:p>
          <a:endParaRPr lang="es-MX"/>
        </a:p>
      </dgm:t>
    </dgm:pt>
    <dgm:pt modelId="{1A563FCE-F7B3-4234-9A18-E03624A5B472}" type="pres">
      <dgm:prSet presAssocID="{D95168D7-F1C1-46FD-897F-28443EBB1BB5}" presName="linear" presStyleCnt="0">
        <dgm:presLayoutVars>
          <dgm:dir/>
          <dgm:animLvl val="lvl"/>
          <dgm:resizeHandles val="exact"/>
        </dgm:presLayoutVars>
      </dgm:prSet>
      <dgm:spPr/>
    </dgm:pt>
    <dgm:pt modelId="{8D3057F8-469F-405F-A9A4-337A39CC09C9}" type="pres">
      <dgm:prSet presAssocID="{8AD53578-3630-41CD-987E-86C3456D8161}" presName="parentLin" presStyleCnt="0"/>
      <dgm:spPr/>
    </dgm:pt>
    <dgm:pt modelId="{32D6B0A6-57B0-4012-8AB7-58AAA23B4D3F}" type="pres">
      <dgm:prSet presAssocID="{8AD53578-3630-41CD-987E-86C3456D8161}" presName="parentLeftMargin" presStyleLbl="node1" presStyleIdx="0" presStyleCnt="3"/>
      <dgm:spPr/>
    </dgm:pt>
    <dgm:pt modelId="{CE63B924-41CB-443C-8081-F18A9F9E7D5E}" type="pres">
      <dgm:prSet presAssocID="{8AD53578-3630-41CD-987E-86C3456D8161}" presName="parentText" presStyleLbl="node1" presStyleIdx="0" presStyleCnt="3" custScaleX="127500" custScaleY="255442" custLinFactNeighborX="-21035" custLinFactNeighborY="-237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12849E-B5BD-499A-B17E-7C850FBB13EA}" type="pres">
      <dgm:prSet presAssocID="{8AD53578-3630-41CD-987E-86C3456D8161}" presName="negativeSpace" presStyleCnt="0"/>
      <dgm:spPr/>
    </dgm:pt>
    <dgm:pt modelId="{88E48F0E-4CDF-431F-AFCF-2B199FF81107}" type="pres">
      <dgm:prSet presAssocID="{8AD53578-3630-41CD-987E-86C3456D8161}" presName="childText" presStyleLbl="conFgAcc1" presStyleIdx="0" presStyleCnt="3">
        <dgm:presLayoutVars>
          <dgm:bulletEnabled val="1"/>
        </dgm:presLayoutVars>
      </dgm:prSet>
      <dgm:spPr/>
    </dgm:pt>
    <dgm:pt modelId="{C9869EB1-EA81-458F-A1B6-5E0E37C9191E}" type="pres">
      <dgm:prSet presAssocID="{C013EE32-CDDD-4603-AFB2-6A7FD1EA80D1}" presName="spaceBetweenRectangles" presStyleCnt="0"/>
      <dgm:spPr/>
    </dgm:pt>
    <dgm:pt modelId="{4632E8CD-AD2A-4A90-AB2C-8DE43445D80B}" type="pres">
      <dgm:prSet presAssocID="{0F169744-40AB-43A0-B404-13BC5CF35CE8}" presName="parentLin" presStyleCnt="0"/>
      <dgm:spPr/>
    </dgm:pt>
    <dgm:pt modelId="{7471DBC9-3462-4943-8DF9-16B11C57F75C}" type="pres">
      <dgm:prSet presAssocID="{0F169744-40AB-43A0-B404-13BC5CF35CE8}" presName="parentLeftMargin" presStyleLbl="node1" presStyleIdx="0" presStyleCnt="3"/>
      <dgm:spPr/>
    </dgm:pt>
    <dgm:pt modelId="{EE13EF7F-E159-45AA-8335-A97A26E94378}" type="pres">
      <dgm:prSet presAssocID="{0F169744-40AB-43A0-B404-13BC5CF35CE8}" presName="parentText" presStyleLbl="node1" presStyleIdx="1" presStyleCnt="3" custScaleX="126070" custScaleY="21999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57C032-AF1F-4620-BC04-BC96D7ECB4BB}" type="pres">
      <dgm:prSet presAssocID="{0F169744-40AB-43A0-B404-13BC5CF35CE8}" presName="negativeSpace" presStyleCnt="0"/>
      <dgm:spPr/>
    </dgm:pt>
    <dgm:pt modelId="{FB2EAFB0-E7CE-423A-9F04-698FC471B1F1}" type="pres">
      <dgm:prSet presAssocID="{0F169744-40AB-43A0-B404-13BC5CF35CE8}" presName="childText" presStyleLbl="conFgAcc1" presStyleIdx="1" presStyleCnt="3">
        <dgm:presLayoutVars>
          <dgm:bulletEnabled val="1"/>
        </dgm:presLayoutVars>
      </dgm:prSet>
      <dgm:spPr/>
    </dgm:pt>
    <dgm:pt modelId="{57712A48-3B15-43A8-901C-CF351A40E92A}" type="pres">
      <dgm:prSet presAssocID="{BE84A647-7E59-4F2E-8B27-FE9E5056487C}" presName="spaceBetweenRectangles" presStyleCnt="0"/>
      <dgm:spPr/>
    </dgm:pt>
    <dgm:pt modelId="{B18FA3F2-1F8C-423C-8815-0217A11817EE}" type="pres">
      <dgm:prSet presAssocID="{25812DDE-42AF-43EC-A5E1-6A66F0A29627}" presName="parentLin" presStyleCnt="0"/>
      <dgm:spPr/>
    </dgm:pt>
    <dgm:pt modelId="{1DCEF26C-9FB4-4538-85E1-6E6EADBE90CF}" type="pres">
      <dgm:prSet presAssocID="{25812DDE-42AF-43EC-A5E1-6A66F0A29627}" presName="parentLeftMargin" presStyleLbl="node1" presStyleIdx="1" presStyleCnt="3"/>
      <dgm:spPr/>
    </dgm:pt>
    <dgm:pt modelId="{E9F196C5-9AC2-406C-8CDE-FC48E1EC5621}" type="pres">
      <dgm:prSet presAssocID="{25812DDE-42AF-43EC-A5E1-6A66F0A29627}" presName="parentText" presStyleLbl="node1" presStyleIdx="2" presStyleCnt="3" custScaleX="125000" custScaleY="28727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C6C24F-0BAA-427A-A1EC-E7B684B1D261}" type="pres">
      <dgm:prSet presAssocID="{25812DDE-42AF-43EC-A5E1-6A66F0A29627}" presName="negativeSpace" presStyleCnt="0"/>
      <dgm:spPr/>
    </dgm:pt>
    <dgm:pt modelId="{E89069B2-3BAA-4009-ACC2-7C7F56E734B8}" type="pres">
      <dgm:prSet presAssocID="{25812DDE-42AF-43EC-A5E1-6A66F0A2962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FA3FC90-1236-4E54-B366-B1AF396DD715}" srcId="{D95168D7-F1C1-46FD-897F-28443EBB1BB5}" destId="{0F169744-40AB-43A0-B404-13BC5CF35CE8}" srcOrd="1" destOrd="0" parTransId="{4C4EA17B-6EAF-4AF0-B93E-1F89370A04D0}" sibTransId="{BE84A647-7E59-4F2E-8B27-FE9E5056487C}"/>
    <dgm:cxn modelId="{109BD924-CF5D-4ECD-A3E4-0DB5CCB0476E}" type="presOf" srcId="{8AD53578-3630-41CD-987E-86C3456D8161}" destId="{32D6B0A6-57B0-4012-8AB7-58AAA23B4D3F}" srcOrd="0" destOrd="0" presId="urn:microsoft.com/office/officeart/2005/8/layout/list1"/>
    <dgm:cxn modelId="{D54071B4-92C0-41DB-A1ED-73B4C38A2290}" type="presOf" srcId="{25812DDE-42AF-43EC-A5E1-6A66F0A29627}" destId="{E9F196C5-9AC2-406C-8CDE-FC48E1EC5621}" srcOrd="1" destOrd="0" presId="urn:microsoft.com/office/officeart/2005/8/layout/list1"/>
    <dgm:cxn modelId="{F0788F68-B6BD-4B92-97C2-58B1E60224D9}" type="presOf" srcId="{8AD53578-3630-41CD-987E-86C3456D8161}" destId="{CE63B924-41CB-443C-8081-F18A9F9E7D5E}" srcOrd="1" destOrd="0" presId="urn:microsoft.com/office/officeart/2005/8/layout/list1"/>
    <dgm:cxn modelId="{5E84DBF7-3C2D-4797-A42F-35650FB9F181}" srcId="{D95168D7-F1C1-46FD-897F-28443EBB1BB5}" destId="{25812DDE-42AF-43EC-A5E1-6A66F0A29627}" srcOrd="2" destOrd="0" parTransId="{51B4455B-CEA1-4D04-B33A-C8FF05B57BDA}" sibTransId="{DF79D290-9E15-4C9A-B16B-13BCFD372BD1}"/>
    <dgm:cxn modelId="{F4B7B588-EDFB-4715-920A-11B31E8DC004}" srcId="{D95168D7-F1C1-46FD-897F-28443EBB1BB5}" destId="{8AD53578-3630-41CD-987E-86C3456D8161}" srcOrd="0" destOrd="0" parTransId="{E136771D-3CAE-41AB-8D9A-9B6F8372B2FF}" sibTransId="{C013EE32-CDDD-4603-AFB2-6A7FD1EA80D1}"/>
    <dgm:cxn modelId="{250D99E9-6CE1-4378-86B0-0FF718F9DD2C}" type="presOf" srcId="{0F169744-40AB-43A0-B404-13BC5CF35CE8}" destId="{7471DBC9-3462-4943-8DF9-16B11C57F75C}" srcOrd="0" destOrd="0" presId="urn:microsoft.com/office/officeart/2005/8/layout/list1"/>
    <dgm:cxn modelId="{36617101-8EF6-4913-BE70-29E883D136CC}" type="presOf" srcId="{0F169744-40AB-43A0-B404-13BC5CF35CE8}" destId="{EE13EF7F-E159-45AA-8335-A97A26E94378}" srcOrd="1" destOrd="0" presId="urn:microsoft.com/office/officeart/2005/8/layout/list1"/>
    <dgm:cxn modelId="{ECAB2746-FD5C-4044-B12C-73A9C53DB8C9}" type="presOf" srcId="{25812DDE-42AF-43EC-A5E1-6A66F0A29627}" destId="{1DCEF26C-9FB4-4538-85E1-6E6EADBE90CF}" srcOrd="0" destOrd="0" presId="urn:microsoft.com/office/officeart/2005/8/layout/list1"/>
    <dgm:cxn modelId="{6D233946-6AF1-4B84-94BA-057129A41F06}" type="presOf" srcId="{D95168D7-F1C1-46FD-897F-28443EBB1BB5}" destId="{1A563FCE-F7B3-4234-9A18-E03624A5B472}" srcOrd="0" destOrd="0" presId="urn:microsoft.com/office/officeart/2005/8/layout/list1"/>
    <dgm:cxn modelId="{CBE88501-BE35-4962-9C10-83FA05203245}" type="presParOf" srcId="{1A563FCE-F7B3-4234-9A18-E03624A5B472}" destId="{8D3057F8-469F-405F-A9A4-337A39CC09C9}" srcOrd="0" destOrd="0" presId="urn:microsoft.com/office/officeart/2005/8/layout/list1"/>
    <dgm:cxn modelId="{383029FE-D3F5-4305-8C51-C315DF59477D}" type="presParOf" srcId="{8D3057F8-469F-405F-A9A4-337A39CC09C9}" destId="{32D6B0A6-57B0-4012-8AB7-58AAA23B4D3F}" srcOrd="0" destOrd="0" presId="urn:microsoft.com/office/officeart/2005/8/layout/list1"/>
    <dgm:cxn modelId="{E1555E9B-3CCA-486E-9D32-7E03A1F36733}" type="presParOf" srcId="{8D3057F8-469F-405F-A9A4-337A39CC09C9}" destId="{CE63B924-41CB-443C-8081-F18A9F9E7D5E}" srcOrd="1" destOrd="0" presId="urn:microsoft.com/office/officeart/2005/8/layout/list1"/>
    <dgm:cxn modelId="{F6ABDBB0-6467-4622-BF4B-452E24CB931B}" type="presParOf" srcId="{1A563FCE-F7B3-4234-9A18-E03624A5B472}" destId="{F212849E-B5BD-499A-B17E-7C850FBB13EA}" srcOrd="1" destOrd="0" presId="urn:microsoft.com/office/officeart/2005/8/layout/list1"/>
    <dgm:cxn modelId="{A40664B2-20E8-4D71-ABF3-09B486713F55}" type="presParOf" srcId="{1A563FCE-F7B3-4234-9A18-E03624A5B472}" destId="{88E48F0E-4CDF-431F-AFCF-2B199FF81107}" srcOrd="2" destOrd="0" presId="urn:microsoft.com/office/officeart/2005/8/layout/list1"/>
    <dgm:cxn modelId="{FFA45610-66B0-4D4E-AA9F-9358F8FF3BF0}" type="presParOf" srcId="{1A563FCE-F7B3-4234-9A18-E03624A5B472}" destId="{C9869EB1-EA81-458F-A1B6-5E0E37C9191E}" srcOrd="3" destOrd="0" presId="urn:microsoft.com/office/officeart/2005/8/layout/list1"/>
    <dgm:cxn modelId="{4B11B2E7-1F2B-4556-8887-D523864BA617}" type="presParOf" srcId="{1A563FCE-F7B3-4234-9A18-E03624A5B472}" destId="{4632E8CD-AD2A-4A90-AB2C-8DE43445D80B}" srcOrd="4" destOrd="0" presId="urn:microsoft.com/office/officeart/2005/8/layout/list1"/>
    <dgm:cxn modelId="{8021C199-BE95-4A38-BC99-D0E98A3C2747}" type="presParOf" srcId="{4632E8CD-AD2A-4A90-AB2C-8DE43445D80B}" destId="{7471DBC9-3462-4943-8DF9-16B11C57F75C}" srcOrd="0" destOrd="0" presId="urn:microsoft.com/office/officeart/2005/8/layout/list1"/>
    <dgm:cxn modelId="{C7E9663A-6B3F-4524-B294-716D03B9E8D0}" type="presParOf" srcId="{4632E8CD-AD2A-4A90-AB2C-8DE43445D80B}" destId="{EE13EF7F-E159-45AA-8335-A97A26E94378}" srcOrd="1" destOrd="0" presId="urn:microsoft.com/office/officeart/2005/8/layout/list1"/>
    <dgm:cxn modelId="{55905CAE-3555-49FF-82B3-2F474198A944}" type="presParOf" srcId="{1A563FCE-F7B3-4234-9A18-E03624A5B472}" destId="{D957C032-AF1F-4620-BC04-BC96D7ECB4BB}" srcOrd="5" destOrd="0" presId="urn:microsoft.com/office/officeart/2005/8/layout/list1"/>
    <dgm:cxn modelId="{4BE7177A-D183-42CB-B661-F18D32D484DE}" type="presParOf" srcId="{1A563FCE-F7B3-4234-9A18-E03624A5B472}" destId="{FB2EAFB0-E7CE-423A-9F04-698FC471B1F1}" srcOrd="6" destOrd="0" presId="urn:microsoft.com/office/officeart/2005/8/layout/list1"/>
    <dgm:cxn modelId="{95011C2F-73CB-4B5C-A405-352AE989C8DC}" type="presParOf" srcId="{1A563FCE-F7B3-4234-9A18-E03624A5B472}" destId="{57712A48-3B15-43A8-901C-CF351A40E92A}" srcOrd="7" destOrd="0" presId="urn:microsoft.com/office/officeart/2005/8/layout/list1"/>
    <dgm:cxn modelId="{C5A30BE1-B51E-4B44-8F18-7D70778C9BBB}" type="presParOf" srcId="{1A563FCE-F7B3-4234-9A18-E03624A5B472}" destId="{B18FA3F2-1F8C-423C-8815-0217A11817EE}" srcOrd="8" destOrd="0" presId="urn:microsoft.com/office/officeart/2005/8/layout/list1"/>
    <dgm:cxn modelId="{E597B442-E9E8-48A9-B8AB-D6B8B36B33A2}" type="presParOf" srcId="{B18FA3F2-1F8C-423C-8815-0217A11817EE}" destId="{1DCEF26C-9FB4-4538-85E1-6E6EADBE90CF}" srcOrd="0" destOrd="0" presId="urn:microsoft.com/office/officeart/2005/8/layout/list1"/>
    <dgm:cxn modelId="{8FC6D3DC-C9F4-4A2F-BF3F-A7C957521AB3}" type="presParOf" srcId="{B18FA3F2-1F8C-423C-8815-0217A11817EE}" destId="{E9F196C5-9AC2-406C-8CDE-FC48E1EC5621}" srcOrd="1" destOrd="0" presId="urn:microsoft.com/office/officeart/2005/8/layout/list1"/>
    <dgm:cxn modelId="{8F547FD8-56CC-4629-8DF5-118772802E2F}" type="presParOf" srcId="{1A563FCE-F7B3-4234-9A18-E03624A5B472}" destId="{32C6C24F-0BAA-427A-A1EC-E7B684B1D261}" srcOrd="9" destOrd="0" presId="urn:microsoft.com/office/officeart/2005/8/layout/list1"/>
    <dgm:cxn modelId="{39820A72-1CAC-4A41-9AB2-F1811F08ADC8}" type="presParOf" srcId="{1A563FCE-F7B3-4234-9A18-E03624A5B472}" destId="{E89069B2-3BAA-4009-ACC2-7C7F56E734B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6A10B7C-A5AE-4DE9-A47B-7759A42F756F}" type="doc">
      <dgm:prSet loTypeId="urn:microsoft.com/office/officeart/2005/8/layout/vList3" loCatId="picture" qsTypeId="urn:microsoft.com/office/officeart/2005/8/quickstyle/simple1" qsCatId="simple" csTypeId="urn:microsoft.com/office/officeart/2005/8/colors/colorful1" csCatId="colorful" phldr="1"/>
      <dgm:spPr/>
    </dgm:pt>
    <dgm:pt modelId="{A00CEC77-528C-4530-98C3-D0701A7A3A5C}">
      <dgm:prSet phldrT="[Texto]" custT="1"/>
      <dgm:spPr/>
      <dgm:t>
        <a:bodyPr/>
        <a:lstStyle/>
        <a:p>
          <a:r>
            <a:rPr lang="es-MX" sz="2000" dirty="0" smtClean="0"/>
            <a:t>Soluciones Particulares: Son las que no provienen de la solución general</a:t>
          </a:r>
          <a:endParaRPr lang="es-MX" sz="2000" dirty="0"/>
        </a:p>
      </dgm:t>
    </dgm:pt>
    <dgm:pt modelId="{40BF43A0-5E3E-4E8B-AC7D-78D7A92C7F8C}" type="sibTrans" cxnId="{9ECA707B-4192-472E-8660-B3A26B5FFE94}">
      <dgm:prSet/>
      <dgm:spPr/>
      <dgm:t>
        <a:bodyPr/>
        <a:lstStyle/>
        <a:p>
          <a:endParaRPr lang="es-MX"/>
        </a:p>
      </dgm:t>
    </dgm:pt>
    <dgm:pt modelId="{0DA5C0B9-71C4-4FBE-9532-D48316EE97E4}" type="parTrans" cxnId="{9ECA707B-4192-472E-8660-B3A26B5FFE94}">
      <dgm:prSet/>
      <dgm:spPr/>
      <dgm:t>
        <a:bodyPr/>
        <a:lstStyle/>
        <a:p>
          <a:endParaRPr lang="es-MX"/>
        </a:p>
      </dgm:t>
    </dgm:pt>
    <dgm:pt modelId="{A9A4EE3C-0F09-43B9-9182-4F142AE7DC6D}">
      <dgm:prSet phldrT="[Texto]" custT="1"/>
      <dgm:spPr/>
      <dgm:t>
        <a:bodyPr/>
        <a:lstStyle/>
        <a:p>
          <a:r>
            <a:rPr lang="es-MX" sz="2000" dirty="0" smtClean="0"/>
            <a:t>Solución General: Es aquella que tiene “n” constantes esenciales y arbitrarias donde “n” es el orden de la ecuación</a:t>
          </a:r>
          <a:endParaRPr lang="es-MX" sz="2000" dirty="0"/>
        </a:p>
      </dgm:t>
    </dgm:pt>
    <dgm:pt modelId="{77BB7C1E-1380-42AA-8EA6-F8335A0B170F}" type="sibTrans" cxnId="{90DAE913-7E91-4D7A-9A6D-7AAD6511DF62}">
      <dgm:prSet/>
      <dgm:spPr/>
      <dgm:t>
        <a:bodyPr/>
        <a:lstStyle/>
        <a:p>
          <a:endParaRPr lang="es-MX"/>
        </a:p>
      </dgm:t>
    </dgm:pt>
    <dgm:pt modelId="{26A622E7-8554-4EE3-9276-6CD351B808BC}" type="parTrans" cxnId="{90DAE913-7E91-4D7A-9A6D-7AAD6511DF62}">
      <dgm:prSet/>
      <dgm:spPr/>
      <dgm:t>
        <a:bodyPr/>
        <a:lstStyle/>
        <a:p>
          <a:endParaRPr lang="es-MX"/>
        </a:p>
      </dgm:t>
    </dgm:pt>
    <dgm:pt modelId="{DC428248-6C88-4188-8BB1-360B2F9C07EA}">
      <dgm:prSet phldrT="[Texto]" custT="1"/>
      <dgm:spPr/>
      <dgm:t>
        <a:bodyPr/>
        <a:lstStyle/>
        <a:p>
          <a:r>
            <a:rPr lang="es-MX" sz="2000" dirty="0" smtClean="0"/>
            <a:t>La solución de una E.D., es una función que reduce la ecuación a una identidad</a:t>
          </a:r>
          <a:endParaRPr lang="es-MX" sz="2000" dirty="0"/>
        </a:p>
      </dgm:t>
    </dgm:pt>
    <dgm:pt modelId="{F0294262-EFC1-4EBF-A6C7-7130F647C1AE}" type="sibTrans" cxnId="{C31D3A3C-623A-4232-AB11-3C1E7ADECC82}">
      <dgm:prSet/>
      <dgm:spPr/>
      <dgm:t>
        <a:bodyPr/>
        <a:lstStyle/>
        <a:p>
          <a:endParaRPr lang="es-MX"/>
        </a:p>
      </dgm:t>
    </dgm:pt>
    <dgm:pt modelId="{92E9AADD-D8FF-46E5-B23D-AB736E66AF92}" type="parTrans" cxnId="{C31D3A3C-623A-4232-AB11-3C1E7ADECC82}">
      <dgm:prSet/>
      <dgm:spPr/>
      <dgm:t>
        <a:bodyPr/>
        <a:lstStyle/>
        <a:p>
          <a:endParaRPr lang="es-MX"/>
        </a:p>
      </dgm:t>
    </dgm:pt>
    <dgm:pt modelId="{3363F893-7F84-4996-8381-5BCC69C54C6C}">
      <dgm:prSet custT="1"/>
      <dgm:spPr/>
      <dgm:t>
        <a:bodyPr/>
        <a:lstStyle/>
        <a:p>
          <a:r>
            <a:rPr lang="es-MX" sz="2000" b="0" dirty="0" smtClean="0"/>
            <a:t>Las E.D. lineales no tienen soluciones singulares</a:t>
          </a:r>
          <a:endParaRPr lang="es-MX" sz="2000" b="0" dirty="0"/>
        </a:p>
      </dgm:t>
    </dgm:pt>
    <dgm:pt modelId="{31A97496-0008-4296-8EB4-5181D555D9E8}" type="parTrans" cxnId="{1E504AD3-CA36-4E38-B6F0-7B8F85CE6A25}">
      <dgm:prSet/>
      <dgm:spPr/>
      <dgm:t>
        <a:bodyPr/>
        <a:lstStyle/>
        <a:p>
          <a:endParaRPr lang="es-MX"/>
        </a:p>
      </dgm:t>
    </dgm:pt>
    <dgm:pt modelId="{E90C6FBA-EA87-444D-9FE3-0CE9F8F1A5E4}" type="sibTrans" cxnId="{1E504AD3-CA36-4E38-B6F0-7B8F85CE6A25}">
      <dgm:prSet/>
      <dgm:spPr/>
      <dgm:t>
        <a:bodyPr/>
        <a:lstStyle/>
        <a:p>
          <a:endParaRPr lang="es-MX"/>
        </a:p>
      </dgm:t>
    </dgm:pt>
    <dgm:pt modelId="{1A6B4D5D-A924-451E-91E2-400A044D0B5B}" type="pres">
      <dgm:prSet presAssocID="{86A10B7C-A5AE-4DE9-A47B-7759A42F756F}" presName="linearFlow" presStyleCnt="0">
        <dgm:presLayoutVars>
          <dgm:dir/>
          <dgm:resizeHandles val="exact"/>
        </dgm:presLayoutVars>
      </dgm:prSet>
      <dgm:spPr/>
    </dgm:pt>
    <dgm:pt modelId="{3E59C97E-0F11-4B3F-BC5A-B1CFE7B85A72}" type="pres">
      <dgm:prSet presAssocID="{DC428248-6C88-4188-8BB1-360B2F9C07EA}" presName="composite" presStyleCnt="0"/>
      <dgm:spPr/>
    </dgm:pt>
    <dgm:pt modelId="{E79321CF-A66B-441F-A2D9-0E8D6E1BBEA3}" type="pres">
      <dgm:prSet presAssocID="{DC428248-6C88-4188-8BB1-360B2F9C07EA}" presName="imgShp" presStyleLbl="fgImgPlace1" presStyleIdx="0" presStyleCnt="4" custScaleX="77042" custLinFactX="-55052" custLinFactNeighborX="-100000" custLinFactNeighborY="5460"/>
      <dgm:spPr/>
    </dgm:pt>
    <dgm:pt modelId="{39321B26-BC56-4B39-94AD-8B0EA5FB65A1}" type="pres">
      <dgm:prSet presAssocID="{DC428248-6C88-4188-8BB1-360B2F9C07EA}" presName="txShp" presStyleLbl="node1" presStyleIdx="0" presStyleCnt="4" custScaleX="144161" custScaleY="942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92D6B4-8A69-455F-82AF-B14FE805BB4F}" type="pres">
      <dgm:prSet presAssocID="{F0294262-EFC1-4EBF-A6C7-7130F647C1AE}" presName="spacing" presStyleCnt="0"/>
      <dgm:spPr/>
    </dgm:pt>
    <dgm:pt modelId="{D065B4B1-80DF-4F00-BC72-D2810DD9E122}" type="pres">
      <dgm:prSet presAssocID="{A9A4EE3C-0F09-43B9-9182-4F142AE7DC6D}" presName="composite" presStyleCnt="0"/>
      <dgm:spPr/>
    </dgm:pt>
    <dgm:pt modelId="{07168E2B-3A6B-434B-9405-633CC04626BE}" type="pres">
      <dgm:prSet presAssocID="{A9A4EE3C-0F09-43B9-9182-4F142AE7DC6D}" presName="imgShp" presStyleLbl="fgImgPlace1" presStyleIdx="1" presStyleCnt="4" custScaleX="79315" custLinFactX="-53915" custLinFactNeighborX="-100000" custLinFactNeighborY="144"/>
      <dgm:spPr/>
    </dgm:pt>
    <dgm:pt modelId="{551A9AF1-B1A9-4ABA-A983-160783478699}" type="pres">
      <dgm:prSet presAssocID="{A9A4EE3C-0F09-43B9-9182-4F142AE7DC6D}" presName="txShp" presStyleLbl="node1" presStyleIdx="1" presStyleCnt="4" custScaleX="1425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56368D-5F6A-4028-8A4B-5E20F877F2F5}" type="pres">
      <dgm:prSet presAssocID="{77BB7C1E-1380-42AA-8EA6-F8335A0B170F}" presName="spacing" presStyleCnt="0"/>
      <dgm:spPr/>
    </dgm:pt>
    <dgm:pt modelId="{17160F81-94CC-4949-B3DD-5305625D6CC1}" type="pres">
      <dgm:prSet presAssocID="{A00CEC77-528C-4530-98C3-D0701A7A3A5C}" presName="composite" presStyleCnt="0"/>
      <dgm:spPr/>
    </dgm:pt>
    <dgm:pt modelId="{B6BF1F94-EACC-4421-A0AE-48E13FA5E15E}" type="pres">
      <dgm:prSet presAssocID="{A00CEC77-528C-4530-98C3-D0701A7A3A5C}" presName="imgShp" presStyleLbl="fgImgPlace1" presStyleIdx="2" presStyleCnt="4" custScaleX="91607" custScaleY="97541" custLinFactX="-26361" custLinFactNeighborX="-100000" custLinFactNeighborY="-3623"/>
      <dgm:spPr/>
    </dgm:pt>
    <dgm:pt modelId="{4B156DD9-E23B-4A94-BA3A-B13CA87EEA85}" type="pres">
      <dgm:prSet presAssocID="{A00CEC77-528C-4530-98C3-D0701A7A3A5C}" presName="txShp" presStyleLbl="node1" presStyleIdx="2" presStyleCnt="4" custScaleX="142539" custScaleY="1032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BA67E0-E49B-4D7A-82E9-51963C342B0C}" type="pres">
      <dgm:prSet presAssocID="{40BF43A0-5E3E-4E8B-AC7D-78D7A92C7F8C}" presName="spacing" presStyleCnt="0"/>
      <dgm:spPr/>
    </dgm:pt>
    <dgm:pt modelId="{BC90A148-6D22-4AD7-8CAB-B3CA9D128A97}" type="pres">
      <dgm:prSet presAssocID="{3363F893-7F84-4996-8381-5BCC69C54C6C}" presName="composite" presStyleCnt="0"/>
      <dgm:spPr/>
    </dgm:pt>
    <dgm:pt modelId="{D83A6F9F-39B2-44BE-B624-DB2670221AB1}" type="pres">
      <dgm:prSet presAssocID="{3363F893-7F84-4996-8381-5BCC69C54C6C}" presName="imgShp" presStyleLbl="fgImgPlace1" presStyleIdx="3" presStyleCnt="4" custScaleX="87099" custLinFactX="-8414" custLinFactNeighborX="-100000" custLinFactNeighborY="-1147"/>
      <dgm:spPr/>
    </dgm:pt>
    <dgm:pt modelId="{1348B7B5-D646-4073-A7F0-E90E4991E1DE}" type="pres">
      <dgm:prSet presAssocID="{3363F893-7F84-4996-8381-5BCC69C54C6C}" presName="txShp" presStyleLbl="node1" presStyleIdx="3" presStyleCnt="4" custScaleX="1416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8D80465-55F9-4100-917E-A1401DB40AC8}" type="presOf" srcId="{DC428248-6C88-4188-8BB1-360B2F9C07EA}" destId="{39321B26-BC56-4B39-94AD-8B0EA5FB65A1}" srcOrd="0" destOrd="0" presId="urn:microsoft.com/office/officeart/2005/8/layout/vList3"/>
    <dgm:cxn modelId="{9ECA707B-4192-472E-8660-B3A26B5FFE94}" srcId="{86A10B7C-A5AE-4DE9-A47B-7759A42F756F}" destId="{A00CEC77-528C-4530-98C3-D0701A7A3A5C}" srcOrd="2" destOrd="0" parTransId="{0DA5C0B9-71C4-4FBE-9532-D48316EE97E4}" sibTransId="{40BF43A0-5E3E-4E8B-AC7D-78D7A92C7F8C}"/>
    <dgm:cxn modelId="{BF73F793-0C38-46C1-8B53-085438983ECE}" type="presOf" srcId="{A9A4EE3C-0F09-43B9-9182-4F142AE7DC6D}" destId="{551A9AF1-B1A9-4ABA-A983-160783478699}" srcOrd="0" destOrd="0" presId="urn:microsoft.com/office/officeart/2005/8/layout/vList3"/>
    <dgm:cxn modelId="{90DAE913-7E91-4D7A-9A6D-7AAD6511DF62}" srcId="{86A10B7C-A5AE-4DE9-A47B-7759A42F756F}" destId="{A9A4EE3C-0F09-43B9-9182-4F142AE7DC6D}" srcOrd="1" destOrd="0" parTransId="{26A622E7-8554-4EE3-9276-6CD351B808BC}" sibTransId="{77BB7C1E-1380-42AA-8EA6-F8335A0B170F}"/>
    <dgm:cxn modelId="{C31D3A3C-623A-4232-AB11-3C1E7ADECC82}" srcId="{86A10B7C-A5AE-4DE9-A47B-7759A42F756F}" destId="{DC428248-6C88-4188-8BB1-360B2F9C07EA}" srcOrd="0" destOrd="0" parTransId="{92E9AADD-D8FF-46E5-B23D-AB736E66AF92}" sibTransId="{F0294262-EFC1-4EBF-A6C7-7130F647C1AE}"/>
    <dgm:cxn modelId="{10F3A563-C37C-4F09-8222-25684CE2F508}" type="presOf" srcId="{3363F893-7F84-4996-8381-5BCC69C54C6C}" destId="{1348B7B5-D646-4073-A7F0-E90E4991E1DE}" srcOrd="0" destOrd="0" presId="urn:microsoft.com/office/officeart/2005/8/layout/vList3"/>
    <dgm:cxn modelId="{1E504AD3-CA36-4E38-B6F0-7B8F85CE6A25}" srcId="{86A10B7C-A5AE-4DE9-A47B-7759A42F756F}" destId="{3363F893-7F84-4996-8381-5BCC69C54C6C}" srcOrd="3" destOrd="0" parTransId="{31A97496-0008-4296-8EB4-5181D555D9E8}" sibTransId="{E90C6FBA-EA87-444D-9FE3-0CE9F8F1A5E4}"/>
    <dgm:cxn modelId="{EBC9923F-2DEA-4123-99AB-FE424DD18338}" type="presOf" srcId="{86A10B7C-A5AE-4DE9-A47B-7759A42F756F}" destId="{1A6B4D5D-A924-451E-91E2-400A044D0B5B}" srcOrd="0" destOrd="0" presId="urn:microsoft.com/office/officeart/2005/8/layout/vList3"/>
    <dgm:cxn modelId="{848EDF6C-4039-4F43-8DE0-457AE0924ADF}" type="presOf" srcId="{A00CEC77-528C-4530-98C3-D0701A7A3A5C}" destId="{4B156DD9-E23B-4A94-BA3A-B13CA87EEA85}" srcOrd="0" destOrd="0" presId="urn:microsoft.com/office/officeart/2005/8/layout/vList3"/>
    <dgm:cxn modelId="{8E1D1D72-8345-47E5-B4B4-B90AC46B77F2}" type="presParOf" srcId="{1A6B4D5D-A924-451E-91E2-400A044D0B5B}" destId="{3E59C97E-0F11-4B3F-BC5A-B1CFE7B85A72}" srcOrd="0" destOrd="0" presId="urn:microsoft.com/office/officeart/2005/8/layout/vList3"/>
    <dgm:cxn modelId="{EF875F11-4313-4974-BBC2-9EF53A74B03F}" type="presParOf" srcId="{3E59C97E-0F11-4B3F-BC5A-B1CFE7B85A72}" destId="{E79321CF-A66B-441F-A2D9-0E8D6E1BBEA3}" srcOrd="0" destOrd="0" presId="urn:microsoft.com/office/officeart/2005/8/layout/vList3"/>
    <dgm:cxn modelId="{2F2CE04D-0E07-4E7A-A1B6-44678FE7C0C1}" type="presParOf" srcId="{3E59C97E-0F11-4B3F-BC5A-B1CFE7B85A72}" destId="{39321B26-BC56-4B39-94AD-8B0EA5FB65A1}" srcOrd="1" destOrd="0" presId="urn:microsoft.com/office/officeart/2005/8/layout/vList3"/>
    <dgm:cxn modelId="{B08FED78-975E-4D2E-8BFE-E868B0F9B11A}" type="presParOf" srcId="{1A6B4D5D-A924-451E-91E2-400A044D0B5B}" destId="{5492D6B4-8A69-455F-82AF-B14FE805BB4F}" srcOrd="1" destOrd="0" presId="urn:microsoft.com/office/officeart/2005/8/layout/vList3"/>
    <dgm:cxn modelId="{8E641F31-D386-4779-962A-2687F195C0D2}" type="presParOf" srcId="{1A6B4D5D-A924-451E-91E2-400A044D0B5B}" destId="{D065B4B1-80DF-4F00-BC72-D2810DD9E122}" srcOrd="2" destOrd="0" presId="urn:microsoft.com/office/officeart/2005/8/layout/vList3"/>
    <dgm:cxn modelId="{891E98AA-CE42-40EE-B14D-9AE0FBAA5EDD}" type="presParOf" srcId="{D065B4B1-80DF-4F00-BC72-D2810DD9E122}" destId="{07168E2B-3A6B-434B-9405-633CC04626BE}" srcOrd="0" destOrd="0" presId="urn:microsoft.com/office/officeart/2005/8/layout/vList3"/>
    <dgm:cxn modelId="{DD50567D-A391-4520-BE2B-BAC5C1987F00}" type="presParOf" srcId="{D065B4B1-80DF-4F00-BC72-D2810DD9E122}" destId="{551A9AF1-B1A9-4ABA-A983-160783478699}" srcOrd="1" destOrd="0" presId="urn:microsoft.com/office/officeart/2005/8/layout/vList3"/>
    <dgm:cxn modelId="{91EF2EF0-4393-499C-871C-927CE32B5701}" type="presParOf" srcId="{1A6B4D5D-A924-451E-91E2-400A044D0B5B}" destId="{0256368D-5F6A-4028-8A4B-5E20F877F2F5}" srcOrd="3" destOrd="0" presId="urn:microsoft.com/office/officeart/2005/8/layout/vList3"/>
    <dgm:cxn modelId="{A84122CF-A011-4FB0-9772-E98B0387220A}" type="presParOf" srcId="{1A6B4D5D-A924-451E-91E2-400A044D0B5B}" destId="{17160F81-94CC-4949-B3DD-5305625D6CC1}" srcOrd="4" destOrd="0" presId="urn:microsoft.com/office/officeart/2005/8/layout/vList3"/>
    <dgm:cxn modelId="{1CB9C52C-68FE-4781-8822-DC3F88B4B69A}" type="presParOf" srcId="{17160F81-94CC-4949-B3DD-5305625D6CC1}" destId="{B6BF1F94-EACC-4421-A0AE-48E13FA5E15E}" srcOrd="0" destOrd="0" presId="urn:microsoft.com/office/officeart/2005/8/layout/vList3"/>
    <dgm:cxn modelId="{1EDF92B8-BF22-40E9-87AA-E470E0273FC4}" type="presParOf" srcId="{17160F81-94CC-4949-B3DD-5305625D6CC1}" destId="{4B156DD9-E23B-4A94-BA3A-B13CA87EEA85}" srcOrd="1" destOrd="0" presId="urn:microsoft.com/office/officeart/2005/8/layout/vList3"/>
    <dgm:cxn modelId="{7CCA3AE9-8695-4C51-A85F-F86311F7C3D6}" type="presParOf" srcId="{1A6B4D5D-A924-451E-91E2-400A044D0B5B}" destId="{49BA67E0-E49B-4D7A-82E9-51963C342B0C}" srcOrd="5" destOrd="0" presId="urn:microsoft.com/office/officeart/2005/8/layout/vList3"/>
    <dgm:cxn modelId="{7BD3F181-1996-4A4D-A34F-AD9F3B74906A}" type="presParOf" srcId="{1A6B4D5D-A924-451E-91E2-400A044D0B5B}" destId="{BC90A148-6D22-4AD7-8CAB-B3CA9D128A97}" srcOrd="6" destOrd="0" presId="urn:microsoft.com/office/officeart/2005/8/layout/vList3"/>
    <dgm:cxn modelId="{0A43418A-9BD9-4358-BEC9-D4E0F1D02EDC}" type="presParOf" srcId="{BC90A148-6D22-4AD7-8CAB-B3CA9D128A97}" destId="{D83A6F9F-39B2-44BE-B624-DB2670221AB1}" srcOrd="0" destOrd="0" presId="urn:microsoft.com/office/officeart/2005/8/layout/vList3"/>
    <dgm:cxn modelId="{861D229E-6F71-43AA-B455-10C97B50B84A}" type="presParOf" srcId="{BC90A148-6D22-4AD7-8CAB-B3CA9D128A97}" destId="{1348B7B5-D646-4073-A7F0-E90E4991E1D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0E99C3C-997D-410D-9918-1965134ABAB3}" type="doc">
      <dgm:prSet loTypeId="urn:microsoft.com/office/officeart/2005/8/layout/hProcess9" loCatId="process" qsTypeId="urn:microsoft.com/office/officeart/2005/8/quickstyle/simple5" qsCatId="simple" csTypeId="urn:microsoft.com/office/officeart/2005/8/colors/colorful2" csCatId="colorful" phldr="1"/>
      <dgm:spPr/>
    </dgm:pt>
    <dgm:pt modelId="{9B8AA277-7BCA-4345-94B6-45B596D8B5E4}">
      <dgm:prSet phldrT="[Texto]"/>
      <dgm:spPr/>
      <dgm:t>
        <a:bodyPr/>
        <a:lstStyle/>
        <a:p>
          <a:r>
            <a:rPr lang="es-MX" dirty="0" smtClean="0"/>
            <a:t>Obtener la primera, segunda y tercer derivada para las dos funciones respectivamente</a:t>
          </a:r>
          <a:endParaRPr lang="es-MX" dirty="0"/>
        </a:p>
      </dgm:t>
    </dgm:pt>
    <dgm:pt modelId="{DD3D4522-0CC5-41F6-B4CF-0085F8D05210}" type="parTrans" cxnId="{34BAB99A-72E6-4CE1-A3A1-EDCE81E8A754}">
      <dgm:prSet/>
      <dgm:spPr/>
      <dgm:t>
        <a:bodyPr/>
        <a:lstStyle/>
        <a:p>
          <a:endParaRPr lang="es-MX"/>
        </a:p>
      </dgm:t>
    </dgm:pt>
    <dgm:pt modelId="{0ACF840D-6CAB-42F4-A994-6398F2FD7DA9}" type="sibTrans" cxnId="{34BAB99A-72E6-4CE1-A3A1-EDCE81E8A754}">
      <dgm:prSet/>
      <dgm:spPr/>
      <dgm:t>
        <a:bodyPr/>
        <a:lstStyle/>
        <a:p>
          <a:endParaRPr lang="es-MX"/>
        </a:p>
      </dgm:t>
    </dgm:pt>
    <dgm:pt modelId="{C24DB80F-CAE2-42A5-9A77-E26C76E16465}">
      <dgm:prSet phldrT="[Texto]"/>
      <dgm:spPr/>
      <dgm:t>
        <a:bodyPr/>
        <a:lstStyle/>
        <a:p>
          <a:r>
            <a:rPr lang="es-MX" dirty="0" smtClean="0"/>
            <a:t>Sustituir las derivadas obtenidas en la E.D. y verificar la identidad</a:t>
          </a:r>
          <a:endParaRPr lang="es-MX" dirty="0"/>
        </a:p>
      </dgm:t>
    </dgm:pt>
    <dgm:pt modelId="{450AD732-9747-4151-BCF0-F66CCAF8E191}" type="parTrans" cxnId="{CA72B32E-1833-485D-9F1F-7840DE529EE9}">
      <dgm:prSet/>
      <dgm:spPr/>
      <dgm:t>
        <a:bodyPr/>
        <a:lstStyle/>
        <a:p>
          <a:endParaRPr lang="es-MX"/>
        </a:p>
      </dgm:t>
    </dgm:pt>
    <dgm:pt modelId="{564799D5-C9E1-47F6-B17C-25A1A283D9CC}" type="sibTrans" cxnId="{CA72B32E-1833-485D-9F1F-7840DE529EE9}">
      <dgm:prSet/>
      <dgm:spPr/>
      <dgm:t>
        <a:bodyPr/>
        <a:lstStyle/>
        <a:p>
          <a:endParaRPr lang="es-MX"/>
        </a:p>
      </dgm:t>
    </dgm:pt>
    <dgm:pt modelId="{696FD13A-DBC2-4ECC-A781-4FB964C981B6}">
      <dgm:prSet phldrT="[Texto]"/>
      <dgm:spPr/>
      <dgm:t>
        <a:bodyPr/>
        <a:lstStyle/>
        <a:p>
          <a:r>
            <a:rPr lang="es-MX" dirty="0" smtClean="0"/>
            <a:t>Y1: No es solución</a:t>
          </a:r>
        </a:p>
        <a:p>
          <a:r>
            <a:rPr lang="es-MX" dirty="0" smtClean="0"/>
            <a:t>Y2: No es solución</a:t>
          </a:r>
          <a:endParaRPr lang="es-MX" dirty="0"/>
        </a:p>
      </dgm:t>
    </dgm:pt>
    <dgm:pt modelId="{25C75CD2-0122-49B8-8892-A2BA229B3A23}" type="parTrans" cxnId="{2EA3D5B7-F5FF-4A90-9503-537108A75BF5}">
      <dgm:prSet/>
      <dgm:spPr/>
      <dgm:t>
        <a:bodyPr/>
        <a:lstStyle/>
        <a:p>
          <a:endParaRPr lang="es-MX"/>
        </a:p>
      </dgm:t>
    </dgm:pt>
    <dgm:pt modelId="{1D3D0A7A-1C10-4F8E-966F-8341E054BC01}" type="sibTrans" cxnId="{2EA3D5B7-F5FF-4A90-9503-537108A75BF5}">
      <dgm:prSet/>
      <dgm:spPr/>
      <dgm:t>
        <a:bodyPr/>
        <a:lstStyle/>
        <a:p>
          <a:endParaRPr lang="es-MX"/>
        </a:p>
      </dgm:t>
    </dgm:pt>
    <dgm:pt modelId="{19353651-EF60-416B-B241-C295EF335E2F}" type="pres">
      <dgm:prSet presAssocID="{E0E99C3C-997D-410D-9918-1965134ABAB3}" presName="CompostProcess" presStyleCnt="0">
        <dgm:presLayoutVars>
          <dgm:dir/>
          <dgm:resizeHandles val="exact"/>
        </dgm:presLayoutVars>
      </dgm:prSet>
      <dgm:spPr/>
    </dgm:pt>
    <dgm:pt modelId="{A77E2645-F03B-43F1-9813-944E54619B15}" type="pres">
      <dgm:prSet presAssocID="{E0E99C3C-997D-410D-9918-1965134ABAB3}" presName="arrow" presStyleLbl="bgShp" presStyleIdx="0" presStyleCnt="1"/>
      <dgm:spPr/>
    </dgm:pt>
    <dgm:pt modelId="{D4AFE967-3991-4056-9FE2-83A86A11269A}" type="pres">
      <dgm:prSet presAssocID="{E0E99C3C-997D-410D-9918-1965134ABAB3}" presName="linearProcess" presStyleCnt="0"/>
      <dgm:spPr/>
    </dgm:pt>
    <dgm:pt modelId="{98406AFF-BA9C-416D-8805-9E400502650C}" type="pres">
      <dgm:prSet presAssocID="{9B8AA277-7BCA-4345-94B6-45B596D8B5E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323BF42-0758-4944-A41C-E9C7D6C641FC}" type="pres">
      <dgm:prSet presAssocID="{0ACF840D-6CAB-42F4-A994-6398F2FD7DA9}" presName="sibTrans" presStyleCnt="0"/>
      <dgm:spPr/>
    </dgm:pt>
    <dgm:pt modelId="{16805B35-0360-4D75-BD16-1C20C81C3582}" type="pres">
      <dgm:prSet presAssocID="{C24DB80F-CAE2-42A5-9A77-E26C76E1646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3C9BC9-6AC8-4906-994A-9DD6235529D7}" type="pres">
      <dgm:prSet presAssocID="{564799D5-C9E1-47F6-B17C-25A1A283D9CC}" presName="sibTrans" presStyleCnt="0"/>
      <dgm:spPr/>
    </dgm:pt>
    <dgm:pt modelId="{40A1DBDC-C078-4C50-BD42-DC56558DB384}" type="pres">
      <dgm:prSet presAssocID="{696FD13A-DBC2-4ECC-A781-4FB964C981B6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31DD826-1177-4E2B-9395-9B22B6A816FF}" type="presOf" srcId="{E0E99C3C-997D-410D-9918-1965134ABAB3}" destId="{19353651-EF60-416B-B241-C295EF335E2F}" srcOrd="0" destOrd="0" presId="urn:microsoft.com/office/officeart/2005/8/layout/hProcess9"/>
    <dgm:cxn modelId="{CA72B32E-1833-485D-9F1F-7840DE529EE9}" srcId="{E0E99C3C-997D-410D-9918-1965134ABAB3}" destId="{C24DB80F-CAE2-42A5-9A77-E26C76E16465}" srcOrd="1" destOrd="0" parTransId="{450AD732-9747-4151-BCF0-F66CCAF8E191}" sibTransId="{564799D5-C9E1-47F6-B17C-25A1A283D9CC}"/>
    <dgm:cxn modelId="{8DDD3CE7-8ACE-4398-92FC-DAA938819B65}" type="presOf" srcId="{C24DB80F-CAE2-42A5-9A77-E26C76E16465}" destId="{16805B35-0360-4D75-BD16-1C20C81C3582}" srcOrd="0" destOrd="0" presId="urn:microsoft.com/office/officeart/2005/8/layout/hProcess9"/>
    <dgm:cxn modelId="{34BAB99A-72E6-4CE1-A3A1-EDCE81E8A754}" srcId="{E0E99C3C-997D-410D-9918-1965134ABAB3}" destId="{9B8AA277-7BCA-4345-94B6-45B596D8B5E4}" srcOrd="0" destOrd="0" parTransId="{DD3D4522-0CC5-41F6-B4CF-0085F8D05210}" sibTransId="{0ACF840D-6CAB-42F4-A994-6398F2FD7DA9}"/>
    <dgm:cxn modelId="{2EA3D5B7-F5FF-4A90-9503-537108A75BF5}" srcId="{E0E99C3C-997D-410D-9918-1965134ABAB3}" destId="{696FD13A-DBC2-4ECC-A781-4FB964C981B6}" srcOrd="2" destOrd="0" parTransId="{25C75CD2-0122-49B8-8892-A2BA229B3A23}" sibTransId="{1D3D0A7A-1C10-4F8E-966F-8341E054BC01}"/>
    <dgm:cxn modelId="{803A72D3-A1DE-4B0C-830F-2CE26F58032C}" type="presOf" srcId="{696FD13A-DBC2-4ECC-A781-4FB964C981B6}" destId="{40A1DBDC-C078-4C50-BD42-DC56558DB384}" srcOrd="0" destOrd="0" presId="urn:microsoft.com/office/officeart/2005/8/layout/hProcess9"/>
    <dgm:cxn modelId="{BBD31D94-AA8F-4513-9680-7C27DA76319C}" type="presOf" srcId="{9B8AA277-7BCA-4345-94B6-45B596D8B5E4}" destId="{98406AFF-BA9C-416D-8805-9E400502650C}" srcOrd="0" destOrd="0" presId="urn:microsoft.com/office/officeart/2005/8/layout/hProcess9"/>
    <dgm:cxn modelId="{5870274F-479C-4D3C-B242-50FD564DD75E}" type="presParOf" srcId="{19353651-EF60-416B-B241-C295EF335E2F}" destId="{A77E2645-F03B-43F1-9813-944E54619B15}" srcOrd="0" destOrd="0" presId="urn:microsoft.com/office/officeart/2005/8/layout/hProcess9"/>
    <dgm:cxn modelId="{A2D7FAF8-26CA-4173-A21A-9AC184A16540}" type="presParOf" srcId="{19353651-EF60-416B-B241-C295EF335E2F}" destId="{D4AFE967-3991-4056-9FE2-83A86A11269A}" srcOrd="1" destOrd="0" presId="urn:microsoft.com/office/officeart/2005/8/layout/hProcess9"/>
    <dgm:cxn modelId="{5A37935C-7054-42BD-BAAD-5259BA594670}" type="presParOf" srcId="{D4AFE967-3991-4056-9FE2-83A86A11269A}" destId="{98406AFF-BA9C-416D-8805-9E400502650C}" srcOrd="0" destOrd="0" presId="urn:microsoft.com/office/officeart/2005/8/layout/hProcess9"/>
    <dgm:cxn modelId="{35914670-622E-4AE5-8C47-948A0762838F}" type="presParOf" srcId="{D4AFE967-3991-4056-9FE2-83A86A11269A}" destId="{4323BF42-0758-4944-A41C-E9C7D6C641FC}" srcOrd="1" destOrd="0" presId="urn:microsoft.com/office/officeart/2005/8/layout/hProcess9"/>
    <dgm:cxn modelId="{2982B01B-D409-447D-8830-720B7353F020}" type="presParOf" srcId="{D4AFE967-3991-4056-9FE2-83A86A11269A}" destId="{16805B35-0360-4D75-BD16-1C20C81C3582}" srcOrd="2" destOrd="0" presId="urn:microsoft.com/office/officeart/2005/8/layout/hProcess9"/>
    <dgm:cxn modelId="{045399D8-C79F-4C02-9EBE-80CF46A7C952}" type="presParOf" srcId="{D4AFE967-3991-4056-9FE2-83A86A11269A}" destId="{2D3C9BC9-6AC8-4906-994A-9DD6235529D7}" srcOrd="3" destOrd="0" presId="urn:microsoft.com/office/officeart/2005/8/layout/hProcess9"/>
    <dgm:cxn modelId="{846E347F-3B63-4BAF-B097-5FCCC6DB394B}" type="presParOf" srcId="{D4AFE967-3991-4056-9FE2-83A86A11269A}" destId="{40A1DBDC-C078-4C50-BD42-DC56558DB38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6A10B7C-A5AE-4DE9-A47B-7759A42F756F}" type="doc">
      <dgm:prSet loTypeId="urn:microsoft.com/office/officeart/2005/8/layout/vList3" loCatId="picture" qsTypeId="urn:microsoft.com/office/officeart/2005/8/quickstyle/simple1" qsCatId="simple" csTypeId="urn:microsoft.com/office/officeart/2005/8/colors/colorful1" csCatId="colorful" phldr="1"/>
      <dgm:spPr/>
    </dgm:pt>
    <dgm:pt modelId="{A00CEC77-528C-4530-98C3-D0701A7A3A5C}">
      <dgm:prSet phldrT="[Texto]" custT="1"/>
      <dgm:spPr/>
      <dgm:t>
        <a:bodyPr/>
        <a:lstStyle/>
        <a:p>
          <a:r>
            <a:rPr lang="es-MX" sz="2000" dirty="0" smtClean="0"/>
            <a:t>Soluciones Particulares: Son las que no provienen de la solución general</a:t>
          </a:r>
          <a:endParaRPr lang="es-MX" sz="2000" dirty="0"/>
        </a:p>
      </dgm:t>
    </dgm:pt>
    <dgm:pt modelId="{40BF43A0-5E3E-4E8B-AC7D-78D7A92C7F8C}" type="sibTrans" cxnId="{9ECA707B-4192-472E-8660-B3A26B5FFE94}">
      <dgm:prSet/>
      <dgm:spPr/>
      <dgm:t>
        <a:bodyPr/>
        <a:lstStyle/>
        <a:p>
          <a:endParaRPr lang="es-MX"/>
        </a:p>
      </dgm:t>
    </dgm:pt>
    <dgm:pt modelId="{0DA5C0B9-71C4-4FBE-9532-D48316EE97E4}" type="parTrans" cxnId="{9ECA707B-4192-472E-8660-B3A26B5FFE94}">
      <dgm:prSet/>
      <dgm:spPr/>
      <dgm:t>
        <a:bodyPr/>
        <a:lstStyle/>
        <a:p>
          <a:endParaRPr lang="es-MX"/>
        </a:p>
      </dgm:t>
    </dgm:pt>
    <dgm:pt modelId="{A9A4EE3C-0F09-43B9-9182-4F142AE7DC6D}">
      <dgm:prSet phldrT="[Texto]" custT="1"/>
      <dgm:spPr/>
      <dgm:t>
        <a:bodyPr/>
        <a:lstStyle/>
        <a:p>
          <a:r>
            <a:rPr lang="es-MX" sz="2000" dirty="0" smtClean="0"/>
            <a:t>Solución General: Es aquella que tiene “n” constantes esenciales y arbitrarias donde “n” es el orden de la ecuación</a:t>
          </a:r>
          <a:endParaRPr lang="es-MX" sz="2000" dirty="0"/>
        </a:p>
      </dgm:t>
    </dgm:pt>
    <dgm:pt modelId="{77BB7C1E-1380-42AA-8EA6-F8335A0B170F}" type="sibTrans" cxnId="{90DAE913-7E91-4D7A-9A6D-7AAD6511DF62}">
      <dgm:prSet/>
      <dgm:spPr/>
      <dgm:t>
        <a:bodyPr/>
        <a:lstStyle/>
        <a:p>
          <a:endParaRPr lang="es-MX"/>
        </a:p>
      </dgm:t>
    </dgm:pt>
    <dgm:pt modelId="{26A622E7-8554-4EE3-9276-6CD351B808BC}" type="parTrans" cxnId="{90DAE913-7E91-4D7A-9A6D-7AAD6511DF62}">
      <dgm:prSet/>
      <dgm:spPr/>
      <dgm:t>
        <a:bodyPr/>
        <a:lstStyle/>
        <a:p>
          <a:endParaRPr lang="es-MX"/>
        </a:p>
      </dgm:t>
    </dgm:pt>
    <dgm:pt modelId="{DC428248-6C88-4188-8BB1-360B2F9C07EA}">
      <dgm:prSet phldrT="[Texto]" custT="1"/>
      <dgm:spPr/>
      <dgm:t>
        <a:bodyPr/>
        <a:lstStyle/>
        <a:p>
          <a:r>
            <a:rPr lang="es-MX" sz="2000" dirty="0" smtClean="0"/>
            <a:t>La solución de una E.D., es una función que reduce la ecuación a una identidad</a:t>
          </a:r>
          <a:endParaRPr lang="es-MX" sz="2000" dirty="0"/>
        </a:p>
      </dgm:t>
    </dgm:pt>
    <dgm:pt modelId="{F0294262-EFC1-4EBF-A6C7-7130F647C1AE}" type="sibTrans" cxnId="{C31D3A3C-623A-4232-AB11-3C1E7ADECC82}">
      <dgm:prSet/>
      <dgm:spPr/>
      <dgm:t>
        <a:bodyPr/>
        <a:lstStyle/>
        <a:p>
          <a:endParaRPr lang="es-MX"/>
        </a:p>
      </dgm:t>
    </dgm:pt>
    <dgm:pt modelId="{92E9AADD-D8FF-46E5-B23D-AB736E66AF92}" type="parTrans" cxnId="{C31D3A3C-623A-4232-AB11-3C1E7ADECC82}">
      <dgm:prSet/>
      <dgm:spPr/>
      <dgm:t>
        <a:bodyPr/>
        <a:lstStyle/>
        <a:p>
          <a:endParaRPr lang="es-MX"/>
        </a:p>
      </dgm:t>
    </dgm:pt>
    <dgm:pt modelId="{3363F893-7F84-4996-8381-5BCC69C54C6C}">
      <dgm:prSet custT="1"/>
      <dgm:spPr/>
      <dgm:t>
        <a:bodyPr/>
        <a:lstStyle/>
        <a:p>
          <a:r>
            <a:rPr lang="es-MX" sz="2000" b="0" dirty="0" smtClean="0"/>
            <a:t>Las E.D. lineales no tienen soluciones singulares</a:t>
          </a:r>
          <a:endParaRPr lang="es-MX" sz="2000" b="0" dirty="0"/>
        </a:p>
      </dgm:t>
    </dgm:pt>
    <dgm:pt modelId="{31A97496-0008-4296-8EB4-5181D555D9E8}" type="parTrans" cxnId="{1E504AD3-CA36-4E38-B6F0-7B8F85CE6A25}">
      <dgm:prSet/>
      <dgm:spPr/>
      <dgm:t>
        <a:bodyPr/>
        <a:lstStyle/>
        <a:p>
          <a:endParaRPr lang="es-MX"/>
        </a:p>
      </dgm:t>
    </dgm:pt>
    <dgm:pt modelId="{E90C6FBA-EA87-444D-9FE3-0CE9F8F1A5E4}" type="sibTrans" cxnId="{1E504AD3-CA36-4E38-B6F0-7B8F85CE6A25}">
      <dgm:prSet/>
      <dgm:spPr/>
      <dgm:t>
        <a:bodyPr/>
        <a:lstStyle/>
        <a:p>
          <a:endParaRPr lang="es-MX"/>
        </a:p>
      </dgm:t>
    </dgm:pt>
    <dgm:pt modelId="{1A6B4D5D-A924-451E-91E2-400A044D0B5B}" type="pres">
      <dgm:prSet presAssocID="{86A10B7C-A5AE-4DE9-A47B-7759A42F756F}" presName="linearFlow" presStyleCnt="0">
        <dgm:presLayoutVars>
          <dgm:dir/>
          <dgm:resizeHandles val="exact"/>
        </dgm:presLayoutVars>
      </dgm:prSet>
      <dgm:spPr/>
    </dgm:pt>
    <dgm:pt modelId="{3E59C97E-0F11-4B3F-BC5A-B1CFE7B85A72}" type="pres">
      <dgm:prSet presAssocID="{DC428248-6C88-4188-8BB1-360B2F9C07EA}" presName="composite" presStyleCnt="0"/>
      <dgm:spPr/>
    </dgm:pt>
    <dgm:pt modelId="{E79321CF-A66B-441F-A2D9-0E8D6E1BBEA3}" type="pres">
      <dgm:prSet presAssocID="{DC428248-6C88-4188-8BB1-360B2F9C07EA}" presName="imgShp" presStyleLbl="fgImgPlace1" presStyleIdx="0" presStyleCnt="4" custScaleX="77042" custLinFactX="-55052" custLinFactNeighborX="-100000" custLinFactNeighborY="5460"/>
      <dgm:spPr/>
    </dgm:pt>
    <dgm:pt modelId="{39321B26-BC56-4B39-94AD-8B0EA5FB65A1}" type="pres">
      <dgm:prSet presAssocID="{DC428248-6C88-4188-8BB1-360B2F9C07EA}" presName="txShp" presStyleLbl="node1" presStyleIdx="0" presStyleCnt="4" custScaleX="144161" custScaleY="9423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92D6B4-8A69-455F-82AF-B14FE805BB4F}" type="pres">
      <dgm:prSet presAssocID="{F0294262-EFC1-4EBF-A6C7-7130F647C1AE}" presName="spacing" presStyleCnt="0"/>
      <dgm:spPr/>
    </dgm:pt>
    <dgm:pt modelId="{D065B4B1-80DF-4F00-BC72-D2810DD9E122}" type="pres">
      <dgm:prSet presAssocID="{A9A4EE3C-0F09-43B9-9182-4F142AE7DC6D}" presName="composite" presStyleCnt="0"/>
      <dgm:spPr/>
    </dgm:pt>
    <dgm:pt modelId="{07168E2B-3A6B-434B-9405-633CC04626BE}" type="pres">
      <dgm:prSet presAssocID="{A9A4EE3C-0F09-43B9-9182-4F142AE7DC6D}" presName="imgShp" presStyleLbl="fgImgPlace1" presStyleIdx="1" presStyleCnt="4" custScaleX="79315" custLinFactX="-53915" custLinFactNeighborX="-100000" custLinFactNeighborY="144"/>
      <dgm:spPr/>
    </dgm:pt>
    <dgm:pt modelId="{551A9AF1-B1A9-4ABA-A983-160783478699}" type="pres">
      <dgm:prSet presAssocID="{A9A4EE3C-0F09-43B9-9182-4F142AE7DC6D}" presName="txShp" presStyleLbl="node1" presStyleIdx="1" presStyleCnt="4" custScaleX="1425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56368D-5F6A-4028-8A4B-5E20F877F2F5}" type="pres">
      <dgm:prSet presAssocID="{77BB7C1E-1380-42AA-8EA6-F8335A0B170F}" presName="spacing" presStyleCnt="0"/>
      <dgm:spPr/>
    </dgm:pt>
    <dgm:pt modelId="{17160F81-94CC-4949-B3DD-5305625D6CC1}" type="pres">
      <dgm:prSet presAssocID="{A00CEC77-528C-4530-98C3-D0701A7A3A5C}" presName="composite" presStyleCnt="0"/>
      <dgm:spPr/>
    </dgm:pt>
    <dgm:pt modelId="{B6BF1F94-EACC-4421-A0AE-48E13FA5E15E}" type="pres">
      <dgm:prSet presAssocID="{A00CEC77-528C-4530-98C3-D0701A7A3A5C}" presName="imgShp" presStyleLbl="fgImgPlace1" presStyleIdx="2" presStyleCnt="4" custScaleX="91607" custScaleY="97541" custLinFactX="-26361" custLinFactNeighborX="-100000" custLinFactNeighborY="-3623"/>
      <dgm:spPr/>
    </dgm:pt>
    <dgm:pt modelId="{4B156DD9-E23B-4A94-BA3A-B13CA87EEA85}" type="pres">
      <dgm:prSet presAssocID="{A00CEC77-528C-4530-98C3-D0701A7A3A5C}" presName="txShp" presStyleLbl="node1" presStyleIdx="2" presStyleCnt="4" custScaleX="142539" custScaleY="1032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BA67E0-E49B-4D7A-82E9-51963C342B0C}" type="pres">
      <dgm:prSet presAssocID="{40BF43A0-5E3E-4E8B-AC7D-78D7A92C7F8C}" presName="spacing" presStyleCnt="0"/>
      <dgm:spPr/>
    </dgm:pt>
    <dgm:pt modelId="{BC90A148-6D22-4AD7-8CAB-B3CA9D128A97}" type="pres">
      <dgm:prSet presAssocID="{3363F893-7F84-4996-8381-5BCC69C54C6C}" presName="composite" presStyleCnt="0"/>
      <dgm:spPr/>
    </dgm:pt>
    <dgm:pt modelId="{D83A6F9F-39B2-44BE-B624-DB2670221AB1}" type="pres">
      <dgm:prSet presAssocID="{3363F893-7F84-4996-8381-5BCC69C54C6C}" presName="imgShp" presStyleLbl="fgImgPlace1" presStyleIdx="3" presStyleCnt="4" custScaleX="87099" custLinFactX="-8414" custLinFactNeighborX="-100000" custLinFactNeighborY="-1147"/>
      <dgm:spPr/>
    </dgm:pt>
    <dgm:pt modelId="{1348B7B5-D646-4073-A7F0-E90E4991E1DE}" type="pres">
      <dgm:prSet presAssocID="{3363F893-7F84-4996-8381-5BCC69C54C6C}" presName="txShp" presStyleLbl="node1" presStyleIdx="3" presStyleCnt="4" custScaleX="1416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ECA707B-4192-472E-8660-B3A26B5FFE94}" srcId="{86A10B7C-A5AE-4DE9-A47B-7759A42F756F}" destId="{A00CEC77-528C-4530-98C3-D0701A7A3A5C}" srcOrd="2" destOrd="0" parTransId="{0DA5C0B9-71C4-4FBE-9532-D48316EE97E4}" sibTransId="{40BF43A0-5E3E-4E8B-AC7D-78D7A92C7F8C}"/>
    <dgm:cxn modelId="{C0FEF6F0-1134-4691-B5C3-8E156A413059}" type="presOf" srcId="{3363F893-7F84-4996-8381-5BCC69C54C6C}" destId="{1348B7B5-D646-4073-A7F0-E90E4991E1DE}" srcOrd="0" destOrd="0" presId="urn:microsoft.com/office/officeart/2005/8/layout/vList3"/>
    <dgm:cxn modelId="{90DAE913-7E91-4D7A-9A6D-7AAD6511DF62}" srcId="{86A10B7C-A5AE-4DE9-A47B-7759A42F756F}" destId="{A9A4EE3C-0F09-43B9-9182-4F142AE7DC6D}" srcOrd="1" destOrd="0" parTransId="{26A622E7-8554-4EE3-9276-6CD351B808BC}" sibTransId="{77BB7C1E-1380-42AA-8EA6-F8335A0B170F}"/>
    <dgm:cxn modelId="{C31D3A3C-623A-4232-AB11-3C1E7ADECC82}" srcId="{86A10B7C-A5AE-4DE9-A47B-7759A42F756F}" destId="{DC428248-6C88-4188-8BB1-360B2F9C07EA}" srcOrd="0" destOrd="0" parTransId="{92E9AADD-D8FF-46E5-B23D-AB736E66AF92}" sibTransId="{F0294262-EFC1-4EBF-A6C7-7130F647C1AE}"/>
    <dgm:cxn modelId="{B79F5717-851A-4CBE-AF6C-4C364F9ECCEB}" type="presOf" srcId="{DC428248-6C88-4188-8BB1-360B2F9C07EA}" destId="{39321B26-BC56-4B39-94AD-8B0EA5FB65A1}" srcOrd="0" destOrd="0" presId="urn:microsoft.com/office/officeart/2005/8/layout/vList3"/>
    <dgm:cxn modelId="{1E504AD3-CA36-4E38-B6F0-7B8F85CE6A25}" srcId="{86A10B7C-A5AE-4DE9-A47B-7759A42F756F}" destId="{3363F893-7F84-4996-8381-5BCC69C54C6C}" srcOrd="3" destOrd="0" parTransId="{31A97496-0008-4296-8EB4-5181D555D9E8}" sibTransId="{E90C6FBA-EA87-444D-9FE3-0CE9F8F1A5E4}"/>
    <dgm:cxn modelId="{EA878681-BB64-4B2D-BD59-143D77D4C578}" type="presOf" srcId="{A00CEC77-528C-4530-98C3-D0701A7A3A5C}" destId="{4B156DD9-E23B-4A94-BA3A-B13CA87EEA85}" srcOrd="0" destOrd="0" presId="urn:microsoft.com/office/officeart/2005/8/layout/vList3"/>
    <dgm:cxn modelId="{5FC8CAE4-6140-426A-8F32-844D41CCD2CC}" type="presOf" srcId="{86A10B7C-A5AE-4DE9-A47B-7759A42F756F}" destId="{1A6B4D5D-A924-451E-91E2-400A044D0B5B}" srcOrd="0" destOrd="0" presId="urn:microsoft.com/office/officeart/2005/8/layout/vList3"/>
    <dgm:cxn modelId="{4A97D314-E5B9-4D3A-919F-890ACC66342A}" type="presOf" srcId="{A9A4EE3C-0F09-43B9-9182-4F142AE7DC6D}" destId="{551A9AF1-B1A9-4ABA-A983-160783478699}" srcOrd="0" destOrd="0" presId="urn:microsoft.com/office/officeart/2005/8/layout/vList3"/>
    <dgm:cxn modelId="{95BB9A07-2F3B-490F-888C-FAE46ECBD9B1}" type="presParOf" srcId="{1A6B4D5D-A924-451E-91E2-400A044D0B5B}" destId="{3E59C97E-0F11-4B3F-BC5A-B1CFE7B85A72}" srcOrd="0" destOrd="0" presId="urn:microsoft.com/office/officeart/2005/8/layout/vList3"/>
    <dgm:cxn modelId="{42070CB5-DC13-4806-A4A0-79C134BB0446}" type="presParOf" srcId="{3E59C97E-0F11-4B3F-BC5A-B1CFE7B85A72}" destId="{E79321CF-A66B-441F-A2D9-0E8D6E1BBEA3}" srcOrd="0" destOrd="0" presId="urn:microsoft.com/office/officeart/2005/8/layout/vList3"/>
    <dgm:cxn modelId="{327F1D66-2CFC-461E-B8B7-4C163F21E127}" type="presParOf" srcId="{3E59C97E-0F11-4B3F-BC5A-B1CFE7B85A72}" destId="{39321B26-BC56-4B39-94AD-8B0EA5FB65A1}" srcOrd="1" destOrd="0" presId="urn:microsoft.com/office/officeart/2005/8/layout/vList3"/>
    <dgm:cxn modelId="{CC190D56-F048-476F-A374-BECA3597500D}" type="presParOf" srcId="{1A6B4D5D-A924-451E-91E2-400A044D0B5B}" destId="{5492D6B4-8A69-455F-82AF-B14FE805BB4F}" srcOrd="1" destOrd="0" presId="urn:microsoft.com/office/officeart/2005/8/layout/vList3"/>
    <dgm:cxn modelId="{1C09FE90-4A73-4320-BD1B-46CCD482E4F7}" type="presParOf" srcId="{1A6B4D5D-A924-451E-91E2-400A044D0B5B}" destId="{D065B4B1-80DF-4F00-BC72-D2810DD9E122}" srcOrd="2" destOrd="0" presId="urn:microsoft.com/office/officeart/2005/8/layout/vList3"/>
    <dgm:cxn modelId="{C57EEBDE-30F6-4E01-A44E-7B166CDC901B}" type="presParOf" srcId="{D065B4B1-80DF-4F00-BC72-D2810DD9E122}" destId="{07168E2B-3A6B-434B-9405-633CC04626BE}" srcOrd="0" destOrd="0" presId="urn:microsoft.com/office/officeart/2005/8/layout/vList3"/>
    <dgm:cxn modelId="{08B72FDA-EBF7-41DD-927A-7E736795EBCE}" type="presParOf" srcId="{D065B4B1-80DF-4F00-BC72-D2810DD9E122}" destId="{551A9AF1-B1A9-4ABA-A983-160783478699}" srcOrd="1" destOrd="0" presId="urn:microsoft.com/office/officeart/2005/8/layout/vList3"/>
    <dgm:cxn modelId="{F23BAF81-5781-4E76-9051-0818B1128A2F}" type="presParOf" srcId="{1A6B4D5D-A924-451E-91E2-400A044D0B5B}" destId="{0256368D-5F6A-4028-8A4B-5E20F877F2F5}" srcOrd="3" destOrd="0" presId="urn:microsoft.com/office/officeart/2005/8/layout/vList3"/>
    <dgm:cxn modelId="{F5A7AAC1-30DC-4563-8DDE-F2B96F5F89A6}" type="presParOf" srcId="{1A6B4D5D-A924-451E-91E2-400A044D0B5B}" destId="{17160F81-94CC-4949-B3DD-5305625D6CC1}" srcOrd="4" destOrd="0" presId="urn:microsoft.com/office/officeart/2005/8/layout/vList3"/>
    <dgm:cxn modelId="{F5438D85-91F3-4EE9-B2CE-00C5331993B0}" type="presParOf" srcId="{17160F81-94CC-4949-B3DD-5305625D6CC1}" destId="{B6BF1F94-EACC-4421-A0AE-48E13FA5E15E}" srcOrd="0" destOrd="0" presId="urn:microsoft.com/office/officeart/2005/8/layout/vList3"/>
    <dgm:cxn modelId="{334DF08A-6951-44C2-B7C7-5B6B8923492F}" type="presParOf" srcId="{17160F81-94CC-4949-B3DD-5305625D6CC1}" destId="{4B156DD9-E23B-4A94-BA3A-B13CA87EEA85}" srcOrd="1" destOrd="0" presId="urn:microsoft.com/office/officeart/2005/8/layout/vList3"/>
    <dgm:cxn modelId="{33750158-FE42-4706-B16B-1E81D31E6D61}" type="presParOf" srcId="{1A6B4D5D-A924-451E-91E2-400A044D0B5B}" destId="{49BA67E0-E49B-4D7A-82E9-51963C342B0C}" srcOrd="5" destOrd="0" presId="urn:microsoft.com/office/officeart/2005/8/layout/vList3"/>
    <dgm:cxn modelId="{6D5D5B33-1F49-41B1-9C54-9838A1D2398C}" type="presParOf" srcId="{1A6B4D5D-A924-451E-91E2-400A044D0B5B}" destId="{BC90A148-6D22-4AD7-8CAB-B3CA9D128A97}" srcOrd="6" destOrd="0" presId="urn:microsoft.com/office/officeart/2005/8/layout/vList3"/>
    <dgm:cxn modelId="{B1E542F7-0485-4C7E-A082-C018E3974730}" type="presParOf" srcId="{BC90A148-6D22-4AD7-8CAB-B3CA9D128A97}" destId="{D83A6F9F-39B2-44BE-B624-DB2670221AB1}" srcOrd="0" destOrd="0" presId="urn:microsoft.com/office/officeart/2005/8/layout/vList3"/>
    <dgm:cxn modelId="{8156A655-2CA0-4498-831C-70674AA82177}" type="presParOf" srcId="{BC90A148-6D22-4AD7-8CAB-B3CA9D128A97}" destId="{1348B7B5-D646-4073-A7F0-E90E4991E1D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142ACCE-925A-4071-92E5-FB96385E517C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9241342-785B-4114-ACB5-6AA3B33FCC32}">
      <dgm:prSet phldrT="[Texto]" custT="1"/>
      <dgm:spPr/>
      <dgm:t>
        <a:bodyPr/>
        <a:lstStyle/>
        <a:p>
          <a:r>
            <a:rPr lang="es-MX" sz="1400" b="1" i="1" dirty="0" smtClean="0"/>
            <a:t>¿Qué tan rápido </a:t>
          </a:r>
          <a:r>
            <a:rPr lang="es-MX" sz="1600" b="1" i="1" dirty="0" smtClean="0"/>
            <a:t>se</a:t>
          </a:r>
          <a:r>
            <a:rPr lang="es-MX" sz="1400" b="1" i="1" dirty="0" smtClean="0"/>
            <a:t> propaga una enfermedad?</a:t>
          </a:r>
          <a:endParaRPr lang="es-MX" sz="1400" b="1" dirty="0"/>
        </a:p>
      </dgm:t>
    </dgm:pt>
    <dgm:pt modelId="{D206F162-1849-47D2-BEAB-2BB856F99DDB}" type="parTrans" cxnId="{C5978B55-2423-4246-91EF-CA5EB242C2EC}">
      <dgm:prSet/>
      <dgm:spPr/>
      <dgm:t>
        <a:bodyPr/>
        <a:lstStyle/>
        <a:p>
          <a:endParaRPr lang="es-MX"/>
        </a:p>
      </dgm:t>
    </dgm:pt>
    <dgm:pt modelId="{AF5724A5-16AE-4DC0-9CE5-6F9A1F05BDD8}" type="sibTrans" cxnId="{C5978B55-2423-4246-91EF-CA5EB242C2EC}">
      <dgm:prSet/>
      <dgm:spPr/>
      <dgm:t>
        <a:bodyPr/>
        <a:lstStyle/>
        <a:p>
          <a:endParaRPr lang="es-MX"/>
        </a:p>
      </dgm:t>
    </dgm:pt>
    <dgm:pt modelId="{18373275-CA7D-4AFD-9FEB-FF74038F8BA9}">
      <dgm:prSet phldrT="[Texto]" custT="1"/>
      <dgm:spPr/>
      <dgm:t>
        <a:bodyPr/>
        <a:lstStyle/>
        <a:p>
          <a:r>
            <a:rPr lang="es-MX" sz="2000" b="1" dirty="0" smtClean="0"/>
            <a:t>Modelo matemático   </a:t>
          </a:r>
          <a:endParaRPr lang="es-MX" sz="2000" b="1" dirty="0"/>
        </a:p>
      </dgm:t>
    </dgm:pt>
    <dgm:pt modelId="{2061293A-7074-4F5F-B164-9C5CDAEE256D}" type="parTrans" cxnId="{5E717294-D490-4962-B5AA-8CAE0A061C41}">
      <dgm:prSet/>
      <dgm:spPr/>
      <dgm:t>
        <a:bodyPr/>
        <a:lstStyle/>
        <a:p>
          <a:endParaRPr lang="es-MX"/>
        </a:p>
      </dgm:t>
    </dgm:pt>
    <dgm:pt modelId="{330F0D30-7CCB-4F8D-A858-8CC405BECDA9}" type="sibTrans" cxnId="{5E717294-D490-4962-B5AA-8CAE0A061C41}">
      <dgm:prSet/>
      <dgm:spPr/>
      <dgm:t>
        <a:bodyPr/>
        <a:lstStyle/>
        <a:p>
          <a:endParaRPr lang="es-MX"/>
        </a:p>
      </dgm:t>
    </dgm:pt>
    <dgm:pt modelId="{9E7C1671-C889-470F-917F-AA142AAE5630}">
      <dgm:prSet phldrT="[Texto]" custT="1"/>
      <dgm:spPr/>
      <dgm:t>
        <a:bodyPr/>
        <a:lstStyle/>
        <a:p>
          <a:r>
            <a:rPr lang="es-MX" sz="1400" b="1" i="1" dirty="0" smtClean="0"/>
            <a:t>¿Qué tan rápido cambia una población?</a:t>
          </a:r>
          <a:r>
            <a:rPr lang="es-MX" sz="1400" b="1" dirty="0" smtClean="0"/>
            <a:t> </a:t>
          </a:r>
          <a:endParaRPr lang="es-MX" sz="1400" b="1" dirty="0"/>
        </a:p>
      </dgm:t>
    </dgm:pt>
    <dgm:pt modelId="{7B358E5B-C30C-4271-9E73-584C1CC06751}" type="parTrans" cxnId="{737B9CC4-371C-4E0A-9AAE-572BA553F312}">
      <dgm:prSet/>
      <dgm:spPr/>
      <dgm:t>
        <a:bodyPr/>
        <a:lstStyle/>
        <a:p>
          <a:endParaRPr lang="es-MX"/>
        </a:p>
      </dgm:t>
    </dgm:pt>
    <dgm:pt modelId="{F143899F-3043-4E1D-A863-941C2EE10141}" type="sibTrans" cxnId="{737B9CC4-371C-4E0A-9AAE-572BA553F312}">
      <dgm:prSet/>
      <dgm:spPr>
        <a:solidFill>
          <a:srgbClr val="00B0F0"/>
        </a:solidFill>
      </dgm:spPr>
      <dgm:t>
        <a:bodyPr/>
        <a:lstStyle/>
        <a:p>
          <a:endParaRPr lang="es-MX"/>
        </a:p>
      </dgm:t>
    </dgm:pt>
    <dgm:pt modelId="{3F8E6F8A-E701-4F45-8FFC-7E4EE91B2F65}">
      <dgm:prSet phldrT="[Texto]" custT="1"/>
      <dgm:spPr/>
      <dgm:t>
        <a:bodyPr/>
        <a:lstStyle/>
        <a:p>
          <a:r>
            <a:rPr lang="es-MX" sz="2000" b="1" dirty="0" smtClean="0"/>
            <a:t>Implican razones de cambio o derivadas</a:t>
          </a:r>
          <a:endParaRPr lang="es-MX" sz="2000" b="1" dirty="0"/>
        </a:p>
      </dgm:t>
    </dgm:pt>
    <dgm:pt modelId="{5A85D919-E2D3-4303-83C7-C85E4967A659}" type="parTrans" cxnId="{0A3C7A90-091A-4CCA-AAEC-BFEA0172D3FC}">
      <dgm:prSet/>
      <dgm:spPr/>
      <dgm:t>
        <a:bodyPr/>
        <a:lstStyle/>
        <a:p>
          <a:endParaRPr lang="es-MX"/>
        </a:p>
      </dgm:t>
    </dgm:pt>
    <dgm:pt modelId="{80198D2F-1384-420C-9779-30D6F40202E1}" type="sibTrans" cxnId="{0A3C7A90-091A-4CCA-AAEC-BFEA0172D3FC}">
      <dgm:prSet/>
      <dgm:spPr/>
      <dgm:t>
        <a:bodyPr/>
        <a:lstStyle/>
        <a:p>
          <a:endParaRPr lang="es-MX"/>
        </a:p>
      </dgm:t>
    </dgm:pt>
    <dgm:pt modelId="{C97AD687-8D2A-4200-A292-C34F32673CBC}">
      <dgm:prSet phldrT="[Texto]" custT="1"/>
      <dgm:spPr>
        <a:solidFill>
          <a:srgbClr val="B24A9E"/>
        </a:solidFill>
      </dgm:spPr>
      <dgm:t>
        <a:bodyPr/>
        <a:lstStyle/>
        <a:p>
          <a:r>
            <a:rPr lang="es-MX" sz="1400" b="1" dirty="0" smtClean="0"/>
            <a:t>La descripción matemática     de </a:t>
          </a:r>
          <a:r>
            <a:rPr lang="es-MX" sz="1400" b="1" dirty="0" err="1" smtClean="0"/>
            <a:t>experimentosobservaciones</a:t>
          </a:r>
          <a:r>
            <a:rPr lang="es-MX" sz="1400" b="1" dirty="0" smtClean="0"/>
            <a:t> o teorías </a:t>
          </a:r>
          <a:endParaRPr lang="es-MX" sz="1400" b="1" dirty="0"/>
        </a:p>
      </dgm:t>
    </dgm:pt>
    <dgm:pt modelId="{AF249CED-C1B6-4F21-ADD2-0D11B4A5B4E7}" type="parTrans" cxnId="{5A473A9E-3029-4213-9E5B-5E429F55FC45}">
      <dgm:prSet/>
      <dgm:spPr/>
      <dgm:t>
        <a:bodyPr/>
        <a:lstStyle/>
        <a:p>
          <a:endParaRPr lang="es-MX"/>
        </a:p>
      </dgm:t>
    </dgm:pt>
    <dgm:pt modelId="{ACA3F3B5-61AA-44A5-9B08-B553D77255F7}" type="sibTrans" cxnId="{5A473A9E-3029-4213-9E5B-5E429F55FC45}">
      <dgm:prSet/>
      <dgm:spPr>
        <a:solidFill>
          <a:srgbClr val="00B050"/>
        </a:solidFill>
      </dgm:spPr>
      <dgm:t>
        <a:bodyPr/>
        <a:lstStyle/>
        <a:p>
          <a:endParaRPr lang="es-MX"/>
        </a:p>
      </dgm:t>
    </dgm:pt>
    <dgm:pt modelId="{3B1FF9E9-091F-48A5-9298-25D17A2841FA}">
      <dgm:prSet phldrT="[Texto]" phldr="1"/>
      <dgm:spPr/>
      <dgm:t>
        <a:bodyPr/>
        <a:lstStyle/>
        <a:p>
          <a:endParaRPr lang="es-MX" dirty="0"/>
        </a:p>
      </dgm:t>
    </dgm:pt>
    <dgm:pt modelId="{50C50846-297C-4D5E-A59B-86ACE77BB66D}" type="parTrans" cxnId="{4477A10E-6979-40D4-B3BD-7ACFC9E94283}">
      <dgm:prSet/>
      <dgm:spPr/>
      <dgm:t>
        <a:bodyPr/>
        <a:lstStyle/>
        <a:p>
          <a:endParaRPr lang="es-MX"/>
        </a:p>
      </dgm:t>
    </dgm:pt>
    <dgm:pt modelId="{95843B9B-CC08-455F-A6E5-91E24E842F94}" type="sibTrans" cxnId="{4477A10E-6979-40D4-B3BD-7ACFC9E94283}">
      <dgm:prSet/>
      <dgm:spPr/>
      <dgm:t>
        <a:bodyPr/>
        <a:lstStyle/>
        <a:p>
          <a:endParaRPr lang="es-MX"/>
        </a:p>
      </dgm:t>
    </dgm:pt>
    <dgm:pt modelId="{6EA8EEB6-7E89-4743-BEC8-4B1FC9510174}" type="pres">
      <dgm:prSet presAssocID="{5142ACCE-925A-4071-92E5-FB96385E517C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82D717E-7B7B-49CD-AAAA-84398B63610B}" type="pres">
      <dgm:prSet presAssocID="{29241342-785B-4114-ACB5-6AA3B33FCC32}" presName="composite" presStyleCnt="0"/>
      <dgm:spPr/>
    </dgm:pt>
    <dgm:pt modelId="{398A0137-E555-4DAC-88C2-FF8FBFCFEFEF}" type="pres">
      <dgm:prSet presAssocID="{29241342-785B-4114-ACB5-6AA3B33FCC32}" presName="Parent1" presStyleLbl="node1" presStyleIdx="0" presStyleCnt="6" custScaleX="113704" custScaleY="10935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BF5CFE-E648-4A1B-8B0E-8A15152E56EC}" type="pres">
      <dgm:prSet presAssocID="{29241342-785B-4114-ACB5-6AA3B33FCC32}" presName="Childtext1" presStyleLbl="revTx" presStyleIdx="0" presStyleCnt="3" custLinFactNeighborX="5294" custLinFactNeighborY="64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D75785-4F00-43B7-959D-CC4D638694D2}" type="pres">
      <dgm:prSet presAssocID="{29241342-785B-4114-ACB5-6AA3B33FCC32}" presName="BalanceSpacing" presStyleCnt="0"/>
      <dgm:spPr/>
    </dgm:pt>
    <dgm:pt modelId="{0F6CA079-1E6D-4593-A8C5-E85FD772B860}" type="pres">
      <dgm:prSet presAssocID="{29241342-785B-4114-ACB5-6AA3B33FCC32}" presName="BalanceSpacing1" presStyleCnt="0"/>
      <dgm:spPr/>
    </dgm:pt>
    <dgm:pt modelId="{2C60A6C5-A93F-4DD6-B040-14CD13423C3A}" type="pres">
      <dgm:prSet presAssocID="{AF5724A5-16AE-4DC0-9CE5-6F9A1F05BDD8}" presName="Accent1Text" presStyleLbl="node1" presStyleIdx="1" presStyleCnt="6"/>
      <dgm:spPr/>
      <dgm:t>
        <a:bodyPr/>
        <a:lstStyle/>
        <a:p>
          <a:endParaRPr lang="es-MX"/>
        </a:p>
      </dgm:t>
    </dgm:pt>
    <dgm:pt modelId="{CE52C430-A488-4607-9591-D8E9EF0948B1}" type="pres">
      <dgm:prSet presAssocID="{AF5724A5-16AE-4DC0-9CE5-6F9A1F05BDD8}" presName="spaceBetweenRectangles" presStyleCnt="0"/>
      <dgm:spPr/>
    </dgm:pt>
    <dgm:pt modelId="{8CB2622C-8AF3-4F1F-A4CE-348210862DD6}" type="pres">
      <dgm:prSet presAssocID="{9E7C1671-C889-470F-917F-AA142AAE5630}" presName="composite" presStyleCnt="0"/>
      <dgm:spPr/>
    </dgm:pt>
    <dgm:pt modelId="{A5B5DB9C-AC03-45A0-B82D-6BD375261E0A}" type="pres">
      <dgm:prSet presAssocID="{9E7C1671-C889-470F-917F-AA142AAE5630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D43F4E-EF32-4786-83FE-6B7904A67B21}" type="pres">
      <dgm:prSet presAssocID="{9E7C1671-C889-470F-917F-AA142AAE5630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07D4D8-BF9D-4098-9300-3A0B59809269}" type="pres">
      <dgm:prSet presAssocID="{9E7C1671-C889-470F-917F-AA142AAE5630}" presName="BalanceSpacing" presStyleCnt="0"/>
      <dgm:spPr/>
    </dgm:pt>
    <dgm:pt modelId="{3C2E9E99-F908-42A0-9E44-3252D0D67509}" type="pres">
      <dgm:prSet presAssocID="{9E7C1671-C889-470F-917F-AA142AAE5630}" presName="BalanceSpacing1" presStyleCnt="0"/>
      <dgm:spPr/>
    </dgm:pt>
    <dgm:pt modelId="{0A6A6AA9-3754-4B02-8F79-16A0F69364D8}" type="pres">
      <dgm:prSet presAssocID="{F143899F-3043-4E1D-A863-941C2EE10141}" presName="Accent1Text" presStyleLbl="node1" presStyleIdx="3" presStyleCnt="6" custLinFactNeighborX="-2911" custLinFactNeighborY="-3652"/>
      <dgm:spPr/>
      <dgm:t>
        <a:bodyPr/>
        <a:lstStyle/>
        <a:p>
          <a:endParaRPr lang="es-MX"/>
        </a:p>
      </dgm:t>
    </dgm:pt>
    <dgm:pt modelId="{6EF57A7B-8F97-40A1-8BA2-069732D2AC3C}" type="pres">
      <dgm:prSet presAssocID="{F143899F-3043-4E1D-A863-941C2EE10141}" presName="spaceBetweenRectangles" presStyleCnt="0"/>
      <dgm:spPr/>
    </dgm:pt>
    <dgm:pt modelId="{4495EAEB-9BE8-4515-804E-8D3D77C9E624}" type="pres">
      <dgm:prSet presAssocID="{C97AD687-8D2A-4200-A292-C34F32673CBC}" presName="composite" presStyleCnt="0"/>
      <dgm:spPr/>
    </dgm:pt>
    <dgm:pt modelId="{D091DFB8-1D59-419F-AEDE-4214E089D1F3}" type="pres">
      <dgm:prSet presAssocID="{C97AD687-8D2A-4200-A292-C34F32673CBC}" presName="Parent1" presStyleLbl="node1" presStyleIdx="4" presStyleCnt="6" custScaleX="135857" custScaleY="112828" custLinFactNeighborX="4086" custLinFactNeighborY="-15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57CF61-DB43-43A2-AE28-45B4A7605A6C}" type="pres">
      <dgm:prSet presAssocID="{C97AD687-8D2A-4200-A292-C34F32673CBC}" presName="Childtext1" presStyleLbl="revTx" presStyleIdx="2" presStyleCnt="3" custLinFactNeighborX="14948" custLinFactNeighborY="24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F11CE7-B1FE-4D8D-829D-0708FEE13178}" type="pres">
      <dgm:prSet presAssocID="{C97AD687-8D2A-4200-A292-C34F32673CBC}" presName="BalanceSpacing" presStyleCnt="0"/>
      <dgm:spPr/>
    </dgm:pt>
    <dgm:pt modelId="{F691E518-212D-463A-A5CA-72600E68C4CE}" type="pres">
      <dgm:prSet presAssocID="{C97AD687-8D2A-4200-A292-C34F32673CBC}" presName="BalanceSpacing1" presStyleCnt="0"/>
      <dgm:spPr/>
    </dgm:pt>
    <dgm:pt modelId="{0F9F64C2-7BF6-4A37-8237-49DEB178D99A}" type="pres">
      <dgm:prSet presAssocID="{ACA3F3B5-61AA-44A5-9B08-B553D77255F7}" presName="Accent1Text" presStyleLbl="node1" presStyleIdx="5" presStyleCnt="6" custScaleX="83694" custScaleY="79263"/>
      <dgm:spPr/>
      <dgm:t>
        <a:bodyPr/>
        <a:lstStyle/>
        <a:p>
          <a:endParaRPr lang="es-MX"/>
        </a:p>
      </dgm:t>
    </dgm:pt>
  </dgm:ptLst>
  <dgm:cxnLst>
    <dgm:cxn modelId="{D84E4B89-72E5-40B3-A122-C58A48BD4A4D}" type="presOf" srcId="{3B1FF9E9-091F-48A5-9298-25D17A2841FA}" destId="{9D57CF61-DB43-43A2-AE28-45B4A7605A6C}" srcOrd="0" destOrd="0" presId="urn:microsoft.com/office/officeart/2008/layout/AlternatingHexagons"/>
    <dgm:cxn modelId="{C5978B55-2423-4246-91EF-CA5EB242C2EC}" srcId="{5142ACCE-925A-4071-92E5-FB96385E517C}" destId="{29241342-785B-4114-ACB5-6AA3B33FCC32}" srcOrd="0" destOrd="0" parTransId="{D206F162-1849-47D2-BEAB-2BB856F99DDB}" sibTransId="{AF5724A5-16AE-4DC0-9CE5-6F9A1F05BDD8}"/>
    <dgm:cxn modelId="{0BD8C09A-DD64-4210-96A0-99B6FBCD3170}" type="presOf" srcId="{5142ACCE-925A-4071-92E5-FB96385E517C}" destId="{6EA8EEB6-7E89-4743-BEC8-4B1FC9510174}" srcOrd="0" destOrd="0" presId="urn:microsoft.com/office/officeart/2008/layout/AlternatingHexagons"/>
    <dgm:cxn modelId="{0A3C7A90-091A-4CCA-AAEC-BFEA0172D3FC}" srcId="{9E7C1671-C889-470F-917F-AA142AAE5630}" destId="{3F8E6F8A-E701-4F45-8FFC-7E4EE91B2F65}" srcOrd="0" destOrd="0" parTransId="{5A85D919-E2D3-4303-83C7-C85E4967A659}" sibTransId="{80198D2F-1384-420C-9779-30D6F40202E1}"/>
    <dgm:cxn modelId="{5E717294-D490-4962-B5AA-8CAE0A061C41}" srcId="{29241342-785B-4114-ACB5-6AA3B33FCC32}" destId="{18373275-CA7D-4AFD-9FEB-FF74038F8BA9}" srcOrd="0" destOrd="0" parTransId="{2061293A-7074-4F5F-B164-9C5CDAEE256D}" sibTransId="{330F0D30-7CCB-4F8D-A858-8CC405BECDA9}"/>
    <dgm:cxn modelId="{8A36A24B-41A0-422C-941E-07B288A76C57}" type="presOf" srcId="{ACA3F3B5-61AA-44A5-9B08-B553D77255F7}" destId="{0F9F64C2-7BF6-4A37-8237-49DEB178D99A}" srcOrd="0" destOrd="0" presId="urn:microsoft.com/office/officeart/2008/layout/AlternatingHexagons"/>
    <dgm:cxn modelId="{52B85C59-DC55-4DBB-967E-8D4865CBFB78}" type="presOf" srcId="{AF5724A5-16AE-4DC0-9CE5-6F9A1F05BDD8}" destId="{2C60A6C5-A93F-4DD6-B040-14CD13423C3A}" srcOrd="0" destOrd="0" presId="urn:microsoft.com/office/officeart/2008/layout/AlternatingHexagons"/>
    <dgm:cxn modelId="{737B9CC4-371C-4E0A-9AAE-572BA553F312}" srcId="{5142ACCE-925A-4071-92E5-FB96385E517C}" destId="{9E7C1671-C889-470F-917F-AA142AAE5630}" srcOrd="1" destOrd="0" parTransId="{7B358E5B-C30C-4271-9E73-584C1CC06751}" sibTransId="{F143899F-3043-4E1D-A863-941C2EE10141}"/>
    <dgm:cxn modelId="{E53CA6FB-319A-406C-8990-A79396E73E5A}" type="presOf" srcId="{C97AD687-8D2A-4200-A292-C34F32673CBC}" destId="{D091DFB8-1D59-419F-AEDE-4214E089D1F3}" srcOrd="0" destOrd="0" presId="urn:microsoft.com/office/officeart/2008/layout/AlternatingHexagons"/>
    <dgm:cxn modelId="{4477A10E-6979-40D4-B3BD-7ACFC9E94283}" srcId="{C97AD687-8D2A-4200-A292-C34F32673CBC}" destId="{3B1FF9E9-091F-48A5-9298-25D17A2841FA}" srcOrd="0" destOrd="0" parTransId="{50C50846-297C-4D5E-A59B-86ACE77BB66D}" sibTransId="{95843B9B-CC08-455F-A6E5-91E24E842F94}"/>
    <dgm:cxn modelId="{A43CD2E3-B5E0-4066-AC99-0E304EC0DEB6}" type="presOf" srcId="{3F8E6F8A-E701-4F45-8FFC-7E4EE91B2F65}" destId="{78D43F4E-EF32-4786-83FE-6B7904A67B21}" srcOrd="0" destOrd="0" presId="urn:microsoft.com/office/officeart/2008/layout/AlternatingHexagons"/>
    <dgm:cxn modelId="{5A473A9E-3029-4213-9E5B-5E429F55FC45}" srcId="{5142ACCE-925A-4071-92E5-FB96385E517C}" destId="{C97AD687-8D2A-4200-A292-C34F32673CBC}" srcOrd="2" destOrd="0" parTransId="{AF249CED-C1B6-4F21-ADD2-0D11B4A5B4E7}" sibTransId="{ACA3F3B5-61AA-44A5-9B08-B553D77255F7}"/>
    <dgm:cxn modelId="{4E64BD66-22D5-4266-A93D-143CF3FF1CAA}" type="presOf" srcId="{18373275-CA7D-4AFD-9FEB-FF74038F8BA9}" destId="{E4BF5CFE-E648-4A1B-8B0E-8A15152E56EC}" srcOrd="0" destOrd="0" presId="urn:microsoft.com/office/officeart/2008/layout/AlternatingHexagons"/>
    <dgm:cxn modelId="{4EA93231-7670-4A39-89EA-4E7E4868E303}" type="presOf" srcId="{29241342-785B-4114-ACB5-6AA3B33FCC32}" destId="{398A0137-E555-4DAC-88C2-FF8FBFCFEFEF}" srcOrd="0" destOrd="0" presId="urn:microsoft.com/office/officeart/2008/layout/AlternatingHexagons"/>
    <dgm:cxn modelId="{D08632BE-76C2-4FF1-A614-7F4AF3AB88F7}" type="presOf" srcId="{9E7C1671-C889-470F-917F-AA142AAE5630}" destId="{A5B5DB9C-AC03-45A0-B82D-6BD375261E0A}" srcOrd="0" destOrd="0" presId="urn:microsoft.com/office/officeart/2008/layout/AlternatingHexagons"/>
    <dgm:cxn modelId="{54BCF4B8-B82B-44B6-9AEA-A4FE17361678}" type="presOf" srcId="{F143899F-3043-4E1D-A863-941C2EE10141}" destId="{0A6A6AA9-3754-4B02-8F79-16A0F69364D8}" srcOrd="0" destOrd="0" presId="urn:microsoft.com/office/officeart/2008/layout/AlternatingHexagons"/>
    <dgm:cxn modelId="{A3523379-C7C2-4F88-A76B-216D38182EC1}" type="presParOf" srcId="{6EA8EEB6-7E89-4743-BEC8-4B1FC9510174}" destId="{582D717E-7B7B-49CD-AAAA-84398B63610B}" srcOrd="0" destOrd="0" presId="urn:microsoft.com/office/officeart/2008/layout/AlternatingHexagons"/>
    <dgm:cxn modelId="{BF268835-4D11-4E24-9837-20CE7D1B339F}" type="presParOf" srcId="{582D717E-7B7B-49CD-AAAA-84398B63610B}" destId="{398A0137-E555-4DAC-88C2-FF8FBFCFEFEF}" srcOrd="0" destOrd="0" presId="urn:microsoft.com/office/officeart/2008/layout/AlternatingHexagons"/>
    <dgm:cxn modelId="{621D9309-B17A-4E72-A7CB-9B3E4034FA94}" type="presParOf" srcId="{582D717E-7B7B-49CD-AAAA-84398B63610B}" destId="{E4BF5CFE-E648-4A1B-8B0E-8A15152E56EC}" srcOrd="1" destOrd="0" presId="urn:microsoft.com/office/officeart/2008/layout/AlternatingHexagons"/>
    <dgm:cxn modelId="{EAEE6D5C-1F8E-44F6-9AED-16C288FA517B}" type="presParOf" srcId="{582D717E-7B7B-49CD-AAAA-84398B63610B}" destId="{0BD75785-4F00-43B7-959D-CC4D638694D2}" srcOrd="2" destOrd="0" presId="urn:microsoft.com/office/officeart/2008/layout/AlternatingHexagons"/>
    <dgm:cxn modelId="{678D876E-DA0C-40AC-9E8A-304D74977537}" type="presParOf" srcId="{582D717E-7B7B-49CD-AAAA-84398B63610B}" destId="{0F6CA079-1E6D-4593-A8C5-E85FD772B860}" srcOrd="3" destOrd="0" presId="urn:microsoft.com/office/officeart/2008/layout/AlternatingHexagons"/>
    <dgm:cxn modelId="{33A1F1B9-5BD8-4195-B3B1-2236C0BC3F1C}" type="presParOf" srcId="{582D717E-7B7B-49CD-AAAA-84398B63610B}" destId="{2C60A6C5-A93F-4DD6-B040-14CD13423C3A}" srcOrd="4" destOrd="0" presId="urn:microsoft.com/office/officeart/2008/layout/AlternatingHexagons"/>
    <dgm:cxn modelId="{BFA269AC-3BAE-4BFC-A3C3-6DBEFAFD6561}" type="presParOf" srcId="{6EA8EEB6-7E89-4743-BEC8-4B1FC9510174}" destId="{CE52C430-A488-4607-9591-D8E9EF0948B1}" srcOrd="1" destOrd="0" presId="urn:microsoft.com/office/officeart/2008/layout/AlternatingHexagons"/>
    <dgm:cxn modelId="{712A326E-9DC2-4D30-988A-763E8B777346}" type="presParOf" srcId="{6EA8EEB6-7E89-4743-BEC8-4B1FC9510174}" destId="{8CB2622C-8AF3-4F1F-A4CE-348210862DD6}" srcOrd="2" destOrd="0" presId="urn:microsoft.com/office/officeart/2008/layout/AlternatingHexagons"/>
    <dgm:cxn modelId="{AEE95517-381E-4157-B281-725569244FF4}" type="presParOf" srcId="{8CB2622C-8AF3-4F1F-A4CE-348210862DD6}" destId="{A5B5DB9C-AC03-45A0-B82D-6BD375261E0A}" srcOrd="0" destOrd="0" presId="urn:microsoft.com/office/officeart/2008/layout/AlternatingHexagons"/>
    <dgm:cxn modelId="{AB5C8DF8-F147-4F20-AC6D-14B34C459D2D}" type="presParOf" srcId="{8CB2622C-8AF3-4F1F-A4CE-348210862DD6}" destId="{78D43F4E-EF32-4786-83FE-6B7904A67B21}" srcOrd="1" destOrd="0" presId="urn:microsoft.com/office/officeart/2008/layout/AlternatingHexagons"/>
    <dgm:cxn modelId="{70458C21-43A6-4A81-9023-B51491AA4B23}" type="presParOf" srcId="{8CB2622C-8AF3-4F1F-A4CE-348210862DD6}" destId="{3407D4D8-BF9D-4098-9300-3A0B59809269}" srcOrd="2" destOrd="0" presId="urn:microsoft.com/office/officeart/2008/layout/AlternatingHexagons"/>
    <dgm:cxn modelId="{4169947B-5207-40C2-ABBC-6E47007E3CA3}" type="presParOf" srcId="{8CB2622C-8AF3-4F1F-A4CE-348210862DD6}" destId="{3C2E9E99-F908-42A0-9E44-3252D0D67509}" srcOrd="3" destOrd="0" presId="urn:microsoft.com/office/officeart/2008/layout/AlternatingHexagons"/>
    <dgm:cxn modelId="{95594057-A2D3-45AE-AA07-1C8425D0DD98}" type="presParOf" srcId="{8CB2622C-8AF3-4F1F-A4CE-348210862DD6}" destId="{0A6A6AA9-3754-4B02-8F79-16A0F69364D8}" srcOrd="4" destOrd="0" presId="urn:microsoft.com/office/officeart/2008/layout/AlternatingHexagons"/>
    <dgm:cxn modelId="{E46E83CD-BBBE-4ABD-8B95-4A4995DD51BC}" type="presParOf" srcId="{6EA8EEB6-7E89-4743-BEC8-4B1FC9510174}" destId="{6EF57A7B-8F97-40A1-8BA2-069732D2AC3C}" srcOrd="3" destOrd="0" presId="urn:microsoft.com/office/officeart/2008/layout/AlternatingHexagons"/>
    <dgm:cxn modelId="{5EDB189C-8CA4-42D8-9BEF-2E1AD5A605A0}" type="presParOf" srcId="{6EA8EEB6-7E89-4743-BEC8-4B1FC9510174}" destId="{4495EAEB-9BE8-4515-804E-8D3D77C9E624}" srcOrd="4" destOrd="0" presId="urn:microsoft.com/office/officeart/2008/layout/AlternatingHexagons"/>
    <dgm:cxn modelId="{37C57FA3-27F1-4406-BEA6-67FC437DA8A9}" type="presParOf" srcId="{4495EAEB-9BE8-4515-804E-8D3D77C9E624}" destId="{D091DFB8-1D59-419F-AEDE-4214E089D1F3}" srcOrd="0" destOrd="0" presId="urn:microsoft.com/office/officeart/2008/layout/AlternatingHexagons"/>
    <dgm:cxn modelId="{72BB4153-D558-4787-9960-252C557B8F23}" type="presParOf" srcId="{4495EAEB-9BE8-4515-804E-8D3D77C9E624}" destId="{9D57CF61-DB43-43A2-AE28-45B4A7605A6C}" srcOrd="1" destOrd="0" presId="urn:microsoft.com/office/officeart/2008/layout/AlternatingHexagons"/>
    <dgm:cxn modelId="{6C1963C9-B61F-4720-BC04-1748BA7E7F15}" type="presParOf" srcId="{4495EAEB-9BE8-4515-804E-8D3D77C9E624}" destId="{D1F11CE7-B1FE-4D8D-829D-0708FEE13178}" srcOrd="2" destOrd="0" presId="urn:microsoft.com/office/officeart/2008/layout/AlternatingHexagons"/>
    <dgm:cxn modelId="{0FB4C939-00F8-40A0-BFD8-17AE036AA0FD}" type="presParOf" srcId="{4495EAEB-9BE8-4515-804E-8D3D77C9E624}" destId="{F691E518-212D-463A-A5CA-72600E68C4CE}" srcOrd="3" destOrd="0" presId="urn:microsoft.com/office/officeart/2008/layout/AlternatingHexagons"/>
    <dgm:cxn modelId="{FA03B70D-9D24-4FA0-95C0-9D0CD51127AA}" type="presParOf" srcId="{4495EAEB-9BE8-4515-804E-8D3D77C9E624}" destId="{0F9F64C2-7BF6-4A37-8237-49DEB178D99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091F10E-9387-4193-A2F5-EAF66FCCE7A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>
      <mc:Choice xmlns:a14="http://schemas.microsoft.com/office/drawing/2010/main" Requires="a14">
        <dgm:pt modelId="{93511BCC-112D-41F9-9184-D66C33E81CBC}">
          <dgm:prSet phldrT="[Texto]" custT="1"/>
          <dgm:spPr/>
          <dgm:t>
            <a:bodyPr/>
            <a:lstStyle/>
            <a:p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es-MX" sz="1800" i="1" smtClean="0">
                            <a:latin typeface="+mn-lt"/>
                          </a:rPr>
                        </m:ctrlPr>
                      </m:fPr>
                      <m:num>
                        <m:r>
                          <a:rPr lang="es-MX" sz="1800" b="1" i="1" smtClean="0">
                            <a:latin typeface="+mn-lt"/>
                          </a:rPr>
                          <m:t>𝒅𝑷</m:t>
                        </m:r>
                      </m:num>
                      <m:den>
                        <m:r>
                          <a:rPr lang="es-MX" sz="1800" b="1" i="1" smtClean="0">
                            <a:latin typeface="+mn-lt"/>
                          </a:rPr>
                          <m:t>𝒅𝒕</m:t>
                        </m:r>
                      </m:den>
                    </m:f>
                    <m:r>
                      <a:rPr lang="es-MX" sz="1800" b="1" i="1" smtClean="0">
                        <a:latin typeface="+mn-lt"/>
                      </a:rPr>
                      <m:t>=</m:t>
                    </m:r>
                    <m:r>
                      <a:rPr lang="es-MX" sz="1800" b="1" i="1" smtClean="0">
                        <a:latin typeface="+mn-lt"/>
                      </a:rPr>
                      <m:t>𝒌𝑷</m:t>
                    </m:r>
                    <m:r>
                      <a:rPr lang="es-MX" sz="1800" b="1" i="1" smtClean="0">
                        <a:latin typeface="+mn-lt"/>
                      </a:rPr>
                      <m:t>  ;</m:t>
                    </m:r>
                    <m:r>
                      <a:rPr lang="es-MX" sz="1800" b="0" i="1" smtClean="0">
                        <a:latin typeface="+mn-lt"/>
                      </a:rPr>
                      <m:t>𝑃</m:t>
                    </m:r>
                    <m:d>
                      <m:dPr>
                        <m:ctrlPr>
                          <a:rPr lang="es-MX" sz="1800" b="0" i="1" smtClean="0">
                            <a:latin typeface="+mn-lt"/>
                          </a:rPr>
                        </m:ctrlPr>
                      </m:dPr>
                      <m:e>
                        <m:r>
                          <a:rPr lang="es-MX" sz="1800" b="0" i="1" smtClean="0">
                            <a:latin typeface="+mn-lt"/>
                          </a:rPr>
                          <m:t>𝑡</m:t>
                        </m:r>
                      </m:e>
                    </m:d>
                    <m:r>
                      <a:rPr lang="es-MX" sz="1800" b="0" i="1" smtClean="0">
                        <a:latin typeface="+mn-lt"/>
                      </a:rPr>
                      <m:t> </m:t>
                    </m:r>
                    <m:r>
                      <a:rPr lang="es-MX" sz="1800" b="0" i="1" smtClean="0">
                        <a:latin typeface="+mn-lt"/>
                      </a:rPr>
                      <m:t>𝑑𝑒𝑛𝑜𝑡𝑎</m:t>
                    </m:r>
                    <m:r>
                      <a:rPr lang="es-MX" sz="1800" b="0" i="1" smtClean="0">
                        <a:latin typeface="+mn-lt"/>
                      </a:rPr>
                      <m:t> </m:t>
                    </m:r>
                    <m:r>
                      <a:rPr lang="es-MX" sz="1800" b="0" i="1" smtClean="0">
                        <a:latin typeface="+mn-lt"/>
                      </a:rPr>
                      <m:t>𝑙𝑎</m:t>
                    </m:r>
                    <m:r>
                      <a:rPr lang="es-MX" sz="1800" b="0" i="1" smtClean="0">
                        <a:latin typeface="+mn-lt"/>
                      </a:rPr>
                      <m:t> </m:t>
                    </m:r>
                    <m:r>
                      <a:rPr lang="es-MX" sz="1800" b="0" i="1" smtClean="0">
                        <a:latin typeface="+mn-lt"/>
                      </a:rPr>
                      <m:t>𝑝𝑜𝑏𝑙𝑎𝑐𝑖</m:t>
                    </m:r>
                    <m:r>
                      <a:rPr lang="es-MX" sz="1800" b="0" i="1" smtClean="0">
                        <a:latin typeface="+mn-lt"/>
                      </a:rPr>
                      <m:t>ó</m:t>
                    </m:r>
                    <m:r>
                      <a:rPr lang="es-MX" sz="1800" b="0" i="1" smtClean="0">
                        <a:latin typeface="+mn-lt"/>
                      </a:rPr>
                      <m:t>𝑛</m:t>
                    </m:r>
                    <m:r>
                      <a:rPr lang="es-MX" sz="1800" b="0" i="1" smtClean="0">
                        <a:latin typeface="+mn-lt"/>
                      </a:rPr>
                      <m:t> </m:t>
                    </m:r>
                    <m:r>
                      <a:rPr lang="es-MX" sz="1800" b="0" i="1" smtClean="0">
                        <a:latin typeface="+mn-lt"/>
                      </a:rPr>
                      <m:t>𝑎𝑙</m:t>
                    </m:r>
                    <m:r>
                      <a:rPr lang="es-MX" sz="1800" b="0" i="1" smtClean="0">
                        <a:latin typeface="+mn-lt"/>
                      </a:rPr>
                      <m:t> </m:t>
                    </m:r>
                    <m:r>
                      <a:rPr lang="es-MX" sz="1800" b="0" i="1" smtClean="0">
                        <a:latin typeface="+mn-lt"/>
                      </a:rPr>
                      <m:t>𝑡𝑖𝑒𝑚𝑝𝑜</m:t>
                    </m:r>
                    <m:r>
                      <a:rPr lang="es-MX" sz="1800" b="0" i="1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t</m:t>
                    </m:r>
                  </m:oMath>
                </m:oMathPara>
              </a14:m>
              <a:endParaRPr lang="es-MX" sz="1800" b="0" dirty="0" smtClean="0">
                <a:latin typeface="+mn-lt"/>
              </a:endParaRPr>
            </a:p>
            <a:p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k</m:t>
                    </m:r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, </m:t>
                    </m:r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es</m:t>
                    </m:r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una</m:t>
                    </m:r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constante</m:t>
                    </m:r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de</m:t>
                    </m:r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 </m:t>
                    </m:r>
                    <m:r>
                      <m:rPr>
                        <m:nor/>
                      </m:rPr>
                      <a:rPr lang="es-MX" sz="1800" b="0" i="0" smtClean="0">
                        <a:latin typeface="+mn-lt"/>
                      </a:rPr>
                      <m:t>proporcionalidad</m:t>
                    </m:r>
                  </m:oMath>
                </m:oMathPara>
              </a14:m>
              <a:endParaRPr lang="es-MX" sz="1800" dirty="0">
                <a:latin typeface="+mn-lt"/>
              </a:endParaRPr>
            </a:p>
          </dgm:t>
        </dgm:pt>
      </mc:Choice>
      <mc:Fallback>
        <dgm:pt modelId="{93511BCC-112D-41F9-9184-D66C33E81CBC}">
          <dgm:prSet phldrT="[Texto]" custT="1"/>
          <dgm:spPr/>
          <dgm:t>
            <a:bodyPr/>
            <a:lstStyle/>
            <a:p>
              <a:r>
                <a:rPr lang="es-MX" sz="1800" b="1" i="0" smtClean="0">
                  <a:latin typeface="+mn-lt"/>
                </a:rPr>
                <a:t>𝒅𝑷</a:t>
              </a:r>
              <a:r>
                <a:rPr lang="es-MX" sz="1800" b="1" i="0" smtClean="0">
                  <a:latin typeface="+mn-lt"/>
                </a:rPr>
                <a:t>/</a:t>
              </a:r>
              <a:r>
                <a:rPr lang="es-MX" sz="1800" b="1" i="0" smtClean="0">
                  <a:latin typeface="+mn-lt"/>
                </a:rPr>
                <a:t>𝒅𝒕=𝒌𝑷  ;</a:t>
              </a:r>
              <a:r>
                <a:rPr lang="es-MX" sz="1800" b="0" i="0" smtClean="0">
                  <a:latin typeface="+mn-lt"/>
                </a:rPr>
                <a:t>𝑃(𝑡)  𝑑𝑒𝑛𝑜𝑡𝑎 𝑙𝑎 𝑝𝑜𝑏𝑙𝑎𝑐𝑖ó𝑛 𝑎𝑙 𝑡𝑖𝑒𝑚𝑝𝑜 </a:t>
              </a:r>
              <a:r>
                <a:rPr lang="es-MX" sz="1800" b="0" i="0" smtClean="0">
                  <a:latin typeface="Cambria Math" panose="02040503050406030204" pitchFamily="18" charset="0"/>
                </a:rPr>
                <a:t>"t</a:t>
              </a:r>
              <a:r>
                <a:rPr lang="es-MX" sz="1800" b="0" i="0" smtClean="0">
                  <a:latin typeface="+mn-lt"/>
                </a:rPr>
                <a:t>"</a:t>
              </a:r>
              <a:endParaRPr lang="es-MX" sz="1800" b="0" dirty="0" smtClean="0">
                <a:latin typeface="+mn-lt"/>
              </a:endParaRPr>
            </a:p>
            <a:p>
              <a:r>
                <a:rPr lang="es-MX" sz="1800" b="0" i="0" smtClean="0">
                  <a:latin typeface="Cambria Math" panose="02040503050406030204" pitchFamily="18" charset="0"/>
                </a:rPr>
                <a:t>"k, es una constante de proporcionalidad</a:t>
              </a:r>
              <a:r>
                <a:rPr lang="es-MX" sz="1800" b="0" i="0" smtClean="0">
                  <a:latin typeface="+mn-lt"/>
                </a:rPr>
                <a:t>"</a:t>
              </a:r>
              <a:endParaRPr lang="es-MX" sz="1800" dirty="0">
                <a:latin typeface="+mn-lt"/>
              </a:endParaRPr>
            </a:p>
          </dgm:t>
        </dgm:pt>
      </mc:Fallback>
    </mc:AlternateContent>
    <dgm:pt modelId="{A1BADA47-A515-4C0A-9860-053838AC3179}" type="parTrans" cxnId="{CC8C15C9-0DB7-4597-AC9B-A31C026006A5}">
      <dgm:prSet/>
      <dgm:spPr/>
      <dgm:t>
        <a:bodyPr/>
        <a:lstStyle/>
        <a:p>
          <a:endParaRPr lang="es-MX"/>
        </a:p>
      </dgm:t>
    </dgm:pt>
    <dgm:pt modelId="{E692EFD2-5AC6-4265-97D8-BF691D95BC6D}" type="sibTrans" cxnId="{CC8C15C9-0DB7-4597-AC9B-A31C026006A5}">
      <dgm:prSet/>
      <dgm:spPr/>
      <dgm:t>
        <a:bodyPr/>
        <a:lstStyle/>
        <a:p>
          <a:endParaRPr lang="es-MX"/>
        </a:p>
      </dgm:t>
    </dgm:pt>
    <dgm:pt modelId="{F863C17E-4043-4FE7-B9EF-7A6D3B870B70}">
      <dgm:prSet phldrT="[Texto]" phldr="1"/>
      <dgm:spPr/>
      <dgm:t>
        <a:bodyPr/>
        <a:lstStyle/>
        <a:p>
          <a:endParaRPr lang="es-MX" dirty="0"/>
        </a:p>
      </dgm:t>
    </dgm:pt>
    <dgm:pt modelId="{A521CEA3-4905-4899-98C0-9075C5D9413F}" type="parTrans" cxnId="{027B8071-8414-4E34-BCD5-F19DD91A3CE1}">
      <dgm:prSet/>
      <dgm:spPr/>
      <dgm:t>
        <a:bodyPr/>
        <a:lstStyle/>
        <a:p>
          <a:endParaRPr lang="es-MX"/>
        </a:p>
      </dgm:t>
    </dgm:pt>
    <dgm:pt modelId="{AFFE110D-0952-484F-8F1B-62EAE9802836}" type="sibTrans" cxnId="{027B8071-8414-4E34-BCD5-F19DD91A3CE1}">
      <dgm:prSet/>
      <dgm:spPr/>
      <dgm:t>
        <a:bodyPr/>
        <a:lstStyle/>
        <a:p>
          <a:endParaRPr lang="es-MX"/>
        </a:p>
      </dgm:t>
    </dgm:pt>
    <dgm:pt modelId="{5F78C2E3-2BA8-40A5-8E92-691D245B266A}">
      <dgm:prSet phldrT="[Texto]"/>
      <dgm:spPr/>
      <dgm:t>
        <a:bodyPr/>
        <a:lstStyle/>
        <a:p>
          <a:endParaRPr lang="es-MX"/>
        </a:p>
      </dgm:t>
    </dgm:pt>
    <dgm:pt modelId="{B94C5F91-7D06-4193-AECB-1702DEDFAA43}" type="parTrans" cxnId="{1EA8D629-23F0-4426-91DA-E6F88BECA74B}">
      <dgm:prSet/>
      <dgm:spPr/>
      <dgm:t>
        <a:bodyPr/>
        <a:lstStyle/>
        <a:p>
          <a:endParaRPr lang="es-MX"/>
        </a:p>
      </dgm:t>
    </dgm:pt>
    <dgm:pt modelId="{BC3484E6-8905-4358-95B2-AA9CBDB45999}" type="sibTrans" cxnId="{1EA8D629-23F0-4426-91DA-E6F88BECA74B}">
      <dgm:prSet/>
      <dgm:spPr/>
      <dgm:t>
        <a:bodyPr/>
        <a:lstStyle/>
        <a:p>
          <a:endParaRPr lang="es-MX"/>
        </a:p>
      </dgm:t>
    </dgm:pt>
    <dgm:pt modelId="{5ACB2985-CCDB-4A15-8B8B-6DFE8B714E0F}" type="pres">
      <dgm:prSet presAssocID="{1091F10E-9387-4193-A2F5-EAF66FCCE7A9}" presName="linear" presStyleCnt="0">
        <dgm:presLayoutVars>
          <dgm:animLvl val="lvl"/>
          <dgm:resizeHandles val="exact"/>
        </dgm:presLayoutVars>
      </dgm:prSet>
      <dgm:spPr/>
    </dgm:pt>
    <dgm:pt modelId="{9A06FD73-665D-4E6D-9AC7-4E686E5DE57F}" type="pres">
      <dgm:prSet presAssocID="{93511BCC-112D-41F9-9184-D66C33E81CBC}" presName="parentText" presStyleLbl="node1" presStyleIdx="0" presStyleCnt="1" custScaleX="67042" custScaleY="105692" custLinFactNeighborX="-19411" custLinFactNeighborY="9689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324C42-29A6-47CB-BCB7-4D882729EF5A}" type="pres">
      <dgm:prSet presAssocID="{93511BCC-112D-41F9-9184-D66C33E81CB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FF83454-F0BE-44DC-8022-12FF2D5BAA9A}" type="presOf" srcId="{93511BCC-112D-41F9-9184-D66C33E81CBC}" destId="{9A06FD73-665D-4E6D-9AC7-4E686E5DE57F}" srcOrd="0" destOrd="0" presId="urn:microsoft.com/office/officeart/2005/8/layout/vList2"/>
    <dgm:cxn modelId="{1EA8D629-23F0-4426-91DA-E6F88BECA74B}" srcId="{F863C17E-4043-4FE7-B9EF-7A6D3B870B70}" destId="{5F78C2E3-2BA8-40A5-8E92-691D245B266A}" srcOrd="0" destOrd="0" parTransId="{B94C5F91-7D06-4193-AECB-1702DEDFAA43}" sibTransId="{BC3484E6-8905-4358-95B2-AA9CBDB45999}"/>
    <dgm:cxn modelId="{CC8C15C9-0DB7-4597-AC9B-A31C026006A5}" srcId="{1091F10E-9387-4193-A2F5-EAF66FCCE7A9}" destId="{93511BCC-112D-41F9-9184-D66C33E81CBC}" srcOrd="0" destOrd="0" parTransId="{A1BADA47-A515-4C0A-9860-053838AC3179}" sibTransId="{E692EFD2-5AC6-4265-97D8-BF691D95BC6D}"/>
    <dgm:cxn modelId="{2740D8F7-A395-487B-B122-C16A0D14A2C1}" type="presOf" srcId="{5F78C2E3-2BA8-40A5-8E92-691D245B266A}" destId="{3A324C42-29A6-47CB-BCB7-4D882729EF5A}" srcOrd="0" destOrd="1" presId="urn:microsoft.com/office/officeart/2005/8/layout/vList2"/>
    <dgm:cxn modelId="{8357C6E7-8655-4BAB-83E8-0C6980D07267}" type="presOf" srcId="{1091F10E-9387-4193-A2F5-EAF66FCCE7A9}" destId="{5ACB2985-CCDB-4A15-8B8B-6DFE8B714E0F}" srcOrd="0" destOrd="0" presId="urn:microsoft.com/office/officeart/2005/8/layout/vList2"/>
    <dgm:cxn modelId="{523364EC-C0E7-4F03-8435-987BF9299E40}" type="presOf" srcId="{F863C17E-4043-4FE7-B9EF-7A6D3B870B70}" destId="{3A324C42-29A6-47CB-BCB7-4D882729EF5A}" srcOrd="0" destOrd="0" presId="urn:microsoft.com/office/officeart/2005/8/layout/vList2"/>
    <dgm:cxn modelId="{027B8071-8414-4E34-BCD5-F19DD91A3CE1}" srcId="{93511BCC-112D-41F9-9184-D66C33E81CBC}" destId="{F863C17E-4043-4FE7-B9EF-7A6D3B870B70}" srcOrd="0" destOrd="0" parTransId="{A521CEA3-4905-4899-98C0-9075C5D9413F}" sibTransId="{AFFE110D-0952-484F-8F1B-62EAE9802836}"/>
    <dgm:cxn modelId="{AD8B7106-566A-4031-9A40-2C35474A824B}" type="presParOf" srcId="{5ACB2985-CCDB-4A15-8B8B-6DFE8B714E0F}" destId="{9A06FD73-665D-4E6D-9AC7-4E686E5DE57F}" srcOrd="0" destOrd="0" presId="urn:microsoft.com/office/officeart/2005/8/layout/vList2"/>
    <dgm:cxn modelId="{DE3E13D3-4B09-4C74-B305-0362A8AB3AF4}" type="presParOf" srcId="{5ACB2985-CCDB-4A15-8B8B-6DFE8B714E0F}" destId="{3A324C42-29A6-47CB-BCB7-4D882729EF5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091F10E-9387-4193-A2F5-EAF66FCCE7A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93511BCC-112D-41F9-9184-D66C33E81CBC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A1BADA47-A515-4C0A-9860-053838AC3179}" type="parTrans" cxnId="{CC8C15C9-0DB7-4597-AC9B-A31C026006A5}">
      <dgm:prSet/>
      <dgm:spPr/>
      <dgm:t>
        <a:bodyPr/>
        <a:lstStyle/>
        <a:p>
          <a:endParaRPr lang="es-MX"/>
        </a:p>
      </dgm:t>
    </dgm:pt>
    <dgm:pt modelId="{E692EFD2-5AC6-4265-97D8-BF691D95BC6D}" type="sibTrans" cxnId="{CC8C15C9-0DB7-4597-AC9B-A31C026006A5}">
      <dgm:prSet/>
      <dgm:spPr/>
      <dgm:t>
        <a:bodyPr/>
        <a:lstStyle/>
        <a:p>
          <a:endParaRPr lang="es-MX"/>
        </a:p>
      </dgm:t>
    </dgm:pt>
    <dgm:pt modelId="{F863C17E-4043-4FE7-B9EF-7A6D3B870B70}">
      <dgm:prSet phldrT="[Texto]" phldr="1"/>
      <dgm:spPr/>
      <dgm:t>
        <a:bodyPr/>
        <a:lstStyle/>
        <a:p>
          <a:endParaRPr lang="es-MX" dirty="0"/>
        </a:p>
      </dgm:t>
    </dgm:pt>
    <dgm:pt modelId="{A521CEA3-4905-4899-98C0-9075C5D9413F}" type="parTrans" cxnId="{027B8071-8414-4E34-BCD5-F19DD91A3CE1}">
      <dgm:prSet/>
      <dgm:spPr/>
      <dgm:t>
        <a:bodyPr/>
        <a:lstStyle/>
        <a:p>
          <a:endParaRPr lang="es-MX"/>
        </a:p>
      </dgm:t>
    </dgm:pt>
    <dgm:pt modelId="{AFFE110D-0952-484F-8F1B-62EAE9802836}" type="sibTrans" cxnId="{027B8071-8414-4E34-BCD5-F19DD91A3CE1}">
      <dgm:prSet/>
      <dgm:spPr/>
      <dgm:t>
        <a:bodyPr/>
        <a:lstStyle/>
        <a:p>
          <a:endParaRPr lang="es-MX"/>
        </a:p>
      </dgm:t>
    </dgm:pt>
    <dgm:pt modelId="{5F78C2E3-2BA8-40A5-8E92-691D245B266A}">
      <dgm:prSet phldrT="[Texto]"/>
      <dgm:spPr/>
      <dgm:t>
        <a:bodyPr/>
        <a:lstStyle/>
        <a:p>
          <a:endParaRPr lang="es-MX"/>
        </a:p>
      </dgm:t>
    </dgm:pt>
    <dgm:pt modelId="{B94C5F91-7D06-4193-AECB-1702DEDFAA43}" type="parTrans" cxnId="{1EA8D629-23F0-4426-91DA-E6F88BECA74B}">
      <dgm:prSet/>
      <dgm:spPr/>
      <dgm:t>
        <a:bodyPr/>
        <a:lstStyle/>
        <a:p>
          <a:endParaRPr lang="es-MX"/>
        </a:p>
      </dgm:t>
    </dgm:pt>
    <dgm:pt modelId="{BC3484E6-8905-4358-95B2-AA9CBDB45999}" type="sibTrans" cxnId="{1EA8D629-23F0-4426-91DA-E6F88BECA74B}">
      <dgm:prSet/>
      <dgm:spPr/>
      <dgm:t>
        <a:bodyPr/>
        <a:lstStyle/>
        <a:p>
          <a:endParaRPr lang="es-MX"/>
        </a:p>
      </dgm:t>
    </dgm:pt>
    <dgm:pt modelId="{5ACB2985-CCDB-4A15-8B8B-6DFE8B714E0F}" type="pres">
      <dgm:prSet presAssocID="{1091F10E-9387-4193-A2F5-EAF66FCCE7A9}" presName="linear" presStyleCnt="0">
        <dgm:presLayoutVars>
          <dgm:animLvl val="lvl"/>
          <dgm:resizeHandles val="exact"/>
        </dgm:presLayoutVars>
      </dgm:prSet>
      <dgm:spPr/>
    </dgm:pt>
    <dgm:pt modelId="{9A06FD73-665D-4E6D-9AC7-4E686E5DE57F}" type="pres">
      <dgm:prSet presAssocID="{93511BCC-112D-41F9-9184-D66C33E81CBC}" presName="parentText" presStyleLbl="node1" presStyleIdx="0" presStyleCnt="1" custScaleX="67042" custScaleY="105692" custLinFactNeighborX="-19411" custLinFactNeighborY="9689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324C42-29A6-47CB-BCB7-4D882729EF5A}" type="pres">
      <dgm:prSet presAssocID="{93511BCC-112D-41F9-9184-D66C33E81CB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FF83454-F0BE-44DC-8022-12FF2D5BAA9A}" type="presOf" srcId="{93511BCC-112D-41F9-9184-D66C33E81CBC}" destId="{9A06FD73-665D-4E6D-9AC7-4E686E5DE57F}" srcOrd="0" destOrd="0" presId="urn:microsoft.com/office/officeart/2005/8/layout/vList2"/>
    <dgm:cxn modelId="{1EA8D629-23F0-4426-91DA-E6F88BECA74B}" srcId="{F863C17E-4043-4FE7-B9EF-7A6D3B870B70}" destId="{5F78C2E3-2BA8-40A5-8E92-691D245B266A}" srcOrd="0" destOrd="0" parTransId="{B94C5F91-7D06-4193-AECB-1702DEDFAA43}" sibTransId="{BC3484E6-8905-4358-95B2-AA9CBDB45999}"/>
    <dgm:cxn modelId="{CC8C15C9-0DB7-4597-AC9B-A31C026006A5}" srcId="{1091F10E-9387-4193-A2F5-EAF66FCCE7A9}" destId="{93511BCC-112D-41F9-9184-D66C33E81CBC}" srcOrd="0" destOrd="0" parTransId="{A1BADA47-A515-4C0A-9860-053838AC3179}" sibTransId="{E692EFD2-5AC6-4265-97D8-BF691D95BC6D}"/>
    <dgm:cxn modelId="{2740D8F7-A395-487B-B122-C16A0D14A2C1}" type="presOf" srcId="{5F78C2E3-2BA8-40A5-8E92-691D245B266A}" destId="{3A324C42-29A6-47CB-BCB7-4D882729EF5A}" srcOrd="0" destOrd="1" presId="urn:microsoft.com/office/officeart/2005/8/layout/vList2"/>
    <dgm:cxn modelId="{8357C6E7-8655-4BAB-83E8-0C6980D07267}" type="presOf" srcId="{1091F10E-9387-4193-A2F5-EAF66FCCE7A9}" destId="{5ACB2985-CCDB-4A15-8B8B-6DFE8B714E0F}" srcOrd="0" destOrd="0" presId="urn:microsoft.com/office/officeart/2005/8/layout/vList2"/>
    <dgm:cxn modelId="{523364EC-C0E7-4F03-8435-987BF9299E40}" type="presOf" srcId="{F863C17E-4043-4FE7-B9EF-7A6D3B870B70}" destId="{3A324C42-29A6-47CB-BCB7-4D882729EF5A}" srcOrd="0" destOrd="0" presId="urn:microsoft.com/office/officeart/2005/8/layout/vList2"/>
    <dgm:cxn modelId="{027B8071-8414-4E34-BCD5-F19DD91A3CE1}" srcId="{93511BCC-112D-41F9-9184-D66C33E81CBC}" destId="{F863C17E-4043-4FE7-B9EF-7A6D3B870B70}" srcOrd="0" destOrd="0" parTransId="{A521CEA3-4905-4899-98C0-9075C5D9413F}" sibTransId="{AFFE110D-0952-484F-8F1B-62EAE9802836}"/>
    <dgm:cxn modelId="{AD8B7106-566A-4031-9A40-2C35474A824B}" type="presParOf" srcId="{5ACB2985-CCDB-4A15-8B8B-6DFE8B714E0F}" destId="{9A06FD73-665D-4E6D-9AC7-4E686E5DE57F}" srcOrd="0" destOrd="0" presId="urn:microsoft.com/office/officeart/2005/8/layout/vList2"/>
    <dgm:cxn modelId="{DE3E13D3-4B09-4C74-B305-0362A8AB3AF4}" type="presParOf" srcId="{5ACB2985-CCDB-4A15-8B8B-6DFE8B714E0F}" destId="{3A324C42-29A6-47CB-BCB7-4D882729EF5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705B561-9541-426B-A8EF-C0A3DB7892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>
      <mc:Choice xmlns:a14="http://schemas.microsoft.com/office/drawing/2010/main" Requires="a14">
        <dgm:pt modelId="{773D974F-2F26-4078-86AE-D6D9AB361DC4}">
          <dgm:prSet phldrT="[Texto]"/>
          <dgm:spPr/>
          <dgm:t>
            <a:bodyPr/>
            <a:lstStyle/>
            <a:p>
              <a14:m>
                <m:oMath xmlns:m="http://schemas.openxmlformats.org/officeDocument/2006/math">
                  <m:f>
                    <m:fPr>
                      <m:ctrlPr>
                        <a:rPr lang="es-MX" b="0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s-MX" b="0" i="1">
                          <a:latin typeface="Cambria Math" panose="02040503050406030204" pitchFamily="18" charset="0"/>
                        </a:rPr>
                        <m:t>𝑑𝑇</m:t>
                      </m:r>
                    </m:num>
                    <m:den>
                      <m:r>
                        <a:rPr lang="es-MX" b="0" i="1">
                          <a:latin typeface="Cambria Math" panose="02040503050406030204" pitchFamily="18" charset="0"/>
                        </a:rPr>
                        <m:t>𝑑𝑡</m:t>
                      </m:r>
                    </m:den>
                  </m:f>
                  <m:r>
                    <a:rPr lang="es-MX" b="0" i="1">
                      <a:latin typeface="Cambria Math" panose="02040503050406030204" pitchFamily="18" charset="0"/>
                    </a:rPr>
                    <m:t>=</m:t>
                  </m:r>
                  <m:r>
                    <a:rPr lang="es-MX" b="0" i="1">
                      <a:latin typeface="Cambria Math" panose="02040503050406030204" pitchFamily="18" charset="0"/>
                    </a:rPr>
                    <m:t>𝑘</m:t>
                  </m:r>
                  <m:d>
                    <m:dPr>
                      <m:ctrlPr>
                        <a:rPr lang="es-MX" b="0" i="1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b="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MX" b="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MX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b="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s-MX" b="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e>
                  </m:d>
                </m:oMath>
              </a14:m>
              <a:r>
                <a:rPr lang="es-MX" b="0" dirty="0"/>
                <a:t>, donde </a:t>
              </a:r>
              <a14:m>
                <m:oMath xmlns:m="http://schemas.openxmlformats.org/officeDocument/2006/math">
                  <m:r>
                    <a:rPr lang="es-MX" b="0" i="1">
                      <a:latin typeface="Cambria Math" panose="02040503050406030204" pitchFamily="18" charset="0"/>
                    </a:rPr>
                    <m:t>𝑇</m:t>
                  </m:r>
                  <m:d>
                    <m:dPr>
                      <m:ctrlPr>
                        <a:rPr lang="es-MX" b="0" i="1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b="0" i="1">
                          <a:latin typeface="Cambria Math" panose="02040503050406030204" pitchFamily="18" charset="0"/>
                        </a:rPr>
                        <m:t>𝑡</m:t>
                      </m:r>
                    </m:e>
                  </m:d>
                  <m:r>
                    <a:rPr lang="es-MX" b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b="0" dirty="0"/>
                <a:t>es la temperatura del cuerpo al tiempo “t”, </a:t>
              </a:r>
              <a14:m>
                <m:oMath xmlns:m="http://schemas.openxmlformats.org/officeDocument/2006/math">
                  <m:sSub>
                    <m:sSubPr>
                      <m:ctrlPr>
                        <a:rPr lang="es-MX" b="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b="0" i="1">
                          <a:latin typeface="Cambria Math" panose="02040503050406030204" pitchFamily="18" charset="0"/>
                        </a:rPr>
                        <m:t>𝑇</m:t>
                      </m:r>
                    </m:e>
                    <m:sub>
                      <m:r>
                        <a:rPr lang="es-MX" b="0" i="1">
                          <a:latin typeface="Cambria Math" panose="02040503050406030204" pitchFamily="18" charset="0"/>
                        </a:rPr>
                        <m:t>𝑚</m:t>
                      </m:r>
                    </m:sub>
                  </m:sSub>
                </m:oMath>
              </a14:m>
              <a:r>
                <a:rPr lang="es-MX" b="0" dirty="0"/>
                <a:t> es la temperatura del medio que los rodea y “k” es una constante de proporcionalidad</a:t>
              </a:r>
              <a:endParaRPr lang="es-MX" dirty="0"/>
            </a:p>
          </dgm:t>
        </dgm:pt>
      </mc:Choice>
      <mc:Fallback>
        <dgm:pt modelId="{773D974F-2F26-4078-86AE-D6D9AB361DC4}">
          <dgm:prSet phldrT="[Texto]"/>
          <dgm:spPr/>
          <dgm:t>
            <a:bodyPr/>
            <a:lstStyle/>
            <a:p>
              <a:r>
                <a:rPr lang="es-MX" b="0" i="0">
                  <a:latin typeface="Cambria Math" panose="02040503050406030204" pitchFamily="18" charset="0"/>
                </a:rPr>
                <a:t>𝑑𝑇</a:t>
              </a:r>
              <a:r>
                <a:rPr lang="es-MX" b="0" i="0" smtClean="0">
                  <a:latin typeface="Cambria Math" panose="02040503050406030204" pitchFamily="18" charset="0"/>
                </a:rPr>
                <a:t>/</a:t>
              </a:r>
              <a:r>
                <a:rPr lang="es-MX" b="0" i="0">
                  <a:latin typeface="Cambria Math" panose="02040503050406030204" pitchFamily="18" charset="0"/>
                </a:rPr>
                <a:t>𝑑𝑡=𝑘(𝑇−𝑇_𝑚 )</a:t>
              </a:r>
              <a:r>
                <a:rPr lang="es-MX" b="0" dirty="0"/>
                <a:t>, donde </a:t>
              </a:r>
              <a:r>
                <a:rPr lang="es-MX" b="0" i="0">
                  <a:latin typeface="Cambria Math" panose="02040503050406030204" pitchFamily="18" charset="0"/>
                </a:rPr>
                <a:t>𝑇(𝑡)  </a:t>
              </a:r>
              <a:r>
                <a:rPr lang="es-MX" b="0" dirty="0"/>
                <a:t>es la temperatura del cuerpo al tiempo “t”, </a:t>
              </a:r>
              <a:r>
                <a:rPr lang="es-MX" b="0" i="0">
                  <a:latin typeface="Cambria Math" panose="02040503050406030204" pitchFamily="18" charset="0"/>
                </a:rPr>
                <a:t>𝑇_𝑚</a:t>
              </a:r>
              <a:r>
                <a:rPr lang="es-MX" b="0" dirty="0"/>
                <a:t> es la temperatura del medio que los rodea y “k” es una constante de proporcionalidad</a:t>
              </a:r>
              <a:endParaRPr lang="es-MX" dirty="0"/>
            </a:p>
          </dgm:t>
        </dgm:pt>
      </mc:Fallback>
    </mc:AlternateContent>
    <dgm:pt modelId="{013CF062-B359-4B28-988C-06504DADE677}" type="parTrans" cxnId="{28385AC2-2DB1-4D19-8F46-111F07A04A58}">
      <dgm:prSet/>
      <dgm:spPr/>
      <dgm:t>
        <a:bodyPr/>
        <a:lstStyle/>
        <a:p>
          <a:endParaRPr lang="es-MX"/>
        </a:p>
      </dgm:t>
    </dgm:pt>
    <dgm:pt modelId="{52BF6527-9708-478A-883F-15E8EB3492DA}" type="sibTrans" cxnId="{28385AC2-2DB1-4D19-8F46-111F07A04A58}">
      <dgm:prSet/>
      <dgm:spPr/>
      <dgm:t>
        <a:bodyPr/>
        <a:lstStyle/>
        <a:p>
          <a:endParaRPr lang="es-MX"/>
        </a:p>
      </dgm:t>
    </dgm:pt>
    <dgm:pt modelId="{30B3360E-A789-41C9-B165-93145A394B5B}">
      <dgm:prSet phldrT="[Texto]" phldr="1"/>
      <dgm:spPr/>
      <dgm:t>
        <a:bodyPr/>
        <a:lstStyle/>
        <a:p>
          <a:endParaRPr lang="es-MX"/>
        </a:p>
      </dgm:t>
    </dgm:pt>
    <dgm:pt modelId="{734D8FD2-4ADD-4E13-8C7B-0C51C414CE30}" type="parTrans" cxnId="{3871C628-6D36-4357-9934-F5C8E0628A0E}">
      <dgm:prSet/>
      <dgm:spPr/>
      <dgm:t>
        <a:bodyPr/>
        <a:lstStyle/>
        <a:p>
          <a:endParaRPr lang="es-MX"/>
        </a:p>
      </dgm:t>
    </dgm:pt>
    <dgm:pt modelId="{2924913E-E7DD-4034-87EA-652B4299C410}" type="sibTrans" cxnId="{3871C628-6D36-4357-9934-F5C8E0628A0E}">
      <dgm:prSet/>
      <dgm:spPr/>
      <dgm:t>
        <a:bodyPr/>
        <a:lstStyle/>
        <a:p>
          <a:endParaRPr lang="es-MX"/>
        </a:p>
      </dgm:t>
    </dgm:pt>
    <dgm:pt modelId="{D348D341-9951-487B-A8A3-317C0FDF2145}">
      <dgm:prSet phldrT="[Texto]"/>
      <dgm:spPr/>
      <dgm:t>
        <a:bodyPr/>
        <a:lstStyle/>
        <a:p>
          <a:endParaRPr lang="es-MX"/>
        </a:p>
      </dgm:t>
    </dgm:pt>
    <dgm:pt modelId="{83DC438E-4539-4FCD-929D-B32AD047D60F}" type="parTrans" cxnId="{F5D2CA8D-01A9-423B-B416-C2027B3486CA}">
      <dgm:prSet/>
      <dgm:spPr/>
      <dgm:t>
        <a:bodyPr/>
        <a:lstStyle/>
        <a:p>
          <a:endParaRPr lang="es-MX"/>
        </a:p>
      </dgm:t>
    </dgm:pt>
    <dgm:pt modelId="{B832125B-B0F3-4B00-A521-E1F618200E2D}" type="sibTrans" cxnId="{F5D2CA8D-01A9-423B-B416-C2027B3486CA}">
      <dgm:prSet/>
      <dgm:spPr/>
      <dgm:t>
        <a:bodyPr/>
        <a:lstStyle/>
        <a:p>
          <a:endParaRPr lang="es-MX"/>
        </a:p>
      </dgm:t>
    </dgm:pt>
    <dgm:pt modelId="{DB4F2E92-063B-4458-A7EB-237C7A73179B}">
      <dgm:prSet phldrT="[Texto]" phldr="1"/>
      <dgm:spPr/>
      <dgm:t>
        <a:bodyPr/>
        <a:lstStyle/>
        <a:p>
          <a:endParaRPr lang="es-MX"/>
        </a:p>
      </dgm:t>
    </dgm:pt>
    <dgm:pt modelId="{261C571D-487A-4AE6-A6D9-7E7A7532DC29}" type="parTrans" cxnId="{272C3EE2-FBE2-4C50-B04E-04E7C9DA3863}">
      <dgm:prSet/>
      <dgm:spPr/>
      <dgm:t>
        <a:bodyPr/>
        <a:lstStyle/>
        <a:p>
          <a:endParaRPr lang="es-MX"/>
        </a:p>
      </dgm:t>
    </dgm:pt>
    <dgm:pt modelId="{EBD0920E-6132-43F0-86BC-774F05166B5C}" type="sibTrans" cxnId="{272C3EE2-FBE2-4C50-B04E-04E7C9DA3863}">
      <dgm:prSet/>
      <dgm:spPr/>
      <dgm:t>
        <a:bodyPr/>
        <a:lstStyle/>
        <a:p>
          <a:endParaRPr lang="es-MX"/>
        </a:p>
      </dgm:t>
    </dgm:pt>
    <dgm:pt modelId="{D92D0EC5-A514-4A50-8F9C-D042210EC3A9}" type="pres">
      <dgm:prSet presAssocID="{A705B561-9541-426B-A8EF-C0A3DB7892FB}" presName="linear" presStyleCnt="0">
        <dgm:presLayoutVars>
          <dgm:animLvl val="lvl"/>
          <dgm:resizeHandles val="exact"/>
        </dgm:presLayoutVars>
      </dgm:prSet>
      <dgm:spPr/>
    </dgm:pt>
    <dgm:pt modelId="{3578E9F6-CE1B-49E9-93D9-EEAE71892CD5}" type="pres">
      <dgm:prSet presAssocID="{773D974F-2F26-4078-86AE-D6D9AB361DC4}" presName="parentText" presStyleLbl="node1" presStyleIdx="0" presStyleCnt="1" custScaleX="95000" custScaleY="189729" custLinFactNeighborX="-18033" custLinFactNeighborY="-180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03C01F-BC0E-4CCE-9117-5FB63945F856}" type="pres">
      <dgm:prSet presAssocID="{773D974F-2F26-4078-86AE-D6D9AB361DC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5D2CA8D-01A9-423B-B416-C2027B3486CA}" srcId="{30B3360E-A789-41C9-B165-93145A394B5B}" destId="{D348D341-9951-487B-A8A3-317C0FDF2145}" srcOrd="0" destOrd="0" parTransId="{83DC438E-4539-4FCD-929D-B32AD047D60F}" sibTransId="{B832125B-B0F3-4B00-A521-E1F618200E2D}"/>
    <dgm:cxn modelId="{28385AC2-2DB1-4D19-8F46-111F07A04A58}" srcId="{A705B561-9541-426B-A8EF-C0A3DB7892FB}" destId="{773D974F-2F26-4078-86AE-D6D9AB361DC4}" srcOrd="0" destOrd="0" parTransId="{013CF062-B359-4B28-988C-06504DADE677}" sibTransId="{52BF6527-9708-478A-883F-15E8EB3492DA}"/>
    <dgm:cxn modelId="{C64E1B3A-06C1-4A5C-BB4F-6332F1FF67FD}" type="presOf" srcId="{A705B561-9541-426B-A8EF-C0A3DB7892FB}" destId="{D92D0EC5-A514-4A50-8F9C-D042210EC3A9}" srcOrd="0" destOrd="0" presId="urn:microsoft.com/office/officeart/2005/8/layout/vList2"/>
    <dgm:cxn modelId="{74EB4C89-8ECB-42AC-B939-CC92A4B3FDD2}" type="presOf" srcId="{D348D341-9951-487B-A8A3-317C0FDF2145}" destId="{0603C01F-BC0E-4CCE-9117-5FB63945F856}" srcOrd="0" destOrd="1" presId="urn:microsoft.com/office/officeart/2005/8/layout/vList2"/>
    <dgm:cxn modelId="{3871C628-6D36-4357-9934-F5C8E0628A0E}" srcId="{773D974F-2F26-4078-86AE-D6D9AB361DC4}" destId="{30B3360E-A789-41C9-B165-93145A394B5B}" srcOrd="0" destOrd="0" parTransId="{734D8FD2-4ADD-4E13-8C7B-0C51C414CE30}" sibTransId="{2924913E-E7DD-4034-87EA-652B4299C410}"/>
    <dgm:cxn modelId="{9B333D3E-B6AD-44E0-B684-185B379EE0ED}" type="presOf" srcId="{30B3360E-A789-41C9-B165-93145A394B5B}" destId="{0603C01F-BC0E-4CCE-9117-5FB63945F856}" srcOrd="0" destOrd="0" presId="urn:microsoft.com/office/officeart/2005/8/layout/vList2"/>
    <dgm:cxn modelId="{B60470CC-A6A5-4E7A-98CA-09EED1154F1D}" type="presOf" srcId="{DB4F2E92-063B-4458-A7EB-237C7A73179B}" destId="{0603C01F-BC0E-4CCE-9117-5FB63945F856}" srcOrd="0" destOrd="2" presId="urn:microsoft.com/office/officeart/2005/8/layout/vList2"/>
    <dgm:cxn modelId="{87A075AD-594E-47C4-BD95-6572C50F6015}" type="presOf" srcId="{773D974F-2F26-4078-86AE-D6D9AB361DC4}" destId="{3578E9F6-CE1B-49E9-93D9-EEAE71892CD5}" srcOrd="0" destOrd="0" presId="urn:microsoft.com/office/officeart/2005/8/layout/vList2"/>
    <dgm:cxn modelId="{272C3EE2-FBE2-4C50-B04E-04E7C9DA3863}" srcId="{773D974F-2F26-4078-86AE-D6D9AB361DC4}" destId="{DB4F2E92-063B-4458-A7EB-237C7A73179B}" srcOrd="1" destOrd="0" parTransId="{261C571D-487A-4AE6-A6D9-7E7A7532DC29}" sibTransId="{EBD0920E-6132-43F0-86BC-774F05166B5C}"/>
    <dgm:cxn modelId="{EEE8FA65-9564-4353-9562-896C9B5E367E}" type="presParOf" srcId="{D92D0EC5-A514-4A50-8F9C-D042210EC3A9}" destId="{3578E9F6-CE1B-49E9-93D9-EEAE71892CD5}" srcOrd="0" destOrd="0" presId="urn:microsoft.com/office/officeart/2005/8/layout/vList2"/>
    <dgm:cxn modelId="{44897945-BBB8-43B4-9F65-941A9069F5BA}" type="presParOf" srcId="{D92D0EC5-A514-4A50-8F9C-D042210EC3A9}" destId="{0603C01F-BC0E-4CCE-9117-5FB63945F85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90.xml><?xml version="1.0" encoding="utf-8"?>
<dgm:dataModel xmlns:dgm="http://schemas.openxmlformats.org/drawingml/2006/diagram" xmlns:a="http://schemas.openxmlformats.org/drawingml/2006/main">
  <dgm:ptLst>
    <dgm:pt modelId="{3FD92D61-D15D-4036-8F9E-046DFFD26070}" type="doc">
      <dgm:prSet loTypeId="urn:microsoft.com/office/officeart/2008/layout/PictureAccentList" loCatId="pictur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BB21D74-BE17-4A09-AF5D-753932DC908C}">
      <dgm:prSet phldrT="[Texto]" custT="1"/>
      <dgm:spPr/>
      <dgm:t>
        <a:bodyPr/>
        <a:lstStyle/>
        <a:p>
          <a:r>
            <a:rPr lang="es-MX" sz="3200" dirty="0" smtClean="0"/>
            <a:t>E.D. Separable o de Variables Separables (V.S.)</a:t>
          </a:r>
          <a:endParaRPr lang="es-MX" sz="3200" dirty="0"/>
        </a:p>
      </dgm:t>
    </dgm:pt>
    <dgm:pt modelId="{E4EE78A5-9D90-4782-B569-2ABCA0BDB0C8}" type="parTrans" cxnId="{18B4A59D-4F9C-48EB-8183-706EA254F1C4}">
      <dgm:prSet/>
      <dgm:spPr/>
      <dgm:t>
        <a:bodyPr/>
        <a:lstStyle/>
        <a:p>
          <a:endParaRPr lang="es-MX"/>
        </a:p>
      </dgm:t>
    </dgm:pt>
    <dgm:pt modelId="{02FAEE74-8784-4C23-A797-74C7BE93EB96}" type="sibTrans" cxnId="{18B4A59D-4F9C-48EB-8183-706EA254F1C4}">
      <dgm:prSet/>
      <dgm:spPr/>
      <dgm:t>
        <a:bodyPr/>
        <a:lstStyle/>
        <a:p>
          <a:endParaRPr lang="es-MX"/>
        </a:p>
      </dgm:t>
    </dgm:pt>
    <dgm:pt modelId="{C80C7F4A-87FF-4F31-997D-BB4C54C34702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6099F9CE-1968-4875-A3A0-D3C06190CC18}" type="parTrans" cxnId="{342982E1-D49D-4723-B927-A1C6A203A296}">
      <dgm:prSet/>
      <dgm:spPr/>
      <dgm:t>
        <a:bodyPr/>
        <a:lstStyle/>
        <a:p>
          <a:endParaRPr lang="es-MX"/>
        </a:p>
      </dgm:t>
    </dgm:pt>
    <dgm:pt modelId="{4B550276-8113-4848-B7A9-11BBBC1A1AE7}" type="sibTrans" cxnId="{342982E1-D49D-4723-B927-A1C6A203A296}">
      <dgm:prSet/>
      <dgm:spPr/>
      <dgm:t>
        <a:bodyPr/>
        <a:lstStyle/>
        <a:p>
          <a:endParaRPr lang="es-MX"/>
        </a:p>
      </dgm:t>
    </dgm:pt>
    <dgm:pt modelId="{F7131197-BF8E-4B45-9022-C30480DE09CD}">
      <dgm:prSet phldrT="[Texto]"/>
      <dgm:spPr/>
      <dgm:t>
        <a:bodyPr/>
        <a:lstStyle/>
        <a:p>
          <a:r>
            <a:rPr lang="es-MX" dirty="0" smtClean="0"/>
            <a:t>Es decir; La E.D. debe de poder escribirse del lado derecho como un producto de dos funciones, una de ellas es función de “x” y la otra es función de “y”</a:t>
          </a:r>
        </a:p>
      </dgm:t>
    </dgm:pt>
    <dgm:pt modelId="{1B349B93-E4B1-4D4A-AD17-684471874CD9}" type="parTrans" cxnId="{EBE65751-FBFC-4803-AAF1-2B2D336A3ADA}">
      <dgm:prSet/>
      <dgm:spPr/>
      <dgm:t>
        <a:bodyPr/>
        <a:lstStyle/>
        <a:p>
          <a:endParaRPr lang="es-MX"/>
        </a:p>
      </dgm:t>
    </dgm:pt>
    <dgm:pt modelId="{6B2B1E6D-D749-4BEA-A74A-4FF43C51D766}" type="sibTrans" cxnId="{EBE65751-FBFC-4803-AAF1-2B2D336A3ADA}">
      <dgm:prSet/>
      <dgm:spPr/>
      <dgm:t>
        <a:bodyPr/>
        <a:lstStyle/>
        <a:p>
          <a:endParaRPr lang="es-MX"/>
        </a:p>
      </dgm:t>
    </dgm:pt>
    <dgm:pt modelId="{07AB2325-F4EC-4E1B-B13D-19D0581EDFA8}" type="pres">
      <dgm:prSet presAssocID="{3FD92D61-D15D-4036-8F9E-046DFFD26070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1A1AE75-B2F5-4860-8E94-DA909D63E10A}" type="pres">
      <dgm:prSet presAssocID="{6BB21D74-BE17-4A09-AF5D-753932DC908C}" presName="root" presStyleCnt="0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823A5E2B-533E-4D99-9185-3F408BD7A737}" type="pres">
      <dgm:prSet presAssocID="{6BB21D74-BE17-4A09-AF5D-753932DC908C}" presName="rootComposite" presStyleCnt="0">
        <dgm:presLayoutVars/>
      </dgm:prSet>
      <dgm:spPr/>
      <dgm:t>
        <a:bodyPr/>
        <a:lstStyle/>
        <a:p>
          <a:endParaRPr lang="es-MX"/>
        </a:p>
      </dgm:t>
    </dgm:pt>
    <dgm:pt modelId="{FE7A97CA-37F0-4FF6-85AE-6AAE2E70EEF5}" type="pres">
      <dgm:prSet presAssocID="{6BB21D74-BE17-4A09-AF5D-753932DC908C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5F63FC36-6CBC-4069-9450-B5B8C23E0CB0}" type="pres">
      <dgm:prSet presAssocID="{6BB21D74-BE17-4A09-AF5D-753932DC908C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D9C6F5EA-3AEC-4C44-BDE8-D8391277A230}" type="pres">
      <dgm:prSet presAssocID="{C80C7F4A-87FF-4F31-997D-BB4C54C34702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A0B4857F-9572-480D-AADB-C8AFF17AFC3F}" type="pres">
      <dgm:prSet presAssocID="{C80C7F4A-87FF-4F31-997D-BB4C54C34702}" presName="Image" presStyleLbl="node1" presStyleIdx="0" presStyleCnt="2"/>
      <dgm:spPr/>
      <dgm:t>
        <a:bodyPr/>
        <a:lstStyle/>
        <a:p>
          <a:endParaRPr lang="es-MX"/>
        </a:p>
      </dgm:t>
    </dgm:pt>
    <dgm:pt modelId="{E183F94D-C542-44BA-92D2-FD45877E88E8}" type="pres">
      <dgm:prSet presAssocID="{C80C7F4A-87FF-4F31-997D-BB4C54C34702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ED4664-FF8E-482F-B83A-5E48C43C36FA}" type="pres">
      <dgm:prSet presAssocID="{F7131197-BF8E-4B45-9022-C30480DE09CD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681C6F60-2228-4E73-AF2C-3533A48F9AA0}" type="pres">
      <dgm:prSet presAssocID="{F7131197-BF8E-4B45-9022-C30480DE09CD}" presName="Image" presStyleLbl="node1" presStyleIdx="1" presStyleCnt="2"/>
      <dgm:spPr/>
      <dgm:t>
        <a:bodyPr/>
        <a:lstStyle/>
        <a:p>
          <a:endParaRPr lang="es-MX"/>
        </a:p>
      </dgm:t>
    </dgm:pt>
    <dgm:pt modelId="{62321796-28AC-4A32-9CD5-1E1F231BF022}" type="pres">
      <dgm:prSet presAssocID="{F7131197-BF8E-4B45-9022-C30480DE09CD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BE65751-FBFC-4803-AAF1-2B2D336A3ADA}" srcId="{6BB21D74-BE17-4A09-AF5D-753932DC908C}" destId="{F7131197-BF8E-4B45-9022-C30480DE09CD}" srcOrd="1" destOrd="0" parTransId="{1B349B93-E4B1-4D4A-AD17-684471874CD9}" sibTransId="{6B2B1E6D-D749-4BEA-A74A-4FF43C51D766}"/>
    <dgm:cxn modelId="{6510EE6F-41C4-4D70-80BA-5EA8A867D6F6}" type="presOf" srcId="{3FD92D61-D15D-4036-8F9E-046DFFD26070}" destId="{07AB2325-F4EC-4E1B-B13D-19D0581EDFA8}" srcOrd="0" destOrd="0" presId="urn:microsoft.com/office/officeart/2008/layout/PictureAccentList"/>
    <dgm:cxn modelId="{D142B99D-0BC1-499B-92F3-E3999F3B2EA8}" type="presOf" srcId="{F7131197-BF8E-4B45-9022-C30480DE09CD}" destId="{62321796-28AC-4A32-9CD5-1E1F231BF022}" srcOrd="0" destOrd="0" presId="urn:microsoft.com/office/officeart/2008/layout/PictureAccentList"/>
    <dgm:cxn modelId="{342982E1-D49D-4723-B927-A1C6A203A296}" srcId="{6BB21D74-BE17-4A09-AF5D-753932DC908C}" destId="{C80C7F4A-87FF-4F31-997D-BB4C54C34702}" srcOrd="0" destOrd="0" parTransId="{6099F9CE-1968-4875-A3A0-D3C06190CC18}" sibTransId="{4B550276-8113-4848-B7A9-11BBBC1A1AE7}"/>
    <dgm:cxn modelId="{0A722656-0152-4406-B4AD-5715E7CD595F}" type="presOf" srcId="{C80C7F4A-87FF-4F31-997D-BB4C54C34702}" destId="{E183F94D-C542-44BA-92D2-FD45877E88E8}" srcOrd="0" destOrd="0" presId="urn:microsoft.com/office/officeart/2008/layout/PictureAccentList"/>
    <dgm:cxn modelId="{904F4097-D135-4CAF-B11A-DC600ED89A60}" type="presOf" srcId="{6BB21D74-BE17-4A09-AF5D-753932DC908C}" destId="{FE7A97CA-37F0-4FF6-85AE-6AAE2E70EEF5}" srcOrd="0" destOrd="0" presId="urn:microsoft.com/office/officeart/2008/layout/PictureAccentList"/>
    <dgm:cxn modelId="{18B4A59D-4F9C-48EB-8183-706EA254F1C4}" srcId="{3FD92D61-D15D-4036-8F9E-046DFFD26070}" destId="{6BB21D74-BE17-4A09-AF5D-753932DC908C}" srcOrd="0" destOrd="0" parTransId="{E4EE78A5-9D90-4782-B569-2ABCA0BDB0C8}" sibTransId="{02FAEE74-8784-4C23-A797-74C7BE93EB96}"/>
    <dgm:cxn modelId="{79D64D5F-6CBA-466B-BDAC-ADCF8C15E825}" type="presParOf" srcId="{07AB2325-F4EC-4E1B-B13D-19D0581EDFA8}" destId="{E1A1AE75-B2F5-4860-8E94-DA909D63E10A}" srcOrd="0" destOrd="0" presId="urn:microsoft.com/office/officeart/2008/layout/PictureAccentList"/>
    <dgm:cxn modelId="{4F0E0151-98D1-410A-A25C-1C800F60CAB0}" type="presParOf" srcId="{E1A1AE75-B2F5-4860-8E94-DA909D63E10A}" destId="{823A5E2B-533E-4D99-9185-3F408BD7A737}" srcOrd="0" destOrd="0" presId="urn:microsoft.com/office/officeart/2008/layout/PictureAccentList"/>
    <dgm:cxn modelId="{0E7B7762-0D89-45D2-96BF-F71650FE43D7}" type="presParOf" srcId="{823A5E2B-533E-4D99-9185-3F408BD7A737}" destId="{FE7A97CA-37F0-4FF6-85AE-6AAE2E70EEF5}" srcOrd="0" destOrd="0" presId="urn:microsoft.com/office/officeart/2008/layout/PictureAccentList"/>
    <dgm:cxn modelId="{B5094B7C-0A0D-45EB-BA1B-3DD6B433C5A7}" type="presParOf" srcId="{E1A1AE75-B2F5-4860-8E94-DA909D63E10A}" destId="{5F63FC36-6CBC-4069-9450-B5B8C23E0CB0}" srcOrd="1" destOrd="0" presId="urn:microsoft.com/office/officeart/2008/layout/PictureAccentList"/>
    <dgm:cxn modelId="{2018CFCC-D9E2-4CC6-B8B7-0A9C8AE4928E}" type="presParOf" srcId="{5F63FC36-6CBC-4069-9450-B5B8C23E0CB0}" destId="{D9C6F5EA-3AEC-4C44-BDE8-D8391277A230}" srcOrd="0" destOrd="0" presId="urn:microsoft.com/office/officeart/2008/layout/PictureAccentList"/>
    <dgm:cxn modelId="{069EEAB0-0C39-41D0-B16F-5104049D870F}" type="presParOf" srcId="{D9C6F5EA-3AEC-4C44-BDE8-D8391277A230}" destId="{A0B4857F-9572-480D-AADB-C8AFF17AFC3F}" srcOrd="0" destOrd="0" presId="urn:microsoft.com/office/officeart/2008/layout/PictureAccentList"/>
    <dgm:cxn modelId="{03D8F7B0-EF7E-48FC-B979-150795E06C00}" type="presParOf" srcId="{D9C6F5EA-3AEC-4C44-BDE8-D8391277A230}" destId="{E183F94D-C542-44BA-92D2-FD45877E88E8}" srcOrd="1" destOrd="0" presId="urn:microsoft.com/office/officeart/2008/layout/PictureAccentList"/>
    <dgm:cxn modelId="{6CD777CA-2945-4223-B341-EEE76C3DCE56}" type="presParOf" srcId="{5F63FC36-6CBC-4069-9450-B5B8C23E0CB0}" destId="{6BED4664-FF8E-482F-B83A-5E48C43C36FA}" srcOrd="1" destOrd="0" presId="urn:microsoft.com/office/officeart/2008/layout/PictureAccentList"/>
    <dgm:cxn modelId="{0658712D-B491-4D34-BFFD-538ED96C764B}" type="presParOf" srcId="{6BED4664-FF8E-482F-B83A-5E48C43C36FA}" destId="{681C6F60-2228-4E73-AF2C-3533A48F9AA0}" srcOrd="0" destOrd="0" presId="urn:microsoft.com/office/officeart/2008/layout/PictureAccentList"/>
    <dgm:cxn modelId="{B5D4A7DA-A993-4D1B-B602-EAFC7CEDC925}" type="presParOf" srcId="{6BED4664-FF8E-482F-B83A-5E48C43C36FA}" destId="{62321796-28AC-4A32-9CD5-1E1F231BF022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0EC1F7-AEFB-4366-9C1A-B9801738BBAF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A14EBE1-1C58-4873-A177-3F72145A0F1C}">
      <dgm:prSet phldrT="[Texto]"/>
      <dgm:spPr>
        <a:blipFill rotWithShape="0">
          <a:blip xmlns:r="http://schemas.openxmlformats.org/officeDocument/2006/relationships" r:embed="rId1"/>
          <a:stretch>
            <a:fillRect l="-716" r="-955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D4726461-46FB-4C7F-80DC-AB3A4606E08E}" type="parTrans" cxnId="{8BF53BF1-8E13-4C34-8626-91211CBA2362}">
      <dgm:prSet/>
      <dgm:spPr/>
      <dgm:t>
        <a:bodyPr/>
        <a:lstStyle/>
        <a:p>
          <a:endParaRPr lang="es-MX"/>
        </a:p>
      </dgm:t>
    </dgm:pt>
    <dgm:pt modelId="{3175A316-282F-4DC0-B893-5E15D296B987}" type="sibTrans" cxnId="{8BF53BF1-8E13-4C34-8626-91211CBA2362}">
      <dgm:prSet/>
      <dgm:spPr/>
      <dgm:t>
        <a:bodyPr/>
        <a:lstStyle/>
        <a:p>
          <a:endParaRPr lang="es-MX"/>
        </a:p>
      </dgm:t>
    </dgm:pt>
    <dgm:pt modelId="{E973E881-3694-481F-8A5B-28E84E6BDC19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32146CB6-B78B-4C75-B367-303CBD881EEA}" type="parTrans" cxnId="{6A8BB3F0-8277-4B0D-86B1-526628CDF6EC}">
      <dgm:prSet/>
      <dgm:spPr/>
      <dgm:t>
        <a:bodyPr/>
        <a:lstStyle/>
        <a:p>
          <a:endParaRPr lang="es-MX"/>
        </a:p>
      </dgm:t>
    </dgm:pt>
    <dgm:pt modelId="{0B5563B0-1119-47AC-8548-29F3B947CB9A}" type="sibTrans" cxnId="{6A8BB3F0-8277-4B0D-86B1-526628CDF6EC}">
      <dgm:prSet/>
      <dgm:spPr/>
      <dgm:t>
        <a:bodyPr/>
        <a:lstStyle/>
        <a:p>
          <a:endParaRPr lang="es-MX"/>
        </a:p>
      </dgm:t>
    </dgm:pt>
    <dgm:pt modelId="{5AB1EC70-7B1E-4185-9834-FCD696A193C3}">
      <dgm:prSet phldrT="[Texto]" phldr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E78C914C-4C2F-4E7D-BD09-A66DB944AD00}" type="parTrans" cxnId="{2E13A2EB-13D8-46F5-9DFC-B7627BC3212C}">
      <dgm:prSet/>
      <dgm:spPr/>
      <dgm:t>
        <a:bodyPr/>
        <a:lstStyle/>
        <a:p>
          <a:endParaRPr lang="es-MX"/>
        </a:p>
      </dgm:t>
    </dgm:pt>
    <dgm:pt modelId="{49CDC914-F2F1-44F4-A421-904C6E20DF0B}" type="sibTrans" cxnId="{2E13A2EB-13D8-46F5-9DFC-B7627BC3212C}">
      <dgm:prSet/>
      <dgm:spPr/>
      <dgm:t>
        <a:bodyPr/>
        <a:lstStyle/>
        <a:p>
          <a:endParaRPr lang="es-MX"/>
        </a:p>
      </dgm:t>
    </dgm:pt>
    <dgm:pt modelId="{6A59D231-D920-4CFC-8A38-C4860804C59B}">
      <dgm:prSet phldrT="[Texto]"/>
      <dgm:spPr>
        <a:blipFill rotWithShape="0">
          <a:blip xmlns:r="http://schemas.openxmlformats.org/officeDocument/2006/relationships" r:embed="rId2"/>
          <a:stretch>
            <a:fillRect l="-808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E55C65B2-E1D2-4495-9BA2-9AA4F587690F}" type="parTrans" cxnId="{6F5BE26D-8F78-4361-813A-C0224CB87B41}">
      <dgm:prSet/>
      <dgm:spPr/>
      <dgm:t>
        <a:bodyPr/>
        <a:lstStyle/>
        <a:p>
          <a:endParaRPr lang="es-MX"/>
        </a:p>
      </dgm:t>
    </dgm:pt>
    <dgm:pt modelId="{735B46D1-AD88-4EEC-B8E9-D8072ECF4193}" type="sibTrans" cxnId="{6F5BE26D-8F78-4361-813A-C0224CB87B41}">
      <dgm:prSet/>
      <dgm:spPr/>
      <dgm:t>
        <a:bodyPr/>
        <a:lstStyle/>
        <a:p>
          <a:endParaRPr lang="es-MX"/>
        </a:p>
      </dgm:t>
    </dgm:pt>
    <dgm:pt modelId="{4EBB4EA6-C7A8-4690-8C68-458E4DB715D7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D0A1FC53-3F2C-4895-951C-3FB21198A183}" type="parTrans" cxnId="{03E02D44-1CC7-4930-A3D4-457CD46E382F}">
      <dgm:prSet/>
      <dgm:spPr/>
      <dgm:t>
        <a:bodyPr/>
        <a:lstStyle/>
        <a:p>
          <a:endParaRPr lang="es-MX"/>
        </a:p>
      </dgm:t>
    </dgm:pt>
    <dgm:pt modelId="{5D17A39D-3B71-4D8B-A70B-50B2DDAC027B}" type="sibTrans" cxnId="{03E02D44-1CC7-4930-A3D4-457CD46E382F}">
      <dgm:prSet/>
      <dgm:spPr/>
      <dgm:t>
        <a:bodyPr/>
        <a:lstStyle/>
        <a:p>
          <a:endParaRPr lang="es-MX"/>
        </a:p>
      </dgm:t>
    </dgm:pt>
    <dgm:pt modelId="{76D4D7A1-A746-4A5B-AC3B-FDC25FF21657}">
      <dgm:prSet phldrT="[Texto]" phldr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493C7B49-09E8-4316-8774-7946395A395C}" type="parTrans" cxnId="{E3D6A5F3-71B0-4224-AB0D-A7DB7EC12523}">
      <dgm:prSet/>
      <dgm:spPr/>
      <dgm:t>
        <a:bodyPr/>
        <a:lstStyle/>
        <a:p>
          <a:endParaRPr lang="es-MX"/>
        </a:p>
      </dgm:t>
    </dgm:pt>
    <dgm:pt modelId="{078F4FC4-8A0A-4B0D-A8EC-61146EBC7B01}" type="sibTrans" cxnId="{E3D6A5F3-71B0-4224-AB0D-A7DB7EC12523}">
      <dgm:prSet/>
      <dgm:spPr/>
      <dgm:t>
        <a:bodyPr/>
        <a:lstStyle/>
        <a:p>
          <a:endParaRPr lang="es-MX"/>
        </a:p>
      </dgm:t>
    </dgm:pt>
    <dgm:pt modelId="{F396AB15-024D-49E5-B153-45AB76240356}">
      <dgm:prSet phldrT="[Texto]"/>
      <dgm:spPr>
        <a:blipFill rotWithShape="0">
          <a:blip xmlns:r="http://schemas.openxmlformats.org/officeDocument/2006/relationships" r:embed="rId3"/>
          <a:stretch>
            <a:fillRect l="-629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8BF60E50-53F6-4077-A4A3-148C9B655116}" type="parTrans" cxnId="{2C662128-1D77-498E-9606-03E09B22D57F}">
      <dgm:prSet/>
      <dgm:spPr/>
      <dgm:t>
        <a:bodyPr/>
        <a:lstStyle/>
        <a:p>
          <a:endParaRPr lang="es-MX"/>
        </a:p>
      </dgm:t>
    </dgm:pt>
    <dgm:pt modelId="{A78B1654-239F-456E-9D65-E6306AD585C2}" type="sibTrans" cxnId="{2C662128-1D77-498E-9606-03E09B22D57F}">
      <dgm:prSet/>
      <dgm:spPr/>
      <dgm:t>
        <a:bodyPr/>
        <a:lstStyle/>
        <a:p>
          <a:endParaRPr lang="es-MX"/>
        </a:p>
      </dgm:t>
    </dgm:pt>
    <dgm:pt modelId="{C4456524-29F0-43D1-9CE5-53BE3BB7A56D}">
      <dgm:prSet phldrT="[Texto]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1CDA3CE8-2702-48E0-B06A-493673987D4C}" type="parTrans" cxnId="{DB81BBAA-4C35-4CEB-9E39-F0D82F69CEBB}">
      <dgm:prSet/>
      <dgm:spPr/>
      <dgm:t>
        <a:bodyPr/>
        <a:lstStyle/>
        <a:p>
          <a:endParaRPr lang="es-MX"/>
        </a:p>
      </dgm:t>
    </dgm:pt>
    <dgm:pt modelId="{2E17995F-8F70-4CD0-B332-0285262B585A}" type="sibTrans" cxnId="{DB81BBAA-4C35-4CEB-9E39-F0D82F69CEBB}">
      <dgm:prSet/>
      <dgm:spPr/>
      <dgm:t>
        <a:bodyPr/>
        <a:lstStyle/>
        <a:p>
          <a:endParaRPr lang="es-MX"/>
        </a:p>
      </dgm:t>
    </dgm:pt>
    <dgm:pt modelId="{E5CB0145-120F-43B9-8B48-464228D7C0C4}">
      <dgm:prSet phldrT="[Texto]" phldr="1"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FDFAC27B-2864-4EC1-A178-F52106C6345F}" type="parTrans" cxnId="{62B44F59-F023-4609-8C3F-CDB5C0A15944}">
      <dgm:prSet/>
      <dgm:spPr/>
      <dgm:t>
        <a:bodyPr/>
        <a:lstStyle/>
        <a:p>
          <a:endParaRPr lang="es-MX"/>
        </a:p>
      </dgm:t>
    </dgm:pt>
    <dgm:pt modelId="{9538C357-0A07-4EFD-AD4F-13D34EA8EC03}" type="sibTrans" cxnId="{62B44F59-F023-4609-8C3F-CDB5C0A15944}">
      <dgm:prSet/>
      <dgm:spPr/>
      <dgm:t>
        <a:bodyPr/>
        <a:lstStyle/>
        <a:p>
          <a:endParaRPr lang="es-MX"/>
        </a:p>
      </dgm:t>
    </dgm:pt>
    <dgm:pt modelId="{ED2A053E-FA62-4682-979D-31AD675F4465}">
      <dgm:prSet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5A7B1702-2415-4B6F-8F34-335A7B48FD57}" type="parTrans" cxnId="{4B488951-69BB-4C66-81EE-43235A4F5BD2}">
      <dgm:prSet/>
      <dgm:spPr/>
      <dgm:t>
        <a:bodyPr/>
        <a:lstStyle/>
        <a:p>
          <a:endParaRPr lang="es-MX"/>
        </a:p>
      </dgm:t>
    </dgm:pt>
    <dgm:pt modelId="{6D35B79A-4228-4DC4-92DA-220C06FE508B}" type="sibTrans" cxnId="{4B488951-69BB-4C66-81EE-43235A4F5BD2}">
      <dgm:prSet/>
      <dgm:spPr/>
      <dgm:t>
        <a:bodyPr/>
        <a:lstStyle/>
        <a:p>
          <a:endParaRPr lang="es-MX"/>
        </a:p>
      </dgm:t>
    </dgm:pt>
    <dgm:pt modelId="{1332B2BB-AF97-49BF-82F2-15A9873DB138}">
      <dgm:prSet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3810E995-6763-4C0A-A778-72449E2772D9}" type="parTrans" cxnId="{DB8B81EE-CF23-473D-82CB-ECF5338FDC06}">
      <dgm:prSet/>
      <dgm:spPr/>
      <dgm:t>
        <a:bodyPr/>
        <a:lstStyle/>
        <a:p>
          <a:endParaRPr lang="es-MX"/>
        </a:p>
      </dgm:t>
    </dgm:pt>
    <dgm:pt modelId="{EBF0C13C-2294-471E-979D-678276A502FB}" type="sibTrans" cxnId="{DB8B81EE-CF23-473D-82CB-ECF5338FDC06}">
      <dgm:prSet/>
      <dgm:spPr/>
      <dgm:t>
        <a:bodyPr/>
        <a:lstStyle/>
        <a:p>
          <a:endParaRPr lang="es-MX"/>
        </a:p>
      </dgm:t>
    </dgm:pt>
    <dgm:pt modelId="{96D861AB-A446-4228-8CE0-59C8A663AA83}">
      <dgm:prSet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F9B869EB-026A-422C-80C2-00A3CB4DD44F}" type="parTrans" cxnId="{E03D2102-CEFD-42A0-B927-797A33AC11AF}">
      <dgm:prSet/>
      <dgm:spPr/>
      <dgm:t>
        <a:bodyPr/>
        <a:lstStyle/>
        <a:p>
          <a:endParaRPr lang="es-MX"/>
        </a:p>
      </dgm:t>
    </dgm:pt>
    <dgm:pt modelId="{300DF4FB-47AD-4741-9B6C-1F9352703BCE}" type="sibTrans" cxnId="{E03D2102-CEFD-42A0-B927-797A33AC11AF}">
      <dgm:prSet/>
      <dgm:spPr/>
      <dgm:t>
        <a:bodyPr/>
        <a:lstStyle/>
        <a:p>
          <a:endParaRPr lang="es-MX"/>
        </a:p>
      </dgm:t>
    </dgm:pt>
    <dgm:pt modelId="{5A7D36B7-3B43-430D-B1E4-82A9D4BB9104}">
      <dgm:prSet/>
      <dgm:spPr/>
      <dgm:t>
        <a:bodyPr/>
        <a:lstStyle/>
        <a:p>
          <a:r>
            <a:rPr lang="es-MX">
              <a:noFill/>
            </a:rPr>
            <a:t> </a:t>
          </a:r>
        </a:p>
      </dgm:t>
    </dgm:pt>
    <dgm:pt modelId="{7E92F42C-72DF-4A91-A795-CBF2DCEF2897}" type="parTrans" cxnId="{9E8A5DEB-DD3E-4BB6-ABC2-C1662B3FD391}">
      <dgm:prSet/>
      <dgm:spPr/>
      <dgm:t>
        <a:bodyPr/>
        <a:lstStyle/>
        <a:p>
          <a:endParaRPr lang="es-MX"/>
        </a:p>
      </dgm:t>
    </dgm:pt>
    <dgm:pt modelId="{7CEB4EDB-1CBC-411E-BE4D-686AB78D558D}" type="sibTrans" cxnId="{9E8A5DEB-DD3E-4BB6-ABC2-C1662B3FD391}">
      <dgm:prSet/>
      <dgm:spPr/>
      <dgm:t>
        <a:bodyPr/>
        <a:lstStyle/>
        <a:p>
          <a:endParaRPr lang="es-MX"/>
        </a:p>
      </dgm:t>
    </dgm:pt>
    <dgm:pt modelId="{5B2F9762-CAA4-41B1-821D-7A02F664A97F}" type="pres">
      <dgm:prSet presAssocID="{430EC1F7-AEFB-4366-9C1A-B9801738BBAF}" presName="Name0" presStyleCnt="0">
        <dgm:presLayoutVars>
          <dgm:dir/>
          <dgm:resizeHandles val="exact"/>
        </dgm:presLayoutVars>
      </dgm:prSet>
      <dgm:spPr/>
    </dgm:pt>
    <dgm:pt modelId="{5FDF1C9E-EB3C-47F8-A6F2-DDE08AE116E2}" type="pres">
      <dgm:prSet presAssocID="{0A14EBE1-1C58-4873-A177-3F72145A0F1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E0F831-5A70-47CA-9751-761EDD64D237}" type="pres">
      <dgm:prSet presAssocID="{3175A316-282F-4DC0-B893-5E15D296B987}" presName="sibTrans" presStyleCnt="0"/>
      <dgm:spPr/>
    </dgm:pt>
    <dgm:pt modelId="{81227302-DFDA-46A1-ABCF-4BA4DED3F876}" type="pres">
      <dgm:prSet presAssocID="{6A59D231-D920-4CFC-8A38-C4860804C59B}" presName="node" presStyleLbl="node1" presStyleIdx="1" presStyleCnt="3" custScaleX="1185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E1CECD-CC80-47AF-B666-F79DB55D8487}" type="pres">
      <dgm:prSet presAssocID="{735B46D1-AD88-4EEC-B8E9-D8072ECF4193}" presName="sibTrans" presStyleCnt="0"/>
      <dgm:spPr/>
    </dgm:pt>
    <dgm:pt modelId="{B00CA996-7E65-4C27-AD6F-CB7FB776E13B}" type="pres">
      <dgm:prSet presAssocID="{F396AB15-024D-49E5-B153-45AB76240356}" presName="node" presStyleLbl="node1" presStyleIdx="2" presStyleCnt="3" custScaleX="1141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04D5D7C-1461-43EA-B000-D75D078C6624}" type="presOf" srcId="{96D861AB-A446-4228-8CE0-59C8A663AA83}" destId="{B00CA996-7E65-4C27-AD6F-CB7FB776E13B}" srcOrd="0" destOrd="2" presId="urn:microsoft.com/office/officeart/2005/8/layout/hList6"/>
    <dgm:cxn modelId="{D01EA9D2-66DE-4DB5-AE4E-7C7D368C94EB}" type="presOf" srcId="{6A59D231-D920-4CFC-8A38-C4860804C59B}" destId="{81227302-DFDA-46A1-ABCF-4BA4DED3F876}" srcOrd="0" destOrd="0" presId="urn:microsoft.com/office/officeart/2005/8/layout/hList6"/>
    <dgm:cxn modelId="{2E13A2EB-13D8-46F5-9DFC-B7627BC3212C}" srcId="{0A14EBE1-1C58-4873-A177-3F72145A0F1C}" destId="{5AB1EC70-7B1E-4185-9834-FCD696A193C3}" srcOrd="1" destOrd="0" parTransId="{E78C914C-4C2F-4E7D-BD09-A66DB944AD00}" sibTransId="{49CDC914-F2F1-44F4-A421-904C6E20DF0B}"/>
    <dgm:cxn modelId="{E441BF93-4DF5-47C1-B9FF-A2D4A32F56AD}" type="presOf" srcId="{4EBB4EA6-C7A8-4690-8C68-458E4DB715D7}" destId="{81227302-DFDA-46A1-ABCF-4BA4DED3F876}" srcOrd="0" destOrd="1" presId="urn:microsoft.com/office/officeart/2005/8/layout/hList6"/>
    <dgm:cxn modelId="{BCC37873-BE26-4EA4-975B-10D56E9772C6}" type="presOf" srcId="{C4456524-29F0-43D1-9CE5-53BE3BB7A56D}" destId="{B00CA996-7E65-4C27-AD6F-CB7FB776E13B}" srcOrd="0" destOrd="1" presId="urn:microsoft.com/office/officeart/2005/8/layout/hList6"/>
    <dgm:cxn modelId="{B9E5F5A2-E5C6-44F1-A688-AAACE55F4D54}" type="presOf" srcId="{ED2A053E-FA62-4682-979D-31AD675F4465}" destId="{81227302-DFDA-46A1-ABCF-4BA4DED3F876}" srcOrd="0" destOrd="2" presId="urn:microsoft.com/office/officeart/2005/8/layout/hList6"/>
    <dgm:cxn modelId="{4B488951-69BB-4C66-81EE-43235A4F5BD2}" srcId="{6A59D231-D920-4CFC-8A38-C4860804C59B}" destId="{ED2A053E-FA62-4682-979D-31AD675F4465}" srcOrd="1" destOrd="0" parTransId="{5A7B1702-2415-4B6F-8F34-335A7B48FD57}" sibTransId="{6D35B79A-4228-4DC4-92DA-220C06FE508B}"/>
    <dgm:cxn modelId="{74043555-5A28-4CF2-85C5-04910407920D}" type="presOf" srcId="{5A7D36B7-3B43-430D-B1E4-82A9D4BB9104}" destId="{B00CA996-7E65-4C27-AD6F-CB7FB776E13B}" srcOrd="0" destOrd="3" presId="urn:microsoft.com/office/officeart/2005/8/layout/hList6"/>
    <dgm:cxn modelId="{5D191A6D-7D93-4D3A-BDB1-5BB9B078FAC1}" type="presOf" srcId="{76D4D7A1-A746-4A5B-AC3B-FDC25FF21657}" destId="{81227302-DFDA-46A1-ABCF-4BA4DED3F876}" srcOrd="0" destOrd="4" presId="urn:microsoft.com/office/officeart/2005/8/layout/hList6"/>
    <dgm:cxn modelId="{E60EE596-8423-40F6-B57F-9797000B03F8}" type="presOf" srcId="{1332B2BB-AF97-49BF-82F2-15A9873DB138}" destId="{81227302-DFDA-46A1-ABCF-4BA4DED3F876}" srcOrd="0" destOrd="3" presId="urn:microsoft.com/office/officeart/2005/8/layout/hList6"/>
    <dgm:cxn modelId="{6A8BB3F0-8277-4B0D-86B1-526628CDF6EC}" srcId="{0A14EBE1-1C58-4873-A177-3F72145A0F1C}" destId="{E973E881-3694-481F-8A5B-28E84E6BDC19}" srcOrd="0" destOrd="0" parTransId="{32146CB6-B78B-4C75-B367-303CBD881EEA}" sibTransId="{0B5563B0-1119-47AC-8548-29F3B947CB9A}"/>
    <dgm:cxn modelId="{DB81BBAA-4C35-4CEB-9E39-F0D82F69CEBB}" srcId="{F396AB15-024D-49E5-B153-45AB76240356}" destId="{C4456524-29F0-43D1-9CE5-53BE3BB7A56D}" srcOrd="0" destOrd="0" parTransId="{1CDA3CE8-2702-48E0-B06A-493673987D4C}" sibTransId="{2E17995F-8F70-4CD0-B332-0285262B585A}"/>
    <dgm:cxn modelId="{E03D2102-CEFD-42A0-B927-797A33AC11AF}" srcId="{F396AB15-024D-49E5-B153-45AB76240356}" destId="{96D861AB-A446-4228-8CE0-59C8A663AA83}" srcOrd="1" destOrd="0" parTransId="{F9B869EB-026A-422C-80C2-00A3CB4DD44F}" sibTransId="{300DF4FB-47AD-4741-9B6C-1F9352703BCE}"/>
    <dgm:cxn modelId="{B4C0DA38-4842-48F4-8494-0C233D026F26}" type="presOf" srcId="{F396AB15-024D-49E5-B153-45AB76240356}" destId="{B00CA996-7E65-4C27-AD6F-CB7FB776E13B}" srcOrd="0" destOrd="0" presId="urn:microsoft.com/office/officeart/2005/8/layout/hList6"/>
    <dgm:cxn modelId="{9E8A5DEB-DD3E-4BB6-ABC2-C1662B3FD391}" srcId="{F396AB15-024D-49E5-B153-45AB76240356}" destId="{5A7D36B7-3B43-430D-B1E4-82A9D4BB9104}" srcOrd="2" destOrd="0" parTransId="{7E92F42C-72DF-4A91-A795-CBF2DCEF2897}" sibTransId="{7CEB4EDB-1CBC-411E-BE4D-686AB78D558D}"/>
    <dgm:cxn modelId="{E21AD4B0-917C-46BB-9078-D30E76F17992}" type="presOf" srcId="{E973E881-3694-481F-8A5B-28E84E6BDC19}" destId="{5FDF1C9E-EB3C-47F8-A6F2-DDE08AE116E2}" srcOrd="0" destOrd="1" presId="urn:microsoft.com/office/officeart/2005/8/layout/hList6"/>
    <dgm:cxn modelId="{E3D6A5F3-71B0-4224-AB0D-A7DB7EC12523}" srcId="{6A59D231-D920-4CFC-8A38-C4860804C59B}" destId="{76D4D7A1-A746-4A5B-AC3B-FDC25FF21657}" srcOrd="3" destOrd="0" parTransId="{493C7B49-09E8-4316-8774-7946395A395C}" sibTransId="{078F4FC4-8A0A-4B0D-A8EC-61146EBC7B01}"/>
    <dgm:cxn modelId="{2C662128-1D77-498E-9606-03E09B22D57F}" srcId="{430EC1F7-AEFB-4366-9C1A-B9801738BBAF}" destId="{F396AB15-024D-49E5-B153-45AB76240356}" srcOrd="2" destOrd="0" parTransId="{8BF60E50-53F6-4077-A4A3-148C9B655116}" sibTransId="{A78B1654-239F-456E-9D65-E6306AD585C2}"/>
    <dgm:cxn modelId="{C40E4FC3-F99B-42ED-BDC2-6A898CFF59DC}" type="presOf" srcId="{430EC1F7-AEFB-4366-9C1A-B9801738BBAF}" destId="{5B2F9762-CAA4-41B1-821D-7A02F664A97F}" srcOrd="0" destOrd="0" presId="urn:microsoft.com/office/officeart/2005/8/layout/hList6"/>
    <dgm:cxn modelId="{7DE5B127-58D0-48E9-9705-23E3B364AC8C}" type="presOf" srcId="{E5CB0145-120F-43B9-8B48-464228D7C0C4}" destId="{B00CA996-7E65-4C27-AD6F-CB7FB776E13B}" srcOrd="0" destOrd="4" presId="urn:microsoft.com/office/officeart/2005/8/layout/hList6"/>
    <dgm:cxn modelId="{DB8B81EE-CF23-473D-82CB-ECF5338FDC06}" srcId="{6A59D231-D920-4CFC-8A38-C4860804C59B}" destId="{1332B2BB-AF97-49BF-82F2-15A9873DB138}" srcOrd="2" destOrd="0" parTransId="{3810E995-6763-4C0A-A778-72449E2772D9}" sibTransId="{EBF0C13C-2294-471E-979D-678276A502FB}"/>
    <dgm:cxn modelId="{03E02D44-1CC7-4930-A3D4-457CD46E382F}" srcId="{6A59D231-D920-4CFC-8A38-C4860804C59B}" destId="{4EBB4EA6-C7A8-4690-8C68-458E4DB715D7}" srcOrd="0" destOrd="0" parTransId="{D0A1FC53-3F2C-4895-951C-3FB21198A183}" sibTransId="{5D17A39D-3B71-4D8B-A70B-50B2DDAC027B}"/>
    <dgm:cxn modelId="{8BF53BF1-8E13-4C34-8626-91211CBA2362}" srcId="{430EC1F7-AEFB-4366-9C1A-B9801738BBAF}" destId="{0A14EBE1-1C58-4873-A177-3F72145A0F1C}" srcOrd="0" destOrd="0" parTransId="{D4726461-46FB-4C7F-80DC-AB3A4606E08E}" sibTransId="{3175A316-282F-4DC0-B893-5E15D296B987}"/>
    <dgm:cxn modelId="{492CD83B-E09B-48D7-802B-E1A446CB31AE}" type="presOf" srcId="{5AB1EC70-7B1E-4185-9834-FCD696A193C3}" destId="{5FDF1C9E-EB3C-47F8-A6F2-DDE08AE116E2}" srcOrd="0" destOrd="2" presId="urn:microsoft.com/office/officeart/2005/8/layout/hList6"/>
    <dgm:cxn modelId="{6F5BE26D-8F78-4361-813A-C0224CB87B41}" srcId="{430EC1F7-AEFB-4366-9C1A-B9801738BBAF}" destId="{6A59D231-D920-4CFC-8A38-C4860804C59B}" srcOrd="1" destOrd="0" parTransId="{E55C65B2-E1D2-4495-9BA2-9AA4F587690F}" sibTransId="{735B46D1-AD88-4EEC-B8E9-D8072ECF4193}"/>
    <dgm:cxn modelId="{431B5E08-C9F0-4004-A3AD-03BD1CFA3200}" type="presOf" srcId="{0A14EBE1-1C58-4873-A177-3F72145A0F1C}" destId="{5FDF1C9E-EB3C-47F8-A6F2-DDE08AE116E2}" srcOrd="0" destOrd="0" presId="urn:microsoft.com/office/officeart/2005/8/layout/hList6"/>
    <dgm:cxn modelId="{62B44F59-F023-4609-8C3F-CDB5C0A15944}" srcId="{F396AB15-024D-49E5-B153-45AB76240356}" destId="{E5CB0145-120F-43B9-8B48-464228D7C0C4}" srcOrd="3" destOrd="0" parTransId="{FDFAC27B-2864-4EC1-A178-F52106C6345F}" sibTransId="{9538C357-0A07-4EFD-AD4F-13D34EA8EC03}"/>
    <dgm:cxn modelId="{4B3BAF2E-E59E-445B-9871-6DF326A7FD1F}" type="presParOf" srcId="{5B2F9762-CAA4-41B1-821D-7A02F664A97F}" destId="{5FDF1C9E-EB3C-47F8-A6F2-DDE08AE116E2}" srcOrd="0" destOrd="0" presId="urn:microsoft.com/office/officeart/2005/8/layout/hList6"/>
    <dgm:cxn modelId="{4D8DC76A-E087-4D92-BF7C-193C0EBF5739}" type="presParOf" srcId="{5B2F9762-CAA4-41B1-821D-7A02F664A97F}" destId="{2AE0F831-5A70-47CA-9751-761EDD64D237}" srcOrd="1" destOrd="0" presId="urn:microsoft.com/office/officeart/2005/8/layout/hList6"/>
    <dgm:cxn modelId="{37C23CD5-63F7-423A-8875-1185DF4CED45}" type="presParOf" srcId="{5B2F9762-CAA4-41B1-821D-7A02F664A97F}" destId="{81227302-DFDA-46A1-ABCF-4BA4DED3F876}" srcOrd="2" destOrd="0" presId="urn:microsoft.com/office/officeart/2005/8/layout/hList6"/>
    <dgm:cxn modelId="{ADC40436-58EB-4DBC-8C8A-E39AD8BCE2A7}" type="presParOf" srcId="{5B2F9762-CAA4-41B1-821D-7A02F664A97F}" destId="{8FE1CECD-CC80-47AF-B666-F79DB55D8487}" srcOrd="3" destOrd="0" presId="urn:microsoft.com/office/officeart/2005/8/layout/hList6"/>
    <dgm:cxn modelId="{651329A4-B1DC-4A0C-ADFA-45FC41A1E196}" type="presParOf" srcId="{5B2F9762-CAA4-41B1-821D-7A02F664A97F}" destId="{B00CA996-7E65-4C27-AD6F-CB7FB776E13B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705B561-9541-426B-A8EF-C0A3DB7892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73D974F-2F26-4078-86AE-D6D9AB361DC4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013CF062-B359-4B28-988C-06504DADE677}" type="parTrans" cxnId="{28385AC2-2DB1-4D19-8F46-111F07A04A58}">
      <dgm:prSet/>
      <dgm:spPr/>
      <dgm:t>
        <a:bodyPr/>
        <a:lstStyle/>
        <a:p>
          <a:endParaRPr lang="es-MX"/>
        </a:p>
      </dgm:t>
    </dgm:pt>
    <dgm:pt modelId="{52BF6527-9708-478A-883F-15E8EB3492DA}" type="sibTrans" cxnId="{28385AC2-2DB1-4D19-8F46-111F07A04A58}">
      <dgm:prSet/>
      <dgm:spPr/>
      <dgm:t>
        <a:bodyPr/>
        <a:lstStyle/>
        <a:p>
          <a:endParaRPr lang="es-MX"/>
        </a:p>
      </dgm:t>
    </dgm:pt>
    <dgm:pt modelId="{30B3360E-A789-41C9-B165-93145A394B5B}">
      <dgm:prSet phldrT="[Texto]" phldr="1"/>
      <dgm:spPr/>
      <dgm:t>
        <a:bodyPr/>
        <a:lstStyle/>
        <a:p>
          <a:endParaRPr lang="es-MX"/>
        </a:p>
      </dgm:t>
    </dgm:pt>
    <dgm:pt modelId="{734D8FD2-4ADD-4E13-8C7B-0C51C414CE30}" type="parTrans" cxnId="{3871C628-6D36-4357-9934-F5C8E0628A0E}">
      <dgm:prSet/>
      <dgm:spPr/>
      <dgm:t>
        <a:bodyPr/>
        <a:lstStyle/>
        <a:p>
          <a:endParaRPr lang="es-MX"/>
        </a:p>
      </dgm:t>
    </dgm:pt>
    <dgm:pt modelId="{2924913E-E7DD-4034-87EA-652B4299C410}" type="sibTrans" cxnId="{3871C628-6D36-4357-9934-F5C8E0628A0E}">
      <dgm:prSet/>
      <dgm:spPr/>
      <dgm:t>
        <a:bodyPr/>
        <a:lstStyle/>
        <a:p>
          <a:endParaRPr lang="es-MX"/>
        </a:p>
      </dgm:t>
    </dgm:pt>
    <dgm:pt modelId="{D348D341-9951-487B-A8A3-317C0FDF2145}">
      <dgm:prSet phldrT="[Texto]"/>
      <dgm:spPr/>
      <dgm:t>
        <a:bodyPr/>
        <a:lstStyle/>
        <a:p>
          <a:endParaRPr lang="es-MX"/>
        </a:p>
      </dgm:t>
    </dgm:pt>
    <dgm:pt modelId="{83DC438E-4539-4FCD-929D-B32AD047D60F}" type="parTrans" cxnId="{F5D2CA8D-01A9-423B-B416-C2027B3486CA}">
      <dgm:prSet/>
      <dgm:spPr/>
      <dgm:t>
        <a:bodyPr/>
        <a:lstStyle/>
        <a:p>
          <a:endParaRPr lang="es-MX"/>
        </a:p>
      </dgm:t>
    </dgm:pt>
    <dgm:pt modelId="{B832125B-B0F3-4B00-A521-E1F618200E2D}" type="sibTrans" cxnId="{F5D2CA8D-01A9-423B-B416-C2027B3486CA}">
      <dgm:prSet/>
      <dgm:spPr/>
      <dgm:t>
        <a:bodyPr/>
        <a:lstStyle/>
        <a:p>
          <a:endParaRPr lang="es-MX"/>
        </a:p>
      </dgm:t>
    </dgm:pt>
    <dgm:pt modelId="{DB4F2E92-063B-4458-A7EB-237C7A73179B}">
      <dgm:prSet phldrT="[Texto]" phldr="1"/>
      <dgm:spPr/>
      <dgm:t>
        <a:bodyPr/>
        <a:lstStyle/>
        <a:p>
          <a:endParaRPr lang="es-MX"/>
        </a:p>
      </dgm:t>
    </dgm:pt>
    <dgm:pt modelId="{261C571D-487A-4AE6-A6D9-7E7A7532DC29}" type="parTrans" cxnId="{272C3EE2-FBE2-4C50-B04E-04E7C9DA3863}">
      <dgm:prSet/>
      <dgm:spPr/>
      <dgm:t>
        <a:bodyPr/>
        <a:lstStyle/>
        <a:p>
          <a:endParaRPr lang="es-MX"/>
        </a:p>
      </dgm:t>
    </dgm:pt>
    <dgm:pt modelId="{EBD0920E-6132-43F0-86BC-774F05166B5C}" type="sibTrans" cxnId="{272C3EE2-FBE2-4C50-B04E-04E7C9DA3863}">
      <dgm:prSet/>
      <dgm:spPr/>
      <dgm:t>
        <a:bodyPr/>
        <a:lstStyle/>
        <a:p>
          <a:endParaRPr lang="es-MX"/>
        </a:p>
      </dgm:t>
    </dgm:pt>
    <dgm:pt modelId="{D92D0EC5-A514-4A50-8F9C-D042210EC3A9}" type="pres">
      <dgm:prSet presAssocID="{A705B561-9541-426B-A8EF-C0A3DB7892FB}" presName="linear" presStyleCnt="0">
        <dgm:presLayoutVars>
          <dgm:animLvl val="lvl"/>
          <dgm:resizeHandles val="exact"/>
        </dgm:presLayoutVars>
      </dgm:prSet>
      <dgm:spPr/>
    </dgm:pt>
    <dgm:pt modelId="{3578E9F6-CE1B-49E9-93D9-EEAE71892CD5}" type="pres">
      <dgm:prSet presAssocID="{773D974F-2F26-4078-86AE-D6D9AB361DC4}" presName="parentText" presStyleLbl="node1" presStyleIdx="0" presStyleCnt="1" custScaleX="95000" custScaleY="189729" custLinFactNeighborX="-18033" custLinFactNeighborY="-180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03C01F-BC0E-4CCE-9117-5FB63945F856}" type="pres">
      <dgm:prSet presAssocID="{773D974F-2F26-4078-86AE-D6D9AB361DC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5D2CA8D-01A9-423B-B416-C2027B3486CA}" srcId="{30B3360E-A789-41C9-B165-93145A394B5B}" destId="{D348D341-9951-487B-A8A3-317C0FDF2145}" srcOrd="0" destOrd="0" parTransId="{83DC438E-4539-4FCD-929D-B32AD047D60F}" sibTransId="{B832125B-B0F3-4B00-A521-E1F618200E2D}"/>
    <dgm:cxn modelId="{28385AC2-2DB1-4D19-8F46-111F07A04A58}" srcId="{A705B561-9541-426B-A8EF-C0A3DB7892FB}" destId="{773D974F-2F26-4078-86AE-D6D9AB361DC4}" srcOrd="0" destOrd="0" parTransId="{013CF062-B359-4B28-988C-06504DADE677}" sibTransId="{52BF6527-9708-478A-883F-15E8EB3492DA}"/>
    <dgm:cxn modelId="{C64E1B3A-06C1-4A5C-BB4F-6332F1FF67FD}" type="presOf" srcId="{A705B561-9541-426B-A8EF-C0A3DB7892FB}" destId="{D92D0EC5-A514-4A50-8F9C-D042210EC3A9}" srcOrd="0" destOrd="0" presId="urn:microsoft.com/office/officeart/2005/8/layout/vList2"/>
    <dgm:cxn modelId="{74EB4C89-8ECB-42AC-B939-CC92A4B3FDD2}" type="presOf" srcId="{D348D341-9951-487B-A8A3-317C0FDF2145}" destId="{0603C01F-BC0E-4CCE-9117-5FB63945F856}" srcOrd="0" destOrd="1" presId="urn:microsoft.com/office/officeart/2005/8/layout/vList2"/>
    <dgm:cxn modelId="{3871C628-6D36-4357-9934-F5C8E0628A0E}" srcId="{773D974F-2F26-4078-86AE-D6D9AB361DC4}" destId="{30B3360E-A789-41C9-B165-93145A394B5B}" srcOrd="0" destOrd="0" parTransId="{734D8FD2-4ADD-4E13-8C7B-0C51C414CE30}" sibTransId="{2924913E-E7DD-4034-87EA-652B4299C410}"/>
    <dgm:cxn modelId="{9B333D3E-B6AD-44E0-B684-185B379EE0ED}" type="presOf" srcId="{30B3360E-A789-41C9-B165-93145A394B5B}" destId="{0603C01F-BC0E-4CCE-9117-5FB63945F856}" srcOrd="0" destOrd="0" presId="urn:microsoft.com/office/officeart/2005/8/layout/vList2"/>
    <dgm:cxn modelId="{B60470CC-A6A5-4E7A-98CA-09EED1154F1D}" type="presOf" srcId="{DB4F2E92-063B-4458-A7EB-237C7A73179B}" destId="{0603C01F-BC0E-4CCE-9117-5FB63945F856}" srcOrd="0" destOrd="2" presId="urn:microsoft.com/office/officeart/2005/8/layout/vList2"/>
    <dgm:cxn modelId="{87A075AD-594E-47C4-BD95-6572C50F6015}" type="presOf" srcId="{773D974F-2F26-4078-86AE-D6D9AB361DC4}" destId="{3578E9F6-CE1B-49E9-93D9-EEAE71892CD5}" srcOrd="0" destOrd="0" presId="urn:microsoft.com/office/officeart/2005/8/layout/vList2"/>
    <dgm:cxn modelId="{272C3EE2-FBE2-4C50-B04E-04E7C9DA3863}" srcId="{773D974F-2F26-4078-86AE-D6D9AB361DC4}" destId="{DB4F2E92-063B-4458-A7EB-237C7A73179B}" srcOrd="1" destOrd="0" parTransId="{261C571D-487A-4AE6-A6D9-7E7A7532DC29}" sibTransId="{EBD0920E-6132-43F0-86BC-774F05166B5C}"/>
    <dgm:cxn modelId="{EEE8FA65-9564-4353-9562-896C9B5E367E}" type="presParOf" srcId="{D92D0EC5-A514-4A50-8F9C-D042210EC3A9}" destId="{3578E9F6-CE1B-49E9-93D9-EEAE71892CD5}" srcOrd="0" destOrd="0" presId="urn:microsoft.com/office/officeart/2005/8/layout/vList2"/>
    <dgm:cxn modelId="{44897945-BBB8-43B4-9F65-941A9069F5BA}" type="presParOf" srcId="{D92D0EC5-A514-4A50-8F9C-D042210EC3A9}" destId="{0603C01F-BC0E-4CCE-9117-5FB63945F85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0539962-B081-4C38-86FC-020F1FA48035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FD864439-5661-482A-BF39-2A520E2F87D2}">
      <dgm:prSet phldrT="[Texto]" custT="1"/>
      <dgm:spPr/>
      <dgm:t>
        <a:bodyPr/>
        <a:lstStyle/>
        <a:p>
          <a:pPr algn="just"/>
          <a:r>
            <a:rPr lang="es-MX" sz="1800" b="1" dirty="0" smtClean="0"/>
            <a:t>Una enfermedad contagiosa, por ejemplo la gripe, se propaga por personas que han estado en contacto con otras personas enfermas</a:t>
          </a:r>
          <a:r>
            <a:rPr lang="es-MX" sz="500" b="0" dirty="0" smtClean="0"/>
            <a:t>.</a:t>
          </a:r>
          <a:r>
            <a:rPr lang="es-MX" sz="1800" b="0" dirty="0" smtClean="0"/>
            <a:t>.</a:t>
          </a:r>
          <a:endParaRPr lang="es-MX" sz="500" dirty="0"/>
        </a:p>
      </dgm:t>
    </dgm:pt>
    <dgm:pt modelId="{FF9DC69B-1FEF-4266-B302-EB4ED4518F9E}" type="parTrans" cxnId="{47CE0D1E-FC1F-460E-BDDF-F4D991108CF8}">
      <dgm:prSet/>
      <dgm:spPr/>
      <dgm:t>
        <a:bodyPr/>
        <a:lstStyle/>
        <a:p>
          <a:endParaRPr lang="es-MX"/>
        </a:p>
      </dgm:t>
    </dgm:pt>
    <dgm:pt modelId="{13366AC2-F3F4-412C-BA2F-D9E341A32E0D}" type="sibTrans" cxnId="{47CE0D1E-FC1F-460E-BDDF-F4D991108CF8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>
      <mc:Choice xmlns:a14="http://schemas.microsoft.com/office/drawing/2010/main" Requires="a14">
        <dgm:pt modelId="{047C9F46-6E59-48BB-BE19-70B08FC9802F}">
          <dgm:prSet phldrT="[Texto]" custT="1"/>
          <dgm:spPr/>
          <dgm:t>
            <a:bodyPr/>
            <a:lstStyle/>
            <a:p>
              <a:pPr algn="just"/>
              <a14:m>
                <m:oMath xmlns:m="http://schemas.openxmlformats.org/officeDocument/2006/math">
                  <m:r>
                    <a:rPr lang="es-MX" sz="1800" b="0" i="1" smtClean="0">
                      <a:latin typeface="Cambria Math" panose="02040503050406030204" pitchFamily="18" charset="0"/>
                    </a:rPr>
                    <m:t>𝑥</m:t>
                  </m:r>
                  <m:r>
                    <a:rPr lang="es-MX" sz="1800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1800" b="0" i="1" smtClean="0">
                      <a:latin typeface="Cambria Math" panose="02040503050406030204" pitchFamily="18" charset="0"/>
                    </a:rPr>
                    <m:t>𝑡</m:t>
                  </m:r>
                  <m:r>
                    <a:rPr lang="es-MX" sz="18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s-MX" sz="1800" b="0" dirty="0" smtClean="0"/>
                <a:t> denota el número de personas que han contraído la enfermedad y </a:t>
              </a:r>
              <a14:m>
                <m:oMath xmlns:m="http://schemas.openxmlformats.org/officeDocument/2006/math">
                  <m:r>
                    <a:rPr lang="es-MX" sz="1800" b="0" i="1" smtClean="0">
                      <a:latin typeface="Cambria Math" panose="02040503050406030204" pitchFamily="18" charset="0"/>
                    </a:rPr>
                    <m:t>𝑦</m:t>
                  </m:r>
                  <m:r>
                    <a:rPr lang="es-MX" sz="1800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sz="1800" b="0" i="1" smtClean="0">
                      <a:latin typeface="Cambria Math" panose="02040503050406030204" pitchFamily="18" charset="0"/>
                    </a:rPr>
                    <m:t>𝑡</m:t>
                  </m:r>
                  <m:r>
                    <a:rPr lang="es-MX" sz="18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s-MX" sz="1800" b="0" dirty="0" smtClean="0"/>
                <a:t> el número de personas que aún no han sido expuestas al contagia. </a:t>
              </a:r>
              <a:endParaRPr lang="es-MX" sz="1800" b="0" dirty="0"/>
            </a:p>
          </dgm:t>
        </dgm:pt>
      </mc:Choice>
      <mc:Fallback>
        <dgm:pt modelId="{047C9F46-6E59-48BB-BE19-70B08FC9802F}">
          <dgm:prSet phldrT="[Texto]" custT="1"/>
          <dgm:spPr/>
          <dgm:t>
            <a:bodyPr/>
            <a:lstStyle/>
            <a:p>
              <a:pPr algn="just"/>
              <a:r>
                <a:rPr lang="es-MX" sz="1800" b="0" i="0" smtClean="0">
                  <a:latin typeface="Cambria Math" panose="02040503050406030204" pitchFamily="18" charset="0"/>
                </a:rPr>
                <a:t>𝑥(𝑡)</a:t>
              </a:r>
              <a:r>
                <a:rPr lang="es-MX" sz="1800" b="0" dirty="0" smtClean="0"/>
                <a:t> denota el número de personas que han contraído la enfermedad y </a:t>
              </a:r>
              <a:r>
                <a:rPr lang="es-MX" sz="1800" b="0" i="0" smtClean="0">
                  <a:latin typeface="Cambria Math" panose="02040503050406030204" pitchFamily="18" charset="0"/>
                </a:rPr>
                <a:t>𝑦(𝑡)</a:t>
              </a:r>
              <a:r>
                <a:rPr lang="es-MX" sz="1800" b="0" dirty="0" smtClean="0"/>
                <a:t> el número de personas que aún no han sido expuestas al contagia. </a:t>
              </a:r>
              <a:endParaRPr lang="es-MX" sz="1800" b="0" dirty="0"/>
            </a:p>
          </dgm:t>
        </dgm:pt>
      </mc:Fallback>
    </mc:AlternateContent>
    <dgm:pt modelId="{611D6DE1-8C14-4FD4-B0A6-8D3E49A18B0A}" type="parTrans" cxnId="{299B984B-4D80-462F-BCBA-D096630F660B}">
      <dgm:prSet/>
      <dgm:spPr/>
      <dgm:t>
        <a:bodyPr/>
        <a:lstStyle/>
        <a:p>
          <a:endParaRPr lang="es-MX"/>
        </a:p>
      </dgm:t>
    </dgm:pt>
    <dgm:pt modelId="{8141255E-3630-4AAC-B669-C11B4C35566B}" type="sibTrans" cxnId="{299B984B-4D80-462F-BCBA-D096630F660B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>
      <mc:Choice xmlns:a14="http://schemas.microsoft.com/office/drawing/2010/main" Requires="a14">
        <dgm:pt modelId="{57E8EDEB-79DF-4486-A6E3-18F1F7A7E767}">
          <dgm:prSet phldrT="[Texto]" custT="1"/>
          <dgm:spPr/>
          <dgm:t>
            <a:bodyPr/>
            <a:lstStyle/>
            <a:p>
              <a:pPr algn="just"/>
              <a:r>
                <a:rPr lang="es-MX" sz="1600" b="1" dirty="0" smtClean="0"/>
                <a:t>Se supone que la razón </a:t>
              </a:r>
              <a14:m>
                <m:oMath xmlns:m="http://schemas.openxmlformats.org/officeDocument/2006/math">
                  <m:f>
                    <m:fPr>
                      <m:ctrlPr>
                        <a:rPr lang="es-MX" sz="1600" b="1" i="1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s-MX" sz="1600" b="1" i="1">
                          <a:latin typeface="Cambria Math" panose="02040503050406030204" pitchFamily="18" charset="0"/>
                        </a:rPr>
                        <m:t>𝒅𝒙</m:t>
                      </m:r>
                    </m:num>
                    <m:den>
                      <m:r>
                        <a:rPr lang="es-MX" sz="1600" b="1" i="1">
                          <a:latin typeface="Cambria Math" panose="02040503050406030204" pitchFamily="18" charset="0"/>
                        </a:rPr>
                        <m:t>𝒅𝒕</m:t>
                      </m:r>
                    </m:den>
                  </m:f>
                </m:oMath>
              </a14:m>
              <a:r>
                <a:rPr lang="es-MX" sz="1600" b="1" dirty="0" smtClean="0"/>
                <a:t> con la que se propaga la enfermedad es proporcional al número de encuentros, o interacciones entre estos dos grupos</a:t>
              </a:r>
              <a:r>
                <a:rPr lang="es-MX" sz="500" b="0" dirty="0" smtClean="0"/>
                <a:t>.</a:t>
              </a:r>
              <a:r>
                <a:rPr lang="es-MX" sz="1800" b="0" dirty="0" smtClean="0"/>
                <a:t>.</a:t>
              </a:r>
              <a:endParaRPr lang="es-MX" sz="500" dirty="0"/>
            </a:p>
          </dgm:t>
        </dgm:pt>
      </mc:Choice>
      <mc:Fallback>
        <dgm:pt modelId="{57E8EDEB-79DF-4486-A6E3-18F1F7A7E767}">
          <dgm:prSet phldrT="[Texto]" custT="1"/>
          <dgm:spPr/>
          <dgm:t>
            <a:bodyPr/>
            <a:lstStyle/>
            <a:p>
              <a:pPr algn="just"/>
              <a:r>
                <a:rPr lang="es-MX" sz="1600" b="1" dirty="0" smtClean="0"/>
                <a:t>Se supone que la razón </a:t>
              </a:r>
              <a:r>
                <a:rPr lang="es-MX" sz="1600" b="1" i="0">
                  <a:latin typeface="Cambria Math" panose="02040503050406030204" pitchFamily="18" charset="0"/>
                </a:rPr>
                <a:t>𝒅𝒙/𝒅𝒕</a:t>
              </a:r>
              <a:r>
                <a:rPr lang="es-MX" sz="1600" b="1" dirty="0" smtClean="0"/>
                <a:t> con la que se propaga la enfermedad es proporcional al número de encuentros, o interacciones entre estos dos grupos</a:t>
              </a:r>
              <a:r>
                <a:rPr lang="es-MX" sz="500" b="0" dirty="0" smtClean="0"/>
                <a:t>.</a:t>
              </a:r>
              <a:r>
                <a:rPr lang="es-MX" sz="1800" b="0" dirty="0" smtClean="0"/>
                <a:t>.</a:t>
              </a:r>
              <a:endParaRPr lang="es-MX" sz="500" dirty="0"/>
            </a:p>
          </dgm:t>
        </dgm:pt>
      </mc:Fallback>
    </mc:AlternateContent>
    <dgm:pt modelId="{8C7B66A7-02EA-4C66-A209-BCF805BBC6A7}" type="parTrans" cxnId="{13E52EEF-53F3-41BF-9AED-66F70935D7F1}">
      <dgm:prSet/>
      <dgm:spPr/>
      <dgm:t>
        <a:bodyPr/>
        <a:lstStyle/>
        <a:p>
          <a:endParaRPr lang="es-MX"/>
        </a:p>
      </dgm:t>
    </dgm:pt>
    <dgm:pt modelId="{503949B7-2A46-47DA-ABDB-7F81DAE62E03}" type="sibTrans" cxnId="{13E52EEF-53F3-41BF-9AED-66F70935D7F1}">
      <dgm:prSet/>
      <dgm:spPr/>
      <dgm:t>
        <a:bodyPr/>
        <a:lstStyle/>
        <a:p>
          <a:endParaRPr lang="es-MX"/>
        </a:p>
      </dgm:t>
    </dgm:pt>
    <dgm:pt modelId="{66989D03-D3C7-4E22-A723-A9A1DFB94941}" type="pres">
      <dgm:prSet presAssocID="{70539962-B081-4C38-86FC-020F1FA48035}" presName="linear" presStyleCnt="0">
        <dgm:presLayoutVars>
          <dgm:dir/>
          <dgm:animLvl val="lvl"/>
          <dgm:resizeHandles val="exact"/>
        </dgm:presLayoutVars>
      </dgm:prSet>
      <dgm:spPr/>
    </dgm:pt>
    <dgm:pt modelId="{FD6D2CDF-6B44-49D4-9E09-7B402C5495E9}" type="pres">
      <dgm:prSet presAssocID="{FD864439-5661-482A-BF39-2A520E2F87D2}" presName="parentLin" presStyleCnt="0"/>
      <dgm:spPr/>
    </dgm:pt>
    <dgm:pt modelId="{1414578A-09BB-48EE-8F2A-9954080B518E}" type="pres">
      <dgm:prSet presAssocID="{FD864439-5661-482A-BF39-2A520E2F87D2}" presName="parentLeftMargin" presStyleLbl="node1" presStyleIdx="0" presStyleCnt="3"/>
      <dgm:spPr/>
    </dgm:pt>
    <dgm:pt modelId="{1062055C-58F3-4730-AE6E-2D8DCADDF0B8}" type="pres">
      <dgm:prSet presAssocID="{FD864439-5661-482A-BF39-2A520E2F87D2}" presName="parentText" presStyleLbl="node1" presStyleIdx="0" presStyleCnt="3" custScaleX="142997" custScaleY="1007556" custLinFactNeighborX="3285" custLinFactNeighborY="6336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02C701-533B-4AC0-AB15-9F27DD7E11B6}" type="pres">
      <dgm:prSet presAssocID="{FD864439-5661-482A-BF39-2A520E2F87D2}" presName="negativeSpace" presStyleCnt="0"/>
      <dgm:spPr/>
    </dgm:pt>
    <dgm:pt modelId="{68F3773B-9C2D-4049-A10C-738636EC9353}" type="pres">
      <dgm:prSet presAssocID="{FD864439-5661-482A-BF39-2A520E2F87D2}" presName="childText" presStyleLbl="conFgAcc1" presStyleIdx="0" presStyleCnt="3">
        <dgm:presLayoutVars>
          <dgm:bulletEnabled val="1"/>
        </dgm:presLayoutVars>
      </dgm:prSet>
      <dgm:spPr/>
    </dgm:pt>
    <dgm:pt modelId="{10DC619C-4C1B-49AE-A399-016F6A220B07}" type="pres">
      <dgm:prSet presAssocID="{13366AC2-F3F4-412C-BA2F-D9E341A32E0D}" presName="spaceBetweenRectangles" presStyleCnt="0"/>
      <dgm:spPr/>
    </dgm:pt>
    <dgm:pt modelId="{5F67E70B-3246-4B14-B77B-56197E40F4A1}" type="pres">
      <dgm:prSet presAssocID="{047C9F46-6E59-48BB-BE19-70B08FC9802F}" presName="parentLin" presStyleCnt="0"/>
      <dgm:spPr/>
    </dgm:pt>
    <dgm:pt modelId="{24662FA0-E4D2-4501-B0CC-8AA1E487A273}" type="pres">
      <dgm:prSet presAssocID="{047C9F46-6E59-48BB-BE19-70B08FC9802F}" presName="parentLeftMargin" presStyleLbl="node1" presStyleIdx="0" presStyleCnt="3"/>
      <dgm:spPr/>
    </dgm:pt>
    <dgm:pt modelId="{43156CC6-C657-4446-945A-F6EAC9CF6DEF}" type="pres">
      <dgm:prSet presAssocID="{047C9F46-6E59-48BB-BE19-70B08FC9802F}" presName="parentText" presStyleLbl="node1" presStyleIdx="1" presStyleCnt="3" custScaleX="142903" custScaleY="92253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91B7CC-19C8-436B-9E8C-E17A9FCC6332}" type="pres">
      <dgm:prSet presAssocID="{047C9F46-6E59-48BB-BE19-70B08FC9802F}" presName="negativeSpace" presStyleCnt="0"/>
      <dgm:spPr/>
    </dgm:pt>
    <dgm:pt modelId="{551F862F-A7D0-4FE1-B04B-853DCF0CC91E}" type="pres">
      <dgm:prSet presAssocID="{047C9F46-6E59-48BB-BE19-70B08FC9802F}" presName="childText" presStyleLbl="conFgAcc1" presStyleIdx="1" presStyleCnt="3" custLinFactNeighborY="-33274">
        <dgm:presLayoutVars>
          <dgm:bulletEnabled val="1"/>
        </dgm:presLayoutVars>
      </dgm:prSet>
      <dgm:spPr/>
    </dgm:pt>
    <dgm:pt modelId="{B6D893C2-2612-4507-8E71-491FEEEE0F46}" type="pres">
      <dgm:prSet presAssocID="{8141255E-3630-4AAC-B669-C11B4C35566B}" presName="spaceBetweenRectangles" presStyleCnt="0"/>
      <dgm:spPr/>
    </dgm:pt>
    <dgm:pt modelId="{73117424-3AA0-41D7-8692-BB4F687CA17B}" type="pres">
      <dgm:prSet presAssocID="{57E8EDEB-79DF-4486-A6E3-18F1F7A7E767}" presName="parentLin" presStyleCnt="0"/>
      <dgm:spPr/>
    </dgm:pt>
    <dgm:pt modelId="{C3915CAC-9919-4AFF-BAD9-5386CBA744B2}" type="pres">
      <dgm:prSet presAssocID="{57E8EDEB-79DF-4486-A6E3-18F1F7A7E767}" presName="parentLeftMargin" presStyleLbl="node1" presStyleIdx="1" presStyleCnt="3"/>
      <dgm:spPr/>
    </dgm:pt>
    <dgm:pt modelId="{9E786392-06FB-44A7-8A90-C759C2CB01B7}" type="pres">
      <dgm:prSet presAssocID="{57E8EDEB-79DF-4486-A6E3-18F1F7A7E767}" presName="parentText" presStyleLbl="node1" presStyleIdx="2" presStyleCnt="3" custScaleX="142903" custScaleY="115868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ADB468-C44D-47D9-86C0-FCB452150750}" type="pres">
      <dgm:prSet presAssocID="{57E8EDEB-79DF-4486-A6E3-18F1F7A7E767}" presName="negativeSpace" presStyleCnt="0"/>
      <dgm:spPr/>
    </dgm:pt>
    <dgm:pt modelId="{9AF4C58A-5793-498B-9CCD-DFD358A9AF27}" type="pres">
      <dgm:prSet presAssocID="{57E8EDEB-79DF-4486-A6E3-18F1F7A7E76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EBA4F6A-0BEE-45A7-A1F8-D75F60310BAB}" type="presOf" srcId="{047C9F46-6E59-48BB-BE19-70B08FC9802F}" destId="{43156CC6-C657-4446-945A-F6EAC9CF6DEF}" srcOrd="1" destOrd="0" presId="urn:microsoft.com/office/officeart/2005/8/layout/list1"/>
    <dgm:cxn modelId="{13E52EEF-53F3-41BF-9AED-66F70935D7F1}" srcId="{70539962-B081-4C38-86FC-020F1FA48035}" destId="{57E8EDEB-79DF-4486-A6E3-18F1F7A7E767}" srcOrd="2" destOrd="0" parTransId="{8C7B66A7-02EA-4C66-A209-BCF805BBC6A7}" sibTransId="{503949B7-2A46-47DA-ABDB-7F81DAE62E03}"/>
    <dgm:cxn modelId="{86788316-6B81-4250-A835-C4FC6D6886A8}" type="presOf" srcId="{FD864439-5661-482A-BF39-2A520E2F87D2}" destId="{1414578A-09BB-48EE-8F2A-9954080B518E}" srcOrd="0" destOrd="0" presId="urn:microsoft.com/office/officeart/2005/8/layout/list1"/>
    <dgm:cxn modelId="{299B984B-4D80-462F-BCBA-D096630F660B}" srcId="{70539962-B081-4C38-86FC-020F1FA48035}" destId="{047C9F46-6E59-48BB-BE19-70B08FC9802F}" srcOrd="1" destOrd="0" parTransId="{611D6DE1-8C14-4FD4-B0A6-8D3E49A18B0A}" sibTransId="{8141255E-3630-4AAC-B669-C11B4C35566B}"/>
    <dgm:cxn modelId="{47CE0D1E-FC1F-460E-BDDF-F4D991108CF8}" srcId="{70539962-B081-4C38-86FC-020F1FA48035}" destId="{FD864439-5661-482A-BF39-2A520E2F87D2}" srcOrd="0" destOrd="0" parTransId="{FF9DC69B-1FEF-4266-B302-EB4ED4518F9E}" sibTransId="{13366AC2-F3F4-412C-BA2F-D9E341A32E0D}"/>
    <dgm:cxn modelId="{C990A516-B2E5-4902-BB72-15D907B93E0F}" type="presOf" srcId="{57E8EDEB-79DF-4486-A6E3-18F1F7A7E767}" destId="{C3915CAC-9919-4AFF-BAD9-5386CBA744B2}" srcOrd="0" destOrd="0" presId="urn:microsoft.com/office/officeart/2005/8/layout/list1"/>
    <dgm:cxn modelId="{408DFFCE-6891-4F97-88D4-36676DE78D07}" type="presOf" srcId="{FD864439-5661-482A-BF39-2A520E2F87D2}" destId="{1062055C-58F3-4730-AE6E-2D8DCADDF0B8}" srcOrd="1" destOrd="0" presId="urn:microsoft.com/office/officeart/2005/8/layout/list1"/>
    <dgm:cxn modelId="{C67EED68-65FE-45C0-AC0A-E201148AFBCB}" type="presOf" srcId="{70539962-B081-4C38-86FC-020F1FA48035}" destId="{66989D03-D3C7-4E22-A723-A9A1DFB94941}" srcOrd="0" destOrd="0" presId="urn:microsoft.com/office/officeart/2005/8/layout/list1"/>
    <dgm:cxn modelId="{C3224987-FFA7-47C4-870A-9F96C2FD0F99}" type="presOf" srcId="{57E8EDEB-79DF-4486-A6E3-18F1F7A7E767}" destId="{9E786392-06FB-44A7-8A90-C759C2CB01B7}" srcOrd="1" destOrd="0" presId="urn:microsoft.com/office/officeart/2005/8/layout/list1"/>
    <dgm:cxn modelId="{CC7014A6-4A8D-4610-82B3-3862E261E241}" type="presOf" srcId="{047C9F46-6E59-48BB-BE19-70B08FC9802F}" destId="{24662FA0-E4D2-4501-B0CC-8AA1E487A273}" srcOrd="0" destOrd="0" presId="urn:microsoft.com/office/officeart/2005/8/layout/list1"/>
    <dgm:cxn modelId="{2F483CC1-49FA-4037-8283-356FAD206405}" type="presParOf" srcId="{66989D03-D3C7-4E22-A723-A9A1DFB94941}" destId="{FD6D2CDF-6B44-49D4-9E09-7B402C5495E9}" srcOrd="0" destOrd="0" presId="urn:microsoft.com/office/officeart/2005/8/layout/list1"/>
    <dgm:cxn modelId="{3E1560AD-CAE7-43CF-AEEA-612FC4D6A5EF}" type="presParOf" srcId="{FD6D2CDF-6B44-49D4-9E09-7B402C5495E9}" destId="{1414578A-09BB-48EE-8F2A-9954080B518E}" srcOrd="0" destOrd="0" presId="urn:microsoft.com/office/officeart/2005/8/layout/list1"/>
    <dgm:cxn modelId="{F751A6E4-C58E-4737-869B-99B0D2008B6F}" type="presParOf" srcId="{FD6D2CDF-6B44-49D4-9E09-7B402C5495E9}" destId="{1062055C-58F3-4730-AE6E-2D8DCADDF0B8}" srcOrd="1" destOrd="0" presId="urn:microsoft.com/office/officeart/2005/8/layout/list1"/>
    <dgm:cxn modelId="{47FBC5E9-390B-4AF9-859A-84F2CDDFC7D4}" type="presParOf" srcId="{66989D03-D3C7-4E22-A723-A9A1DFB94941}" destId="{CC02C701-533B-4AC0-AB15-9F27DD7E11B6}" srcOrd="1" destOrd="0" presId="urn:microsoft.com/office/officeart/2005/8/layout/list1"/>
    <dgm:cxn modelId="{A886D222-1621-4EEE-903D-0ACA9F75C172}" type="presParOf" srcId="{66989D03-D3C7-4E22-A723-A9A1DFB94941}" destId="{68F3773B-9C2D-4049-A10C-738636EC9353}" srcOrd="2" destOrd="0" presId="urn:microsoft.com/office/officeart/2005/8/layout/list1"/>
    <dgm:cxn modelId="{6FB4CE20-3749-4DEC-91E8-15281FBD70D3}" type="presParOf" srcId="{66989D03-D3C7-4E22-A723-A9A1DFB94941}" destId="{10DC619C-4C1B-49AE-A399-016F6A220B07}" srcOrd="3" destOrd="0" presId="urn:microsoft.com/office/officeart/2005/8/layout/list1"/>
    <dgm:cxn modelId="{8456F536-547D-4512-8A34-1AF7C74EA498}" type="presParOf" srcId="{66989D03-D3C7-4E22-A723-A9A1DFB94941}" destId="{5F67E70B-3246-4B14-B77B-56197E40F4A1}" srcOrd="4" destOrd="0" presId="urn:microsoft.com/office/officeart/2005/8/layout/list1"/>
    <dgm:cxn modelId="{F7CE3261-C1B5-4BAD-BF77-49561B57C9A2}" type="presParOf" srcId="{5F67E70B-3246-4B14-B77B-56197E40F4A1}" destId="{24662FA0-E4D2-4501-B0CC-8AA1E487A273}" srcOrd="0" destOrd="0" presId="urn:microsoft.com/office/officeart/2005/8/layout/list1"/>
    <dgm:cxn modelId="{6C378F73-EEE6-40CA-949E-C6B76ADA8986}" type="presParOf" srcId="{5F67E70B-3246-4B14-B77B-56197E40F4A1}" destId="{43156CC6-C657-4446-945A-F6EAC9CF6DEF}" srcOrd="1" destOrd="0" presId="urn:microsoft.com/office/officeart/2005/8/layout/list1"/>
    <dgm:cxn modelId="{DC87E9F1-CEF8-47B2-B9FB-8F8173A0A469}" type="presParOf" srcId="{66989D03-D3C7-4E22-A723-A9A1DFB94941}" destId="{4B91B7CC-19C8-436B-9E8C-E17A9FCC6332}" srcOrd="5" destOrd="0" presId="urn:microsoft.com/office/officeart/2005/8/layout/list1"/>
    <dgm:cxn modelId="{7AB41289-1103-415B-8ECD-7FB82DB59685}" type="presParOf" srcId="{66989D03-D3C7-4E22-A723-A9A1DFB94941}" destId="{551F862F-A7D0-4FE1-B04B-853DCF0CC91E}" srcOrd="6" destOrd="0" presId="urn:microsoft.com/office/officeart/2005/8/layout/list1"/>
    <dgm:cxn modelId="{D308CC63-0E8B-4BE7-B1D3-00A2C8CAF1D7}" type="presParOf" srcId="{66989D03-D3C7-4E22-A723-A9A1DFB94941}" destId="{B6D893C2-2612-4507-8E71-491FEEEE0F46}" srcOrd="7" destOrd="0" presId="urn:microsoft.com/office/officeart/2005/8/layout/list1"/>
    <dgm:cxn modelId="{2EF7FD57-C99A-4AD9-99D2-BA36180A7739}" type="presParOf" srcId="{66989D03-D3C7-4E22-A723-A9A1DFB94941}" destId="{73117424-3AA0-41D7-8692-BB4F687CA17B}" srcOrd="8" destOrd="0" presId="urn:microsoft.com/office/officeart/2005/8/layout/list1"/>
    <dgm:cxn modelId="{D9AF7E52-6C12-4F64-B4DA-339ADECD47DD}" type="presParOf" srcId="{73117424-3AA0-41D7-8692-BB4F687CA17B}" destId="{C3915CAC-9919-4AFF-BAD9-5386CBA744B2}" srcOrd="0" destOrd="0" presId="urn:microsoft.com/office/officeart/2005/8/layout/list1"/>
    <dgm:cxn modelId="{B245EFF5-05AF-4A6A-AEC5-B54BE5448537}" type="presParOf" srcId="{73117424-3AA0-41D7-8692-BB4F687CA17B}" destId="{9E786392-06FB-44A7-8A90-C759C2CB01B7}" srcOrd="1" destOrd="0" presId="urn:microsoft.com/office/officeart/2005/8/layout/list1"/>
    <dgm:cxn modelId="{CDD715B5-AB87-4221-84DD-C3E0FB1A1787}" type="presParOf" srcId="{66989D03-D3C7-4E22-A723-A9A1DFB94941}" destId="{15ADB468-C44D-47D9-86C0-FCB452150750}" srcOrd="9" destOrd="0" presId="urn:microsoft.com/office/officeart/2005/8/layout/list1"/>
    <dgm:cxn modelId="{23DA083C-3A80-467D-B9FC-E2B3069731CF}" type="presParOf" srcId="{66989D03-D3C7-4E22-A723-A9A1DFB94941}" destId="{9AF4C58A-5793-498B-9CCD-DFD358A9AF2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10.xml><?xml version="1.0" encoding="utf-8"?>
<dgm:dataModel xmlns:dgm="http://schemas.openxmlformats.org/drawingml/2006/diagram" xmlns:a="http://schemas.openxmlformats.org/drawingml/2006/main">
  <dgm:ptLst>
    <dgm:pt modelId="{41A131F4-C06B-4593-A335-1B4D63F80C98}" type="doc">
      <dgm:prSet loTypeId="urn:microsoft.com/office/officeart/2005/8/layout/l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1439017-1F09-4CA5-8F36-E1C5141C342C}">
      <dgm:prSet phldrT="[Texto]"/>
      <dgm:spPr/>
      <dgm:t>
        <a:bodyPr/>
        <a:lstStyle/>
        <a:p>
          <a:r>
            <a:rPr lang="es-MX" dirty="0" smtClean="0"/>
            <a:t>Solución</a:t>
          </a:r>
          <a:endParaRPr lang="es-MX" dirty="0"/>
        </a:p>
      </dgm:t>
    </dgm:pt>
    <dgm:pt modelId="{01253504-700E-4403-9183-C6EE7FAC9A0F}" type="parTrans" cxnId="{97C39F62-63FE-4C8F-89B5-587916DB0776}">
      <dgm:prSet/>
      <dgm:spPr/>
      <dgm:t>
        <a:bodyPr/>
        <a:lstStyle/>
        <a:p>
          <a:endParaRPr lang="es-MX"/>
        </a:p>
      </dgm:t>
    </dgm:pt>
    <dgm:pt modelId="{643B87EE-CD5A-4A66-9446-18BE3FDC6C9D}" type="sibTrans" cxnId="{97C39F62-63FE-4C8F-89B5-587916DB0776}">
      <dgm:prSet/>
      <dgm:spPr/>
      <dgm:t>
        <a:bodyPr/>
        <a:lstStyle/>
        <a:p>
          <a:endParaRPr lang="es-MX"/>
        </a:p>
      </dgm:t>
    </dgm:pt>
    <dgm:pt modelId="{10ACD779-94AB-471B-86CE-A9B705EC4DB8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391FFB85-B8B1-42B7-8783-D0CA5A5374FF}" type="parTrans" cxnId="{1F1B7E58-2D02-4DDC-8E66-B7808DDD8D2B}">
      <dgm:prSet/>
      <dgm:spPr/>
      <dgm:t>
        <a:bodyPr/>
        <a:lstStyle/>
        <a:p>
          <a:endParaRPr lang="es-MX"/>
        </a:p>
      </dgm:t>
    </dgm:pt>
    <dgm:pt modelId="{EAE814D2-CF57-495B-B218-3F4B1FBBF9FD}" type="sibTrans" cxnId="{1F1B7E58-2D02-4DDC-8E66-B7808DDD8D2B}">
      <dgm:prSet/>
      <dgm:spPr/>
      <dgm:t>
        <a:bodyPr/>
        <a:lstStyle/>
        <a:p>
          <a:endParaRPr lang="es-MX"/>
        </a:p>
      </dgm:t>
    </dgm:pt>
    <dgm:pt modelId="{FEB94DD7-E41D-48CF-B1FF-CC818E806B1D}">
      <dgm:prSet phldrT="[Texto]"/>
      <dgm:spPr/>
      <dgm:t>
        <a:bodyPr/>
        <a:lstStyle/>
        <a:p>
          <a:r>
            <a:rPr lang="es-MX" dirty="0" smtClean="0"/>
            <a:t>1.</a:t>
          </a:r>
          <a:endParaRPr lang="es-MX" dirty="0"/>
        </a:p>
      </dgm:t>
    </dgm:pt>
    <dgm:pt modelId="{32495DC5-1A63-4D0C-B7E1-1FAFED4A8A75}" type="parTrans" cxnId="{3A333439-BA4D-4747-8618-378F528B64EE}">
      <dgm:prSet/>
      <dgm:spPr/>
      <dgm:t>
        <a:bodyPr/>
        <a:lstStyle/>
        <a:p>
          <a:endParaRPr lang="es-MX"/>
        </a:p>
      </dgm:t>
    </dgm:pt>
    <dgm:pt modelId="{2E068C7E-FCD2-46EB-A6BC-695D8AEF03A1}" type="sibTrans" cxnId="{3A333439-BA4D-4747-8618-378F528B64EE}">
      <dgm:prSet/>
      <dgm:spPr/>
      <dgm:t>
        <a:bodyPr/>
        <a:lstStyle/>
        <a:p>
          <a:endParaRPr lang="es-MX"/>
        </a:p>
      </dgm:t>
    </dgm:pt>
    <dgm:pt modelId="{E257F139-7D24-42F1-AA58-4E1DCEC86170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315A51A3-9617-4325-9FAA-60BDA2E6A095}" type="parTrans" cxnId="{737A7905-A0CF-47E3-A672-F54F885CAC2C}">
      <dgm:prSet/>
      <dgm:spPr/>
      <dgm:t>
        <a:bodyPr/>
        <a:lstStyle/>
        <a:p>
          <a:endParaRPr lang="es-MX"/>
        </a:p>
      </dgm:t>
    </dgm:pt>
    <dgm:pt modelId="{E320A149-3D04-4331-B20D-75E3CFF2F0B3}" type="sibTrans" cxnId="{737A7905-A0CF-47E3-A672-F54F885CAC2C}">
      <dgm:prSet/>
      <dgm:spPr/>
      <dgm:t>
        <a:bodyPr/>
        <a:lstStyle/>
        <a:p>
          <a:endParaRPr lang="es-MX"/>
        </a:p>
      </dgm:t>
    </dgm:pt>
    <dgm:pt modelId="{147D17B7-78B2-4C2E-9B86-C73BF0B8A580}">
      <dgm:prSet phldrT="[Texto]"/>
      <dgm:spPr/>
      <dgm:t>
        <a:bodyPr/>
        <a:lstStyle/>
        <a:p>
          <a:r>
            <a:rPr lang="es-MX" dirty="0" smtClean="0"/>
            <a:t>Es de V.S.</a:t>
          </a:r>
          <a:endParaRPr lang="es-MX" dirty="0"/>
        </a:p>
      </dgm:t>
    </dgm:pt>
    <dgm:pt modelId="{408CFB5D-8A6B-4489-B1D6-97E494ED97B1}" type="parTrans" cxnId="{534C61BA-3908-460B-909B-F13E4DB79F15}">
      <dgm:prSet/>
      <dgm:spPr/>
      <dgm:t>
        <a:bodyPr/>
        <a:lstStyle/>
        <a:p>
          <a:endParaRPr lang="es-MX"/>
        </a:p>
      </dgm:t>
    </dgm:pt>
    <dgm:pt modelId="{5E57F1E1-BBEC-4DA8-A234-C84ED84E128B}" type="sibTrans" cxnId="{534C61BA-3908-460B-909B-F13E4DB79F15}">
      <dgm:prSet/>
      <dgm:spPr/>
      <dgm:t>
        <a:bodyPr/>
        <a:lstStyle/>
        <a:p>
          <a:endParaRPr lang="es-MX"/>
        </a:p>
      </dgm:t>
    </dgm:pt>
    <dgm:pt modelId="{E60396FB-FCD2-4C13-BC6A-8D3124B71A58}">
      <dgm:prSet phldrT="[Texto]"/>
      <dgm:spPr/>
      <dgm:t>
        <a:bodyPr/>
        <a:lstStyle/>
        <a:p>
          <a:r>
            <a:rPr lang="es-MX" dirty="0" smtClean="0"/>
            <a:t>2.</a:t>
          </a:r>
          <a:endParaRPr lang="es-MX" dirty="0"/>
        </a:p>
      </dgm:t>
    </dgm:pt>
    <dgm:pt modelId="{3B6D2055-B22A-409B-A707-C62F79BC2D1B}" type="parTrans" cxnId="{012B6E75-B911-47EB-9375-0BA52000C54E}">
      <dgm:prSet/>
      <dgm:spPr/>
      <dgm:t>
        <a:bodyPr/>
        <a:lstStyle/>
        <a:p>
          <a:endParaRPr lang="es-MX"/>
        </a:p>
      </dgm:t>
    </dgm:pt>
    <dgm:pt modelId="{6F8DC234-C55C-4219-8AA6-D5A5A1B42A81}" type="sibTrans" cxnId="{012B6E75-B911-47EB-9375-0BA52000C54E}">
      <dgm:prSet/>
      <dgm:spPr/>
      <dgm:t>
        <a:bodyPr/>
        <a:lstStyle/>
        <a:p>
          <a:endParaRPr lang="es-MX"/>
        </a:p>
      </dgm:t>
    </dgm:pt>
    <dgm:pt modelId="{2BEAA9C3-1207-42C1-94B6-BEC716F57444}">
      <dgm:prSet phldrT="[Texto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E43098AB-7596-4351-9B5B-774473A371C5}" type="parTrans" cxnId="{5689E479-26F4-431F-BD07-AF09CE102063}">
      <dgm:prSet/>
      <dgm:spPr/>
      <dgm:t>
        <a:bodyPr/>
        <a:lstStyle/>
        <a:p>
          <a:endParaRPr lang="es-MX"/>
        </a:p>
      </dgm:t>
    </dgm:pt>
    <dgm:pt modelId="{68792329-C164-40C8-83B2-833242FFF2B7}" type="sibTrans" cxnId="{5689E479-26F4-431F-BD07-AF09CE102063}">
      <dgm:prSet/>
      <dgm:spPr/>
      <dgm:t>
        <a:bodyPr/>
        <a:lstStyle/>
        <a:p>
          <a:endParaRPr lang="es-MX"/>
        </a:p>
      </dgm:t>
    </dgm:pt>
    <dgm:pt modelId="{47223056-3E6E-4B65-ABC0-6A46595FBE61}">
      <dgm:prSet phldrT="[Texto]"/>
      <dgm:spPr/>
      <dgm:t>
        <a:bodyPr/>
        <a:lstStyle/>
        <a:p>
          <a:r>
            <a:rPr lang="es-MX" dirty="0" smtClean="0"/>
            <a:t>No es de V.S</a:t>
          </a:r>
          <a:endParaRPr lang="es-MX" dirty="0"/>
        </a:p>
      </dgm:t>
    </dgm:pt>
    <dgm:pt modelId="{2E8D8F76-546F-417E-ACDB-9ACA48A3E735}" type="parTrans" cxnId="{4A5B56A3-F1FF-4970-9378-3CEB43BB7113}">
      <dgm:prSet/>
      <dgm:spPr/>
      <dgm:t>
        <a:bodyPr/>
        <a:lstStyle/>
        <a:p>
          <a:endParaRPr lang="es-MX"/>
        </a:p>
      </dgm:t>
    </dgm:pt>
    <dgm:pt modelId="{7CC71AF8-FD51-4D30-8701-59B88E84E5DA}" type="sibTrans" cxnId="{4A5B56A3-F1FF-4970-9378-3CEB43BB7113}">
      <dgm:prSet/>
      <dgm:spPr/>
      <dgm:t>
        <a:bodyPr/>
        <a:lstStyle/>
        <a:p>
          <a:endParaRPr lang="es-MX"/>
        </a:p>
      </dgm:t>
    </dgm:pt>
    <dgm:pt modelId="{735FB45B-32EC-4293-89DC-003F29475678}">
      <dgm:prSet/>
      <dgm:spPr/>
      <dgm:t>
        <a:bodyPr/>
        <a:lstStyle/>
        <a:p>
          <a:r>
            <a:rPr lang="es-MX" dirty="0" smtClean="0"/>
            <a:t>Es de  V.S.</a:t>
          </a:r>
          <a:endParaRPr lang="es-MX" dirty="0"/>
        </a:p>
      </dgm:t>
    </dgm:pt>
    <dgm:pt modelId="{133DB9E8-AF55-4B96-8C18-99FECB3E202A}" type="parTrans" cxnId="{2B5EFD5A-3361-49F2-BB7E-07C0535E59CF}">
      <dgm:prSet/>
      <dgm:spPr/>
      <dgm:t>
        <a:bodyPr/>
        <a:lstStyle/>
        <a:p>
          <a:endParaRPr lang="es-MX"/>
        </a:p>
      </dgm:t>
    </dgm:pt>
    <dgm:pt modelId="{A386775C-32C8-48DE-BA94-2C4F8A0E48D4}" type="sibTrans" cxnId="{2B5EFD5A-3361-49F2-BB7E-07C0535E59CF}">
      <dgm:prSet/>
      <dgm:spPr/>
      <dgm:t>
        <a:bodyPr/>
        <a:lstStyle/>
        <a:p>
          <a:endParaRPr lang="es-MX"/>
        </a:p>
      </dgm:t>
    </dgm:pt>
    <dgm:pt modelId="{1FF605A0-BA8D-426C-8CA1-C7188D511739}" type="pres">
      <dgm:prSet presAssocID="{41A131F4-C06B-4593-A335-1B4D63F80C98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6312B88-1A61-4884-8C27-D259BCA1554B}" type="pres">
      <dgm:prSet presAssocID="{91439017-1F09-4CA5-8F36-E1C5141C342C}" presName="horFlow" presStyleCnt="0"/>
      <dgm:spPr/>
      <dgm:t>
        <a:bodyPr/>
        <a:lstStyle/>
        <a:p>
          <a:endParaRPr lang="es-MX"/>
        </a:p>
      </dgm:t>
    </dgm:pt>
    <dgm:pt modelId="{6AF958B5-3806-46BD-B8EB-E0F6E509D174}" type="pres">
      <dgm:prSet presAssocID="{91439017-1F09-4CA5-8F36-E1C5141C342C}" presName="bigChev" presStyleLbl="node1" presStyleIdx="0" presStyleCnt="3" custScaleX="95331"/>
      <dgm:spPr/>
      <dgm:t>
        <a:bodyPr/>
        <a:lstStyle/>
        <a:p>
          <a:endParaRPr lang="es-MX"/>
        </a:p>
      </dgm:t>
    </dgm:pt>
    <dgm:pt modelId="{6BAE2EC4-D094-43B9-A667-9842C25CE9B5}" type="pres">
      <dgm:prSet presAssocID="{391FFB85-B8B1-42B7-8783-D0CA5A5374FF}" presName="parTrans" presStyleCnt="0"/>
      <dgm:spPr/>
      <dgm:t>
        <a:bodyPr/>
        <a:lstStyle/>
        <a:p>
          <a:endParaRPr lang="es-MX"/>
        </a:p>
      </dgm:t>
    </dgm:pt>
    <dgm:pt modelId="{A634D855-3C89-48C5-A7D2-8BCF781F2E6A}" type="pres">
      <dgm:prSet presAssocID="{10ACD779-94AB-471B-86CE-A9B705EC4DB8}" presName="node" presStyleLbl="alignAccFollowNode1" presStyleIdx="0" presStyleCnt="6" custScaleX="15603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C8B355-6EFD-430F-B6D2-BC82B7536559}" type="pres">
      <dgm:prSet presAssocID="{EAE814D2-CF57-495B-B218-3F4B1FBBF9FD}" presName="sibTrans" presStyleCnt="0"/>
      <dgm:spPr/>
      <dgm:t>
        <a:bodyPr/>
        <a:lstStyle/>
        <a:p>
          <a:endParaRPr lang="es-MX"/>
        </a:p>
      </dgm:t>
    </dgm:pt>
    <dgm:pt modelId="{104CB0E4-7D79-499A-BBD7-68977517D8B2}" type="pres">
      <dgm:prSet presAssocID="{735FB45B-32EC-4293-89DC-003F29475678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AC7EDD-0DFF-43C4-B447-3BF4F0B83525}" type="pres">
      <dgm:prSet presAssocID="{91439017-1F09-4CA5-8F36-E1C5141C342C}" presName="vSp" presStyleCnt="0"/>
      <dgm:spPr/>
      <dgm:t>
        <a:bodyPr/>
        <a:lstStyle/>
        <a:p>
          <a:endParaRPr lang="es-MX"/>
        </a:p>
      </dgm:t>
    </dgm:pt>
    <dgm:pt modelId="{BB77BC0B-C8D1-4625-BE76-06695F0BD9A0}" type="pres">
      <dgm:prSet presAssocID="{FEB94DD7-E41D-48CF-B1FF-CC818E806B1D}" presName="horFlow" presStyleCnt="0"/>
      <dgm:spPr/>
      <dgm:t>
        <a:bodyPr/>
        <a:lstStyle/>
        <a:p>
          <a:endParaRPr lang="es-MX"/>
        </a:p>
      </dgm:t>
    </dgm:pt>
    <dgm:pt modelId="{1E28D8EF-F21D-4152-AF5D-C0D4B68FD0AA}" type="pres">
      <dgm:prSet presAssocID="{FEB94DD7-E41D-48CF-B1FF-CC818E806B1D}" presName="bigChev" presStyleLbl="node1" presStyleIdx="1" presStyleCnt="3"/>
      <dgm:spPr/>
      <dgm:t>
        <a:bodyPr/>
        <a:lstStyle/>
        <a:p>
          <a:endParaRPr lang="es-MX"/>
        </a:p>
      </dgm:t>
    </dgm:pt>
    <dgm:pt modelId="{57FD8B80-1F72-4CFF-B8D0-EF17AADC2B69}" type="pres">
      <dgm:prSet presAssocID="{315A51A3-9617-4325-9FAA-60BDA2E6A095}" presName="parTrans" presStyleCnt="0"/>
      <dgm:spPr/>
      <dgm:t>
        <a:bodyPr/>
        <a:lstStyle/>
        <a:p>
          <a:endParaRPr lang="es-MX"/>
        </a:p>
      </dgm:t>
    </dgm:pt>
    <dgm:pt modelId="{9AE4D26C-0C5F-4B2F-A1B8-DBAD12B13A52}" type="pres">
      <dgm:prSet presAssocID="{E257F139-7D24-42F1-AA58-4E1DCEC86170}" presName="node" presStyleLbl="alignAccFollowNode1" presStyleIdx="2" presStyleCnt="6" custScaleX="1297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6C915E-BED7-499F-9278-23F3B49BDB31}" type="pres">
      <dgm:prSet presAssocID="{E320A149-3D04-4331-B20D-75E3CFF2F0B3}" presName="sibTrans" presStyleCnt="0"/>
      <dgm:spPr/>
      <dgm:t>
        <a:bodyPr/>
        <a:lstStyle/>
        <a:p>
          <a:endParaRPr lang="es-MX"/>
        </a:p>
      </dgm:t>
    </dgm:pt>
    <dgm:pt modelId="{8BFD0FD5-1D70-4AE4-A950-74A7B97AD3E2}" type="pres">
      <dgm:prSet presAssocID="{147D17B7-78B2-4C2E-9B86-C73BF0B8A580}" presName="node" presStyleLbl="alignAccFollowNode1" presStyleIdx="3" presStyleCnt="6" custLinFactNeighborX="-2400" custLinFactNeighborY="-42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1ADF01-4DB2-4F50-AE25-F5DA0549A35E}" type="pres">
      <dgm:prSet presAssocID="{FEB94DD7-E41D-48CF-B1FF-CC818E806B1D}" presName="vSp" presStyleCnt="0"/>
      <dgm:spPr/>
      <dgm:t>
        <a:bodyPr/>
        <a:lstStyle/>
        <a:p>
          <a:endParaRPr lang="es-MX"/>
        </a:p>
      </dgm:t>
    </dgm:pt>
    <dgm:pt modelId="{41B84AC0-0F96-40D7-9FB6-1C0D56B24BED}" type="pres">
      <dgm:prSet presAssocID="{E60396FB-FCD2-4C13-BC6A-8D3124B71A58}" presName="horFlow" presStyleCnt="0"/>
      <dgm:spPr/>
      <dgm:t>
        <a:bodyPr/>
        <a:lstStyle/>
        <a:p>
          <a:endParaRPr lang="es-MX"/>
        </a:p>
      </dgm:t>
    </dgm:pt>
    <dgm:pt modelId="{44A6549D-980A-4E51-9F8A-7C042295D2AD}" type="pres">
      <dgm:prSet presAssocID="{E60396FB-FCD2-4C13-BC6A-8D3124B71A58}" presName="bigChev" presStyleLbl="node1" presStyleIdx="2" presStyleCnt="3"/>
      <dgm:spPr/>
      <dgm:t>
        <a:bodyPr/>
        <a:lstStyle/>
        <a:p>
          <a:endParaRPr lang="es-MX"/>
        </a:p>
      </dgm:t>
    </dgm:pt>
    <dgm:pt modelId="{45A4A536-5466-4851-9D16-75D06ED201A2}" type="pres">
      <dgm:prSet presAssocID="{E43098AB-7596-4351-9B5B-774473A371C5}" presName="parTrans" presStyleCnt="0"/>
      <dgm:spPr/>
      <dgm:t>
        <a:bodyPr/>
        <a:lstStyle/>
        <a:p>
          <a:endParaRPr lang="es-MX"/>
        </a:p>
      </dgm:t>
    </dgm:pt>
    <dgm:pt modelId="{F8DB10A6-8B9B-4A16-B110-86127FC86BE2}" type="pres">
      <dgm:prSet presAssocID="{2BEAA9C3-1207-42C1-94B6-BEC716F57444}" presName="node" presStyleLbl="alignAccFollowNode1" presStyleIdx="4" presStyleCnt="6" custScaleX="1148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AEB034-4F91-4CA6-B1AA-5E5635C0ABAE}" type="pres">
      <dgm:prSet presAssocID="{68792329-C164-40C8-83B2-833242FFF2B7}" presName="sibTrans" presStyleCnt="0"/>
      <dgm:spPr/>
      <dgm:t>
        <a:bodyPr/>
        <a:lstStyle/>
        <a:p>
          <a:endParaRPr lang="es-MX"/>
        </a:p>
      </dgm:t>
    </dgm:pt>
    <dgm:pt modelId="{AF72BA68-1938-4A03-BD89-66EF7FAFC122}" type="pres">
      <dgm:prSet presAssocID="{47223056-3E6E-4B65-ABC0-6A46595FBE61}" presName="node" presStyleLbl="alignAccFollowNode1" presStyleIdx="5" presStyleCnt="6" custScaleX="1330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B5EFD5A-3361-49F2-BB7E-07C0535E59CF}" srcId="{91439017-1F09-4CA5-8F36-E1C5141C342C}" destId="{735FB45B-32EC-4293-89DC-003F29475678}" srcOrd="1" destOrd="0" parTransId="{133DB9E8-AF55-4B96-8C18-99FECB3E202A}" sibTransId="{A386775C-32C8-48DE-BA94-2C4F8A0E48D4}"/>
    <dgm:cxn modelId="{FB007FF6-6449-47B5-AB33-C6336D5922B0}" type="presOf" srcId="{147D17B7-78B2-4C2E-9B86-C73BF0B8A580}" destId="{8BFD0FD5-1D70-4AE4-A950-74A7B97AD3E2}" srcOrd="0" destOrd="0" presId="urn:microsoft.com/office/officeart/2005/8/layout/lProcess3"/>
    <dgm:cxn modelId="{49EF3127-1111-49A5-8338-4E582DC29542}" type="presOf" srcId="{91439017-1F09-4CA5-8F36-E1C5141C342C}" destId="{6AF958B5-3806-46BD-B8EB-E0F6E509D174}" srcOrd="0" destOrd="0" presId="urn:microsoft.com/office/officeart/2005/8/layout/lProcess3"/>
    <dgm:cxn modelId="{4F9C95EB-E021-4285-9AC0-100A251CC91E}" type="presOf" srcId="{E60396FB-FCD2-4C13-BC6A-8D3124B71A58}" destId="{44A6549D-980A-4E51-9F8A-7C042295D2AD}" srcOrd="0" destOrd="0" presId="urn:microsoft.com/office/officeart/2005/8/layout/lProcess3"/>
    <dgm:cxn modelId="{012B6E75-B911-47EB-9375-0BA52000C54E}" srcId="{41A131F4-C06B-4593-A335-1B4D63F80C98}" destId="{E60396FB-FCD2-4C13-BC6A-8D3124B71A58}" srcOrd="2" destOrd="0" parTransId="{3B6D2055-B22A-409B-A707-C62F79BC2D1B}" sibTransId="{6F8DC234-C55C-4219-8AA6-D5A5A1B42A81}"/>
    <dgm:cxn modelId="{534C61BA-3908-460B-909B-F13E4DB79F15}" srcId="{FEB94DD7-E41D-48CF-B1FF-CC818E806B1D}" destId="{147D17B7-78B2-4C2E-9B86-C73BF0B8A580}" srcOrd="1" destOrd="0" parTransId="{408CFB5D-8A6B-4489-B1D6-97E494ED97B1}" sibTransId="{5E57F1E1-BBEC-4DA8-A234-C84ED84E128B}"/>
    <dgm:cxn modelId="{737A7905-A0CF-47E3-A672-F54F885CAC2C}" srcId="{FEB94DD7-E41D-48CF-B1FF-CC818E806B1D}" destId="{E257F139-7D24-42F1-AA58-4E1DCEC86170}" srcOrd="0" destOrd="0" parTransId="{315A51A3-9617-4325-9FAA-60BDA2E6A095}" sibTransId="{E320A149-3D04-4331-B20D-75E3CFF2F0B3}"/>
    <dgm:cxn modelId="{4A5B56A3-F1FF-4970-9378-3CEB43BB7113}" srcId="{E60396FB-FCD2-4C13-BC6A-8D3124B71A58}" destId="{47223056-3E6E-4B65-ABC0-6A46595FBE61}" srcOrd="1" destOrd="0" parTransId="{2E8D8F76-546F-417E-ACDB-9ACA48A3E735}" sibTransId="{7CC71AF8-FD51-4D30-8701-59B88E84E5DA}"/>
    <dgm:cxn modelId="{5B0332EC-8350-481B-BDC4-AB05C89E3733}" type="presOf" srcId="{47223056-3E6E-4B65-ABC0-6A46595FBE61}" destId="{AF72BA68-1938-4A03-BD89-66EF7FAFC122}" srcOrd="0" destOrd="0" presId="urn:microsoft.com/office/officeart/2005/8/layout/lProcess3"/>
    <dgm:cxn modelId="{A70D3A2E-15CD-48F4-9C08-275A78D1834C}" type="presOf" srcId="{41A131F4-C06B-4593-A335-1B4D63F80C98}" destId="{1FF605A0-BA8D-426C-8CA1-C7188D511739}" srcOrd="0" destOrd="0" presId="urn:microsoft.com/office/officeart/2005/8/layout/lProcess3"/>
    <dgm:cxn modelId="{977D0E20-E4FA-46A8-B7BD-0A9FE3C8186B}" type="presOf" srcId="{E257F139-7D24-42F1-AA58-4E1DCEC86170}" destId="{9AE4D26C-0C5F-4B2F-A1B8-DBAD12B13A52}" srcOrd="0" destOrd="0" presId="urn:microsoft.com/office/officeart/2005/8/layout/lProcess3"/>
    <dgm:cxn modelId="{91E79151-26BB-48F1-B338-A0F8FAF1D4BA}" type="presOf" srcId="{2BEAA9C3-1207-42C1-94B6-BEC716F57444}" destId="{F8DB10A6-8B9B-4A16-B110-86127FC86BE2}" srcOrd="0" destOrd="0" presId="urn:microsoft.com/office/officeart/2005/8/layout/lProcess3"/>
    <dgm:cxn modelId="{6F109B07-AACC-418D-9AEF-A5D1E83D9131}" type="presOf" srcId="{735FB45B-32EC-4293-89DC-003F29475678}" destId="{104CB0E4-7D79-499A-BBD7-68977517D8B2}" srcOrd="0" destOrd="0" presId="urn:microsoft.com/office/officeart/2005/8/layout/lProcess3"/>
    <dgm:cxn modelId="{39F356FB-DC02-49AC-B9C5-A2C6BC72E41D}" type="presOf" srcId="{FEB94DD7-E41D-48CF-B1FF-CC818E806B1D}" destId="{1E28D8EF-F21D-4152-AF5D-C0D4B68FD0AA}" srcOrd="0" destOrd="0" presId="urn:microsoft.com/office/officeart/2005/8/layout/lProcess3"/>
    <dgm:cxn modelId="{3A333439-BA4D-4747-8618-378F528B64EE}" srcId="{41A131F4-C06B-4593-A335-1B4D63F80C98}" destId="{FEB94DD7-E41D-48CF-B1FF-CC818E806B1D}" srcOrd="1" destOrd="0" parTransId="{32495DC5-1A63-4D0C-B7E1-1FAFED4A8A75}" sibTransId="{2E068C7E-FCD2-46EB-A6BC-695D8AEF03A1}"/>
    <dgm:cxn modelId="{97C39F62-63FE-4C8F-89B5-587916DB0776}" srcId="{41A131F4-C06B-4593-A335-1B4D63F80C98}" destId="{91439017-1F09-4CA5-8F36-E1C5141C342C}" srcOrd="0" destOrd="0" parTransId="{01253504-700E-4403-9183-C6EE7FAC9A0F}" sibTransId="{643B87EE-CD5A-4A66-9446-18BE3FDC6C9D}"/>
    <dgm:cxn modelId="{1F1B7E58-2D02-4DDC-8E66-B7808DDD8D2B}" srcId="{91439017-1F09-4CA5-8F36-E1C5141C342C}" destId="{10ACD779-94AB-471B-86CE-A9B705EC4DB8}" srcOrd="0" destOrd="0" parTransId="{391FFB85-B8B1-42B7-8783-D0CA5A5374FF}" sibTransId="{EAE814D2-CF57-495B-B218-3F4B1FBBF9FD}"/>
    <dgm:cxn modelId="{5689E479-26F4-431F-BD07-AF09CE102063}" srcId="{E60396FB-FCD2-4C13-BC6A-8D3124B71A58}" destId="{2BEAA9C3-1207-42C1-94B6-BEC716F57444}" srcOrd="0" destOrd="0" parTransId="{E43098AB-7596-4351-9B5B-774473A371C5}" sibTransId="{68792329-C164-40C8-83B2-833242FFF2B7}"/>
    <dgm:cxn modelId="{8054B0DD-91E6-44C5-8AD0-F73CF1741FC9}" type="presOf" srcId="{10ACD779-94AB-471B-86CE-A9B705EC4DB8}" destId="{A634D855-3C89-48C5-A7D2-8BCF781F2E6A}" srcOrd="0" destOrd="0" presId="urn:microsoft.com/office/officeart/2005/8/layout/lProcess3"/>
    <dgm:cxn modelId="{C9F5C1D7-F911-44A0-B6B5-60A6DD9BA16E}" type="presParOf" srcId="{1FF605A0-BA8D-426C-8CA1-C7188D511739}" destId="{A6312B88-1A61-4884-8C27-D259BCA1554B}" srcOrd="0" destOrd="0" presId="urn:microsoft.com/office/officeart/2005/8/layout/lProcess3"/>
    <dgm:cxn modelId="{6C7FDE6B-ED6E-4179-81E4-ABA272A902FE}" type="presParOf" srcId="{A6312B88-1A61-4884-8C27-D259BCA1554B}" destId="{6AF958B5-3806-46BD-B8EB-E0F6E509D174}" srcOrd="0" destOrd="0" presId="urn:microsoft.com/office/officeart/2005/8/layout/lProcess3"/>
    <dgm:cxn modelId="{552C839B-E725-4910-9484-B45973A68BF5}" type="presParOf" srcId="{A6312B88-1A61-4884-8C27-D259BCA1554B}" destId="{6BAE2EC4-D094-43B9-A667-9842C25CE9B5}" srcOrd="1" destOrd="0" presId="urn:microsoft.com/office/officeart/2005/8/layout/lProcess3"/>
    <dgm:cxn modelId="{E1BD602D-B309-411D-9580-B9B2F48E0A14}" type="presParOf" srcId="{A6312B88-1A61-4884-8C27-D259BCA1554B}" destId="{A634D855-3C89-48C5-A7D2-8BCF781F2E6A}" srcOrd="2" destOrd="0" presId="urn:microsoft.com/office/officeart/2005/8/layout/lProcess3"/>
    <dgm:cxn modelId="{E943F1A0-F097-4E89-B82F-855081AABA20}" type="presParOf" srcId="{A6312B88-1A61-4884-8C27-D259BCA1554B}" destId="{ABC8B355-6EFD-430F-B6D2-BC82B7536559}" srcOrd="3" destOrd="0" presId="urn:microsoft.com/office/officeart/2005/8/layout/lProcess3"/>
    <dgm:cxn modelId="{9933AC83-535C-4D53-816F-98A8A7638E5C}" type="presParOf" srcId="{A6312B88-1A61-4884-8C27-D259BCA1554B}" destId="{104CB0E4-7D79-499A-BBD7-68977517D8B2}" srcOrd="4" destOrd="0" presId="urn:microsoft.com/office/officeart/2005/8/layout/lProcess3"/>
    <dgm:cxn modelId="{0965A227-F459-4716-BE5D-13FC95E38F88}" type="presParOf" srcId="{1FF605A0-BA8D-426C-8CA1-C7188D511739}" destId="{70AC7EDD-0DFF-43C4-B447-3BF4F0B83525}" srcOrd="1" destOrd="0" presId="urn:microsoft.com/office/officeart/2005/8/layout/lProcess3"/>
    <dgm:cxn modelId="{03D5150E-0C55-4123-A748-6623FA0CCCB4}" type="presParOf" srcId="{1FF605A0-BA8D-426C-8CA1-C7188D511739}" destId="{BB77BC0B-C8D1-4625-BE76-06695F0BD9A0}" srcOrd="2" destOrd="0" presId="urn:microsoft.com/office/officeart/2005/8/layout/lProcess3"/>
    <dgm:cxn modelId="{89D22983-1847-43E1-855A-8370B79ED584}" type="presParOf" srcId="{BB77BC0B-C8D1-4625-BE76-06695F0BD9A0}" destId="{1E28D8EF-F21D-4152-AF5D-C0D4B68FD0AA}" srcOrd="0" destOrd="0" presId="urn:microsoft.com/office/officeart/2005/8/layout/lProcess3"/>
    <dgm:cxn modelId="{9DEA20A9-1BC8-40E9-BC2A-95B789480EA5}" type="presParOf" srcId="{BB77BC0B-C8D1-4625-BE76-06695F0BD9A0}" destId="{57FD8B80-1F72-4CFF-B8D0-EF17AADC2B69}" srcOrd="1" destOrd="0" presId="urn:microsoft.com/office/officeart/2005/8/layout/lProcess3"/>
    <dgm:cxn modelId="{38957721-96B8-47F1-AC5E-F1E4B92574B4}" type="presParOf" srcId="{BB77BC0B-C8D1-4625-BE76-06695F0BD9A0}" destId="{9AE4D26C-0C5F-4B2F-A1B8-DBAD12B13A52}" srcOrd="2" destOrd="0" presId="urn:microsoft.com/office/officeart/2005/8/layout/lProcess3"/>
    <dgm:cxn modelId="{2E8B4F48-51CF-4EC5-92DB-B2DBE98A8CAB}" type="presParOf" srcId="{BB77BC0B-C8D1-4625-BE76-06695F0BD9A0}" destId="{AF6C915E-BED7-499F-9278-23F3B49BDB31}" srcOrd="3" destOrd="0" presId="urn:microsoft.com/office/officeart/2005/8/layout/lProcess3"/>
    <dgm:cxn modelId="{AAD7AD32-2438-47D7-97DC-D8F90038E9B4}" type="presParOf" srcId="{BB77BC0B-C8D1-4625-BE76-06695F0BD9A0}" destId="{8BFD0FD5-1D70-4AE4-A950-74A7B97AD3E2}" srcOrd="4" destOrd="0" presId="urn:microsoft.com/office/officeart/2005/8/layout/lProcess3"/>
    <dgm:cxn modelId="{1927F88F-896D-40E1-8128-F8D8886A87AD}" type="presParOf" srcId="{1FF605A0-BA8D-426C-8CA1-C7188D511739}" destId="{CC1ADF01-4DB2-4F50-AE25-F5DA0549A35E}" srcOrd="3" destOrd="0" presId="urn:microsoft.com/office/officeart/2005/8/layout/lProcess3"/>
    <dgm:cxn modelId="{80660ABE-018D-40C2-8248-C1A3DDFD0A79}" type="presParOf" srcId="{1FF605A0-BA8D-426C-8CA1-C7188D511739}" destId="{41B84AC0-0F96-40D7-9FB6-1C0D56B24BED}" srcOrd="4" destOrd="0" presId="urn:microsoft.com/office/officeart/2005/8/layout/lProcess3"/>
    <dgm:cxn modelId="{4F06557E-DFCE-421B-8BF3-1F8D2038BF74}" type="presParOf" srcId="{41B84AC0-0F96-40D7-9FB6-1C0D56B24BED}" destId="{44A6549D-980A-4E51-9F8A-7C042295D2AD}" srcOrd="0" destOrd="0" presId="urn:microsoft.com/office/officeart/2005/8/layout/lProcess3"/>
    <dgm:cxn modelId="{4E527AE5-8ED7-4958-B087-07CF0C893B5E}" type="presParOf" srcId="{41B84AC0-0F96-40D7-9FB6-1C0D56B24BED}" destId="{45A4A536-5466-4851-9D16-75D06ED201A2}" srcOrd="1" destOrd="0" presId="urn:microsoft.com/office/officeart/2005/8/layout/lProcess3"/>
    <dgm:cxn modelId="{D612EBBC-0762-4B22-898A-CBF513A7F858}" type="presParOf" srcId="{41B84AC0-0F96-40D7-9FB6-1C0D56B24BED}" destId="{F8DB10A6-8B9B-4A16-B110-86127FC86BE2}" srcOrd="2" destOrd="0" presId="urn:microsoft.com/office/officeart/2005/8/layout/lProcess3"/>
    <dgm:cxn modelId="{1331E7F2-319B-47FF-8ACC-A55EFF0977A7}" type="presParOf" srcId="{41B84AC0-0F96-40D7-9FB6-1C0D56B24BED}" destId="{B4AEB034-4F91-4CA6-B1AA-5E5635C0ABAE}" srcOrd="3" destOrd="0" presId="urn:microsoft.com/office/officeart/2005/8/layout/lProcess3"/>
    <dgm:cxn modelId="{A62D05E8-EDF6-42C4-B63C-7CE58BFDD76B}" type="presParOf" srcId="{41B84AC0-0F96-40D7-9FB6-1C0D56B24BED}" destId="{AF72BA68-1938-4A03-BD89-66EF7FAFC122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70539962-B081-4C38-86FC-020F1FA48035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FD864439-5661-482A-BF39-2A520E2F87D2}">
      <dgm:prSet phldrT="[Texto]" custT="1"/>
      <dgm:spPr/>
      <dgm:t>
        <a:bodyPr/>
        <a:lstStyle/>
        <a:p>
          <a:pPr algn="just"/>
          <a:r>
            <a:rPr lang="es-MX" sz="1800" b="1" dirty="0" smtClean="0"/>
            <a:t>Una enfermedad contagiosa, por ejemplo la gripe, se propaga por personas que han estado en contacto con otras personas enfermas</a:t>
          </a:r>
          <a:r>
            <a:rPr lang="es-MX" sz="500" b="0" dirty="0" smtClean="0"/>
            <a:t>.</a:t>
          </a:r>
          <a:r>
            <a:rPr lang="es-MX" sz="1800" b="0" dirty="0" smtClean="0"/>
            <a:t>.</a:t>
          </a:r>
          <a:endParaRPr lang="es-MX" sz="500" dirty="0"/>
        </a:p>
      </dgm:t>
    </dgm:pt>
    <dgm:pt modelId="{FF9DC69B-1FEF-4266-B302-EB4ED4518F9E}" type="parTrans" cxnId="{47CE0D1E-FC1F-460E-BDDF-F4D991108CF8}">
      <dgm:prSet/>
      <dgm:spPr/>
      <dgm:t>
        <a:bodyPr/>
        <a:lstStyle/>
        <a:p>
          <a:endParaRPr lang="es-MX"/>
        </a:p>
      </dgm:t>
    </dgm:pt>
    <dgm:pt modelId="{13366AC2-F3F4-412C-BA2F-D9E341A32E0D}" type="sibTrans" cxnId="{47CE0D1E-FC1F-460E-BDDF-F4D991108CF8}">
      <dgm:prSet/>
      <dgm:spPr/>
      <dgm:t>
        <a:bodyPr/>
        <a:lstStyle/>
        <a:p>
          <a:endParaRPr lang="es-MX"/>
        </a:p>
      </dgm:t>
    </dgm:pt>
    <dgm:pt modelId="{047C9F46-6E59-48BB-BE19-70B08FC9802F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611D6DE1-8C14-4FD4-B0A6-8D3E49A18B0A}" type="parTrans" cxnId="{299B984B-4D80-462F-BCBA-D096630F660B}">
      <dgm:prSet/>
      <dgm:spPr/>
      <dgm:t>
        <a:bodyPr/>
        <a:lstStyle/>
        <a:p>
          <a:endParaRPr lang="es-MX"/>
        </a:p>
      </dgm:t>
    </dgm:pt>
    <dgm:pt modelId="{8141255E-3630-4AAC-B669-C11B4C35566B}" type="sibTrans" cxnId="{299B984B-4D80-462F-BCBA-D096630F660B}">
      <dgm:prSet/>
      <dgm:spPr/>
      <dgm:t>
        <a:bodyPr/>
        <a:lstStyle/>
        <a:p>
          <a:endParaRPr lang="es-MX"/>
        </a:p>
      </dgm:t>
    </dgm:pt>
    <dgm:pt modelId="{57E8EDEB-79DF-4486-A6E3-18F1F7A7E767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8C7B66A7-02EA-4C66-A209-BCF805BBC6A7}" type="parTrans" cxnId="{13E52EEF-53F3-41BF-9AED-66F70935D7F1}">
      <dgm:prSet/>
      <dgm:spPr/>
      <dgm:t>
        <a:bodyPr/>
        <a:lstStyle/>
        <a:p>
          <a:endParaRPr lang="es-MX"/>
        </a:p>
      </dgm:t>
    </dgm:pt>
    <dgm:pt modelId="{503949B7-2A46-47DA-ABDB-7F81DAE62E03}" type="sibTrans" cxnId="{13E52EEF-53F3-41BF-9AED-66F70935D7F1}">
      <dgm:prSet/>
      <dgm:spPr/>
      <dgm:t>
        <a:bodyPr/>
        <a:lstStyle/>
        <a:p>
          <a:endParaRPr lang="es-MX"/>
        </a:p>
      </dgm:t>
    </dgm:pt>
    <dgm:pt modelId="{66989D03-D3C7-4E22-A723-A9A1DFB94941}" type="pres">
      <dgm:prSet presAssocID="{70539962-B081-4C38-86FC-020F1FA48035}" presName="linear" presStyleCnt="0">
        <dgm:presLayoutVars>
          <dgm:dir/>
          <dgm:animLvl val="lvl"/>
          <dgm:resizeHandles val="exact"/>
        </dgm:presLayoutVars>
      </dgm:prSet>
      <dgm:spPr/>
    </dgm:pt>
    <dgm:pt modelId="{FD6D2CDF-6B44-49D4-9E09-7B402C5495E9}" type="pres">
      <dgm:prSet presAssocID="{FD864439-5661-482A-BF39-2A520E2F87D2}" presName="parentLin" presStyleCnt="0"/>
      <dgm:spPr/>
    </dgm:pt>
    <dgm:pt modelId="{1414578A-09BB-48EE-8F2A-9954080B518E}" type="pres">
      <dgm:prSet presAssocID="{FD864439-5661-482A-BF39-2A520E2F87D2}" presName="parentLeftMargin" presStyleLbl="node1" presStyleIdx="0" presStyleCnt="3"/>
      <dgm:spPr/>
    </dgm:pt>
    <dgm:pt modelId="{1062055C-58F3-4730-AE6E-2D8DCADDF0B8}" type="pres">
      <dgm:prSet presAssocID="{FD864439-5661-482A-BF39-2A520E2F87D2}" presName="parentText" presStyleLbl="node1" presStyleIdx="0" presStyleCnt="3" custScaleX="142997" custScaleY="1007556" custLinFactNeighborX="3285" custLinFactNeighborY="6336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02C701-533B-4AC0-AB15-9F27DD7E11B6}" type="pres">
      <dgm:prSet presAssocID="{FD864439-5661-482A-BF39-2A520E2F87D2}" presName="negativeSpace" presStyleCnt="0"/>
      <dgm:spPr/>
    </dgm:pt>
    <dgm:pt modelId="{68F3773B-9C2D-4049-A10C-738636EC9353}" type="pres">
      <dgm:prSet presAssocID="{FD864439-5661-482A-BF39-2A520E2F87D2}" presName="childText" presStyleLbl="conFgAcc1" presStyleIdx="0" presStyleCnt="3">
        <dgm:presLayoutVars>
          <dgm:bulletEnabled val="1"/>
        </dgm:presLayoutVars>
      </dgm:prSet>
      <dgm:spPr/>
    </dgm:pt>
    <dgm:pt modelId="{10DC619C-4C1B-49AE-A399-016F6A220B07}" type="pres">
      <dgm:prSet presAssocID="{13366AC2-F3F4-412C-BA2F-D9E341A32E0D}" presName="spaceBetweenRectangles" presStyleCnt="0"/>
      <dgm:spPr/>
    </dgm:pt>
    <dgm:pt modelId="{5F67E70B-3246-4B14-B77B-56197E40F4A1}" type="pres">
      <dgm:prSet presAssocID="{047C9F46-6E59-48BB-BE19-70B08FC9802F}" presName="parentLin" presStyleCnt="0"/>
      <dgm:spPr/>
    </dgm:pt>
    <dgm:pt modelId="{24662FA0-E4D2-4501-B0CC-8AA1E487A273}" type="pres">
      <dgm:prSet presAssocID="{047C9F46-6E59-48BB-BE19-70B08FC9802F}" presName="parentLeftMargin" presStyleLbl="node1" presStyleIdx="0" presStyleCnt="3"/>
      <dgm:spPr/>
    </dgm:pt>
    <dgm:pt modelId="{43156CC6-C657-4446-945A-F6EAC9CF6DEF}" type="pres">
      <dgm:prSet presAssocID="{047C9F46-6E59-48BB-BE19-70B08FC9802F}" presName="parentText" presStyleLbl="node1" presStyleIdx="1" presStyleCnt="3" custScaleX="142903" custScaleY="92253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91B7CC-19C8-436B-9E8C-E17A9FCC6332}" type="pres">
      <dgm:prSet presAssocID="{047C9F46-6E59-48BB-BE19-70B08FC9802F}" presName="negativeSpace" presStyleCnt="0"/>
      <dgm:spPr/>
    </dgm:pt>
    <dgm:pt modelId="{551F862F-A7D0-4FE1-B04B-853DCF0CC91E}" type="pres">
      <dgm:prSet presAssocID="{047C9F46-6E59-48BB-BE19-70B08FC9802F}" presName="childText" presStyleLbl="conFgAcc1" presStyleIdx="1" presStyleCnt="3" custLinFactNeighborY="-33274">
        <dgm:presLayoutVars>
          <dgm:bulletEnabled val="1"/>
        </dgm:presLayoutVars>
      </dgm:prSet>
      <dgm:spPr/>
    </dgm:pt>
    <dgm:pt modelId="{B6D893C2-2612-4507-8E71-491FEEEE0F46}" type="pres">
      <dgm:prSet presAssocID="{8141255E-3630-4AAC-B669-C11B4C35566B}" presName="spaceBetweenRectangles" presStyleCnt="0"/>
      <dgm:spPr/>
    </dgm:pt>
    <dgm:pt modelId="{73117424-3AA0-41D7-8692-BB4F687CA17B}" type="pres">
      <dgm:prSet presAssocID="{57E8EDEB-79DF-4486-A6E3-18F1F7A7E767}" presName="parentLin" presStyleCnt="0"/>
      <dgm:spPr/>
    </dgm:pt>
    <dgm:pt modelId="{C3915CAC-9919-4AFF-BAD9-5386CBA744B2}" type="pres">
      <dgm:prSet presAssocID="{57E8EDEB-79DF-4486-A6E3-18F1F7A7E767}" presName="parentLeftMargin" presStyleLbl="node1" presStyleIdx="1" presStyleCnt="3"/>
      <dgm:spPr/>
    </dgm:pt>
    <dgm:pt modelId="{9E786392-06FB-44A7-8A90-C759C2CB01B7}" type="pres">
      <dgm:prSet presAssocID="{57E8EDEB-79DF-4486-A6E3-18F1F7A7E767}" presName="parentText" presStyleLbl="node1" presStyleIdx="2" presStyleCnt="3" custScaleX="142903" custScaleY="115868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ADB468-C44D-47D9-86C0-FCB452150750}" type="pres">
      <dgm:prSet presAssocID="{57E8EDEB-79DF-4486-A6E3-18F1F7A7E767}" presName="negativeSpace" presStyleCnt="0"/>
      <dgm:spPr/>
    </dgm:pt>
    <dgm:pt modelId="{9AF4C58A-5793-498B-9CCD-DFD358A9AF27}" type="pres">
      <dgm:prSet presAssocID="{57E8EDEB-79DF-4486-A6E3-18F1F7A7E76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EBA4F6A-0BEE-45A7-A1F8-D75F60310BAB}" type="presOf" srcId="{047C9F46-6E59-48BB-BE19-70B08FC9802F}" destId="{43156CC6-C657-4446-945A-F6EAC9CF6DEF}" srcOrd="1" destOrd="0" presId="urn:microsoft.com/office/officeart/2005/8/layout/list1"/>
    <dgm:cxn modelId="{13E52EEF-53F3-41BF-9AED-66F70935D7F1}" srcId="{70539962-B081-4C38-86FC-020F1FA48035}" destId="{57E8EDEB-79DF-4486-A6E3-18F1F7A7E767}" srcOrd="2" destOrd="0" parTransId="{8C7B66A7-02EA-4C66-A209-BCF805BBC6A7}" sibTransId="{503949B7-2A46-47DA-ABDB-7F81DAE62E03}"/>
    <dgm:cxn modelId="{86788316-6B81-4250-A835-C4FC6D6886A8}" type="presOf" srcId="{FD864439-5661-482A-BF39-2A520E2F87D2}" destId="{1414578A-09BB-48EE-8F2A-9954080B518E}" srcOrd="0" destOrd="0" presId="urn:microsoft.com/office/officeart/2005/8/layout/list1"/>
    <dgm:cxn modelId="{299B984B-4D80-462F-BCBA-D096630F660B}" srcId="{70539962-B081-4C38-86FC-020F1FA48035}" destId="{047C9F46-6E59-48BB-BE19-70B08FC9802F}" srcOrd="1" destOrd="0" parTransId="{611D6DE1-8C14-4FD4-B0A6-8D3E49A18B0A}" sibTransId="{8141255E-3630-4AAC-B669-C11B4C35566B}"/>
    <dgm:cxn modelId="{47CE0D1E-FC1F-460E-BDDF-F4D991108CF8}" srcId="{70539962-B081-4C38-86FC-020F1FA48035}" destId="{FD864439-5661-482A-BF39-2A520E2F87D2}" srcOrd="0" destOrd="0" parTransId="{FF9DC69B-1FEF-4266-B302-EB4ED4518F9E}" sibTransId="{13366AC2-F3F4-412C-BA2F-D9E341A32E0D}"/>
    <dgm:cxn modelId="{C990A516-B2E5-4902-BB72-15D907B93E0F}" type="presOf" srcId="{57E8EDEB-79DF-4486-A6E3-18F1F7A7E767}" destId="{C3915CAC-9919-4AFF-BAD9-5386CBA744B2}" srcOrd="0" destOrd="0" presId="urn:microsoft.com/office/officeart/2005/8/layout/list1"/>
    <dgm:cxn modelId="{408DFFCE-6891-4F97-88D4-36676DE78D07}" type="presOf" srcId="{FD864439-5661-482A-BF39-2A520E2F87D2}" destId="{1062055C-58F3-4730-AE6E-2D8DCADDF0B8}" srcOrd="1" destOrd="0" presId="urn:microsoft.com/office/officeart/2005/8/layout/list1"/>
    <dgm:cxn modelId="{C67EED68-65FE-45C0-AC0A-E201148AFBCB}" type="presOf" srcId="{70539962-B081-4C38-86FC-020F1FA48035}" destId="{66989D03-D3C7-4E22-A723-A9A1DFB94941}" srcOrd="0" destOrd="0" presId="urn:microsoft.com/office/officeart/2005/8/layout/list1"/>
    <dgm:cxn modelId="{C3224987-FFA7-47C4-870A-9F96C2FD0F99}" type="presOf" srcId="{57E8EDEB-79DF-4486-A6E3-18F1F7A7E767}" destId="{9E786392-06FB-44A7-8A90-C759C2CB01B7}" srcOrd="1" destOrd="0" presId="urn:microsoft.com/office/officeart/2005/8/layout/list1"/>
    <dgm:cxn modelId="{CC7014A6-4A8D-4610-82B3-3862E261E241}" type="presOf" srcId="{047C9F46-6E59-48BB-BE19-70B08FC9802F}" destId="{24662FA0-E4D2-4501-B0CC-8AA1E487A273}" srcOrd="0" destOrd="0" presId="urn:microsoft.com/office/officeart/2005/8/layout/list1"/>
    <dgm:cxn modelId="{2F483CC1-49FA-4037-8283-356FAD206405}" type="presParOf" srcId="{66989D03-D3C7-4E22-A723-A9A1DFB94941}" destId="{FD6D2CDF-6B44-49D4-9E09-7B402C5495E9}" srcOrd="0" destOrd="0" presId="urn:microsoft.com/office/officeart/2005/8/layout/list1"/>
    <dgm:cxn modelId="{3E1560AD-CAE7-43CF-AEEA-612FC4D6A5EF}" type="presParOf" srcId="{FD6D2CDF-6B44-49D4-9E09-7B402C5495E9}" destId="{1414578A-09BB-48EE-8F2A-9954080B518E}" srcOrd="0" destOrd="0" presId="urn:microsoft.com/office/officeart/2005/8/layout/list1"/>
    <dgm:cxn modelId="{F751A6E4-C58E-4737-869B-99B0D2008B6F}" type="presParOf" srcId="{FD6D2CDF-6B44-49D4-9E09-7B402C5495E9}" destId="{1062055C-58F3-4730-AE6E-2D8DCADDF0B8}" srcOrd="1" destOrd="0" presId="urn:microsoft.com/office/officeart/2005/8/layout/list1"/>
    <dgm:cxn modelId="{47FBC5E9-390B-4AF9-859A-84F2CDDFC7D4}" type="presParOf" srcId="{66989D03-D3C7-4E22-A723-A9A1DFB94941}" destId="{CC02C701-533B-4AC0-AB15-9F27DD7E11B6}" srcOrd="1" destOrd="0" presId="urn:microsoft.com/office/officeart/2005/8/layout/list1"/>
    <dgm:cxn modelId="{A886D222-1621-4EEE-903D-0ACA9F75C172}" type="presParOf" srcId="{66989D03-D3C7-4E22-A723-A9A1DFB94941}" destId="{68F3773B-9C2D-4049-A10C-738636EC9353}" srcOrd="2" destOrd="0" presId="urn:microsoft.com/office/officeart/2005/8/layout/list1"/>
    <dgm:cxn modelId="{6FB4CE20-3749-4DEC-91E8-15281FBD70D3}" type="presParOf" srcId="{66989D03-D3C7-4E22-A723-A9A1DFB94941}" destId="{10DC619C-4C1B-49AE-A399-016F6A220B07}" srcOrd="3" destOrd="0" presId="urn:microsoft.com/office/officeart/2005/8/layout/list1"/>
    <dgm:cxn modelId="{8456F536-547D-4512-8A34-1AF7C74EA498}" type="presParOf" srcId="{66989D03-D3C7-4E22-A723-A9A1DFB94941}" destId="{5F67E70B-3246-4B14-B77B-56197E40F4A1}" srcOrd="4" destOrd="0" presId="urn:microsoft.com/office/officeart/2005/8/layout/list1"/>
    <dgm:cxn modelId="{F7CE3261-C1B5-4BAD-BF77-49561B57C9A2}" type="presParOf" srcId="{5F67E70B-3246-4B14-B77B-56197E40F4A1}" destId="{24662FA0-E4D2-4501-B0CC-8AA1E487A273}" srcOrd="0" destOrd="0" presId="urn:microsoft.com/office/officeart/2005/8/layout/list1"/>
    <dgm:cxn modelId="{6C378F73-EEE6-40CA-949E-C6B76ADA8986}" type="presParOf" srcId="{5F67E70B-3246-4B14-B77B-56197E40F4A1}" destId="{43156CC6-C657-4446-945A-F6EAC9CF6DEF}" srcOrd="1" destOrd="0" presId="urn:microsoft.com/office/officeart/2005/8/layout/list1"/>
    <dgm:cxn modelId="{DC87E9F1-CEF8-47B2-B9FB-8F8173A0A469}" type="presParOf" srcId="{66989D03-D3C7-4E22-A723-A9A1DFB94941}" destId="{4B91B7CC-19C8-436B-9E8C-E17A9FCC6332}" srcOrd="5" destOrd="0" presId="urn:microsoft.com/office/officeart/2005/8/layout/list1"/>
    <dgm:cxn modelId="{7AB41289-1103-415B-8ECD-7FB82DB59685}" type="presParOf" srcId="{66989D03-D3C7-4E22-A723-A9A1DFB94941}" destId="{551F862F-A7D0-4FE1-B04B-853DCF0CC91E}" srcOrd="6" destOrd="0" presId="urn:microsoft.com/office/officeart/2005/8/layout/list1"/>
    <dgm:cxn modelId="{D308CC63-0E8B-4BE7-B1D3-00A2C8CAF1D7}" type="presParOf" srcId="{66989D03-D3C7-4E22-A723-A9A1DFB94941}" destId="{B6D893C2-2612-4507-8E71-491FEEEE0F46}" srcOrd="7" destOrd="0" presId="urn:microsoft.com/office/officeart/2005/8/layout/list1"/>
    <dgm:cxn modelId="{2EF7FD57-C99A-4AD9-99D2-BA36180A7739}" type="presParOf" srcId="{66989D03-D3C7-4E22-A723-A9A1DFB94941}" destId="{73117424-3AA0-41D7-8692-BB4F687CA17B}" srcOrd="8" destOrd="0" presId="urn:microsoft.com/office/officeart/2005/8/layout/list1"/>
    <dgm:cxn modelId="{D9AF7E52-6C12-4F64-B4DA-339ADECD47DD}" type="presParOf" srcId="{73117424-3AA0-41D7-8692-BB4F687CA17B}" destId="{C3915CAC-9919-4AFF-BAD9-5386CBA744B2}" srcOrd="0" destOrd="0" presId="urn:microsoft.com/office/officeart/2005/8/layout/list1"/>
    <dgm:cxn modelId="{B245EFF5-05AF-4A6A-AEC5-B54BE5448537}" type="presParOf" srcId="{73117424-3AA0-41D7-8692-BB4F687CA17B}" destId="{9E786392-06FB-44A7-8A90-C759C2CB01B7}" srcOrd="1" destOrd="0" presId="urn:microsoft.com/office/officeart/2005/8/layout/list1"/>
    <dgm:cxn modelId="{CDD715B5-AB87-4221-84DD-C3E0FB1A1787}" type="presParOf" srcId="{66989D03-D3C7-4E22-A723-A9A1DFB94941}" destId="{15ADB468-C44D-47D9-86C0-FCB452150750}" srcOrd="9" destOrd="0" presId="urn:microsoft.com/office/officeart/2005/8/layout/list1"/>
    <dgm:cxn modelId="{23DA083C-3A80-467D-B9FC-E2B3069731CF}" type="presParOf" srcId="{66989D03-D3C7-4E22-A723-A9A1DFB94941}" destId="{9AF4C58A-5793-498B-9CCD-DFD358A9AF2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42C5C03-054F-46CF-9C58-C3928105CD83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ED65C91-663A-45A4-9E8B-6D145A67ACFD}">
      <dgm:prSet phldrT="[Texto]" phldr="1"/>
      <dgm:spPr/>
      <dgm:t>
        <a:bodyPr/>
        <a:lstStyle/>
        <a:p>
          <a:endParaRPr lang="es-MX"/>
        </a:p>
      </dgm:t>
    </dgm:pt>
    <dgm:pt modelId="{673A1C28-C148-486C-B3F2-C8E5FBDDD841}" type="parTrans" cxnId="{DFA49E32-9D58-40C5-8EF2-3E04F58A956F}">
      <dgm:prSet/>
      <dgm:spPr/>
      <dgm:t>
        <a:bodyPr/>
        <a:lstStyle/>
        <a:p>
          <a:endParaRPr lang="es-MX"/>
        </a:p>
      </dgm:t>
    </dgm:pt>
    <dgm:pt modelId="{7C437F2B-1F95-45D2-AAA1-4258E1A2E783}" type="sibTrans" cxnId="{DFA49E32-9D58-40C5-8EF2-3E04F58A956F}">
      <dgm:prSet/>
      <dgm:spPr/>
      <dgm:t>
        <a:bodyPr/>
        <a:lstStyle/>
        <a:p>
          <a:endParaRPr lang="es-MX"/>
        </a:p>
      </dgm:t>
    </dgm:pt>
    <dgm:pt modelId="{BC236E58-DD91-4DEB-88A2-A09BABD2F77C}">
      <dgm:prSet phldrT="[Texto]"/>
      <dgm:spPr/>
      <dgm:t>
        <a:bodyPr/>
        <a:lstStyle/>
        <a:p>
          <a:pPr algn="just"/>
          <a:r>
            <a:rPr lang="es-MX" b="0" dirty="0" smtClean="0"/>
            <a:t>Con frecuencia, los modelos matemáticos se acompañan de condiciones que los definen. </a:t>
          </a:r>
          <a:endParaRPr lang="es-MX" dirty="0"/>
        </a:p>
      </dgm:t>
    </dgm:pt>
    <dgm:pt modelId="{102D606B-F2F3-447A-AC2D-06CF5517CA52}" type="parTrans" cxnId="{3487D1FB-C192-461D-BD58-8225B3079586}">
      <dgm:prSet/>
      <dgm:spPr/>
      <dgm:t>
        <a:bodyPr/>
        <a:lstStyle/>
        <a:p>
          <a:endParaRPr lang="es-MX"/>
        </a:p>
      </dgm:t>
    </dgm:pt>
    <dgm:pt modelId="{6F91DBB8-D514-4E60-9812-0C511692079F}" type="sibTrans" cxnId="{3487D1FB-C192-461D-BD58-8225B3079586}">
      <dgm:prSet/>
      <dgm:spPr/>
      <dgm:t>
        <a:bodyPr/>
        <a:lstStyle/>
        <a:p>
          <a:endParaRPr lang="es-MX"/>
        </a:p>
      </dgm:t>
    </dgm:pt>
    <dgm:pt modelId="{C6C90584-54FA-4671-9800-19A07466BC59}">
      <dgm:prSet phldrT="[Texto]" phldr="1"/>
      <dgm:spPr/>
      <dgm:t>
        <a:bodyPr/>
        <a:lstStyle/>
        <a:p>
          <a:endParaRPr lang="es-MX"/>
        </a:p>
      </dgm:t>
    </dgm:pt>
    <dgm:pt modelId="{EBED4D3C-2215-47AF-8027-86643EDCAD0E}" type="parTrans" cxnId="{025AE270-0778-4B01-BD83-86C600C7F9B1}">
      <dgm:prSet/>
      <dgm:spPr/>
      <dgm:t>
        <a:bodyPr/>
        <a:lstStyle/>
        <a:p>
          <a:endParaRPr lang="es-MX"/>
        </a:p>
      </dgm:t>
    </dgm:pt>
    <dgm:pt modelId="{CB79C6BB-C394-4BCE-9681-D3BB2F60858B}" type="sibTrans" cxnId="{025AE270-0778-4B01-BD83-86C600C7F9B1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>
      <mc:Choice xmlns:a14="http://schemas.microsoft.com/office/drawing/2010/main" Requires="a14">
        <dgm:pt modelId="{8604116F-A40F-4590-83B3-5EE7F86FFFFB}">
          <dgm:prSet phldrT="[Texto]"/>
          <dgm:spPr/>
          <dgm:t>
            <a:bodyPr/>
            <a:lstStyle/>
            <a:p>
              <a:pPr algn="just"/>
              <a:r>
                <a:rPr lang="es-MX" b="0" dirty="0" smtClean="0"/>
                <a:t>Por </a:t>
              </a:r>
              <a:r>
                <a:rPr lang="es-MX" b="0" dirty="0"/>
                <a:t>ejemplo, en las ecuaciones </a:t>
              </a:r>
              <a:r>
                <a:rPr lang="es-MX" b="0" dirty="0" smtClean="0"/>
                <a:t>anteriores esperaríamos </a:t>
              </a:r>
              <a:r>
                <a:rPr lang="es-MX" b="0" dirty="0"/>
                <a:t>conocer una población inicial </a:t>
              </a:r>
              <a14:m>
                <m:oMath xmlns:m="http://schemas.openxmlformats.org/officeDocument/2006/math">
                  <m:sSub>
                    <m:sSubPr>
                      <m:ctrlPr>
                        <a:rPr lang="es-MX" b="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b="0" i="1">
                          <a:latin typeface="Cambria Math" panose="02040503050406030204" pitchFamily="18" charset="0"/>
                        </a:rPr>
                        <m:t>𝑃</m:t>
                      </m:r>
                    </m:e>
                    <m:sub>
                      <m:r>
                        <a:rPr lang="es-MX" b="0" i="1">
                          <a:latin typeface="Cambria Math" panose="02040503050406030204" pitchFamily="18" charset="0"/>
                        </a:rPr>
                        <m:t>0</m:t>
                      </m:r>
                    </m:sub>
                  </m:sSub>
                </m:oMath>
              </a14:m>
              <a:r>
                <a:rPr lang="es-MX" b="0" dirty="0"/>
                <a:t> y por otra parte la cantidad inicial de sustancia radioactiva </a:t>
              </a:r>
              <a14:m>
                <m:oMath xmlns:m="http://schemas.openxmlformats.org/officeDocument/2006/math">
                  <m:sSub>
                    <m:sSubPr>
                      <m:ctrlPr>
                        <a:rPr lang="es-MX" b="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b="0" i="1">
                          <a:latin typeface="Cambria Math" panose="02040503050406030204" pitchFamily="18" charset="0"/>
                        </a:rPr>
                        <m:t>𝐴</m:t>
                      </m:r>
                    </m:e>
                    <m:sub>
                      <m:r>
                        <a:rPr lang="es-MX" b="0" i="1">
                          <a:latin typeface="Cambria Math" panose="02040503050406030204" pitchFamily="18" charset="0"/>
                        </a:rPr>
                        <m:t>0</m:t>
                      </m:r>
                    </m:sub>
                  </m:sSub>
                </m:oMath>
              </a14:m>
              <a:r>
                <a:rPr lang="es-MX" b="0" dirty="0"/>
                <a:t>. </a:t>
              </a:r>
              <a:endParaRPr lang="es-MX" dirty="0"/>
            </a:p>
          </dgm:t>
        </dgm:pt>
      </mc:Choice>
      <mc:Fallback>
        <dgm:pt modelId="{8604116F-A40F-4590-83B3-5EE7F86FFFFB}">
          <dgm:prSet phldrT="[Texto]"/>
          <dgm:spPr/>
          <dgm:t>
            <a:bodyPr/>
            <a:lstStyle/>
            <a:p>
              <a:pPr algn="just"/>
              <a:r>
                <a:rPr lang="es-MX" b="0" dirty="0" smtClean="0"/>
                <a:t>Por </a:t>
              </a:r>
              <a:r>
                <a:rPr lang="es-MX" b="0" dirty="0"/>
                <a:t>ejemplo, en las ecuaciones </a:t>
              </a:r>
              <a:r>
                <a:rPr lang="es-MX" b="0" dirty="0" smtClean="0"/>
                <a:t>anteriores esperaríamos </a:t>
              </a:r>
              <a:r>
                <a:rPr lang="es-MX" b="0" dirty="0"/>
                <a:t>conocer una población inicial </a:t>
              </a:r>
              <a:r>
                <a:rPr lang="es-MX" b="0" i="0">
                  <a:latin typeface="Cambria Math" panose="02040503050406030204" pitchFamily="18" charset="0"/>
                </a:rPr>
                <a:t>𝑃_0</a:t>
              </a:r>
              <a:r>
                <a:rPr lang="es-MX" b="0" dirty="0"/>
                <a:t> y por otra parte la cantidad inicial de sustancia radioactiva </a:t>
              </a:r>
              <a:r>
                <a:rPr lang="es-MX" b="0" i="0">
                  <a:latin typeface="Cambria Math" panose="02040503050406030204" pitchFamily="18" charset="0"/>
                </a:rPr>
                <a:t>𝐴_0</a:t>
              </a:r>
              <a:r>
                <a:rPr lang="es-MX" b="0" dirty="0"/>
                <a:t>. </a:t>
              </a:r>
              <a:endParaRPr lang="es-MX" dirty="0"/>
            </a:p>
          </dgm:t>
        </dgm:pt>
      </mc:Fallback>
    </mc:AlternateContent>
    <dgm:pt modelId="{7B981871-E53E-47B9-99A9-A6A64AE2F6B6}" type="parTrans" cxnId="{F2A282E0-3E39-4149-9B4E-4A79D21A4C85}">
      <dgm:prSet/>
      <dgm:spPr/>
      <dgm:t>
        <a:bodyPr/>
        <a:lstStyle/>
        <a:p>
          <a:endParaRPr lang="es-MX"/>
        </a:p>
      </dgm:t>
    </dgm:pt>
    <dgm:pt modelId="{50617F0C-2ED8-469E-BCEC-D8EBBA2616BD}" type="sibTrans" cxnId="{F2A282E0-3E39-4149-9B4E-4A79D21A4C85}">
      <dgm:prSet/>
      <dgm:spPr/>
      <dgm:t>
        <a:bodyPr/>
        <a:lstStyle/>
        <a:p>
          <a:endParaRPr lang="es-MX"/>
        </a:p>
      </dgm:t>
    </dgm:pt>
    <dgm:pt modelId="{CEE167C0-7DA9-43EB-9036-ABC41ACBBFEA}">
      <dgm:prSet phldrT="[Texto]" phldr="1"/>
      <dgm:spPr/>
      <dgm:t>
        <a:bodyPr/>
        <a:lstStyle/>
        <a:p>
          <a:endParaRPr lang="es-MX"/>
        </a:p>
      </dgm:t>
    </dgm:pt>
    <dgm:pt modelId="{71A191FA-F8F3-40D5-9191-8DFC324528C9}" type="parTrans" cxnId="{7B83F20B-C42C-4099-BC33-A1947DBB64BE}">
      <dgm:prSet/>
      <dgm:spPr/>
      <dgm:t>
        <a:bodyPr/>
        <a:lstStyle/>
        <a:p>
          <a:endParaRPr lang="es-MX"/>
        </a:p>
      </dgm:t>
    </dgm:pt>
    <dgm:pt modelId="{7653F074-3423-4D87-853A-72F9599C12C8}" type="sibTrans" cxnId="{7B83F20B-C42C-4099-BC33-A1947DBB64BE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>
      <mc:Choice xmlns:a14="http://schemas.microsoft.com/office/drawing/2010/main" Requires="a14">
        <dgm:pt modelId="{CE31C5E7-9B26-4EBA-ADC6-4CA037BFC953}">
          <dgm:prSet phldrT="[Texto]"/>
          <dgm:spPr/>
          <dgm:t>
            <a:bodyPr/>
            <a:lstStyle/>
            <a:p>
              <a:pPr algn="just"/>
              <a:r>
                <a:rPr lang="es-MX" b="0" dirty="0" smtClean="0"/>
                <a:t>Si </a:t>
              </a:r>
              <a:r>
                <a:rPr lang="es-MX" b="0" dirty="0"/>
                <a:t>el tiempo inicial se toma en </a:t>
              </a:r>
              <a14:m>
                <m:oMath xmlns:m="http://schemas.openxmlformats.org/officeDocument/2006/math">
                  <m:r>
                    <a:rPr lang="es-MX" b="0" i="1">
                      <a:latin typeface="Cambria Math" panose="02040503050406030204" pitchFamily="18" charset="0"/>
                    </a:rPr>
                    <m:t>𝑡</m:t>
                  </m:r>
                  <m:r>
                    <a:rPr lang="es-MX" b="0" i="1">
                      <a:latin typeface="Cambria Math" panose="02040503050406030204" pitchFamily="18" charset="0"/>
                    </a:rPr>
                    <m:t>=0</m:t>
                  </m:r>
                </m:oMath>
              </a14:m>
              <a:r>
                <a:rPr lang="es-MX" b="0" dirty="0"/>
                <a:t>, sabemos que </a:t>
              </a:r>
              <a14:m>
                <m:oMath xmlns:m="http://schemas.openxmlformats.org/officeDocument/2006/math">
                  <m:r>
                    <a:rPr lang="es-MX" b="0" i="1">
                      <a:latin typeface="Cambria Math" panose="02040503050406030204" pitchFamily="18" charset="0"/>
                    </a:rPr>
                    <m:t>𝑃</m:t>
                  </m:r>
                  <m:d>
                    <m:dPr>
                      <m:ctrlPr>
                        <a:rPr lang="es-MX" b="0" i="1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b="0" i="1">
                          <a:latin typeface="Cambria Math" panose="02040503050406030204" pitchFamily="18" charset="0"/>
                        </a:rPr>
                        <m:t>0</m:t>
                      </m:r>
                    </m:e>
                  </m:d>
                  <m:r>
                    <a:rPr lang="es-MX" b="0" i="1">
                      <a:latin typeface="Cambria Math" panose="02040503050406030204" pitchFamily="18" charset="0"/>
                    </a:rPr>
                    <m:t>=</m:t>
                  </m:r>
                  <m:sSub>
                    <m:sSubPr>
                      <m:ctrlPr>
                        <a:rPr lang="es-MX" b="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b="0" i="1">
                          <a:latin typeface="Cambria Math" panose="02040503050406030204" pitchFamily="18" charset="0"/>
                        </a:rPr>
                        <m:t>𝑃</m:t>
                      </m:r>
                    </m:e>
                    <m:sub>
                      <m:r>
                        <a:rPr lang="es-MX" b="0" i="1">
                          <a:latin typeface="Cambria Math" panose="02040503050406030204" pitchFamily="18" charset="0"/>
                        </a:rPr>
                        <m:t>0</m:t>
                      </m:r>
                    </m:sub>
                  </m:sSub>
                  <m:r>
                    <a:rPr lang="es-MX" b="0" i="1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s-MX" b="0" dirty="0"/>
                <a:t>y que </a:t>
              </a:r>
              <a14:m>
                <m:oMath xmlns:m="http://schemas.openxmlformats.org/officeDocument/2006/math">
                  <m:r>
                    <a:rPr lang="es-MX" b="0" i="1">
                      <a:latin typeface="Cambria Math" panose="02040503050406030204" pitchFamily="18" charset="0"/>
                    </a:rPr>
                    <m:t>𝐴</m:t>
                  </m:r>
                  <m:d>
                    <m:dPr>
                      <m:ctrlPr>
                        <a:rPr lang="es-MX" b="0" i="1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b="0" i="1">
                          <a:latin typeface="Cambria Math" panose="02040503050406030204" pitchFamily="18" charset="0"/>
                        </a:rPr>
                        <m:t>0</m:t>
                      </m:r>
                    </m:e>
                  </m:d>
                  <m:r>
                    <a:rPr lang="es-MX" b="0" i="1">
                      <a:latin typeface="Cambria Math" panose="02040503050406030204" pitchFamily="18" charset="0"/>
                    </a:rPr>
                    <m:t>=</m:t>
                  </m:r>
                  <m:sSub>
                    <m:sSubPr>
                      <m:ctrlPr>
                        <a:rPr lang="es-MX" b="0" i="1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b="0" i="1">
                          <a:latin typeface="Cambria Math" panose="02040503050406030204" pitchFamily="18" charset="0"/>
                        </a:rPr>
                        <m:t>𝐴</m:t>
                      </m:r>
                    </m:e>
                    <m:sub>
                      <m:r>
                        <a:rPr lang="es-MX" b="0" i="1">
                          <a:latin typeface="Cambria Math" panose="02040503050406030204" pitchFamily="18" charset="0"/>
                        </a:rPr>
                        <m:t>0</m:t>
                      </m:r>
                    </m:sub>
                  </m:sSub>
                </m:oMath>
              </a14:m>
              <a:r>
                <a:rPr lang="es-MX" b="0" dirty="0"/>
                <a:t>. En otras palabras, un modelo matemático puede </a:t>
              </a:r>
              <a:r>
                <a:rPr lang="es-MX" b="0" dirty="0" err="1"/>
                <a:t>constistir</a:t>
              </a:r>
              <a:r>
                <a:rPr lang="es-MX" b="0" dirty="0"/>
                <a:t> en un problema con valores iniciales o, en un problema con valores en la frontera.</a:t>
              </a:r>
              <a:endParaRPr lang="es-MX" dirty="0"/>
            </a:p>
          </dgm:t>
        </dgm:pt>
      </mc:Choice>
      <mc:Fallback>
        <dgm:pt modelId="{CE31C5E7-9B26-4EBA-ADC6-4CA037BFC953}">
          <dgm:prSet phldrT="[Texto]"/>
          <dgm:spPr/>
          <dgm:t>
            <a:bodyPr/>
            <a:lstStyle/>
            <a:p>
              <a:pPr algn="just"/>
              <a:r>
                <a:rPr lang="es-MX" b="0" dirty="0" smtClean="0"/>
                <a:t>Si </a:t>
              </a:r>
              <a:r>
                <a:rPr lang="es-MX" b="0" dirty="0"/>
                <a:t>el tiempo inicial se toma en </a:t>
              </a:r>
              <a:r>
                <a:rPr lang="es-MX" b="0" i="0">
                  <a:latin typeface="Cambria Math" panose="02040503050406030204" pitchFamily="18" charset="0"/>
                </a:rPr>
                <a:t>𝑡=0</a:t>
              </a:r>
              <a:r>
                <a:rPr lang="es-MX" b="0" dirty="0"/>
                <a:t>, sabemos que </a:t>
              </a:r>
              <a:r>
                <a:rPr lang="es-MX" b="0" i="0">
                  <a:latin typeface="Cambria Math" panose="02040503050406030204" pitchFamily="18" charset="0"/>
                </a:rPr>
                <a:t>𝑃(0)=𝑃_0  </a:t>
              </a:r>
              <a:r>
                <a:rPr lang="es-MX" b="0" dirty="0"/>
                <a:t>y que </a:t>
              </a:r>
              <a:r>
                <a:rPr lang="es-MX" b="0" i="0">
                  <a:latin typeface="Cambria Math" panose="02040503050406030204" pitchFamily="18" charset="0"/>
                </a:rPr>
                <a:t>𝐴(0)=𝐴_0</a:t>
              </a:r>
              <a:r>
                <a:rPr lang="es-MX" b="0" dirty="0"/>
                <a:t>. En otras palabras, un modelo matemático puede </a:t>
              </a:r>
              <a:r>
                <a:rPr lang="es-MX" b="0" dirty="0" err="1"/>
                <a:t>constistir</a:t>
              </a:r>
              <a:r>
                <a:rPr lang="es-MX" b="0" dirty="0"/>
                <a:t> en un problema con valores iniciales o, en un problema con valores en la frontera.</a:t>
              </a:r>
              <a:endParaRPr lang="es-MX" dirty="0"/>
            </a:p>
          </dgm:t>
        </dgm:pt>
      </mc:Fallback>
    </mc:AlternateContent>
    <dgm:pt modelId="{56A781F7-1760-4553-920B-97665D285862}" type="parTrans" cxnId="{2D3E5D75-299E-43D5-B0D5-54391E7A9101}">
      <dgm:prSet/>
      <dgm:spPr/>
      <dgm:t>
        <a:bodyPr/>
        <a:lstStyle/>
        <a:p>
          <a:endParaRPr lang="es-MX"/>
        </a:p>
      </dgm:t>
    </dgm:pt>
    <dgm:pt modelId="{DD0C7A8E-F5A0-4879-9E43-1C7FA3C3A577}" type="sibTrans" cxnId="{2D3E5D75-299E-43D5-B0D5-54391E7A9101}">
      <dgm:prSet/>
      <dgm:spPr/>
      <dgm:t>
        <a:bodyPr/>
        <a:lstStyle/>
        <a:p>
          <a:endParaRPr lang="es-MX"/>
        </a:p>
      </dgm:t>
    </dgm:pt>
    <dgm:pt modelId="{F8343830-A267-4424-9A8C-1EAC9C39DB61}" type="pres">
      <dgm:prSet presAssocID="{942C5C03-054F-46CF-9C58-C3928105CD83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33A57F95-C9F9-48C1-9A07-FFF7F8252242}" type="pres">
      <dgm:prSet presAssocID="{6ED65C91-663A-45A4-9E8B-6D145A67ACFD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723CA780-D670-4413-9207-E971E596D2A4}" type="pres">
      <dgm:prSet presAssocID="{6ED65C91-663A-45A4-9E8B-6D145A67ACFD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E5E886-8866-4B43-B5AE-54071EEFEB84}" type="pres">
      <dgm:prSet presAssocID="{C6C90584-54FA-4671-9800-19A07466BC59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BB5B0623-0096-4FEB-85CB-E7A0EB8FB81C}" type="pres">
      <dgm:prSet presAssocID="{C6C90584-54FA-4671-9800-19A07466BC59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903A7A-4BB5-41E4-B2B9-FDA756BB9E93}" type="pres">
      <dgm:prSet presAssocID="{CEE167C0-7DA9-43EB-9036-ABC41ACBBFEA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C835C30C-7AF0-4F35-A80C-9C356D4E8B67}" type="pres">
      <dgm:prSet presAssocID="{CEE167C0-7DA9-43EB-9036-ABC41ACBBFEA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487D1FB-C192-461D-BD58-8225B3079586}" srcId="{6ED65C91-663A-45A4-9E8B-6D145A67ACFD}" destId="{BC236E58-DD91-4DEB-88A2-A09BABD2F77C}" srcOrd="0" destOrd="0" parTransId="{102D606B-F2F3-447A-AC2D-06CF5517CA52}" sibTransId="{6F91DBB8-D514-4E60-9812-0C511692079F}"/>
    <dgm:cxn modelId="{DCA1B2B7-D5CD-4E76-AAD8-E76B73DF1DE6}" type="presOf" srcId="{942C5C03-054F-46CF-9C58-C3928105CD83}" destId="{F8343830-A267-4424-9A8C-1EAC9C39DB61}" srcOrd="0" destOrd="0" presId="urn:microsoft.com/office/officeart/2009/3/layout/IncreasingArrowsProcess"/>
    <dgm:cxn modelId="{025AE270-0778-4B01-BD83-86C600C7F9B1}" srcId="{942C5C03-054F-46CF-9C58-C3928105CD83}" destId="{C6C90584-54FA-4671-9800-19A07466BC59}" srcOrd="1" destOrd="0" parTransId="{EBED4D3C-2215-47AF-8027-86643EDCAD0E}" sibTransId="{CB79C6BB-C394-4BCE-9681-D3BB2F60858B}"/>
    <dgm:cxn modelId="{F2A282E0-3E39-4149-9B4E-4A79D21A4C85}" srcId="{C6C90584-54FA-4671-9800-19A07466BC59}" destId="{8604116F-A40F-4590-83B3-5EE7F86FFFFB}" srcOrd="0" destOrd="0" parTransId="{7B981871-E53E-47B9-99A9-A6A64AE2F6B6}" sibTransId="{50617F0C-2ED8-469E-BCEC-D8EBBA2616BD}"/>
    <dgm:cxn modelId="{F84F6B2B-5254-4A28-A938-139A50D9D4E7}" type="presOf" srcId="{BC236E58-DD91-4DEB-88A2-A09BABD2F77C}" destId="{723CA780-D670-4413-9207-E971E596D2A4}" srcOrd="0" destOrd="0" presId="urn:microsoft.com/office/officeart/2009/3/layout/IncreasingArrowsProcess"/>
    <dgm:cxn modelId="{5F3F9A60-06BB-45BA-BEFF-7FA346AAD23B}" type="presOf" srcId="{C6C90584-54FA-4671-9800-19A07466BC59}" destId="{0DE5E886-8866-4B43-B5AE-54071EEFEB84}" srcOrd="0" destOrd="0" presId="urn:microsoft.com/office/officeart/2009/3/layout/IncreasingArrowsProcess"/>
    <dgm:cxn modelId="{3CBD279D-3126-4581-BDBC-4ADE7A09ADD5}" type="presOf" srcId="{CE31C5E7-9B26-4EBA-ADC6-4CA037BFC953}" destId="{C835C30C-7AF0-4F35-A80C-9C356D4E8B67}" srcOrd="0" destOrd="0" presId="urn:microsoft.com/office/officeart/2009/3/layout/IncreasingArrowsProcess"/>
    <dgm:cxn modelId="{7B83F20B-C42C-4099-BC33-A1947DBB64BE}" srcId="{942C5C03-054F-46CF-9C58-C3928105CD83}" destId="{CEE167C0-7DA9-43EB-9036-ABC41ACBBFEA}" srcOrd="2" destOrd="0" parTransId="{71A191FA-F8F3-40D5-9191-8DFC324528C9}" sibTransId="{7653F074-3423-4D87-853A-72F9599C12C8}"/>
    <dgm:cxn modelId="{F4174582-0D8F-4C99-B792-ED51267C7E22}" type="presOf" srcId="{6ED65C91-663A-45A4-9E8B-6D145A67ACFD}" destId="{33A57F95-C9F9-48C1-9A07-FFF7F8252242}" srcOrd="0" destOrd="0" presId="urn:microsoft.com/office/officeart/2009/3/layout/IncreasingArrowsProcess"/>
    <dgm:cxn modelId="{ED7D6DDB-EA85-4D0D-B054-5BD2C7CC6F27}" type="presOf" srcId="{8604116F-A40F-4590-83B3-5EE7F86FFFFB}" destId="{BB5B0623-0096-4FEB-85CB-E7A0EB8FB81C}" srcOrd="0" destOrd="0" presId="urn:microsoft.com/office/officeart/2009/3/layout/IncreasingArrowsProcess"/>
    <dgm:cxn modelId="{DFA49E32-9D58-40C5-8EF2-3E04F58A956F}" srcId="{942C5C03-054F-46CF-9C58-C3928105CD83}" destId="{6ED65C91-663A-45A4-9E8B-6D145A67ACFD}" srcOrd="0" destOrd="0" parTransId="{673A1C28-C148-486C-B3F2-C8E5FBDDD841}" sibTransId="{7C437F2B-1F95-45D2-AAA1-4258E1A2E783}"/>
    <dgm:cxn modelId="{2D3E5D75-299E-43D5-B0D5-54391E7A9101}" srcId="{CEE167C0-7DA9-43EB-9036-ABC41ACBBFEA}" destId="{CE31C5E7-9B26-4EBA-ADC6-4CA037BFC953}" srcOrd="0" destOrd="0" parTransId="{56A781F7-1760-4553-920B-97665D285862}" sibTransId="{DD0C7A8E-F5A0-4879-9E43-1C7FA3C3A577}"/>
    <dgm:cxn modelId="{49ED7FB8-B9CD-4B5F-8F21-81AC56936197}" type="presOf" srcId="{CEE167C0-7DA9-43EB-9036-ABC41ACBBFEA}" destId="{AB903A7A-4BB5-41E4-B2B9-FDA756BB9E93}" srcOrd="0" destOrd="0" presId="urn:microsoft.com/office/officeart/2009/3/layout/IncreasingArrowsProcess"/>
    <dgm:cxn modelId="{BD586517-0763-4814-B72F-2068D56D0C85}" type="presParOf" srcId="{F8343830-A267-4424-9A8C-1EAC9C39DB61}" destId="{33A57F95-C9F9-48C1-9A07-FFF7F8252242}" srcOrd="0" destOrd="0" presId="urn:microsoft.com/office/officeart/2009/3/layout/IncreasingArrowsProcess"/>
    <dgm:cxn modelId="{D19D95DC-8324-4601-AF65-BCC1176A4F90}" type="presParOf" srcId="{F8343830-A267-4424-9A8C-1EAC9C39DB61}" destId="{723CA780-D670-4413-9207-E971E596D2A4}" srcOrd="1" destOrd="0" presId="urn:microsoft.com/office/officeart/2009/3/layout/IncreasingArrowsProcess"/>
    <dgm:cxn modelId="{10D29288-EC0C-4146-80EA-E63C8DFF943F}" type="presParOf" srcId="{F8343830-A267-4424-9A8C-1EAC9C39DB61}" destId="{0DE5E886-8866-4B43-B5AE-54071EEFEB84}" srcOrd="2" destOrd="0" presId="urn:microsoft.com/office/officeart/2009/3/layout/IncreasingArrowsProcess"/>
    <dgm:cxn modelId="{8C3B4C2C-428A-475C-8A74-DA8A4E1F3AE1}" type="presParOf" srcId="{F8343830-A267-4424-9A8C-1EAC9C39DB61}" destId="{BB5B0623-0096-4FEB-85CB-E7A0EB8FB81C}" srcOrd="3" destOrd="0" presId="urn:microsoft.com/office/officeart/2009/3/layout/IncreasingArrowsProcess"/>
    <dgm:cxn modelId="{E763DC4C-A97A-4EA0-9A9D-C75FD22B2385}" type="presParOf" srcId="{F8343830-A267-4424-9A8C-1EAC9C39DB61}" destId="{AB903A7A-4BB5-41E4-B2B9-FDA756BB9E93}" srcOrd="4" destOrd="0" presId="urn:microsoft.com/office/officeart/2009/3/layout/IncreasingArrowsProcess"/>
    <dgm:cxn modelId="{6267A41D-F1D2-489B-ABAA-397377124AC4}" type="presParOf" srcId="{F8343830-A267-4424-9A8C-1EAC9C39DB61}" destId="{C835C30C-7AF0-4F35-A80C-9C356D4E8B67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42C5C03-054F-46CF-9C58-C3928105CD83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ED65C91-663A-45A4-9E8B-6D145A67ACFD}">
      <dgm:prSet phldrT="[Texto]" phldr="1"/>
      <dgm:spPr/>
      <dgm:t>
        <a:bodyPr/>
        <a:lstStyle/>
        <a:p>
          <a:endParaRPr lang="es-MX"/>
        </a:p>
      </dgm:t>
    </dgm:pt>
    <dgm:pt modelId="{673A1C28-C148-486C-B3F2-C8E5FBDDD841}" type="parTrans" cxnId="{DFA49E32-9D58-40C5-8EF2-3E04F58A956F}">
      <dgm:prSet/>
      <dgm:spPr/>
      <dgm:t>
        <a:bodyPr/>
        <a:lstStyle/>
        <a:p>
          <a:endParaRPr lang="es-MX"/>
        </a:p>
      </dgm:t>
    </dgm:pt>
    <dgm:pt modelId="{7C437F2B-1F95-45D2-AAA1-4258E1A2E783}" type="sibTrans" cxnId="{DFA49E32-9D58-40C5-8EF2-3E04F58A956F}">
      <dgm:prSet/>
      <dgm:spPr/>
      <dgm:t>
        <a:bodyPr/>
        <a:lstStyle/>
        <a:p>
          <a:endParaRPr lang="es-MX"/>
        </a:p>
      </dgm:t>
    </dgm:pt>
    <dgm:pt modelId="{BC236E58-DD91-4DEB-88A2-A09BABD2F77C}">
      <dgm:prSet phldrT="[Texto]"/>
      <dgm:spPr/>
      <dgm:t>
        <a:bodyPr/>
        <a:lstStyle/>
        <a:p>
          <a:pPr algn="just"/>
          <a:r>
            <a:rPr lang="es-MX" b="0" dirty="0" smtClean="0"/>
            <a:t>Con frecuencia, los modelos matemáticos se acompañan de condiciones que los definen. </a:t>
          </a:r>
          <a:endParaRPr lang="es-MX" dirty="0"/>
        </a:p>
      </dgm:t>
    </dgm:pt>
    <dgm:pt modelId="{102D606B-F2F3-447A-AC2D-06CF5517CA52}" type="parTrans" cxnId="{3487D1FB-C192-461D-BD58-8225B3079586}">
      <dgm:prSet/>
      <dgm:spPr/>
      <dgm:t>
        <a:bodyPr/>
        <a:lstStyle/>
        <a:p>
          <a:endParaRPr lang="es-MX"/>
        </a:p>
      </dgm:t>
    </dgm:pt>
    <dgm:pt modelId="{6F91DBB8-D514-4E60-9812-0C511692079F}" type="sibTrans" cxnId="{3487D1FB-C192-461D-BD58-8225B3079586}">
      <dgm:prSet/>
      <dgm:spPr/>
      <dgm:t>
        <a:bodyPr/>
        <a:lstStyle/>
        <a:p>
          <a:endParaRPr lang="es-MX"/>
        </a:p>
      </dgm:t>
    </dgm:pt>
    <dgm:pt modelId="{C6C90584-54FA-4671-9800-19A07466BC59}">
      <dgm:prSet phldrT="[Texto]" phldr="1"/>
      <dgm:spPr/>
      <dgm:t>
        <a:bodyPr/>
        <a:lstStyle/>
        <a:p>
          <a:endParaRPr lang="es-MX"/>
        </a:p>
      </dgm:t>
    </dgm:pt>
    <dgm:pt modelId="{EBED4D3C-2215-47AF-8027-86643EDCAD0E}" type="parTrans" cxnId="{025AE270-0778-4B01-BD83-86C600C7F9B1}">
      <dgm:prSet/>
      <dgm:spPr/>
      <dgm:t>
        <a:bodyPr/>
        <a:lstStyle/>
        <a:p>
          <a:endParaRPr lang="es-MX"/>
        </a:p>
      </dgm:t>
    </dgm:pt>
    <dgm:pt modelId="{CB79C6BB-C394-4BCE-9681-D3BB2F60858B}" type="sibTrans" cxnId="{025AE270-0778-4B01-BD83-86C600C7F9B1}">
      <dgm:prSet/>
      <dgm:spPr/>
      <dgm:t>
        <a:bodyPr/>
        <a:lstStyle/>
        <a:p>
          <a:endParaRPr lang="es-MX"/>
        </a:p>
      </dgm:t>
    </dgm:pt>
    <dgm:pt modelId="{8604116F-A40F-4590-83B3-5EE7F86FFFFB}">
      <dgm:prSet phldrT="[Texto]"/>
      <dgm:spPr>
        <a:blipFill rotWithShape="0">
          <a:blip xmlns:r="http://schemas.openxmlformats.org/officeDocument/2006/relationships" r:embed="rId1"/>
          <a:stretch>
            <a:fillRect l="-1843" t="-506" r="-1843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7B981871-E53E-47B9-99A9-A6A64AE2F6B6}" type="parTrans" cxnId="{F2A282E0-3E39-4149-9B4E-4A79D21A4C85}">
      <dgm:prSet/>
      <dgm:spPr/>
      <dgm:t>
        <a:bodyPr/>
        <a:lstStyle/>
        <a:p>
          <a:endParaRPr lang="es-MX"/>
        </a:p>
      </dgm:t>
    </dgm:pt>
    <dgm:pt modelId="{50617F0C-2ED8-469E-BCEC-D8EBBA2616BD}" type="sibTrans" cxnId="{F2A282E0-3E39-4149-9B4E-4A79D21A4C85}">
      <dgm:prSet/>
      <dgm:spPr/>
      <dgm:t>
        <a:bodyPr/>
        <a:lstStyle/>
        <a:p>
          <a:endParaRPr lang="es-MX"/>
        </a:p>
      </dgm:t>
    </dgm:pt>
    <dgm:pt modelId="{CEE167C0-7DA9-43EB-9036-ABC41ACBBFEA}">
      <dgm:prSet phldrT="[Texto]" phldr="1"/>
      <dgm:spPr/>
      <dgm:t>
        <a:bodyPr/>
        <a:lstStyle/>
        <a:p>
          <a:endParaRPr lang="es-MX"/>
        </a:p>
      </dgm:t>
    </dgm:pt>
    <dgm:pt modelId="{71A191FA-F8F3-40D5-9191-8DFC324528C9}" type="parTrans" cxnId="{7B83F20B-C42C-4099-BC33-A1947DBB64BE}">
      <dgm:prSet/>
      <dgm:spPr/>
      <dgm:t>
        <a:bodyPr/>
        <a:lstStyle/>
        <a:p>
          <a:endParaRPr lang="es-MX"/>
        </a:p>
      </dgm:t>
    </dgm:pt>
    <dgm:pt modelId="{7653F074-3423-4D87-853A-72F9599C12C8}" type="sibTrans" cxnId="{7B83F20B-C42C-4099-BC33-A1947DBB64BE}">
      <dgm:prSet/>
      <dgm:spPr/>
      <dgm:t>
        <a:bodyPr/>
        <a:lstStyle/>
        <a:p>
          <a:endParaRPr lang="es-MX"/>
        </a:p>
      </dgm:t>
    </dgm:pt>
    <dgm:pt modelId="{CE31C5E7-9B26-4EBA-ADC6-4CA037BFC953}">
      <dgm:prSet phldrT="[Texto]"/>
      <dgm:spPr>
        <a:blipFill rotWithShape="0">
          <a:blip xmlns:r="http://schemas.openxmlformats.org/officeDocument/2006/relationships" r:embed="rId2"/>
          <a:stretch>
            <a:fillRect l="-2079" t="-514" r="-1848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56A781F7-1760-4553-920B-97665D285862}" type="parTrans" cxnId="{2D3E5D75-299E-43D5-B0D5-54391E7A9101}">
      <dgm:prSet/>
      <dgm:spPr/>
      <dgm:t>
        <a:bodyPr/>
        <a:lstStyle/>
        <a:p>
          <a:endParaRPr lang="es-MX"/>
        </a:p>
      </dgm:t>
    </dgm:pt>
    <dgm:pt modelId="{DD0C7A8E-F5A0-4879-9E43-1C7FA3C3A577}" type="sibTrans" cxnId="{2D3E5D75-299E-43D5-B0D5-54391E7A9101}">
      <dgm:prSet/>
      <dgm:spPr/>
      <dgm:t>
        <a:bodyPr/>
        <a:lstStyle/>
        <a:p>
          <a:endParaRPr lang="es-MX"/>
        </a:p>
      </dgm:t>
    </dgm:pt>
    <dgm:pt modelId="{F8343830-A267-4424-9A8C-1EAC9C39DB61}" type="pres">
      <dgm:prSet presAssocID="{942C5C03-054F-46CF-9C58-C3928105CD83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33A57F95-C9F9-48C1-9A07-FFF7F8252242}" type="pres">
      <dgm:prSet presAssocID="{6ED65C91-663A-45A4-9E8B-6D145A67ACFD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723CA780-D670-4413-9207-E971E596D2A4}" type="pres">
      <dgm:prSet presAssocID="{6ED65C91-663A-45A4-9E8B-6D145A67ACFD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E5E886-8866-4B43-B5AE-54071EEFEB84}" type="pres">
      <dgm:prSet presAssocID="{C6C90584-54FA-4671-9800-19A07466BC59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BB5B0623-0096-4FEB-85CB-E7A0EB8FB81C}" type="pres">
      <dgm:prSet presAssocID="{C6C90584-54FA-4671-9800-19A07466BC59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903A7A-4BB5-41E4-B2B9-FDA756BB9E93}" type="pres">
      <dgm:prSet presAssocID="{CEE167C0-7DA9-43EB-9036-ABC41ACBBFEA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C835C30C-7AF0-4F35-A80C-9C356D4E8B67}" type="pres">
      <dgm:prSet presAssocID="{CEE167C0-7DA9-43EB-9036-ABC41ACBBFEA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487D1FB-C192-461D-BD58-8225B3079586}" srcId="{6ED65C91-663A-45A4-9E8B-6D145A67ACFD}" destId="{BC236E58-DD91-4DEB-88A2-A09BABD2F77C}" srcOrd="0" destOrd="0" parTransId="{102D606B-F2F3-447A-AC2D-06CF5517CA52}" sibTransId="{6F91DBB8-D514-4E60-9812-0C511692079F}"/>
    <dgm:cxn modelId="{DCA1B2B7-D5CD-4E76-AAD8-E76B73DF1DE6}" type="presOf" srcId="{942C5C03-054F-46CF-9C58-C3928105CD83}" destId="{F8343830-A267-4424-9A8C-1EAC9C39DB61}" srcOrd="0" destOrd="0" presId="urn:microsoft.com/office/officeart/2009/3/layout/IncreasingArrowsProcess"/>
    <dgm:cxn modelId="{025AE270-0778-4B01-BD83-86C600C7F9B1}" srcId="{942C5C03-054F-46CF-9C58-C3928105CD83}" destId="{C6C90584-54FA-4671-9800-19A07466BC59}" srcOrd="1" destOrd="0" parTransId="{EBED4D3C-2215-47AF-8027-86643EDCAD0E}" sibTransId="{CB79C6BB-C394-4BCE-9681-D3BB2F60858B}"/>
    <dgm:cxn modelId="{F2A282E0-3E39-4149-9B4E-4A79D21A4C85}" srcId="{C6C90584-54FA-4671-9800-19A07466BC59}" destId="{8604116F-A40F-4590-83B3-5EE7F86FFFFB}" srcOrd="0" destOrd="0" parTransId="{7B981871-E53E-47B9-99A9-A6A64AE2F6B6}" sibTransId="{50617F0C-2ED8-469E-BCEC-D8EBBA2616BD}"/>
    <dgm:cxn modelId="{F84F6B2B-5254-4A28-A938-139A50D9D4E7}" type="presOf" srcId="{BC236E58-DD91-4DEB-88A2-A09BABD2F77C}" destId="{723CA780-D670-4413-9207-E971E596D2A4}" srcOrd="0" destOrd="0" presId="urn:microsoft.com/office/officeart/2009/3/layout/IncreasingArrowsProcess"/>
    <dgm:cxn modelId="{5F3F9A60-06BB-45BA-BEFF-7FA346AAD23B}" type="presOf" srcId="{C6C90584-54FA-4671-9800-19A07466BC59}" destId="{0DE5E886-8866-4B43-B5AE-54071EEFEB84}" srcOrd="0" destOrd="0" presId="urn:microsoft.com/office/officeart/2009/3/layout/IncreasingArrowsProcess"/>
    <dgm:cxn modelId="{3CBD279D-3126-4581-BDBC-4ADE7A09ADD5}" type="presOf" srcId="{CE31C5E7-9B26-4EBA-ADC6-4CA037BFC953}" destId="{C835C30C-7AF0-4F35-A80C-9C356D4E8B67}" srcOrd="0" destOrd="0" presId="urn:microsoft.com/office/officeart/2009/3/layout/IncreasingArrowsProcess"/>
    <dgm:cxn modelId="{7B83F20B-C42C-4099-BC33-A1947DBB64BE}" srcId="{942C5C03-054F-46CF-9C58-C3928105CD83}" destId="{CEE167C0-7DA9-43EB-9036-ABC41ACBBFEA}" srcOrd="2" destOrd="0" parTransId="{71A191FA-F8F3-40D5-9191-8DFC324528C9}" sibTransId="{7653F074-3423-4D87-853A-72F9599C12C8}"/>
    <dgm:cxn modelId="{F4174582-0D8F-4C99-B792-ED51267C7E22}" type="presOf" srcId="{6ED65C91-663A-45A4-9E8B-6D145A67ACFD}" destId="{33A57F95-C9F9-48C1-9A07-FFF7F8252242}" srcOrd="0" destOrd="0" presId="urn:microsoft.com/office/officeart/2009/3/layout/IncreasingArrowsProcess"/>
    <dgm:cxn modelId="{ED7D6DDB-EA85-4D0D-B054-5BD2C7CC6F27}" type="presOf" srcId="{8604116F-A40F-4590-83B3-5EE7F86FFFFB}" destId="{BB5B0623-0096-4FEB-85CB-E7A0EB8FB81C}" srcOrd="0" destOrd="0" presId="urn:microsoft.com/office/officeart/2009/3/layout/IncreasingArrowsProcess"/>
    <dgm:cxn modelId="{DFA49E32-9D58-40C5-8EF2-3E04F58A956F}" srcId="{942C5C03-054F-46CF-9C58-C3928105CD83}" destId="{6ED65C91-663A-45A4-9E8B-6D145A67ACFD}" srcOrd="0" destOrd="0" parTransId="{673A1C28-C148-486C-B3F2-C8E5FBDDD841}" sibTransId="{7C437F2B-1F95-45D2-AAA1-4258E1A2E783}"/>
    <dgm:cxn modelId="{2D3E5D75-299E-43D5-B0D5-54391E7A9101}" srcId="{CEE167C0-7DA9-43EB-9036-ABC41ACBBFEA}" destId="{CE31C5E7-9B26-4EBA-ADC6-4CA037BFC953}" srcOrd="0" destOrd="0" parTransId="{56A781F7-1760-4553-920B-97665D285862}" sibTransId="{DD0C7A8E-F5A0-4879-9E43-1C7FA3C3A577}"/>
    <dgm:cxn modelId="{49ED7FB8-B9CD-4B5F-8F21-81AC56936197}" type="presOf" srcId="{CEE167C0-7DA9-43EB-9036-ABC41ACBBFEA}" destId="{AB903A7A-4BB5-41E4-B2B9-FDA756BB9E93}" srcOrd="0" destOrd="0" presId="urn:microsoft.com/office/officeart/2009/3/layout/IncreasingArrowsProcess"/>
    <dgm:cxn modelId="{BD586517-0763-4814-B72F-2068D56D0C85}" type="presParOf" srcId="{F8343830-A267-4424-9A8C-1EAC9C39DB61}" destId="{33A57F95-C9F9-48C1-9A07-FFF7F8252242}" srcOrd="0" destOrd="0" presId="urn:microsoft.com/office/officeart/2009/3/layout/IncreasingArrowsProcess"/>
    <dgm:cxn modelId="{D19D95DC-8324-4601-AF65-BCC1176A4F90}" type="presParOf" srcId="{F8343830-A267-4424-9A8C-1EAC9C39DB61}" destId="{723CA780-D670-4413-9207-E971E596D2A4}" srcOrd="1" destOrd="0" presId="urn:microsoft.com/office/officeart/2009/3/layout/IncreasingArrowsProcess"/>
    <dgm:cxn modelId="{10D29288-EC0C-4146-80EA-E63C8DFF943F}" type="presParOf" srcId="{F8343830-A267-4424-9A8C-1EAC9C39DB61}" destId="{0DE5E886-8866-4B43-B5AE-54071EEFEB84}" srcOrd="2" destOrd="0" presId="urn:microsoft.com/office/officeart/2009/3/layout/IncreasingArrowsProcess"/>
    <dgm:cxn modelId="{8C3B4C2C-428A-475C-8A74-DA8A4E1F3AE1}" type="presParOf" srcId="{F8343830-A267-4424-9A8C-1EAC9C39DB61}" destId="{BB5B0623-0096-4FEB-85CB-E7A0EB8FB81C}" srcOrd="3" destOrd="0" presId="urn:microsoft.com/office/officeart/2009/3/layout/IncreasingArrowsProcess"/>
    <dgm:cxn modelId="{E763DC4C-A97A-4EA0-9A9D-C75FD22B2385}" type="presParOf" srcId="{F8343830-A267-4424-9A8C-1EAC9C39DB61}" destId="{AB903A7A-4BB5-41E4-B2B9-FDA756BB9E93}" srcOrd="4" destOrd="0" presId="urn:microsoft.com/office/officeart/2009/3/layout/IncreasingArrowsProcess"/>
    <dgm:cxn modelId="{6267A41D-F1D2-489B-ABAA-397377124AC4}" type="presParOf" srcId="{F8343830-A267-4424-9A8C-1EAC9C39DB61}" destId="{C835C30C-7AF0-4F35-A80C-9C356D4E8B67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4EAC8BB-A578-47CE-9458-9ADF12B19F82}" type="doc">
      <dgm:prSet loTypeId="urn:microsoft.com/office/officeart/2005/8/layout/gear1" loCatId="cycle" qsTypeId="urn:microsoft.com/office/officeart/2005/8/quickstyle/simple1" qsCatId="simple" csTypeId="urn:microsoft.com/office/officeart/2005/8/colors/colorful2" csCatId="colorful" phldr="1"/>
      <dgm:spPr/>
    </dgm:pt>
    <dgm:pt modelId="{50231382-B7A3-4DEA-B314-E5EFA17CDE39}">
      <dgm:prSet phldrT="[Texto]" custT="1"/>
      <dgm:spPr/>
      <dgm:t>
        <a:bodyPr/>
        <a:lstStyle/>
        <a:p>
          <a:r>
            <a:rPr lang="es-MX" sz="2400" b="1" dirty="0" smtClean="0"/>
            <a:t>Derivadas e Integrales</a:t>
          </a:r>
          <a:endParaRPr lang="es-MX" sz="2400" b="1" dirty="0"/>
        </a:p>
      </dgm:t>
    </dgm:pt>
    <dgm:pt modelId="{F9EA4C2D-B286-4E91-9DFB-F8548E751A4D}" type="parTrans" cxnId="{078BC62B-0457-45EB-AFEF-CB996F37159B}">
      <dgm:prSet/>
      <dgm:spPr/>
      <dgm:t>
        <a:bodyPr/>
        <a:lstStyle/>
        <a:p>
          <a:endParaRPr lang="es-MX"/>
        </a:p>
      </dgm:t>
    </dgm:pt>
    <dgm:pt modelId="{B331939A-9E59-44CA-BBBC-2D1E3BA54F79}" type="sibTrans" cxnId="{078BC62B-0457-45EB-AFEF-CB996F37159B}">
      <dgm:prSet/>
      <dgm:spPr/>
      <dgm:t>
        <a:bodyPr/>
        <a:lstStyle/>
        <a:p>
          <a:endParaRPr lang="es-MX"/>
        </a:p>
      </dgm:t>
    </dgm:pt>
    <dgm:pt modelId="{A3BCE097-9DEB-41BC-B5E5-F8254DD1D961}">
      <dgm:prSet phldrT="[Texto]"/>
      <dgm:spPr/>
      <dgm:t>
        <a:bodyPr/>
        <a:lstStyle/>
        <a:p>
          <a:r>
            <a:rPr lang="es-MX" b="1" dirty="0" smtClean="0"/>
            <a:t>Aritmética Álgebra Trigonometría</a:t>
          </a:r>
          <a:endParaRPr lang="es-MX" b="1" dirty="0"/>
        </a:p>
      </dgm:t>
    </dgm:pt>
    <dgm:pt modelId="{6DF67937-51FD-4E7D-BD95-A3548D32337E}" type="parTrans" cxnId="{FF7A76DA-0A58-42AE-A43E-FFCEBB2C0F8D}">
      <dgm:prSet/>
      <dgm:spPr/>
      <dgm:t>
        <a:bodyPr/>
        <a:lstStyle/>
        <a:p>
          <a:endParaRPr lang="es-MX"/>
        </a:p>
      </dgm:t>
    </dgm:pt>
    <dgm:pt modelId="{A1EED576-D520-45AA-9AE5-30717F03687F}" type="sibTrans" cxnId="{FF7A76DA-0A58-42AE-A43E-FFCEBB2C0F8D}">
      <dgm:prSet/>
      <dgm:spPr/>
      <dgm:t>
        <a:bodyPr/>
        <a:lstStyle/>
        <a:p>
          <a:endParaRPr lang="es-MX"/>
        </a:p>
      </dgm:t>
    </dgm:pt>
    <dgm:pt modelId="{1940CB7F-035D-4072-98B4-B11A79B93977}">
      <dgm:prSet phldrT="[Texto]" custT="1"/>
      <dgm:spPr/>
      <dgm:t>
        <a:bodyPr/>
        <a:lstStyle/>
        <a:p>
          <a:r>
            <a:rPr lang="es-MX" sz="1200" b="1" dirty="0" smtClean="0"/>
            <a:t>Despejes </a:t>
          </a:r>
          <a:r>
            <a:rPr lang="es-MX" sz="1200" b="1" dirty="0" err="1" smtClean="0"/>
            <a:t>Factorizaciónes</a:t>
          </a:r>
          <a:endParaRPr lang="es-MX" sz="1200" b="1" dirty="0" smtClean="0"/>
        </a:p>
        <a:p>
          <a:r>
            <a:rPr lang="es-MX" sz="1200" b="1" dirty="0" err="1" smtClean="0"/>
            <a:t>Sist</a:t>
          </a:r>
          <a:r>
            <a:rPr lang="es-MX" sz="1200" b="1" dirty="0" smtClean="0"/>
            <a:t>. Coordenadas</a:t>
          </a:r>
          <a:endParaRPr lang="es-MX" sz="1200" b="1" dirty="0"/>
        </a:p>
      </dgm:t>
    </dgm:pt>
    <dgm:pt modelId="{323D3D81-A3F6-4075-8366-B60B54DF8DB8}" type="parTrans" cxnId="{4E0C4A75-52DC-477F-B2EA-A2484DABDFB4}">
      <dgm:prSet/>
      <dgm:spPr/>
      <dgm:t>
        <a:bodyPr/>
        <a:lstStyle/>
        <a:p>
          <a:endParaRPr lang="es-MX"/>
        </a:p>
      </dgm:t>
    </dgm:pt>
    <dgm:pt modelId="{724911D0-E9FE-40C3-A3A0-3B069ADD3F05}" type="sibTrans" cxnId="{4E0C4A75-52DC-477F-B2EA-A2484DABDFB4}">
      <dgm:prSet/>
      <dgm:spPr/>
      <dgm:t>
        <a:bodyPr/>
        <a:lstStyle/>
        <a:p>
          <a:endParaRPr lang="es-MX"/>
        </a:p>
      </dgm:t>
    </dgm:pt>
    <dgm:pt modelId="{E9D750DC-0567-4473-AEB6-9CCE65663C3F}" type="pres">
      <dgm:prSet presAssocID="{74EAC8BB-A578-47CE-9458-9ADF12B19F8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6C90D60-8FF3-4843-97D3-03E27E2BAD25}" type="pres">
      <dgm:prSet presAssocID="{50231382-B7A3-4DEA-B314-E5EFA17CDE39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5CDB1E-8492-46E8-97BD-FD001EC60AAC}" type="pres">
      <dgm:prSet presAssocID="{50231382-B7A3-4DEA-B314-E5EFA17CDE39}" presName="gear1srcNode" presStyleLbl="node1" presStyleIdx="0" presStyleCnt="3"/>
      <dgm:spPr/>
      <dgm:t>
        <a:bodyPr/>
        <a:lstStyle/>
        <a:p>
          <a:endParaRPr lang="es-MX"/>
        </a:p>
      </dgm:t>
    </dgm:pt>
    <dgm:pt modelId="{A27EDD84-88D8-4825-9882-4356FDAA9D4E}" type="pres">
      <dgm:prSet presAssocID="{50231382-B7A3-4DEA-B314-E5EFA17CDE39}" presName="gear1dstNode" presStyleLbl="node1" presStyleIdx="0" presStyleCnt="3"/>
      <dgm:spPr/>
      <dgm:t>
        <a:bodyPr/>
        <a:lstStyle/>
        <a:p>
          <a:endParaRPr lang="es-MX"/>
        </a:p>
      </dgm:t>
    </dgm:pt>
    <dgm:pt modelId="{3BC9B326-B2A1-453F-8C40-C912EC3CD5C7}" type="pres">
      <dgm:prSet presAssocID="{A3BCE097-9DEB-41BC-B5E5-F8254DD1D961}" presName="gear2" presStyleLbl="node1" presStyleIdx="1" presStyleCnt="3" custScaleX="120547" custScaleY="1270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749DFC-9B65-4E2A-B2BA-3A55C5D44760}" type="pres">
      <dgm:prSet presAssocID="{A3BCE097-9DEB-41BC-B5E5-F8254DD1D961}" presName="gear2srcNode" presStyleLbl="node1" presStyleIdx="1" presStyleCnt="3"/>
      <dgm:spPr/>
      <dgm:t>
        <a:bodyPr/>
        <a:lstStyle/>
        <a:p>
          <a:endParaRPr lang="es-MX"/>
        </a:p>
      </dgm:t>
    </dgm:pt>
    <dgm:pt modelId="{CAF5CC47-FDCA-4189-8DD6-46F59E439EB0}" type="pres">
      <dgm:prSet presAssocID="{A3BCE097-9DEB-41BC-B5E5-F8254DD1D961}" presName="gear2dstNode" presStyleLbl="node1" presStyleIdx="1" presStyleCnt="3"/>
      <dgm:spPr/>
      <dgm:t>
        <a:bodyPr/>
        <a:lstStyle/>
        <a:p>
          <a:endParaRPr lang="es-MX"/>
        </a:p>
      </dgm:t>
    </dgm:pt>
    <dgm:pt modelId="{890E8921-31A0-4F52-926F-D80CEBED4C3D}" type="pres">
      <dgm:prSet presAssocID="{1940CB7F-035D-4072-98B4-B11A79B93977}" presName="gear3" presStyleLbl="node1" presStyleIdx="2" presStyleCnt="3" custAng="622190" custScaleX="109468" custScaleY="102493" custLinFactNeighborX="11667" custLinFactNeighborY="2054"/>
      <dgm:spPr/>
      <dgm:t>
        <a:bodyPr/>
        <a:lstStyle/>
        <a:p>
          <a:endParaRPr lang="es-MX"/>
        </a:p>
      </dgm:t>
    </dgm:pt>
    <dgm:pt modelId="{0F87A2F2-D6D6-432A-B44D-8F0C62943402}" type="pres">
      <dgm:prSet presAssocID="{1940CB7F-035D-4072-98B4-B11A79B9397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A45798-ED7F-4461-B9A7-C474A7C273E9}" type="pres">
      <dgm:prSet presAssocID="{1940CB7F-035D-4072-98B4-B11A79B93977}" presName="gear3srcNode" presStyleLbl="node1" presStyleIdx="2" presStyleCnt="3"/>
      <dgm:spPr/>
      <dgm:t>
        <a:bodyPr/>
        <a:lstStyle/>
        <a:p>
          <a:endParaRPr lang="es-MX"/>
        </a:p>
      </dgm:t>
    </dgm:pt>
    <dgm:pt modelId="{670F7961-525E-4BA8-9EA8-FE47C71EEDA0}" type="pres">
      <dgm:prSet presAssocID="{1940CB7F-035D-4072-98B4-B11A79B93977}" presName="gear3dstNode" presStyleLbl="node1" presStyleIdx="2" presStyleCnt="3"/>
      <dgm:spPr/>
      <dgm:t>
        <a:bodyPr/>
        <a:lstStyle/>
        <a:p>
          <a:endParaRPr lang="es-MX"/>
        </a:p>
      </dgm:t>
    </dgm:pt>
    <dgm:pt modelId="{C9E8425B-E00C-43A6-8AF0-DF71A75E46F1}" type="pres">
      <dgm:prSet presAssocID="{B331939A-9E59-44CA-BBBC-2D1E3BA54F79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6DEBB808-018C-479F-9DF5-90BA37DE898E}" type="pres">
      <dgm:prSet presAssocID="{A1EED576-D520-45AA-9AE5-30717F03687F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AD042EB3-FC10-4E92-9356-FEBDC9419C8A}" type="pres">
      <dgm:prSet presAssocID="{724911D0-E9FE-40C3-A3A0-3B069ADD3F05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6A5F2F96-00AE-47FF-B63E-F7E78B2687BD}" type="presOf" srcId="{50231382-B7A3-4DEA-B314-E5EFA17CDE39}" destId="{A27EDD84-88D8-4825-9882-4356FDAA9D4E}" srcOrd="2" destOrd="0" presId="urn:microsoft.com/office/officeart/2005/8/layout/gear1"/>
    <dgm:cxn modelId="{58B726AB-582F-48AA-A546-2DF7683C06E3}" type="presOf" srcId="{B331939A-9E59-44CA-BBBC-2D1E3BA54F79}" destId="{C9E8425B-E00C-43A6-8AF0-DF71A75E46F1}" srcOrd="0" destOrd="0" presId="urn:microsoft.com/office/officeart/2005/8/layout/gear1"/>
    <dgm:cxn modelId="{EE64FFDD-6A09-43B0-B2A5-8C38F16A19BC}" type="presOf" srcId="{A3BCE097-9DEB-41BC-B5E5-F8254DD1D961}" destId="{CAF5CC47-FDCA-4189-8DD6-46F59E439EB0}" srcOrd="2" destOrd="0" presId="urn:microsoft.com/office/officeart/2005/8/layout/gear1"/>
    <dgm:cxn modelId="{FF7A76DA-0A58-42AE-A43E-FFCEBB2C0F8D}" srcId="{74EAC8BB-A578-47CE-9458-9ADF12B19F82}" destId="{A3BCE097-9DEB-41BC-B5E5-F8254DD1D961}" srcOrd="1" destOrd="0" parTransId="{6DF67937-51FD-4E7D-BD95-A3548D32337E}" sibTransId="{A1EED576-D520-45AA-9AE5-30717F03687F}"/>
    <dgm:cxn modelId="{F0579AB5-99DE-424E-BEFA-ED0B10112F5A}" type="presOf" srcId="{1940CB7F-035D-4072-98B4-B11A79B93977}" destId="{0F87A2F2-D6D6-432A-B44D-8F0C62943402}" srcOrd="1" destOrd="0" presId="urn:microsoft.com/office/officeart/2005/8/layout/gear1"/>
    <dgm:cxn modelId="{4E0C4A75-52DC-477F-B2EA-A2484DABDFB4}" srcId="{74EAC8BB-A578-47CE-9458-9ADF12B19F82}" destId="{1940CB7F-035D-4072-98B4-B11A79B93977}" srcOrd="2" destOrd="0" parTransId="{323D3D81-A3F6-4075-8366-B60B54DF8DB8}" sibTransId="{724911D0-E9FE-40C3-A3A0-3B069ADD3F05}"/>
    <dgm:cxn modelId="{4F974591-FC42-43F3-AE04-D9910043ED96}" type="presOf" srcId="{50231382-B7A3-4DEA-B314-E5EFA17CDE39}" destId="{66C90D60-8FF3-4843-97D3-03E27E2BAD25}" srcOrd="0" destOrd="0" presId="urn:microsoft.com/office/officeart/2005/8/layout/gear1"/>
    <dgm:cxn modelId="{AB1DF3AF-DAAF-4A5D-8F2B-EF4281481104}" type="presOf" srcId="{1940CB7F-035D-4072-98B4-B11A79B93977}" destId="{60A45798-ED7F-4461-B9A7-C474A7C273E9}" srcOrd="2" destOrd="0" presId="urn:microsoft.com/office/officeart/2005/8/layout/gear1"/>
    <dgm:cxn modelId="{078BC62B-0457-45EB-AFEF-CB996F37159B}" srcId="{74EAC8BB-A578-47CE-9458-9ADF12B19F82}" destId="{50231382-B7A3-4DEA-B314-E5EFA17CDE39}" srcOrd="0" destOrd="0" parTransId="{F9EA4C2D-B286-4E91-9DFB-F8548E751A4D}" sibTransId="{B331939A-9E59-44CA-BBBC-2D1E3BA54F79}"/>
    <dgm:cxn modelId="{30BE109D-BBD6-45BD-8522-92BFE1C04CCD}" type="presOf" srcId="{A1EED576-D520-45AA-9AE5-30717F03687F}" destId="{6DEBB808-018C-479F-9DF5-90BA37DE898E}" srcOrd="0" destOrd="0" presId="urn:microsoft.com/office/officeart/2005/8/layout/gear1"/>
    <dgm:cxn modelId="{440B8D63-BB83-4633-A6C9-9176FAFFB285}" type="presOf" srcId="{1940CB7F-035D-4072-98B4-B11A79B93977}" destId="{890E8921-31A0-4F52-926F-D80CEBED4C3D}" srcOrd="0" destOrd="0" presId="urn:microsoft.com/office/officeart/2005/8/layout/gear1"/>
    <dgm:cxn modelId="{03ACEC34-85FA-4A79-B91A-EEFA84DED073}" type="presOf" srcId="{1940CB7F-035D-4072-98B4-B11A79B93977}" destId="{670F7961-525E-4BA8-9EA8-FE47C71EEDA0}" srcOrd="3" destOrd="0" presId="urn:microsoft.com/office/officeart/2005/8/layout/gear1"/>
    <dgm:cxn modelId="{E6F11D5C-4C5C-461C-815C-A752E21C25CF}" type="presOf" srcId="{74EAC8BB-A578-47CE-9458-9ADF12B19F82}" destId="{E9D750DC-0567-4473-AEB6-9CCE65663C3F}" srcOrd="0" destOrd="0" presId="urn:microsoft.com/office/officeart/2005/8/layout/gear1"/>
    <dgm:cxn modelId="{154441F6-469E-46CB-B1A8-201EF1A30B61}" type="presOf" srcId="{A3BCE097-9DEB-41BC-B5E5-F8254DD1D961}" destId="{3BC9B326-B2A1-453F-8C40-C912EC3CD5C7}" srcOrd="0" destOrd="0" presId="urn:microsoft.com/office/officeart/2005/8/layout/gear1"/>
    <dgm:cxn modelId="{831A0FED-BF82-45CD-8C97-9363D2ACE084}" type="presOf" srcId="{A3BCE097-9DEB-41BC-B5E5-F8254DD1D961}" destId="{B9749DFC-9B65-4E2A-B2BA-3A55C5D44760}" srcOrd="1" destOrd="0" presId="urn:microsoft.com/office/officeart/2005/8/layout/gear1"/>
    <dgm:cxn modelId="{3DA5EEA8-3969-4079-8C38-88B9A4CA123F}" type="presOf" srcId="{724911D0-E9FE-40C3-A3A0-3B069ADD3F05}" destId="{AD042EB3-FC10-4E92-9356-FEBDC9419C8A}" srcOrd="0" destOrd="0" presId="urn:microsoft.com/office/officeart/2005/8/layout/gear1"/>
    <dgm:cxn modelId="{5DEE17AD-D177-4D90-81B4-AA8BB51D8808}" type="presOf" srcId="{50231382-B7A3-4DEA-B314-E5EFA17CDE39}" destId="{375CDB1E-8492-46E8-97BD-FD001EC60AAC}" srcOrd="1" destOrd="0" presId="urn:microsoft.com/office/officeart/2005/8/layout/gear1"/>
    <dgm:cxn modelId="{38F6002E-413C-4F84-8A53-6A2F8F4BA62E}" type="presParOf" srcId="{E9D750DC-0567-4473-AEB6-9CCE65663C3F}" destId="{66C90D60-8FF3-4843-97D3-03E27E2BAD25}" srcOrd="0" destOrd="0" presId="urn:microsoft.com/office/officeart/2005/8/layout/gear1"/>
    <dgm:cxn modelId="{DEB87A7A-E4C1-4CA9-B728-246298AA4320}" type="presParOf" srcId="{E9D750DC-0567-4473-AEB6-9CCE65663C3F}" destId="{375CDB1E-8492-46E8-97BD-FD001EC60AAC}" srcOrd="1" destOrd="0" presId="urn:microsoft.com/office/officeart/2005/8/layout/gear1"/>
    <dgm:cxn modelId="{ADCD88A0-D718-4556-93B2-8E84085CBCB8}" type="presParOf" srcId="{E9D750DC-0567-4473-AEB6-9CCE65663C3F}" destId="{A27EDD84-88D8-4825-9882-4356FDAA9D4E}" srcOrd="2" destOrd="0" presId="urn:microsoft.com/office/officeart/2005/8/layout/gear1"/>
    <dgm:cxn modelId="{A48A6EC8-DAA5-4B96-934B-A61EF44C34EF}" type="presParOf" srcId="{E9D750DC-0567-4473-AEB6-9CCE65663C3F}" destId="{3BC9B326-B2A1-453F-8C40-C912EC3CD5C7}" srcOrd="3" destOrd="0" presId="urn:microsoft.com/office/officeart/2005/8/layout/gear1"/>
    <dgm:cxn modelId="{689817E8-6DDD-4049-9B20-067D20450E8D}" type="presParOf" srcId="{E9D750DC-0567-4473-AEB6-9CCE65663C3F}" destId="{B9749DFC-9B65-4E2A-B2BA-3A55C5D44760}" srcOrd="4" destOrd="0" presId="urn:microsoft.com/office/officeart/2005/8/layout/gear1"/>
    <dgm:cxn modelId="{8D004175-46D1-43D1-A635-7AAE23204F0B}" type="presParOf" srcId="{E9D750DC-0567-4473-AEB6-9CCE65663C3F}" destId="{CAF5CC47-FDCA-4189-8DD6-46F59E439EB0}" srcOrd="5" destOrd="0" presId="urn:microsoft.com/office/officeart/2005/8/layout/gear1"/>
    <dgm:cxn modelId="{59C26CC4-09C1-4084-BB88-5A61018736ED}" type="presParOf" srcId="{E9D750DC-0567-4473-AEB6-9CCE65663C3F}" destId="{890E8921-31A0-4F52-926F-D80CEBED4C3D}" srcOrd="6" destOrd="0" presId="urn:microsoft.com/office/officeart/2005/8/layout/gear1"/>
    <dgm:cxn modelId="{01C8AF17-1B74-4729-8069-C9CAA2B5FDB8}" type="presParOf" srcId="{E9D750DC-0567-4473-AEB6-9CCE65663C3F}" destId="{0F87A2F2-D6D6-432A-B44D-8F0C62943402}" srcOrd="7" destOrd="0" presId="urn:microsoft.com/office/officeart/2005/8/layout/gear1"/>
    <dgm:cxn modelId="{2F877060-5A71-4100-BF64-4D0F05BA209D}" type="presParOf" srcId="{E9D750DC-0567-4473-AEB6-9CCE65663C3F}" destId="{60A45798-ED7F-4461-B9A7-C474A7C273E9}" srcOrd="8" destOrd="0" presId="urn:microsoft.com/office/officeart/2005/8/layout/gear1"/>
    <dgm:cxn modelId="{37035F17-27B4-49D4-84B0-5729470AF197}" type="presParOf" srcId="{E9D750DC-0567-4473-AEB6-9CCE65663C3F}" destId="{670F7961-525E-4BA8-9EA8-FE47C71EEDA0}" srcOrd="9" destOrd="0" presId="urn:microsoft.com/office/officeart/2005/8/layout/gear1"/>
    <dgm:cxn modelId="{5C054102-B923-4D8F-89DF-75E61525C8E5}" type="presParOf" srcId="{E9D750DC-0567-4473-AEB6-9CCE65663C3F}" destId="{C9E8425B-E00C-43A6-8AF0-DF71A75E46F1}" srcOrd="10" destOrd="0" presId="urn:microsoft.com/office/officeart/2005/8/layout/gear1"/>
    <dgm:cxn modelId="{E6C757CB-916E-4E30-B385-79A32DDC2743}" type="presParOf" srcId="{E9D750DC-0567-4473-AEB6-9CCE65663C3F}" destId="{6DEBB808-018C-479F-9DF5-90BA37DE898E}" srcOrd="11" destOrd="0" presId="urn:microsoft.com/office/officeart/2005/8/layout/gear1"/>
    <dgm:cxn modelId="{09DCE75F-603E-43EA-BC54-4C803FDC3FC4}" type="presParOf" srcId="{E9D750DC-0567-4473-AEB6-9CCE65663C3F}" destId="{AD042EB3-FC10-4E92-9356-FEBDC9419C8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FD92D61-D15D-4036-8F9E-046DFFD26070}" type="doc">
      <dgm:prSet loTypeId="urn:microsoft.com/office/officeart/2008/layout/PictureAccentList" loCatId="pictur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6BB21D74-BE17-4A09-AF5D-753932DC908C}">
      <dgm:prSet phldrT="[Texto]" custT="1"/>
      <dgm:spPr/>
      <dgm:t>
        <a:bodyPr/>
        <a:lstStyle/>
        <a:p>
          <a:r>
            <a:rPr lang="es-MX" sz="3200" dirty="0" smtClean="0"/>
            <a:t>E.D. Separable o de Variables Separables (V.S.)</a:t>
          </a:r>
          <a:endParaRPr lang="es-MX" sz="3200" dirty="0"/>
        </a:p>
      </dgm:t>
    </dgm:pt>
    <dgm:pt modelId="{E4EE78A5-9D90-4782-B569-2ABCA0BDB0C8}" type="parTrans" cxnId="{18B4A59D-4F9C-48EB-8183-706EA254F1C4}">
      <dgm:prSet/>
      <dgm:spPr/>
      <dgm:t>
        <a:bodyPr/>
        <a:lstStyle/>
        <a:p>
          <a:endParaRPr lang="es-MX"/>
        </a:p>
      </dgm:t>
    </dgm:pt>
    <dgm:pt modelId="{02FAEE74-8784-4C23-A797-74C7BE93EB96}" type="sibTrans" cxnId="{18B4A59D-4F9C-48EB-8183-706EA254F1C4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C80C7F4A-87FF-4F31-997D-BB4C54C34702}">
          <dgm:prSet phldrT="[Texto]"/>
          <dgm:spPr/>
          <dgm:t>
            <a:bodyPr/>
            <a:lstStyle/>
            <a:p>
              <a:r>
                <a:rPr lang="es-MX" dirty="0" smtClean="0"/>
                <a:t>Se dice que una E.D. de primer orden de la forma </a:t>
              </a:r>
              <a14:m>
                <m:oMath xmlns:m="http://schemas.openxmlformats.org/officeDocument/2006/math">
                  <m:f>
                    <m:fPr>
                      <m:ctrlPr>
                        <a:rPr lang="es-MX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𝑑𝑦</m:t>
                      </m:r>
                    </m:num>
                    <m:den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𝑑𝑥</m:t>
                      </m:r>
                    </m:den>
                  </m:f>
                  <m:r>
                    <a:rPr lang="es-MX" b="0" i="1" smtClean="0">
                      <a:latin typeface="Cambria Math" panose="02040503050406030204" pitchFamily="18" charset="0"/>
                    </a:rPr>
                    <m:t>=</m:t>
                  </m:r>
                  <m:r>
                    <a:rPr lang="es-MX" b="0" i="1" smtClean="0">
                      <a:latin typeface="Cambria Math" panose="02040503050406030204" pitchFamily="18" charset="0"/>
                    </a:rPr>
                    <m:t>𝑔</m:t>
                  </m:r>
                  <m:d>
                    <m:dPr>
                      <m:ctrlPr>
                        <a:rPr lang="es-MX" b="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𝑥</m:t>
                      </m:r>
                    </m:e>
                  </m:d>
                  <m:r>
                    <a:rPr lang="es-MX" b="0" i="1" smtClean="0">
                      <a:latin typeface="Cambria Math" panose="02040503050406030204" pitchFamily="18" charset="0"/>
                    </a:rPr>
                    <m:t>h</m:t>
                  </m:r>
                  <m:r>
                    <a:rPr lang="es-MX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b="0" i="1" smtClean="0">
                      <a:latin typeface="Cambria Math" panose="02040503050406030204" pitchFamily="18" charset="0"/>
                    </a:rPr>
                    <m:t>𝑦</m:t>
                  </m:r>
                  <m:r>
                    <a:rPr lang="es-MX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s-MX" dirty="0" smtClean="0"/>
                <a:t>, es separable o de </a:t>
              </a:r>
              <a:r>
                <a:rPr lang="es-MX" dirty="0" err="1" smtClean="0"/>
                <a:t>varibles</a:t>
              </a:r>
              <a:r>
                <a:rPr lang="es-MX" dirty="0" smtClean="0"/>
                <a:t> separables</a:t>
              </a:r>
              <a:endParaRPr lang="es-MX" dirty="0"/>
            </a:p>
          </dgm:t>
        </dgm:pt>
      </mc:Choice>
      <mc:Fallback xmlns="">
        <dgm:pt modelId="{C80C7F4A-87FF-4F31-997D-BB4C54C34702}">
          <dgm:prSet phldrT="[Texto]"/>
          <dgm:spPr/>
          <dgm:t>
            <a:bodyPr/>
            <a:lstStyle/>
            <a:p>
              <a:r>
                <a:rPr lang="es-MX" dirty="0" smtClean="0"/>
                <a:t>Se dice que una E.D. de primer orden de la forma </a:t>
              </a:r>
              <a:r>
                <a:rPr lang="es-MX" b="0" i="0" smtClean="0">
                  <a:latin typeface="Cambria Math" panose="02040503050406030204" pitchFamily="18" charset="0"/>
                </a:rPr>
                <a:t>𝑑𝑦/𝑑𝑥=𝑔(𝑥)ℎ(𝑦)</a:t>
              </a:r>
              <a:r>
                <a:rPr lang="es-MX" dirty="0" smtClean="0"/>
                <a:t>, es separable o de </a:t>
              </a:r>
              <a:r>
                <a:rPr lang="es-MX" dirty="0" err="1" smtClean="0"/>
                <a:t>varibles</a:t>
              </a:r>
              <a:r>
                <a:rPr lang="es-MX" dirty="0" smtClean="0"/>
                <a:t> separables</a:t>
              </a:r>
              <a:endParaRPr lang="es-MX" dirty="0"/>
            </a:p>
          </dgm:t>
        </dgm:pt>
      </mc:Fallback>
    </mc:AlternateContent>
    <dgm:pt modelId="{6099F9CE-1968-4875-A3A0-D3C06190CC18}" type="parTrans" cxnId="{342982E1-D49D-4723-B927-A1C6A203A296}">
      <dgm:prSet/>
      <dgm:spPr/>
      <dgm:t>
        <a:bodyPr/>
        <a:lstStyle/>
        <a:p>
          <a:endParaRPr lang="es-MX"/>
        </a:p>
      </dgm:t>
    </dgm:pt>
    <dgm:pt modelId="{4B550276-8113-4848-B7A9-11BBBC1A1AE7}" type="sibTrans" cxnId="{342982E1-D49D-4723-B927-A1C6A203A296}">
      <dgm:prSet/>
      <dgm:spPr/>
      <dgm:t>
        <a:bodyPr/>
        <a:lstStyle/>
        <a:p>
          <a:endParaRPr lang="es-MX"/>
        </a:p>
      </dgm:t>
    </dgm:pt>
    <dgm:pt modelId="{F7131197-BF8E-4B45-9022-C30480DE09CD}">
      <dgm:prSet phldrT="[Texto]"/>
      <dgm:spPr/>
      <dgm:t>
        <a:bodyPr/>
        <a:lstStyle/>
        <a:p>
          <a:r>
            <a:rPr lang="es-MX" dirty="0" smtClean="0"/>
            <a:t>Es decir; La E.D. debe de poder escribirse del lado derecho como un producto de dos funciones, una de ellas es función de “x” y la otra es función de “y”</a:t>
          </a:r>
        </a:p>
      </dgm:t>
    </dgm:pt>
    <dgm:pt modelId="{1B349B93-E4B1-4D4A-AD17-684471874CD9}" type="parTrans" cxnId="{EBE65751-FBFC-4803-AAF1-2B2D336A3ADA}">
      <dgm:prSet/>
      <dgm:spPr/>
      <dgm:t>
        <a:bodyPr/>
        <a:lstStyle/>
        <a:p>
          <a:endParaRPr lang="es-MX"/>
        </a:p>
      </dgm:t>
    </dgm:pt>
    <dgm:pt modelId="{6B2B1E6D-D749-4BEA-A74A-4FF43C51D766}" type="sibTrans" cxnId="{EBE65751-FBFC-4803-AAF1-2B2D336A3ADA}">
      <dgm:prSet/>
      <dgm:spPr/>
      <dgm:t>
        <a:bodyPr/>
        <a:lstStyle/>
        <a:p>
          <a:endParaRPr lang="es-MX"/>
        </a:p>
      </dgm:t>
    </dgm:pt>
    <dgm:pt modelId="{07AB2325-F4EC-4E1B-B13D-19D0581EDFA8}" type="pres">
      <dgm:prSet presAssocID="{3FD92D61-D15D-4036-8F9E-046DFFD26070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1A1AE75-B2F5-4860-8E94-DA909D63E10A}" type="pres">
      <dgm:prSet presAssocID="{6BB21D74-BE17-4A09-AF5D-753932DC908C}" presName="root" presStyleCnt="0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823A5E2B-533E-4D99-9185-3F408BD7A737}" type="pres">
      <dgm:prSet presAssocID="{6BB21D74-BE17-4A09-AF5D-753932DC908C}" presName="rootComposite" presStyleCnt="0">
        <dgm:presLayoutVars/>
      </dgm:prSet>
      <dgm:spPr/>
      <dgm:t>
        <a:bodyPr/>
        <a:lstStyle/>
        <a:p>
          <a:endParaRPr lang="es-MX"/>
        </a:p>
      </dgm:t>
    </dgm:pt>
    <dgm:pt modelId="{FE7A97CA-37F0-4FF6-85AE-6AAE2E70EEF5}" type="pres">
      <dgm:prSet presAssocID="{6BB21D74-BE17-4A09-AF5D-753932DC908C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5F63FC36-6CBC-4069-9450-B5B8C23E0CB0}" type="pres">
      <dgm:prSet presAssocID="{6BB21D74-BE17-4A09-AF5D-753932DC908C}" presName="childShap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D9C6F5EA-3AEC-4C44-BDE8-D8391277A230}" type="pres">
      <dgm:prSet presAssocID="{C80C7F4A-87FF-4F31-997D-BB4C54C34702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A0B4857F-9572-480D-AADB-C8AFF17AFC3F}" type="pres">
      <dgm:prSet presAssocID="{C80C7F4A-87FF-4F31-997D-BB4C54C34702}" presName="Image" presStyleLbl="node1" presStyleIdx="0" presStyleCnt="2"/>
      <dgm:spPr/>
      <dgm:t>
        <a:bodyPr/>
        <a:lstStyle/>
        <a:p>
          <a:endParaRPr lang="es-MX"/>
        </a:p>
      </dgm:t>
    </dgm:pt>
    <dgm:pt modelId="{E183F94D-C542-44BA-92D2-FD45877E88E8}" type="pres">
      <dgm:prSet presAssocID="{C80C7F4A-87FF-4F31-997D-BB4C54C34702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ED4664-FF8E-482F-B83A-5E48C43C36FA}" type="pres">
      <dgm:prSet presAssocID="{F7131197-BF8E-4B45-9022-C30480DE09CD}" presName="childComposite" presStyleCnt="0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681C6F60-2228-4E73-AF2C-3533A48F9AA0}" type="pres">
      <dgm:prSet presAssocID="{F7131197-BF8E-4B45-9022-C30480DE09CD}" presName="Image" presStyleLbl="node1" presStyleIdx="1" presStyleCnt="2"/>
      <dgm:spPr/>
      <dgm:t>
        <a:bodyPr/>
        <a:lstStyle/>
        <a:p>
          <a:endParaRPr lang="es-MX"/>
        </a:p>
      </dgm:t>
    </dgm:pt>
    <dgm:pt modelId="{62321796-28AC-4A32-9CD5-1E1F231BF022}" type="pres">
      <dgm:prSet presAssocID="{F7131197-BF8E-4B45-9022-C30480DE09CD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BE65751-FBFC-4803-AAF1-2B2D336A3ADA}" srcId="{6BB21D74-BE17-4A09-AF5D-753932DC908C}" destId="{F7131197-BF8E-4B45-9022-C30480DE09CD}" srcOrd="1" destOrd="0" parTransId="{1B349B93-E4B1-4D4A-AD17-684471874CD9}" sibTransId="{6B2B1E6D-D749-4BEA-A74A-4FF43C51D766}"/>
    <dgm:cxn modelId="{6510EE6F-41C4-4D70-80BA-5EA8A867D6F6}" type="presOf" srcId="{3FD92D61-D15D-4036-8F9E-046DFFD26070}" destId="{07AB2325-F4EC-4E1B-B13D-19D0581EDFA8}" srcOrd="0" destOrd="0" presId="urn:microsoft.com/office/officeart/2008/layout/PictureAccentList"/>
    <dgm:cxn modelId="{D142B99D-0BC1-499B-92F3-E3999F3B2EA8}" type="presOf" srcId="{F7131197-BF8E-4B45-9022-C30480DE09CD}" destId="{62321796-28AC-4A32-9CD5-1E1F231BF022}" srcOrd="0" destOrd="0" presId="urn:microsoft.com/office/officeart/2008/layout/PictureAccentList"/>
    <dgm:cxn modelId="{342982E1-D49D-4723-B927-A1C6A203A296}" srcId="{6BB21D74-BE17-4A09-AF5D-753932DC908C}" destId="{C80C7F4A-87FF-4F31-997D-BB4C54C34702}" srcOrd="0" destOrd="0" parTransId="{6099F9CE-1968-4875-A3A0-D3C06190CC18}" sibTransId="{4B550276-8113-4848-B7A9-11BBBC1A1AE7}"/>
    <dgm:cxn modelId="{0A722656-0152-4406-B4AD-5715E7CD595F}" type="presOf" srcId="{C80C7F4A-87FF-4F31-997D-BB4C54C34702}" destId="{E183F94D-C542-44BA-92D2-FD45877E88E8}" srcOrd="0" destOrd="0" presId="urn:microsoft.com/office/officeart/2008/layout/PictureAccentList"/>
    <dgm:cxn modelId="{904F4097-D135-4CAF-B11A-DC600ED89A60}" type="presOf" srcId="{6BB21D74-BE17-4A09-AF5D-753932DC908C}" destId="{FE7A97CA-37F0-4FF6-85AE-6AAE2E70EEF5}" srcOrd="0" destOrd="0" presId="urn:microsoft.com/office/officeart/2008/layout/PictureAccentList"/>
    <dgm:cxn modelId="{18B4A59D-4F9C-48EB-8183-706EA254F1C4}" srcId="{3FD92D61-D15D-4036-8F9E-046DFFD26070}" destId="{6BB21D74-BE17-4A09-AF5D-753932DC908C}" srcOrd="0" destOrd="0" parTransId="{E4EE78A5-9D90-4782-B569-2ABCA0BDB0C8}" sibTransId="{02FAEE74-8784-4C23-A797-74C7BE93EB96}"/>
    <dgm:cxn modelId="{79D64D5F-6CBA-466B-BDAC-ADCF8C15E825}" type="presParOf" srcId="{07AB2325-F4EC-4E1B-B13D-19D0581EDFA8}" destId="{E1A1AE75-B2F5-4860-8E94-DA909D63E10A}" srcOrd="0" destOrd="0" presId="urn:microsoft.com/office/officeart/2008/layout/PictureAccentList"/>
    <dgm:cxn modelId="{4F0E0151-98D1-410A-A25C-1C800F60CAB0}" type="presParOf" srcId="{E1A1AE75-B2F5-4860-8E94-DA909D63E10A}" destId="{823A5E2B-533E-4D99-9185-3F408BD7A737}" srcOrd="0" destOrd="0" presId="urn:microsoft.com/office/officeart/2008/layout/PictureAccentList"/>
    <dgm:cxn modelId="{0E7B7762-0D89-45D2-96BF-F71650FE43D7}" type="presParOf" srcId="{823A5E2B-533E-4D99-9185-3F408BD7A737}" destId="{FE7A97CA-37F0-4FF6-85AE-6AAE2E70EEF5}" srcOrd="0" destOrd="0" presId="urn:microsoft.com/office/officeart/2008/layout/PictureAccentList"/>
    <dgm:cxn modelId="{B5094B7C-0A0D-45EB-BA1B-3DD6B433C5A7}" type="presParOf" srcId="{E1A1AE75-B2F5-4860-8E94-DA909D63E10A}" destId="{5F63FC36-6CBC-4069-9450-B5B8C23E0CB0}" srcOrd="1" destOrd="0" presId="urn:microsoft.com/office/officeart/2008/layout/PictureAccentList"/>
    <dgm:cxn modelId="{2018CFCC-D9E2-4CC6-B8B7-0A9C8AE4928E}" type="presParOf" srcId="{5F63FC36-6CBC-4069-9450-B5B8C23E0CB0}" destId="{D9C6F5EA-3AEC-4C44-BDE8-D8391277A230}" srcOrd="0" destOrd="0" presId="urn:microsoft.com/office/officeart/2008/layout/PictureAccentList"/>
    <dgm:cxn modelId="{069EEAB0-0C39-41D0-B16F-5104049D870F}" type="presParOf" srcId="{D9C6F5EA-3AEC-4C44-BDE8-D8391277A230}" destId="{A0B4857F-9572-480D-AADB-C8AFF17AFC3F}" srcOrd="0" destOrd="0" presId="urn:microsoft.com/office/officeart/2008/layout/PictureAccentList"/>
    <dgm:cxn modelId="{03D8F7B0-EF7E-48FC-B979-150795E06C00}" type="presParOf" srcId="{D9C6F5EA-3AEC-4C44-BDE8-D8391277A230}" destId="{E183F94D-C542-44BA-92D2-FD45877E88E8}" srcOrd="1" destOrd="0" presId="urn:microsoft.com/office/officeart/2008/layout/PictureAccentList"/>
    <dgm:cxn modelId="{6CD777CA-2945-4223-B341-EEE76C3DCE56}" type="presParOf" srcId="{5F63FC36-6CBC-4069-9450-B5B8C23E0CB0}" destId="{6BED4664-FF8E-482F-B83A-5E48C43C36FA}" srcOrd="1" destOrd="0" presId="urn:microsoft.com/office/officeart/2008/layout/PictureAccentList"/>
    <dgm:cxn modelId="{0658712D-B491-4D34-BFFD-538ED96C764B}" type="presParOf" srcId="{6BED4664-FF8E-482F-B83A-5E48C43C36FA}" destId="{681C6F60-2228-4E73-AF2C-3533A48F9AA0}" srcOrd="0" destOrd="0" presId="urn:microsoft.com/office/officeart/2008/layout/PictureAccentList"/>
    <dgm:cxn modelId="{B5D4A7DA-A993-4D1B-B602-EAFC7CEDC925}" type="presParOf" srcId="{6BED4664-FF8E-482F-B83A-5E48C43C36FA}" destId="{62321796-28AC-4A32-9CD5-1E1F231BF022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41A131F4-C06B-4593-A335-1B4D63F80C98}" type="doc">
      <dgm:prSet loTypeId="urn:microsoft.com/office/officeart/2005/8/layout/l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1439017-1F09-4CA5-8F36-E1C5141C342C}">
      <dgm:prSet phldrT="[Texto]"/>
      <dgm:spPr/>
      <dgm:t>
        <a:bodyPr/>
        <a:lstStyle/>
        <a:p>
          <a:r>
            <a:rPr lang="es-MX" dirty="0" smtClean="0"/>
            <a:t>Solución</a:t>
          </a:r>
          <a:endParaRPr lang="es-MX" dirty="0"/>
        </a:p>
      </dgm:t>
    </dgm:pt>
    <dgm:pt modelId="{01253504-700E-4403-9183-C6EE7FAC9A0F}" type="parTrans" cxnId="{97C39F62-63FE-4C8F-89B5-587916DB0776}">
      <dgm:prSet/>
      <dgm:spPr/>
      <dgm:t>
        <a:bodyPr/>
        <a:lstStyle/>
        <a:p>
          <a:endParaRPr lang="es-MX"/>
        </a:p>
      </dgm:t>
    </dgm:pt>
    <dgm:pt modelId="{643B87EE-CD5A-4A66-9446-18BE3FDC6C9D}" type="sibTrans" cxnId="{97C39F62-63FE-4C8F-89B5-587916DB0776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10ACD779-94AB-471B-86CE-A9B705EC4DB8}">
          <dgm:prSet phldrT="[Texto]"/>
          <dgm:spPr/>
          <dgm:t>
            <a:bodyPr/>
            <a:lstStyle/>
            <a:p>
              <a14:m>
                <m:oMath xmlns:m="http://schemas.openxmlformats.org/officeDocument/2006/math">
                  <m:f>
                    <m:fPr>
                      <m:ctrlPr>
                        <a:rPr lang="es-MX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𝑑𝑦</m:t>
                      </m:r>
                    </m:num>
                    <m:den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𝑑𝑥</m:t>
                      </m:r>
                    </m:den>
                  </m:f>
                  <m:r>
                    <a:rPr lang="es-MX" b="0" i="1" smtClean="0">
                      <a:latin typeface="Cambria Math" panose="02040503050406030204" pitchFamily="18" charset="0"/>
                    </a:rPr>
                    <m:t>=</m:t>
                  </m:r>
                  <m:r>
                    <a:rPr lang="es-MX" b="0" i="1" smtClean="0">
                      <a:latin typeface="Cambria Math" panose="02040503050406030204" pitchFamily="18" charset="0"/>
                    </a:rPr>
                    <m:t>𝑔</m:t>
                  </m:r>
                  <m:d>
                    <m:dPr>
                      <m:ctrlPr>
                        <a:rPr lang="es-MX" b="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𝑥</m:t>
                      </m:r>
                    </m:e>
                  </m:d>
                  <m:r>
                    <a:rPr lang="es-MX" b="0" i="1" smtClean="0">
                      <a:latin typeface="Cambria Math" panose="02040503050406030204" pitchFamily="18" charset="0"/>
                    </a:rPr>
                    <m:t>h</m:t>
                  </m:r>
                  <m:r>
                    <a:rPr lang="es-MX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lang="es-MX" b="0" i="1" smtClean="0">
                      <a:latin typeface="Cambria Math" panose="02040503050406030204" pitchFamily="18" charset="0"/>
                    </a:rPr>
                    <m:t>𝑦</m:t>
                  </m:r>
                  <m:r>
                    <a:rPr lang="es-MX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s-MX" dirty="0" smtClean="0"/>
                <a:t>, </a:t>
              </a:r>
              <a:endParaRPr lang="es-MX" dirty="0"/>
            </a:p>
          </dgm:t>
        </dgm:pt>
      </mc:Choice>
      <mc:Fallback xmlns="">
        <dgm:pt modelId="{10ACD779-94AB-471B-86CE-A9B705EC4DB8}">
          <dgm:prSet phldrT="[Texto]"/>
          <dgm:spPr/>
          <dgm:t>
            <a:bodyPr/>
            <a:lstStyle/>
            <a:p>
              <a:r>
                <a:rPr lang="es-MX" b="0" i="0" smtClean="0">
                  <a:latin typeface="Cambria Math" panose="02040503050406030204" pitchFamily="18" charset="0"/>
                </a:rPr>
                <a:t>𝑑𝑦/𝑑𝑥=𝑔(𝑥)ℎ(𝑦)</a:t>
              </a:r>
              <a:r>
                <a:rPr lang="es-MX" dirty="0" smtClean="0"/>
                <a:t>, </a:t>
              </a:r>
              <a:endParaRPr lang="es-MX" dirty="0"/>
            </a:p>
          </dgm:t>
        </dgm:pt>
      </mc:Fallback>
    </mc:AlternateContent>
    <dgm:pt modelId="{391FFB85-B8B1-42B7-8783-D0CA5A5374FF}" type="parTrans" cxnId="{1F1B7E58-2D02-4DDC-8E66-B7808DDD8D2B}">
      <dgm:prSet/>
      <dgm:spPr/>
      <dgm:t>
        <a:bodyPr/>
        <a:lstStyle/>
        <a:p>
          <a:endParaRPr lang="es-MX"/>
        </a:p>
      </dgm:t>
    </dgm:pt>
    <dgm:pt modelId="{EAE814D2-CF57-495B-B218-3F4B1FBBF9FD}" type="sibTrans" cxnId="{1F1B7E58-2D02-4DDC-8E66-B7808DDD8D2B}">
      <dgm:prSet/>
      <dgm:spPr/>
      <dgm:t>
        <a:bodyPr/>
        <a:lstStyle/>
        <a:p>
          <a:endParaRPr lang="es-MX"/>
        </a:p>
      </dgm:t>
    </dgm:pt>
    <dgm:pt modelId="{FEB94DD7-E41D-48CF-B1FF-CC818E806B1D}">
      <dgm:prSet phldrT="[Texto]"/>
      <dgm:spPr/>
      <dgm:t>
        <a:bodyPr/>
        <a:lstStyle/>
        <a:p>
          <a:r>
            <a:rPr lang="es-MX" dirty="0" smtClean="0"/>
            <a:t>1.</a:t>
          </a:r>
          <a:endParaRPr lang="es-MX" dirty="0"/>
        </a:p>
      </dgm:t>
    </dgm:pt>
    <dgm:pt modelId="{32495DC5-1A63-4D0C-B7E1-1FAFED4A8A75}" type="parTrans" cxnId="{3A333439-BA4D-4747-8618-378F528B64EE}">
      <dgm:prSet/>
      <dgm:spPr/>
      <dgm:t>
        <a:bodyPr/>
        <a:lstStyle/>
        <a:p>
          <a:endParaRPr lang="es-MX"/>
        </a:p>
      </dgm:t>
    </dgm:pt>
    <dgm:pt modelId="{2E068C7E-FCD2-46EB-A6BC-695D8AEF03A1}" type="sibTrans" cxnId="{3A333439-BA4D-4747-8618-378F528B64EE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E257F139-7D24-42F1-AA58-4E1DCEC86170}">
          <dgm:prSet phldrT="[Texto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  <m:r>
                      <a:rPr lang="es-MX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m:oMathPara>
              </a14:m>
              <a:endParaRPr lang="es-MX" dirty="0"/>
            </a:p>
          </dgm:t>
        </dgm:pt>
      </mc:Choice>
      <mc:Fallback xmlns="">
        <dgm:pt modelId="{E257F139-7D24-42F1-AA58-4E1DCEC86170}">
          <dgm:prSet phldrT="[Texto]"/>
          <dgm:spPr/>
          <dgm:t>
            <a:bodyPr/>
            <a:lstStyle/>
            <a:p>
              <a:pPr/>
              <a:r>
                <a:rPr lang="es-MX" b="0" i="0" smtClean="0">
                  <a:latin typeface="Cambria Math" panose="02040503050406030204" pitchFamily="18" charset="0"/>
                </a:rPr>
                <a:t>𝑑𝑦/𝑑𝑥=𝑦^2 𝑒^4𝑦 𝑥𝑒^3𝑥</a:t>
              </a:r>
              <a:endParaRPr lang="es-MX" dirty="0"/>
            </a:p>
          </dgm:t>
        </dgm:pt>
      </mc:Fallback>
    </mc:AlternateContent>
    <dgm:pt modelId="{315A51A3-9617-4325-9FAA-60BDA2E6A095}" type="parTrans" cxnId="{737A7905-A0CF-47E3-A672-F54F885CAC2C}">
      <dgm:prSet/>
      <dgm:spPr/>
      <dgm:t>
        <a:bodyPr/>
        <a:lstStyle/>
        <a:p>
          <a:endParaRPr lang="es-MX"/>
        </a:p>
      </dgm:t>
    </dgm:pt>
    <dgm:pt modelId="{E320A149-3D04-4331-B20D-75E3CFF2F0B3}" type="sibTrans" cxnId="{737A7905-A0CF-47E3-A672-F54F885CAC2C}">
      <dgm:prSet/>
      <dgm:spPr/>
      <dgm:t>
        <a:bodyPr/>
        <a:lstStyle/>
        <a:p>
          <a:endParaRPr lang="es-MX"/>
        </a:p>
      </dgm:t>
    </dgm:pt>
    <dgm:pt modelId="{147D17B7-78B2-4C2E-9B86-C73BF0B8A580}">
      <dgm:prSet phldrT="[Texto]"/>
      <dgm:spPr/>
      <dgm:t>
        <a:bodyPr/>
        <a:lstStyle/>
        <a:p>
          <a:r>
            <a:rPr lang="es-MX" dirty="0" smtClean="0"/>
            <a:t>Es de V.S.</a:t>
          </a:r>
          <a:endParaRPr lang="es-MX" dirty="0"/>
        </a:p>
      </dgm:t>
    </dgm:pt>
    <dgm:pt modelId="{408CFB5D-8A6B-4489-B1D6-97E494ED97B1}" type="parTrans" cxnId="{534C61BA-3908-460B-909B-F13E4DB79F15}">
      <dgm:prSet/>
      <dgm:spPr/>
      <dgm:t>
        <a:bodyPr/>
        <a:lstStyle/>
        <a:p>
          <a:endParaRPr lang="es-MX"/>
        </a:p>
      </dgm:t>
    </dgm:pt>
    <dgm:pt modelId="{5E57F1E1-BBEC-4DA8-A234-C84ED84E128B}" type="sibTrans" cxnId="{534C61BA-3908-460B-909B-F13E4DB79F15}">
      <dgm:prSet/>
      <dgm:spPr/>
      <dgm:t>
        <a:bodyPr/>
        <a:lstStyle/>
        <a:p>
          <a:endParaRPr lang="es-MX"/>
        </a:p>
      </dgm:t>
    </dgm:pt>
    <dgm:pt modelId="{E60396FB-FCD2-4C13-BC6A-8D3124B71A58}">
      <dgm:prSet phldrT="[Texto]"/>
      <dgm:spPr/>
      <dgm:t>
        <a:bodyPr/>
        <a:lstStyle/>
        <a:p>
          <a:r>
            <a:rPr lang="es-MX" dirty="0" smtClean="0"/>
            <a:t>2.</a:t>
          </a:r>
          <a:endParaRPr lang="es-MX" dirty="0"/>
        </a:p>
      </dgm:t>
    </dgm:pt>
    <dgm:pt modelId="{3B6D2055-B22A-409B-A707-C62F79BC2D1B}" type="parTrans" cxnId="{012B6E75-B911-47EB-9375-0BA52000C54E}">
      <dgm:prSet/>
      <dgm:spPr/>
      <dgm:t>
        <a:bodyPr/>
        <a:lstStyle/>
        <a:p>
          <a:endParaRPr lang="es-MX"/>
        </a:p>
      </dgm:t>
    </dgm:pt>
    <dgm:pt modelId="{6F8DC234-C55C-4219-8AA6-D5A5A1B42A81}" type="sibTrans" cxnId="{012B6E75-B911-47EB-9375-0BA52000C54E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2BEAA9C3-1207-42C1-94B6-BEC716F57444}">
          <dgm:prSet phldrT="[Texto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𝑠𝑒𝑛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m:oMathPara>
              </a14:m>
              <a:endParaRPr lang="es-MX" dirty="0"/>
            </a:p>
          </dgm:t>
        </dgm:pt>
      </mc:Choice>
      <mc:Fallback xmlns="">
        <dgm:pt modelId="{2BEAA9C3-1207-42C1-94B6-BEC716F57444}">
          <dgm:prSet phldrT="[Texto]"/>
          <dgm:spPr/>
          <dgm:t>
            <a:bodyPr/>
            <a:lstStyle/>
            <a:p>
              <a:pPr/>
              <a:r>
                <a:rPr lang="es-MX" b="0" i="0" smtClean="0">
                  <a:latin typeface="Cambria Math" panose="02040503050406030204" pitchFamily="18" charset="0"/>
                </a:rPr>
                <a:t>𝑑𝑦/𝑑𝑥=𝑦+𝑠𝑒𝑛 𝑥</a:t>
              </a:r>
              <a:endParaRPr lang="es-MX" dirty="0"/>
            </a:p>
          </dgm:t>
        </dgm:pt>
      </mc:Fallback>
    </mc:AlternateContent>
    <dgm:pt modelId="{E43098AB-7596-4351-9B5B-774473A371C5}" type="parTrans" cxnId="{5689E479-26F4-431F-BD07-AF09CE102063}">
      <dgm:prSet/>
      <dgm:spPr/>
      <dgm:t>
        <a:bodyPr/>
        <a:lstStyle/>
        <a:p>
          <a:endParaRPr lang="es-MX"/>
        </a:p>
      </dgm:t>
    </dgm:pt>
    <dgm:pt modelId="{68792329-C164-40C8-83B2-833242FFF2B7}" type="sibTrans" cxnId="{5689E479-26F4-431F-BD07-AF09CE102063}">
      <dgm:prSet/>
      <dgm:spPr/>
      <dgm:t>
        <a:bodyPr/>
        <a:lstStyle/>
        <a:p>
          <a:endParaRPr lang="es-MX"/>
        </a:p>
      </dgm:t>
    </dgm:pt>
    <dgm:pt modelId="{47223056-3E6E-4B65-ABC0-6A46595FBE61}">
      <dgm:prSet phldrT="[Texto]"/>
      <dgm:spPr/>
      <dgm:t>
        <a:bodyPr/>
        <a:lstStyle/>
        <a:p>
          <a:r>
            <a:rPr lang="es-MX" dirty="0" smtClean="0"/>
            <a:t>No es de V.S</a:t>
          </a:r>
          <a:endParaRPr lang="es-MX" dirty="0"/>
        </a:p>
      </dgm:t>
    </dgm:pt>
    <dgm:pt modelId="{2E8D8F76-546F-417E-ACDB-9ACA48A3E735}" type="parTrans" cxnId="{4A5B56A3-F1FF-4970-9378-3CEB43BB7113}">
      <dgm:prSet/>
      <dgm:spPr/>
      <dgm:t>
        <a:bodyPr/>
        <a:lstStyle/>
        <a:p>
          <a:endParaRPr lang="es-MX"/>
        </a:p>
      </dgm:t>
    </dgm:pt>
    <dgm:pt modelId="{7CC71AF8-FD51-4D30-8701-59B88E84E5DA}" type="sibTrans" cxnId="{4A5B56A3-F1FF-4970-9378-3CEB43BB7113}">
      <dgm:prSet/>
      <dgm:spPr/>
      <dgm:t>
        <a:bodyPr/>
        <a:lstStyle/>
        <a:p>
          <a:endParaRPr lang="es-MX"/>
        </a:p>
      </dgm:t>
    </dgm:pt>
    <dgm:pt modelId="{735FB45B-32EC-4293-89DC-003F29475678}">
      <dgm:prSet/>
      <dgm:spPr/>
      <dgm:t>
        <a:bodyPr/>
        <a:lstStyle/>
        <a:p>
          <a:r>
            <a:rPr lang="es-MX" dirty="0" smtClean="0"/>
            <a:t>Es de  V.S.</a:t>
          </a:r>
          <a:endParaRPr lang="es-MX" dirty="0"/>
        </a:p>
      </dgm:t>
    </dgm:pt>
    <dgm:pt modelId="{133DB9E8-AF55-4B96-8C18-99FECB3E202A}" type="parTrans" cxnId="{2B5EFD5A-3361-49F2-BB7E-07C0535E59CF}">
      <dgm:prSet/>
      <dgm:spPr/>
      <dgm:t>
        <a:bodyPr/>
        <a:lstStyle/>
        <a:p>
          <a:endParaRPr lang="es-MX"/>
        </a:p>
      </dgm:t>
    </dgm:pt>
    <dgm:pt modelId="{A386775C-32C8-48DE-BA94-2C4F8A0E48D4}" type="sibTrans" cxnId="{2B5EFD5A-3361-49F2-BB7E-07C0535E59CF}">
      <dgm:prSet/>
      <dgm:spPr/>
      <dgm:t>
        <a:bodyPr/>
        <a:lstStyle/>
        <a:p>
          <a:endParaRPr lang="es-MX"/>
        </a:p>
      </dgm:t>
    </dgm:pt>
    <dgm:pt modelId="{1FF605A0-BA8D-426C-8CA1-C7188D511739}" type="pres">
      <dgm:prSet presAssocID="{41A131F4-C06B-4593-A335-1B4D63F80C98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6312B88-1A61-4884-8C27-D259BCA1554B}" type="pres">
      <dgm:prSet presAssocID="{91439017-1F09-4CA5-8F36-E1C5141C342C}" presName="horFlow" presStyleCnt="0"/>
      <dgm:spPr/>
      <dgm:t>
        <a:bodyPr/>
        <a:lstStyle/>
        <a:p>
          <a:endParaRPr lang="es-MX"/>
        </a:p>
      </dgm:t>
    </dgm:pt>
    <dgm:pt modelId="{6AF958B5-3806-46BD-B8EB-E0F6E509D174}" type="pres">
      <dgm:prSet presAssocID="{91439017-1F09-4CA5-8F36-E1C5141C342C}" presName="bigChev" presStyleLbl="node1" presStyleIdx="0" presStyleCnt="3" custScaleX="95331"/>
      <dgm:spPr/>
      <dgm:t>
        <a:bodyPr/>
        <a:lstStyle/>
        <a:p>
          <a:endParaRPr lang="es-MX"/>
        </a:p>
      </dgm:t>
    </dgm:pt>
    <dgm:pt modelId="{6BAE2EC4-D094-43B9-A667-9842C25CE9B5}" type="pres">
      <dgm:prSet presAssocID="{391FFB85-B8B1-42B7-8783-D0CA5A5374FF}" presName="parTrans" presStyleCnt="0"/>
      <dgm:spPr/>
      <dgm:t>
        <a:bodyPr/>
        <a:lstStyle/>
        <a:p>
          <a:endParaRPr lang="es-MX"/>
        </a:p>
      </dgm:t>
    </dgm:pt>
    <dgm:pt modelId="{A634D855-3C89-48C5-A7D2-8BCF781F2E6A}" type="pres">
      <dgm:prSet presAssocID="{10ACD779-94AB-471B-86CE-A9B705EC4DB8}" presName="node" presStyleLbl="alignAccFollowNode1" presStyleIdx="0" presStyleCnt="6" custScaleX="15603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C8B355-6EFD-430F-B6D2-BC82B7536559}" type="pres">
      <dgm:prSet presAssocID="{EAE814D2-CF57-495B-B218-3F4B1FBBF9FD}" presName="sibTrans" presStyleCnt="0"/>
      <dgm:spPr/>
      <dgm:t>
        <a:bodyPr/>
        <a:lstStyle/>
        <a:p>
          <a:endParaRPr lang="es-MX"/>
        </a:p>
      </dgm:t>
    </dgm:pt>
    <dgm:pt modelId="{104CB0E4-7D79-499A-BBD7-68977517D8B2}" type="pres">
      <dgm:prSet presAssocID="{735FB45B-32EC-4293-89DC-003F29475678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AC7EDD-0DFF-43C4-B447-3BF4F0B83525}" type="pres">
      <dgm:prSet presAssocID="{91439017-1F09-4CA5-8F36-E1C5141C342C}" presName="vSp" presStyleCnt="0"/>
      <dgm:spPr/>
      <dgm:t>
        <a:bodyPr/>
        <a:lstStyle/>
        <a:p>
          <a:endParaRPr lang="es-MX"/>
        </a:p>
      </dgm:t>
    </dgm:pt>
    <dgm:pt modelId="{BB77BC0B-C8D1-4625-BE76-06695F0BD9A0}" type="pres">
      <dgm:prSet presAssocID="{FEB94DD7-E41D-48CF-B1FF-CC818E806B1D}" presName="horFlow" presStyleCnt="0"/>
      <dgm:spPr/>
      <dgm:t>
        <a:bodyPr/>
        <a:lstStyle/>
        <a:p>
          <a:endParaRPr lang="es-MX"/>
        </a:p>
      </dgm:t>
    </dgm:pt>
    <dgm:pt modelId="{1E28D8EF-F21D-4152-AF5D-C0D4B68FD0AA}" type="pres">
      <dgm:prSet presAssocID="{FEB94DD7-E41D-48CF-B1FF-CC818E806B1D}" presName="bigChev" presStyleLbl="node1" presStyleIdx="1" presStyleCnt="3"/>
      <dgm:spPr/>
      <dgm:t>
        <a:bodyPr/>
        <a:lstStyle/>
        <a:p>
          <a:endParaRPr lang="es-MX"/>
        </a:p>
      </dgm:t>
    </dgm:pt>
    <dgm:pt modelId="{57FD8B80-1F72-4CFF-B8D0-EF17AADC2B69}" type="pres">
      <dgm:prSet presAssocID="{315A51A3-9617-4325-9FAA-60BDA2E6A095}" presName="parTrans" presStyleCnt="0"/>
      <dgm:spPr/>
      <dgm:t>
        <a:bodyPr/>
        <a:lstStyle/>
        <a:p>
          <a:endParaRPr lang="es-MX"/>
        </a:p>
      </dgm:t>
    </dgm:pt>
    <dgm:pt modelId="{9AE4D26C-0C5F-4B2F-A1B8-DBAD12B13A52}" type="pres">
      <dgm:prSet presAssocID="{E257F139-7D24-42F1-AA58-4E1DCEC86170}" presName="node" presStyleLbl="alignAccFollowNode1" presStyleIdx="2" presStyleCnt="6" custScaleX="1297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6C915E-BED7-499F-9278-23F3B49BDB31}" type="pres">
      <dgm:prSet presAssocID="{E320A149-3D04-4331-B20D-75E3CFF2F0B3}" presName="sibTrans" presStyleCnt="0"/>
      <dgm:spPr/>
      <dgm:t>
        <a:bodyPr/>
        <a:lstStyle/>
        <a:p>
          <a:endParaRPr lang="es-MX"/>
        </a:p>
      </dgm:t>
    </dgm:pt>
    <dgm:pt modelId="{8BFD0FD5-1D70-4AE4-A950-74A7B97AD3E2}" type="pres">
      <dgm:prSet presAssocID="{147D17B7-78B2-4C2E-9B86-C73BF0B8A580}" presName="node" presStyleLbl="alignAccFollowNode1" presStyleIdx="3" presStyleCnt="6" custLinFactNeighborX="-2400" custLinFactNeighborY="-42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1ADF01-4DB2-4F50-AE25-F5DA0549A35E}" type="pres">
      <dgm:prSet presAssocID="{FEB94DD7-E41D-48CF-B1FF-CC818E806B1D}" presName="vSp" presStyleCnt="0"/>
      <dgm:spPr/>
      <dgm:t>
        <a:bodyPr/>
        <a:lstStyle/>
        <a:p>
          <a:endParaRPr lang="es-MX"/>
        </a:p>
      </dgm:t>
    </dgm:pt>
    <dgm:pt modelId="{41B84AC0-0F96-40D7-9FB6-1C0D56B24BED}" type="pres">
      <dgm:prSet presAssocID="{E60396FB-FCD2-4C13-BC6A-8D3124B71A58}" presName="horFlow" presStyleCnt="0"/>
      <dgm:spPr/>
      <dgm:t>
        <a:bodyPr/>
        <a:lstStyle/>
        <a:p>
          <a:endParaRPr lang="es-MX"/>
        </a:p>
      </dgm:t>
    </dgm:pt>
    <dgm:pt modelId="{44A6549D-980A-4E51-9F8A-7C042295D2AD}" type="pres">
      <dgm:prSet presAssocID="{E60396FB-FCD2-4C13-BC6A-8D3124B71A58}" presName="bigChev" presStyleLbl="node1" presStyleIdx="2" presStyleCnt="3"/>
      <dgm:spPr/>
      <dgm:t>
        <a:bodyPr/>
        <a:lstStyle/>
        <a:p>
          <a:endParaRPr lang="es-MX"/>
        </a:p>
      </dgm:t>
    </dgm:pt>
    <dgm:pt modelId="{45A4A536-5466-4851-9D16-75D06ED201A2}" type="pres">
      <dgm:prSet presAssocID="{E43098AB-7596-4351-9B5B-774473A371C5}" presName="parTrans" presStyleCnt="0"/>
      <dgm:spPr/>
      <dgm:t>
        <a:bodyPr/>
        <a:lstStyle/>
        <a:p>
          <a:endParaRPr lang="es-MX"/>
        </a:p>
      </dgm:t>
    </dgm:pt>
    <dgm:pt modelId="{F8DB10A6-8B9B-4A16-B110-86127FC86BE2}" type="pres">
      <dgm:prSet presAssocID="{2BEAA9C3-1207-42C1-94B6-BEC716F57444}" presName="node" presStyleLbl="alignAccFollowNode1" presStyleIdx="4" presStyleCnt="6" custScaleX="1148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AEB034-4F91-4CA6-B1AA-5E5635C0ABAE}" type="pres">
      <dgm:prSet presAssocID="{68792329-C164-40C8-83B2-833242FFF2B7}" presName="sibTrans" presStyleCnt="0"/>
      <dgm:spPr/>
      <dgm:t>
        <a:bodyPr/>
        <a:lstStyle/>
        <a:p>
          <a:endParaRPr lang="es-MX"/>
        </a:p>
      </dgm:t>
    </dgm:pt>
    <dgm:pt modelId="{AF72BA68-1938-4A03-BD89-66EF7FAFC122}" type="pres">
      <dgm:prSet presAssocID="{47223056-3E6E-4B65-ABC0-6A46595FBE61}" presName="node" presStyleLbl="alignAccFollowNode1" presStyleIdx="5" presStyleCnt="6" custScaleX="1330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B5EFD5A-3361-49F2-BB7E-07C0535E59CF}" srcId="{91439017-1F09-4CA5-8F36-E1C5141C342C}" destId="{735FB45B-32EC-4293-89DC-003F29475678}" srcOrd="1" destOrd="0" parTransId="{133DB9E8-AF55-4B96-8C18-99FECB3E202A}" sibTransId="{A386775C-32C8-48DE-BA94-2C4F8A0E48D4}"/>
    <dgm:cxn modelId="{FB007FF6-6449-47B5-AB33-C6336D5922B0}" type="presOf" srcId="{147D17B7-78B2-4C2E-9B86-C73BF0B8A580}" destId="{8BFD0FD5-1D70-4AE4-A950-74A7B97AD3E2}" srcOrd="0" destOrd="0" presId="urn:microsoft.com/office/officeart/2005/8/layout/lProcess3"/>
    <dgm:cxn modelId="{49EF3127-1111-49A5-8338-4E582DC29542}" type="presOf" srcId="{91439017-1F09-4CA5-8F36-E1C5141C342C}" destId="{6AF958B5-3806-46BD-B8EB-E0F6E509D174}" srcOrd="0" destOrd="0" presId="urn:microsoft.com/office/officeart/2005/8/layout/lProcess3"/>
    <dgm:cxn modelId="{4F9C95EB-E021-4285-9AC0-100A251CC91E}" type="presOf" srcId="{E60396FB-FCD2-4C13-BC6A-8D3124B71A58}" destId="{44A6549D-980A-4E51-9F8A-7C042295D2AD}" srcOrd="0" destOrd="0" presId="urn:microsoft.com/office/officeart/2005/8/layout/lProcess3"/>
    <dgm:cxn modelId="{012B6E75-B911-47EB-9375-0BA52000C54E}" srcId="{41A131F4-C06B-4593-A335-1B4D63F80C98}" destId="{E60396FB-FCD2-4C13-BC6A-8D3124B71A58}" srcOrd="2" destOrd="0" parTransId="{3B6D2055-B22A-409B-A707-C62F79BC2D1B}" sibTransId="{6F8DC234-C55C-4219-8AA6-D5A5A1B42A81}"/>
    <dgm:cxn modelId="{534C61BA-3908-460B-909B-F13E4DB79F15}" srcId="{FEB94DD7-E41D-48CF-B1FF-CC818E806B1D}" destId="{147D17B7-78B2-4C2E-9B86-C73BF0B8A580}" srcOrd="1" destOrd="0" parTransId="{408CFB5D-8A6B-4489-B1D6-97E494ED97B1}" sibTransId="{5E57F1E1-BBEC-4DA8-A234-C84ED84E128B}"/>
    <dgm:cxn modelId="{737A7905-A0CF-47E3-A672-F54F885CAC2C}" srcId="{FEB94DD7-E41D-48CF-B1FF-CC818E806B1D}" destId="{E257F139-7D24-42F1-AA58-4E1DCEC86170}" srcOrd="0" destOrd="0" parTransId="{315A51A3-9617-4325-9FAA-60BDA2E6A095}" sibTransId="{E320A149-3D04-4331-B20D-75E3CFF2F0B3}"/>
    <dgm:cxn modelId="{4A5B56A3-F1FF-4970-9378-3CEB43BB7113}" srcId="{E60396FB-FCD2-4C13-BC6A-8D3124B71A58}" destId="{47223056-3E6E-4B65-ABC0-6A46595FBE61}" srcOrd="1" destOrd="0" parTransId="{2E8D8F76-546F-417E-ACDB-9ACA48A3E735}" sibTransId="{7CC71AF8-FD51-4D30-8701-59B88E84E5DA}"/>
    <dgm:cxn modelId="{5B0332EC-8350-481B-BDC4-AB05C89E3733}" type="presOf" srcId="{47223056-3E6E-4B65-ABC0-6A46595FBE61}" destId="{AF72BA68-1938-4A03-BD89-66EF7FAFC122}" srcOrd="0" destOrd="0" presId="urn:microsoft.com/office/officeart/2005/8/layout/lProcess3"/>
    <dgm:cxn modelId="{A70D3A2E-15CD-48F4-9C08-275A78D1834C}" type="presOf" srcId="{41A131F4-C06B-4593-A335-1B4D63F80C98}" destId="{1FF605A0-BA8D-426C-8CA1-C7188D511739}" srcOrd="0" destOrd="0" presId="urn:microsoft.com/office/officeart/2005/8/layout/lProcess3"/>
    <dgm:cxn modelId="{977D0E20-E4FA-46A8-B7BD-0A9FE3C8186B}" type="presOf" srcId="{E257F139-7D24-42F1-AA58-4E1DCEC86170}" destId="{9AE4D26C-0C5F-4B2F-A1B8-DBAD12B13A52}" srcOrd="0" destOrd="0" presId="urn:microsoft.com/office/officeart/2005/8/layout/lProcess3"/>
    <dgm:cxn modelId="{91E79151-26BB-48F1-B338-A0F8FAF1D4BA}" type="presOf" srcId="{2BEAA9C3-1207-42C1-94B6-BEC716F57444}" destId="{F8DB10A6-8B9B-4A16-B110-86127FC86BE2}" srcOrd="0" destOrd="0" presId="urn:microsoft.com/office/officeart/2005/8/layout/lProcess3"/>
    <dgm:cxn modelId="{6F109B07-AACC-418D-9AEF-A5D1E83D9131}" type="presOf" srcId="{735FB45B-32EC-4293-89DC-003F29475678}" destId="{104CB0E4-7D79-499A-BBD7-68977517D8B2}" srcOrd="0" destOrd="0" presId="urn:microsoft.com/office/officeart/2005/8/layout/lProcess3"/>
    <dgm:cxn modelId="{39F356FB-DC02-49AC-B9C5-A2C6BC72E41D}" type="presOf" srcId="{FEB94DD7-E41D-48CF-B1FF-CC818E806B1D}" destId="{1E28D8EF-F21D-4152-AF5D-C0D4B68FD0AA}" srcOrd="0" destOrd="0" presId="urn:microsoft.com/office/officeart/2005/8/layout/lProcess3"/>
    <dgm:cxn modelId="{3A333439-BA4D-4747-8618-378F528B64EE}" srcId="{41A131F4-C06B-4593-A335-1B4D63F80C98}" destId="{FEB94DD7-E41D-48CF-B1FF-CC818E806B1D}" srcOrd="1" destOrd="0" parTransId="{32495DC5-1A63-4D0C-B7E1-1FAFED4A8A75}" sibTransId="{2E068C7E-FCD2-46EB-A6BC-695D8AEF03A1}"/>
    <dgm:cxn modelId="{97C39F62-63FE-4C8F-89B5-587916DB0776}" srcId="{41A131F4-C06B-4593-A335-1B4D63F80C98}" destId="{91439017-1F09-4CA5-8F36-E1C5141C342C}" srcOrd="0" destOrd="0" parTransId="{01253504-700E-4403-9183-C6EE7FAC9A0F}" sibTransId="{643B87EE-CD5A-4A66-9446-18BE3FDC6C9D}"/>
    <dgm:cxn modelId="{1F1B7E58-2D02-4DDC-8E66-B7808DDD8D2B}" srcId="{91439017-1F09-4CA5-8F36-E1C5141C342C}" destId="{10ACD779-94AB-471B-86CE-A9B705EC4DB8}" srcOrd="0" destOrd="0" parTransId="{391FFB85-B8B1-42B7-8783-D0CA5A5374FF}" sibTransId="{EAE814D2-CF57-495B-B218-3F4B1FBBF9FD}"/>
    <dgm:cxn modelId="{5689E479-26F4-431F-BD07-AF09CE102063}" srcId="{E60396FB-FCD2-4C13-BC6A-8D3124B71A58}" destId="{2BEAA9C3-1207-42C1-94B6-BEC716F57444}" srcOrd="0" destOrd="0" parTransId="{E43098AB-7596-4351-9B5B-774473A371C5}" sibTransId="{68792329-C164-40C8-83B2-833242FFF2B7}"/>
    <dgm:cxn modelId="{8054B0DD-91E6-44C5-8AD0-F73CF1741FC9}" type="presOf" srcId="{10ACD779-94AB-471B-86CE-A9B705EC4DB8}" destId="{A634D855-3C89-48C5-A7D2-8BCF781F2E6A}" srcOrd="0" destOrd="0" presId="urn:microsoft.com/office/officeart/2005/8/layout/lProcess3"/>
    <dgm:cxn modelId="{C9F5C1D7-F911-44A0-B6B5-60A6DD9BA16E}" type="presParOf" srcId="{1FF605A0-BA8D-426C-8CA1-C7188D511739}" destId="{A6312B88-1A61-4884-8C27-D259BCA1554B}" srcOrd="0" destOrd="0" presId="urn:microsoft.com/office/officeart/2005/8/layout/lProcess3"/>
    <dgm:cxn modelId="{6C7FDE6B-ED6E-4179-81E4-ABA272A902FE}" type="presParOf" srcId="{A6312B88-1A61-4884-8C27-D259BCA1554B}" destId="{6AF958B5-3806-46BD-B8EB-E0F6E509D174}" srcOrd="0" destOrd="0" presId="urn:microsoft.com/office/officeart/2005/8/layout/lProcess3"/>
    <dgm:cxn modelId="{552C839B-E725-4910-9484-B45973A68BF5}" type="presParOf" srcId="{A6312B88-1A61-4884-8C27-D259BCA1554B}" destId="{6BAE2EC4-D094-43B9-A667-9842C25CE9B5}" srcOrd="1" destOrd="0" presId="urn:microsoft.com/office/officeart/2005/8/layout/lProcess3"/>
    <dgm:cxn modelId="{E1BD602D-B309-411D-9580-B9B2F48E0A14}" type="presParOf" srcId="{A6312B88-1A61-4884-8C27-D259BCA1554B}" destId="{A634D855-3C89-48C5-A7D2-8BCF781F2E6A}" srcOrd="2" destOrd="0" presId="urn:microsoft.com/office/officeart/2005/8/layout/lProcess3"/>
    <dgm:cxn modelId="{E943F1A0-F097-4E89-B82F-855081AABA20}" type="presParOf" srcId="{A6312B88-1A61-4884-8C27-D259BCA1554B}" destId="{ABC8B355-6EFD-430F-B6D2-BC82B7536559}" srcOrd="3" destOrd="0" presId="urn:microsoft.com/office/officeart/2005/8/layout/lProcess3"/>
    <dgm:cxn modelId="{9933AC83-535C-4D53-816F-98A8A7638E5C}" type="presParOf" srcId="{A6312B88-1A61-4884-8C27-D259BCA1554B}" destId="{104CB0E4-7D79-499A-BBD7-68977517D8B2}" srcOrd="4" destOrd="0" presId="urn:microsoft.com/office/officeart/2005/8/layout/lProcess3"/>
    <dgm:cxn modelId="{0965A227-F459-4716-BE5D-13FC95E38F88}" type="presParOf" srcId="{1FF605A0-BA8D-426C-8CA1-C7188D511739}" destId="{70AC7EDD-0DFF-43C4-B447-3BF4F0B83525}" srcOrd="1" destOrd="0" presId="urn:microsoft.com/office/officeart/2005/8/layout/lProcess3"/>
    <dgm:cxn modelId="{03D5150E-0C55-4123-A748-6623FA0CCCB4}" type="presParOf" srcId="{1FF605A0-BA8D-426C-8CA1-C7188D511739}" destId="{BB77BC0B-C8D1-4625-BE76-06695F0BD9A0}" srcOrd="2" destOrd="0" presId="urn:microsoft.com/office/officeart/2005/8/layout/lProcess3"/>
    <dgm:cxn modelId="{89D22983-1847-43E1-855A-8370B79ED584}" type="presParOf" srcId="{BB77BC0B-C8D1-4625-BE76-06695F0BD9A0}" destId="{1E28D8EF-F21D-4152-AF5D-C0D4B68FD0AA}" srcOrd="0" destOrd="0" presId="urn:microsoft.com/office/officeart/2005/8/layout/lProcess3"/>
    <dgm:cxn modelId="{9DEA20A9-1BC8-40E9-BC2A-95B789480EA5}" type="presParOf" srcId="{BB77BC0B-C8D1-4625-BE76-06695F0BD9A0}" destId="{57FD8B80-1F72-4CFF-B8D0-EF17AADC2B69}" srcOrd="1" destOrd="0" presId="urn:microsoft.com/office/officeart/2005/8/layout/lProcess3"/>
    <dgm:cxn modelId="{38957721-96B8-47F1-AC5E-F1E4B92574B4}" type="presParOf" srcId="{BB77BC0B-C8D1-4625-BE76-06695F0BD9A0}" destId="{9AE4D26C-0C5F-4B2F-A1B8-DBAD12B13A52}" srcOrd="2" destOrd="0" presId="urn:microsoft.com/office/officeart/2005/8/layout/lProcess3"/>
    <dgm:cxn modelId="{2E8B4F48-51CF-4EC5-92DB-B2DBE98A8CAB}" type="presParOf" srcId="{BB77BC0B-C8D1-4625-BE76-06695F0BD9A0}" destId="{AF6C915E-BED7-499F-9278-23F3B49BDB31}" srcOrd="3" destOrd="0" presId="urn:microsoft.com/office/officeart/2005/8/layout/lProcess3"/>
    <dgm:cxn modelId="{AAD7AD32-2438-47D7-97DC-D8F90038E9B4}" type="presParOf" srcId="{BB77BC0B-C8D1-4625-BE76-06695F0BD9A0}" destId="{8BFD0FD5-1D70-4AE4-A950-74A7B97AD3E2}" srcOrd="4" destOrd="0" presId="urn:microsoft.com/office/officeart/2005/8/layout/lProcess3"/>
    <dgm:cxn modelId="{1927F88F-896D-40E1-8128-F8D8886A87AD}" type="presParOf" srcId="{1FF605A0-BA8D-426C-8CA1-C7188D511739}" destId="{CC1ADF01-4DB2-4F50-AE25-F5DA0549A35E}" srcOrd="3" destOrd="0" presId="urn:microsoft.com/office/officeart/2005/8/layout/lProcess3"/>
    <dgm:cxn modelId="{80660ABE-018D-40C2-8248-C1A3DDFD0A79}" type="presParOf" srcId="{1FF605A0-BA8D-426C-8CA1-C7188D511739}" destId="{41B84AC0-0F96-40D7-9FB6-1C0D56B24BED}" srcOrd="4" destOrd="0" presId="urn:microsoft.com/office/officeart/2005/8/layout/lProcess3"/>
    <dgm:cxn modelId="{4F06557E-DFCE-421B-8BF3-1F8D2038BF74}" type="presParOf" srcId="{41B84AC0-0F96-40D7-9FB6-1C0D56B24BED}" destId="{44A6549D-980A-4E51-9F8A-7C042295D2AD}" srcOrd="0" destOrd="0" presId="urn:microsoft.com/office/officeart/2005/8/layout/lProcess3"/>
    <dgm:cxn modelId="{4E527AE5-8ED7-4958-B087-07CF0C893B5E}" type="presParOf" srcId="{41B84AC0-0F96-40D7-9FB6-1C0D56B24BED}" destId="{45A4A536-5466-4851-9D16-75D06ED201A2}" srcOrd="1" destOrd="0" presId="urn:microsoft.com/office/officeart/2005/8/layout/lProcess3"/>
    <dgm:cxn modelId="{D612EBBC-0762-4B22-898A-CBF513A7F858}" type="presParOf" srcId="{41B84AC0-0F96-40D7-9FB6-1C0D56B24BED}" destId="{F8DB10A6-8B9B-4A16-B110-86127FC86BE2}" srcOrd="2" destOrd="0" presId="urn:microsoft.com/office/officeart/2005/8/layout/lProcess3"/>
    <dgm:cxn modelId="{1331E7F2-319B-47FF-8ACC-A55EFF0977A7}" type="presParOf" srcId="{41B84AC0-0F96-40D7-9FB6-1C0D56B24BED}" destId="{B4AEB034-4F91-4CA6-B1AA-5E5635C0ABAE}" srcOrd="3" destOrd="0" presId="urn:microsoft.com/office/officeart/2005/8/layout/lProcess3"/>
    <dgm:cxn modelId="{A62D05E8-EDF6-42C4-B63C-7CE58BFDD76B}" type="presParOf" srcId="{41B84AC0-0F96-40D7-9FB6-1C0D56B24BED}" destId="{AF72BA68-1938-4A03-BD89-66EF7FAFC122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9DA523-F9E8-4002-BA66-47BB96BD283D}" type="doc">
      <dgm:prSet loTypeId="urn:microsoft.com/office/officeart/2005/8/layout/vProcess5" loCatId="process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A959CA8A-DCCA-4F22-8D98-6C465A59FBE0}">
          <dgm:prSet phldrT="[Texto]" custT="1"/>
          <dgm:spPr>
            <a:solidFill>
              <a:srgbClr val="00B050"/>
            </a:solidFill>
          </dgm:spPr>
          <dgm:t>
            <a:bodyPr/>
            <a:lstStyle/>
            <a:p>
              <a:r>
                <a:rPr lang="es-MX" sz="18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 </a:t>
              </a:r>
              <a:r>
                <a:rPr lang="es-MX" sz="1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está enfrentando</a:t>
              </a:r>
              <a:r>
                <a:rPr lang="es-MX" sz="1800" b="1" i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MX" sz="1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 uno de los problemas básicos de este curso:</a:t>
              </a:r>
              <a:endParaRPr lang="es-MX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r>
                <a:rPr lang="es-MX" sz="1800" b="1" i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¿Cómo resolver una ecuación para la función desconocida </a:t>
              </a:r>
              <a14:m>
                <m:oMath xmlns:m="http://schemas.openxmlformats.org/officeDocument/2006/math">
                  <m:r>
                    <a:rPr lang="es-MX" sz="18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𝒚</m:t>
                  </m:r>
                  <m:r>
                    <a:rPr lang="es-MX" sz="18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= </m:t>
                  </m:r>
                  <m:r>
                    <a:rPr lang="es-MX" sz="18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𝝓</m:t>
                  </m:r>
                  <m:d>
                    <m:dPr>
                      <m:ctrlPr>
                        <a:rPr lang="es-MX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dPr>
                    <m:e>
                      <m:r>
                        <a:rPr lang="es-MX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𝒙</m:t>
                      </m:r>
                    </m:e>
                  </m:d>
                </m:oMath>
              </a14:m>
              <a:endParaRPr lang="es-MX" sz="1200" b="1" dirty="0"/>
            </a:p>
          </dgm:t>
        </dgm:pt>
      </mc:Choice>
      <mc:Fallback xmlns="">
        <dgm:pt modelId="{A959CA8A-DCCA-4F22-8D98-6C465A59FBE0}">
          <dgm:prSet phldrT="[Texto]" custT="1"/>
          <dgm:spPr>
            <a:solidFill>
              <a:srgbClr val="00B050"/>
            </a:solidFill>
          </dgm:spPr>
          <dgm:t>
            <a:bodyPr/>
            <a:lstStyle/>
            <a:p>
              <a:r>
                <a:rPr lang="es-MX" sz="18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 </a:t>
              </a:r>
              <a:r>
                <a:rPr lang="es-MX" sz="1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está enfrentando</a:t>
              </a:r>
              <a:r>
                <a:rPr lang="es-MX" sz="1800" b="1" i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MX" sz="1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 uno de los problemas básicos de este curso:</a:t>
              </a:r>
              <a:endParaRPr lang="es-MX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r>
                <a:rPr lang="es-MX" sz="1800" b="1" i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¿Cómo resolver una ecuación para la función desconocida </a:t>
              </a:r>
              <a:r>
                <a:rPr lang="es-MX" sz="1800" b="1" i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𝒚= 𝝓</a:t>
              </a:r>
              <a:r>
                <a:rPr lang="es-MX" sz="1800" b="1" i="0">
                  <a:effectLst/>
                  <a:latin typeface="Cambria Math" panose="02040503050406030204" pitchFamily="18" charset="0"/>
                  <a:cs typeface="Times New Roman" panose="02020603050405020304" pitchFamily="18" charset="0"/>
                </a:rPr>
                <a:t>(</a:t>
              </a:r>
              <a:r>
                <a:rPr lang="es-MX" sz="1800" b="1" i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𝒙)</a:t>
              </a:r>
              <a:endParaRPr lang="es-MX" sz="1200" b="1" dirty="0"/>
            </a:p>
          </dgm:t>
        </dgm:pt>
      </mc:Fallback>
    </mc:AlternateContent>
    <dgm:pt modelId="{F76516C7-52D9-4FB8-A00A-A57D9CE5DABD}" type="parTrans" cxnId="{34B24B2A-375A-48A2-BC87-B611F40FC3A8}">
      <dgm:prSet/>
      <dgm:spPr/>
      <dgm:t>
        <a:bodyPr/>
        <a:lstStyle/>
        <a:p>
          <a:endParaRPr lang="es-MX"/>
        </a:p>
      </dgm:t>
    </dgm:pt>
    <dgm:pt modelId="{4875AE46-2617-443D-B378-AAD39B73F7A2}" type="sibTrans" cxnId="{34B24B2A-375A-48A2-BC87-B611F40FC3A8}">
      <dgm:prSet/>
      <dgm:spPr>
        <a:solidFill>
          <a:schemeClr val="tx2">
            <a:alpha val="90000"/>
          </a:schemeClr>
        </a:solidFill>
      </dgm:spPr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4F976D0B-A1AE-4938-A84B-6F62567A5A43}">
          <dgm:prSet phldrT="[Texto]" custT="1"/>
          <dgm:spPr/>
          <dgm:t>
            <a:bodyPr/>
            <a:lstStyle/>
            <a:p>
              <a:r>
                <a:rPr lang="es-MX" sz="1600" b="1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función </a:t>
              </a:r>
              <a14:m>
                <m:oMath xmlns:m="http://schemas.openxmlformats.org/officeDocument/2006/math"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𝒚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= </m:t>
                  </m:r>
                  <m:sSup>
                    <m:sSupPr>
                      <m:ctrlPr>
                        <a:rPr lang="es-MX" sz="16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𝒆</m:t>
                      </m:r>
                    </m:e>
                    <m:sup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s-MX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s-MX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MX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p>
                      </m:sSup>
                    </m:sup>
                  </m:sSup>
                </m:oMath>
              </a14:m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MX" sz="16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su </a:t>
              </a:r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derivada es </a:t>
              </a:r>
              <a14:m>
                <m:oMath xmlns:m="http://schemas.openxmlformats.org/officeDocument/2006/math"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𝒅𝒚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/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𝒅𝒙</m:t>
                  </m:r>
                </m:oMath>
              </a14:m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14:m>
                <m:oMath xmlns:m="http://schemas.openxmlformats.org/officeDocument/2006/math"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=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𝟎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.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𝟐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𝒙</m:t>
                  </m:r>
                  <m:sSup>
                    <m:sSupPr>
                      <m:ctrlPr>
                        <a:rPr lang="es-MX" sz="16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𝒆</m:t>
                      </m:r>
                    </m:e>
                    <m:sup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s-MX" sz="16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s-MX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MX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p>
                      </m:sSup>
                    </m:sup>
                  </m:sSup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 </m:t>
                  </m:r>
                </m:oMath>
              </a14:m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endParaRPr lang="es-MX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r>
                <a:rPr lang="es-MX" sz="16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Si sustituimos </a:t>
              </a:r>
              <a14:m>
                <m:oMath xmlns:m="http://schemas.openxmlformats.org/officeDocument/2006/math">
                  <m:sSup>
                    <m:sSupPr>
                      <m:ctrlPr>
                        <a:rPr lang="es-MX" sz="16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𝒆</m:t>
                      </m:r>
                    </m:e>
                    <m:sup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s-MX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s-MX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MX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sup>
                      </m:sSup>
                    </m:sup>
                  </m:sSup>
                </m:oMath>
              </a14:m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en el lado derecho de </a:t>
              </a:r>
              <a:r>
                <a:rPr lang="es-MX" sz="16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ecuación anterior por </a:t>
              </a:r>
              <a14:m>
                <m:oMath xmlns:m="http://schemas.openxmlformats.org/officeDocument/2006/math"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𝒚</m:t>
                  </m:r>
                </m:oMath>
              </a14:m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, la derivada </a:t>
              </a:r>
              <a:r>
                <a:rPr lang="es-MX" sz="16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será</a:t>
              </a:r>
              <a:r>
                <a:rPr lang="es-MX" sz="1600" b="1" dirty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MX" sz="1600" b="1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14:m>
                <m:oMath xmlns:m="http://schemas.openxmlformats.org/officeDocument/2006/math">
                  <m:f>
                    <m:fPr>
                      <m:ctrlP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m:ctrlPr>
                    </m:fPr>
                    <m:num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𝒅𝒚</m:t>
                      </m:r>
                    </m:num>
                    <m:den>
                      <m:r>
                        <a:rPr lang="es-MX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𝒅𝒙</m:t>
                      </m:r>
                    </m:den>
                  </m:f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=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𝟎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.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𝟐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𝒙𝒚</m:t>
                  </m:r>
                  <m:r>
                    <a:rPr lang="es-MX" sz="1600" b="1" i="1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.</m:t>
                  </m:r>
                </m:oMath>
              </a14:m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es-MX" sz="16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(1)                                                              </a:t>
              </a:r>
              <a:endParaRPr lang="es-MX" sz="1600" b="1" dirty="0"/>
            </a:p>
          </dgm:t>
        </dgm:pt>
      </mc:Choice>
      <mc:Fallback xmlns="">
        <dgm:pt modelId="{4F976D0B-A1AE-4938-A84B-6F62567A5A43}">
          <dgm:prSet phldrT="[Texto]" custT="1"/>
          <dgm:spPr/>
          <dgm:t>
            <a:bodyPr/>
            <a:lstStyle/>
            <a:p>
              <a:r>
                <a:rPr lang="es-MX" sz="1600" b="1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función </a:t>
              </a:r>
              <a:r>
                <a:rPr lang="es-MX" sz="1600" b="1" i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𝒚= </a:t>
              </a:r>
              <a:r>
                <a:rPr lang="es-MX" sz="1600" b="1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𝒆^(𝟎.𝟏𝒙^𝟐 )</a:t>
              </a:r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MX" sz="16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su </a:t>
              </a:r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derivada es </a:t>
              </a:r>
              <a:r>
                <a:rPr lang="es-MX" sz="1600" b="1" i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𝒅𝒚/𝒅𝒙</a:t>
              </a:r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MX" sz="1600" b="1" i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=𝟎.𝟐𝒙</a:t>
              </a:r>
              <a:r>
                <a:rPr lang="es-MX" sz="1600" b="1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𝒆^(</a:t>
              </a:r>
              <a:r>
                <a:rPr lang="es-MX" sz="1600" b="1" i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𝟎.𝟏</a:t>
              </a:r>
              <a:r>
                <a:rPr lang="es-MX" sz="1600" b="1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𝒙^𝟐 ) </a:t>
              </a:r>
              <a:r>
                <a:rPr lang="es-MX" sz="1600" b="1" i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endParaRPr lang="es-MX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r>
                <a:rPr lang="es-MX" sz="16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Si sustituimos </a:t>
              </a:r>
              <a:r>
                <a:rPr lang="es-MX" sz="1600" b="1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𝒆^(𝟎.𝟏𝒙^𝟐 )</a:t>
              </a:r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en el lado derecho de </a:t>
              </a:r>
              <a:r>
                <a:rPr lang="es-MX" sz="16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ecuación anterior por </a:t>
              </a:r>
              <a:r>
                <a:rPr lang="es-MX" sz="1600" b="1" i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𝒚</a:t>
              </a:r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, la derivada </a:t>
              </a:r>
              <a:r>
                <a:rPr lang="es-MX" sz="16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será</a:t>
              </a:r>
              <a:r>
                <a:rPr lang="es-MX" sz="1600" b="1" dirty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MX" sz="1600" b="1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MX" sz="1600" b="1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𝒅𝒚/𝒅𝒙=𝟎.𝟐𝒙𝒚.</a:t>
              </a:r>
              <a:r>
                <a:rPr lang="es-MX" sz="16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es-MX" sz="1600" b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(1)                                                              </a:t>
              </a:r>
              <a:endParaRPr lang="es-MX" sz="1600" b="1" dirty="0"/>
            </a:p>
          </dgm:t>
        </dgm:pt>
      </mc:Fallback>
    </mc:AlternateContent>
    <dgm:pt modelId="{137CCAED-F1D7-46BD-BE8A-58B828CEC4B3}" type="parTrans" cxnId="{134867CE-7FB5-4A67-9BC9-ACBEBD6687BA}">
      <dgm:prSet/>
      <dgm:spPr/>
      <dgm:t>
        <a:bodyPr/>
        <a:lstStyle/>
        <a:p>
          <a:endParaRPr lang="es-MX"/>
        </a:p>
      </dgm:t>
    </dgm:pt>
    <dgm:pt modelId="{89BB714C-2699-4BD0-A281-B3E0870DFB6A}" type="sibTrans" cxnId="{134867CE-7FB5-4A67-9BC9-ACBEBD6687BA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06332FF9-252D-4594-9205-3CBCEF0B62BB}">
          <dgm:prSet custT="1"/>
          <dgm:spPr>
            <a:solidFill>
              <a:schemeClr val="accent1">
                <a:lumMod val="60000"/>
                <a:lumOff val="40000"/>
              </a:schemeClr>
            </a:solidFill>
          </dgm:spPr>
          <dgm:t>
            <a:bodyPr/>
            <a:lstStyle/>
            <a:p>
              <a:pPr algn="ctr"/>
              <a14:m>
                <m:oMath xmlns:m="http://schemas.openxmlformats.org/officeDocument/2006/math">
                  <m:f>
                    <m:fPr>
                      <m:ctrlPr>
                        <a:rPr lang="es-MX" sz="2400" b="1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m:ctrlPr>
                    </m:fPr>
                    <m:num>
                      <m:r>
                        <a:rPr lang="es-MX" sz="2400" b="1" i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𝐝𝐲</m:t>
                      </m:r>
                    </m:num>
                    <m:den>
                      <m:r>
                        <a:rPr lang="es-MX" sz="2400" b="1" i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𝐝𝐱</m:t>
                      </m:r>
                    </m:den>
                  </m:f>
                  <m:r>
                    <a:rPr lang="es-MX" sz="2400" b="1" i="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=</m:t>
                  </m:r>
                  <m:r>
                    <a:rPr lang="es-MX" sz="2400" b="1" i="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𝟎</m:t>
                  </m:r>
                  <m:r>
                    <a:rPr lang="es-MX" sz="2400" b="1" i="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.</m:t>
                  </m:r>
                  <m:r>
                    <a:rPr lang="es-MX" sz="2400" b="1" i="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𝟐𝐱𝐲</m:t>
                  </m:r>
                  <m:r>
                    <a:rPr lang="es-MX" sz="2400" b="1" i="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.</m:t>
                  </m:r>
                </m:oMath>
              </a14:m>
              <a:r>
                <a:rPr lang="es-MX" sz="2400" b="1" i="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es-MX" sz="2400" b="1" i="0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(1</a:t>
              </a:r>
              <a:r>
                <a:rPr lang="es-MX" sz="2400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s-MX" sz="1000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                            </a:t>
              </a:r>
              <a:endParaRPr lang="es-MX" sz="1100" dirty="0"/>
            </a:p>
          </dgm:t>
        </dgm:pt>
      </mc:Choice>
      <mc:Fallback xmlns="">
        <dgm:pt modelId="{06332FF9-252D-4594-9205-3CBCEF0B62BB}">
          <dgm:prSet custT="1"/>
          <dgm:spPr>
            <a:solidFill>
              <a:schemeClr val="accent1">
                <a:lumMod val="60000"/>
                <a:lumOff val="40000"/>
              </a:schemeClr>
            </a:solidFill>
          </dgm:spPr>
          <dgm:t>
            <a:bodyPr/>
            <a:lstStyle/>
            <a:p>
              <a:pPr algn="ctr"/>
              <a:r>
                <a:rPr lang="es-MX" sz="2400" b="1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𝐝𝐲</a:t>
              </a:r>
              <a:r>
                <a:rPr lang="es-MX" sz="2400" b="1" i="0" smtClean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/</a:t>
              </a:r>
              <a:r>
                <a:rPr lang="es-MX" sz="2400" b="1" i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𝐝𝐱=𝟎.𝟐𝐱𝐲.</a:t>
              </a:r>
              <a:r>
                <a:rPr lang="es-MX" sz="2400" b="1" i="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es-MX" sz="2400" b="1" i="0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(1</a:t>
              </a:r>
              <a:r>
                <a:rPr lang="es-MX" sz="2400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s-MX" sz="1000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                            </a:t>
              </a:r>
              <a:endParaRPr lang="es-MX" sz="1100" dirty="0"/>
            </a:p>
          </dgm:t>
        </dgm:pt>
      </mc:Fallback>
    </mc:AlternateContent>
    <dgm:pt modelId="{6B4E6E3C-62C9-407A-82EE-AAE0137CBD61}" type="parTrans" cxnId="{82D20370-06A3-4562-B7C6-BE6C32CE2A43}">
      <dgm:prSet/>
      <dgm:spPr/>
      <dgm:t>
        <a:bodyPr/>
        <a:lstStyle/>
        <a:p>
          <a:endParaRPr lang="es-MX"/>
        </a:p>
      </dgm:t>
    </dgm:pt>
    <dgm:pt modelId="{7065D683-04C1-49F6-B361-4CC989281244}" type="sibTrans" cxnId="{82D20370-06A3-4562-B7C6-BE6C32CE2A43}">
      <dgm:prSet/>
      <dgm:spPr>
        <a:solidFill>
          <a:schemeClr val="tx2">
            <a:alpha val="90000"/>
          </a:schemeClr>
        </a:solidFill>
      </dgm:spPr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EDFF618C-2680-4740-B147-46C28DFEB998}">
          <dgm:prSet/>
          <dgm:spPr/>
          <dgm:t>
            <a:bodyPr/>
            <a:lstStyle/>
            <a:p>
              <a:r>
                <a:rPr lang="es-MX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s-MX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maginemos </a:t>
              </a:r>
              <a:r>
                <a:rPr lang="es-MX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que un amigo construyó su ecuación (1), usted </a:t>
              </a:r>
              <a:r>
                <a:rPr lang="es-MX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no  </a:t>
              </a:r>
              <a:r>
                <a:rPr lang="es-MX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tiene idea de cómo la hizo y se pregunta </a:t>
              </a:r>
              <a:r>
                <a:rPr lang="es-MX" i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¿</a:t>
              </a:r>
              <a:r>
                <a:rPr lang="es-MX" i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Cuál es </a:t>
              </a:r>
              <a:r>
                <a:rPr lang="es-MX" i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función representada con el símbolo </a:t>
              </a:r>
              <a14:m>
                <m:oMath xmlns:m="http://schemas.openxmlformats.org/officeDocument/2006/math">
                  <m:r>
                    <a:rPr lang="es-MX" i="1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𝑦</m:t>
                  </m:r>
                </m:oMath>
              </a14:m>
              <a:r>
                <a:rPr lang="es-MX" i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? </a:t>
              </a:r>
              <a:endParaRPr lang="es-MX"/>
            </a:p>
          </dgm:t>
        </dgm:pt>
      </mc:Choice>
      <mc:Fallback xmlns="">
        <dgm:pt modelId="{EDFF618C-2680-4740-B147-46C28DFEB998}">
          <dgm:prSet/>
          <dgm:spPr/>
          <dgm:t>
            <a:bodyPr/>
            <a:lstStyle/>
            <a:p>
              <a:r>
                <a:rPr lang="es-MX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s-MX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maginemos </a:t>
              </a:r>
              <a:r>
                <a:rPr lang="es-MX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que un amigo construyó su ecuación (1), usted </a:t>
              </a:r>
              <a:r>
                <a:rPr lang="es-MX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no  </a:t>
              </a:r>
              <a:r>
                <a:rPr lang="es-MX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tiene idea de cómo la hizo y se pregunta </a:t>
              </a:r>
              <a:r>
                <a:rPr lang="es-MX" i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¿</a:t>
              </a:r>
              <a:r>
                <a:rPr lang="es-MX" i="1" dirty="0" smtClean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Cuál es </a:t>
              </a:r>
              <a:r>
                <a:rPr lang="es-MX" i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la función representada con el símbolo </a:t>
              </a:r>
              <a:r>
                <a:rPr lang="es-MX" i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𝑦</a:t>
              </a:r>
              <a:r>
                <a:rPr lang="es-MX" i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? </a:t>
              </a:r>
              <a:endParaRPr lang="es-MX"/>
            </a:p>
          </dgm:t>
        </dgm:pt>
      </mc:Fallback>
    </mc:AlternateContent>
    <dgm:pt modelId="{43F65C0C-2AB5-4D01-8D6C-41446C4454B1}" type="parTrans" cxnId="{75BEC71B-8331-4598-B1E7-B6B2E604C19F}">
      <dgm:prSet/>
      <dgm:spPr/>
      <dgm:t>
        <a:bodyPr/>
        <a:lstStyle/>
        <a:p>
          <a:endParaRPr lang="es-MX"/>
        </a:p>
      </dgm:t>
    </dgm:pt>
    <dgm:pt modelId="{385119A5-97E0-4062-A53F-2D88F0B4AFFA}" type="sibTrans" cxnId="{75BEC71B-8331-4598-B1E7-B6B2E604C19F}">
      <dgm:prSet/>
      <dgm:spPr>
        <a:solidFill>
          <a:schemeClr val="tx2">
            <a:alpha val="90000"/>
          </a:schemeClr>
        </a:solidFill>
      </dgm:spPr>
      <dgm:t>
        <a:bodyPr/>
        <a:lstStyle/>
        <a:p>
          <a:endParaRPr lang="es-MX"/>
        </a:p>
      </dgm:t>
    </dgm:pt>
    <dgm:pt modelId="{F4FFFE4F-B30B-4FE9-BD31-1A480370B74A}" type="pres">
      <dgm:prSet presAssocID="{C19DA523-F9E8-4002-BA66-47BB96BD283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11729D2-C682-4349-AA5F-DADF1CFF2025}" type="pres">
      <dgm:prSet presAssocID="{C19DA523-F9E8-4002-BA66-47BB96BD283D}" presName="dummyMaxCanvas" presStyleCnt="0">
        <dgm:presLayoutVars/>
      </dgm:prSet>
      <dgm:spPr/>
    </dgm:pt>
    <dgm:pt modelId="{E34AFB3D-24B5-4C27-946E-F583C0934099}" type="pres">
      <dgm:prSet presAssocID="{C19DA523-F9E8-4002-BA66-47BB96BD283D}" presName="FourNodes_1" presStyleLbl="node1" presStyleIdx="0" presStyleCnt="4" custLinFactNeighborX="-3989" custLinFactNeighborY="-2239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313ADC-6E94-4DF6-A19F-01DAD15F914F}" type="pres">
      <dgm:prSet presAssocID="{C19DA523-F9E8-4002-BA66-47BB96BD283D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1A6792-B3A9-48A6-854A-DE2CF7E5E41B}" type="pres">
      <dgm:prSet presAssocID="{C19DA523-F9E8-4002-BA66-47BB96BD283D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4F54EA-C40B-467F-912B-EDDEE595C849}" type="pres">
      <dgm:prSet presAssocID="{C19DA523-F9E8-4002-BA66-47BB96BD283D}" presName="FourNodes_4" presStyleLbl="node1" presStyleIdx="3" presStyleCnt="4" custScaleY="1010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B0193C-EA7E-4967-8B6C-33BFD1211050}" type="pres">
      <dgm:prSet presAssocID="{C19DA523-F9E8-4002-BA66-47BB96BD283D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85BF07-FCE9-42FB-9F9A-06DA6DBC0F49}" type="pres">
      <dgm:prSet presAssocID="{C19DA523-F9E8-4002-BA66-47BB96BD283D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546293-683C-494E-88A1-1989A5101E68}" type="pres">
      <dgm:prSet presAssocID="{C19DA523-F9E8-4002-BA66-47BB96BD283D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335781-2AE6-45F3-A183-EDE95E697C64}" type="pres">
      <dgm:prSet presAssocID="{C19DA523-F9E8-4002-BA66-47BB96BD283D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A4B438-1ECC-424E-9C39-0332DED297F6}" type="pres">
      <dgm:prSet presAssocID="{C19DA523-F9E8-4002-BA66-47BB96BD283D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45A978-CB56-445D-9EEC-71706910E266}" type="pres">
      <dgm:prSet presAssocID="{C19DA523-F9E8-4002-BA66-47BB96BD283D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508BA6-45FE-4C8A-BF07-EEDA3F724511}" type="pres">
      <dgm:prSet presAssocID="{C19DA523-F9E8-4002-BA66-47BB96BD283D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A2AC89F-ACF7-4707-B160-9C0380F4195C}" type="presOf" srcId="{C19DA523-F9E8-4002-BA66-47BB96BD283D}" destId="{F4FFFE4F-B30B-4FE9-BD31-1A480370B74A}" srcOrd="0" destOrd="0" presId="urn:microsoft.com/office/officeart/2005/8/layout/vProcess5"/>
    <dgm:cxn modelId="{134867CE-7FB5-4A67-9BC9-ACBEBD6687BA}" srcId="{C19DA523-F9E8-4002-BA66-47BB96BD283D}" destId="{4F976D0B-A1AE-4938-A84B-6F62567A5A43}" srcOrd="3" destOrd="0" parTransId="{137CCAED-F1D7-46BD-BE8A-58B828CEC4B3}" sibTransId="{89BB714C-2699-4BD0-A281-B3E0870DFB6A}"/>
    <dgm:cxn modelId="{190C2F92-5FC9-4DC0-A522-D7A5BF0D764C}" type="presOf" srcId="{4875AE46-2617-443D-B378-AAD39B73F7A2}" destId="{0C546293-683C-494E-88A1-1989A5101E68}" srcOrd="0" destOrd="0" presId="urn:microsoft.com/office/officeart/2005/8/layout/vProcess5"/>
    <dgm:cxn modelId="{BC8A6F3B-71E4-4DAC-9F52-6A1F33BBC24D}" type="presOf" srcId="{7065D683-04C1-49F6-B361-4CC989281244}" destId="{ADB0193C-EA7E-4967-8B6C-33BFD1211050}" srcOrd="0" destOrd="0" presId="urn:microsoft.com/office/officeart/2005/8/layout/vProcess5"/>
    <dgm:cxn modelId="{E04824F1-997F-463B-B3F0-963CD2AB2069}" type="presOf" srcId="{A959CA8A-DCCA-4F22-8D98-6C465A59FBE0}" destId="{191A6792-B3A9-48A6-854A-DE2CF7E5E41B}" srcOrd="0" destOrd="0" presId="urn:microsoft.com/office/officeart/2005/8/layout/vProcess5"/>
    <dgm:cxn modelId="{82D20370-06A3-4562-B7C6-BE6C32CE2A43}" srcId="{C19DA523-F9E8-4002-BA66-47BB96BD283D}" destId="{06332FF9-252D-4594-9205-3CBCEF0B62BB}" srcOrd="0" destOrd="0" parTransId="{6B4E6E3C-62C9-407A-82EE-AAE0137CBD61}" sibTransId="{7065D683-04C1-49F6-B361-4CC989281244}"/>
    <dgm:cxn modelId="{8DA0C3EE-1823-4EAD-A396-9378CFD6D789}" type="presOf" srcId="{4F976D0B-A1AE-4938-A84B-6F62567A5A43}" destId="{484F54EA-C40B-467F-912B-EDDEE595C849}" srcOrd="0" destOrd="0" presId="urn:microsoft.com/office/officeart/2005/8/layout/vProcess5"/>
    <dgm:cxn modelId="{4F6428A6-34C7-42BB-8B0F-8ABB5A1A88DB}" type="presOf" srcId="{EDFF618C-2680-4740-B147-46C28DFEB998}" destId="{29A4B438-1ECC-424E-9C39-0332DED297F6}" srcOrd="1" destOrd="0" presId="urn:microsoft.com/office/officeart/2005/8/layout/vProcess5"/>
    <dgm:cxn modelId="{E6EF0699-DE96-42BA-8974-C9858B45E6BA}" type="presOf" srcId="{06332FF9-252D-4594-9205-3CBCEF0B62BB}" destId="{6D335781-2AE6-45F3-A183-EDE95E697C64}" srcOrd="1" destOrd="0" presId="urn:microsoft.com/office/officeart/2005/8/layout/vProcess5"/>
    <dgm:cxn modelId="{F7335FE4-6B79-4AC5-A8EB-8AF85A704CBB}" type="presOf" srcId="{06332FF9-252D-4594-9205-3CBCEF0B62BB}" destId="{E34AFB3D-24B5-4C27-946E-F583C0934099}" srcOrd="0" destOrd="0" presId="urn:microsoft.com/office/officeart/2005/8/layout/vProcess5"/>
    <dgm:cxn modelId="{F715EAFD-DD8B-475D-8A72-E006A974125B}" type="presOf" srcId="{EDFF618C-2680-4740-B147-46C28DFEB998}" destId="{77313ADC-6E94-4DF6-A19F-01DAD15F914F}" srcOrd="0" destOrd="0" presId="urn:microsoft.com/office/officeart/2005/8/layout/vProcess5"/>
    <dgm:cxn modelId="{75BEC71B-8331-4598-B1E7-B6B2E604C19F}" srcId="{C19DA523-F9E8-4002-BA66-47BB96BD283D}" destId="{EDFF618C-2680-4740-B147-46C28DFEB998}" srcOrd="1" destOrd="0" parTransId="{43F65C0C-2AB5-4D01-8D6C-41446C4454B1}" sibTransId="{385119A5-97E0-4062-A53F-2D88F0B4AFFA}"/>
    <dgm:cxn modelId="{34B24B2A-375A-48A2-BC87-B611F40FC3A8}" srcId="{C19DA523-F9E8-4002-BA66-47BB96BD283D}" destId="{A959CA8A-DCCA-4F22-8D98-6C465A59FBE0}" srcOrd="2" destOrd="0" parTransId="{F76516C7-52D9-4FB8-A00A-A57D9CE5DABD}" sibTransId="{4875AE46-2617-443D-B378-AAD39B73F7A2}"/>
    <dgm:cxn modelId="{3DBC853E-F614-408D-9ED2-22F91541239F}" type="presOf" srcId="{4F976D0B-A1AE-4938-A84B-6F62567A5A43}" destId="{C5508BA6-45FE-4C8A-BF07-EEDA3F724511}" srcOrd="1" destOrd="0" presId="urn:microsoft.com/office/officeart/2005/8/layout/vProcess5"/>
    <dgm:cxn modelId="{3DA37EAB-48EB-41DF-B58B-56C1BE3C2401}" type="presOf" srcId="{A959CA8A-DCCA-4F22-8D98-6C465A59FBE0}" destId="{E145A978-CB56-445D-9EEC-71706910E266}" srcOrd="1" destOrd="0" presId="urn:microsoft.com/office/officeart/2005/8/layout/vProcess5"/>
    <dgm:cxn modelId="{CCD73F38-B976-4113-AF62-13A6CCF4C4BC}" type="presOf" srcId="{385119A5-97E0-4062-A53F-2D88F0B4AFFA}" destId="{7D85BF07-FCE9-42FB-9F9A-06DA6DBC0F49}" srcOrd="0" destOrd="0" presId="urn:microsoft.com/office/officeart/2005/8/layout/vProcess5"/>
    <dgm:cxn modelId="{AC384F2A-4140-4742-874E-5515F592F8C1}" type="presParOf" srcId="{F4FFFE4F-B30B-4FE9-BD31-1A480370B74A}" destId="{511729D2-C682-4349-AA5F-DADF1CFF2025}" srcOrd="0" destOrd="0" presId="urn:microsoft.com/office/officeart/2005/8/layout/vProcess5"/>
    <dgm:cxn modelId="{93922773-1DE9-419B-AF1A-B19B6304A601}" type="presParOf" srcId="{F4FFFE4F-B30B-4FE9-BD31-1A480370B74A}" destId="{E34AFB3D-24B5-4C27-946E-F583C0934099}" srcOrd="1" destOrd="0" presId="urn:microsoft.com/office/officeart/2005/8/layout/vProcess5"/>
    <dgm:cxn modelId="{6687FE61-C121-4102-AD4F-DF3E037EAB86}" type="presParOf" srcId="{F4FFFE4F-B30B-4FE9-BD31-1A480370B74A}" destId="{77313ADC-6E94-4DF6-A19F-01DAD15F914F}" srcOrd="2" destOrd="0" presId="urn:microsoft.com/office/officeart/2005/8/layout/vProcess5"/>
    <dgm:cxn modelId="{22909E0A-C4E2-4837-B12D-630E1A262341}" type="presParOf" srcId="{F4FFFE4F-B30B-4FE9-BD31-1A480370B74A}" destId="{191A6792-B3A9-48A6-854A-DE2CF7E5E41B}" srcOrd="3" destOrd="0" presId="urn:microsoft.com/office/officeart/2005/8/layout/vProcess5"/>
    <dgm:cxn modelId="{F04C5FD5-2CEB-42D5-B928-DCE198DB8DA4}" type="presParOf" srcId="{F4FFFE4F-B30B-4FE9-BD31-1A480370B74A}" destId="{484F54EA-C40B-467F-912B-EDDEE595C849}" srcOrd="4" destOrd="0" presId="urn:microsoft.com/office/officeart/2005/8/layout/vProcess5"/>
    <dgm:cxn modelId="{555E9B51-C808-4057-B468-706D73554AD1}" type="presParOf" srcId="{F4FFFE4F-B30B-4FE9-BD31-1A480370B74A}" destId="{ADB0193C-EA7E-4967-8B6C-33BFD1211050}" srcOrd="5" destOrd="0" presId="urn:microsoft.com/office/officeart/2005/8/layout/vProcess5"/>
    <dgm:cxn modelId="{3F32C446-F1E0-4E5C-8BDD-18D3F9986C53}" type="presParOf" srcId="{F4FFFE4F-B30B-4FE9-BD31-1A480370B74A}" destId="{7D85BF07-FCE9-42FB-9F9A-06DA6DBC0F49}" srcOrd="6" destOrd="0" presId="urn:microsoft.com/office/officeart/2005/8/layout/vProcess5"/>
    <dgm:cxn modelId="{D4D1C352-8EFE-4822-9ECC-31BD4E002F3B}" type="presParOf" srcId="{F4FFFE4F-B30B-4FE9-BD31-1A480370B74A}" destId="{0C546293-683C-494E-88A1-1989A5101E68}" srcOrd="7" destOrd="0" presId="urn:microsoft.com/office/officeart/2005/8/layout/vProcess5"/>
    <dgm:cxn modelId="{925F0178-9F5A-4116-A20D-F406C36CA5E5}" type="presParOf" srcId="{F4FFFE4F-B30B-4FE9-BD31-1A480370B74A}" destId="{6D335781-2AE6-45F3-A183-EDE95E697C64}" srcOrd="8" destOrd="0" presId="urn:microsoft.com/office/officeart/2005/8/layout/vProcess5"/>
    <dgm:cxn modelId="{DE250B9F-FF09-4B70-9701-DF503A3B3729}" type="presParOf" srcId="{F4FFFE4F-B30B-4FE9-BD31-1A480370B74A}" destId="{29A4B438-1ECC-424E-9C39-0332DED297F6}" srcOrd="9" destOrd="0" presId="urn:microsoft.com/office/officeart/2005/8/layout/vProcess5"/>
    <dgm:cxn modelId="{DCB2677B-76B5-4255-B3C4-BAD2154DE74C}" type="presParOf" srcId="{F4FFFE4F-B30B-4FE9-BD31-1A480370B74A}" destId="{E145A978-CB56-445D-9EEC-71706910E266}" srcOrd="10" destOrd="0" presId="urn:microsoft.com/office/officeart/2005/8/layout/vProcess5"/>
    <dgm:cxn modelId="{D4A307E8-D041-4709-820D-A9FA4F9B0C93}" type="presParOf" srcId="{F4FFFE4F-B30B-4FE9-BD31-1A480370B74A}" destId="{C5508BA6-45FE-4C8A-BF07-EEDA3F724511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9DA523-F9E8-4002-BA66-47BB96BD283D}" type="doc">
      <dgm:prSet loTypeId="urn:microsoft.com/office/officeart/2005/8/layout/vProcess5" loCatId="process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959CA8A-DCCA-4F22-8D98-6C465A59FBE0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F76516C7-52D9-4FB8-A00A-A57D9CE5DABD}" type="parTrans" cxnId="{34B24B2A-375A-48A2-BC87-B611F40FC3A8}">
      <dgm:prSet/>
      <dgm:spPr/>
      <dgm:t>
        <a:bodyPr/>
        <a:lstStyle/>
        <a:p>
          <a:endParaRPr lang="es-MX"/>
        </a:p>
      </dgm:t>
    </dgm:pt>
    <dgm:pt modelId="{4875AE46-2617-443D-B378-AAD39B73F7A2}" type="sibTrans" cxnId="{34B24B2A-375A-48A2-BC87-B611F40FC3A8}">
      <dgm:prSet/>
      <dgm:spPr>
        <a:solidFill>
          <a:schemeClr val="tx2">
            <a:alpha val="90000"/>
          </a:schemeClr>
        </a:solidFill>
      </dgm:spPr>
      <dgm:t>
        <a:bodyPr/>
        <a:lstStyle/>
        <a:p>
          <a:endParaRPr lang="es-MX"/>
        </a:p>
      </dgm:t>
    </dgm:pt>
    <dgm:pt modelId="{4F976D0B-A1AE-4938-A84B-6F62567A5A43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137CCAED-F1D7-46BD-BE8A-58B828CEC4B3}" type="parTrans" cxnId="{134867CE-7FB5-4A67-9BC9-ACBEBD6687BA}">
      <dgm:prSet/>
      <dgm:spPr/>
      <dgm:t>
        <a:bodyPr/>
        <a:lstStyle/>
        <a:p>
          <a:endParaRPr lang="es-MX"/>
        </a:p>
      </dgm:t>
    </dgm:pt>
    <dgm:pt modelId="{89BB714C-2699-4BD0-A281-B3E0870DFB6A}" type="sibTrans" cxnId="{134867CE-7FB5-4A67-9BC9-ACBEBD6687BA}">
      <dgm:prSet/>
      <dgm:spPr/>
      <dgm:t>
        <a:bodyPr/>
        <a:lstStyle/>
        <a:p>
          <a:endParaRPr lang="es-MX"/>
        </a:p>
      </dgm:t>
    </dgm:pt>
    <dgm:pt modelId="{06332FF9-252D-4594-9205-3CBCEF0B62BB}">
      <dgm:prSet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6B4E6E3C-62C9-407A-82EE-AAE0137CBD61}" type="parTrans" cxnId="{82D20370-06A3-4562-B7C6-BE6C32CE2A43}">
      <dgm:prSet/>
      <dgm:spPr/>
      <dgm:t>
        <a:bodyPr/>
        <a:lstStyle/>
        <a:p>
          <a:endParaRPr lang="es-MX"/>
        </a:p>
      </dgm:t>
    </dgm:pt>
    <dgm:pt modelId="{7065D683-04C1-49F6-B361-4CC989281244}" type="sibTrans" cxnId="{82D20370-06A3-4562-B7C6-BE6C32CE2A43}">
      <dgm:prSet/>
      <dgm:spPr>
        <a:solidFill>
          <a:schemeClr val="tx2">
            <a:alpha val="90000"/>
          </a:schemeClr>
        </a:solidFill>
      </dgm:spPr>
      <dgm:t>
        <a:bodyPr/>
        <a:lstStyle/>
        <a:p>
          <a:endParaRPr lang="es-MX"/>
        </a:p>
      </dgm:t>
    </dgm:pt>
    <dgm:pt modelId="{EDFF618C-2680-4740-B147-46C28DFEB998}">
      <dgm:prSet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43F65C0C-2AB5-4D01-8D6C-41446C4454B1}" type="parTrans" cxnId="{75BEC71B-8331-4598-B1E7-B6B2E604C19F}">
      <dgm:prSet/>
      <dgm:spPr/>
      <dgm:t>
        <a:bodyPr/>
        <a:lstStyle/>
        <a:p>
          <a:endParaRPr lang="es-MX"/>
        </a:p>
      </dgm:t>
    </dgm:pt>
    <dgm:pt modelId="{385119A5-97E0-4062-A53F-2D88F0B4AFFA}" type="sibTrans" cxnId="{75BEC71B-8331-4598-B1E7-B6B2E604C19F}">
      <dgm:prSet/>
      <dgm:spPr>
        <a:solidFill>
          <a:schemeClr val="tx2">
            <a:alpha val="90000"/>
          </a:schemeClr>
        </a:solidFill>
      </dgm:spPr>
      <dgm:t>
        <a:bodyPr/>
        <a:lstStyle/>
        <a:p>
          <a:endParaRPr lang="es-MX"/>
        </a:p>
      </dgm:t>
    </dgm:pt>
    <dgm:pt modelId="{F4FFFE4F-B30B-4FE9-BD31-1A480370B74A}" type="pres">
      <dgm:prSet presAssocID="{C19DA523-F9E8-4002-BA66-47BB96BD283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11729D2-C682-4349-AA5F-DADF1CFF2025}" type="pres">
      <dgm:prSet presAssocID="{C19DA523-F9E8-4002-BA66-47BB96BD283D}" presName="dummyMaxCanvas" presStyleCnt="0">
        <dgm:presLayoutVars/>
      </dgm:prSet>
      <dgm:spPr/>
    </dgm:pt>
    <dgm:pt modelId="{E34AFB3D-24B5-4C27-946E-F583C0934099}" type="pres">
      <dgm:prSet presAssocID="{C19DA523-F9E8-4002-BA66-47BB96BD283D}" presName="FourNodes_1" presStyleLbl="node1" presStyleIdx="0" presStyleCnt="4" custLinFactNeighborX="-3989" custLinFactNeighborY="-2239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313ADC-6E94-4DF6-A19F-01DAD15F914F}" type="pres">
      <dgm:prSet presAssocID="{C19DA523-F9E8-4002-BA66-47BB96BD283D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1A6792-B3A9-48A6-854A-DE2CF7E5E41B}" type="pres">
      <dgm:prSet presAssocID="{C19DA523-F9E8-4002-BA66-47BB96BD283D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4F54EA-C40B-467F-912B-EDDEE595C849}" type="pres">
      <dgm:prSet presAssocID="{C19DA523-F9E8-4002-BA66-47BB96BD283D}" presName="FourNodes_4" presStyleLbl="node1" presStyleIdx="3" presStyleCnt="4" custScaleY="1010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B0193C-EA7E-4967-8B6C-33BFD1211050}" type="pres">
      <dgm:prSet presAssocID="{C19DA523-F9E8-4002-BA66-47BB96BD283D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85BF07-FCE9-42FB-9F9A-06DA6DBC0F49}" type="pres">
      <dgm:prSet presAssocID="{C19DA523-F9E8-4002-BA66-47BB96BD283D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546293-683C-494E-88A1-1989A5101E68}" type="pres">
      <dgm:prSet presAssocID="{C19DA523-F9E8-4002-BA66-47BB96BD283D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335781-2AE6-45F3-A183-EDE95E697C64}" type="pres">
      <dgm:prSet presAssocID="{C19DA523-F9E8-4002-BA66-47BB96BD283D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A4B438-1ECC-424E-9C39-0332DED297F6}" type="pres">
      <dgm:prSet presAssocID="{C19DA523-F9E8-4002-BA66-47BB96BD283D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45A978-CB56-445D-9EEC-71706910E266}" type="pres">
      <dgm:prSet presAssocID="{C19DA523-F9E8-4002-BA66-47BB96BD283D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508BA6-45FE-4C8A-BF07-EEDA3F724511}" type="pres">
      <dgm:prSet presAssocID="{C19DA523-F9E8-4002-BA66-47BB96BD283D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A2AC89F-ACF7-4707-B160-9C0380F4195C}" type="presOf" srcId="{C19DA523-F9E8-4002-BA66-47BB96BD283D}" destId="{F4FFFE4F-B30B-4FE9-BD31-1A480370B74A}" srcOrd="0" destOrd="0" presId="urn:microsoft.com/office/officeart/2005/8/layout/vProcess5"/>
    <dgm:cxn modelId="{134867CE-7FB5-4A67-9BC9-ACBEBD6687BA}" srcId="{C19DA523-F9E8-4002-BA66-47BB96BD283D}" destId="{4F976D0B-A1AE-4938-A84B-6F62567A5A43}" srcOrd="3" destOrd="0" parTransId="{137CCAED-F1D7-46BD-BE8A-58B828CEC4B3}" sibTransId="{89BB714C-2699-4BD0-A281-B3E0870DFB6A}"/>
    <dgm:cxn modelId="{190C2F92-5FC9-4DC0-A522-D7A5BF0D764C}" type="presOf" srcId="{4875AE46-2617-443D-B378-AAD39B73F7A2}" destId="{0C546293-683C-494E-88A1-1989A5101E68}" srcOrd="0" destOrd="0" presId="urn:microsoft.com/office/officeart/2005/8/layout/vProcess5"/>
    <dgm:cxn modelId="{BC8A6F3B-71E4-4DAC-9F52-6A1F33BBC24D}" type="presOf" srcId="{7065D683-04C1-49F6-B361-4CC989281244}" destId="{ADB0193C-EA7E-4967-8B6C-33BFD1211050}" srcOrd="0" destOrd="0" presId="urn:microsoft.com/office/officeart/2005/8/layout/vProcess5"/>
    <dgm:cxn modelId="{E04824F1-997F-463B-B3F0-963CD2AB2069}" type="presOf" srcId="{A959CA8A-DCCA-4F22-8D98-6C465A59FBE0}" destId="{191A6792-B3A9-48A6-854A-DE2CF7E5E41B}" srcOrd="0" destOrd="0" presId="urn:microsoft.com/office/officeart/2005/8/layout/vProcess5"/>
    <dgm:cxn modelId="{82D20370-06A3-4562-B7C6-BE6C32CE2A43}" srcId="{C19DA523-F9E8-4002-BA66-47BB96BD283D}" destId="{06332FF9-252D-4594-9205-3CBCEF0B62BB}" srcOrd="0" destOrd="0" parTransId="{6B4E6E3C-62C9-407A-82EE-AAE0137CBD61}" sibTransId="{7065D683-04C1-49F6-B361-4CC989281244}"/>
    <dgm:cxn modelId="{8DA0C3EE-1823-4EAD-A396-9378CFD6D789}" type="presOf" srcId="{4F976D0B-A1AE-4938-A84B-6F62567A5A43}" destId="{484F54EA-C40B-467F-912B-EDDEE595C849}" srcOrd="0" destOrd="0" presId="urn:microsoft.com/office/officeart/2005/8/layout/vProcess5"/>
    <dgm:cxn modelId="{4F6428A6-34C7-42BB-8B0F-8ABB5A1A88DB}" type="presOf" srcId="{EDFF618C-2680-4740-B147-46C28DFEB998}" destId="{29A4B438-1ECC-424E-9C39-0332DED297F6}" srcOrd="1" destOrd="0" presId="urn:microsoft.com/office/officeart/2005/8/layout/vProcess5"/>
    <dgm:cxn modelId="{E6EF0699-DE96-42BA-8974-C9858B45E6BA}" type="presOf" srcId="{06332FF9-252D-4594-9205-3CBCEF0B62BB}" destId="{6D335781-2AE6-45F3-A183-EDE95E697C64}" srcOrd="1" destOrd="0" presId="urn:microsoft.com/office/officeart/2005/8/layout/vProcess5"/>
    <dgm:cxn modelId="{F7335FE4-6B79-4AC5-A8EB-8AF85A704CBB}" type="presOf" srcId="{06332FF9-252D-4594-9205-3CBCEF0B62BB}" destId="{E34AFB3D-24B5-4C27-946E-F583C0934099}" srcOrd="0" destOrd="0" presId="urn:microsoft.com/office/officeart/2005/8/layout/vProcess5"/>
    <dgm:cxn modelId="{F715EAFD-DD8B-475D-8A72-E006A974125B}" type="presOf" srcId="{EDFF618C-2680-4740-B147-46C28DFEB998}" destId="{77313ADC-6E94-4DF6-A19F-01DAD15F914F}" srcOrd="0" destOrd="0" presId="urn:microsoft.com/office/officeart/2005/8/layout/vProcess5"/>
    <dgm:cxn modelId="{75BEC71B-8331-4598-B1E7-B6B2E604C19F}" srcId="{C19DA523-F9E8-4002-BA66-47BB96BD283D}" destId="{EDFF618C-2680-4740-B147-46C28DFEB998}" srcOrd="1" destOrd="0" parTransId="{43F65C0C-2AB5-4D01-8D6C-41446C4454B1}" sibTransId="{385119A5-97E0-4062-A53F-2D88F0B4AFFA}"/>
    <dgm:cxn modelId="{34B24B2A-375A-48A2-BC87-B611F40FC3A8}" srcId="{C19DA523-F9E8-4002-BA66-47BB96BD283D}" destId="{A959CA8A-DCCA-4F22-8D98-6C465A59FBE0}" srcOrd="2" destOrd="0" parTransId="{F76516C7-52D9-4FB8-A00A-A57D9CE5DABD}" sibTransId="{4875AE46-2617-443D-B378-AAD39B73F7A2}"/>
    <dgm:cxn modelId="{3DBC853E-F614-408D-9ED2-22F91541239F}" type="presOf" srcId="{4F976D0B-A1AE-4938-A84B-6F62567A5A43}" destId="{C5508BA6-45FE-4C8A-BF07-EEDA3F724511}" srcOrd="1" destOrd="0" presId="urn:microsoft.com/office/officeart/2005/8/layout/vProcess5"/>
    <dgm:cxn modelId="{3DA37EAB-48EB-41DF-B58B-56C1BE3C2401}" type="presOf" srcId="{A959CA8A-DCCA-4F22-8D98-6C465A59FBE0}" destId="{E145A978-CB56-445D-9EEC-71706910E266}" srcOrd="1" destOrd="0" presId="urn:microsoft.com/office/officeart/2005/8/layout/vProcess5"/>
    <dgm:cxn modelId="{CCD73F38-B976-4113-AF62-13A6CCF4C4BC}" type="presOf" srcId="{385119A5-97E0-4062-A53F-2D88F0B4AFFA}" destId="{7D85BF07-FCE9-42FB-9F9A-06DA6DBC0F49}" srcOrd="0" destOrd="0" presId="urn:microsoft.com/office/officeart/2005/8/layout/vProcess5"/>
    <dgm:cxn modelId="{AC384F2A-4140-4742-874E-5515F592F8C1}" type="presParOf" srcId="{F4FFFE4F-B30B-4FE9-BD31-1A480370B74A}" destId="{511729D2-C682-4349-AA5F-DADF1CFF2025}" srcOrd="0" destOrd="0" presId="urn:microsoft.com/office/officeart/2005/8/layout/vProcess5"/>
    <dgm:cxn modelId="{93922773-1DE9-419B-AF1A-B19B6304A601}" type="presParOf" srcId="{F4FFFE4F-B30B-4FE9-BD31-1A480370B74A}" destId="{E34AFB3D-24B5-4C27-946E-F583C0934099}" srcOrd="1" destOrd="0" presId="urn:microsoft.com/office/officeart/2005/8/layout/vProcess5"/>
    <dgm:cxn modelId="{6687FE61-C121-4102-AD4F-DF3E037EAB86}" type="presParOf" srcId="{F4FFFE4F-B30B-4FE9-BD31-1A480370B74A}" destId="{77313ADC-6E94-4DF6-A19F-01DAD15F914F}" srcOrd="2" destOrd="0" presId="urn:microsoft.com/office/officeart/2005/8/layout/vProcess5"/>
    <dgm:cxn modelId="{22909E0A-C4E2-4837-B12D-630E1A262341}" type="presParOf" srcId="{F4FFFE4F-B30B-4FE9-BD31-1A480370B74A}" destId="{191A6792-B3A9-48A6-854A-DE2CF7E5E41B}" srcOrd="3" destOrd="0" presId="urn:microsoft.com/office/officeart/2005/8/layout/vProcess5"/>
    <dgm:cxn modelId="{F04C5FD5-2CEB-42D5-B928-DCE198DB8DA4}" type="presParOf" srcId="{F4FFFE4F-B30B-4FE9-BD31-1A480370B74A}" destId="{484F54EA-C40B-467F-912B-EDDEE595C849}" srcOrd="4" destOrd="0" presId="urn:microsoft.com/office/officeart/2005/8/layout/vProcess5"/>
    <dgm:cxn modelId="{555E9B51-C808-4057-B468-706D73554AD1}" type="presParOf" srcId="{F4FFFE4F-B30B-4FE9-BD31-1A480370B74A}" destId="{ADB0193C-EA7E-4967-8B6C-33BFD1211050}" srcOrd="5" destOrd="0" presId="urn:microsoft.com/office/officeart/2005/8/layout/vProcess5"/>
    <dgm:cxn modelId="{3F32C446-F1E0-4E5C-8BDD-18D3F9986C53}" type="presParOf" srcId="{F4FFFE4F-B30B-4FE9-BD31-1A480370B74A}" destId="{7D85BF07-FCE9-42FB-9F9A-06DA6DBC0F49}" srcOrd="6" destOrd="0" presId="urn:microsoft.com/office/officeart/2005/8/layout/vProcess5"/>
    <dgm:cxn modelId="{D4D1C352-8EFE-4822-9ECC-31BD4E002F3B}" type="presParOf" srcId="{F4FFFE4F-B30B-4FE9-BD31-1A480370B74A}" destId="{0C546293-683C-494E-88A1-1989A5101E68}" srcOrd="7" destOrd="0" presId="urn:microsoft.com/office/officeart/2005/8/layout/vProcess5"/>
    <dgm:cxn modelId="{925F0178-9F5A-4116-A20D-F406C36CA5E5}" type="presParOf" srcId="{F4FFFE4F-B30B-4FE9-BD31-1A480370B74A}" destId="{6D335781-2AE6-45F3-A183-EDE95E697C64}" srcOrd="8" destOrd="0" presId="urn:microsoft.com/office/officeart/2005/8/layout/vProcess5"/>
    <dgm:cxn modelId="{DE250B9F-FF09-4B70-9701-DF503A3B3729}" type="presParOf" srcId="{F4FFFE4F-B30B-4FE9-BD31-1A480370B74A}" destId="{29A4B438-1ECC-424E-9C39-0332DED297F6}" srcOrd="9" destOrd="0" presId="urn:microsoft.com/office/officeart/2005/8/layout/vProcess5"/>
    <dgm:cxn modelId="{DCB2677B-76B5-4255-B3C4-BAD2154DE74C}" type="presParOf" srcId="{F4FFFE4F-B30B-4FE9-BD31-1A480370B74A}" destId="{E145A978-CB56-445D-9EEC-71706910E266}" srcOrd="10" destOrd="0" presId="urn:microsoft.com/office/officeart/2005/8/layout/vProcess5"/>
    <dgm:cxn modelId="{D4A307E8-D041-4709-820D-A9FA4F9B0C93}" type="presParOf" srcId="{F4FFFE4F-B30B-4FE9-BD31-1A480370B74A}" destId="{C5508BA6-45FE-4C8A-BF07-EEDA3F724511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2BD00A-D905-4821-B247-F16BB4423FC3}" type="doc">
      <dgm:prSet loTypeId="urn:microsoft.com/office/officeart/2005/8/layout/hierarchy5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E65320D-ACB3-4559-B6B5-113733DA298B}">
      <dgm:prSet phldrT="[Texto]"/>
      <dgm:spPr/>
      <dgm:t>
        <a:bodyPr/>
        <a:lstStyle/>
        <a:p>
          <a:r>
            <a:rPr lang="es-MX" dirty="0" smtClean="0"/>
            <a:t>Clasificación</a:t>
          </a:r>
          <a:endParaRPr lang="es-MX" dirty="0"/>
        </a:p>
      </dgm:t>
    </dgm:pt>
    <dgm:pt modelId="{446F799D-1EE1-4076-A878-4270FEF8931F}" type="parTrans" cxnId="{045795D7-114A-4089-B223-9BAF5D89F49A}">
      <dgm:prSet/>
      <dgm:spPr/>
      <dgm:t>
        <a:bodyPr/>
        <a:lstStyle/>
        <a:p>
          <a:endParaRPr lang="es-MX"/>
        </a:p>
      </dgm:t>
    </dgm:pt>
    <dgm:pt modelId="{0A7DA995-3AD3-4695-886F-F9E2D915AC53}" type="sibTrans" cxnId="{045795D7-114A-4089-B223-9BAF5D89F49A}">
      <dgm:prSet/>
      <dgm:spPr/>
      <dgm:t>
        <a:bodyPr/>
        <a:lstStyle/>
        <a:p>
          <a:endParaRPr lang="es-MX"/>
        </a:p>
      </dgm:t>
    </dgm:pt>
    <dgm:pt modelId="{0C728D11-88AC-4912-9F7F-A9549D513EE0}">
      <dgm:prSet phldrT="[Texto]" custT="1"/>
      <dgm:spPr/>
      <dgm:t>
        <a:bodyPr/>
        <a:lstStyle/>
        <a:p>
          <a:r>
            <a:rPr lang="es-MX" sz="1400" b="1" i="0" u="none" dirty="0" smtClean="0"/>
            <a:t>Ordinarias</a:t>
          </a:r>
          <a:endParaRPr lang="es-MX" sz="1400" b="1" i="0" u="none" dirty="0"/>
        </a:p>
      </dgm:t>
    </dgm:pt>
    <dgm:pt modelId="{26413145-777C-4D99-BEF1-264B5AF4BAF8}" type="parTrans" cxnId="{ECFB061B-FC8D-400D-98FD-D0B6F1267CAF}">
      <dgm:prSet/>
      <dgm:spPr/>
      <dgm:t>
        <a:bodyPr/>
        <a:lstStyle/>
        <a:p>
          <a:endParaRPr lang="es-MX"/>
        </a:p>
      </dgm:t>
    </dgm:pt>
    <dgm:pt modelId="{BF7B251C-87B0-4F1E-8759-0E2D0210F1A7}" type="sibTrans" cxnId="{ECFB061B-FC8D-400D-98FD-D0B6F1267CAF}">
      <dgm:prSet/>
      <dgm:spPr/>
      <dgm:t>
        <a:bodyPr/>
        <a:lstStyle/>
        <a:p>
          <a:endParaRPr lang="es-MX"/>
        </a:p>
      </dgm:t>
    </dgm:pt>
    <dgm:pt modelId="{FC5DD622-56F2-4FCA-BF36-E21C4AFA96ED}">
      <dgm:prSet phldrT="[Texto]"/>
      <dgm:spPr/>
      <dgm:t>
        <a:bodyPr/>
        <a:lstStyle/>
        <a:p>
          <a:r>
            <a:rPr lang="es-MX" dirty="0" smtClean="0"/>
            <a:t>Lineales</a:t>
          </a:r>
          <a:endParaRPr lang="es-MX" dirty="0"/>
        </a:p>
      </dgm:t>
    </dgm:pt>
    <dgm:pt modelId="{CB6CE720-D7A8-487E-A2EA-E17A3C86F11F}" type="parTrans" cxnId="{CDE5A155-5403-476B-A3CA-5739F625B610}">
      <dgm:prSet/>
      <dgm:spPr/>
      <dgm:t>
        <a:bodyPr/>
        <a:lstStyle/>
        <a:p>
          <a:endParaRPr lang="es-MX"/>
        </a:p>
      </dgm:t>
    </dgm:pt>
    <dgm:pt modelId="{D322D5AE-4C76-45E2-AA21-FBC8FB6EF106}" type="sibTrans" cxnId="{CDE5A155-5403-476B-A3CA-5739F625B610}">
      <dgm:prSet/>
      <dgm:spPr/>
      <dgm:t>
        <a:bodyPr/>
        <a:lstStyle/>
        <a:p>
          <a:endParaRPr lang="es-MX"/>
        </a:p>
      </dgm:t>
    </dgm:pt>
    <dgm:pt modelId="{3DBFF444-2762-4C04-BF3E-7AC4167F4682}">
      <dgm:prSet phldrT="[Texto]"/>
      <dgm:spPr/>
      <dgm:t>
        <a:bodyPr/>
        <a:lstStyle/>
        <a:p>
          <a:r>
            <a:rPr lang="es-MX" b="0" u="none" dirty="0" smtClean="0"/>
            <a:t>No Lineales</a:t>
          </a:r>
          <a:endParaRPr lang="es-MX" b="0" u="none" dirty="0"/>
        </a:p>
      </dgm:t>
    </dgm:pt>
    <dgm:pt modelId="{79FEBE5E-7057-4932-8E22-8A11F5C6E7B2}" type="parTrans" cxnId="{6876895A-27CA-4A6A-AF1A-9A8DFDC892B8}">
      <dgm:prSet/>
      <dgm:spPr/>
      <dgm:t>
        <a:bodyPr/>
        <a:lstStyle/>
        <a:p>
          <a:endParaRPr lang="es-MX"/>
        </a:p>
      </dgm:t>
    </dgm:pt>
    <dgm:pt modelId="{648F4C12-A09F-4CF1-BAC2-60B0FC666279}" type="sibTrans" cxnId="{6876895A-27CA-4A6A-AF1A-9A8DFDC892B8}">
      <dgm:prSet/>
      <dgm:spPr/>
      <dgm:t>
        <a:bodyPr/>
        <a:lstStyle/>
        <a:p>
          <a:endParaRPr lang="es-MX"/>
        </a:p>
      </dgm:t>
    </dgm:pt>
    <dgm:pt modelId="{83F50F7E-CA31-4CCF-85D0-4ADB90F42AC6}">
      <dgm:prSet phldrT="[Texto]" custT="1"/>
      <dgm:spPr/>
      <dgm:t>
        <a:bodyPr/>
        <a:lstStyle/>
        <a:p>
          <a:r>
            <a:rPr lang="es-MX" sz="1400" b="1" dirty="0" smtClean="0"/>
            <a:t>En Derivadas Parciales</a:t>
          </a:r>
          <a:endParaRPr lang="es-MX" sz="1400" b="1" dirty="0"/>
        </a:p>
      </dgm:t>
    </dgm:pt>
    <dgm:pt modelId="{0A82EF06-BC68-41DE-98D7-48FF65D73570}" type="parTrans" cxnId="{3D5B8FEC-3953-492C-A0D9-6D9258C7BB18}">
      <dgm:prSet/>
      <dgm:spPr/>
      <dgm:t>
        <a:bodyPr/>
        <a:lstStyle/>
        <a:p>
          <a:endParaRPr lang="es-MX"/>
        </a:p>
      </dgm:t>
    </dgm:pt>
    <dgm:pt modelId="{51D03637-AF8F-4DA6-A60F-A2E46EC662BE}" type="sibTrans" cxnId="{3D5B8FEC-3953-492C-A0D9-6D9258C7BB18}">
      <dgm:prSet/>
      <dgm:spPr/>
      <dgm:t>
        <a:bodyPr/>
        <a:lstStyle/>
        <a:p>
          <a:endParaRPr lang="es-MX"/>
        </a:p>
      </dgm:t>
    </dgm:pt>
    <dgm:pt modelId="{AE11250D-0B75-4DC8-A585-0F1ECB1F49EB}">
      <dgm:prSet phldrT="[Texto]"/>
      <dgm:spPr/>
      <dgm:t>
        <a:bodyPr/>
        <a:lstStyle/>
        <a:p>
          <a:r>
            <a:rPr lang="es-MX" dirty="0" smtClean="0"/>
            <a:t>Lineales</a:t>
          </a:r>
          <a:endParaRPr lang="es-MX" dirty="0"/>
        </a:p>
      </dgm:t>
    </dgm:pt>
    <dgm:pt modelId="{5D0D40E3-A09F-447A-815D-E0F6459E02C2}" type="parTrans" cxnId="{01721B6B-4C88-4754-BD21-C4DC06B8F08A}">
      <dgm:prSet/>
      <dgm:spPr/>
      <dgm:t>
        <a:bodyPr/>
        <a:lstStyle/>
        <a:p>
          <a:endParaRPr lang="es-MX"/>
        </a:p>
      </dgm:t>
    </dgm:pt>
    <dgm:pt modelId="{F737CD80-1105-4EB9-8C01-91565090D286}" type="sibTrans" cxnId="{01721B6B-4C88-4754-BD21-C4DC06B8F08A}">
      <dgm:prSet/>
      <dgm:spPr/>
      <dgm:t>
        <a:bodyPr/>
        <a:lstStyle/>
        <a:p>
          <a:endParaRPr lang="es-MX"/>
        </a:p>
      </dgm:t>
    </dgm:pt>
    <dgm:pt modelId="{637EC06C-AD0E-4CDE-80D9-E99ECE1B3ECC}">
      <dgm:prSet phldrT="[Texto]" custT="1"/>
      <dgm:spPr/>
      <dgm:t>
        <a:bodyPr/>
        <a:lstStyle/>
        <a:p>
          <a:r>
            <a:rPr lang="es-MX" sz="2400" b="1" dirty="0" smtClean="0"/>
            <a:t>E.D.</a:t>
          </a:r>
          <a:endParaRPr lang="es-MX" sz="2400" b="1" dirty="0"/>
        </a:p>
      </dgm:t>
    </dgm:pt>
    <dgm:pt modelId="{00DB7641-6D44-4B57-8FA7-2C82CD43C77E}" type="parTrans" cxnId="{CCA4E4CA-4813-42E8-875B-FF64BD556EE2}">
      <dgm:prSet/>
      <dgm:spPr/>
      <dgm:t>
        <a:bodyPr/>
        <a:lstStyle/>
        <a:p>
          <a:endParaRPr lang="es-MX"/>
        </a:p>
      </dgm:t>
    </dgm:pt>
    <dgm:pt modelId="{F45208CB-4D7B-4A48-95EB-92B331C0D776}" type="sibTrans" cxnId="{CCA4E4CA-4813-42E8-875B-FF64BD556EE2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05593D29-4E90-4686-AAC5-130971BA9408}">
          <dgm:prSet phldrT="[Texto]" custT="1"/>
          <dgm:spPr/>
          <dgm:t>
            <a:bodyPr/>
            <a:lstStyle/>
            <a:p>
              <a14:m>
                <m:oMath xmlns:m="http://schemas.openxmlformats.org/officeDocument/2006/math">
                  <m:f>
                    <m:fPr>
                      <m:ctrlPr>
                        <a:rPr lang="es-MX" sz="2800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𝑑𝑦</m:t>
                      </m:r>
                    </m:num>
                    <m:den>
                      <m:r>
                        <a:rPr lang="es-MX" sz="2800" b="0" i="1" smtClean="0">
                          <a:latin typeface="Cambria Math" panose="02040503050406030204" pitchFamily="18" charset="0"/>
                        </a:rPr>
                        <m:t>𝑑𝑥</m:t>
                      </m:r>
                    </m:den>
                  </m:f>
                </m:oMath>
              </a14:m>
              <a:r>
                <a:rPr lang="es-MX" sz="2800" dirty="0" smtClean="0"/>
                <a:t>;</a:t>
              </a:r>
              <a14:m>
                <m:oMath xmlns:m="http://schemas.openxmlformats.org/officeDocument/2006/math">
                  <m:f>
                    <m:fPr>
                      <m:ctrlPr>
                        <a:rPr lang="es-MX" sz="2800" i="1" dirty="0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s-MX" sz="2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s-MX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</m:num>
                    <m:den>
                      <m:r>
                        <a:rPr lang="es-MX" sz="2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s-MX" sz="28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den>
                  </m:f>
                </m:oMath>
              </a14:m>
              <a:endParaRPr lang="es-MX" sz="2800" dirty="0"/>
            </a:p>
          </dgm:t>
        </dgm:pt>
      </mc:Choice>
      <mc:Fallback xmlns="">
        <dgm:pt modelId="{05593D29-4E90-4686-AAC5-130971BA9408}">
          <dgm:prSet phldrT="[Texto]" custT="1"/>
          <dgm:spPr/>
          <dgm:t>
            <a:bodyPr/>
            <a:lstStyle/>
            <a:p>
              <a:r>
                <a:rPr lang="es-MX" sz="2800" b="0" i="0" smtClean="0">
                  <a:latin typeface="Cambria Math" panose="02040503050406030204" pitchFamily="18" charset="0"/>
                </a:rPr>
                <a:t>𝑑𝑦/𝑑𝑥</a:t>
              </a:r>
              <a:r>
                <a:rPr lang="es-MX" sz="2800" dirty="0" smtClean="0"/>
                <a:t>;</a:t>
              </a:r>
              <a:r>
                <a:rPr lang="es-MX" sz="2800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𝛿</a:t>
              </a:r>
              <a:r>
                <a:rPr lang="es-MX" sz="2800" b="0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𝑓/</a:t>
              </a:r>
              <a:r>
                <a:rPr lang="es-MX" sz="2800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𝛿</a:t>
              </a:r>
              <a:r>
                <a:rPr lang="es-MX" sz="2800" b="0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𝑥</a:t>
              </a:r>
              <a:endParaRPr lang="es-MX" sz="2800" dirty="0"/>
            </a:p>
          </dgm:t>
        </dgm:pt>
      </mc:Fallback>
    </mc:AlternateContent>
    <dgm:pt modelId="{3AE1EA16-4C96-482C-B594-792934DF7E0A}" type="parTrans" cxnId="{5100D891-04F3-4BCA-8BC2-ADFBBCFFE9AE}">
      <dgm:prSet/>
      <dgm:spPr/>
      <dgm:t>
        <a:bodyPr/>
        <a:lstStyle/>
        <a:p>
          <a:endParaRPr lang="es-MX"/>
        </a:p>
      </dgm:t>
    </dgm:pt>
    <dgm:pt modelId="{25D26FED-D477-4A55-BD0E-56BD10ACE336}" type="sibTrans" cxnId="{5100D891-04F3-4BCA-8BC2-ADFBBCFFE9AE}">
      <dgm:prSet/>
      <dgm:spPr/>
      <dgm:t>
        <a:bodyPr/>
        <a:lstStyle/>
        <a:p>
          <a:endParaRPr lang="es-MX"/>
        </a:p>
      </dgm:t>
    </dgm:pt>
    <dgm:pt modelId="{7E2B5829-B56E-442B-8197-A612F557A7BC}">
      <dgm:prSet phldrT="[Texto]"/>
      <dgm:spPr/>
      <dgm:t>
        <a:bodyPr/>
        <a:lstStyle/>
        <a:p>
          <a:r>
            <a:rPr lang="es-MX" dirty="0" smtClean="0"/>
            <a:t>Homogéneas y no homogéneas</a:t>
          </a:r>
          <a:endParaRPr lang="es-MX" dirty="0"/>
        </a:p>
      </dgm:t>
    </dgm:pt>
    <dgm:pt modelId="{10F80152-A5ED-49ED-B273-63D240B04331}" type="parTrans" cxnId="{767A1413-A6BC-4E17-A3A7-90ED24B43939}">
      <dgm:prSet/>
      <dgm:spPr/>
      <dgm:t>
        <a:bodyPr/>
        <a:lstStyle/>
        <a:p>
          <a:endParaRPr lang="es-MX"/>
        </a:p>
      </dgm:t>
    </dgm:pt>
    <dgm:pt modelId="{A06061AC-934E-4578-A4BC-EA7D6667C96E}" type="sibTrans" cxnId="{767A1413-A6BC-4E17-A3A7-90ED24B43939}">
      <dgm:prSet/>
      <dgm:spPr/>
      <dgm:t>
        <a:bodyPr/>
        <a:lstStyle/>
        <a:p>
          <a:endParaRPr lang="es-MX"/>
        </a:p>
      </dgm:t>
    </dgm:pt>
    <dgm:pt modelId="{42AF03B5-2A07-4982-BA9F-8B3F699598F9}">
      <dgm:prSet/>
      <dgm:spPr/>
      <dgm:t>
        <a:bodyPr/>
        <a:lstStyle/>
        <a:p>
          <a:r>
            <a:rPr lang="es-MX" dirty="0" smtClean="0"/>
            <a:t>No Lineales</a:t>
          </a:r>
          <a:endParaRPr lang="es-MX" dirty="0"/>
        </a:p>
      </dgm:t>
    </dgm:pt>
    <dgm:pt modelId="{74F5001F-C2F6-4796-A516-E4F3C5C42A49}" type="parTrans" cxnId="{DF6A0025-F25A-4DF4-8055-EA1197FDF9B2}">
      <dgm:prSet/>
      <dgm:spPr/>
      <dgm:t>
        <a:bodyPr/>
        <a:lstStyle/>
        <a:p>
          <a:endParaRPr lang="es-MX"/>
        </a:p>
      </dgm:t>
    </dgm:pt>
    <dgm:pt modelId="{EB49398F-461F-4721-93FF-D7DCF6B45A5E}" type="sibTrans" cxnId="{DF6A0025-F25A-4DF4-8055-EA1197FDF9B2}">
      <dgm:prSet/>
      <dgm:spPr/>
      <dgm:t>
        <a:bodyPr/>
        <a:lstStyle/>
        <a:p>
          <a:endParaRPr lang="es-MX"/>
        </a:p>
      </dgm:t>
    </dgm:pt>
    <dgm:pt modelId="{5A98EDBE-34A0-4631-B363-15F9A2BB6885}" type="pres">
      <dgm:prSet presAssocID="{982BD00A-D905-4821-B247-F16BB4423FC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9FB0B13-CD57-44D1-9EBB-86BBDA455CA4}" type="pres">
      <dgm:prSet presAssocID="{982BD00A-D905-4821-B247-F16BB4423FC3}" presName="hierFlow" presStyleCnt="0"/>
      <dgm:spPr/>
      <dgm:t>
        <a:bodyPr/>
        <a:lstStyle/>
        <a:p>
          <a:endParaRPr lang="es-MX"/>
        </a:p>
      </dgm:t>
    </dgm:pt>
    <dgm:pt modelId="{6632538D-7186-4321-827B-E541E3FF6B4B}" type="pres">
      <dgm:prSet presAssocID="{982BD00A-D905-4821-B247-F16BB4423FC3}" presName="firstBuf" presStyleCnt="0"/>
      <dgm:spPr/>
      <dgm:t>
        <a:bodyPr/>
        <a:lstStyle/>
        <a:p>
          <a:endParaRPr lang="es-MX"/>
        </a:p>
      </dgm:t>
    </dgm:pt>
    <dgm:pt modelId="{677B008B-68C4-42D9-BC69-5FA2FECB520A}" type="pres">
      <dgm:prSet presAssocID="{982BD00A-D905-4821-B247-F16BB4423FC3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F2842C8-6064-4517-9443-606A38249CF0}" type="pres">
      <dgm:prSet presAssocID="{1E65320D-ACB3-4559-B6B5-113733DA298B}" presName="Name17" presStyleCnt="0"/>
      <dgm:spPr/>
      <dgm:t>
        <a:bodyPr/>
        <a:lstStyle/>
        <a:p>
          <a:endParaRPr lang="es-MX"/>
        </a:p>
      </dgm:t>
    </dgm:pt>
    <dgm:pt modelId="{CD3219F0-ED96-4D0C-8B6C-83D4ACF23DC5}" type="pres">
      <dgm:prSet presAssocID="{1E65320D-ACB3-4559-B6B5-113733DA298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921B02D-1136-4EA5-B28F-93630EA7781E}" type="pres">
      <dgm:prSet presAssocID="{1E65320D-ACB3-4559-B6B5-113733DA298B}" presName="hierChild2" presStyleCnt="0"/>
      <dgm:spPr/>
      <dgm:t>
        <a:bodyPr/>
        <a:lstStyle/>
        <a:p>
          <a:endParaRPr lang="es-MX"/>
        </a:p>
      </dgm:t>
    </dgm:pt>
    <dgm:pt modelId="{7B7ED3AE-B186-4A1C-841E-BDF3C14C7F4B}" type="pres">
      <dgm:prSet presAssocID="{26413145-777C-4D99-BEF1-264B5AF4BAF8}" presName="Name25" presStyleLbl="parChTrans1D2" presStyleIdx="0" presStyleCnt="2"/>
      <dgm:spPr/>
      <dgm:t>
        <a:bodyPr/>
        <a:lstStyle/>
        <a:p>
          <a:endParaRPr lang="es-MX"/>
        </a:p>
      </dgm:t>
    </dgm:pt>
    <dgm:pt modelId="{F5F1F83F-FD6C-4AD3-A9CD-A77B0EBC7015}" type="pres">
      <dgm:prSet presAssocID="{26413145-777C-4D99-BEF1-264B5AF4BAF8}" presName="connTx" presStyleLbl="parChTrans1D2" presStyleIdx="0" presStyleCnt="2"/>
      <dgm:spPr/>
      <dgm:t>
        <a:bodyPr/>
        <a:lstStyle/>
        <a:p>
          <a:endParaRPr lang="es-MX"/>
        </a:p>
      </dgm:t>
    </dgm:pt>
    <dgm:pt modelId="{C2146D72-D37F-4C08-BF51-12AA7170243C}" type="pres">
      <dgm:prSet presAssocID="{0C728D11-88AC-4912-9F7F-A9549D513EE0}" presName="Name30" presStyleCnt="0"/>
      <dgm:spPr/>
      <dgm:t>
        <a:bodyPr/>
        <a:lstStyle/>
        <a:p>
          <a:endParaRPr lang="es-MX"/>
        </a:p>
      </dgm:t>
    </dgm:pt>
    <dgm:pt modelId="{B7B8D9AE-DC59-4D51-A781-E50567F4C88A}" type="pres">
      <dgm:prSet presAssocID="{0C728D11-88AC-4912-9F7F-A9549D513EE0}" presName="level2Shape" presStyleLbl="node2" presStyleIdx="0" presStyleCnt="2" custLinFactNeighborX="-2071" custLinFactNeighborY="-16920"/>
      <dgm:spPr/>
      <dgm:t>
        <a:bodyPr/>
        <a:lstStyle/>
        <a:p>
          <a:endParaRPr lang="es-MX"/>
        </a:p>
      </dgm:t>
    </dgm:pt>
    <dgm:pt modelId="{E98AFC20-EB31-4E95-8B21-7AB55FDFF0CD}" type="pres">
      <dgm:prSet presAssocID="{0C728D11-88AC-4912-9F7F-A9549D513EE0}" presName="hierChild3" presStyleCnt="0"/>
      <dgm:spPr/>
      <dgm:t>
        <a:bodyPr/>
        <a:lstStyle/>
        <a:p>
          <a:endParaRPr lang="es-MX"/>
        </a:p>
      </dgm:t>
    </dgm:pt>
    <dgm:pt modelId="{B48F93D7-239A-4791-890C-E5A9F6F4E433}" type="pres">
      <dgm:prSet presAssocID="{CB6CE720-D7A8-487E-A2EA-E17A3C86F11F}" presName="Name25" presStyleLbl="parChTrans1D3" presStyleIdx="0" presStyleCnt="4"/>
      <dgm:spPr/>
      <dgm:t>
        <a:bodyPr/>
        <a:lstStyle/>
        <a:p>
          <a:endParaRPr lang="es-MX"/>
        </a:p>
      </dgm:t>
    </dgm:pt>
    <dgm:pt modelId="{EB71315C-4DBA-489C-9EB6-D9DDC6012DFB}" type="pres">
      <dgm:prSet presAssocID="{CB6CE720-D7A8-487E-A2EA-E17A3C86F11F}" presName="connTx" presStyleLbl="parChTrans1D3" presStyleIdx="0" presStyleCnt="4"/>
      <dgm:spPr/>
      <dgm:t>
        <a:bodyPr/>
        <a:lstStyle/>
        <a:p>
          <a:endParaRPr lang="es-MX"/>
        </a:p>
      </dgm:t>
    </dgm:pt>
    <dgm:pt modelId="{8859769E-C3B8-4076-9B7E-AFFAD3B843A0}" type="pres">
      <dgm:prSet presAssocID="{FC5DD622-56F2-4FCA-BF36-E21C4AFA96ED}" presName="Name30" presStyleCnt="0"/>
      <dgm:spPr/>
      <dgm:t>
        <a:bodyPr/>
        <a:lstStyle/>
        <a:p>
          <a:endParaRPr lang="es-MX"/>
        </a:p>
      </dgm:t>
    </dgm:pt>
    <dgm:pt modelId="{FB4C7A9A-2C7C-4DF9-B3FB-AAEC29349215}" type="pres">
      <dgm:prSet presAssocID="{FC5DD622-56F2-4FCA-BF36-E21C4AFA96ED}" presName="level2Shape" presStyleLbl="node3" presStyleIdx="0" presStyleCnt="4"/>
      <dgm:spPr/>
      <dgm:t>
        <a:bodyPr/>
        <a:lstStyle/>
        <a:p>
          <a:endParaRPr lang="es-MX"/>
        </a:p>
      </dgm:t>
    </dgm:pt>
    <dgm:pt modelId="{1EB6F612-7C0D-448F-9A65-20BAD3A5FEDC}" type="pres">
      <dgm:prSet presAssocID="{FC5DD622-56F2-4FCA-BF36-E21C4AFA96ED}" presName="hierChild3" presStyleCnt="0"/>
      <dgm:spPr/>
      <dgm:t>
        <a:bodyPr/>
        <a:lstStyle/>
        <a:p>
          <a:endParaRPr lang="es-MX"/>
        </a:p>
      </dgm:t>
    </dgm:pt>
    <dgm:pt modelId="{5BC7479D-4112-41FF-89FA-CC2D0C01AB84}" type="pres">
      <dgm:prSet presAssocID="{79FEBE5E-7057-4932-8E22-8A11F5C6E7B2}" presName="Name25" presStyleLbl="parChTrans1D3" presStyleIdx="1" presStyleCnt="4"/>
      <dgm:spPr/>
      <dgm:t>
        <a:bodyPr/>
        <a:lstStyle/>
        <a:p>
          <a:endParaRPr lang="es-MX"/>
        </a:p>
      </dgm:t>
    </dgm:pt>
    <dgm:pt modelId="{1BD3A5E3-844C-4BDC-82B0-74C6F9B809AF}" type="pres">
      <dgm:prSet presAssocID="{79FEBE5E-7057-4932-8E22-8A11F5C6E7B2}" presName="connTx" presStyleLbl="parChTrans1D3" presStyleIdx="1" presStyleCnt="4"/>
      <dgm:spPr/>
      <dgm:t>
        <a:bodyPr/>
        <a:lstStyle/>
        <a:p>
          <a:endParaRPr lang="es-MX"/>
        </a:p>
      </dgm:t>
    </dgm:pt>
    <dgm:pt modelId="{F74EA729-D6AC-41D6-AC44-3DDD7E6377FB}" type="pres">
      <dgm:prSet presAssocID="{3DBFF444-2762-4C04-BF3E-7AC4167F4682}" presName="Name30" presStyleCnt="0"/>
      <dgm:spPr/>
      <dgm:t>
        <a:bodyPr/>
        <a:lstStyle/>
        <a:p>
          <a:endParaRPr lang="es-MX"/>
        </a:p>
      </dgm:t>
    </dgm:pt>
    <dgm:pt modelId="{5E326234-28D2-49D2-9388-5829611791C8}" type="pres">
      <dgm:prSet presAssocID="{3DBFF444-2762-4C04-BF3E-7AC4167F4682}" presName="level2Shape" presStyleLbl="node3" presStyleIdx="1" presStyleCnt="4"/>
      <dgm:spPr/>
      <dgm:t>
        <a:bodyPr/>
        <a:lstStyle/>
        <a:p>
          <a:endParaRPr lang="es-MX"/>
        </a:p>
      </dgm:t>
    </dgm:pt>
    <dgm:pt modelId="{2AF7E013-350C-4186-AE62-55F1B281C218}" type="pres">
      <dgm:prSet presAssocID="{3DBFF444-2762-4C04-BF3E-7AC4167F4682}" presName="hierChild3" presStyleCnt="0"/>
      <dgm:spPr/>
      <dgm:t>
        <a:bodyPr/>
        <a:lstStyle/>
        <a:p>
          <a:endParaRPr lang="es-MX"/>
        </a:p>
      </dgm:t>
    </dgm:pt>
    <dgm:pt modelId="{8F2F310D-0978-4D6C-98A9-00351BA63B7D}" type="pres">
      <dgm:prSet presAssocID="{0A82EF06-BC68-41DE-98D7-48FF65D73570}" presName="Name25" presStyleLbl="parChTrans1D2" presStyleIdx="1" presStyleCnt="2"/>
      <dgm:spPr/>
      <dgm:t>
        <a:bodyPr/>
        <a:lstStyle/>
        <a:p>
          <a:endParaRPr lang="es-MX"/>
        </a:p>
      </dgm:t>
    </dgm:pt>
    <dgm:pt modelId="{DF00F0E8-DD23-45BA-A6B5-4E328D3E97A0}" type="pres">
      <dgm:prSet presAssocID="{0A82EF06-BC68-41DE-98D7-48FF65D73570}" presName="connTx" presStyleLbl="parChTrans1D2" presStyleIdx="1" presStyleCnt="2"/>
      <dgm:spPr/>
      <dgm:t>
        <a:bodyPr/>
        <a:lstStyle/>
        <a:p>
          <a:endParaRPr lang="es-MX"/>
        </a:p>
      </dgm:t>
    </dgm:pt>
    <dgm:pt modelId="{E5A20A06-ECA7-4097-9DE8-4A5FD56BA4F7}" type="pres">
      <dgm:prSet presAssocID="{83F50F7E-CA31-4CCF-85D0-4ADB90F42AC6}" presName="Name30" presStyleCnt="0"/>
      <dgm:spPr/>
      <dgm:t>
        <a:bodyPr/>
        <a:lstStyle/>
        <a:p>
          <a:endParaRPr lang="es-MX"/>
        </a:p>
      </dgm:t>
    </dgm:pt>
    <dgm:pt modelId="{4E4BF7DA-E2B6-42C3-916D-3184847CB113}" type="pres">
      <dgm:prSet presAssocID="{83F50F7E-CA31-4CCF-85D0-4ADB90F42AC6}" presName="level2Shape" presStyleLbl="node2" presStyleIdx="1" presStyleCnt="2"/>
      <dgm:spPr/>
      <dgm:t>
        <a:bodyPr/>
        <a:lstStyle/>
        <a:p>
          <a:endParaRPr lang="es-MX"/>
        </a:p>
      </dgm:t>
    </dgm:pt>
    <dgm:pt modelId="{1035A69D-1132-4C85-8DC9-BBD1E8A889A4}" type="pres">
      <dgm:prSet presAssocID="{83F50F7E-CA31-4CCF-85D0-4ADB90F42AC6}" presName="hierChild3" presStyleCnt="0"/>
      <dgm:spPr/>
      <dgm:t>
        <a:bodyPr/>
        <a:lstStyle/>
        <a:p>
          <a:endParaRPr lang="es-MX"/>
        </a:p>
      </dgm:t>
    </dgm:pt>
    <dgm:pt modelId="{3BEE98E1-ED50-4ABB-9373-DAB7BEEE19AC}" type="pres">
      <dgm:prSet presAssocID="{5D0D40E3-A09F-447A-815D-E0F6459E02C2}" presName="Name25" presStyleLbl="parChTrans1D3" presStyleIdx="2" presStyleCnt="4"/>
      <dgm:spPr/>
      <dgm:t>
        <a:bodyPr/>
        <a:lstStyle/>
        <a:p>
          <a:endParaRPr lang="es-MX"/>
        </a:p>
      </dgm:t>
    </dgm:pt>
    <dgm:pt modelId="{25B2E3AC-FC2B-4BED-A546-0437B3148ADD}" type="pres">
      <dgm:prSet presAssocID="{5D0D40E3-A09F-447A-815D-E0F6459E02C2}" presName="connTx" presStyleLbl="parChTrans1D3" presStyleIdx="2" presStyleCnt="4"/>
      <dgm:spPr/>
      <dgm:t>
        <a:bodyPr/>
        <a:lstStyle/>
        <a:p>
          <a:endParaRPr lang="es-MX"/>
        </a:p>
      </dgm:t>
    </dgm:pt>
    <dgm:pt modelId="{F010AD3A-2F44-4575-A84A-88086986F443}" type="pres">
      <dgm:prSet presAssocID="{AE11250D-0B75-4DC8-A585-0F1ECB1F49EB}" presName="Name30" presStyleCnt="0"/>
      <dgm:spPr/>
      <dgm:t>
        <a:bodyPr/>
        <a:lstStyle/>
        <a:p>
          <a:endParaRPr lang="es-MX"/>
        </a:p>
      </dgm:t>
    </dgm:pt>
    <dgm:pt modelId="{F90CFF5E-6AB1-4CBE-BC71-254CCE77988E}" type="pres">
      <dgm:prSet presAssocID="{AE11250D-0B75-4DC8-A585-0F1ECB1F49EB}" presName="level2Shape" presStyleLbl="node3" presStyleIdx="2" presStyleCnt="4"/>
      <dgm:spPr/>
      <dgm:t>
        <a:bodyPr/>
        <a:lstStyle/>
        <a:p>
          <a:endParaRPr lang="es-MX"/>
        </a:p>
      </dgm:t>
    </dgm:pt>
    <dgm:pt modelId="{8ECD84DC-8751-4E79-81AF-F019CE4288CC}" type="pres">
      <dgm:prSet presAssocID="{AE11250D-0B75-4DC8-A585-0F1ECB1F49EB}" presName="hierChild3" presStyleCnt="0"/>
      <dgm:spPr/>
      <dgm:t>
        <a:bodyPr/>
        <a:lstStyle/>
        <a:p>
          <a:endParaRPr lang="es-MX"/>
        </a:p>
      </dgm:t>
    </dgm:pt>
    <dgm:pt modelId="{12AE250B-0D00-4EC5-80AC-B058219B2599}" type="pres">
      <dgm:prSet presAssocID="{74F5001F-C2F6-4796-A516-E4F3C5C42A49}" presName="Name25" presStyleLbl="parChTrans1D3" presStyleIdx="3" presStyleCnt="4"/>
      <dgm:spPr/>
      <dgm:t>
        <a:bodyPr/>
        <a:lstStyle/>
        <a:p>
          <a:endParaRPr lang="es-MX"/>
        </a:p>
      </dgm:t>
    </dgm:pt>
    <dgm:pt modelId="{FF76A7FD-B1BE-4A48-99D5-128B1E31675E}" type="pres">
      <dgm:prSet presAssocID="{74F5001F-C2F6-4796-A516-E4F3C5C42A49}" presName="connTx" presStyleLbl="parChTrans1D3" presStyleIdx="3" presStyleCnt="4"/>
      <dgm:spPr/>
      <dgm:t>
        <a:bodyPr/>
        <a:lstStyle/>
        <a:p>
          <a:endParaRPr lang="es-MX"/>
        </a:p>
      </dgm:t>
    </dgm:pt>
    <dgm:pt modelId="{23407E74-0ADE-4BA0-9F41-D7F0BC2BEF3A}" type="pres">
      <dgm:prSet presAssocID="{42AF03B5-2A07-4982-BA9F-8B3F699598F9}" presName="Name30" presStyleCnt="0"/>
      <dgm:spPr/>
      <dgm:t>
        <a:bodyPr/>
        <a:lstStyle/>
        <a:p>
          <a:endParaRPr lang="es-MX"/>
        </a:p>
      </dgm:t>
    </dgm:pt>
    <dgm:pt modelId="{1A896481-1B2C-4861-87A7-A1DE7CFCC22F}" type="pres">
      <dgm:prSet presAssocID="{42AF03B5-2A07-4982-BA9F-8B3F699598F9}" presName="level2Shape" presStyleLbl="node3" presStyleIdx="3" presStyleCnt="4"/>
      <dgm:spPr/>
      <dgm:t>
        <a:bodyPr/>
        <a:lstStyle/>
        <a:p>
          <a:endParaRPr lang="es-MX"/>
        </a:p>
      </dgm:t>
    </dgm:pt>
    <dgm:pt modelId="{28C0E8FC-D6BA-4BDC-9E3F-77684507C3F6}" type="pres">
      <dgm:prSet presAssocID="{42AF03B5-2A07-4982-BA9F-8B3F699598F9}" presName="hierChild3" presStyleCnt="0"/>
      <dgm:spPr/>
      <dgm:t>
        <a:bodyPr/>
        <a:lstStyle/>
        <a:p>
          <a:endParaRPr lang="es-MX"/>
        </a:p>
      </dgm:t>
    </dgm:pt>
    <dgm:pt modelId="{50559C2C-E897-41C3-971D-7C28EC36DC63}" type="pres">
      <dgm:prSet presAssocID="{982BD00A-D905-4821-B247-F16BB4423FC3}" presName="bgShapesFlow" presStyleCnt="0"/>
      <dgm:spPr/>
      <dgm:t>
        <a:bodyPr/>
        <a:lstStyle/>
        <a:p>
          <a:endParaRPr lang="es-MX"/>
        </a:p>
      </dgm:t>
    </dgm:pt>
    <dgm:pt modelId="{4BB6AFF6-D9B4-4D39-8C11-FC3DF85EF39A}" type="pres">
      <dgm:prSet presAssocID="{637EC06C-AD0E-4CDE-80D9-E99ECE1B3ECC}" presName="rectComp" presStyleCnt="0"/>
      <dgm:spPr/>
      <dgm:t>
        <a:bodyPr/>
        <a:lstStyle/>
        <a:p>
          <a:endParaRPr lang="es-MX"/>
        </a:p>
      </dgm:t>
    </dgm:pt>
    <dgm:pt modelId="{A6B926E2-2322-4FB1-9C80-8154311AE5F8}" type="pres">
      <dgm:prSet presAssocID="{637EC06C-AD0E-4CDE-80D9-E99ECE1B3ECC}" presName="bgRect" presStyleLbl="bgShp" presStyleIdx="0" presStyleCnt="3"/>
      <dgm:spPr/>
      <dgm:t>
        <a:bodyPr/>
        <a:lstStyle/>
        <a:p>
          <a:endParaRPr lang="es-MX"/>
        </a:p>
      </dgm:t>
    </dgm:pt>
    <dgm:pt modelId="{2341E5F1-5099-443D-97C8-5F6E401AAE0F}" type="pres">
      <dgm:prSet presAssocID="{637EC06C-AD0E-4CDE-80D9-E99ECE1B3ECC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85A4F7-2593-44B2-BC70-6F48E99FEBA0}" type="pres">
      <dgm:prSet presAssocID="{637EC06C-AD0E-4CDE-80D9-E99ECE1B3ECC}" presName="spComp" presStyleCnt="0"/>
      <dgm:spPr/>
      <dgm:t>
        <a:bodyPr/>
        <a:lstStyle/>
        <a:p>
          <a:endParaRPr lang="es-MX"/>
        </a:p>
      </dgm:t>
    </dgm:pt>
    <dgm:pt modelId="{2B734717-4557-4E32-AD8F-CED5DDE69F2A}" type="pres">
      <dgm:prSet presAssocID="{637EC06C-AD0E-4CDE-80D9-E99ECE1B3ECC}" presName="hSp" presStyleCnt="0"/>
      <dgm:spPr/>
      <dgm:t>
        <a:bodyPr/>
        <a:lstStyle/>
        <a:p>
          <a:endParaRPr lang="es-MX"/>
        </a:p>
      </dgm:t>
    </dgm:pt>
    <dgm:pt modelId="{CEA916A2-FEB6-4AC9-BEE6-754904384E06}" type="pres">
      <dgm:prSet presAssocID="{05593D29-4E90-4686-AAC5-130971BA9408}" presName="rectComp" presStyleCnt="0"/>
      <dgm:spPr/>
      <dgm:t>
        <a:bodyPr/>
        <a:lstStyle/>
        <a:p>
          <a:endParaRPr lang="es-MX"/>
        </a:p>
      </dgm:t>
    </dgm:pt>
    <dgm:pt modelId="{D2AFCAAB-7985-42CA-935A-BB8B86A76709}" type="pres">
      <dgm:prSet presAssocID="{05593D29-4E90-4686-AAC5-130971BA9408}" presName="bgRect" presStyleLbl="bgShp" presStyleIdx="1" presStyleCnt="3"/>
      <dgm:spPr/>
      <dgm:t>
        <a:bodyPr/>
        <a:lstStyle/>
        <a:p>
          <a:endParaRPr lang="es-MX"/>
        </a:p>
      </dgm:t>
    </dgm:pt>
    <dgm:pt modelId="{C5C0CC1A-5F07-415E-A433-3D60ABAAC92B}" type="pres">
      <dgm:prSet presAssocID="{05593D29-4E90-4686-AAC5-130971BA9408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49F616-66AF-4927-9965-49A964DA9595}" type="pres">
      <dgm:prSet presAssocID="{05593D29-4E90-4686-AAC5-130971BA9408}" presName="spComp" presStyleCnt="0"/>
      <dgm:spPr/>
      <dgm:t>
        <a:bodyPr/>
        <a:lstStyle/>
        <a:p>
          <a:endParaRPr lang="es-MX"/>
        </a:p>
      </dgm:t>
    </dgm:pt>
    <dgm:pt modelId="{7B6925F9-BD1C-4554-828D-4B6D02D1AE06}" type="pres">
      <dgm:prSet presAssocID="{05593D29-4E90-4686-AAC5-130971BA9408}" presName="hSp" presStyleCnt="0"/>
      <dgm:spPr/>
      <dgm:t>
        <a:bodyPr/>
        <a:lstStyle/>
        <a:p>
          <a:endParaRPr lang="es-MX"/>
        </a:p>
      </dgm:t>
    </dgm:pt>
    <dgm:pt modelId="{1297E28B-0767-4C48-B1E7-D04980FCB19A}" type="pres">
      <dgm:prSet presAssocID="{7E2B5829-B56E-442B-8197-A612F557A7BC}" presName="rectComp" presStyleCnt="0"/>
      <dgm:spPr/>
      <dgm:t>
        <a:bodyPr/>
        <a:lstStyle/>
        <a:p>
          <a:endParaRPr lang="es-MX"/>
        </a:p>
      </dgm:t>
    </dgm:pt>
    <dgm:pt modelId="{99597AD2-2F4F-4B75-B336-C6A04132CDE0}" type="pres">
      <dgm:prSet presAssocID="{7E2B5829-B56E-442B-8197-A612F557A7BC}" presName="bgRect" presStyleLbl="bgShp" presStyleIdx="2" presStyleCnt="3"/>
      <dgm:spPr/>
      <dgm:t>
        <a:bodyPr/>
        <a:lstStyle/>
        <a:p>
          <a:endParaRPr lang="es-MX"/>
        </a:p>
      </dgm:t>
    </dgm:pt>
    <dgm:pt modelId="{059A67EC-7C2F-40D6-A809-D970F3B20E1E}" type="pres">
      <dgm:prSet presAssocID="{7E2B5829-B56E-442B-8197-A612F557A7BC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6F99DE7-791F-4D2C-ACF6-2BE93DD8B23D}" type="presOf" srcId="{637EC06C-AD0E-4CDE-80D9-E99ECE1B3ECC}" destId="{A6B926E2-2322-4FB1-9C80-8154311AE5F8}" srcOrd="0" destOrd="0" presId="urn:microsoft.com/office/officeart/2005/8/layout/hierarchy5"/>
    <dgm:cxn modelId="{FA81B88C-91C0-4237-8B20-6580F9AF0F8A}" type="presOf" srcId="{0C728D11-88AC-4912-9F7F-A9549D513EE0}" destId="{B7B8D9AE-DC59-4D51-A781-E50567F4C88A}" srcOrd="0" destOrd="0" presId="urn:microsoft.com/office/officeart/2005/8/layout/hierarchy5"/>
    <dgm:cxn modelId="{FFC8E938-C6B6-47BB-B2A4-71DD3BFB4807}" type="presOf" srcId="{26413145-777C-4D99-BEF1-264B5AF4BAF8}" destId="{7B7ED3AE-B186-4A1C-841E-BDF3C14C7F4B}" srcOrd="0" destOrd="0" presId="urn:microsoft.com/office/officeart/2005/8/layout/hierarchy5"/>
    <dgm:cxn modelId="{7E5A8666-BBDB-470F-9925-B5395FB2D370}" type="presOf" srcId="{74F5001F-C2F6-4796-A516-E4F3C5C42A49}" destId="{12AE250B-0D00-4EC5-80AC-B058219B2599}" srcOrd="0" destOrd="0" presId="urn:microsoft.com/office/officeart/2005/8/layout/hierarchy5"/>
    <dgm:cxn modelId="{E3929D82-170C-40B4-A7E5-F4BBB0699CF6}" type="presOf" srcId="{0A82EF06-BC68-41DE-98D7-48FF65D73570}" destId="{DF00F0E8-DD23-45BA-A6B5-4E328D3E97A0}" srcOrd="1" destOrd="0" presId="urn:microsoft.com/office/officeart/2005/8/layout/hierarchy5"/>
    <dgm:cxn modelId="{32B7DA7A-0277-42B1-BF59-D3E6FB128478}" type="presOf" srcId="{79FEBE5E-7057-4932-8E22-8A11F5C6E7B2}" destId="{5BC7479D-4112-41FF-89FA-CC2D0C01AB84}" srcOrd="0" destOrd="0" presId="urn:microsoft.com/office/officeart/2005/8/layout/hierarchy5"/>
    <dgm:cxn modelId="{AAA9B93E-6265-4F39-B460-1E4472DA5540}" type="presOf" srcId="{CB6CE720-D7A8-487E-A2EA-E17A3C86F11F}" destId="{EB71315C-4DBA-489C-9EB6-D9DDC6012DFB}" srcOrd="1" destOrd="0" presId="urn:microsoft.com/office/officeart/2005/8/layout/hierarchy5"/>
    <dgm:cxn modelId="{5DE5BABD-C981-4825-BAFE-57D11C8C94DD}" type="presOf" srcId="{FC5DD622-56F2-4FCA-BF36-E21C4AFA96ED}" destId="{FB4C7A9A-2C7C-4DF9-B3FB-AAEC29349215}" srcOrd="0" destOrd="0" presId="urn:microsoft.com/office/officeart/2005/8/layout/hierarchy5"/>
    <dgm:cxn modelId="{1FE792D9-D8E3-4647-906D-9852C49964C6}" type="presOf" srcId="{05593D29-4E90-4686-AAC5-130971BA9408}" destId="{D2AFCAAB-7985-42CA-935A-BB8B86A76709}" srcOrd="0" destOrd="0" presId="urn:microsoft.com/office/officeart/2005/8/layout/hierarchy5"/>
    <dgm:cxn modelId="{4001B677-CC47-4B4F-9B75-5AF84D3D24DA}" type="presOf" srcId="{0A82EF06-BC68-41DE-98D7-48FF65D73570}" destId="{8F2F310D-0978-4D6C-98A9-00351BA63B7D}" srcOrd="0" destOrd="0" presId="urn:microsoft.com/office/officeart/2005/8/layout/hierarchy5"/>
    <dgm:cxn modelId="{44A96AB1-0866-4578-8E2D-5F148795FE70}" type="presOf" srcId="{26413145-777C-4D99-BEF1-264B5AF4BAF8}" destId="{F5F1F83F-FD6C-4AD3-A9CD-A77B0EBC7015}" srcOrd="1" destOrd="0" presId="urn:microsoft.com/office/officeart/2005/8/layout/hierarchy5"/>
    <dgm:cxn modelId="{F038D2D9-BF82-4E01-BDDA-73175A1DAFC3}" type="presOf" srcId="{5D0D40E3-A09F-447A-815D-E0F6459E02C2}" destId="{25B2E3AC-FC2B-4BED-A546-0437B3148ADD}" srcOrd="1" destOrd="0" presId="urn:microsoft.com/office/officeart/2005/8/layout/hierarchy5"/>
    <dgm:cxn modelId="{4F11C950-503F-4BF9-82E3-D1098C38A08B}" type="presOf" srcId="{982BD00A-D905-4821-B247-F16BB4423FC3}" destId="{5A98EDBE-34A0-4631-B363-15F9A2BB6885}" srcOrd="0" destOrd="0" presId="urn:microsoft.com/office/officeart/2005/8/layout/hierarchy5"/>
    <dgm:cxn modelId="{01721B6B-4C88-4754-BD21-C4DC06B8F08A}" srcId="{83F50F7E-CA31-4CCF-85D0-4ADB90F42AC6}" destId="{AE11250D-0B75-4DC8-A585-0F1ECB1F49EB}" srcOrd="0" destOrd="0" parTransId="{5D0D40E3-A09F-447A-815D-E0F6459E02C2}" sibTransId="{F737CD80-1105-4EB9-8C01-91565090D286}"/>
    <dgm:cxn modelId="{045795D7-114A-4089-B223-9BAF5D89F49A}" srcId="{982BD00A-D905-4821-B247-F16BB4423FC3}" destId="{1E65320D-ACB3-4559-B6B5-113733DA298B}" srcOrd="0" destOrd="0" parTransId="{446F799D-1EE1-4076-A878-4270FEF8931F}" sibTransId="{0A7DA995-3AD3-4695-886F-F9E2D915AC53}"/>
    <dgm:cxn modelId="{5100D891-04F3-4BCA-8BC2-ADFBBCFFE9AE}" srcId="{982BD00A-D905-4821-B247-F16BB4423FC3}" destId="{05593D29-4E90-4686-AAC5-130971BA9408}" srcOrd="2" destOrd="0" parTransId="{3AE1EA16-4C96-482C-B594-792934DF7E0A}" sibTransId="{25D26FED-D477-4A55-BD0E-56BD10ACE336}"/>
    <dgm:cxn modelId="{DF6A0025-F25A-4DF4-8055-EA1197FDF9B2}" srcId="{83F50F7E-CA31-4CCF-85D0-4ADB90F42AC6}" destId="{42AF03B5-2A07-4982-BA9F-8B3F699598F9}" srcOrd="1" destOrd="0" parTransId="{74F5001F-C2F6-4796-A516-E4F3C5C42A49}" sibTransId="{EB49398F-461F-4721-93FF-D7DCF6B45A5E}"/>
    <dgm:cxn modelId="{9EBC77A3-F7F1-4E9D-9059-98EEA89007F2}" type="presOf" srcId="{42AF03B5-2A07-4982-BA9F-8B3F699598F9}" destId="{1A896481-1B2C-4861-87A7-A1DE7CFCC22F}" srcOrd="0" destOrd="0" presId="urn:microsoft.com/office/officeart/2005/8/layout/hierarchy5"/>
    <dgm:cxn modelId="{CDE5A155-5403-476B-A3CA-5739F625B610}" srcId="{0C728D11-88AC-4912-9F7F-A9549D513EE0}" destId="{FC5DD622-56F2-4FCA-BF36-E21C4AFA96ED}" srcOrd="0" destOrd="0" parTransId="{CB6CE720-D7A8-487E-A2EA-E17A3C86F11F}" sibTransId="{D322D5AE-4C76-45E2-AA21-FBC8FB6EF106}"/>
    <dgm:cxn modelId="{95D7AEA5-956E-49B4-9E58-3C113546732C}" type="presOf" srcId="{637EC06C-AD0E-4CDE-80D9-E99ECE1B3ECC}" destId="{2341E5F1-5099-443D-97C8-5F6E401AAE0F}" srcOrd="1" destOrd="0" presId="urn:microsoft.com/office/officeart/2005/8/layout/hierarchy5"/>
    <dgm:cxn modelId="{DA883002-5DCF-4099-AB69-EA62B1B83E89}" type="presOf" srcId="{83F50F7E-CA31-4CCF-85D0-4ADB90F42AC6}" destId="{4E4BF7DA-E2B6-42C3-916D-3184847CB113}" srcOrd="0" destOrd="0" presId="urn:microsoft.com/office/officeart/2005/8/layout/hierarchy5"/>
    <dgm:cxn modelId="{ECFB061B-FC8D-400D-98FD-D0B6F1267CAF}" srcId="{1E65320D-ACB3-4559-B6B5-113733DA298B}" destId="{0C728D11-88AC-4912-9F7F-A9549D513EE0}" srcOrd="0" destOrd="0" parTransId="{26413145-777C-4D99-BEF1-264B5AF4BAF8}" sibTransId="{BF7B251C-87B0-4F1E-8759-0E2D0210F1A7}"/>
    <dgm:cxn modelId="{3D5B8FEC-3953-492C-A0D9-6D9258C7BB18}" srcId="{1E65320D-ACB3-4559-B6B5-113733DA298B}" destId="{83F50F7E-CA31-4CCF-85D0-4ADB90F42AC6}" srcOrd="1" destOrd="0" parTransId="{0A82EF06-BC68-41DE-98D7-48FF65D73570}" sibTransId="{51D03637-AF8F-4DA6-A60F-A2E46EC662BE}"/>
    <dgm:cxn modelId="{2F6F6E82-7B17-4A4A-BA91-CB3E7804E0AF}" type="presOf" srcId="{05593D29-4E90-4686-AAC5-130971BA9408}" destId="{C5C0CC1A-5F07-415E-A433-3D60ABAAC92B}" srcOrd="1" destOrd="0" presId="urn:microsoft.com/office/officeart/2005/8/layout/hierarchy5"/>
    <dgm:cxn modelId="{CCDA7FD7-FFAA-4E08-89B9-1DFB71B1396B}" type="presOf" srcId="{74F5001F-C2F6-4796-A516-E4F3C5C42A49}" destId="{FF76A7FD-B1BE-4A48-99D5-128B1E31675E}" srcOrd="1" destOrd="0" presId="urn:microsoft.com/office/officeart/2005/8/layout/hierarchy5"/>
    <dgm:cxn modelId="{6876895A-27CA-4A6A-AF1A-9A8DFDC892B8}" srcId="{0C728D11-88AC-4912-9F7F-A9549D513EE0}" destId="{3DBFF444-2762-4C04-BF3E-7AC4167F4682}" srcOrd="1" destOrd="0" parTransId="{79FEBE5E-7057-4932-8E22-8A11F5C6E7B2}" sibTransId="{648F4C12-A09F-4CF1-BAC2-60B0FC666279}"/>
    <dgm:cxn modelId="{15A68C32-F63B-4D53-961F-5F492B1456F2}" type="presOf" srcId="{79FEBE5E-7057-4932-8E22-8A11F5C6E7B2}" destId="{1BD3A5E3-844C-4BDC-82B0-74C6F9B809AF}" srcOrd="1" destOrd="0" presId="urn:microsoft.com/office/officeart/2005/8/layout/hierarchy5"/>
    <dgm:cxn modelId="{CCC2E47B-028C-4D42-A8DA-B6C85E10066C}" type="presOf" srcId="{3DBFF444-2762-4C04-BF3E-7AC4167F4682}" destId="{5E326234-28D2-49D2-9388-5829611791C8}" srcOrd="0" destOrd="0" presId="urn:microsoft.com/office/officeart/2005/8/layout/hierarchy5"/>
    <dgm:cxn modelId="{767A1413-A6BC-4E17-A3A7-90ED24B43939}" srcId="{982BD00A-D905-4821-B247-F16BB4423FC3}" destId="{7E2B5829-B56E-442B-8197-A612F557A7BC}" srcOrd="3" destOrd="0" parTransId="{10F80152-A5ED-49ED-B273-63D240B04331}" sibTransId="{A06061AC-934E-4578-A4BC-EA7D6667C96E}"/>
    <dgm:cxn modelId="{2D1029A3-042A-4534-B1A2-C8F0B3D220AC}" type="presOf" srcId="{5D0D40E3-A09F-447A-815D-E0F6459E02C2}" destId="{3BEE98E1-ED50-4ABB-9373-DAB7BEEE19AC}" srcOrd="0" destOrd="0" presId="urn:microsoft.com/office/officeart/2005/8/layout/hierarchy5"/>
    <dgm:cxn modelId="{3815B9DC-E8B2-4916-B2BC-3699DEB9E0CA}" type="presOf" srcId="{7E2B5829-B56E-442B-8197-A612F557A7BC}" destId="{99597AD2-2F4F-4B75-B336-C6A04132CDE0}" srcOrd="0" destOrd="0" presId="urn:microsoft.com/office/officeart/2005/8/layout/hierarchy5"/>
    <dgm:cxn modelId="{ED9DE588-4C45-48D3-8A64-6F753A1C221F}" type="presOf" srcId="{1E65320D-ACB3-4559-B6B5-113733DA298B}" destId="{CD3219F0-ED96-4D0C-8B6C-83D4ACF23DC5}" srcOrd="0" destOrd="0" presId="urn:microsoft.com/office/officeart/2005/8/layout/hierarchy5"/>
    <dgm:cxn modelId="{82DE0F4E-BB16-4A64-B437-DD4FBA34DCFF}" type="presOf" srcId="{CB6CE720-D7A8-487E-A2EA-E17A3C86F11F}" destId="{B48F93D7-239A-4791-890C-E5A9F6F4E433}" srcOrd="0" destOrd="0" presId="urn:microsoft.com/office/officeart/2005/8/layout/hierarchy5"/>
    <dgm:cxn modelId="{BADE5D09-C57C-4C20-8112-C2943ACF2B49}" type="presOf" srcId="{7E2B5829-B56E-442B-8197-A612F557A7BC}" destId="{059A67EC-7C2F-40D6-A809-D970F3B20E1E}" srcOrd="1" destOrd="0" presId="urn:microsoft.com/office/officeart/2005/8/layout/hierarchy5"/>
    <dgm:cxn modelId="{CCA4E4CA-4813-42E8-875B-FF64BD556EE2}" srcId="{982BD00A-D905-4821-B247-F16BB4423FC3}" destId="{637EC06C-AD0E-4CDE-80D9-E99ECE1B3ECC}" srcOrd="1" destOrd="0" parTransId="{00DB7641-6D44-4B57-8FA7-2C82CD43C77E}" sibTransId="{F45208CB-4D7B-4A48-95EB-92B331C0D776}"/>
    <dgm:cxn modelId="{72D62AAE-95D2-4347-9B27-EE895F10D8C4}" type="presOf" srcId="{AE11250D-0B75-4DC8-A585-0F1ECB1F49EB}" destId="{F90CFF5E-6AB1-4CBE-BC71-254CCE77988E}" srcOrd="0" destOrd="0" presId="urn:microsoft.com/office/officeart/2005/8/layout/hierarchy5"/>
    <dgm:cxn modelId="{EE5812BA-646D-459C-A155-25AA95F5CBD2}" type="presParOf" srcId="{5A98EDBE-34A0-4631-B363-15F9A2BB6885}" destId="{F9FB0B13-CD57-44D1-9EBB-86BBDA455CA4}" srcOrd="0" destOrd="0" presId="urn:microsoft.com/office/officeart/2005/8/layout/hierarchy5"/>
    <dgm:cxn modelId="{954777A5-471E-4AB8-9B91-864C689FF8BB}" type="presParOf" srcId="{F9FB0B13-CD57-44D1-9EBB-86BBDA455CA4}" destId="{6632538D-7186-4321-827B-E541E3FF6B4B}" srcOrd="0" destOrd="0" presId="urn:microsoft.com/office/officeart/2005/8/layout/hierarchy5"/>
    <dgm:cxn modelId="{7D9F63A3-9B2E-477E-90A9-C34615FE22D7}" type="presParOf" srcId="{F9FB0B13-CD57-44D1-9EBB-86BBDA455CA4}" destId="{677B008B-68C4-42D9-BC69-5FA2FECB520A}" srcOrd="1" destOrd="0" presId="urn:microsoft.com/office/officeart/2005/8/layout/hierarchy5"/>
    <dgm:cxn modelId="{2166C5C3-A9BA-48ED-8C60-6441F02967E9}" type="presParOf" srcId="{677B008B-68C4-42D9-BC69-5FA2FECB520A}" destId="{8F2842C8-6064-4517-9443-606A38249CF0}" srcOrd="0" destOrd="0" presId="urn:microsoft.com/office/officeart/2005/8/layout/hierarchy5"/>
    <dgm:cxn modelId="{D00A541B-A5BA-48D8-82C5-6830D50AACA5}" type="presParOf" srcId="{8F2842C8-6064-4517-9443-606A38249CF0}" destId="{CD3219F0-ED96-4D0C-8B6C-83D4ACF23DC5}" srcOrd="0" destOrd="0" presId="urn:microsoft.com/office/officeart/2005/8/layout/hierarchy5"/>
    <dgm:cxn modelId="{12B0F5F8-3C21-4271-A362-FF22FE004E44}" type="presParOf" srcId="{8F2842C8-6064-4517-9443-606A38249CF0}" destId="{F921B02D-1136-4EA5-B28F-93630EA7781E}" srcOrd="1" destOrd="0" presId="urn:microsoft.com/office/officeart/2005/8/layout/hierarchy5"/>
    <dgm:cxn modelId="{9C618FB4-8FE3-4F50-BD8E-0C83AF8EFAF8}" type="presParOf" srcId="{F921B02D-1136-4EA5-B28F-93630EA7781E}" destId="{7B7ED3AE-B186-4A1C-841E-BDF3C14C7F4B}" srcOrd="0" destOrd="0" presId="urn:microsoft.com/office/officeart/2005/8/layout/hierarchy5"/>
    <dgm:cxn modelId="{D8714B20-A9AA-4F0D-A9FB-36FE7F40C0B5}" type="presParOf" srcId="{7B7ED3AE-B186-4A1C-841E-BDF3C14C7F4B}" destId="{F5F1F83F-FD6C-4AD3-A9CD-A77B0EBC7015}" srcOrd="0" destOrd="0" presId="urn:microsoft.com/office/officeart/2005/8/layout/hierarchy5"/>
    <dgm:cxn modelId="{AC758F58-2E6E-4706-A826-B204A37CB3BA}" type="presParOf" srcId="{F921B02D-1136-4EA5-B28F-93630EA7781E}" destId="{C2146D72-D37F-4C08-BF51-12AA7170243C}" srcOrd="1" destOrd="0" presId="urn:microsoft.com/office/officeart/2005/8/layout/hierarchy5"/>
    <dgm:cxn modelId="{62A2DFE8-BAE0-4B2D-9055-668E7DF5F97E}" type="presParOf" srcId="{C2146D72-D37F-4C08-BF51-12AA7170243C}" destId="{B7B8D9AE-DC59-4D51-A781-E50567F4C88A}" srcOrd="0" destOrd="0" presId="urn:microsoft.com/office/officeart/2005/8/layout/hierarchy5"/>
    <dgm:cxn modelId="{028BF2AE-197D-420D-977A-A93618E2F995}" type="presParOf" srcId="{C2146D72-D37F-4C08-BF51-12AA7170243C}" destId="{E98AFC20-EB31-4E95-8B21-7AB55FDFF0CD}" srcOrd="1" destOrd="0" presId="urn:microsoft.com/office/officeart/2005/8/layout/hierarchy5"/>
    <dgm:cxn modelId="{8EC8FC0B-EF9C-4A14-BBD3-7B58015ADAD7}" type="presParOf" srcId="{E98AFC20-EB31-4E95-8B21-7AB55FDFF0CD}" destId="{B48F93D7-239A-4791-890C-E5A9F6F4E433}" srcOrd="0" destOrd="0" presId="urn:microsoft.com/office/officeart/2005/8/layout/hierarchy5"/>
    <dgm:cxn modelId="{4446547F-1FF7-4CDB-BD7F-62147A8F9609}" type="presParOf" srcId="{B48F93D7-239A-4791-890C-E5A9F6F4E433}" destId="{EB71315C-4DBA-489C-9EB6-D9DDC6012DFB}" srcOrd="0" destOrd="0" presId="urn:microsoft.com/office/officeart/2005/8/layout/hierarchy5"/>
    <dgm:cxn modelId="{82A3BF2C-82A7-40DA-96FD-1D99064B3B6C}" type="presParOf" srcId="{E98AFC20-EB31-4E95-8B21-7AB55FDFF0CD}" destId="{8859769E-C3B8-4076-9B7E-AFFAD3B843A0}" srcOrd="1" destOrd="0" presId="urn:microsoft.com/office/officeart/2005/8/layout/hierarchy5"/>
    <dgm:cxn modelId="{7BA36FAA-023C-40C2-B89E-67A8A9523227}" type="presParOf" srcId="{8859769E-C3B8-4076-9B7E-AFFAD3B843A0}" destId="{FB4C7A9A-2C7C-4DF9-B3FB-AAEC29349215}" srcOrd="0" destOrd="0" presId="urn:microsoft.com/office/officeart/2005/8/layout/hierarchy5"/>
    <dgm:cxn modelId="{B04C930E-E1B0-433C-A3C6-7F638E0DC430}" type="presParOf" srcId="{8859769E-C3B8-4076-9B7E-AFFAD3B843A0}" destId="{1EB6F612-7C0D-448F-9A65-20BAD3A5FEDC}" srcOrd="1" destOrd="0" presId="urn:microsoft.com/office/officeart/2005/8/layout/hierarchy5"/>
    <dgm:cxn modelId="{EDB72012-5397-4372-8326-74C74AA5F683}" type="presParOf" srcId="{E98AFC20-EB31-4E95-8B21-7AB55FDFF0CD}" destId="{5BC7479D-4112-41FF-89FA-CC2D0C01AB84}" srcOrd="2" destOrd="0" presId="urn:microsoft.com/office/officeart/2005/8/layout/hierarchy5"/>
    <dgm:cxn modelId="{40BD3636-7FBA-41D1-8EDC-2CD60F8FE42C}" type="presParOf" srcId="{5BC7479D-4112-41FF-89FA-CC2D0C01AB84}" destId="{1BD3A5E3-844C-4BDC-82B0-74C6F9B809AF}" srcOrd="0" destOrd="0" presId="urn:microsoft.com/office/officeart/2005/8/layout/hierarchy5"/>
    <dgm:cxn modelId="{0416C509-3E73-4B6F-8250-2F4B25265511}" type="presParOf" srcId="{E98AFC20-EB31-4E95-8B21-7AB55FDFF0CD}" destId="{F74EA729-D6AC-41D6-AC44-3DDD7E6377FB}" srcOrd="3" destOrd="0" presId="urn:microsoft.com/office/officeart/2005/8/layout/hierarchy5"/>
    <dgm:cxn modelId="{9609F229-660E-48B6-A186-3CB72C44A373}" type="presParOf" srcId="{F74EA729-D6AC-41D6-AC44-3DDD7E6377FB}" destId="{5E326234-28D2-49D2-9388-5829611791C8}" srcOrd="0" destOrd="0" presId="urn:microsoft.com/office/officeart/2005/8/layout/hierarchy5"/>
    <dgm:cxn modelId="{892371C0-F317-4DBB-94AB-FEDE5BF8B707}" type="presParOf" srcId="{F74EA729-D6AC-41D6-AC44-3DDD7E6377FB}" destId="{2AF7E013-350C-4186-AE62-55F1B281C218}" srcOrd="1" destOrd="0" presId="urn:microsoft.com/office/officeart/2005/8/layout/hierarchy5"/>
    <dgm:cxn modelId="{29F11947-60BA-4CB1-84A0-537F1353D251}" type="presParOf" srcId="{F921B02D-1136-4EA5-B28F-93630EA7781E}" destId="{8F2F310D-0978-4D6C-98A9-00351BA63B7D}" srcOrd="2" destOrd="0" presId="urn:microsoft.com/office/officeart/2005/8/layout/hierarchy5"/>
    <dgm:cxn modelId="{E9FB870C-32E2-40B3-9E6F-A142A607656A}" type="presParOf" srcId="{8F2F310D-0978-4D6C-98A9-00351BA63B7D}" destId="{DF00F0E8-DD23-45BA-A6B5-4E328D3E97A0}" srcOrd="0" destOrd="0" presId="urn:microsoft.com/office/officeart/2005/8/layout/hierarchy5"/>
    <dgm:cxn modelId="{73E8F069-3070-43DC-859D-5E4F3B2E191E}" type="presParOf" srcId="{F921B02D-1136-4EA5-B28F-93630EA7781E}" destId="{E5A20A06-ECA7-4097-9DE8-4A5FD56BA4F7}" srcOrd="3" destOrd="0" presId="urn:microsoft.com/office/officeart/2005/8/layout/hierarchy5"/>
    <dgm:cxn modelId="{2F2BD07D-08B5-4621-A77E-1C2CB674CF2D}" type="presParOf" srcId="{E5A20A06-ECA7-4097-9DE8-4A5FD56BA4F7}" destId="{4E4BF7DA-E2B6-42C3-916D-3184847CB113}" srcOrd="0" destOrd="0" presId="urn:microsoft.com/office/officeart/2005/8/layout/hierarchy5"/>
    <dgm:cxn modelId="{0A440A87-4E90-4821-9BDF-D298A443D394}" type="presParOf" srcId="{E5A20A06-ECA7-4097-9DE8-4A5FD56BA4F7}" destId="{1035A69D-1132-4C85-8DC9-BBD1E8A889A4}" srcOrd="1" destOrd="0" presId="urn:microsoft.com/office/officeart/2005/8/layout/hierarchy5"/>
    <dgm:cxn modelId="{7C92BF97-7614-4B03-9963-B70394407223}" type="presParOf" srcId="{1035A69D-1132-4C85-8DC9-BBD1E8A889A4}" destId="{3BEE98E1-ED50-4ABB-9373-DAB7BEEE19AC}" srcOrd="0" destOrd="0" presId="urn:microsoft.com/office/officeart/2005/8/layout/hierarchy5"/>
    <dgm:cxn modelId="{E0712BA5-29C7-49B4-99C1-369D7C055ADC}" type="presParOf" srcId="{3BEE98E1-ED50-4ABB-9373-DAB7BEEE19AC}" destId="{25B2E3AC-FC2B-4BED-A546-0437B3148ADD}" srcOrd="0" destOrd="0" presId="urn:microsoft.com/office/officeart/2005/8/layout/hierarchy5"/>
    <dgm:cxn modelId="{81C81B4C-F34D-402F-AE4A-157E35B19830}" type="presParOf" srcId="{1035A69D-1132-4C85-8DC9-BBD1E8A889A4}" destId="{F010AD3A-2F44-4575-A84A-88086986F443}" srcOrd="1" destOrd="0" presId="urn:microsoft.com/office/officeart/2005/8/layout/hierarchy5"/>
    <dgm:cxn modelId="{503CA7CD-F60D-4312-8879-0AC9EE31FB4F}" type="presParOf" srcId="{F010AD3A-2F44-4575-A84A-88086986F443}" destId="{F90CFF5E-6AB1-4CBE-BC71-254CCE77988E}" srcOrd="0" destOrd="0" presId="urn:microsoft.com/office/officeart/2005/8/layout/hierarchy5"/>
    <dgm:cxn modelId="{C00BB7D3-0FC8-4932-99FD-617101607090}" type="presParOf" srcId="{F010AD3A-2F44-4575-A84A-88086986F443}" destId="{8ECD84DC-8751-4E79-81AF-F019CE4288CC}" srcOrd="1" destOrd="0" presId="urn:microsoft.com/office/officeart/2005/8/layout/hierarchy5"/>
    <dgm:cxn modelId="{99DAAE23-A9A9-425E-AA73-3850057B14C8}" type="presParOf" srcId="{1035A69D-1132-4C85-8DC9-BBD1E8A889A4}" destId="{12AE250B-0D00-4EC5-80AC-B058219B2599}" srcOrd="2" destOrd="0" presId="urn:microsoft.com/office/officeart/2005/8/layout/hierarchy5"/>
    <dgm:cxn modelId="{75D7E9FC-6048-4DEE-AF67-FC189375DEDC}" type="presParOf" srcId="{12AE250B-0D00-4EC5-80AC-B058219B2599}" destId="{FF76A7FD-B1BE-4A48-99D5-128B1E31675E}" srcOrd="0" destOrd="0" presId="urn:microsoft.com/office/officeart/2005/8/layout/hierarchy5"/>
    <dgm:cxn modelId="{EFBB6101-0497-4B9D-8B5F-51DBE4A3FEA8}" type="presParOf" srcId="{1035A69D-1132-4C85-8DC9-BBD1E8A889A4}" destId="{23407E74-0ADE-4BA0-9F41-D7F0BC2BEF3A}" srcOrd="3" destOrd="0" presId="urn:microsoft.com/office/officeart/2005/8/layout/hierarchy5"/>
    <dgm:cxn modelId="{00ED08FE-041C-4826-A473-281C966AAE6C}" type="presParOf" srcId="{23407E74-0ADE-4BA0-9F41-D7F0BC2BEF3A}" destId="{1A896481-1B2C-4861-87A7-A1DE7CFCC22F}" srcOrd="0" destOrd="0" presId="urn:microsoft.com/office/officeart/2005/8/layout/hierarchy5"/>
    <dgm:cxn modelId="{924F19D0-7C18-4D32-973E-28B5F49C917C}" type="presParOf" srcId="{23407E74-0ADE-4BA0-9F41-D7F0BC2BEF3A}" destId="{28C0E8FC-D6BA-4BDC-9E3F-77684507C3F6}" srcOrd="1" destOrd="0" presId="urn:microsoft.com/office/officeart/2005/8/layout/hierarchy5"/>
    <dgm:cxn modelId="{8B94C95F-A6AF-4B91-9538-32B26FB7F34F}" type="presParOf" srcId="{5A98EDBE-34A0-4631-B363-15F9A2BB6885}" destId="{50559C2C-E897-41C3-971D-7C28EC36DC63}" srcOrd="1" destOrd="0" presId="urn:microsoft.com/office/officeart/2005/8/layout/hierarchy5"/>
    <dgm:cxn modelId="{B73CA1D4-7AE1-48A4-A4B9-562FE0EEE7C1}" type="presParOf" srcId="{50559C2C-E897-41C3-971D-7C28EC36DC63}" destId="{4BB6AFF6-D9B4-4D39-8C11-FC3DF85EF39A}" srcOrd="0" destOrd="0" presId="urn:microsoft.com/office/officeart/2005/8/layout/hierarchy5"/>
    <dgm:cxn modelId="{9132F8E2-49DA-4754-8D89-7E55905507A1}" type="presParOf" srcId="{4BB6AFF6-D9B4-4D39-8C11-FC3DF85EF39A}" destId="{A6B926E2-2322-4FB1-9C80-8154311AE5F8}" srcOrd="0" destOrd="0" presId="urn:microsoft.com/office/officeart/2005/8/layout/hierarchy5"/>
    <dgm:cxn modelId="{F6AF1321-6DA1-4DFD-820E-20573A23B181}" type="presParOf" srcId="{4BB6AFF6-D9B4-4D39-8C11-FC3DF85EF39A}" destId="{2341E5F1-5099-443D-97C8-5F6E401AAE0F}" srcOrd="1" destOrd="0" presId="urn:microsoft.com/office/officeart/2005/8/layout/hierarchy5"/>
    <dgm:cxn modelId="{126E8C2D-C3DC-4EAD-AF3C-A1E7C61AC029}" type="presParOf" srcId="{50559C2C-E897-41C3-971D-7C28EC36DC63}" destId="{8E85A4F7-2593-44B2-BC70-6F48E99FEBA0}" srcOrd="1" destOrd="0" presId="urn:microsoft.com/office/officeart/2005/8/layout/hierarchy5"/>
    <dgm:cxn modelId="{0308D989-C42E-4EF1-8CA3-1955493891F6}" type="presParOf" srcId="{8E85A4F7-2593-44B2-BC70-6F48E99FEBA0}" destId="{2B734717-4557-4E32-AD8F-CED5DDE69F2A}" srcOrd="0" destOrd="0" presId="urn:microsoft.com/office/officeart/2005/8/layout/hierarchy5"/>
    <dgm:cxn modelId="{2CA3ABE5-3A74-46B4-A756-165587AF7BFB}" type="presParOf" srcId="{50559C2C-E897-41C3-971D-7C28EC36DC63}" destId="{CEA916A2-FEB6-4AC9-BEE6-754904384E06}" srcOrd="2" destOrd="0" presId="urn:microsoft.com/office/officeart/2005/8/layout/hierarchy5"/>
    <dgm:cxn modelId="{B0A18E11-25D5-4F87-A1EE-AFE4CEFEE9E0}" type="presParOf" srcId="{CEA916A2-FEB6-4AC9-BEE6-754904384E06}" destId="{D2AFCAAB-7985-42CA-935A-BB8B86A76709}" srcOrd="0" destOrd="0" presId="urn:microsoft.com/office/officeart/2005/8/layout/hierarchy5"/>
    <dgm:cxn modelId="{CF29506A-54D1-4B45-A3C3-C55D9A0E4649}" type="presParOf" srcId="{CEA916A2-FEB6-4AC9-BEE6-754904384E06}" destId="{C5C0CC1A-5F07-415E-A433-3D60ABAAC92B}" srcOrd="1" destOrd="0" presId="urn:microsoft.com/office/officeart/2005/8/layout/hierarchy5"/>
    <dgm:cxn modelId="{2DFB69BD-9BA5-4721-A04B-79939C8B42BD}" type="presParOf" srcId="{50559C2C-E897-41C3-971D-7C28EC36DC63}" destId="{9C49F616-66AF-4927-9965-49A964DA9595}" srcOrd="3" destOrd="0" presId="urn:microsoft.com/office/officeart/2005/8/layout/hierarchy5"/>
    <dgm:cxn modelId="{B9906BBC-A65A-4CDA-B4E3-86B123B9FFDA}" type="presParOf" srcId="{9C49F616-66AF-4927-9965-49A964DA9595}" destId="{7B6925F9-BD1C-4554-828D-4B6D02D1AE06}" srcOrd="0" destOrd="0" presId="urn:microsoft.com/office/officeart/2005/8/layout/hierarchy5"/>
    <dgm:cxn modelId="{1746547A-D6E6-40A6-9037-917F80517BF5}" type="presParOf" srcId="{50559C2C-E897-41C3-971D-7C28EC36DC63}" destId="{1297E28B-0767-4C48-B1E7-D04980FCB19A}" srcOrd="4" destOrd="0" presId="urn:microsoft.com/office/officeart/2005/8/layout/hierarchy5"/>
    <dgm:cxn modelId="{2B155676-43B4-414E-BE15-95B497185A5F}" type="presParOf" srcId="{1297E28B-0767-4C48-B1E7-D04980FCB19A}" destId="{99597AD2-2F4F-4B75-B336-C6A04132CDE0}" srcOrd="0" destOrd="0" presId="urn:microsoft.com/office/officeart/2005/8/layout/hierarchy5"/>
    <dgm:cxn modelId="{3651466D-7A4F-4B13-8D2D-24CD724E97DA}" type="presParOf" srcId="{1297E28B-0767-4C48-B1E7-D04980FCB19A}" destId="{059A67EC-7C2F-40D6-A809-D970F3B20E1E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82BD00A-D905-4821-B247-F16BB4423FC3}" type="doc">
      <dgm:prSet loTypeId="urn:microsoft.com/office/officeart/2005/8/layout/hierarchy5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1E65320D-ACB3-4559-B6B5-113733DA298B}">
      <dgm:prSet phldrT="[Texto]"/>
      <dgm:spPr/>
      <dgm:t>
        <a:bodyPr/>
        <a:lstStyle/>
        <a:p>
          <a:r>
            <a:rPr lang="es-MX" dirty="0" smtClean="0"/>
            <a:t>Clasificación</a:t>
          </a:r>
          <a:endParaRPr lang="es-MX" dirty="0"/>
        </a:p>
      </dgm:t>
    </dgm:pt>
    <dgm:pt modelId="{446F799D-1EE1-4076-A878-4270FEF8931F}" type="parTrans" cxnId="{045795D7-114A-4089-B223-9BAF5D89F49A}">
      <dgm:prSet/>
      <dgm:spPr/>
      <dgm:t>
        <a:bodyPr/>
        <a:lstStyle/>
        <a:p>
          <a:endParaRPr lang="es-MX"/>
        </a:p>
      </dgm:t>
    </dgm:pt>
    <dgm:pt modelId="{0A7DA995-3AD3-4695-886F-F9E2D915AC53}" type="sibTrans" cxnId="{045795D7-114A-4089-B223-9BAF5D89F49A}">
      <dgm:prSet/>
      <dgm:spPr/>
      <dgm:t>
        <a:bodyPr/>
        <a:lstStyle/>
        <a:p>
          <a:endParaRPr lang="es-MX"/>
        </a:p>
      </dgm:t>
    </dgm:pt>
    <dgm:pt modelId="{0C728D11-88AC-4912-9F7F-A9549D513EE0}">
      <dgm:prSet phldrT="[Texto]" custT="1"/>
      <dgm:spPr/>
      <dgm:t>
        <a:bodyPr/>
        <a:lstStyle/>
        <a:p>
          <a:r>
            <a:rPr lang="es-MX" sz="1400" b="1" i="0" u="none" dirty="0" smtClean="0"/>
            <a:t>Ordinarias</a:t>
          </a:r>
          <a:endParaRPr lang="es-MX" sz="1400" b="1" i="0" u="none" dirty="0"/>
        </a:p>
      </dgm:t>
    </dgm:pt>
    <dgm:pt modelId="{26413145-777C-4D99-BEF1-264B5AF4BAF8}" type="parTrans" cxnId="{ECFB061B-FC8D-400D-98FD-D0B6F1267CAF}">
      <dgm:prSet/>
      <dgm:spPr/>
      <dgm:t>
        <a:bodyPr/>
        <a:lstStyle/>
        <a:p>
          <a:endParaRPr lang="es-MX"/>
        </a:p>
      </dgm:t>
    </dgm:pt>
    <dgm:pt modelId="{BF7B251C-87B0-4F1E-8759-0E2D0210F1A7}" type="sibTrans" cxnId="{ECFB061B-FC8D-400D-98FD-D0B6F1267CAF}">
      <dgm:prSet/>
      <dgm:spPr/>
      <dgm:t>
        <a:bodyPr/>
        <a:lstStyle/>
        <a:p>
          <a:endParaRPr lang="es-MX"/>
        </a:p>
      </dgm:t>
    </dgm:pt>
    <dgm:pt modelId="{FC5DD622-56F2-4FCA-BF36-E21C4AFA96ED}">
      <dgm:prSet phldrT="[Texto]"/>
      <dgm:spPr/>
      <dgm:t>
        <a:bodyPr/>
        <a:lstStyle/>
        <a:p>
          <a:r>
            <a:rPr lang="es-MX" dirty="0" smtClean="0"/>
            <a:t>Lineales</a:t>
          </a:r>
          <a:endParaRPr lang="es-MX" dirty="0"/>
        </a:p>
      </dgm:t>
    </dgm:pt>
    <dgm:pt modelId="{CB6CE720-D7A8-487E-A2EA-E17A3C86F11F}" type="parTrans" cxnId="{CDE5A155-5403-476B-A3CA-5739F625B610}">
      <dgm:prSet/>
      <dgm:spPr/>
      <dgm:t>
        <a:bodyPr/>
        <a:lstStyle/>
        <a:p>
          <a:endParaRPr lang="es-MX"/>
        </a:p>
      </dgm:t>
    </dgm:pt>
    <dgm:pt modelId="{D322D5AE-4C76-45E2-AA21-FBC8FB6EF106}" type="sibTrans" cxnId="{CDE5A155-5403-476B-A3CA-5739F625B610}">
      <dgm:prSet/>
      <dgm:spPr/>
      <dgm:t>
        <a:bodyPr/>
        <a:lstStyle/>
        <a:p>
          <a:endParaRPr lang="es-MX"/>
        </a:p>
      </dgm:t>
    </dgm:pt>
    <dgm:pt modelId="{3DBFF444-2762-4C04-BF3E-7AC4167F4682}">
      <dgm:prSet phldrT="[Texto]"/>
      <dgm:spPr/>
      <dgm:t>
        <a:bodyPr/>
        <a:lstStyle/>
        <a:p>
          <a:r>
            <a:rPr lang="es-MX" b="0" u="none" dirty="0" smtClean="0"/>
            <a:t>No Lineales</a:t>
          </a:r>
          <a:endParaRPr lang="es-MX" b="0" u="none" dirty="0"/>
        </a:p>
      </dgm:t>
    </dgm:pt>
    <dgm:pt modelId="{79FEBE5E-7057-4932-8E22-8A11F5C6E7B2}" type="parTrans" cxnId="{6876895A-27CA-4A6A-AF1A-9A8DFDC892B8}">
      <dgm:prSet/>
      <dgm:spPr/>
      <dgm:t>
        <a:bodyPr/>
        <a:lstStyle/>
        <a:p>
          <a:endParaRPr lang="es-MX"/>
        </a:p>
      </dgm:t>
    </dgm:pt>
    <dgm:pt modelId="{648F4C12-A09F-4CF1-BAC2-60B0FC666279}" type="sibTrans" cxnId="{6876895A-27CA-4A6A-AF1A-9A8DFDC892B8}">
      <dgm:prSet/>
      <dgm:spPr/>
      <dgm:t>
        <a:bodyPr/>
        <a:lstStyle/>
        <a:p>
          <a:endParaRPr lang="es-MX"/>
        </a:p>
      </dgm:t>
    </dgm:pt>
    <dgm:pt modelId="{83F50F7E-CA31-4CCF-85D0-4ADB90F42AC6}">
      <dgm:prSet phldrT="[Texto]" custT="1"/>
      <dgm:spPr/>
      <dgm:t>
        <a:bodyPr/>
        <a:lstStyle/>
        <a:p>
          <a:r>
            <a:rPr lang="es-MX" sz="1400" b="1" dirty="0" smtClean="0"/>
            <a:t>En Derivadas Parciales</a:t>
          </a:r>
          <a:endParaRPr lang="es-MX" sz="1400" b="1" dirty="0"/>
        </a:p>
      </dgm:t>
    </dgm:pt>
    <dgm:pt modelId="{0A82EF06-BC68-41DE-98D7-48FF65D73570}" type="parTrans" cxnId="{3D5B8FEC-3953-492C-A0D9-6D9258C7BB18}">
      <dgm:prSet/>
      <dgm:spPr/>
      <dgm:t>
        <a:bodyPr/>
        <a:lstStyle/>
        <a:p>
          <a:endParaRPr lang="es-MX"/>
        </a:p>
      </dgm:t>
    </dgm:pt>
    <dgm:pt modelId="{51D03637-AF8F-4DA6-A60F-A2E46EC662BE}" type="sibTrans" cxnId="{3D5B8FEC-3953-492C-A0D9-6D9258C7BB18}">
      <dgm:prSet/>
      <dgm:spPr/>
      <dgm:t>
        <a:bodyPr/>
        <a:lstStyle/>
        <a:p>
          <a:endParaRPr lang="es-MX"/>
        </a:p>
      </dgm:t>
    </dgm:pt>
    <dgm:pt modelId="{AE11250D-0B75-4DC8-A585-0F1ECB1F49EB}">
      <dgm:prSet phldrT="[Texto]"/>
      <dgm:spPr/>
      <dgm:t>
        <a:bodyPr/>
        <a:lstStyle/>
        <a:p>
          <a:r>
            <a:rPr lang="es-MX" dirty="0" smtClean="0"/>
            <a:t>Lineales</a:t>
          </a:r>
          <a:endParaRPr lang="es-MX" dirty="0"/>
        </a:p>
      </dgm:t>
    </dgm:pt>
    <dgm:pt modelId="{5D0D40E3-A09F-447A-815D-E0F6459E02C2}" type="parTrans" cxnId="{01721B6B-4C88-4754-BD21-C4DC06B8F08A}">
      <dgm:prSet/>
      <dgm:spPr/>
      <dgm:t>
        <a:bodyPr/>
        <a:lstStyle/>
        <a:p>
          <a:endParaRPr lang="es-MX"/>
        </a:p>
      </dgm:t>
    </dgm:pt>
    <dgm:pt modelId="{F737CD80-1105-4EB9-8C01-91565090D286}" type="sibTrans" cxnId="{01721B6B-4C88-4754-BD21-C4DC06B8F08A}">
      <dgm:prSet/>
      <dgm:spPr/>
      <dgm:t>
        <a:bodyPr/>
        <a:lstStyle/>
        <a:p>
          <a:endParaRPr lang="es-MX"/>
        </a:p>
      </dgm:t>
    </dgm:pt>
    <dgm:pt modelId="{637EC06C-AD0E-4CDE-80D9-E99ECE1B3ECC}">
      <dgm:prSet phldrT="[Texto]" custT="1"/>
      <dgm:spPr/>
      <dgm:t>
        <a:bodyPr/>
        <a:lstStyle/>
        <a:p>
          <a:r>
            <a:rPr lang="es-MX" sz="2400" b="1" dirty="0" smtClean="0"/>
            <a:t>E.D.</a:t>
          </a:r>
          <a:endParaRPr lang="es-MX" sz="2400" b="1" dirty="0"/>
        </a:p>
      </dgm:t>
    </dgm:pt>
    <dgm:pt modelId="{00DB7641-6D44-4B57-8FA7-2C82CD43C77E}" type="parTrans" cxnId="{CCA4E4CA-4813-42E8-875B-FF64BD556EE2}">
      <dgm:prSet/>
      <dgm:spPr/>
      <dgm:t>
        <a:bodyPr/>
        <a:lstStyle/>
        <a:p>
          <a:endParaRPr lang="es-MX"/>
        </a:p>
      </dgm:t>
    </dgm:pt>
    <dgm:pt modelId="{F45208CB-4D7B-4A48-95EB-92B331C0D776}" type="sibTrans" cxnId="{CCA4E4CA-4813-42E8-875B-FF64BD556EE2}">
      <dgm:prSet/>
      <dgm:spPr/>
      <dgm:t>
        <a:bodyPr/>
        <a:lstStyle/>
        <a:p>
          <a:endParaRPr lang="es-MX"/>
        </a:p>
      </dgm:t>
    </dgm:pt>
    <dgm:pt modelId="{05593D29-4E90-4686-AAC5-130971BA9408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3AE1EA16-4C96-482C-B594-792934DF7E0A}" type="parTrans" cxnId="{5100D891-04F3-4BCA-8BC2-ADFBBCFFE9AE}">
      <dgm:prSet/>
      <dgm:spPr/>
      <dgm:t>
        <a:bodyPr/>
        <a:lstStyle/>
        <a:p>
          <a:endParaRPr lang="es-MX"/>
        </a:p>
      </dgm:t>
    </dgm:pt>
    <dgm:pt modelId="{25D26FED-D477-4A55-BD0E-56BD10ACE336}" type="sibTrans" cxnId="{5100D891-04F3-4BCA-8BC2-ADFBBCFFE9AE}">
      <dgm:prSet/>
      <dgm:spPr/>
      <dgm:t>
        <a:bodyPr/>
        <a:lstStyle/>
        <a:p>
          <a:endParaRPr lang="es-MX"/>
        </a:p>
      </dgm:t>
    </dgm:pt>
    <dgm:pt modelId="{7E2B5829-B56E-442B-8197-A612F557A7BC}">
      <dgm:prSet phldrT="[Texto]"/>
      <dgm:spPr/>
      <dgm:t>
        <a:bodyPr/>
        <a:lstStyle/>
        <a:p>
          <a:r>
            <a:rPr lang="es-MX" dirty="0" smtClean="0"/>
            <a:t>Homogéneas y no homogéneas</a:t>
          </a:r>
          <a:endParaRPr lang="es-MX" dirty="0"/>
        </a:p>
      </dgm:t>
    </dgm:pt>
    <dgm:pt modelId="{10F80152-A5ED-49ED-B273-63D240B04331}" type="parTrans" cxnId="{767A1413-A6BC-4E17-A3A7-90ED24B43939}">
      <dgm:prSet/>
      <dgm:spPr/>
      <dgm:t>
        <a:bodyPr/>
        <a:lstStyle/>
        <a:p>
          <a:endParaRPr lang="es-MX"/>
        </a:p>
      </dgm:t>
    </dgm:pt>
    <dgm:pt modelId="{A06061AC-934E-4578-A4BC-EA7D6667C96E}" type="sibTrans" cxnId="{767A1413-A6BC-4E17-A3A7-90ED24B43939}">
      <dgm:prSet/>
      <dgm:spPr/>
      <dgm:t>
        <a:bodyPr/>
        <a:lstStyle/>
        <a:p>
          <a:endParaRPr lang="es-MX"/>
        </a:p>
      </dgm:t>
    </dgm:pt>
    <dgm:pt modelId="{42AF03B5-2A07-4982-BA9F-8B3F699598F9}">
      <dgm:prSet/>
      <dgm:spPr/>
      <dgm:t>
        <a:bodyPr/>
        <a:lstStyle/>
        <a:p>
          <a:r>
            <a:rPr lang="es-MX" dirty="0" smtClean="0"/>
            <a:t>No Lineales</a:t>
          </a:r>
          <a:endParaRPr lang="es-MX" dirty="0"/>
        </a:p>
      </dgm:t>
    </dgm:pt>
    <dgm:pt modelId="{74F5001F-C2F6-4796-A516-E4F3C5C42A49}" type="parTrans" cxnId="{DF6A0025-F25A-4DF4-8055-EA1197FDF9B2}">
      <dgm:prSet/>
      <dgm:spPr/>
      <dgm:t>
        <a:bodyPr/>
        <a:lstStyle/>
        <a:p>
          <a:endParaRPr lang="es-MX"/>
        </a:p>
      </dgm:t>
    </dgm:pt>
    <dgm:pt modelId="{EB49398F-461F-4721-93FF-D7DCF6B45A5E}" type="sibTrans" cxnId="{DF6A0025-F25A-4DF4-8055-EA1197FDF9B2}">
      <dgm:prSet/>
      <dgm:spPr/>
      <dgm:t>
        <a:bodyPr/>
        <a:lstStyle/>
        <a:p>
          <a:endParaRPr lang="es-MX"/>
        </a:p>
      </dgm:t>
    </dgm:pt>
    <dgm:pt modelId="{5A98EDBE-34A0-4631-B363-15F9A2BB6885}" type="pres">
      <dgm:prSet presAssocID="{982BD00A-D905-4821-B247-F16BB4423FC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9FB0B13-CD57-44D1-9EBB-86BBDA455CA4}" type="pres">
      <dgm:prSet presAssocID="{982BD00A-D905-4821-B247-F16BB4423FC3}" presName="hierFlow" presStyleCnt="0"/>
      <dgm:spPr/>
      <dgm:t>
        <a:bodyPr/>
        <a:lstStyle/>
        <a:p>
          <a:endParaRPr lang="es-MX"/>
        </a:p>
      </dgm:t>
    </dgm:pt>
    <dgm:pt modelId="{6632538D-7186-4321-827B-E541E3FF6B4B}" type="pres">
      <dgm:prSet presAssocID="{982BD00A-D905-4821-B247-F16BB4423FC3}" presName="firstBuf" presStyleCnt="0"/>
      <dgm:spPr/>
      <dgm:t>
        <a:bodyPr/>
        <a:lstStyle/>
        <a:p>
          <a:endParaRPr lang="es-MX"/>
        </a:p>
      </dgm:t>
    </dgm:pt>
    <dgm:pt modelId="{677B008B-68C4-42D9-BC69-5FA2FECB520A}" type="pres">
      <dgm:prSet presAssocID="{982BD00A-D905-4821-B247-F16BB4423FC3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F2842C8-6064-4517-9443-606A38249CF0}" type="pres">
      <dgm:prSet presAssocID="{1E65320D-ACB3-4559-B6B5-113733DA298B}" presName="Name17" presStyleCnt="0"/>
      <dgm:spPr/>
      <dgm:t>
        <a:bodyPr/>
        <a:lstStyle/>
        <a:p>
          <a:endParaRPr lang="es-MX"/>
        </a:p>
      </dgm:t>
    </dgm:pt>
    <dgm:pt modelId="{CD3219F0-ED96-4D0C-8B6C-83D4ACF23DC5}" type="pres">
      <dgm:prSet presAssocID="{1E65320D-ACB3-4559-B6B5-113733DA298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921B02D-1136-4EA5-B28F-93630EA7781E}" type="pres">
      <dgm:prSet presAssocID="{1E65320D-ACB3-4559-B6B5-113733DA298B}" presName="hierChild2" presStyleCnt="0"/>
      <dgm:spPr/>
      <dgm:t>
        <a:bodyPr/>
        <a:lstStyle/>
        <a:p>
          <a:endParaRPr lang="es-MX"/>
        </a:p>
      </dgm:t>
    </dgm:pt>
    <dgm:pt modelId="{7B7ED3AE-B186-4A1C-841E-BDF3C14C7F4B}" type="pres">
      <dgm:prSet presAssocID="{26413145-777C-4D99-BEF1-264B5AF4BAF8}" presName="Name25" presStyleLbl="parChTrans1D2" presStyleIdx="0" presStyleCnt="2"/>
      <dgm:spPr/>
      <dgm:t>
        <a:bodyPr/>
        <a:lstStyle/>
        <a:p>
          <a:endParaRPr lang="es-MX"/>
        </a:p>
      </dgm:t>
    </dgm:pt>
    <dgm:pt modelId="{F5F1F83F-FD6C-4AD3-A9CD-A77B0EBC7015}" type="pres">
      <dgm:prSet presAssocID="{26413145-777C-4D99-BEF1-264B5AF4BAF8}" presName="connTx" presStyleLbl="parChTrans1D2" presStyleIdx="0" presStyleCnt="2"/>
      <dgm:spPr/>
      <dgm:t>
        <a:bodyPr/>
        <a:lstStyle/>
        <a:p>
          <a:endParaRPr lang="es-MX"/>
        </a:p>
      </dgm:t>
    </dgm:pt>
    <dgm:pt modelId="{C2146D72-D37F-4C08-BF51-12AA7170243C}" type="pres">
      <dgm:prSet presAssocID="{0C728D11-88AC-4912-9F7F-A9549D513EE0}" presName="Name30" presStyleCnt="0"/>
      <dgm:spPr/>
      <dgm:t>
        <a:bodyPr/>
        <a:lstStyle/>
        <a:p>
          <a:endParaRPr lang="es-MX"/>
        </a:p>
      </dgm:t>
    </dgm:pt>
    <dgm:pt modelId="{B7B8D9AE-DC59-4D51-A781-E50567F4C88A}" type="pres">
      <dgm:prSet presAssocID="{0C728D11-88AC-4912-9F7F-A9549D513EE0}" presName="level2Shape" presStyleLbl="node2" presStyleIdx="0" presStyleCnt="2" custLinFactNeighborX="-2071" custLinFactNeighborY="-16920"/>
      <dgm:spPr/>
      <dgm:t>
        <a:bodyPr/>
        <a:lstStyle/>
        <a:p>
          <a:endParaRPr lang="es-MX"/>
        </a:p>
      </dgm:t>
    </dgm:pt>
    <dgm:pt modelId="{E98AFC20-EB31-4E95-8B21-7AB55FDFF0CD}" type="pres">
      <dgm:prSet presAssocID="{0C728D11-88AC-4912-9F7F-A9549D513EE0}" presName="hierChild3" presStyleCnt="0"/>
      <dgm:spPr/>
      <dgm:t>
        <a:bodyPr/>
        <a:lstStyle/>
        <a:p>
          <a:endParaRPr lang="es-MX"/>
        </a:p>
      </dgm:t>
    </dgm:pt>
    <dgm:pt modelId="{B48F93D7-239A-4791-890C-E5A9F6F4E433}" type="pres">
      <dgm:prSet presAssocID="{CB6CE720-D7A8-487E-A2EA-E17A3C86F11F}" presName="Name25" presStyleLbl="parChTrans1D3" presStyleIdx="0" presStyleCnt="4"/>
      <dgm:spPr/>
      <dgm:t>
        <a:bodyPr/>
        <a:lstStyle/>
        <a:p>
          <a:endParaRPr lang="es-MX"/>
        </a:p>
      </dgm:t>
    </dgm:pt>
    <dgm:pt modelId="{EB71315C-4DBA-489C-9EB6-D9DDC6012DFB}" type="pres">
      <dgm:prSet presAssocID="{CB6CE720-D7A8-487E-A2EA-E17A3C86F11F}" presName="connTx" presStyleLbl="parChTrans1D3" presStyleIdx="0" presStyleCnt="4"/>
      <dgm:spPr/>
      <dgm:t>
        <a:bodyPr/>
        <a:lstStyle/>
        <a:p>
          <a:endParaRPr lang="es-MX"/>
        </a:p>
      </dgm:t>
    </dgm:pt>
    <dgm:pt modelId="{8859769E-C3B8-4076-9B7E-AFFAD3B843A0}" type="pres">
      <dgm:prSet presAssocID="{FC5DD622-56F2-4FCA-BF36-E21C4AFA96ED}" presName="Name30" presStyleCnt="0"/>
      <dgm:spPr/>
      <dgm:t>
        <a:bodyPr/>
        <a:lstStyle/>
        <a:p>
          <a:endParaRPr lang="es-MX"/>
        </a:p>
      </dgm:t>
    </dgm:pt>
    <dgm:pt modelId="{FB4C7A9A-2C7C-4DF9-B3FB-AAEC29349215}" type="pres">
      <dgm:prSet presAssocID="{FC5DD622-56F2-4FCA-BF36-E21C4AFA96ED}" presName="level2Shape" presStyleLbl="node3" presStyleIdx="0" presStyleCnt="4"/>
      <dgm:spPr/>
      <dgm:t>
        <a:bodyPr/>
        <a:lstStyle/>
        <a:p>
          <a:endParaRPr lang="es-MX"/>
        </a:p>
      </dgm:t>
    </dgm:pt>
    <dgm:pt modelId="{1EB6F612-7C0D-448F-9A65-20BAD3A5FEDC}" type="pres">
      <dgm:prSet presAssocID="{FC5DD622-56F2-4FCA-BF36-E21C4AFA96ED}" presName="hierChild3" presStyleCnt="0"/>
      <dgm:spPr/>
      <dgm:t>
        <a:bodyPr/>
        <a:lstStyle/>
        <a:p>
          <a:endParaRPr lang="es-MX"/>
        </a:p>
      </dgm:t>
    </dgm:pt>
    <dgm:pt modelId="{5BC7479D-4112-41FF-89FA-CC2D0C01AB84}" type="pres">
      <dgm:prSet presAssocID="{79FEBE5E-7057-4932-8E22-8A11F5C6E7B2}" presName="Name25" presStyleLbl="parChTrans1D3" presStyleIdx="1" presStyleCnt="4"/>
      <dgm:spPr/>
      <dgm:t>
        <a:bodyPr/>
        <a:lstStyle/>
        <a:p>
          <a:endParaRPr lang="es-MX"/>
        </a:p>
      </dgm:t>
    </dgm:pt>
    <dgm:pt modelId="{1BD3A5E3-844C-4BDC-82B0-74C6F9B809AF}" type="pres">
      <dgm:prSet presAssocID="{79FEBE5E-7057-4932-8E22-8A11F5C6E7B2}" presName="connTx" presStyleLbl="parChTrans1D3" presStyleIdx="1" presStyleCnt="4"/>
      <dgm:spPr/>
      <dgm:t>
        <a:bodyPr/>
        <a:lstStyle/>
        <a:p>
          <a:endParaRPr lang="es-MX"/>
        </a:p>
      </dgm:t>
    </dgm:pt>
    <dgm:pt modelId="{F74EA729-D6AC-41D6-AC44-3DDD7E6377FB}" type="pres">
      <dgm:prSet presAssocID="{3DBFF444-2762-4C04-BF3E-7AC4167F4682}" presName="Name30" presStyleCnt="0"/>
      <dgm:spPr/>
      <dgm:t>
        <a:bodyPr/>
        <a:lstStyle/>
        <a:p>
          <a:endParaRPr lang="es-MX"/>
        </a:p>
      </dgm:t>
    </dgm:pt>
    <dgm:pt modelId="{5E326234-28D2-49D2-9388-5829611791C8}" type="pres">
      <dgm:prSet presAssocID="{3DBFF444-2762-4C04-BF3E-7AC4167F4682}" presName="level2Shape" presStyleLbl="node3" presStyleIdx="1" presStyleCnt="4"/>
      <dgm:spPr/>
      <dgm:t>
        <a:bodyPr/>
        <a:lstStyle/>
        <a:p>
          <a:endParaRPr lang="es-MX"/>
        </a:p>
      </dgm:t>
    </dgm:pt>
    <dgm:pt modelId="{2AF7E013-350C-4186-AE62-55F1B281C218}" type="pres">
      <dgm:prSet presAssocID="{3DBFF444-2762-4C04-BF3E-7AC4167F4682}" presName="hierChild3" presStyleCnt="0"/>
      <dgm:spPr/>
      <dgm:t>
        <a:bodyPr/>
        <a:lstStyle/>
        <a:p>
          <a:endParaRPr lang="es-MX"/>
        </a:p>
      </dgm:t>
    </dgm:pt>
    <dgm:pt modelId="{8F2F310D-0978-4D6C-98A9-00351BA63B7D}" type="pres">
      <dgm:prSet presAssocID="{0A82EF06-BC68-41DE-98D7-48FF65D73570}" presName="Name25" presStyleLbl="parChTrans1D2" presStyleIdx="1" presStyleCnt="2"/>
      <dgm:spPr/>
      <dgm:t>
        <a:bodyPr/>
        <a:lstStyle/>
        <a:p>
          <a:endParaRPr lang="es-MX"/>
        </a:p>
      </dgm:t>
    </dgm:pt>
    <dgm:pt modelId="{DF00F0E8-DD23-45BA-A6B5-4E328D3E97A0}" type="pres">
      <dgm:prSet presAssocID="{0A82EF06-BC68-41DE-98D7-48FF65D73570}" presName="connTx" presStyleLbl="parChTrans1D2" presStyleIdx="1" presStyleCnt="2"/>
      <dgm:spPr/>
      <dgm:t>
        <a:bodyPr/>
        <a:lstStyle/>
        <a:p>
          <a:endParaRPr lang="es-MX"/>
        </a:p>
      </dgm:t>
    </dgm:pt>
    <dgm:pt modelId="{E5A20A06-ECA7-4097-9DE8-4A5FD56BA4F7}" type="pres">
      <dgm:prSet presAssocID="{83F50F7E-CA31-4CCF-85D0-4ADB90F42AC6}" presName="Name30" presStyleCnt="0"/>
      <dgm:spPr/>
      <dgm:t>
        <a:bodyPr/>
        <a:lstStyle/>
        <a:p>
          <a:endParaRPr lang="es-MX"/>
        </a:p>
      </dgm:t>
    </dgm:pt>
    <dgm:pt modelId="{4E4BF7DA-E2B6-42C3-916D-3184847CB113}" type="pres">
      <dgm:prSet presAssocID="{83F50F7E-CA31-4CCF-85D0-4ADB90F42AC6}" presName="level2Shape" presStyleLbl="node2" presStyleIdx="1" presStyleCnt="2"/>
      <dgm:spPr/>
      <dgm:t>
        <a:bodyPr/>
        <a:lstStyle/>
        <a:p>
          <a:endParaRPr lang="es-MX"/>
        </a:p>
      </dgm:t>
    </dgm:pt>
    <dgm:pt modelId="{1035A69D-1132-4C85-8DC9-BBD1E8A889A4}" type="pres">
      <dgm:prSet presAssocID="{83F50F7E-CA31-4CCF-85D0-4ADB90F42AC6}" presName="hierChild3" presStyleCnt="0"/>
      <dgm:spPr/>
      <dgm:t>
        <a:bodyPr/>
        <a:lstStyle/>
        <a:p>
          <a:endParaRPr lang="es-MX"/>
        </a:p>
      </dgm:t>
    </dgm:pt>
    <dgm:pt modelId="{3BEE98E1-ED50-4ABB-9373-DAB7BEEE19AC}" type="pres">
      <dgm:prSet presAssocID="{5D0D40E3-A09F-447A-815D-E0F6459E02C2}" presName="Name25" presStyleLbl="parChTrans1D3" presStyleIdx="2" presStyleCnt="4"/>
      <dgm:spPr/>
      <dgm:t>
        <a:bodyPr/>
        <a:lstStyle/>
        <a:p>
          <a:endParaRPr lang="es-MX"/>
        </a:p>
      </dgm:t>
    </dgm:pt>
    <dgm:pt modelId="{25B2E3AC-FC2B-4BED-A546-0437B3148ADD}" type="pres">
      <dgm:prSet presAssocID="{5D0D40E3-A09F-447A-815D-E0F6459E02C2}" presName="connTx" presStyleLbl="parChTrans1D3" presStyleIdx="2" presStyleCnt="4"/>
      <dgm:spPr/>
      <dgm:t>
        <a:bodyPr/>
        <a:lstStyle/>
        <a:p>
          <a:endParaRPr lang="es-MX"/>
        </a:p>
      </dgm:t>
    </dgm:pt>
    <dgm:pt modelId="{F010AD3A-2F44-4575-A84A-88086986F443}" type="pres">
      <dgm:prSet presAssocID="{AE11250D-0B75-4DC8-A585-0F1ECB1F49EB}" presName="Name30" presStyleCnt="0"/>
      <dgm:spPr/>
      <dgm:t>
        <a:bodyPr/>
        <a:lstStyle/>
        <a:p>
          <a:endParaRPr lang="es-MX"/>
        </a:p>
      </dgm:t>
    </dgm:pt>
    <dgm:pt modelId="{F90CFF5E-6AB1-4CBE-BC71-254CCE77988E}" type="pres">
      <dgm:prSet presAssocID="{AE11250D-0B75-4DC8-A585-0F1ECB1F49EB}" presName="level2Shape" presStyleLbl="node3" presStyleIdx="2" presStyleCnt="4"/>
      <dgm:spPr/>
      <dgm:t>
        <a:bodyPr/>
        <a:lstStyle/>
        <a:p>
          <a:endParaRPr lang="es-MX"/>
        </a:p>
      </dgm:t>
    </dgm:pt>
    <dgm:pt modelId="{8ECD84DC-8751-4E79-81AF-F019CE4288CC}" type="pres">
      <dgm:prSet presAssocID="{AE11250D-0B75-4DC8-A585-0F1ECB1F49EB}" presName="hierChild3" presStyleCnt="0"/>
      <dgm:spPr/>
      <dgm:t>
        <a:bodyPr/>
        <a:lstStyle/>
        <a:p>
          <a:endParaRPr lang="es-MX"/>
        </a:p>
      </dgm:t>
    </dgm:pt>
    <dgm:pt modelId="{12AE250B-0D00-4EC5-80AC-B058219B2599}" type="pres">
      <dgm:prSet presAssocID="{74F5001F-C2F6-4796-A516-E4F3C5C42A49}" presName="Name25" presStyleLbl="parChTrans1D3" presStyleIdx="3" presStyleCnt="4"/>
      <dgm:spPr/>
      <dgm:t>
        <a:bodyPr/>
        <a:lstStyle/>
        <a:p>
          <a:endParaRPr lang="es-MX"/>
        </a:p>
      </dgm:t>
    </dgm:pt>
    <dgm:pt modelId="{FF76A7FD-B1BE-4A48-99D5-128B1E31675E}" type="pres">
      <dgm:prSet presAssocID="{74F5001F-C2F6-4796-A516-E4F3C5C42A49}" presName="connTx" presStyleLbl="parChTrans1D3" presStyleIdx="3" presStyleCnt="4"/>
      <dgm:spPr/>
      <dgm:t>
        <a:bodyPr/>
        <a:lstStyle/>
        <a:p>
          <a:endParaRPr lang="es-MX"/>
        </a:p>
      </dgm:t>
    </dgm:pt>
    <dgm:pt modelId="{23407E74-0ADE-4BA0-9F41-D7F0BC2BEF3A}" type="pres">
      <dgm:prSet presAssocID="{42AF03B5-2A07-4982-BA9F-8B3F699598F9}" presName="Name30" presStyleCnt="0"/>
      <dgm:spPr/>
      <dgm:t>
        <a:bodyPr/>
        <a:lstStyle/>
        <a:p>
          <a:endParaRPr lang="es-MX"/>
        </a:p>
      </dgm:t>
    </dgm:pt>
    <dgm:pt modelId="{1A896481-1B2C-4861-87A7-A1DE7CFCC22F}" type="pres">
      <dgm:prSet presAssocID="{42AF03B5-2A07-4982-BA9F-8B3F699598F9}" presName="level2Shape" presStyleLbl="node3" presStyleIdx="3" presStyleCnt="4"/>
      <dgm:spPr/>
      <dgm:t>
        <a:bodyPr/>
        <a:lstStyle/>
        <a:p>
          <a:endParaRPr lang="es-MX"/>
        </a:p>
      </dgm:t>
    </dgm:pt>
    <dgm:pt modelId="{28C0E8FC-D6BA-4BDC-9E3F-77684507C3F6}" type="pres">
      <dgm:prSet presAssocID="{42AF03B5-2A07-4982-BA9F-8B3F699598F9}" presName="hierChild3" presStyleCnt="0"/>
      <dgm:spPr/>
      <dgm:t>
        <a:bodyPr/>
        <a:lstStyle/>
        <a:p>
          <a:endParaRPr lang="es-MX"/>
        </a:p>
      </dgm:t>
    </dgm:pt>
    <dgm:pt modelId="{50559C2C-E897-41C3-971D-7C28EC36DC63}" type="pres">
      <dgm:prSet presAssocID="{982BD00A-D905-4821-B247-F16BB4423FC3}" presName="bgShapesFlow" presStyleCnt="0"/>
      <dgm:spPr/>
      <dgm:t>
        <a:bodyPr/>
        <a:lstStyle/>
        <a:p>
          <a:endParaRPr lang="es-MX"/>
        </a:p>
      </dgm:t>
    </dgm:pt>
    <dgm:pt modelId="{4BB6AFF6-D9B4-4D39-8C11-FC3DF85EF39A}" type="pres">
      <dgm:prSet presAssocID="{637EC06C-AD0E-4CDE-80D9-E99ECE1B3ECC}" presName="rectComp" presStyleCnt="0"/>
      <dgm:spPr/>
      <dgm:t>
        <a:bodyPr/>
        <a:lstStyle/>
        <a:p>
          <a:endParaRPr lang="es-MX"/>
        </a:p>
      </dgm:t>
    </dgm:pt>
    <dgm:pt modelId="{A6B926E2-2322-4FB1-9C80-8154311AE5F8}" type="pres">
      <dgm:prSet presAssocID="{637EC06C-AD0E-4CDE-80D9-E99ECE1B3ECC}" presName="bgRect" presStyleLbl="bgShp" presStyleIdx="0" presStyleCnt="3"/>
      <dgm:spPr/>
      <dgm:t>
        <a:bodyPr/>
        <a:lstStyle/>
        <a:p>
          <a:endParaRPr lang="es-MX"/>
        </a:p>
      </dgm:t>
    </dgm:pt>
    <dgm:pt modelId="{2341E5F1-5099-443D-97C8-5F6E401AAE0F}" type="pres">
      <dgm:prSet presAssocID="{637EC06C-AD0E-4CDE-80D9-E99ECE1B3ECC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85A4F7-2593-44B2-BC70-6F48E99FEBA0}" type="pres">
      <dgm:prSet presAssocID="{637EC06C-AD0E-4CDE-80D9-E99ECE1B3ECC}" presName="spComp" presStyleCnt="0"/>
      <dgm:spPr/>
      <dgm:t>
        <a:bodyPr/>
        <a:lstStyle/>
        <a:p>
          <a:endParaRPr lang="es-MX"/>
        </a:p>
      </dgm:t>
    </dgm:pt>
    <dgm:pt modelId="{2B734717-4557-4E32-AD8F-CED5DDE69F2A}" type="pres">
      <dgm:prSet presAssocID="{637EC06C-AD0E-4CDE-80D9-E99ECE1B3ECC}" presName="hSp" presStyleCnt="0"/>
      <dgm:spPr/>
      <dgm:t>
        <a:bodyPr/>
        <a:lstStyle/>
        <a:p>
          <a:endParaRPr lang="es-MX"/>
        </a:p>
      </dgm:t>
    </dgm:pt>
    <dgm:pt modelId="{CEA916A2-FEB6-4AC9-BEE6-754904384E06}" type="pres">
      <dgm:prSet presAssocID="{05593D29-4E90-4686-AAC5-130971BA9408}" presName="rectComp" presStyleCnt="0"/>
      <dgm:spPr/>
      <dgm:t>
        <a:bodyPr/>
        <a:lstStyle/>
        <a:p>
          <a:endParaRPr lang="es-MX"/>
        </a:p>
      </dgm:t>
    </dgm:pt>
    <dgm:pt modelId="{D2AFCAAB-7985-42CA-935A-BB8B86A76709}" type="pres">
      <dgm:prSet presAssocID="{05593D29-4E90-4686-AAC5-130971BA9408}" presName="bgRect" presStyleLbl="bgShp" presStyleIdx="1" presStyleCnt="3"/>
      <dgm:spPr/>
      <dgm:t>
        <a:bodyPr/>
        <a:lstStyle/>
        <a:p>
          <a:endParaRPr lang="es-MX"/>
        </a:p>
      </dgm:t>
    </dgm:pt>
    <dgm:pt modelId="{C5C0CC1A-5F07-415E-A433-3D60ABAAC92B}" type="pres">
      <dgm:prSet presAssocID="{05593D29-4E90-4686-AAC5-130971BA9408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49F616-66AF-4927-9965-49A964DA9595}" type="pres">
      <dgm:prSet presAssocID="{05593D29-4E90-4686-AAC5-130971BA9408}" presName="spComp" presStyleCnt="0"/>
      <dgm:spPr/>
      <dgm:t>
        <a:bodyPr/>
        <a:lstStyle/>
        <a:p>
          <a:endParaRPr lang="es-MX"/>
        </a:p>
      </dgm:t>
    </dgm:pt>
    <dgm:pt modelId="{7B6925F9-BD1C-4554-828D-4B6D02D1AE06}" type="pres">
      <dgm:prSet presAssocID="{05593D29-4E90-4686-AAC5-130971BA9408}" presName="hSp" presStyleCnt="0"/>
      <dgm:spPr/>
      <dgm:t>
        <a:bodyPr/>
        <a:lstStyle/>
        <a:p>
          <a:endParaRPr lang="es-MX"/>
        </a:p>
      </dgm:t>
    </dgm:pt>
    <dgm:pt modelId="{1297E28B-0767-4C48-B1E7-D04980FCB19A}" type="pres">
      <dgm:prSet presAssocID="{7E2B5829-B56E-442B-8197-A612F557A7BC}" presName="rectComp" presStyleCnt="0"/>
      <dgm:spPr/>
      <dgm:t>
        <a:bodyPr/>
        <a:lstStyle/>
        <a:p>
          <a:endParaRPr lang="es-MX"/>
        </a:p>
      </dgm:t>
    </dgm:pt>
    <dgm:pt modelId="{99597AD2-2F4F-4B75-B336-C6A04132CDE0}" type="pres">
      <dgm:prSet presAssocID="{7E2B5829-B56E-442B-8197-A612F557A7BC}" presName="bgRect" presStyleLbl="bgShp" presStyleIdx="2" presStyleCnt="3"/>
      <dgm:spPr/>
      <dgm:t>
        <a:bodyPr/>
        <a:lstStyle/>
        <a:p>
          <a:endParaRPr lang="es-MX"/>
        </a:p>
      </dgm:t>
    </dgm:pt>
    <dgm:pt modelId="{059A67EC-7C2F-40D6-A809-D970F3B20E1E}" type="pres">
      <dgm:prSet presAssocID="{7E2B5829-B56E-442B-8197-A612F557A7BC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6F99DE7-791F-4D2C-ACF6-2BE93DD8B23D}" type="presOf" srcId="{637EC06C-AD0E-4CDE-80D9-E99ECE1B3ECC}" destId="{A6B926E2-2322-4FB1-9C80-8154311AE5F8}" srcOrd="0" destOrd="0" presId="urn:microsoft.com/office/officeart/2005/8/layout/hierarchy5"/>
    <dgm:cxn modelId="{FA81B88C-91C0-4237-8B20-6580F9AF0F8A}" type="presOf" srcId="{0C728D11-88AC-4912-9F7F-A9549D513EE0}" destId="{B7B8D9AE-DC59-4D51-A781-E50567F4C88A}" srcOrd="0" destOrd="0" presId="urn:microsoft.com/office/officeart/2005/8/layout/hierarchy5"/>
    <dgm:cxn modelId="{FFC8E938-C6B6-47BB-B2A4-71DD3BFB4807}" type="presOf" srcId="{26413145-777C-4D99-BEF1-264B5AF4BAF8}" destId="{7B7ED3AE-B186-4A1C-841E-BDF3C14C7F4B}" srcOrd="0" destOrd="0" presId="urn:microsoft.com/office/officeart/2005/8/layout/hierarchy5"/>
    <dgm:cxn modelId="{7E5A8666-BBDB-470F-9925-B5395FB2D370}" type="presOf" srcId="{74F5001F-C2F6-4796-A516-E4F3C5C42A49}" destId="{12AE250B-0D00-4EC5-80AC-B058219B2599}" srcOrd="0" destOrd="0" presId="urn:microsoft.com/office/officeart/2005/8/layout/hierarchy5"/>
    <dgm:cxn modelId="{E3929D82-170C-40B4-A7E5-F4BBB0699CF6}" type="presOf" srcId="{0A82EF06-BC68-41DE-98D7-48FF65D73570}" destId="{DF00F0E8-DD23-45BA-A6B5-4E328D3E97A0}" srcOrd="1" destOrd="0" presId="urn:microsoft.com/office/officeart/2005/8/layout/hierarchy5"/>
    <dgm:cxn modelId="{32B7DA7A-0277-42B1-BF59-D3E6FB128478}" type="presOf" srcId="{79FEBE5E-7057-4932-8E22-8A11F5C6E7B2}" destId="{5BC7479D-4112-41FF-89FA-CC2D0C01AB84}" srcOrd="0" destOrd="0" presId="urn:microsoft.com/office/officeart/2005/8/layout/hierarchy5"/>
    <dgm:cxn modelId="{AAA9B93E-6265-4F39-B460-1E4472DA5540}" type="presOf" srcId="{CB6CE720-D7A8-487E-A2EA-E17A3C86F11F}" destId="{EB71315C-4DBA-489C-9EB6-D9DDC6012DFB}" srcOrd="1" destOrd="0" presId="urn:microsoft.com/office/officeart/2005/8/layout/hierarchy5"/>
    <dgm:cxn modelId="{5DE5BABD-C981-4825-BAFE-57D11C8C94DD}" type="presOf" srcId="{FC5DD622-56F2-4FCA-BF36-E21C4AFA96ED}" destId="{FB4C7A9A-2C7C-4DF9-B3FB-AAEC29349215}" srcOrd="0" destOrd="0" presId="urn:microsoft.com/office/officeart/2005/8/layout/hierarchy5"/>
    <dgm:cxn modelId="{1FE792D9-D8E3-4647-906D-9852C49964C6}" type="presOf" srcId="{05593D29-4E90-4686-AAC5-130971BA9408}" destId="{D2AFCAAB-7985-42CA-935A-BB8B86A76709}" srcOrd="0" destOrd="0" presId="urn:microsoft.com/office/officeart/2005/8/layout/hierarchy5"/>
    <dgm:cxn modelId="{4001B677-CC47-4B4F-9B75-5AF84D3D24DA}" type="presOf" srcId="{0A82EF06-BC68-41DE-98D7-48FF65D73570}" destId="{8F2F310D-0978-4D6C-98A9-00351BA63B7D}" srcOrd="0" destOrd="0" presId="urn:microsoft.com/office/officeart/2005/8/layout/hierarchy5"/>
    <dgm:cxn modelId="{44A96AB1-0866-4578-8E2D-5F148795FE70}" type="presOf" srcId="{26413145-777C-4D99-BEF1-264B5AF4BAF8}" destId="{F5F1F83F-FD6C-4AD3-A9CD-A77B0EBC7015}" srcOrd="1" destOrd="0" presId="urn:microsoft.com/office/officeart/2005/8/layout/hierarchy5"/>
    <dgm:cxn modelId="{F038D2D9-BF82-4E01-BDDA-73175A1DAFC3}" type="presOf" srcId="{5D0D40E3-A09F-447A-815D-E0F6459E02C2}" destId="{25B2E3AC-FC2B-4BED-A546-0437B3148ADD}" srcOrd="1" destOrd="0" presId="urn:microsoft.com/office/officeart/2005/8/layout/hierarchy5"/>
    <dgm:cxn modelId="{4F11C950-503F-4BF9-82E3-D1098C38A08B}" type="presOf" srcId="{982BD00A-D905-4821-B247-F16BB4423FC3}" destId="{5A98EDBE-34A0-4631-B363-15F9A2BB6885}" srcOrd="0" destOrd="0" presId="urn:microsoft.com/office/officeart/2005/8/layout/hierarchy5"/>
    <dgm:cxn modelId="{01721B6B-4C88-4754-BD21-C4DC06B8F08A}" srcId="{83F50F7E-CA31-4CCF-85D0-4ADB90F42AC6}" destId="{AE11250D-0B75-4DC8-A585-0F1ECB1F49EB}" srcOrd="0" destOrd="0" parTransId="{5D0D40E3-A09F-447A-815D-E0F6459E02C2}" sibTransId="{F737CD80-1105-4EB9-8C01-91565090D286}"/>
    <dgm:cxn modelId="{045795D7-114A-4089-B223-9BAF5D89F49A}" srcId="{982BD00A-D905-4821-B247-F16BB4423FC3}" destId="{1E65320D-ACB3-4559-B6B5-113733DA298B}" srcOrd="0" destOrd="0" parTransId="{446F799D-1EE1-4076-A878-4270FEF8931F}" sibTransId="{0A7DA995-3AD3-4695-886F-F9E2D915AC53}"/>
    <dgm:cxn modelId="{5100D891-04F3-4BCA-8BC2-ADFBBCFFE9AE}" srcId="{982BD00A-D905-4821-B247-F16BB4423FC3}" destId="{05593D29-4E90-4686-AAC5-130971BA9408}" srcOrd="2" destOrd="0" parTransId="{3AE1EA16-4C96-482C-B594-792934DF7E0A}" sibTransId="{25D26FED-D477-4A55-BD0E-56BD10ACE336}"/>
    <dgm:cxn modelId="{DF6A0025-F25A-4DF4-8055-EA1197FDF9B2}" srcId="{83F50F7E-CA31-4CCF-85D0-4ADB90F42AC6}" destId="{42AF03B5-2A07-4982-BA9F-8B3F699598F9}" srcOrd="1" destOrd="0" parTransId="{74F5001F-C2F6-4796-A516-E4F3C5C42A49}" sibTransId="{EB49398F-461F-4721-93FF-D7DCF6B45A5E}"/>
    <dgm:cxn modelId="{9EBC77A3-F7F1-4E9D-9059-98EEA89007F2}" type="presOf" srcId="{42AF03B5-2A07-4982-BA9F-8B3F699598F9}" destId="{1A896481-1B2C-4861-87A7-A1DE7CFCC22F}" srcOrd="0" destOrd="0" presId="urn:microsoft.com/office/officeart/2005/8/layout/hierarchy5"/>
    <dgm:cxn modelId="{CDE5A155-5403-476B-A3CA-5739F625B610}" srcId="{0C728D11-88AC-4912-9F7F-A9549D513EE0}" destId="{FC5DD622-56F2-4FCA-BF36-E21C4AFA96ED}" srcOrd="0" destOrd="0" parTransId="{CB6CE720-D7A8-487E-A2EA-E17A3C86F11F}" sibTransId="{D322D5AE-4C76-45E2-AA21-FBC8FB6EF106}"/>
    <dgm:cxn modelId="{95D7AEA5-956E-49B4-9E58-3C113546732C}" type="presOf" srcId="{637EC06C-AD0E-4CDE-80D9-E99ECE1B3ECC}" destId="{2341E5F1-5099-443D-97C8-5F6E401AAE0F}" srcOrd="1" destOrd="0" presId="urn:microsoft.com/office/officeart/2005/8/layout/hierarchy5"/>
    <dgm:cxn modelId="{DA883002-5DCF-4099-AB69-EA62B1B83E89}" type="presOf" srcId="{83F50F7E-CA31-4CCF-85D0-4ADB90F42AC6}" destId="{4E4BF7DA-E2B6-42C3-916D-3184847CB113}" srcOrd="0" destOrd="0" presId="urn:microsoft.com/office/officeart/2005/8/layout/hierarchy5"/>
    <dgm:cxn modelId="{ECFB061B-FC8D-400D-98FD-D0B6F1267CAF}" srcId="{1E65320D-ACB3-4559-B6B5-113733DA298B}" destId="{0C728D11-88AC-4912-9F7F-A9549D513EE0}" srcOrd="0" destOrd="0" parTransId="{26413145-777C-4D99-BEF1-264B5AF4BAF8}" sibTransId="{BF7B251C-87B0-4F1E-8759-0E2D0210F1A7}"/>
    <dgm:cxn modelId="{3D5B8FEC-3953-492C-A0D9-6D9258C7BB18}" srcId="{1E65320D-ACB3-4559-B6B5-113733DA298B}" destId="{83F50F7E-CA31-4CCF-85D0-4ADB90F42AC6}" srcOrd="1" destOrd="0" parTransId="{0A82EF06-BC68-41DE-98D7-48FF65D73570}" sibTransId="{51D03637-AF8F-4DA6-A60F-A2E46EC662BE}"/>
    <dgm:cxn modelId="{2F6F6E82-7B17-4A4A-BA91-CB3E7804E0AF}" type="presOf" srcId="{05593D29-4E90-4686-AAC5-130971BA9408}" destId="{C5C0CC1A-5F07-415E-A433-3D60ABAAC92B}" srcOrd="1" destOrd="0" presId="urn:microsoft.com/office/officeart/2005/8/layout/hierarchy5"/>
    <dgm:cxn modelId="{CCDA7FD7-FFAA-4E08-89B9-1DFB71B1396B}" type="presOf" srcId="{74F5001F-C2F6-4796-A516-E4F3C5C42A49}" destId="{FF76A7FD-B1BE-4A48-99D5-128B1E31675E}" srcOrd="1" destOrd="0" presId="urn:microsoft.com/office/officeart/2005/8/layout/hierarchy5"/>
    <dgm:cxn modelId="{6876895A-27CA-4A6A-AF1A-9A8DFDC892B8}" srcId="{0C728D11-88AC-4912-9F7F-A9549D513EE0}" destId="{3DBFF444-2762-4C04-BF3E-7AC4167F4682}" srcOrd="1" destOrd="0" parTransId="{79FEBE5E-7057-4932-8E22-8A11F5C6E7B2}" sibTransId="{648F4C12-A09F-4CF1-BAC2-60B0FC666279}"/>
    <dgm:cxn modelId="{15A68C32-F63B-4D53-961F-5F492B1456F2}" type="presOf" srcId="{79FEBE5E-7057-4932-8E22-8A11F5C6E7B2}" destId="{1BD3A5E3-844C-4BDC-82B0-74C6F9B809AF}" srcOrd="1" destOrd="0" presId="urn:microsoft.com/office/officeart/2005/8/layout/hierarchy5"/>
    <dgm:cxn modelId="{CCC2E47B-028C-4D42-A8DA-B6C85E10066C}" type="presOf" srcId="{3DBFF444-2762-4C04-BF3E-7AC4167F4682}" destId="{5E326234-28D2-49D2-9388-5829611791C8}" srcOrd="0" destOrd="0" presId="urn:microsoft.com/office/officeart/2005/8/layout/hierarchy5"/>
    <dgm:cxn modelId="{767A1413-A6BC-4E17-A3A7-90ED24B43939}" srcId="{982BD00A-D905-4821-B247-F16BB4423FC3}" destId="{7E2B5829-B56E-442B-8197-A612F557A7BC}" srcOrd="3" destOrd="0" parTransId="{10F80152-A5ED-49ED-B273-63D240B04331}" sibTransId="{A06061AC-934E-4578-A4BC-EA7D6667C96E}"/>
    <dgm:cxn modelId="{2D1029A3-042A-4534-B1A2-C8F0B3D220AC}" type="presOf" srcId="{5D0D40E3-A09F-447A-815D-E0F6459E02C2}" destId="{3BEE98E1-ED50-4ABB-9373-DAB7BEEE19AC}" srcOrd="0" destOrd="0" presId="urn:microsoft.com/office/officeart/2005/8/layout/hierarchy5"/>
    <dgm:cxn modelId="{3815B9DC-E8B2-4916-B2BC-3699DEB9E0CA}" type="presOf" srcId="{7E2B5829-B56E-442B-8197-A612F557A7BC}" destId="{99597AD2-2F4F-4B75-B336-C6A04132CDE0}" srcOrd="0" destOrd="0" presId="urn:microsoft.com/office/officeart/2005/8/layout/hierarchy5"/>
    <dgm:cxn modelId="{ED9DE588-4C45-48D3-8A64-6F753A1C221F}" type="presOf" srcId="{1E65320D-ACB3-4559-B6B5-113733DA298B}" destId="{CD3219F0-ED96-4D0C-8B6C-83D4ACF23DC5}" srcOrd="0" destOrd="0" presId="urn:microsoft.com/office/officeart/2005/8/layout/hierarchy5"/>
    <dgm:cxn modelId="{82DE0F4E-BB16-4A64-B437-DD4FBA34DCFF}" type="presOf" srcId="{CB6CE720-D7A8-487E-A2EA-E17A3C86F11F}" destId="{B48F93D7-239A-4791-890C-E5A9F6F4E433}" srcOrd="0" destOrd="0" presId="urn:microsoft.com/office/officeart/2005/8/layout/hierarchy5"/>
    <dgm:cxn modelId="{BADE5D09-C57C-4C20-8112-C2943ACF2B49}" type="presOf" srcId="{7E2B5829-B56E-442B-8197-A612F557A7BC}" destId="{059A67EC-7C2F-40D6-A809-D970F3B20E1E}" srcOrd="1" destOrd="0" presId="urn:microsoft.com/office/officeart/2005/8/layout/hierarchy5"/>
    <dgm:cxn modelId="{CCA4E4CA-4813-42E8-875B-FF64BD556EE2}" srcId="{982BD00A-D905-4821-B247-F16BB4423FC3}" destId="{637EC06C-AD0E-4CDE-80D9-E99ECE1B3ECC}" srcOrd="1" destOrd="0" parTransId="{00DB7641-6D44-4B57-8FA7-2C82CD43C77E}" sibTransId="{F45208CB-4D7B-4A48-95EB-92B331C0D776}"/>
    <dgm:cxn modelId="{72D62AAE-95D2-4347-9B27-EE895F10D8C4}" type="presOf" srcId="{AE11250D-0B75-4DC8-A585-0F1ECB1F49EB}" destId="{F90CFF5E-6AB1-4CBE-BC71-254CCE77988E}" srcOrd="0" destOrd="0" presId="urn:microsoft.com/office/officeart/2005/8/layout/hierarchy5"/>
    <dgm:cxn modelId="{EE5812BA-646D-459C-A155-25AA95F5CBD2}" type="presParOf" srcId="{5A98EDBE-34A0-4631-B363-15F9A2BB6885}" destId="{F9FB0B13-CD57-44D1-9EBB-86BBDA455CA4}" srcOrd="0" destOrd="0" presId="urn:microsoft.com/office/officeart/2005/8/layout/hierarchy5"/>
    <dgm:cxn modelId="{954777A5-471E-4AB8-9B91-864C689FF8BB}" type="presParOf" srcId="{F9FB0B13-CD57-44D1-9EBB-86BBDA455CA4}" destId="{6632538D-7186-4321-827B-E541E3FF6B4B}" srcOrd="0" destOrd="0" presId="urn:microsoft.com/office/officeart/2005/8/layout/hierarchy5"/>
    <dgm:cxn modelId="{7D9F63A3-9B2E-477E-90A9-C34615FE22D7}" type="presParOf" srcId="{F9FB0B13-CD57-44D1-9EBB-86BBDA455CA4}" destId="{677B008B-68C4-42D9-BC69-5FA2FECB520A}" srcOrd="1" destOrd="0" presId="urn:microsoft.com/office/officeart/2005/8/layout/hierarchy5"/>
    <dgm:cxn modelId="{2166C5C3-A9BA-48ED-8C60-6441F02967E9}" type="presParOf" srcId="{677B008B-68C4-42D9-BC69-5FA2FECB520A}" destId="{8F2842C8-6064-4517-9443-606A38249CF0}" srcOrd="0" destOrd="0" presId="urn:microsoft.com/office/officeart/2005/8/layout/hierarchy5"/>
    <dgm:cxn modelId="{D00A541B-A5BA-48D8-82C5-6830D50AACA5}" type="presParOf" srcId="{8F2842C8-6064-4517-9443-606A38249CF0}" destId="{CD3219F0-ED96-4D0C-8B6C-83D4ACF23DC5}" srcOrd="0" destOrd="0" presId="urn:microsoft.com/office/officeart/2005/8/layout/hierarchy5"/>
    <dgm:cxn modelId="{12B0F5F8-3C21-4271-A362-FF22FE004E44}" type="presParOf" srcId="{8F2842C8-6064-4517-9443-606A38249CF0}" destId="{F921B02D-1136-4EA5-B28F-93630EA7781E}" srcOrd="1" destOrd="0" presId="urn:microsoft.com/office/officeart/2005/8/layout/hierarchy5"/>
    <dgm:cxn modelId="{9C618FB4-8FE3-4F50-BD8E-0C83AF8EFAF8}" type="presParOf" srcId="{F921B02D-1136-4EA5-B28F-93630EA7781E}" destId="{7B7ED3AE-B186-4A1C-841E-BDF3C14C7F4B}" srcOrd="0" destOrd="0" presId="urn:microsoft.com/office/officeart/2005/8/layout/hierarchy5"/>
    <dgm:cxn modelId="{D8714B20-A9AA-4F0D-A9FB-36FE7F40C0B5}" type="presParOf" srcId="{7B7ED3AE-B186-4A1C-841E-BDF3C14C7F4B}" destId="{F5F1F83F-FD6C-4AD3-A9CD-A77B0EBC7015}" srcOrd="0" destOrd="0" presId="urn:microsoft.com/office/officeart/2005/8/layout/hierarchy5"/>
    <dgm:cxn modelId="{AC758F58-2E6E-4706-A826-B204A37CB3BA}" type="presParOf" srcId="{F921B02D-1136-4EA5-B28F-93630EA7781E}" destId="{C2146D72-D37F-4C08-BF51-12AA7170243C}" srcOrd="1" destOrd="0" presId="urn:microsoft.com/office/officeart/2005/8/layout/hierarchy5"/>
    <dgm:cxn modelId="{62A2DFE8-BAE0-4B2D-9055-668E7DF5F97E}" type="presParOf" srcId="{C2146D72-D37F-4C08-BF51-12AA7170243C}" destId="{B7B8D9AE-DC59-4D51-A781-E50567F4C88A}" srcOrd="0" destOrd="0" presId="urn:microsoft.com/office/officeart/2005/8/layout/hierarchy5"/>
    <dgm:cxn modelId="{028BF2AE-197D-420D-977A-A93618E2F995}" type="presParOf" srcId="{C2146D72-D37F-4C08-BF51-12AA7170243C}" destId="{E98AFC20-EB31-4E95-8B21-7AB55FDFF0CD}" srcOrd="1" destOrd="0" presId="urn:microsoft.com/office/officeart/2005/8/layout/hierarchy5"/>
    <dgm:cxn modelId="{8EC8FC0B-EF9C-4A14-BBD3-7B58015ADAD7}" type="presParOf" srcId="{E98AFC20-EB31-4E95-8B21-7AB55FDFF0CD}" destId="{B48F93D7-239A-4791-890C-E5A9F6F4E433}" srcOrd="0" destOrd="0" presId="urn:microsoft.com/office/officeart/2005/8/layout/hierarchy5"/>
    <dgm:cxn modelId="{4446547F-1FF7-4CDB-BD7F-62147A8F9609}" type="presParOf" srcId="{B48F93D7-239A-4791-890C-E5A9F6F4E433}" destId="{EB71315C-4DBA-489C-9EB6-D9DDC6012DFB}" srcOrd="0" destOrd="0" presId="urn:microsoft.com/office/officeart/2005/8/layout/hierarchy5"/>
    <dgm:cxn modelId="{82A3BF2C-82A7-40DA-96FD-1D99064B3B6C}" type="presParOf" srcId="{E98AFC20-EB31-4E95-8B21-7AB55FDFF0CD}" destId="{8859769E-C3B8-4076-9B7E-AFFAD3B843A0}" srcOrd="1" destOrd="0" presId="urn:microsoft.com/office/officeart/2005/8/layout/hierarchy5"/>
    <dgm:cxn modelId="{7BA36FAA-023C-40C2-B89E-67A8A9523227}" type="presParOf" srcId="{8859769E-C3B8-4076-9B7E-AFFAD3B843A0}" destId="{FB4C7A9A-2C7C-4DF9-B3FB-AAEC29349215}" srcOrd="0" destOrd="0" presId="urn:microsoft.com/office/officeart/2005/8/layout/hierarchy5"/>
    <dgm:cxn modelId="{B04C930E-E1B0-433C-A3C6-7F638E0DC430}" type="presParOf" srcId="{8859769E-C3B8-4076-9B7E-AFFAD3B843A0}" destId="{1EB6F612-7C0D-448F-9A65-20BAD3A5FEDC}" srcOrd="1" destOrd="0" presId="urn:microsoft.com/office/officeart/2005/8/layout/hierarchy5"/>
    <dgm:cxn modelId="{EDB72012-5397-4372-8326-74C74AA5F683}" type="presParOf" srcId="{E98AFC20-EB31-4E95-8B21-7AB55FDFF0CD}" destId="{5BC7479D-4112-41FF-89FA-CC2D0C01AB84}" srcOrd="2" destOrd="0" presId="urn:microsoft.com/office/officeart/2005/8/layout/hierarchy5"/>
    <dgm:cxn modelId="{40BD3636-7FBA-41D1-8EDC-2CD60F8FE42C}" type="presParOf" srcId="{5BC7479D-4112-41FF-89FA-CC2D0C01AB84}" destId="{1BD3A5E3-844C-4BDC-82B0-74C6F9B809AF}" srcOrd="0" destOrd="0" presId="urn:microsoft.com/office/officeart/2005/8/layout/hierarchy5"/>
    <dgm:cxn modelId="{0416C509-3E73-4B6F-8250-2F4B25265511}" type="presParOf" srcId="{E98AFC20-EB31-4E95-8B21-7AB55FDFF0CD}" destId="{F74EA729-D6AC-41D6-AC44-3DDD7E6377FB}" srcOrd="3" destOrd="0" presId="urn:microsoft.com/office/officeart/2005/8/layout/hierarchy5"/>
    <dgm:cxn modelId="{9609F229-660E-48B6-A186-3CB72C44A373}" type="presParOf" srcId="{F74EA729-D6AC-41D6-AC44-3DDD7E6377FB}" destId="{5E326234-28D2-49D2-9388-5829611791C8}" srcOrd="0" destOrd="0" presId="urn:microsoft.com/office/officeart/2005/8/layout/hierarchy5"/>
    <dgm:cxn modelId="{892371C0-F317-4DBB-94AB-FEDE5BF8B707}" type="presParOf" srcId="{F74EA729-D6AC-41D6-AC44-3DDD7E6377FB}" destId="{2AF7E013-350C-4186-AE62-55F1B281C218}" srcOrd="1" destOrd="0" presId="urn:microsoft.com/office/officeart/2005/8/layout/hierarchy5"/>
    <dgm:cxn modelId="{29F11947-60BA-4CB1-84A0-537F1353D251}" type="presParOf" srcId="{F921B02D-1136-4EA5-B28F-93630EA7781E}" destId="{8F2F310D-0978-4D6C-98A9-00351BA63B7D}" srcOrd="2" destOrd="0" presId="urn:microsoft.com/office/officeart/2005/8/layout/hierarchy5"/>
    <dgm:cxn modelId="{E9FB870C-32E2-40B3-9E6F-A142A607656A}" type="presParOf" srcId="{8F2F310D-0978-4D6C-98A9-00351BA63B7D}" destId="{DF00F0E8-DD23-45BA-A6B5-4E328D3E97A0}" srcOrd="0" destOrd="0" presId="urn:microsoft.com/office/officeart/2005/8/layout/hierarchy5"/>
    <dgm:cxn modelId="{73E8F069-3070-43DC-859D-5E4F3B2E191E}" type="presParOf" srcId="{F921B02D-1136-4EA5-B28F-93630EA7781E}" destId="{E5A20A06-ECA7-4097-9DE8-4A5FD56BA4F7}" srcOrd="3" destOrd="0" presId="urn:microsoft.com/office/officeart/2005/8/layout/hierarchy5"/>
    <dgm:cxn modelId="{2F2BD07D-08B5-4621-A77E-1C2CB674CF2D}" type="presParOf" srcId="{E5A20A06-ECA7-4097-9DE8-4A5FD56BA4F7}" destId="{4E4BF7DA-E2B6-42C3-916D-3184847CB113}" srcOrd="0" destOrd="0" presId="urn:microsoft.com/office/officeart/2005/8/layout/hierarchy5"/>
    <dgm:cxn modelId="{0A440A87-4E90-4821-9BDF-D298A443D394}" type="presParOf" srcId="{E5A20A06-ECA7-4097-9DE8-4A5FD56BA4F7}" destId="{1035A69D-1132-4C85-8DC9-BBD1E8A889A4}" srcOrd="1" destOrd="0" presId="urn:microsoft.com/office/officeart/2005/8/layout/hierarchy5"/>
    <dgm:cxn modelId="{7C92BF97-7614-4B03-9963-B70394407223}" type="presParOf" srcId="{1035A69D-1132-4C85-8DC9-BBD1E8A889A4}" destId="{3BEE98E1-ED50-4ABB-9373-DAB7BEEE19AC}" srcOrd="0" destOrd="0" presId="urn:microsoft.com/office/officeart/2005/8/layout/hierarchy5"/>
    <dgm:cxn modelId="{E0712BA5-29C7-49B4-99C1-369D7C055ADC}" type="presParOf" srcId="{3BEE98E1-ED50-4ABB-9373-DAB7BEEE19AC}" destId="{25B2E3AC-FC2B-4BED-A546-0437B3148ADD}" srcOrd="0" destOrd="0" presId="urn:microsoft.com/office/officeart/2005/8/layout/hierarchy5"/>
    <dgm:cxn modelId="{81C81B4C-F34D-402F-AE4A-157E35B19830}" type="presParOf" srcId="{1035A69D-1132-4C85-8DC9-BBD1E8A889A4}" destId="{F010AD3A-2F44-4575-A84A-88086986F443}" srcOrd="1" destOrd="0" presId="urn:microsoft.com/office/officeart/2005/8/layout/hierarchy5"/>
    <dgm:cxn modelId="{503CA7CD-F60D-4312-8879-0AC9EE31FB4F}" type="presParOf" srcId="{F010AD3A-2F44-4575-A84A-88086986F443}" destId="{F90CFF5E-6AB1-4CBE-BC71-254CCE77988E}" srcOrd="0" destOrd="0" presId="urn:microsoft.com/office/officeart/2005/8/layout/hierarchy5"/>
    <dgm:cxn modelId="{C00BB7D3-0FC8-4932-99FD-617101607090}" type="presParOf" srcId="{F010AD3A-2F44-4575-A84A-88086986F443}" destId="{8ECD84DC-8751-4E79-81AF-F019CE4288CC}" srcOrd="1" destOrd="0" presId="urn:microsoft.com/office/officeart/2005/8/layout/hierarchy5"/>
    <dgm:cxn modelId="{99DAAE23-A9A9-425E-AA73-3850057B14C8}" type="presParOf" srcId="{1035A69D-1132-4C85-8DC9-BBD1E8A889A4}" destId="{12AE250B-0D00-4EC5-80AC-B058219B2599}" srcOrd="2" destOrd="0" presId="urn:microsoft.com/office/officeart/2005/8/layout/hierarchy5"/>
    <dgm:cxn modelId="{75D7E9FC-6048-4DEE-AF67-FC189375DEDC}" type="presParOf" srcId="{12AE250B-0D00-4EC5-80AC-B058219B2599}" destId="{FF76A7FD-B1BE-4A48-99D5-128B1E31675E}" srcOrd="0" destOrd="0" presId="urn:microsoft.com/office/officeart/2005/8/layout/hierarchy5"/>
    <dgm:cxn modelId="{EFBB6101-0497-4B9D-8B5F-51DBE4A3FEA8}" type="presParOf" srcId="{1035A69D-1132-4C85-8DC9-BBD1E8A889A4}" destId="{23407E74-0ADE-4BA0-9F41-D7F0BC2BEF3A}" srcOrd="3" destOrd="0" presId="urn:microsoft.com/office/officeart/2005/8/layout/hierarchy5"/>
    <dgm:cxn modelId="{00ED08FE-041C-4826-A473-281C966AAE6C}" type="presParOf" srcId="{23407E74-0ADE-4BA0-9F41-D7F0BC2BEF3A}" destId="{1A896481-1B2C-4861-87A7-A1DE7CFCC22F}" srcOrd="0" destOrd="0" presId="urn:microsoft.com/office/officeart/2005/8/layout/hierarchy5"/>
    <dgm:cxn modelId="{924F19D0-7C18-4D32-973E-28B5F49C917C}" type="presParOf" srcId="{23407E74-0ADE-4BA0-9F41-D7F0BC2BEF3A}" destId="{28C0E8FC-D6BA-4BDC-9E3F-77684507C3F6}" srcOrd="1" destOrd="0" presId="urn:microsoft.com/office/officeart/2005/8/layout/hierarchy5"/>
    <dgm:cxn modelId="{8B94C95F-A6AF-4B91-9538-32B26FB7F34F}" type="presParOf" srcId="{5A98EDBE-34A0-4631-B363-15F9A2BB6885}" destId="{50559C2C-E897-41C3-971D-7C28EC36DC63}" srcOrd="1" destOrd="0" presId="urn:microsoft.com/office/officeart/2005/8/layout/hierarchy5"/>
    <dgm:cxn modelId="{B73CA1D4-7AE1-48A4-A4B9-562FE0EEE7C1}" type="presParOf" srcId="{50559C2C-E897-41C3-971D-7C28EC36DC63}" destId="{4BB6AFF6-D9B4-4D39-8C11-FC3DF85EF39A}" srcOrd="0" destOrd="0" presId="urn:microsoft.com/office/officeart/2005/8/layout/hierarchy5"/>
    <dgm:cxn modelId="{9132F8E2-49DA-4754-8D89-7E55905507A1}" type="presParOf" srcId="{4BB6AFF6-D9B4-4D39-8C11-FC3DF85EF39A}" destId="{A6B926E2-2322-4FB1-9C80-8154311AE5F8}" srcOrd="0" destOrd="0" presId="urn:microsoft.com/office/officeart/2005/8/layout/hierarchy5"/>
    <dgm:cxn modelId="{F6AF1321-6DA1-4DFD-820E-20573A23B181}" type="presParOf" srcId="{4BB6AFF6-D9B4-4D39-8C11-FC3DF85EF39A}" destId="{2341E5F1-5099-443D-97C8-5F6E401AAE0F}" srcOrd="1" destOrd="0" presId="urn:microsoft.com/office/officeart/2005/8/layout/hierarchy5"/>
    <dgm:cxn modelId="{126E8C2D-C3DC-4EAD-AF3C-A1E7C61AC029}" type="presParOf" srcId="{50559C2C-E897-41C3-971D-7C28EC36DC63}" destId="{8E85A4F7-2593-44B2-BC70-6F48E99FEBA0}" srcOrd="1" destOrd="0" presId="urn:microsoft.com/office/officeart/2005/8/layout/hierarchy5"/>
    <dgm:cxn modelId="{0308D989-C42E-4EF1-8CA3-1955493891F6}" type="presParOf" srcId="{8E85A4F7-2593-44B2-BC70-6F48E99FEBA0}" destId="{2B734717-4557-4E32-AD8F-CED5DDE69F2A}" srcOrd="0" destOrd="0" presId="urn:microsoft.com/office/officeart/2005/8/layout/hierarchy5"/>
    <dgm:cxn modelId="{2CA3ABE5-3A74-46B4-A756-165587AF7BFB}" type="presParOf" srcId="{50559C2C-E897-41C3-971D-7C28EC36DC63}" destId="{CEA916A2-FEB6-4AC9-BEE6-754904384E06}" srcOrd="2" destOrd="0" presId="urn:microsoft.com/office/officeart/2005/8/layout/hierarchy5"/>
    <dgm:cxn modelId="{B0A18E11-25D5-4F87-A1EE-AFE4CEFEE9E0}" type="presParOf" srcId="{CEA916A2-FEB6-4AC9-BEE6-754904384E06}" destId="{D2AFCAAB-7985-42CA-935A-BB8B86A76709}" srcOrd="0" destOrd="0" presId="urn:microsoft.com/office/officeart/2005/8/layout/hierarchy5"/>
    <dgm:cxn modelId="{CF29506A-54D1-4B45-A3C3-C55D9A0E4649}" type="presParOf" srcId="{CEA916A2-FEB6-4AC9-BEE6-754904384E06}" destId="{C5C0CC1A-5F07-415E-A433-3D60ABAAC92B}" srcOrd="1" destOrd="0" presId="urn:microsoft.com/office/officeart/2005/8/layout/hierarchy5"/>
    <dgm:cxn modelId="{2DFB69BD-9BA5-4721-A04B-79939C8B42BD}" type="presParOf" srcId="{50559C2C-E897-41C3-971D-7C28EC36DC63}" destId="{9C49F616-66AF-4927-9965-49A964DA9595}" srcOrd="3" destOrd="0" presId="urn:microsoft.com/office/officeart/2005/8/layout/hierarchy5"/>
    <dgm:cxn modelId="{B9906BBC-A65A-4CDA-B4E3-86B123B9FFDA}" type="presParOf" srcId="{9C49F616-66AF-4927-9965-49A964DA9595}" destId="{7B6925F9-BD1C-4554-828D-4B6D02D1AE06}" srcOrd="0" destOrd="0" presId="urn:microsoft.com/office/officeart/2005/8/layout/hierarchy5"/>
    <dgm:cxn modelId="{1746547A-D6E6-40A6-9037-917F80517BF5}" type="presParOf" srcId="{50559C2C-E897-41C3-971D-7C28EC36DC63}" destId="{1297E28B-0767-4C48-B1E7-D04980FCB19A}" srcOrd="4" destOrd="0" presId="urn:microsoft.com/office/officeart/2005/8/layout/hierarchy5"/>
    <dgm:cxn modelId="{2B155676-43B4-414E-BE15-95B497185A5F}" type="presParOf" srcId="{1297E28B-0767-4C48-B1E7-D04980FCB19A}" destId="{99597AD2-2F4F-4B75-B336-C6A04132CDE0}" srcOrd="0" destOrd="0" presId="urn:microsoft.com/office/officeart/2005/8/layout/hierarchy5"/>
    <dgm:cxn modelId="{3651466D-7A4F-4B13-8D2D-24CD724E97DA}" type="presParOf" srcId="{1297E28B-0767-4C48-B1E7-D04980FCB19A}" destId="{059A67EC-7C2F-40D6-A809-D970F3B20E1E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E67D235-A734-4A63-A382-0B63B5E01775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</dgm:pt>
    <mc:AlternateContent xmlns:mc="http://schemas.openxmlformats.org/markup-compatibility/2006" xmlns:a14="http://schemas.microsoft.com/office/drawing/2010/main">
      <mc:Choice Requires="a14">
        <dgm:pt modelId="{875D7A6D-AAD3-4B05-A731-66E3422EBE97}">
          <dgm:prSet phldrT="[Tex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es-MX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s-MX" sz="2000" i="1">
                        <a:latin typeface="Cambria Math" panose="02040503050406030204" pitchFamily="18" charset="0"/>
                      </a:rPr>
                      <m:t> +5</m:t>
                    </m:r>
                    <m:r>
                      <a:rPr lang="es-MX" sz="20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000" i="1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m:oMathPara>
              </a14:m>
              <a:endParaRPr lang="es-MX" sz="2000" dirty="0"/>
            </a:p>
          </dgm:t>
        </dgm:pt>
      </mc:Choice>
      <mc:Fallback xmlns="">
        <dgm:pt modelId="{875D7A6D-AAD3-4B05-A731-66E3422EBE97}">
          <dgm:prSet phldrT="[Texto]" custT="1"/>
          <dgm:spPr/>
          <dgm:t>
            <a:bodyPr/>
            <a:lstStyle/>
            <a:p>
              <a:r>
                <a:rPr lang="es-MX" sz="2000" i="0">
                  <a:latin typeface="Cambria Math" panose="02040503050406030204" pitchFamily="18" charset="0"/>
                </a:rPr>
                <a:t>𝑑𝑦</a:t>
              </a:r>
              <a:r>
                <a:rPr lang="es-MX" sz="2000" i="0" smtClean="0">
                  <a:latin typeface="Cambria Math" panose="02040503050406030204" pitchFamily="18" charset="0"/>
                </a:rPr>
                <a:t>/</a:t>
              </a:r>
              <a:r>
                <a:rPr lang="es-MX" sz="2000" i="0">
                  <a:latin typeface="Cambria Math" panose="02040503050406030204" pitchFamily="18" charset="0"/>
                </a:rPr>
                <a:t>𝑑𝑥  +5𝑦= 𝑒^𝑥</a:t>
              </a:r>
              <a:endParaRPr lang="es-MX" sz="2000" dirty="0"/>
            </a:p>
          </dgm:t>
        </dgm:pt>
      </mc:Fallback>
    </mc:AlternateContent>
    <dgm:pt modelId="{24F6CFB3-1A5B-4AA7-9F57-0BDC5B0929E2}" type="parTrans" cxnId="{AC95B9AE-F691-476D-8790-29C93C9F4142}">
      <dgm:prSet/>
      <dgm:spPr/>
      <dgm:t>
        <a:bodyPr/>
        <a:lstStyle/>
        <a:p>
          <a:endParaRPr lang="es-MX"/>
        </a:p>
      </dgm:t>
    </dgm:pt>
    <dgm:pt modelId="{75C42CD9-6B40-432D-B2A8-EAA2FFD5071C}" type="sibTrans" cxnId="{AC95B9AE-F691-476D-8790-29C93C9F4142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DEE9DDD0-9369-45A1-8B6A-0843CD54EC5A}">
          <dgm:prSet phldrT="[Tex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es-MX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s-MX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s-MX" sz="16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s-MX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s-MX" sz="1600" i="1">
                        <a:latin typeface="Cambria Math" panose="02040503050406030204" pitchFamily="18" charset="0"/>
                      </a:rPr>
                      <m:t> +6</m:t>
                    </m:r>
                    <m:r>
                      <a:rPr lang="es-MX" sz="16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1600" i="1">
                        <a:latin typeface="Cambria Math" panose="02040503050406030204" pitchFamily="18" charset="0"/>
                      </a:rPr>
                      <m:t>=0</m:t>
                    </m:r>
                  </m:oMath>
                </m:oMathPara>
              </a14:m>
              <a:endParaRPr lang="es-MX" sz="1600" dirty="0"/>
            </a:p>
          </dgm:t>
        </dgm:pt>
      </mc:Choice>
      <mc:Fallback xmlns="">
        <dgm:pt modelId="{DEE9DDD0-9369-45A1-8B6A-0843CD54EC5A}">
          <dgm:prSet phldrT="[Texto]" custT="1"/>
          <dgm:spPr/>
          <dgm:t>
            <a:bodyPr/>
            <a:lstStyle/>
            <a:p>
              <a:r>
                <a:rPr lang="es-MX" sz="1600" i="0" smtClean="0">
                  <a:latin typeface="Cambria Math" panose="02040503050406030204" pitchFamily="18" charset="0"/>
                </a:rPr>
                <a:t>(</a:t>
              </a:r>
              <a:r>
                <a:rPr lang="es-MX" sz="1600" i="0">
                  <a:latin typeface="Cambria Math" panose="02040503050406030204" pitchFamily="18" charset="0"/>
                </a:rPr>
                <a:t>𝑑^2 𝑦</a:t>
              </a:r>
              <a:r>
                <a:rPr lang="es-MX" sz="1600" i="0" smtClean="0">
                  <a:latin typeface="Cambria Math" panose="02040503050406030204" pitchFamily="18" charset="0"/>
                </a:rPr>
                <a:t>)/(</a:t>
              </a:r>
              <a:r>
                <a:rPr lang="es-MX" sz="1600" i="0">
                  <a:latin typeface="Cambria Math" panose="02040503050406030204" pitchFamily="18" charset="0"/>
                </a:rPr>
                <a:t>𝑑𝑥^2 </a:t>
              </a:r>
              <a:r>
                <a:rPr lang="es-MX" sz="1600" i="0" smtClean="0">
                  <a:latin typeface="Cambria Math" panose="02040503050406030204" pitchFamily="18" charset="0"/>
                </a:rPr>
                <a:t>)</a:t>
              </a:r>
              <a:r>
                <a:rPr lang="es-MX" sz="1600" i="0">
                  <a:latin typeface="Cambria Math" panose="02040503050406030204" pitchFamily="18" charset="0"/>
                </a:rPr>
                <a:t>−𝑑𝑦/𝑑𝑥  +6𝑦=0</a:t>
              </a:r>
              <a:endParaRPr lang="es-MX" sz="1600" dirty="0"/>
            </a:p>
          </dgm:t>
        </dgm:pt>
      </mc:Fallback>
    </mc:AlternateContent>
    <dgm:pt modelId="{C7484A30-893C-435D-BC8A-66C4607483D6}" type="parTrans" cxnId="{B00CC9EB-C18C-46CF-AA9B-70BACFE0FD1D}">
      <dgm:prSet/>
      <dgm:spPr/>
      <dgm:t>
        <a:bodyPr/>
        <a:lstStyle/>
        <a:p>
          <a:endParaRPr lang="es-MX"/>
        </a:p>
      </dgm:t>
    </dgm:pt>
    <dgm:pt modelId="{EF56C761-2949-4305-897F-543E4772DFFD}" type="sibTrans" cxnId="{B00CC9EB-C18C-46CF-AA9B-70BACFE0FD1D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2D41193D-7545-46BE-BBDA-7834C9B2383E}">
          <dgm:prSet phldrT="[Texto]" custT="1"/>
          <dgm:spPr/>
          <dgm:t>
            <a:bodyPr/>
            <a:lstStyle/>
            <a:p>
              <a14:m>
                <m:oMath xmlns:m="http://schemas.openxmlformats.org/officeDocument/2006/math">
                  <m:f>
                    <m:fPr>
                      <m:ctrlPr>
                        <a:rPr lang="es-MX" sz="2000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s-MX" sz="2000" i="1">
                          <a:latin typeface="Cambria Math" panose="02040503050406030204" pitchFamily="18" charset="0"/>
                        </a:rPr>
                        <m:t>𝑑𝑥</m:t>
                      </m:r>
                    </m:num>
                    <m:den>
                      <m:r>
                        <a:rPr lang="es-MX" sz="2000" i="1">
                          <a:latin typeface="Cambria Math" panose="02040503050406030204" pitchFamily="18" charset="0"/>
                        </a:rPr>
                        <m:t>𝑑𝑡</m:t>
                      </m:r>
                    </m:den>
                  </m:f>
                  <m:r>
                    <a:rPr lang="es-MX" sz="2000" i="1">
                      <a:latin typeface="Cambria Math" panose="02040503050406030204" pitchFamily="18" charset="0"/>
                    </a:rPr>
                    <m:t> +</m:t>
                  </m:r>
                  <m:f>
                    <m:fPr>
                      <m:ctrlPr>
                        <a:rPr lang="es-MX" sz="2000" i="1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s-MX" sz="2000" i="1">
                          <a:latin typeface="Cambria Math" panose="02040503050406030204" pitchFamily="18" charset="0"/>
                        </a:rPr>
                        <m:t>𝑑𝑦</m:t>
                      </m:r>
                    </m:num>
                    <m:den>
                      <m:r>
                        <a:rPr lang="es-MX" sz="2000" i="1">
                          <a:latin typeface="Cambria Math" panose="02040503050406030204" pitchFamily="18" charset="0"/>
                        </a:rPr>
                        <m:t>𝑑𝑡</m:t>
                      </m:r>
                    </m:den>
                  </m:f>
                  <m:r>
                    <a:rPr lang="es-MX" sz="2000" i="1">
                      <a:latin typeface="Cambria Math" panose="02040503050406030204" pitchFamily="18" charset="0"/>
                    </a:rPr>
                    <m:t> =2</m:t>
                  </m:r>
                  <m:r>
                    <a:rPr lang="es-MX" sz="2000" i="1">
                      <a:latin typeface="Cambria Math" panose="02040503050406030204" pitchFamily="18" charset="0"/>
                    </a:rPr>
                    <m:t>𝑥</m:t>
                  </m:r>
                  <m:r>
                    <a:rPr lang="es-MX" sz="2000" i="1">
                      <a:latin typeface="Cambria Math" panose="02040503050406030204" pitchFamily="18" charset="0"/>
                    </a:rPr>
                    <m:t>+</m:t>
                  </m:r>
                  <m:r>
                    <a:rPr lang="es-MX" sz="2000" i="1">
                      <a:latin typeface="Cambria Math" panose="02040503050406030204" pitchFamily="18" charset="0"/>
                    </a:rPr>
                    <m:t>𝑦</m:t>
                  </m:r>
                </m:oMath>
              </a14:m>
              <a:r>
                <a:rPr lang="es-MX" sz="2000" dirty="0"/>
                <a:t>    </a:t>
              </a:r>
            </a:p>
          </dgm:t>
        </dgm:pt>
      </mc:Choice>
      <mc:Fallback xmlns="">
        <dgm:pt modelId="{2D41193D-7545-46BE-BBDA-7834C9B2383E}">
          <dgm:prSet phldrT="[Texto]" custT="1"/>
          <dgm:spPr/>
          <dgm:t>
            <a:bodyPr/>
            <a:lstStyle/>
            <a:p>
              <a:r>
                <a:rPr lang="es-MX" sz="2000" i="0">
                  <a:latin typeface="Cambria Math" panose="02040503050406030204" pitchFamily="18" charset="0"/>
                </a:rPr>
                <a:t>𝑑𝑥</a:t>
              </a:r>
              <a:r>
                <a:rPr lang="es-MX" sz="2000" i="0" smtClean="0">
                  <a:latin typeface="Cambria Math" panose="02040503050406030204" pitchFamily="18" charset="0"/>
                </a:rPr>
                <a:t>/</a:t>
              </a:r>
              <a:r>
                <a:rPr lang="es-MX" sz="2000" i="0">
                  <a:latin typeface="Cambria Math" panose="02040503050406030204" pitchFamily="18" charset="0"/>
                </a:rPr>
                <a:t>𝑑𝑡  +𝑑𝑦/𝑑𝑡  =2𝑥+𝑦</a:t>
              </a:r>
              <a:r>
                <a:rPr lang="es-MX" sz="2000" dirty="0"/>
                <a:t>    </a:t>
              </a:r>
              <a:endParaRPr lang="es-MX" sz="2000" dirty="0"/>
            </a:p>
          </dgm:t>
        </dgm:pt>
      </mc:Fallback>
    </mc:AlternateContent>
    <dgm:pt modelId="{8C7B79EA-BE2C-4493-87D5-9E6581D2AB8A}" type="parTrans" cxnId="{4E466984-BDBF-4AA7-AB28-6BCAC965B612}">
      <dgm:prSet/>
      <dgm:spPr/>
      <dgm:t>
        <a:bodyPr/>
        <a:lstStyle/>
        <a:p>
          <a:endParaRPr lang="es-MX"/>
        </a:p>
      </dgm:t>
    </dgm:pt>
    <dgm:pt modelId="{3AA6F20C-3740-4A09-86FD-64ADAB6B798B}" type="sibTrans" cxnId="{4E466984-BDBF-4AA7-AB28-6BCAC965B612}">
      <dgm:prSet/>
      <dgm:spPr/>
      <dgm:t>
        <a:bodyPr/>
        <a:lstStyle/>
        <a:p>
          <a:endParaRPr lang="es-MX"/>
        </a:p>
      </dgm:t>
    </dgm:pt>
    <dgm:pt modelId="{AFB1E519-6D13-4650-A028-E4E0D692C254}" type="pres">
      <dgm:prSet presAssocID="{0E67D235-A734-4A63-A382-0B63B5E01775}" presName="Name0" presStyleCnt="0">
        <dgm:presLayoutVars>
          <dgm:dir/>
          <dgm:animLvl val="lvl"/>
          <dgm:resizeHandles val="exact"/>
        </dgm:presLayoutVars>
      </dgm:prSet>
      <dgm:spPr/>
    </dgm:pt>
    <dgm:pt modelId="{B95C7B46-4336-4462-B8A6-B8151C09D1C8}" type="pres">
      <dgm:prSet presAssocID="{875D7A6D-AAD3-4B05-A731-66E3422EBE97}" presName="parTxOnly" presStyleLbl="node1" presStyleIdx="0" presStyleCnt="3" custScaleX="1104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AFC61B-4642-4393-A39E-89E27DE898DE}" type="pres">
      <dgm:prSet presAssocID="{75C42CD9-6B40-432D-B2A8-EAA2FFD5071C}" presName="parTxOnlySpace" presStyleCnt="0"/>
      <dgm:spPr/>
    </dgm:pt>
    <dgm:pt modelId="{1D739B7B-150A-4EAE-8E7D-7D72D602D6BC}" type="pres">
      <dgm:prSet presAssocID="{DEE9DDD0-9369-45A1-8B6A-0843CD54EC5A}" presName="parTxOnly" presStyleLbl="node1" presStyleIdx="1" presStyleCnt="3" custScaleX="109705" custLinFactNeighborX="-73838" custLinFactNeighborY="13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0C6271-ADED-48B2-B11D-D3461DB63A52}" type="pres">
      <dgm:prSet presAssocID="{EF56C761-2949-4305-897F-543E4772DFFD}" presName="parTxOnlySpace" presStyleCnt="0"/>
      <dgm:spPr/>
    </dgm:pt>
    <dgm:pt modelId="{6A2B65DC-518A-4439-9138-437F2B36A04A}" type="pres">
      <dgm:prSet presAssocID="{2D41193D-7545-46BE-BBDA-7834C9B2383E}" presName="parTxOnly" presStyleLbl="node1" presStyleIdx="2" presStyleCnt="3" custScaleX="122793" custLinFactX="-5898" custLinFactNeighborX="-100000" custLinFactNeighborY="-13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0A4501-205A-4836-8ACA-CC91F8EF284F}" type="presOf" srcId="{2D41193D-7545-46BE-BBDA-7834C9B2383E}" destId="{6A2B65DC-518A-4439-9138-437F2B36A04A}" srcOrd="0" destOrd="0" presId="urn:microsoft.com/office/officeart/2005/8/layout/chevron1"/>
    <dgm:cxn modelId="{B00CC9EB-C18C-46CF-AA9B-70BACFE0FD1D}" srcId="{0E67D235-A734-4A63-A382-0B63B5E01775}" destId="{DEE9DDD0-9369-45A1-8B6A-0843CD54EC5A}" srcOrd="1" destOrd="0" parTransId="{C7484A30-893C-435D-BC8A-66C4607483D6}" sibTransId="{EF56C761-2949-4305-897F-543E4772DFFD}"/>
    <dgm:cxn modelId="{AC95B9AE-F691-476D-8790-29C93C9F4142}" srcId="{0E67D235-A734-4A63-A382-0B63B5E01775}" destId="{875D7A6D-AAD3-4B05-A731-66E3422EBE97}" srcOrd="0" destOrd="0" parTransId="{24F6CFB3-1A5B-4AA7-9F57-0BDC5B0929E2}" sibTransId="{75C42CD9-6B40-432D-B2A8-EAA2FFD5071C}"/>
    <dgm:cxn modelId="{9768EDB8-1FEE-4B21-BAC1-6F296D14EEA4}" type="presOf" srcId="{DEE9DDD0-9369-45A1-8B6A-0843CD54EC5A}" destId="{1D739B7B-150A-4EAE-8E7D-7D72D602D6BC}" srcOrd="0" destOrd="0" presId="urn:microsoft.com/office/officeart/2005/8/layout/chevron1"/>
    <dgm:cxn modelId="{4E466984-BDBF-4AA7-AB28-6BCAC965B612}" srcId="{0E67D235-A734-4A63-A382-0B63B5E01775}" destId="{2D41193D-7545-46BE-BBDA-7834C9B2383E}" srcOrd="2" destOrd="0" parTransId="{8C7B79EA-BE2C-4493-87D5-9E6581D2AB8A}" sibTransId="{3AA6F20C-3740-4A09-86FD-64ADAB6B798B}"/>
    <dgm:cxn modelId="{BA2A0697-542C-436F-87DC-99F8FCECA6C2}" type="presOf" srcId="{0E67D235-A734-4A63-A382-0B63B5E01775}" destId="{AFB1E519-6D13-4650-A028-E4E0D692C254}" srcOrd="0" destOrd="0" presId="urn:microsoft.com/office/officeart/2005/8/layout/chevron1"/>
    <dgm:cxn modelId="{85BB49F6-EC38-4C38-BEF8-464D902F9278}" type="presOf" srcId="{875D7A6D-AAD3-4B05-A731-66E3422EBE97}" destId="{B95C7B46-4336-4462-B8A6-B8151C09D1C8}" srcOrd="0" destOrd="0" presId="urn:microsoft.com/office/officeart/2005/8/layout/chevron1"/>
    <dgm:cxn modelId="{2CA33A2A-7C74-4235-A323-4FE005C9C221}" type="presParOf" srcId="{AFB1E519-6D13-4650-A028-E4E0D692C254}" destId="{B95C7B46-4336-4462-B8A6-B8151C09D1C8}" srcOrd="0" destOrd="0" presId="urn:microsoft.com/office/officeart/2005/8/layout/chevron1"/>
    <dgm:cxn modelId="{AD3AF50E-AB25-474B-B7B7-B747C2192105}" type="presParOf" srcId="{AFB1E519-6D13-4650-A028-E4E0D692C254}" destId="{4BAFC61B-4642-4393-A39E-89E27DE898DE}" srcOrd="1" destOrd="0" presId="urn:microsoft.com/office/officeart/2005/8/layout/chevron1"/>
    <dgm:cxn modelId="{501EA7C3-4079-4833-AC60-9EC0CCC514F7}" type="presParOf" srcId="{AFB1E519-6D13-4650-A028-E4E0D692C254}" destId="{1D739B7B-150A-4EAE-8E7D-7D72D602D6BC}" srcOrd="2" destOrd="0" presId="urn:microsoft.com/office/officeart/2005/8/layout/chevron1"/>
    <dgm:cxn modelId="{497B5174-F969-4D90-9CE8-1E91CFD6543E}" type="presParOf" srcId="{AFB1E519-6D13-4650-A028-E4E0D692C254}" destId="{790C6271-ADED-48B2-B11D-D3461DB63A52}" srcOrd="3" destOrd="0" presId="urn:microsoft.com/office/officeart/2005/8/layout/chevron1"/>
    <dgm:cxn modelId="{8A8F27E7-5C74-4482-A53B-BF87A219BC91}" type="presParOf" srcId="{AFB1E519-6D13-4650-A028-E4E0D692C254}" destId="{6A2B65DC-518A-4439-9138-437F2B36A04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E67D235-A734-4A63-A382-0B63B5E01775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</dgm:pt>
    <dgm:pt modelId="{875D7A6D-AAD3-4B05-A731-66E3422EBE97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24F6CFB3-1A5B-4AA7-9F57-0BDC5B0929E2}" type="parTrans" cxnId="{AC95B9AE-F691-476D-8790-29C93C9F4142}">
      <dgm:prSet/>
      <dgm:spPr/>
      <dgm:t>
        <a:bodyPr/>
        <a:lstStyle/>
        <a:p>
          <a:endParaRPr lang="es-MX"/>
        </a:p>
      </dgm:t>
    </dgm:pt>
    <dgm:pt modelId="{75C42CD9-6B40-432D-B2A8-EAA2FFD5071C}" type="sibTrans" cxnId="{AC95B9AE-F691-476D-8790-29C93C9F4142}">
      <dgm:prSet/>
      <dgm:spPr/>
      <dgm:t>
        <a:bodyPr/>
        <a:lstStyle/>
        <a:p>
          <a:endParaRPr lang="es-MX"/>
        </a:p>
      </dgm:t>
    </dgm:pt>
    <dgm:pt modelId="{DEE9DDD0-9369-45A1-8B6A-0843CD54EC5A}">
      <dgm:prSet phldrT="[Texto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C7484A30-893C-435D-BC8A-66C4607483D6}" type="parTrans" cxnId="{B00CC9EB-C18C-46CF-AA9B-70BACFE0FD1D}">
      <dgm:prSet/>
      <dgm:spPr/>
      <dgm:t>
        <a:bodyPr/>
        <a:lstStyle/>
        <a:p>
          <a:endParaRPr lang="es-MX"/>
        </a:p>
      </dgm:t>
    </dgm:pt>
    <dgm:pt modelId="{EF56C761-2949-4305-897F-543E4772DFFD}" type="sibTrans" cxnId="{B00CC9EB-C18C-46CF-AA9B-70BACFE0FD1D}">
      <dgm:prSet/>
      <dgm:spPr/>
      <dgm:t>
        <a:bodyPr/>
        <a:lstStyle/>
        <a:p>
          <a:endParaRPr lang="es-MX"/>
        </a:p>
      </dgm:t>
    </dgm:pt>
    <dgm:pt modelId="{2D41193D-7545-46BE-BBDA-7834C9B2383E}">
      <dgm:prSet phldrT="[Texto]"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8C7B79EA-BE2C-4493-87D5-9E6581D2AB8A}" type="parTrans" cxnId="{4E466984-BDBF-4AA7-AB28-6BCAC965B612}">
      <dgm:prSet/>
      <dgm:spPr/>
      <dgm:t>
        <a:bodyPr/>
        <a:lstStyle/>
        <a:p>
          <a:endParaRPr lang="es-MX"/>
        </a:p>
      </dgm:t>
    </dgm:pt>
    <dgm:pt modelId="{3AA6F20C-3740-4A09-86FD-64ADAB6B798B}" type="sibTrans" cxnId="{4E466984-BDBF-4AA7-AB28-6BCAC965B612}">
      <dgm:prSet/>
      <dgm:spPr/>
      <dgm:t>
        <a:bodyPr/>
        <a:lstStyle/>
        <a:p>
          <a:endParaRPr lang="es-MX"/>
        </a:p>
      </dgm:t>
    </dgm:pt>
    <dgm:pt modelId="{AFB1E519-6D13-4650-A028-E4E0D692C254}" type="pres">
      <dgm:prSet presAssocID="{0E67D235-A734-4A63-A382-0B63B5E01775}" presName="Name0" presStyleCnt="0">
        <dgm:presLayoutVars>
          <dgm:dir/>
          <dgm:animLvl val="lvl"/>
          <dgm:resizeHandles val="exact"/>
        </dgm:presLayoutVars>
      </dgm:prSet>
      <dgm:spPr/>
    </dgm:pt>
    <dgm:pt modelId="{B95C7B46-4336-4462-B8A6-B8151C09D1C8}" type="pres">
      <dgm:prSet presAssocID="{875D7A6D-AAD3-4B05-A731-66E3422EBE97}" presName="parTxOnly" presStyleLbl="node1" presStyleIdx="0" presStyleCnt="3" custScaleX="1104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AFC61B-4642-4393-A39E-89E27DE898DE}" type="pres">
      <dgm:prSet presAssocID="{75C42CD9-6B40-432D-B2A8-EAA2FFD5071C}" presName="parTxOnlySpace" presStyleCnt="0"/>
      <dgm:spPr/>
    </dgm:pt>
    <dgm:pt modelId="{1D739B7B-150A-4EAE-8E7D-7D72D602D6BC}" type="pres">
      <dgm:prSet presAssocID="{DEE9DDD0-9369-45A1-8B6A-0843CD54EC5A}" presName="parTxOnly" presStyleLbl="node1" presStyleIdx="1" presStyleCnt="3" custScaleX="109705" custLinFactNeighborX="-73838" custLinFactNeighborY="13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0C6271-ADED-48B2-B11D-D3461DB63A52}" type="pres">
      <dgm:prSet presAssocID="{EF56C761-2949-4305-897F-543E4772DFFD}" presName="parTxOnlySpace" presStyleCnt="0"/>
      <dgm:spPr/>
    </dgm:pt>
    <dgm:pt modelId="{6A2B65DC-518A-4439-9138-437F2B36A04A}" type="pres">
      <dgm:prSet presAssocID="{2D41193D-7545-46BE-BBDA-7834C9B2383E}" presName="parTxOnly" presStyleLbl="node1" presStyleIdx="2" presStyleCnt="3" custScaleX="122793" custLinFactX="-5898" custLinFactNeighborX="-100000" custLinFactNeighborY="-13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A0A4501-205A-4836-8ACA-CC91F8EF284F}" type="presOf" srcId="{2D41193D-7545-46BE-BBDA-7834C9B2383E}" destId="{6A2B65DC-518A-4439-9138-437F2B36A04A}" srcOrd="0" destOrd="0" presId="urn:microsoft.com/office/officeart/2005/8/layout/chevron1"/>
    <dgm:cxn modelId="{B00CC9EB-C18C-46CF-AA9B-70BACFE0FD1D}" srcId="{0E67D235-A734-4A63-A382-0B63B5E01775}" destId="{DEE9DDD0-9369-45A1-8B6A-0843CD54EC5A}" srcOrd="1" destOrd="0" parTransId="{C7484A30-893C-435D-BC8A-66C4607483D6}" sibTransId="{EF56C761-2949-4305-897F-543E4772DFFD}"/>
    <dgm:cxn modelId="{AC95B9AE-F691-476D-8790-29C93C9F4142}" srcId="{0E67D235-A734-4A63-A382-0B63B5E01775}" destId="{875D7A6D-AAD3-4B05-A731-66E3422EBE97}" srcOrd="0" destOrd="0" parTransId="{24F6CFB3-1A5B-4AA7-9F57-0BDC5B0929E2}" sibTransId="{75C42CD9-6B40-432D-B2A8-EAA2FFD5071C}"/>
    <dgm:cxn modelId="{9768EDB8-1FEE-4B21-BAC1-6F296D14EEA4}" type="presOf" srcId="{DEE9DDD0-9369-45A1-8B6A-0843CD54EC5A}" destId="{1D739B7B-150A-4EAE-8E7D-7D72D602D6BC}" srcOrd="0" destOrd="0" presId="urn:microsoft.com/office/officeart/2005/8/layout/chevron1"/>
    <dgm:cxn modelId="{4E466984-BDBF-4AA7-AB28-6BCAC965B612}" srcId="{0E67D235-A734-4A63-A382-0B63B5E01775}" destId="{2D41193D-7545-46BE-BBDA-7834C9B2383E}" srcOrd="2" destOrd="0" parTransId="{8C7B79EA-BE2C-4493-87D5-9E6581D2AB8A}" sibTransId="{3AA6F20C-3740-4A09-86FD-64ADAB6B798B}"/>
    <dgm:cxn modelId="{BA2A0697-542C-436F-87DC-99F8FCECA6C2}" type="presOf" srcId="{0E67D235-A734-4A63-A382-0B63B5E01775}" destId="{AFB1E519-6D13-4650-A028-E4E0D692C254}" srcOrd="0" destOrd="0" presId="urn:microsoft.com/office/officeart/2005/8/layout/chevron1"/>
    <dgm:cxn modelId="{85BB49F6-EC38-4C38-BEF8-464D902F9278}" type="presOf" srcId="{875D7A6D-AAD3-4B05-A731-66E3422EBE97}" destId="{B95C7B46-4336-4462-B8A6-B8151C09D1C8}" srcOrd="0" destOrd="0" presId="urn:microsoft.com/office/officeart/2005/8/layout/chevron1"/>
    <dgm:cxn modelId="{2CA33A2A-7C74-4235-A323-4FE005C9C221}" type="presParOf" srcId="{AFB1E519-6D13-4650-A028-E4E0D692C254}" destId="{B95C7B46-4336-4462-B8A6-B8151C09D1C8}" srcOrd="0" destOrd="0" presId="urn:microsoft.com/office/officeart/2005/8/layout/chevron1"/>
    <dgm:cxn modelId="{AD3AF50E-AB25-474B-B7B7-B747C2192105}" type="presParOf" srcId="{AFB1E519-6D13-4650-A028-E4E0D692C254}" destId="{4BAFC61B-4642-4393-A39E-89E27DE898DE}" srcOrd="1" destOrd="0" presId="urn:microsoft.com/office/officeart/2005/8/layout/chevron1"/>
    <dgm:cxn modelId="{501EA7C3-4079-4833-AC60-9EC0CCC514F7}" type="presParOf" srcId="{AFB1E519-6D13-4650-A028-E4E0D692C254}" destId="{1D739B7B-150A-4EAE-8E7D-7D72D602D6BC}" srcOrd="2" destOrd="0" presId="urn:microsoft.com/office/officeart/2005/8/layout/chevron1"/>
    <dgm:cxn modelId="{497B5174-F969-4D90-9CE8-1E91CFD6543E}" type="presParOf" srcId="{AFB1E519-6D13-4650-A028-E4E0D692C254}" destId="{790C6271-ADED-48B2-B11D-D3461DB63A52}" srcOrd="3" destOrd="0" presId="urn:microsoft.com/office/officeart/2005/8/layout/chevron1"/>
    <dgm:cxn modelId="{8A8F27E7-5C74-4482-A53B-BF87A219BC91}" type="presParOf" srcId="{AFB1E519-6D13-4650-A028-E4E0D692C254}" destId="{6A2B65DC-518A-4439-9138-437F2B36A04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E67D235-A734-4A63-A382-0B63B5E01775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</dgm:pt>
    <mc:AlternateContent xmlns:mc="http://schemas.openxmlformats.org/markup-compatibility/2006" xmlns:a14="http://schemas.microsoft.com/office/drawing/2010/main">
      <mc:Choice Requires="a14">
        <dgm:pt modelId="{875D7A6D-AAD3-4B05-A731-66E3422EBE97}">
          <dgm:prSet phldrT="[Texto]" custT="1"/>
          <dgm:spPr/>
          <dgm:t>
            <a:bodyPr/>
            <a:lstStyle/>
            <a:p>
              <a14:m>
                <m:oMath xmlns:m="http://schemas.openxmlformats.org/officeDocument/2006/math">
                  <m:f>
                    <m:fPr>
                      <m:ctrlPr>
                        <a:rPr lang="es-MX" sz="2000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000" i="1">
                          <a:latin typeface="Cambria Math" panose="02040503050406030204" pitchFamily="18" charset="0"/>
                        </a:rPr>
                        <m:t>𝑢</m:t>
                      </m:r>
                    </m:num>
                    <m:den>
                      <m:r>
                        <a:rPr lang="es-MX" sz="2000" i="1">
                          <a:latin typeface="Cambria Math" panose="02040503050406030204" pitchFamily="18" charset="0"/>
                        </a:rPr>
                        <m:t>𝜕</m:t>
                      </m:r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den>
                  </m:f>
                  <m:r>
                    <a:rPr lang="es-MX" sz="2000" i="1">
                      <a:latin typeface="Cambria Math" panose="02040503050406030204" pitchFamily="18" charset="0"/>
                    </a:rPr>
                    <m:t> + </m:t>
                  </m:r>
                  <m:f>
                    <m:fPr>
                      <m:ctrlPr>
                        <a:rPr lang="es-MX" sz="2000" i="1">
                          <a:latin typeface="Cambria Math" panose="02040503050406030204" pitchFamily="18" charset="0"/>
                        </a:rPr>
                      </m:ctrlPr>
                    </m:fPr>
                    <m:num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000" i="1">
                          <a:latin typeface="Cambria Math" panose="02040503050406030204" pitchFamily="18" charset="0"/>
                        </a:rPr>
                        <m:t>𝑢</m:t>
                      </m:r>
                    </m:num>
                    <m:den>
                      <m:r>
                        <a:rPr lang="es-MX" sz="2000" i="1">
                          <a:latin typeface="Cambria Math" panose="02040503050406030204" pitchFamily="18" charset="0"/>
                        </a:rPr>
                        <m:t>𝜕</m:t>
                      </m:r>
                      <m:sSup>
                        <m:sSupPr>
                          <m:ctrlPr>
                            <a:rPr lang="es-MX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s-MX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den>
                  </m:f>
                  <m:r>
                    <a:rPr lang="es-MX" sz="2000" i="1">
                      <a:latin typeface="Cambria Math" panose="02040503050406030204" pitchFamily="18" charset="0"/>
                    </a:rPr>
                    <m:t> =0</m:t>
                  </m:r>
                </m:oMath>
              </a14:m>
              <a:r>
                <a:rPr lang="es-MX" sz="2000" dirty="0"/>
                <a:t>                   </a:t>
              </a:r>
            </a:p>
          </dgm:t>
        </dgm:pt>
      </mc:Choice>
      <mc:Fallback xmlns="">
        <dgm:pt modelId="{875D7A6D-AAD3-4B05-A731-66E3422EBE97}">
          <dgm:prSet phldrT="[Texto]" custT="1"/>
          <dgm:spPr/>
          <dgm:t>
            <a:bodyPr/>
            <a:lstStyle/>
            <a:p>
              <a:r>
                <a:rPr lang="es-MX" sz="2000" i="0" smtClean="0">
                  <a:latin typeface="Cambria Math" panose="02040503050406030204" pitchFamily="18" charset="0"/>
                </a:rPr>
                <a:t>(</a:t>
              </a:r>
              <a:r>
                <a:rPr lang="es-MX" sz="2000" i="0">
                  <a:latin typeface="Cambria Math" panose="02040503050406030204" pitchFamily="18" charset="0"/>
                </a:rPr>
                <a:t>𝜕^2 𝑢</a:t>
              </a:r>
              <a:r>
                <a:rPr lang="es-MX" sz="2000" i="0" smtClean="0">
                  <a:latin typeface="Cambria Math" panose="02040503050406030204" pitchFamily="18" charset="0"/>
                </a:rPr>
                <a:t>)/(</a:t>
              </a:r>
              <a:r>
                <a:rPr lang="es-MX" sz="2000" i="0">
                  <a:latin typeface="Cambria Math" panose="02040503050406030204" pitchFamily="18" charset="0"/>
                </a:rPr>
                <a:t>𝜕𝑥^2 </a:t>
              </a:r>
              <a:r>
                <a:rPr lang="es-MX" sz="2000" i="0" smtClean="0">
                  <a:latin typeface="Cambria Math" panose="02040503050406030204" pitchFamily="18" charset="0"/>
                </a:rPr>
                <a:t>)</a:t>
              </a:r>
              <a:r>
                <a:rPr lang="es-MX" sz="2000" i="0">
                  <a:latin typeface="Cambria Math" panose="02040503050406030204" pitchFamily="18" charset="0"/>
                </a:rPr>
                <a:t> </a:t>
              </a:r>
              <a:r>
                <a:rPr lang="es-MX" sz="2000" i="0">
                  <a:latin typeface="Cambria Math" panose="02040503050406030204" pitchFamily="18" charset="0"/>
                </a:rPr>
                <a:t> +  (𝜕^2 𝑢)/(𝜕𝑦^2 )  =0</a:t>
              </a:r>
              <a:r>
                <a:rPr lang="es-MX" sz="2000" dirty="0"/>
                <a:t>                   </a:t>
              </a:r>
              <a:endParaRPr lang="es-MX" sz="2000" dirty="0"/>
            </a:p>
          </dgm:t>
        </dgm:pt>
      </mc:Fallback>
    </mc:AlternateContent>
    <dgm:pt modelId="{24F6CFB3-1A5B-4AA7-9F57-0BDC5B0929E2}" type="parTrans" cxnId="{AC95B9AE-F691-476D-8790-29C93C9F4142}">
      <dgm:prSet/>
      <dgm:spPr/>
      <dgm:t>
        <a:bodyPr/>
        <a:lstStyle/>
        <a:p>
          <a:endParaRPr lang="es-MX"/>
        </a:p>
      </dgm:t>
    </dgm:pt>
    <dgm:pt modelId="{75C42CD9-6B40-432D-B2A8-EAA2FFD5071C}" type="sibTrans" cxnId="{AC95B9AE-F691-476D-8790-29C93C9F4142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DEE9DDD0-9369-45A1-8B6A-0843CD54EC5A}">
          <dgm:prSet phldrT="[Tex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es-MX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s-MX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s-MX" sz="1600" i="1">
                        <a:latin typeface="Cambria Math" panose="02040503050406030204" pitchFamily="18" charset="0"/>
                      </a:rPr>
                      <m:t> + </m:t>
                    </m:r>
                    <m:f>
                      <m:fPr>
                        <m:ctrlPr>
                          <a:rPr lang="es-MX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MX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s-MX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s-MX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s-MX" sz="1600" i="1">
                        <a:latin typeface="Cambria Math" panose="02040503050406030204" pitchFamily="18" charset="0"/>
                      </a:rPr>
                      <m:t>=− 2</m:t>
                    </m:r>
                    <m:f>
                      <m:fPr>
                        <m:ctrlPr>
                          <a:rPr lang="es-MX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s-MX" sz="1600" i="1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m:oMathPara>
              </a14:m>
              <a:endParaRPr lang="es-MX" sz="1600" dirty="0"/>
            </a:p>
          </dgm:t>
        </dgm:pt>
      </mc:Choice>
      <mc:Fallback xmlns="">
        <dgm:pt modelId="{DEE9DDD0-9369-45A1-8B6A-0843CD54EC5A}">
          <dgm:prSet phldrT="[Texto]" custT="1"/>
          <dgm:spPr/>
          <dgm:t>
            <a:bodyPr/>
            <a:lstStyle/>
            <a:p>
              <a:r>
                <a:rPr lang="es-MX" sz="1600" i="0" smtClean="0">
                  <a:latin typeface="Cambria Math" panose="02040503050406030204" pitchFamily="18" charset="0"/>
                </a:rPr>
                <a:t>(</a:t>
              </a:r>
              <a:r>
                <a:rPr lang="es-MX" sz="1600" i="0">
                  <a:latin typeface="Cambria Math" panose="02040503050406030204" pitchFamily="18" charset="0"/>
                </a:rPr>
                <a:t>𝜕^2 𝑢</a:t>
              </a:r>
              <a:r>
                <a:rPr lang="es-MX" sz="1600" i="0" smtClean="0">
                  <a:latin typeface="Cambria Math" panose="02040503050406030204" pitchFamily="18" charset="0"/>
                </a:rPr>
                <a:t>)/(</a:t>
              </a:r>
              <a:r>
                <a:rPr lang="es-MX" sz="1600" i="0">
                  <a:latin typeface="Cambria Math" panose="02040503050406030204" pitchFamily="18" charset="0"/>
                </a:rPr>
                <a:t>𝜕𝑥^2 </a:t>
              </a:r>
              <a:r>
                <a:rPr lang="es-MX" sz="1600" i="0" smtClean="0">
                  <a:latin typeface="Cambria Math" panose="02040503050406030204" pitchFamily="18" charset="0"/>
                </a:rPr>
                <a:t>)</a:t>
              </a:r>
              <a:r>
                <a:rPr lang="es-MX" sz="1600" i="0">
                  <a:latin typeface="Cambria Math" panose="02040503050406030204" pitchFamily="18" charset="0"/>
                </a:rPr>
                <a:t> </a:t>
              </a:r>
              <a:r>
                <a:rPr lang="es-MX" sz="1600" i="0">
                  <a:latin typeface="Cambria Math" panose="02040503050406030204" pitchFamily="18" charset="0"/>
                </a:rPr>
                <a:t> +  (𝜕^2 𝑢)/(𝜕𝑡^2 )=− 2 𝜕𝑢/𝜕𝑡</a:t>
              </a:r>
              <a:endParaRPr lang="es-MX" sz="1600" dirty="0"/>
            </a:p>
          </dgm:t>
        </dgm:pt>
      </mc:Fallback>
    </mc:AlternateContent>
    <dgm:pt modelId="{C7484A30-893C-435D-BC8A-66C4607483D6}" type="parTrans" cxnId="{B00CC9EB-C18C-46CF-AA9B-70BACFE0FD1D}">
      <dgm:prSet/>
      <dgm:spPr/>
      <dgm:t>
        <a:bodyPr/>
        <a:lstStyle/>
        <a:p>
          <a:endParaRPr lang="es-MX"/>
        </a:p>
      </dgm:t>
    </dgm:pt>
    <dgm:pt modelId="{EF56C761-2949-4305-897F-543E4772DFFD}" type="sibTrans" cxnId="{B00CC9EB-C18C-46CF-AA9B-70BACFE0FD1D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 xmlns:a14="http://schemas.microsoft.com/office/drawing/2010/main">
      <mc:Choice Requires="a14">
        <dgm:pt modelId="{2D41193D-7545-46BE-BBDA-7834C9B2383E}">
          <dgm:prSet phldrT="[Tex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es-MX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  <m:r>
                      <a:rPr lang="es-MX" sz="2000" i="1">
                        <a:latin typeface="Cambria Math" panose="02040503050406030204" pitchFamily="18" charset="0"/>
                      </a:rPr>
                      <m:t>= −</m:t>
                    </m:r>
                    <m:f>
                      <m:fPr>
                        <m:ctrlPr>
                          <a:rPr lang="es-MX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s-MX" sz="20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m:oMathPara>
              </a14:m>
              <a:endParaRPr lang="es-MX" sz="2000" dirty="0"/>
            </a:p>
          </dgm:t>
        </dgm:pt>
      </mc:Choice>
      <mc:Fallback xmlns="">
        <dgm:pt modelId="{2D41193D-7545-46BE-BBDA-7834C9B2383E}">
          <dgm:prSet phldrT="[Texto]" custT="1"/>
          <dgm:spPr/>
          <dgm:t>
            <a:bodyPr/>
            <a:lstStyle/>
            <a:p>
              <a:r>
                <a:rPr lang="es-MX" sz="2000" i="0">
                  <a:latin typeface="Cambria Math" panose="02040503050406030204" pitchFamily="18" charset="0"/>
                </a:rPr>
                <a:t>𝜕𝑢</a:t>
              </a:r>
              <a:r>
                <a:rPr lang="es-MX" sz="2000" i="0" smtClean="0">
                  <a:latin typeface="Cambria Math" panose="02040503050406030204" pitchFamily="18" charset="0"/>
                </a:rPr>
                <a:t>/</a:t>
              </a:r>
              <a:r>
                <a:rPr lang="es-MX" sz="2000" i="0">
                  <a:latin typeface="Cambria Math" panose="02040503050406030204" pitchFamily="18" charset="0"/>
                </a:rPr>
                <a:t>𝜕𝑦= −𝜕𝑣/𝜕𝑥</a:t>
              </a:r>
              <a:endParaRPr lang="es-MX" sz="2000" dirty="0"/>
            </a:p>
          </dgm:t>
        </dgm:pt>
      </mc:Fallback>
    </mc:AlternateContent>
    <dgm:pt modelId="{8C7B79EA-BE2C-4493-87D5-9E6581D2AB8A}" type="parTrans" cxnId="{4E466984-BDBF-4AA7-AB28-6BCAC965B612}">
      <dgm:prSet/>
      <dgm:spPr/>
      <dgm:t>
        <a:bodyPr/>
        <a:lstStyle/>
        <a:p>
          <a:endParaRPr lang="es-MX"/>
        </a:p>
      </dgm:t>
    </dgm:pt>
    <dgm:pt modelId="{3AA6F20C-3740-4A09-86FD-64ADAB6B798B}" type="sibTrans" cxnId="{4E466984-BDBF-4AA7-AB28-6BCAC965B612}">
      <dgm:prSet/>
      <dgm:spPr/>
      <dgm:t>
        <a:bodyPr/>
        <a:lstStyle/>
        <a:p>
          <a:endParaRPr lang="es-MX"/>
        </a:p>
      </dgm:t>
    </dgm:pt>
    <dgm:pt modelId="{AFB1E519-6D13-4650-A028-E4E0D692C254}" type="pres">
      <dgm:prSet presAssocID="{0E67D235-A734-4A63-A382-0B63B5E01775}" presName="Name0" presStyleCnt="0">
        <dgm:presLayoutVars>
          <dgm:dir/>
          <dgm:animLvl val="lvl"/>
          <dgm:resizeHandles val="exact"/>
        </dgm:presLayoutVars>
      </dgm:prSet>
      <dgm:spPr/>
    </dgm:pt>
    <dgm:pt modelId="{B95C7B46-4336-4462-B8A6-B8151C09D1C8}" type="pres">
      <dgm:prSet presAssocID="{875D7A6D-AAD3-4B05-A731-66E3422EBE97}" presName="parTxOnly" presStyleLbl="node1" presStyleIdx="0" presStyleCnt="3" custScaleX="1104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AFC61B-4642-4393-A39E-89E27DE898DE}" type="pres">
      <dgm:prSet presAssocID="{75C42CD9-6B40-432D-B2A8-EAA2FFD5071C}" presName="parTxOnlySpace" presStyleCnt="0"/>
      <dgm:spPr/>
    </dgm:pt>
    <dgm:pt modelId="{1D739B7B-150A-4EAE-8E7D-7D72D602D6BC}" type="pres">
      <dgm:prSet presAssocID="{DEE9DDD0-9369-45A1-8B6A-0843CD54EC5A}" presName="parTxOnly" presStyleLbl="node1" presStyleIdx="1" presStyleCnt="3" custScaleX="109705" custLinFactNeighborX="-73838" custLinFactNeighborY="13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0C6271-ADED-48B2-B11D-D3461DB63A52}" type="pres">
      <dgm:prSet presAssocID="{EF56C761-2949-4305-897F-543E4772DFFD}" presName="parTxOnlySpace" presStyleCnt="0"/>
      <dgm:spPr/>
    </dgm:pt>
    <dgm:pt modelId="{6A2B65DC-518A-4439-9138-437F2B36A04A}" type="pres">
      <dgm:prSet presAssocID="{2D41193D-7545-46BE-BBDA-7834C9B2383E}" presName="parTxOnly" presStyleLbl="node1" presStyleIdx="2" presStyleCnt="3" custScaleX="122793" custLinFactX="-5898" custLinFactNeighborX="-100000" custLinFactNeighborY="-13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0CC9EB-C18C-46CF-AA9B-70BACFE0FD1D}" srcId="{0E67D235-A734-4A63-A382-0B63B5E01775}" destId="{DEE9DDD0-9369-45A1-8B6A-0843CD54EC5A}" srcOrd="1" destOrd="0" parTransId="{C7484A30-893C-435D-BC8A-66C4607483D6}" sibTransId="{EF56C761-2949-4305-897F-543E4772DFFD}"/>
    <dgm:cxn modelId="{AC95B9AE-F691-476D-8790-29C93C9F4142}" srcId="{0E67D235-A734-4A63-A382-0B63B5E01775}" destId="{875D7A6D-AAD3-4B05-A731-66E3422EBE97}" srcOrd="0" destOrd="0" parTransId="{24F6CFB3-1A5B-4AA7-9F57-0BDC5B0929E2}" sibTransId="{75C42CD9-6B40-432D-B2A8-EAA2FFD5071C}"/>
    <dgm:cxn modelId="{D0D391D0-7DFB-4FEC-8F83-B1F00E0AFEEA}" type="presOf" srcId="{875D7A6D-AAD3-4B05-A731-66E3422EBE97}" destId="{B95C7B46-4336-4462-B8A6-B8151C09D1C8}" srcOrd="0" destOrd="0" presId="urn:microsoft.com/office/officeart/2005/8/layout/chevron1"/>
    <dgm:cxn modelId="{4E466984-BDBF-4AA7-AB28-6BCAC965B612}" srcId="{0E67D235-A734-4A63-A382-0B63B5E01775}" destId="{2D41193D-7545-46BE-BBDA-7834C9B2383E}" srcOrd="2" destOrd="0" parTransId="{8C7B79EA-BE2C-4493-87D5-9E6581D2AB8A}" sibTransId="{3AA6F20C-3740-4A09-86FD-64ADAB6B798B}"/>
    <dgm:cxn modelId="{B66C16FE-53D6-4EEB-987B-90CD1845447D}" type="presOf" srcId="{DEE9DDD0-9369-45A1-8B6A-0843CD54EC5A}" destId="{1D739B7B-150A-4EAE-8E7D-7D72D602D6BC}" srcOrd="0" destOrd="0" presId="urn:microsoft.com/office/officeart/2005/8/layout/chevron1"/>
    <dgm:cxn modelId="{6FEF3687-DFB5-4F22-8015-8EB399B74373}" type="presOf" srcId="{0E67D235-A734-4A63-A382-0B63B5E01775}" destId="{AFB1E519-6D13-4650-A028-E4E0D692C254}" srcOrd="0" destOrd="0" presId="urn:microsoft.com/office/officeart/2005/8/layout/chevron1"/>
    <dgm:cxn modelId="{53A1BE4D-5257-4B3E-B56B-8830AAB697D1}" type="presOf" srcId="{2D41193D-7545-46BE-BBDA-7834C9B2383E}" destId="{6A2B65DC-518A-4439-9138-437F2B36A04A}" srcOrd="0" destOrd="0" presId="urn:microsoft.com/office/officeart/2005/8/layout/chevron1"/>
    <dgm:cxn modelId="{59029434-90FB-41CF-9366-775F2FA5D327}" type="presParOf" srcId="{AFB1E519-6D13-4650-A028-E4E0D692C254}" destId="{B95C7B46-4336-4462-B8A6-B8151C09D1C8}" srcOrd="0" destOrd="0" presId="urn:microsoft.com/office/officeart/2005/8/layout/chevron1"/>
    <dgm:cxn modelId="{1E7A1679-87F5-4CE7-91CB-7B052EE2787A}" type="presParOf" srcId="{AFB1E519-6D13-4650-A028-E4E0D692C254}" destId="{4BAFC61B-4642-4393-A39E-89E27DE898DE}" srcOrd="1" destOrd="0" presId="urn:microsoft.com/office/officeart/2005/8/layout/chevron1"/>
    <dgm:cxn modelId="{F90B241E-617A-42D4-9923-07C5FE4B2D54}" type="presParOf" srcId="{AFB1E519-6D13-4650-A028-E4E0D692C254}" destId="{1D739B7B-150A-4EAE-8E7D-7D72D602D6BC}" srcOrd="2" destOrd="0" presId="urn:microsoft.com/office/officeart/2005/8/layout/chevron1"/>
    <dgm:cxn modelId="{AFB7932D-7A6D-4FEF-AF59-9CE3716E1461}" type="presParOf" srcId="{AFB1E519-6D13-4650-A028-E4E0D692C254}" destId="{790C6271-ADED-48B2-B11D-D3461DB63A52}" srcOrd="3" destOrd="0" presId="urn:microsoft.com/office/officeart/2005/8/layout/chevron1"/>
    <dgm:cxn modelId="{BD799984-E16D-4941-BD4A-C7B23C9D170F}" type="presParOf" srcId="{AFB1E519-6D13-4650-A028-E4E0D692C254}" destId="{6A2B65DC-518A-4439-9138-437F2B36A04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F1C9E-EB3C-47F8-A6F2-DDE08AE116E2}">
      <dsp:nvSpPr>
        <dsp:cNvPr id="0" name=""/>
        <dsp:cNvSpPr/>
      </dsp:nvSpPr>
      <dsp:spPr>
        <a:xfrm rot="16200000">
          <a:off x="-1300137" y="1300654"/>
          <a:ext cx="5127848" cy="2526538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355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i="1" u="sng" kern="1200" dirty="0" smtClean="0"/>
            <a:t>Antecedentes</a:t>
          </a:r>
          <a:endParaRPr lang="es-MX" sz="2300" b="1" i="1" u="sng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Al igual que en un </a:t>
          </a:r>
          <a:r>
            <a:rPr lang="es-MX" sz="1800" b="0" kern="1200" dirty="0">
              <a:ea typeface="Calibri" panose="020F0502020204030204" pitchFamily="34" charset="0"/>
              <a:cs typeface="Times New Roman" panose="02020603050405020304" pitchFamily="18" charset="0"/>
            </a:rPr>
            <a:t>curso de álgebra y trigonometría, </a:t>
          </a:r>
          <a:r>
            <a:rPr lang="es-MX" sz="1800" b="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en que se resuelven </a:t>
          </a:r>
          <a:r>
            <a:rPr lang="es-MX" sz="1800" b="0" kern="1200" dirty="0">
              <a:ea typeface="Calibri" panose="020F0502020204030204" pitchFamily="34" charset="0"/>
              <a:cs typeface="Times New Roman" panose="02020603050405020304" pitchFamily="18" charset="0"/>
            </a:rPr>
            <a:t>ecuaciones tales como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s-MX" sz="1800" b="0" i="1" kern="1200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1800" b="0" i="1" kern="1200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𝑥</m:t>
                  </m:r>
                </m:e>
                <m:sup>
                  <m:r>
                    <a:rPr lang="es-MX" sz="1800" b="0" i="1" kern="1200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2</m:t>
                  </m:r>
                </m:sup>
              </m:sSup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+ 5</m:t>
              </m:r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𝑥</m:t>
              </m:r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+4=0</m:t>
              </m:r>
            </m:oMath>
          </a14:m>
          <a:r>
            <a:rPr lang="es-MX" sz="1800" b="0" kern="1200" dirty="0">
              <a:ea typeface="Calibri" panose="020F0502020204030204" pitchFamily="34" charset="0"/>
              <a:cs typeface="Times New Roman" panose="02020603050405020304" pitchFamily="18" charset="0"/>
            </a:rPr>
            <a:t> para la incógnita </a:t>
          </a:r>
          <a14:m xmlns:a14="http://schemas.microsoft.com/office/drawing/2010/main">
            <m:oMath xmlns:m="http://schemas.openxmlformats.org/officeDocument/2006/math"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𝑥</m:t>
              </m:r>
            </m:oMath>
          </a14:m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800" kern="1200"/>
        </a:p>
      </dsp:txBody>
      <dsp:txXfrm rot="5400000">
        <a:off x="518" y="1025569"/>
        <a:ext cx="2526538" cy="3076708"/>
      </dsp:txXfrm>
    </dsp:sp>
    <dsp:sp modelId="{81227302-DFDA-46A1-ABCF-4BA4DED3F876}">
      <dsp:nvSpPr>
        <dsp:cNvPr id="0" name=""/>
        <dsp:cNvSpPr/>
      </dsp:nvSpPr>
      <dsp:spPr>
        <a:xfrm rot="16200000">
          <a:off x="1650026" y="1066520"/>
          <a:ext cx="5127848" cy="2994807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355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i="1" u="sng" kern="1200" dirty="0" smtClean="0"/>
            <a:t>Tema de estudio</a:t>
          </a:r>
          <a:endParaRPr lang="es-MX" sz="2300" b="1" i="1" u="sng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En este curso una de las tareas será resolver ecuaciones diferenciales del tipo: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s-MX" sz="1800" b="0" i="1" kern="1200" smtClean="0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1800" b="0" i="1" kern="1200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𝑦</m:t>
                  </m:r>
                </m:e>
                <m:sup>
                  <m:r>
                    <a:rPr lang="es-MX" sz="1800" b="0" i="1" kern="1200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′′</m:t>
                  </m:r>
                </m:sup>
              </m:sSup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+2</m:t>
              </m:r>
              <m:sSup>
                <m:sSupPr>
                  <m:ctrlPr>
                    <a:rPr lang="es-MX" sz="1800" b="0" i="1" kern="1200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1800" b="0" i="1" kern="1200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𝑦</m:t>
                  </m:r>
                </m:e>
                <m:sup>
                  <m:r>
                    <a:rPr lang="es-MX" sz="1800" b="0" i="1" kern="1200"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′</m:t>
                  </m:r>
                </m:sup>
              </m:sSup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+</m:t>
              </m:r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𝑦</m:t>
              </m:r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=0</m:t>
              </m:r>
            </m:oMath>
          </a14:m>
          <a:r>
            <a:rPr lang="es-MX" sz="1800" b="0" kern="1200" dirty="0"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s-MX" sz="1800" b="0" kern="1200" dirty="0"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para la función incógnita </a:t>
          </a:r>
          <a14:m xmlns:a14="http://schemas.microsoft.com/office/drawing/2010/main">
            <m:oMath xmlns:m="http://schemas.openxmlformats.org/officeDocument/2006/math"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𝑦</m:t>
              </m:r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= ∅(</m:t>
              </m:r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𝑥</m:t>
              </m:r>
              <m:r>
                <a:rPr lang="es-MX" sz="1800" b="0" i="1" kern="120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)</m:t>
              </m:r>
            </m:oMath>
          </a14:m>
          <a:r>
            <a:rPr lang="es-MX" sz="1800" b="0" kern="1200" dirty="0">
              <a:ea typeface="Calibri" panose="020F0502020204030204" pitchFamily="34" charset="0"/>
              <a:cs typeface="Times New Roman" panose="02020603050405020304" pitchFamily="18" charset="0"/>
            </a:rPr>
            <a:t>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800" kern="1200"/>
        </a:p>
      </dsp:txBody>
      <dsp:txXfrm rot="5400000">
        <a:off x="2716546" y="1025570"/>
        <a:ext cx="2994807" cy="3076708"/>
      </dsp:txXfrm>
    </dsp:sp>
    <dsp:sp modelId="{B00CA996-7E65-4C27-AD6F-CB7FB776E13B}">
      <dsp:nvSpPr>
        <dsp:cNvPr id="0" name=""/>
        <dsp:cNvSpPr/>
      </dsp:nvSpPr>
      <dsp:spPr>
        <a:xfrm rot="16200000">
          <a:off x="4778727" y="1122116"/>
          <a:ext cx="5127848" cy="2883614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355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i="1" u="sng" kern="1200" dirty="0" smtClean="0"/>
            <a:t>Función objetivo</a:t>
          </a:r>
          <a:endParaRPr lang="es-MX" sz="2300" b="1" i="1" u="sng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0" kern="1200" dirty="0" smtClean="0"/>
            <a:t>La </a:t>
          </a:r>
          <a:r>
            <a:rPr lang="es-MX" sz="1800" b="0" kern="1200" dirty="0"/>
            <a:t>derivada: </a:t>
          </a:r>
          <a14:m xmlns:a14="http://schemas.microsoft.com/office/drawing/2010/main">
            <m:oMath xmlns:m="http://schemas.openxmlformats.org/officeDocument/2006/math">
              <m:r>
                <a:rPr lang="es-MX" sz="1800" b="0" i="1" kern="1200">
                  <a:latin typeface="Cambria Math" panose="02040503050406030204" pitchFamily="18" charset="0"/>
                </a:rPr>
                <m:t>𝑑𝑦</m:t>
              </m:r>
              <m:r>
                <a:rPr lang="es-MX" sz="1800" b="0" i="1" kern="1200">
                  <a:latin typeface="Cambria Math" panose="02040503050406030204" pitchFamily="18" charset="0"/>
                </a:rPr>
                <m:t>/</m:t>
              </m:r>
              <m:r>
                <a:rPr lang="es-MX" sz="1800" b="0" i="1" kern="1200">
                  <a:latin typeface="Cambria Math" panose="02040503050406030204" pitchFamily="18" charset="0"/>
                </a:rPr>
                <m:t>𝑑𝑥</m:t>
              </m:r>
            </m:oMath>
          </a14:m>
          <a:r>
            <a:rPr lang="es-MX" sz="1800" b="0" kern="1200" dirty="0"/>
            <a:t> </a:t>
          </a:r>
          <a:endParaRPr lang="es-MX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0" kern="1200" dirty="0" smtClean="0"/>
            <a:t>de una función: </a:t>
          </a:r>
          <a14:m xmlns:a14="http://schemas.microsoft.com/office/drawing/2010/main">
            <m:oMath xmlns:m="http://schemas.openxmlformats.org/officeDocument/2006/math">
              <m:r>
                <a:rPr lang="es-MX" sz="1800" b="0" i="1" kern="1200">
                  <a:latin typeface="Cambria Math" panose="02040503050406030204" pitchFamily="18" charset="0"/>
                </a:rPr>
                <m:t>𝑦</m:t>
              </m:r>
              <m:r>
                <a:rPr lang="es-MX" sz="1800" b="0" i="1" kern="1200">
                  <a:latin typeface="Cambria Math" panose="02040503050406030204" pitchFamily="18" charset="0"/>
                </a:rPr>
                <m:t>= ∅(</m:t>
              </m:r>
              <m:r>
                <a:rPr lang="es-MX" sz="1800" b="0" i="1" kern="1200">
                  <a:latin typeface="Cambria Math" panose="02040503050406030204" pitchFamily="18" charset="0"/>
                </a:rPr>
                <m:t>𝑥</m:t>
              </m:r>
              <m:r>
                <a:rPr lang="es-MX" sz="1800" b="0" i="1" kern="1200">
                  <a:latin typeface="Cambria Math" panose="02040503050406030204" pitchFamily="18" charset="0"/>
                </a:rPr>
                <m:t>)</m:t>
              </m:r>
            </m:oMath>
          </a14:m>
          <a:r>
            <a:rPr lang="es-MX" sz="1800" b="0" kern="1200" dirty="0"/>
            <a:t>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0" kern="1200" dirty="0" smtClean="0"/>
            <a:t>es otra función: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s-MX" sz="1800" b="0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1800" b="0" i="1" kern="1200">
                      <a:latin typeface="Cambria Math" panose="02040503050406030204" pitchFamily="18" charset="0"/>
                    </a:rPr>
                    <m:t>∅</m:t>
                  </m:r>
                </m:e>
                <m:sup>
                  <m:r>
                    <a:rPr lang="es-MX" sz="1800" b="0" i="1" kern="1200">
                      <a:latin typeface="Cambria Math" panose="02040503050406030204" pitchFamily="18" charset="0"/>
                    </a:rPr>
                    <m:t>′</m:t>
                  </m:r>
                </m:sup>
              </m:sSup>
              <m:r>
                <a:rPr lang="es-MX" sz="1800" b="0" i="1" kern="1200">
                  <a:latin typeface="Cambria Math" panose="02040503050406030204" pitchFamily="18" charset="0"/>
                </a:rPr>
                <m:t>(</m:t>
              </m:r>
              <m:r>
                <a:rPr lang="es-MX" sz="1800" b="0" i="1" kern="1200">
                  <a:latin typeface="Cambria Math" panose="02040503050406030204" pitchFamily="18" charset="0"/>
                </a:rPr>
                <m:t>𝑥</m:t>
              </m:r>
              <m:r>
                <a:rPr lang="es-MX" sz="1800" b="0" i="1" kern="1200">
                  <a:latin typeface="Cambria Math" panose="02040503050406030204" pitchFamily="18" charset="0"/>
                </a:rPr>
                <m:t>)</m:t>
              </m:r>
            </m:oMath>
          </a14:m>
          <a:r>
            <a:rPr lang="es-MX" sz="1800" b="0" kern="1200" dirty="0"/>
            <a:t> que se encuentra con una regla apropiada.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800" kern="1200"/>
        </a:p>
      </dsp:txBody>
      <dsp:txXfrm rot="5400000">
        <a:off x="5900844" y="1025569"/>
        <a:ext cx="2883614" cy="307670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8A0137-E555-4DAC-88C2-FF8FBFCFEFEF}">
      <dsp:nvSpPr>
        <dsp:cNvPr id="0" name=""/>
        <dsp:cNvSpPr/>
      </dsp:nvSpPr>
      <dsp:spPr>
        <a:xfrm rot="5400000">
          <a:off x="3940806" y="103575"/>
          <a:ext cx="2129267" cy="192618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1" kern="1200" dirty="0" smtClean="0"/>
            <a:t>¿Qué tan rápido </a:t>
          </a:r>
          <a:r>
            <a:rPr lang="es-MX" sz="1600" b="1" i="1" kern="1200" dirty="0" smtClean="0"/>
            <a:t>se</a:t>
          </a:r>
          <a:r>
            <a:rPr lang="es-MX" sz="1400" b="1" i="1" kern="1200" dirty="0" smtClean="0"/>
            <a:t> propaga una enfermedad?</a:t>
          </a:r>
          <a:endParaRPr lang="es-MX" sz="1400" b="1" kern="1200" dirty="0"/>
        </a:p>
      </dsp:txBody>
      <dsp:txXfrm rot="-5400000">
        <a:off x="4348068" y="339989"/>
        <a:ext cx="1314742" cy="1453359"/>
      </dsp:txXfrm>
    </dsp:sp>
    <dsp:sp modelId="{E4BF5CFE-E648-4A1B-8B0E-8A15152E56EC}">
      <dsp:nvSpPr>
        <dsp:cNvPr id="0" name=""/>
        <dsp:cNvSpPr/>
      </dsp:nvSpPr>
      <dsp:spPr>
        <a:xfrm>
          <a:off x="6018903" y="558130"/>
          <a:ext cx="2173039" cy="11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Modelo matemático   </a:t>
          </a:r>
          <a:endParaRPr lang="es-MX" sz="2000" b="1" kern="1200" dirty="0"/>
        </a:p>
      </dsp:txBody>
      <dsp:txXfrm>
        <a:off x="6018903" y="558130"/>
        <a:ext cx="2173039" cy="1168300"/>
      </dsp:txXfrm>
    </dsp:sp>
    <dsp:sp modelId="{2C60A6C5-A93F-4DD6-B040-14CD13423C3A}">
      <dsp:nvSpPr>
        <dsp:cNvPr id="0" name=""/>
        <dsp:cNvSpPr/>
      </dsp:nvSpPr>
      <dsp:spPr>
        <a:xfrm rot="5400000">
          <a:off x="2202296" y="219650"/>
          <a:ext cx="1947167" cy="169403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2592848" y="396519"/>
        <a:ext cx="1166062" cy="1340299"/>
      </dsp:txXfrm>
    </dsp:sp>
    <dsp:sp modelId="{A5B5DB9C-AC03-45A0-B82D-6BD375261E0A}">
      <dsp:nvSpPr>
        <dsp:cNvPr id="0" name=""/>
        <dsp:cNvSpPr/>
      </dsp:nvSpPr>
      <dsp:spPr>
        <a:xfrm rot="5400000">
          <a:off x="3113571" y="1963456"/>
          <a:ext cx="1947167" cy="169403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1" kern="1200" dirty="0" smtClean="0"/>
            <a:t>¿Qué tan rápido cambia una población?</a:t>
          </a:r>
          <a:r>
            <a:rPr lang="es-MX" sz="1400" b="1" kern="1200" dirty="0" smtClean="0"/>
            <a:t> </a:t>
          </a:r>
          <a:endParaRPr lang="es-MX" sz="1400" b="1" kern="1200" dirty="0"/>
        </a:p>
      </dsp:txBody>
      <dsp:txXfrm rot="-5400000">
        <a:off x="3504123" y="2140325"/>
        <a:ext cx="1166062" cy="1340299"/>
      </dsp:txXfrm>
    </dsp:sp>
    <dsp:sp modelId="{78D43F4E-EF32-4786-83FE-6B7904A67B21}">
      <dsp:nvSpPr>
        <dsp:cNvPr id="0" name=""/>
        <dsp:cNvSpPr/>
      </dsp:nvSpPr>
      <dsp:spPr>
        <a:xfrm>
          <a:off x="1067097" y="2226323"/>
          <a:ext cx="2102941" cy="11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Implican razones de cambio o derivadas</a:t>
          </a:r>
          <a:endParaRPr lang="es-MX" sz="2000" b="1" kern="1200" dirty="0"/>
        </a:p>
      </dsp:txBody>
      <dsp:txXfrm>
        <a:off x="1067097" y="2226323"/>
        <a:ext cx="2102941" cy="1168300"/>
      </dsp:txXfrm>
    </dsp:sp>
    <dsp:sp modelId="{0A6A6AA9-3754-4B02-8F79-16A0F69364D8}">
      <dsp:nvSpPr>
        <dsp:cNvPr id="0" name=""/>
        <dsp:cNvSpPr/>
      </dsp:nvSpPr>
      <dsp:spPr>
        <a:xfrm rot="5400000">
          <a:off x="4893816" y="1892345"/>
          <a:ext cx="1947167" cy="1694036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5284368" y="2069214"/>
        <a:ext cx="1166062" cy="1340299"/>
      </dsp:txXfrm>
    </dsp:sp>
    <dsp:sp modelId="{D091DFB8-1D59-419F-AEDE-4214E089D1F3}">
      <dsp:nvSpPr>
        <dsp:cNvPr id="0" name=""/>
        <dsp:cNvSpPr/>
      </dsp:nvSpPr>
      <dsp:spPr>
        <a:xfrm rot="5400000">
          <a:off x="3976182" y="3407402"/>
          <a:ext cx="2196950" cy="2301466"/>
        </a:xfrm>
        <a:prstGeom prst="hexagon">
          <a:avLst>
            <a:gd name="adj" fmla="val 25000"/>
            <a:gd name="vf" fmla="val 115470"/>
          </a:avLst>
        </a:prstGeom>
        <a:solidFill>
          <a:srgbClr val="B24A9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La descripción matemática     de </a:t>
          </a:r>
          <a:r>
            <a:rPr lang="es-MX" sz="1400" b="1" kern="1200" dirty="0" err="1" smtClean="0"/>
            <a:t>experimentosobservaciones</a:t>
          </a:r>
          <a:r>
            <a:rPr lang="es-MX" sz="1400" b="1" kern="1200" dirty="0" smtClean="0"/>
            <a:t> o teorías </a:t>
          </a:r>
          <a:endParaRPr lang="es-MX" sz="1400" b="1" kern="1200" dirty="0"/>
        </a:p>
      </dsp:txBody>
      <dsp:txXfrm rot="-5400000">
        <a:off x="4307502" y="3825818"/>
        <a:ext cx="1534310" cy="1464634"/>
      </dsp:txXfrm>
    </dsp:sp>
    <dsp:sp modelId="{9D57CF61-DB43-43A2-AE28-45B4A7605A6C}">
      <dsp:nvSpPr>
        <dsp:cNvPr id="0" name=""/>
        <dsp:cNvSpPr/>
      </dsp:nvSpPr>
      <dsp:spPr>
        <a:xfrm>
          <a:off x="6228688" y="4032442"/>
          <a:ext cx="2173039" cy="1168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 dirty="0"/>
        </a:p>
      </dsp:txBody>
      <dsp:txXfrm>
        <a:off x="6228688" y="4032442"/>
        <a:ext cx="2173039" cy="1168300"/>
      </dsp:txXfrm>
    </dsp:sp>
    <dsp:sp modelId="{0F9F64C2-7BF6-4A37-8237-49DEB178D99A}">
      <dsp:nvSpPr>
        <dsp:cNvPr id="0" name=""/>
        <dsp:cNvSpPr/>
      </dsp:nvSpPr>
      <dsp:spPr>
        <a:xfrm rot="5400000">
          <a:off x="2404188" y="3879218"/>
          <a:ext cx="1543383" cy="1417806"/>
        </a:xfrm>
        <a:prstGeom prst="hexagon">
          <a:avLst>
            <a:gd name="adj" fmla="val 25000"/>
            <a:gd name="vf" fmla="val 11547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 rot="-5400000">
        <a:off x="2693664" y="4063196"/>
        <a:ext cx="964430" cy="104985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06FD73-665D-4E6D-9AC7-4E686E5DE57F}">
      <dsp:nvSpPr>
        <dsp:cNvPr id="0" name=""/>
        <dsp:cNvSpPr/>
      </dsp:nvSpPr>
      <dsp:spPr>
        <a:xfrm>
          <a:off x="0" y="666585"/>
          <a:ext cx="5774901" cy="135036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es-MX" sz="1800" i="1" kern="1200" smtClean="0">
                        <a:latin typeface="+mn-lt"/>
                      </a:rPr>
                    </m:ctrlPr>
                  </m:fPr>
                  <m:num>
                    <m:r>
                      <a:rPr lang="es-MX" sz="1800" b="1" i="1" kern="1200" smtClean="0">
                        <a:latin typeface="+mn-lt"/>
                      </a:rPr>
                      <m:t>𝒅𝑷</m:t>
                    </m:r>
                  </m:num>
                  <m:den>
                    <m:r>
                      <a:rPr lang="es-MX" sz="1800" b="1" i="1" kern="1200" smtClean="0">
                        <a:latin typeface="+mn-lt"/>
                      </a:rPr>
                      <m:t>𝒅𝒕</m:t>
                    </m:r>
                  </m:den>
                </m:f>
                <m:r>
                  <a:rPr lang="es-MX" sz="1800" b="1" i="1" kern="1200" smtClean="0">
                    <a:latin typeface="+mn-lt"/>
                  </a:rPr>
                  <m:t>=</m:t>
                </m:r>
                <m:r>
                  <a:rPr lang="es-MX" sz="1800" b="1" i="1" kern="1200" smtClean="0">
                    <a:latin typeface="+mn-lt"/>
                  </a:rPr>
                  <m:t>𝒌𝑷</m:t>
                </m:r>
                <m:r>
                  <a:rPr lang="es-MX" sz="1800" b="1" i="1" kern="1200" smtClean="0">
                    <a:latin typeface="+mn-lt"/>
                  </a:rPr>
                  <m:t>  ;</m:t>
                </m:r>
                <m:r>
                  <a:rPr lang="es-MX" sz="1800" b="0" i="1" kern="1200" smtClean="0">
                    <a:latin typeface="+mn-lt"/>
                  </a:rPr>
                  <m:t>𝑃</m:t>
                </m:r>
                <m:d>
                  <m:dPr>
                    <m:ctrlPr>
                      <a:rPr lang="es-MX" sz="1800" b="0" i="1" kern="1200" smtClean="0">
                        <a:latin typeface="+mn-lt"/>
                      </a:rPr>
                    </m:ctrlPr>
                  </m:dPr>
                  <m:e>
                    <m:r>
                      <a:rPr lang="es-MX" sz="1800" b="0" i="1" kern="1200" smtClean="0">
                        <a:latin typeface="+mn-lt"/>
                      </a:rPr>
                      <m:t>𝑡</m:t>
                    </m:r>
                  </m:e>
                </m:d>
                <m:r>
                  <a:rPr lang="es-MX" sz="1800" b="0" i="1" kern="1200" smtClean="0">
                    <a:latin typeface="+mn-lt"/>
                  </a:rPr>
                  <m:t> </m:t>
                </m:r>
                <m:r>
                  <a:rPr lang="es-MX" sz="1800" b="0" i="1" kern="1200" smtClean="0">
                    <a:latin typeface="+mn-lt"/>
                  </a:rPr>
                  <m:t>𝑑𝑒𝑛𝑜𝑡𝑎</m:t>
                </m:r>
                <m:r>
                  <a:rPr lang="es-MX" sz="1800" b="0" i="1" kern="1200" smtClean="0">
                    <a:latin typeface="+mn-lt"/>
                  </a:rPr>
                  <m:t> </m:t>
                </m:r>
                <m:r>
                  <a:rPr lang="es-MX" sz="1800" b="0" i="1" kern="1200" smtClean="0">
                    <a:latin typeface="+mn-lt"/>
                  </a:rPr>
                  <m:t>𝑙𝑎</m:t>
                </m:r>
                <m:r>
                  <a:rPr lang="es-MX" sz="1800" b="0" i="1" kern="1200" smtClean="0">
                    <a:latin typeface="+mn-lt"/>
                  </a:rPr>
                  <m:t> </m:t>
                </m:r>
                <m:r>
                  <a:rPr lang="es-MX" sz="1800" b="0" i="1" kern="1200" smtClean="0">
                    <a:latin typeface="+mn-lt"/>
                  </a:rPr>
                  <m:t>𝑝𝑜𝑏𝑙𝑎𝑐𝑖</m:t>
                </m:r>
                <m:r>
                  <a:rPr lang="es-MX" sz="1800" b="0" i="1" kern="1200" smtClean="0">
                    <a:latin typeface="+mn-lt"/>
                  </a:rPr>
                  <m:t>ó</m:t>
                </m:r>
                <m:r>
                  <a:rPr lang="es-MX" sz="1800" b="0" i="1" kern="1200" smtClean="0">
                    <a:latin typeface="+mn-lt"/>
                  </a:rPr>
                  <m:t>𝑛</m:t>
                </m:r>
                <m:r>
                  <a:rPr lang="es-MX" sz="1800" b="0" i="1" kern="1200" smtClean="0">
                    <a:latin typeface="+mn-lt"/>
                  </a:rPr>
                  <m:t> </m:t>
                </m:r>
                <m:r>
                  <a:rPr lang="es-MX" sz="1800" b="0" i="1" kern="1200" smtClean="0">
                    <a:latin typeface="+mn-lt"/>
                  </a:rPr>
                  <m:t>𝑎𝑙</m:t>
                </m:r>
                <m:r>
                  <a:rPr lang="es-MX" sz="1800" b="0" i="1" kern="1200" smtClean="0">
                    <a:latin typeface="+mn-lt"/>
                  </a:rPr>
                  <m:t> </m:t>
                </m:r>
                <m:r>
                  <a:rPr lang="es-MX" sz="1800" b="0" i="1" kern="1200" smtClean="0">
                    <a:latin typeface="+mn-lt"/>
                  </a:rPr>
                  <m:t>𝑡𝑖𝑒𝑚𝑝𝑜</m:t>
                </m:r>
                <m:r>
                  <a:rPr lang="es-MX" sz="1800" b="0" i="1" kern="1200" smtClean="0">
                    <a:latin typeface="+mn-lt"/>
                  </a:rPr>
                  <m:t> </m:t>
                </m:r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t</m:t>
                </m:r>
              </m:oMath>
            </m:oMathPara>
          </a14:m>
          <a:endParaRPr lang="es-MX" sz="1800" b="0" kern="1200" dirty="0" smtClean="0">
            <a:latin typeface="+mn-lt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k</m:t>
                </m:r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, </m:t>
                </m:r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es</m:t>
                </m:r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 </m:t>
                </m:r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una</m:t>
                </m:r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 </m:t>
                </m:r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constante</m:t>
                </m:r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 </m:t>
                </m:r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de</m:t>
                </m:r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 </m:t>
                </m:r>
                <m:r>
                  <m:rPr>
                    <m:nor/>
                  </m:rPr>
                  <a:rPr lang="es-MX" sz="1800" b="0" i="0" kern="1200" smtClean="0">
                    <a:latin typeface="+mn-lt"/>
                  </a:rPr>
                  <m:t>proporcionalidad</m:t>
                </m:r>
              </m:oMath>
            </m:oMathPara>
          </a14:m>
          <a:endParaRPr lang="es-MX" sz="1800" kern="1200" dirty="0">
            <a:latin typeface="+mn-lt"/>
          </a:endParaRPr>
        </a:p>
      </dsp:txBody>
      <dsp:txXfrm>
        <a:off x="65919" y="732504"/>
        <a:ext cx="5643063" cy="1218525"/>
      </dsp:txXfrm>
    </dsp:sp>
    <dsp:sp modelId="{3A324C42-29A6-47CB-BCB7-4D882729EF5A}">
      <dsp:nvSpPr>
        <dsp:cNvPr id="0" name=""/>
        <dsp:cNvSpPr/>
      </dsp:nvSpPr>
      <dsp:spPr>
        <a:xfrm>
          <a:off x="0" y="1352023"/>
          <a:ext cx="8613856" cy="686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490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/>
        </a:p>
      </dsp:txBody>
      <dsp:txXfrm>
        <a:off x="0" y="1352023"/>
        <a:ext cx="8613856" cy="68620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8E9F6-CE1B-49E9-93D9-EEAE71892CD5}">
      <dsp:nvSpPr>
        <dsp:cNvPr id="0" name=""/>
        <dsp:cNvSpPr/>
      </dsp:nvSpPr>
      <dsp:spPr>
        <a:xfrm>
          <a:off x="0" y="234547"/>
          <a:ext cx="5959415" cy="20000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s-MX" sz="1700" b="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s-MX" sz="1700" b="0" i="1" kern="1200">
                      <a:latin typeface="Cambria Math" panose="02040503050406030204" pitchFamily="18" charset="0"/>
                    </a:rPr>
                    <m:t>𝑑𝑇</m:t>
                  </m:r>
                </m:num>
                <m:den>
                  <m:r>
                    <a:rPr lang="es-MX" sz="1700" b="0" i="1" kern="1200">
                      <a:latin typeface="Cambria Math" panose="02040503050406030204" pitchFamily="18" charset="0"/>
                    </a:rPr>
                    <m:t>𝑑𝑡</m:t>
                  </m:r>
                </m:den>
              </m:f>
              <m:r>
                <a:rPr lang="es-MX" sz="1700" b="0" i="1" kern="1200">
                  <a:latin typeface="Cambria Math" panose="02040503050406030204" pitchFamily="18" charset="0"/>
                </a:rPr>
                <m:t>=</m:t>
              </m:r>
              <m:r>
                <a:rPr lang="es-MX" sz="1700" b="0" i="1" kern="1200">
                  <a:latin typeface="Cambria Math" panose="02040503050406030204" pitchFamily="18" charset="0"/>
                </a:rPr>
                <m:t>𝑘</m:t>
              </m:r>
              <m:d>
                <m:dPr>
                  <m:ctrlPr>
                    <a:rPr lang="es-MX" sz="1700" b="0" i="1" kern="120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s-MX" sz="1700" b="0" i="1" kern="1200">
                      <a:latin typeface="Cambria Math" panose="02040503050406030204" pitchFamily="18" charset="0"/>
                    </a:rPr>
                    <m:t>𝑇</m:t>
                  </m:r>
                  <m:r>
                    <a:rPr lang="es-MX" sz="1700" b="0" i="1" kern="1200">
                      <a:latin typeface="Cambria Math" panose="02040503050406030204" pitchFamily="18" charset="0"/>
                    </a:rPr>
                    <m:t>−</m:t>
                  </m:r>
                  <m:sSub>
                    <m:sSubPr>
                      <m:ctrlPr>
                        <a:rPr lang="es-MX" sz="1700" b="0" i="1" kern="120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s-MX" sz="1700" b="0" i="1" kern="1200">
                          <a:latin typeface="Cambria Math" panose="02040503050406030204" pitchFamily="18" charset="0"/>
                        </a:rPr>
                        <m:t>𝑇</m:t>
                      </m:r>
                    </m:e>
                    <m:sub>
                      <m:r>
                        <a:rPr lang="es-MX" sz="1700" b="0" i="1" kern="1200">
                          <a:latin typeface="Cambria Math" panose="02040503050406030204" pitchFamily="18" charset="0"/>
                        </a:rPr>
                        <m:t>𝑚</m:t>
                      </m:r>
                    </m:sub>
                  </m:sSub>
                </m:e>
              </m:d>
            </m:oMath>
          </a14:m>
          <a:r>
            <a:rPr lang="es-MX" sz="1700" b="0" kern="1200" dirty="0"/>
            <a:t>, donde </a:t>
          </a:r>
          <a14:m xmlns:a14="http://schemas.microsoft.com/office/drawing/2010/main">
            <m:oMath xmlns:m="http://schemas.openxmlformats.org/officeDocument/2006/math">
              <m:r>
                <a:rPr lang="es-MX" sz="1700" b="0" i="1" kern="1200">
                  <a:latin typeface="Cambria Math" panose="02040503050406030204" pitchFamily="18" charset="0"/>
                </a:rPr>
                <m:t>𝑇</m:t>
              </m:r>
              <m:d>
                <m:dPr>
                  <m:ctrlPr>
                    <a:rPr lang="es-MX" sz="1700" b="0" i="1" kern="120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s-MX" sz="1700" b="0" i="1" kern="1200">
                      <a:latin typeface="Cambria Math" panose="02040503050406030204" pitchFamily="18" charset="0"/>
                    </a:rPr>
                    <m:t>𝑡</m:t>
                  </m:r>
                </m:e>
              </m:d>
              <m:r>
                <a:rPr lang="es-MX" sz="1700" b="0" kern="120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1700" b="0" kern="1200" dirty="0"/>
            <a:t>es la temperatura del cuerpo al tiempo “t”,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1700" b="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1700" b="0" i="1" kern="1200">
                      <a:latin typeface="Cambria Math" panose="02040503050406030204" pitchFamily="18" charset="0"/>
                    </a:rPr>
                    <m:t>𝑇</m:t>
                  </m:r>
                </m:e>
                <m:sub>
                  <m:r>
                    <a:rPr lang="es-MX" sz="1700" b="0" i="1" kern="1200">
                      <a:latin typeface="Cambria Math" panose="02040503050406030204" pitchFamily="18" charset="0"/>
                    </a:rPr>
                    <m:t>𝑚</m:t>
                  </m:r>
                </m:sub>
              </m:sSub>
            </m:oMath>
          </a14:m>
          <a:r>
            <a:rPr lang="es-MX" sz="1700" b="0" kern="1200" dirty="0"/>
            <a:t> es la temperatura del medio que los rodea y “k” es una constante de proporcionalidad</a:t>
          </a:r>
          <a:endParaRPr lang="es-MX" sz="1700" kern="1200" dirty="0"/>
        </a:p>
      </dsp:txBody>
      <dsp:txXfrm>
        <a:off x="97635" y="332182"/>
        <a:ext cx="5764145" cy="1804796"/>
      </dsp:txXfrm>
    </dsp:sp>
    <dsp:sp modelId="{0603C01F-BC0E-4CCE-9117-5FB63945F856}">
      <dsp:nvSpPr>
        <dsp:cNvPr id="0" name=""/>
        <dsp:cNvSpPr/>
      </dsp:nvSpPr>
      <dsp:spPr>
        <a:xfrm>
          <a:off x="0" y="2246682"/>
          <a:ext cx="6273069" cy="668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70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300" kern="120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300" kern="120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300" kern="1200"/>
        </a:p>
      </dsp:txBody>
      <dsp:txXfrm>
        <a:off x="0" y="2246682"/>
        <a:ext cx="6273069" cy="66860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F3773B-9C2D-4049-A10C-738636EC9353}">
      <dsp:nvSpPr>
        <dsp:cNvPr id="0" name=""/>
        <dsp:cNvSpPr/>
      </dsp:nvSpPr>
      <dsp:spPr>
        <a:xfrm>
          <a:off x="0" y="1448440"/>
          <a:ext cx="857929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2055C-58F3-4730-AE6E-2D8DCADDF0B8}">
      <dsp:nvSpPr>
        <dsp:cNvPr id="0" name=""/>
        <dsp:cNvSpPr/>
      </dsp:nvSpPr>
      <dsp:spPr>
        <a:xfrm>
          <a:off x="410921" y="128608"/>
          <a:ext cx="8168374" cy="14871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994" tIns="0" rIns="22699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Una enfermedad contagiosa, por ejemplo la gripe, se propaga por personas que han estado en contacto con otras personas enfermas</a:t>
          </a:r>
          <a:r>
            <a:rPr lang="es-MX" sz="500" b="0" kern="1200" dirty="0" smtClean="0"/>
            <a:t>.</a:t>
          </a:r>
          <a:r>
            <a:rPr lang="es-MX" sz="1800" b="0" kern="1200" dirty="0" smtClean="0"/>
            <a:t>.</a:t>
          </a:r>
          <a:endParaRPr lang="es-MX" sz="500" kern="1200" dirty="0"/>
        </a:p>
      </dsp:txBody>
      <dsp:txXfrm>
        <a:off x="483518" y="201205"/>
        <a:ext cx="8023180" cy="1341958"/>
      </dsp:txXfrm>
    </dsp:sp>
    <dsp:sp modelId="{551F862F-A7D0-4FE1-B04B-853DCF0CC91E}">
      <dsp:nvSpPr>
        <dsp:cNvPr id="0" name=""/>
        <dsp:cNvSpPr/>
      </dsp:nvSpPr>
      <dsp:spPr>
        <a:xfrm>
          <a:off x="0" y="2880320"/>
          <a:ext cx="857929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156CC6-C657-4446-945A-F6EAC9CF6DEF}">
      <dsp:nvSpPr>
        <dsp:cNvPr id="0" name=""/>
        <dsp:cNvSpPr/>
      </dsp:nvSpPr>
      <dsp:spPr>
        <a:xfrm>
          <a:off x="408019" y="1601440"/>
          <a:ext cx="8163004" cy="13616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994" tIns="0" rIns="226994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r>
                <a:rPr lang="es-MX" sz="1800" b="0" i="1" kern="1200" smtClean="0">
                  <a:latin typeface="Cambria Math" panose="02040503050406030204" pitchFamily="18" charset="0"/>
                </a:rPr>
                <m:t>𝑥</m:t>
              </m:r>
              <m:r>
                <a:rPr lang="es-MX" sz="1800" b="0" i="1" kern="1200" smtClean="0">
                  <a:latin typeface="Cambria Math" panose="02040503050406030204" pitchFamily="18" charset="0"/>
                </a:rPr>
                <m:t>(</m:t>
              </m:r>
              <m:r>
                <a:rPr lang="es-MX" sz="1800" b="0" i="1" kern="1200" smtClean="0">
                  <a:latin typeface="Cambria Math" panose="02040503050406030204" pitchFamily="18" charset="0"/>
                </a:rPr>
                <m:t>𝑡</m:t>
              </m:r>
              <m:r>
                <a:rPr lang="es-MX" sz="18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s-MX" sz="1800" b="0" kern="1200" dirty="0" smtClean="0"/>
            <a:t> denota el número de personas que han contraído la enfermedad y </a:t>
          </a:r>
          <a14:m xmlns:a14="http://schemas.microsoft.com/office/drawing/2010/main">
            <m:oMath xmlns:m="http://schemas.openxmlformats.org/officeDocument/2006/math">
              <m:r>
                <a:rPr lang="es-MX" sz="1800" b="0" i="1" kern="1200" smtClean="0">
                  <a:latin typeface="Cambria Math" panose="02040503050406030204" pitchFamily="18" charset="0"/>
                </a:rPr>
                <m:t>𝑦</m:t>
              </m:r>
              <m:r>
                <a:rPr lang="es-MX" sz="1800" b="0" i="1" kern="1200" smtClean="0">
                  <a:latin typeface="Cambria Math" panose="02040503050406030204" pitchFamily="18" charset="0"/>
                </a:rPr>
                <m:t>(</m:t>
              </m:r>
              <m:r>
                <a:rPr lang="es-MX" sz="1800" b="0" i="1" kern="1200" smtClean="0">
                  <a:latin typeface="Cambria Math" panose="02040503050406030204" pitchFamily="18" charset="0"/>
                </a:rPr>
                <m:t>𝑡</m:t>
              </m:r>
              <m:r>
                <a:rPr lang="es-MX" sz="18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s-MX" sz="1800" b="0" kern="1200" dirty="0" smtClean="0"/>
            <a:t> el número de personas que aún no han sido expuestas al contagia. </a:t>
          </a:r>
          <a:endParaRPr lang="es-MX" sz="1800" b="0" kern="1200" dirty="0"/>
        </a:p>
      </dsp:txBody>
      <dsp:txXfrm>
        <a:off x="474490" y="1667911"/>
        <a:ext cx="8030062" cy="1228722"/>
      </dsp:txXfrm>
    </dsp:sp>
    <dsp:sp modelId="{9AF4C58A-5793-498B-9CCD-DFD358A9AF27}">
      <dsp:nvSpPr>
        <dsp:cNvPr id="0" name=""/>
        <dsp:cNvSpPr/>
      </dsp:nvSpPr>
      <dsp:spPr>
        <a:xfrm>
          <a:off x="0" y="4678728"/>
          <a:ext cx="857929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786392-06FB-44A7-8A90-C759C2CB01B7}">
      <dsp:nvSpPr>
        <dsp:cNvPr id="0" name=""/>
        <dsp:cNvSpPr/>
      </dsp:nvSpPr>
      <dsp:spPr>
        <a:xfrm>
          <a:off x="408019" y="3042304"/>
          <a:ext cx="8163004" cy="171022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994" tIns="0" rIns="226994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Se supone que la razón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s-MX" sz="1600" b="1" i="1" kern="120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s-MX" sz="1600" b="1" i="1" kern="1200">
                      <a:latin typeface="Cambria Math" panose="02040503050406030204" pitchFamily="18" charset="0"/>
                    </a:rPr>
                    <m:t>𝒅𝒙</m:t>
                  </m:r>
                </m:num>
                <m:den>
                  <m:r>
                    <a:rPr lang="es-MX" sz="1600" b="1" i="1" kern="1200">
                      <a:latin typeface="Cambria Math" panose="02040503050406030204" pitchFamily="18" charset="0"/>
                    </a:rPr>
                    <m:t>𝒅𝒕</m:t>
                  </m:r>
                </m:den>
              </m:f>
            </m:oMath>
          </a14:m>
          <a:r>
            <a:rPr lang="es-MX" sz="1600" b="1" kern="1200" dirty="0" smtClean="0"/>
            <a:t> con la que se propaga la enfermedad es proporcional al número de encuentros, o interacciones entre estos dos grupos</a:t>
          </a:r>
          <a:r>
            <a:rPr lang="es-MX" sz="500" b="0" kern="1200" dirty="0" smtClean="0"/>
            <a:t>.</a:t>
          </a:r>
          <a:r>
            <a:rPr lang="es-MX" sz="1800" b="0" kern="1200" dirty="0" smtClean="0"/>
            <a:t>.</a:t>
          </a:r>
          <a:endParaRPr lang="es-MX" sz="500" kern="1200" dirty="0"/>
        </a:p>
      </dsp:txBody>
      <dsp:txXfrm>
        <a:off x="491505" y="3125790"/>
        <a:ext cx="7996032" cy="154325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A57F95-C9F9-48C1-9A07-FFF7F8252242}">
      <dsp:nvSpPr>
        <dsp:cNvPr id="0" name=""/>
        <dsp:cNvSpPr/>
      </dsp:nvSpPr>
      <dsp:spPr>
        <a:xfrm>
          <a:off x="0" y="769845"/>
          <a:ext cx="8507288" cy="1238985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6689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0" y="1079591"/>
        <a:ext cx="8197542" cy="619493"/>
      </dsp:txXfrm>
    </dsp:sp>
    <dsp:sp modelId="{723CA780-D670-4413-9207-E971E596D2A4}">
      <dsp:nvSpPr>
        <dsp:cNvPr id="0" name=""/>
        <dsp:cNvSpPr/>
      </dsp:nvSpPr>
      <dsp:spPr>
        <a:xfrm>
          <a:off x="0" y="1725282"/>
          <a:ext cx="2620244" cy="23867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kern="1200" dirty="0" smtClean="0"/>
            <a:t>Con frecuencia, los modelos matemáticos se acompañan de condiciones que los definen. </a:t>
          </a:r>
          <a:endParaRPr lang="es-MX" sz="1500" kern="1200" dirty="0"/>
        </a:p>
      </dsp:txBody>
      <dsp:txXfrm>
        <a:off x="0" y="1725282"/>
        <a:ext cx="2620244" cy="2386741"/>
      </dsp:txXfrm>
    </dsp:sp>
    <dsp:sp modelId="{0DE5E886-8866-4B43-B5AE-54071EEFEB84}">
      <dsp:nvSpPr>
        <dsp:cNvPr id="0" name=""/>
        <dsp:cNvSpPr/>
      </dsp:nvSpPr>
      <dsp:spPr>
        <a:xfrm>
          <a:off x="2620244" y="1182840"/>
          <a:ext cx="5887043" cy="1238985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6689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2620244" y="1492586"/>
        <a:ext cx="5577297" cy="619493"/>
      </dsp:txXfrm>
    </dsp:sp>
    <dsp:sp modelId="{BB5B0623-0096-4FEB-85CB-E7A0EB8FB81C}">
      <dsp:nvSpPr>
        <dsp:cNvPr id="0" name=""/>
        <dsp:cNvSpPr/>
      </dsp:nvSpPr>
      <dsp:spPr>
        <a:xfrm>
          <a:off x="2620244" y="2138277"/>
          <a:ext cx="2620244" cy="23867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kern="1200" dirty="0" smtClean="0"/>
            <a:t>Por </a:t>
          </a:r>
          <a:r>
            <a:rPr lang="es-MX" sz="1500" b="0" kern="1200" dirty="0"/>
            <a:t>ejemplo, en las ecuaciones </a:t>
          </a:r>
          <a:r>
            <a:rPr lang="es-MX" sz="1500" b="0" kern="1200" dirty="0" smtClean="0"/>
            <a:t>anteriores esperaríamos </a:t>
          </a:r>
          <a:r>
            <a:rPr lang="es-MX" sz="1500" b="0" kern="1200" dirty="0"/>
            <a:t>conocer una población inicial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1500" b="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1500" b="0" i="1" kern="1200">
                      <a:latin typeface="Cambria Math" panose="02040503050406030204" pitchFamily="18" charset="0"/>
                    </a:rPr>
                    <m:t>𝑃</m:t>
                  </m:r>
                </m:e>
                <m:sub>
                  <m:r>
                    <a:rPr lang="es-MX" sz="1500" b="0" i="1" kern="1200">
                      <a:latin typeface="Cambria Math" panose="02040503050406030204" pitchFamily="18" charset="0"/>
                    </a:rPr>
                    <m:t>0</m:t>
                  </m:r>
                </m:sub>
              </m:sSub>
            </m:oMath>
          </a14:m>
          <a:r>
            <a:rPr lang="es-MX" sz="1500" b="0" kern="1200" dirty="0"/>
            <a:t> y por otra parte la cantidad inicial de sustancia radioactiva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s-MX" sz="1500" b="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1500" b="0" i="1" kern="1200">
                      <a:latin typeface="Cambria Math" panose="02040503050406030204" pitchFamily="18" charset="0"/>
                    </a:rPr>
                    <m:t>𝐴</m:t>
                  </m:r>
                </m:e>
                <m:sub>
                  <m:r>
                    <a:rPr lang="es-MX" sz="1500" b="0" i="1" kern="1200">
                      <a:latin typeface="Cambria Math" panose="02040503050406030204" pitchFamily="18" charset="0"/>
                    </a:rPr>
                    <m:t>0</m:t>
                  </m:r>
                </m:sub>
              </m:sSub>
            </m:oMath>
          </a14:m>
          <a:r>
            <a:rPr lang="es-MX" sz="1500" b="0" kern="1200" dirty="0"/>
            <a:t>. </a:t>
          </a:r>
          <a:endParaRPr lang="es-MX" sz="1500" kern="1200" dirty="0"/>
        </a:p>
      </dsp:txBody>
      <dsp:txXfrm>
        <a:off x="2620244" y="2138277"/>
        <a:ext cx="2620244" cy="2386741"/>
      </dsp:txXfrm>
    </dsp:sp>
    <dsp:sp modelId="{AB903A7A-4BB5-41E4-B2B9-FDA756BB9E93}">
      <dsp:nvSpPr>
        <dsp:cNvPr id="0" name=""/>
        <dsp:cNvSpPr/>
      </dsp:nvSpPr>
      <dsp:spPr>
        <a:xfrm>
          <a:off x="5240489" y="1595835"/>
          <a:ext cx="3266798" cy="1238985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6689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/>
        </a:p>
      </dsp:txBody>
      <dsp:txXfrm>
        <a:off x="5240489" y="1905581"/>
        <a:ext cx="2957052" cy="619493"/>
      </dsp:txXfrm>
    </dsp:sp>
    <dsp:sp modelId="{C835C30C-7AF0-4F35-A80C-9C356D4E8B67}">
      <dsp:nvSpPr>
        <dsp:cNvPr id="0" name=""/>
        <dsp:cNvSpPr/>
      </dsp:nvSpPr>
      <dsp:spPr>
        <a:xfrm>
          <a:off x="5240489" y="2551272"/>
          <a:ext cx="2620244" cy="23518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0" kern="1200" dirty="0" smtClean="0"/>
            <a:t>Si </a:t>
          </a:r>
          <a:r>
            <a:rPr lang="es-MX" sz="1500" b="0" kern="1200" dirty="0"/>
            <a:t>el tiempo inicial se toma en </a:t>
          </a:r>
          <a14:m xmlns:a14="http://schemas.microsoft.com/office/drawing/2010/main">
            <m:oMath xmlns:m="http://schemas.openxmlformats.org/officeDocument/2006/math">
              <m:r>
                <a:rPr lang="es-MX" sz="1500" b="0" i="1" kern="1200">
                  <a:latin typeface="Cambria Math" panose="02040503050406030204" pitchFamily="18" charset="0"/>
                </a:rPr>
                <m:t>𝑡</m:t>
              </m:r>
              <m:r>
                <a:rPr lang="es-MX" sz="1500" b="0" i="1" kern="1200">
                  <a:latin typeface="Cambria Math" panose="02040503050406030204" pitchFamily="18" charset="0"/>
                </a:rPr>
                <m:t>=0</m:t>
              </m:r>
            </m:oMath>
          </a14:m>
          <a:r>
            <a:rPr lang="es-MX" sz="1500" b="0" kern="1200" dirty="0"/>
            <a:t>, sabemos que </a:t>
          </a:r>
          <a14:m xmlns:a14="http://schemas.microsoft.com/office/drawing/2010/main">
            <m:oMath xmlns:m="http://schemas.openxmlformats.org/officeDocument/2006/math">
              <m:r>
                <a:rPr lang="es-MX" sz="1500" b="0" i="1" kern="1200">
                  <a:latin typeface="Cambria Math" panose="02040503050406030204" pitchFamily="18" charset="0"/>
                </a:rPr>
                <m:t>𝑃</m:t>
              </m:r>
              <m:d>
                <m:dPr>
                  <m:ctrlPr>
                    <a:rPr lang="es-MX" sz="1500" b="0" i="1" kern="120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s-MX" sz="1500" b="0" i="1" kern="1200">
                      <a:latin typeface="Cambria Math" panose="02040503050406030204" pitchFamily="18" charset="0"/>
                    </a:rPr>
                    <m:t>0</m:t>
                  </m:r>
                </m:e>
              </m:d>
              <m:r>
                <a:rPr lang="es-MX" sz="1500" b="0" i="1" kern="1200">
                  <a:latin typeface="Cambria Math" panose="02040503050406030204" pitchFamily="18" charset="0"/>
                </a:rPr>
                <m:t>=</m:t>
              </m:r>
              <m:sSub>
                <m:sSubPr>
                  <m:ctrlPr>
                    <a:rPr lang="es-MX" sz="1500" b="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1500" b="0" i="1" kern="1200">
                      <a:latin typeface="Cambria Math" panose="02040503050406030204" pitchFamily="18" charset="0"/>
                    </a:rPr>
                    <m:t>𝑃</m:t>
                  </m:r>
                </m:e>
                <m:sub>
                  <m:r>
                    <a:rPr lang="es-MX" sz="1500" b="0" i="1" kern="1200">
                      <a:latin typeface="Cambria Math" panose="02040503050406030204" pitchFamily="18" charset="0"/>
                    </a:rPr>
                    <m:t>0</m:t>
                  </m:r>
                </m:sub>
              </m:sSub>
              <m:r>
                <a:rPr lang="es-MX" sz="1500" b="0" i="1" kern="1200">
                  <a:latin typeface="Cambria Math" panose="02040503050406030204" pitchFamily="18" charset="0"/>
                </a:rPr>
                <m:t> </m:t>
              </m:r>
            </m:oMath>
          </a14:m>
          <a:r>
            <a:rPr lang="es-MX" sz="1500" b="0" kern="1200" dirty="0"/>
            <a:t>y que </a:t>
          </a:r>
          <a14:m xmlns:a14="http://schemas.microsoft.com/office/drawing/2010/main">
            <m:oMath xmlns:m="http://schemas.openxmlformats.org/officeDocument/2006/math">
              <m:r>
                <a:rPr lang="es-MX" sz="1500" b="0" i="1" kern="1200">
                  <a:latin typeface="Cambria Math" panose="02040503050406030204" pitchFamily="18" charset="0"/>
                </a:rPr>
                <m:t>𝐴</m:t>
              </m:r>
              <m:d>
                <m:dPr>
                  <m:ctrlPr>
                    <a:rPr lang="es-MX" sz="1500" b="0" i="1" kern="120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s-MX" sz="1500" b="0" i="1" kern="1200">
                      <a:latin typeface="Cambria Math" panose="02040503050406030204" pitchFamily="18" charset="0"/>
                    </a:rPr>
                    <m:t>0</m:t>
                  </m:r>
                </m:e>
              </m:d>
              <m:r>
                <a:rPr lang="es-MX" sz="1500" b="0" i="1" kern="1200">
                  <a:latin typeface="Cambria Math" panose="02040503050406030204" pitchFamily="18" charset="0"/>
                </a:rPr>
                <m:t>=</m:t>
              </m:r>
              <m:sSub>
                <m:sSubPr>
                  <m:ctrlPr>
                    <a:rPr lang="es-MX" sz="1500" b="0" i="1" kern="120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s-MX" sz="1500" b="0" i="1" kern="1200">
                      <a:latin typeface="Cambria Math" panose="02040503050406030204" pitchFamily="18" charset="0"/>
                    </a:rPr>
                    <m:t>𝐴</m:t>
                  </m:r>
                </m:e>
                <m:sub>
                  <m:r>
                    <a:rPr lang="es-MX" sz="1500" b="0" i="1" kern="1200">
                      <a:latin typeface="Cambria Math" panose="02040503050406030204" pitchFamily="18" charset="0"/>
                    </a:rPr>
                    <m:t>0</m:t>
                  </m:r>
                </m:sub>
              </m:sSub>
            </m:oMath>
          </a14:m>
          <a:r>
            <a:rPr lang="es-MX" sz="1500" b="0" kern="1200" dirty="0"/>
            <a:t>. En otras palabras, un modelo matemático puede </a:t>
          </a:r>
          <a:r>
            <a:rPr lang="es-MX" sz="1500" b="0" kern="1200" dirty="0" err="1"/>
            <a:t>constistir</a:t>
          </a:r>
          <a:r>
            <a:rPr lang="es-MX" sz="1500" b="0" kern="1200" dirty="0"/>
            <a:t> en un problema con valores iniciales o, en un problema con valores en la frontera.</a:t>
          </a:r>
          <a:endParaRPr lang="es-MX" sz="1500" kern="1200" dirty="0"/>
        </a:p>
      </dsp:txBody>
      <dsp:txXfrm>
        <a:off x="5240489" y="2551272"/>
        <a:ext cx="2620244" cy="235181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C90D60-8FF3-4843-97D3-03E27E2BAD25}">
      <dsp:nvSpPr>
        <dsp:cNvPr id="0" name=""/>
        <dsp:cNvSpPr/>
      </dsp:nvSpPr>
      <dsp:spPr>
        <a:xfrm>
          <a:off x="4094712" y="2697794"/>
          <a:ext cx="3275528" cy="3275528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Derivadas e Integrales</a:t>
          </a:r>
          <a:endParaRPr lang="es-MX" sz="2400" b="1" kern="1200" dirty="0"/>
        </a:p>
      </dsp:txBody>
      <dsp:txXfrm>
        <a:off x="4753239" y="3465071"/>
        <a:ext cx="1958474" cy="1683689"/>
      </dsp:txXfrm>
    </dsp:sp>
    <dsp:sp modelId="{3BC9B326-B2A1-453F-8C40-C912EC3CD5C7}">
      <dsp:nvSpPr>
        <dsp:cNvPr id="0" name=""/>
        <dsp:cNvSpPr/>
      </dsp:nvSpPr>
      <dsp:spPr>
        <a:xfrm>
          <a:off x="1944214" y="1601838"/>
          <a:ext cx="2871674" cy="3025683"/>
        </a:xfrm>
        <a:prstGeom prst="gear6">
          <a:avLst/>
        </a:prstGeom>
        <a:solidFill>
          <a:schemeClr val="accent2">
            <a:hueOff val="479033"/>
            <a:satOff val="-2738"/>
            <a:lumOff val="2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 smtClean="0"/>
            <a:t>Aritmética Álgebra Trigonometría</a:t>
          </a:r>
          <a:endParaRPr lang="es-MX" sz="1300" b="1" kern="1200" dirty="0"/>
        </a:p>
      </dsp:txBody>
      <dsp:txXfrm>
        <a:off x="2667167" y="2351882"/>
        <a:ext cx="1425768" cy="1525595"/>
      </dsp:txXfrm>
    </dsp:sp>
    <dsp:sp modelId="{890E8921-31A0-4F52-926F-D80CEBED4C3D}">
      <dsp:nvSpPr>
        <dsp:cNvPr id="0" name=""/>
        <dsp:cNvSpPr/>
      </dsp:nvSpPr>
      <dsp:spPr>
        <a:xfrm rot="21322190">
          <a:off x="3716455" y="339518"/>
          <a:ext cx="2614652" cy="2332671"/>
        </a:xfrm>
        <a:prstGeom prst="gear6">
          <a:avLst/>
        </a:prstGeom>
        <a:solidFill>
          <a:schemeClr val="accent2">
            <a:hueOff val="958067"/>
            <a:satOff val="-5475"/>
            <a:lumOff val="52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Despejes </a:t>
          </a:r>
          <a:r>
            <a:rPr lang="es-MX" sz="1200" b="1" kern="1200" dirty="0" err="1" smtClean="0"/>
            <a:t>Factorizaciónes</a:t>
          </a:r>
          <a:endParaRPr lang="es-MX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err="1" smtClean="0"/>
            <a:t>Sist</a:t>
          </a:r>
          <a:r>
            <a:rPr lang="es-MX" sz="1200" b="1" kern="1200" dirty="0" smtClean="0"/>
            <a:t>. Coordenadas</a:t>
          </a:r>
          <a:endParaRPr lang="es-MX" sz="1200" b="1" kern="1200" dirty="0"/>
        </a:p>
      </dsp:txBody>
      <dsp:txXfrm rot="-20700000">
        <a:off x="4306650" y="834417"/>
        <a:ext cx="1434262" cy="1342875"/>
      </dsp:txXfrm>
    </dsp:sp>
    <dsp:sp modelId="{C9E8425B-E00C-43A6-8AF0-DF71A75E46F1}">
      <dsp:nvSpPr>
        <dsp:cNvPr id="0" name=""/>
        <dsp:cNvSpPr/>
      </dsp:nvSpPr>
      <dsp:spPr>
        <a:xfrm>
          <a:off x="3862640" y="2192184"/>
          <a:ext cx="4192676" cy="4192676"/>
        </a:xfrm>
        <a:prstGeom prst="circularArrow">
          <a:avLst>
            <a:gd name="adj1" fmla="val 4687"/>
            <a:gd name="adj2" fmla="val 299029"/>
            <a:gd name="adj3" fmla="val 2546695"/>
            <a:gd name="adj4" fmla="val 15797011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BB808-018C-479F-9DF5-90BA37DE898E}">
      <dsp:nvSpPr>
        <dsp:cNvPr id="0" name=""/>
        <dsp:cNvSpPr/>
      </dsp:nvSpPr>
      <dsp:spPr>
        <a:xfrm>
          <a:off x="1767066" y="1388929"/>
          <a:ext cx="3046241" cy="304624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479033"/>
            <a:satOff val="-2738"/>
            <a:lumOff val="26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042EB3-FC10-4E92-9356-FEBDC9419C8A}">
      <dsp:nvSpPr>
        <dsp:cNvPr id="0" name=""/>
        <dsp:cNvSpPr/>
      </dsp:nvSpPr>
      <dsp:spPr>
        <a:xfrm>
          <a:off x="2983332" y="-238706"/>
          <a:ext cx="3284462" cy="328446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958067"/>
            <a:satOff val="-5475"/>
            <a:lumOff val="52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97CA-37F0-4FF6-85AE-6AAE2E70EEF5}">
      <dsp:nvSpPr>
        <dsp:cNvPr id="0" name=""/>
        <dsp:cNvSpPr/>
      </dsp:nvSpPr>
      <dsp:spPr>
        <a:xfrm>
          <a:off x="0" y="433387"/>
          <a:ext cx="8229599" cy="1238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E.D. Separable o de Variables Separables (V.S.)</a:t>
          </a:r>
          <a:endParaRPr lang="es-MX" sz="3200" kern="1200" dirty="0"/>
        </a:p>
      </dsp:txBody>
      <dsp:txXfrm>
        <a:off x="36267" y="469654"/>
        <a:ext cx="8157065" cy="1165715"/>
      </dsp:txXfrm>
    </dsp:sp>
    <dsp:sp modelId="{A0B4857F-9572-480D-AADB-C8AFF17AFC3F}">
      <dsp:nvSpPr>
        <dsp:cNvPr id="0" name=""/>
        <dsp:cNvSpPr/>
      </dsp:nvSpPr>
      <dsp:spPr>
        <a:xfrm>
          <a:off x="0" y="1894522"/>
          <a:ext cx="1238249" cy="1238249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83F94D-C542-44BA-92D2-FD45877E88E8}">
      <dsp:nvSpPr>
        <dsp:cNvPr id="0" name=""/>
        <dsp:cNvSpPr/>
      </dsp:nvSpPr>
      <dsp:spPr>
        <a:xfrm>
          <a:off x="1312544" y="1894522"/>
          <a:ext cx="6917055" cy="1238249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Se dice que una E.D. de primer orden de la forma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s-MX" sz="190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s-MX" sz="1900" b="0" i="1" kern="1200" smtClean="0">
                      <a:latin typeface="Cambria Math" panose="02040503050406030204" pitchFamily="18" charset="0"/>
                    </a:rPr>
                    <m:t>𝑑𝑦</m:t>
                  </m:r>
                </m:num>
                <m:den>
                  <m:r>
                    <a:rPr lang="es-MX" sz="1900" b="0" i="1" kern="1200" smtClean="0">
                      <a:latin typeface="Cambria Math" panose="02040503050406030204" pitchFamily="18" charset="0"/>
                    </a:rPr>
                    <m:t>𝑑𝑥</m:t>
                  </m:r>
                </m:den>
              </m:f>
              <m:r>
                <a:rPr lang="es-MX" sz="1900" b="0" i="1" kern="1200" smtClean="0">
                  <a:latin typeface="Cambria Math" panose="02040503050406030204" pitchFamily="18" charset="0"/>
                </a:rPr>
                <m:t>=</m:t>
              </m:r>
              <m:r>
                <a:rPr lang="es-MX" sz="1900" b="0" i="1" kern="1200" smtClean="0">
                  <a:latin typeface="Cambria Math" panose="02040503050406030204" pitchFamily="18" charset="0"/>
                </a:rPr>
                <m:t>𝑔</m:t>
              </m:r>
              <m:d>
                <m:dPr>
                  <m:ctrlPr>
                    <a:rPr lang="es-MX" sz="19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s-MX" sz="1900" b="0" i="1" kern="1200" smtClean="0">
                      <a:latin typeface="Cambria Math" panose="02040503050406030204" pitchFamily="18" charset="0"/>
                    </a:rPr>
                    <m:t>𝑥</m:t>
                  </m:r>
                </m:e>
              </m:d>
              <m:r>
                <a:rPr lang="es-MX" sz="1900" b="0" i="1" kern="1200" smtClean="0">
                  <a:latin typeface="Cambria Math" panose="02040503050406030204" pitchFamily="18" charset="0"/>
                </a:rPr>
                <m:t>h</m:t>
              </m:r>
              <m:r>
                <a:rPr lang="es-MX" sz="1900" b="0" i="1" kern="1200" smtClean="0">
                  <a:latin typeface="Cambria Math" panose="02040503050406030204" pitchFamily="18" charset="0"/>
                </a:rPr>
                <m:t>(</m:t>
              </m:r>
              <m:r>
                <a:rPr lang="es-MX" sz="1900" b="0" i="1" kern="1200" smtClean="0">
                  <a:latin typeface="Cambria Math" panose="02040503050406030204" pitchFamily="18" charset="0"/>
                </a:rPr>
                <m:t>𝑦</m:t>
              </m:r>
              <m:r>
                <a:rPr lang="es-MX" sz="19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s-MX" sz="1900" kern="1200" dirty="0" smtClean="0"/>
            <a:t>, es separable o de </a:t>
          </a:r>
          <a:r>
            <a:rPr lang="es-MX" sz="1900" kern="1200" dirty="0" err="1" smtClean="0"/>
            <a:t>varibles</a:t>
          </a:r>
          <a:r>
            <a:rPr lang="es-MX" sz="1900" kern="1200" dirty="0" smtClean="0"/>
            <a:t> separables</a:t>
          </a:r>
          <a:endParaRPr lang="es-MX" sz="1900" kern="1200" dirty="0"/>
        </a:p>
      </dsp:txBody>
      <dsp:txXfrm>
        <a:off x="1373001" y="1954979"/>
        <a:ext cx="6796141" cy="1117335"/>
      </dsp:txXfrm>
    </dsp:sp>
    <dsp:sp modelId="{681C6F60-2228-4E73-AF2C-3533A48F9AA0}">
      <dsp:nvSpPr>
        <dsp:cNvPr id="0" name=""/>
        <dsp:cNvSpPr/>
      </dsp:nvSpPr>
      <dsp:spPr>
        <a:xfrm>
          <a:off x="0" y="3281362"/>
          <a:ext cx="1238249" cy="1238249"/>
        </a:xfrm>
        <a:prstGeom prst="roundRect">
          <a:avLst>
            <a:gd name="adj" fmla="val 16670"/>
          </a:avLst>
        </a:prstGeom>
        <a:solidFill>
          <a:schemeClr val="accent2">
            <a:hueOff val="958067"/>
            <a:satOff val="-5475"/>
            <a:lumOff val="52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321796-28AC-4A32-9CD5-1E1F231BF022}">
      <dsp:nvSpPr>
        <dsp:cNvPr id="0" name=""/>
        <dsp:cNvSpPr/>
      </dsp:nvSpPr>
      <dsp:spPr>
        <a:xfrm>
          <a:off x="1312544" y="3281362"/>
          <a:ext cx="6917055" cy="1238249"/>
        </a:xfrm>
        <a:prstGeom prst="roundRect">
          <a:avLst>
            <a:gd name="adj" fmla="val 16670"/>
          </a:avLst>
        </a:prstGeom>
        <a:solidFill>
          <a:schemeClr val="accent2">
            <a:hueOff val="958067"/>
            <a:satOff val="-5475"/>
            <a:lumOff val="52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Es decir; La E.D. debe de poder escribirse del lado derecho como un producto de dos funciones, una de ellas es función de “x” y la otra es función de “y”</a:t>
          </a:r>
        </a:p>
      </dsp:txBody>
      <dsp:txXfrm>
        <a:off x="1373001" y="3341819"/>
        <a:ext cx="6796141" cy="111733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F958B5-3806-46BD-B8EB-E0F6E509D174}">
      <dsp:nvSpPr>
        <dsp:cNvPr id="0" name=""/>
        <dsp:cNvSpPr/>
      </dsp:nvSpPr>
      <dsp:spPr>
        <a:xfrm>
          <a:off x="474146" y="1786"/>
          <a:ext cx="2159783" cy="90622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Solución</a:t>
          </a:r>
          <a:endParaRPr lang="es-MX" sz="2200" kern="1200" dirty="0"/>
        </a:p>
      </dsp:txBody>
      <dsp:txXfrm>
        <a:off x="927259" y="1786"/>
        <a:ext cx="1253558" cy="906225"/>
      </dsp:txXfrm>
    </dsp:sp>
    <dsp:sp modelId="{A634D855-3C89-48C5-A7D2-8BCF781F2E6A}">
      <dsp:nvSpPr>
        <dsp:cNvPr id="0" name=""/>
        <dsp:cNvSpPr/>
      </dsp:nvSpPr>
      <dsp:spPr>
        <a:xfrm>
          <a:off x="2339407" y="78815"/>
          <a:ext cx="2934165" cy="752166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s-MX" sz="160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s-MX" sz="1600" b="0" i="1" kern="1200" smtClean="0">
                      <a:latin typeface="Cambria Math" panose="02040503050406030204" pitchFamily="18" charset="0"/>
                    </a:rPr>
                    <m:t>𝑑𝑦</m:t>
                  </m:r>
                </m:num>
                <m:den>
                  <m:r>
                    <a:rPr lang="es-MX" sz="1600" b="0" i="1" kern="1200" smtClean="0">
                      <a:latin typeface="Cambria Math" panose="02040503050406030204" pitchFamily="18" charset="0"/>
                    </a:rPr>
                    <m:t>𝑑𝑥</m:t>
                  </m:r>
                </m:den>
              </m:f>
              <m:r>
                <a:rPr lang="es-MX" sz="1600" b="0" i="1" kern="1200" smtClean="0">
                  <a:latin typeface="Cambria Math" panose="02040503050406030204" pitchFamily="18" charset="0"/>
                </a:rPr>
                <m:t>=</m:t>
              </m:r>
              <m:r>
                <a:rPr lang="es-MX" sz="1600" b="0" i="1" kern="1200" smtClean="0">
                  <a:latin typeface="Cambria Math" panose="02040503050406030204" pitchFamily="18" charset="0"/>
                </a:rPr>
                <m:t>𝑔</m:t>
              </m:r>
              <m:d>
                <m:dPr>
                  <m:ctrlPr>
                    <a:rPr lang="es-MX" sz="16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s-MX" sz="1600" b="0" i="1" kern="1200" smtClean="0">
                      <a:latin typeface="Cambria Math" panose="02040503050406030204" pitchFamily="18" charset="0"/>
                    </a:rPr>
                    <m:t>𝑥</m:t>
                  </m:r>
                </m:e>
              </m:d>
              <m:r>
                <a:rPr lang="es-MX" sz="1600" b="0" i="1" kern="1200" smtClean="0">
                  <a:latin typeface="Cambria Math" panose="02040503050406030204" pitchFamily="18" charset="0"/>
                </a:rPr>
                <m:t>h</m:t>
              </m:r>
              <m:r>
                <a:rPr lang="es-MX" sz="1600" b="0" i="1" kern="1200" smtClean="0">
                  <a:latin typeface="Cambria Math" panose="02040503050406030204" pitchFamily="18" charset="0"/>
                </a:rPr>
                <m:t>(</m:t>
              </m:r>
              <m:r>
                <a:rPr lang="es-MX" sz="1600" b="0" i="1" kern="1200" smtClean="0">
                  <a:latin typeface="Cambria Math" panose="02040503050406030204" pitchFamily="18" charset="0"/>
                </a:rPr>
                <m:t>𝑦</m:t>
              </m:r>
              <m:r>
                <a:rPr lang="es-MX" sz="16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s-MX" sz="1600" kern="1200" dirty="0" smtClean="0"/>
            <a:t>, </a:t>
          </a:r>
          <a:endParaRPr lang="es-MX" sz="1600" kern="1200" dirty="0"/>
        </a:p>
      </dsp:txBody>
      <dsp:txXfrm>
        <a:off x="2715490" y="78815"/>
        <a:ext cx="2181999" cy="752166"/>
      </dsp:txXfrm>
    </dsp:sp>
    <dsp:sp modelId="{104CB0E4-7D79-499A-BBD7-68977517D8B2}">
      <dsp:nvSpPr>
        <dsp:cNvPr id="0" name=""/>
        <dsp:cNvSpPr/>
      </dsp:nvSpPr>
      <dsp:spPr>
        <a:xfrm>
          <a:off x="5010314" y="78815"/>
          <a:ext cx="1880417" cy="752166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 de  V.S.</a:t>
          </a:r>
          <a:endParaRPr lang="es-MX" sz="1600" kern="1200" dirty="0"/>
        </a:p>
      </dsp:txBody>
      <dsp:txXfrm>
        <a:off x="5386397" y="78815"/>
        <a:ext cx="1128251" cy="752166"/>
      </dsp:txXfrm>
    </dsp:sp>
    <dsp:sp modelId="{1E28D8EF-F21D-4152-AF5D-C0D4B68FD0AA}">
      <dsp:nvSpPr>
        <dsp:cNvPr id="0" name=""/>
        <dsp:cNvSpPr/>
      </dsp:nvSpPr>
      <dsp:spPr>
        <a:xfrm>
          <a:off x="474146" y="1034883"/>
          <a:ext cx="2265563" cy="90622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1.</a:t>
          </a:r>
          <a:endParaRPr lang="es-MX" sz="2200" kern="1200" dirty="0"/>
        </a:p>
      </dsp:txBody>
      <dsp:txXfrm>
        <a:off x="927259" y="1034883"/>
        <a:ext cx="1359338" cy="906225"/>
      </dsp:txXfrm>
    </dsp:sp>
    <dsp:sp modelId="{9AE4D26C-0C5F-4B2F-A1B8-DBAD12B13A52}">
      <dsp:nvSpPr>
        <dsp:cNvPr id="0" name=""/>
        <dsp:cNvSpPr/>
      </dsp:nvSpPr>
      <dsp:spPr>
        <a:xfrm>
          <a:off x="2445186" y="1111912"/>
          <a:ext cx="2440706" cy="752166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es-MX" sz="1600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𝑑𝑦</m:t>
                    </m:r>
                  </m:num>
                  <m:den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𝑑𝑥</m:t>
                    </m:r>
                  </m:den>
                </m:f>
                <m:r>
                  <a:rPr lang="es-MX" sz="1600" b="0" i="1" kern="1200" smtClean="0">
                    <a:latin typeface="Cambria Math" panose="02040503050406030204" pitchFamily="18" charset="0"/>
                  </a:rPr>
                  <m:t>=</m:t>
                </m:r>
                <m:sSup>
                  <m:sSupPr>
                    <m:ctrlPr>
                      <a:rPr lang="es-MX" sz="1600" b="0" i="1" kern="1200" smtClean="0">
                        <a:latin typeface="Cambria Math" panose="02040503050406030204" pitchFamily="18" charset="0"/>
                      </a:rPr>
                    </m:ctrlPr>
                  </m:sSupPr>
                  <m:e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𝑦</m:t>
                    </m:r>
                  </m:e>
                  <m:sup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2</m:t>
                    </m:r>
                  </m:sup>
                </m:sSup>
                <m:sSup>
                  <m:sSupPr>
                    <m:ctrlPr>
                      <a:rPr lang="es-MX" sz="1600" b="0" i="1" kern="1200" smtClean="0">
                        <a:latin typeface="Cambria Math" panose="02040503050406030204" pitchFamily="18" charset="0"/>
                      </a:rPr>
                    </m:ctrlPr>
                  </m:sSupPr>
                  <m:e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𝑒</m:t>
                    </m:r>
                  </m:e>
                  <m:sup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𝑦</m:t>
                    </m:r>
                  </m:sup>
                </m:sSup>
                <m:r>
                  <a:rPr lang="es-MX" sz="1600" b="0" i="1" kern="1200" smtClean="0">
                    <a:latin typeface="Cambria Math" panose="02040503050406030204" pitchFamily="18" charset="0"/>
                  </a:rPr>
                  <m:t>𝑥</m:t>
                </m:r>
                <m:sSup>
                  <m:sSupPr>
                    <m:ctrlPr>
                      <a:rPr lang="es-MX" sz="1600" b="0" i="1" kern="1200" smtClean="0">
                        <a:latin typeface="Cambria Math" panose="02040503050406030204" pitchFamily="18" charset="0"/>
                      </a:rPr>
                    </m:ctrlPr>
                  </m:sSupPr>
                  <m:e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𝑒</m:t>
                    </m:r>
                  </m:e>
                  <m:sup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𝑥</m:t>
                    </m:r>
                  </m:sup>
                </m:sSup>
              </m:oMath>
            </m:oMathPara>
          </a14:m>
          <a:endParaRPr lang="es-MX" sz="1600" kern="1200" dirty="0"/>
        </a:p>
      </dsp:txBody>
      <dsp:txXfrm>
        <a:off x="2821269" y="1111912"/>
        <a:ext cx="1688540" cy="752166"/>
      </dsp:txXfrm>
    </dsp:sp>
    <dsp:sp modelId="{8BFD0FD5-1D70-4AE4-A950-74A7B97AD3E2}">
      <dsp:nvSpPr>
        <dsp:cNvPr id="0" name=""/>
        <dsp:cNvSpPr/>
      </dsp:nvSpPr>
      <dsp:spPr>
        <a:xfrm>
          <a:off x="4616316" y="1080118"/>
          <a:ext cx="1880417" cy="752166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 de V.S.</a:t>
          </a:r>
          <a:endParaRPr lang="es-MX" sz="1600" kern="1200" dirty="0"/>
        </a:p>
      </dsp:txBody>
      <dsp:txXfrm>
        <a:off x="4992399" y="1080118"/>
        <a:ext cx="1128251" cy="752166"/>
      </dsp:txXfrm>
    </dsp:sp>
    <dsp:sp modelId="{44A6549D-980A-4E51-9F8A-7C042295D2AD}">
      <dsp:nvSpPr>
        <dsp:cNvPr id="0" name=""/>
        <dsp:cNvSpPr/>
      </dsp:nvSpPr>
      <dsp:spPr>
        <a:xfrm>
          <a:off x="474146" y="2067980"/>
          <a:ext cx="2265563" cy="90622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2.</a:t>
          </a:r>
          <a:endParaRPr lang="es-MX" sz="2200" kern="1200" dirty="0"/>
        </a:p>
      </dsp:txBody>
      <dsp:txXfrm>
        <a:off x="927259" y="2067980"/>
        <a:ext cx="1359338" cy="906225"/>
      </dsp:txXfrm>
    </dsp:sp>
    <dsp:sp modelId="{F8DB10A6-8B9B-4A16-B110-86127FC86BE2}">
      <dsp:nvSpPr>
        <dsp:cNvPr id="0" name=""/>
        <dsp:cNvSpPr/>
      </dsp:nvSpPr>
      <dsp:spPr>
        <a:xfrm>
          <a:off x="2445186" y="2145009"/>
          <a:ext cx="2160561" cy="752166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es-MX" sz="1600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𝑑𝑦</m:t>
                    </m:r>
                  </m:num>
                  <m:den>
                    <m:r>
                      <a:rPr lang="es-MX" sz="1600" b="0" i="1" kern="1200" smtClean="0">
                        <a:latin typeface="Cambria Math" panose="02040503050406030204" pitchFamily="18" charset="0"/>
                      </a:rPr>
                      <m:t>𝑑𝑥</m:t>
                    </m:r>
                  </m:den>
                </m:f>
                <m:r>
                  <a:rPr lang="es-MX" sz="1600" b="0" i="1" kern="1200" smtClean="0">
                    <a:latin typeface="Cambria Math" panose="02040503050406030204" pitchFamily="18" charset="0"/>
                  </a:rPr>
                  <m:t>=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𝑦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+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𝑠𝑒𝑛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 </m:t>
                </m:r>
                <m:r>
                  <a:rPr lang="es-MX" sz="1600" b="0" i="1" kern="1200" smtClean="0">
                    <a:latin typeface="Cambria Math" panose="02040503050406030204" pitchFamily="18" charset="0"/>
                  </a:rPr>
                  <m:t>𝑥</m:t>
                </m:r>
              </m:oMath>
            </m:oMathPara>
          </a14:m>
          <a:endParaRPr lang="es-MX" sz="1600" kern="1200" dirty="0"/>
        </a:p>
      </dsp:txBody>
      <dsp:txXfrm>
        <a:off x="2821269" y="2145009"/>
        <a:ext cx="1408395" cy="752166"/>
      </dsp:txXfrm>
    </dsp:sp>
    <dsp:sp modelId="{AF72BA68-1938-4A03-BD89-66EF7FAFC122}">
      <dsp:nvSpPr>
        <dsp:cNvPr id="0" name=""/>
        <dsp:cNvSpPr/>
      </dsp:nvSpPr>
      <dsp:spPr>
        <a:xfrm>
          <a:off x="4342489" y="2145009"/>
          <a:ext cx="2502591" cy="752166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No es de V.S</a:t>
          </a:r>
          <a:endParaRPr lang="es-MX" sz="1600" kern="1200" dirty="0"/>
        </a:p>
      </dsp:txBody>
      <dsp:txXfrm>
        <a:off x="4718572" y="2145009"/>
        <a:ext cx="1750425" cy="7521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4AFB3D-24B5-4C27-946E-F583C0934099}">
      <dsp:nvSpPr>
        <dsp:cNvPr id="0" name=""/>
        <dsp:cNvSpPr/>
      </dsp:nvSpPr>
      <dsp:spPr>
        <a:xfrm>
          <a:off x="0" y="-2871"/>
          <a:ext cx="6583680" cy="108966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s-MX" sz="2400" b="1" i="1" kern="1200" smtClean="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</m:ctrlPr>
                </m:fPr>
                <m:num>
                  <m:r>
                    <a:rPr lang="es-MX" sz="2400" b="1" i="0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𝐝𝐲</m:t>
                  </m:r>
                </m:num>
                <m:den>
                  <m:r>
                    <a:rPr lang="es-MX" sz="2400" b="1" i="0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𝐝𝐱</m:t>
                  </m:r>
                </m:den>
              </m:f>
              <m:r>
                <a:rPr lang="es-MX" sz="2400" b="1" i="0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=</m:t>
              </m:r>
              <m:r>
                <a:rPr lang="es-MX" sz="2400" b="1" i="0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𝟎</m:t>
              </m:r>
              <m:r>
                <a:rPr lang="es-MX" sz="2400" b="1" i="0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.</m:t>
              </m:r>
              <m:r>
                <a:rPr lang="es-MX" sz="2400" b="1" i="0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𝟐𝐱𝐲</m:t>
              </m:r>
              <m:r>
                <a:rPr lang="es-MX" sz="2400" b="1" i="0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.</m:t>
              </m:r>
            </m:oMath>
          </a14:m>
          <a:r>
            <a:rPr lang="es-MX" sz="2400" b="1" i="0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es-MX" sz="2400" b="1" i="0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 (1</a:t>
          </a:r>
          <a:r>
            <a:rPr lang="es-MX" sz="2400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es-MX" sz="1000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                                                             </a:t>
          </a:r>
          <a:endParaRPr lang="es-MX" sz="1100" kern="1200" dirty="0"/>
        </a:p>
      </dsp:txBody>
      <dsp:txXfrm>
        <a:off x="31915" y="29044"/>
        <a:ext cx="5315775" cy="1025830"/>
      </dsp:txXfrm>
    </dsp:sp>
    <dsp:sp modelId="{77313ADC-6E94-4DF6-A19F-01DAD15F914F}">
      <dsp:nvSpPr>
        <dsp:cNvPr id="0" name=""/>
        <dsp:cNvSpPr/>
      </dsp:nvSpPr>
      <dsp:spPr>
        <a:xfrm>
          <a:off x="551383" y="1284908"/>
          <a:ext cx="6583680" cy="108966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es-MX" sz="1800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maginemos </a:t>
          </a:r>
          <a:r>
            <a:rPr lang="es-MX" sz="1800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que un amigo construyó su ecuación (1), usted </a:t>
          </a:r>
          <a:r>
            <a:rPr lang="es-MX" sz="1800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no  </a:t>
          </a:r>
          <a:r>
            <a:rPr lang="es-MX" sz="1800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tiene idea de cómo la hizo y se pregunta </a:t>
          </a:r>
          <a:r>
            <a:rPr lang="es-MX" sz="1800" i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¿</a:t>
          </a:r>
          <a:r>
            <a:rPr lang="es-MX" sz="1800" i="1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Cuál es </a:t>
          </a:r>
          <a:r>
            <a:rPr lang="es-MX" sz="1800" i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la función representada con el símbolo </a:t>
          </a:r>
          <a14:m xmlns:a14="http://schemas.microsoft.com/office/drawing/2010/main">
            <m:oMath xmlns:m="http://schemas.openxmlformats.org/officeDocument/2006/math">
              <m:r>
                <a:rPr lang="es-MX" sz="1800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𝑦</m:t>
              </m:r>
            </m:oMath>
          </a14:m>
          <a:r>
            <a:rPr lang="es-MX" sz="1800" i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? </a:t>
          </a:r>
          <a:endParaRPr lang="es-MX" sz="1800" kern="1200"/>
        </a:p>
      </dsp:txBody>
      <dsp:txXfrm>
        <a:off x="583298" y="1316823"/>
        <a:ext cx="5260187" cy="1025830"/>
      </dsp:txXfrm>
    </dsp:sp>
    <dsp:sp modelId="{191A6792-B3A9-48A6-854A-DE2CF7E5E41B}">
      <dsp:nvSpPr>
        <dsp:cNvPr id="0" name=""/>
        <dsp:cNvSpPr/>
      </dsp:nvSpPr>
      <dsp:spPr>
        <a:xfrm>
          <a:off x="1094536" y="2572688"/>
          <a:ext cx="6583680" cy="1089660"/>
        </a:xfrm>
        <a:prstGeom prst="roundRect">
          <a:avLst>
            <a:gd name="adj" fmla="val 10000"/>
          </a:avLst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Se </a:t>
          </a:r>
          <a:r>
            <a:rPr lang="es-MX" sz="1800" b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está enfrentando</a:t>
          </a:r>
          <a:r>
            <a:rPr lang="es-MX" sz="1800" b="1" i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s-MX" sz="1800" b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a uno de los problemas básicos de este curso:</a:t>
          </a:r>
          <a:endParaRPr lang="es-MX" sz="1800" b="1" kern="1200" dirty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i="1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¿Cómo resolver una ecuación para la función desconocida </a:t>
          </a:r>
          <a14:m xmlns:a14="http://schemas.microsoft.com/office/drawing/2010/main">
            <m:oMath xmlns:m="http://schemas.openxmlformats.org/officeDocument/2006/math">
              <m:r>
                <a:rPr lang="es-MX" sz="18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𝒚</m:t>
              </m:r>
              <m:r>
                <a:rPr lang="es-MX" sz="18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= </m:t>
              </m:r>
              <m:r>
                <a:rPr lang="es-MX" sz="18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𝝓</m:t>
              </m:r>
              <m:d>
                <m:dPr>
                  <m:ctrlPr>
                    <a:rPr lang="es-MX" sz="18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</m:ctrlPr>
                </m:dPr>
                <m:e>
                  <m:r>
                    <a:rPr lang="es-MX" sz="18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𝒙</m:t>
                  </m:r>
                </m:e>
              </m:d>
            </m:oMath>
          </a14:m>
          <a:endParaRPr lang="es-MX" sz="1200" b="1" kern="1200" dirty="0"/>
        </a:p>
      </dsp:txBody>
      <dsp:txXfrm>
        <a:off x="1126451" y="2604603"/>
        <a:ext cx="5268417" cy="1025830"/>
      </dsp:txXfrm>
    </dsp:sp>
    <dsp:sp modelId="{484F54EA-C40B-467F-912B-EDDEE595C849}">
      <dsp:nvSpPr>
        <dsp:cNvPr id="0" name=""/>
        <dsp:cNvSpPr/>
      </dsp:nvSpPr>
      <dsp:spPr>
        <a:xfrm>
          <a:off x="1645920" y="3854726"/>
          <a:ext cx="6583680" cy="11011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La función </a:t>
          </a:r>
          <a14:m xmlns:a14="http://schemas.microsoft.com/office/drawing/2010/main">
            <m:oMath xmlns:m="http://schemas.openxmlformats.org/officeDocument/2006/math"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𝒚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= </m:t>
              </m:r>
              <m:sSup>
                <m:sSupPr>
                  <m:ctrlPr>
                    <a:rPr lang="es-MX" sz="16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𝒆</m:t>
                  </m:r>
                </m:e>
                <m:sup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𝟎</m:t>
                  </m:r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.</m:t>
                  </m:r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𝟏</m:t>
                  </m:r>
                  <m:sSup>
                    <m:sSupPr>
                      <m:ctrlPr>
                        <a:rPr lang="es-MX" sz="1600" b="1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1600" b="1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𝒙</m:t>
                      </m:r>
                    </m:e>
                    <m:sup>
                      <m:r>
                        <a:rPr lang="es-MX" sz="1600" b="1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𝟐</m:t>
                      </m:r>
                    </m:sup>
                  </m:sSup>
                </m:sup>
              </m:sSup>
            </m:oMath>
          </a14:m>
          <a:r>
            <a:rPr lang="es-MX" sz="1600" b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s-MX" sz="1600" b="1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su </a:t>
          </a:r>
          <a:r>
            <a:rPr lang="es-MX" sz="1600" b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derivada es </a:t>
          </a:r>
          <a14:m xmlns:a14="http://schemas.microsoft.com/office/drawing/2010/main">
            <m:oMath xmlns:m="http://schemas.openxmlformats.org/officeDocument/2006/math"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𝒅𝒚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/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𝒅𝒙</m:t>
              </m:r>
            </m:oMath>
          </a14:m>
          <a:r>
            <a:rPr lang="es-MX" sz="1600" b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14:m xmlns:a14="http://schemas.microsoft.com/office/drawing/2010/main">
            <m:oMath xmlns:m="http://schemas.openxmlformats.org/officeDocument/2006/math"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=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𝟎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.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𝟐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𝒙</m:t>
              </m:r>
              <m:sSup>
                <m:sSupPr>
                  <m:ctrlPr>
                    <a:rPr lang="es-MX" sz="16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𝒆</m:t>
                  </m:r>
                </m:e>
                <m:sup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𝟎</m:t>
                  </m:r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.</m:t>
                  </m:r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𝟏</m:t>
                  </m:r>
                  <m:sSup>
                    <m:sSupPr>
                      <m:ctrlPr>
                        <a:rPr lang="es-MX" sz="1600" b="1" i="1" kern="12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1600" b="1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𝒙</m:t>
                      </m:r>
                    </m:e>
                    <m:sup>
                      <m:r>
                        <a:rPr lang="es-MX" sz="1600" b="1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𝟐</m:t>
                      </m:r>
                    </m:sup>
                  </m:sSup>
                </m:sup>
              </m:sSup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 </m:t>
              </m:r>
            </m:oMath>
          </a14:m>
          <a:r>
            <a:rPr lang="es-MX" sz="1600" b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. </a:t>
          </a:r>
          <a:endParaRPr lang="es-MX" sz="1600" b="1" kern="1200" dirty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Si sustituimos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s-MX" sz="16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𝒆</m:t>
                  </m:r>
                </m:e>
                <m:sup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𝟎</m:t>
                  </m:r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.</m:t>
                  </m:r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𝟏</m:t>
                  </m:r>
                  <m:sSup>
                    <m:sSupPr>
                      <m:ctrlPr>
                        <a:rPr lang="es-MX" sz="1600" b="1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m:ctrlPr>
                    </m:sSupPr>
                    <m:e>
                      <m:r>
                        <a:rPr lang="es-MX" sz="1600" b="1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𝒙</m:t>
                      </m:r>
                    </m:e>
                    <m:sup>
                      <m:r>
                        <a:rPr lang="es-MX" sz="1600" b="1" i="1" kern="12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𝟐</m:t>
                      </m:r>
                    </m:sup>
                  </m:sSup>
                </m:sup>
              </m:sSup>
            </m:oMath>
          </a14:m>
          <a:r>
            <a:rPr lang="es-MX" sz="1600" b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en el lado derecho de </a:t>
          </a:r>
          <a:r>
            <a:rPr lang="es-MX" sz="1600" b="1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la ecuación anterior por </a:t>
          </a:r>
          <a14:m xmlns:a14="http://schemas.microsoft.com/office/drawing/2010/main">
            <m:oMath xmlns:m="http://schemas.openxmlformats.org/officeDocument/2006/math">
              <m:r>
                <a:rPr lang="es-MX" sz="16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𝒚</m:t>
              </m:r>
            </m:oMath>
          </a14:m>
          <a:r>
            <a:rPr lang="es-MX" sz="1600" b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, la derivada </a:t>
          </a:r>
          <a:r>
            <a:rPr lang="es-MX" sz="1600" b="1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será</a:t>
          </a:r>
          <a:r>
            <a:rPr lang="es-MX" sz="1600" b="1" kern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s-MX" sz="1600" b="1" kern="12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</m:ctrlPr>
                </m:fPr>
                <m:num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𝒅𝒚</m:t>
                  </m:r>
                </m:num>
                <m:den>
                  <m:r>
                    <a:rPr lang="es-MX" sz="16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𝒅𝒙</m:t>
                  </m:r>
                </m:den>
              </m:f>
              <m:r>
                <a:rPr lang="es-MX" sz="1600" b="1" i="1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=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𝟎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.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𝟐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𝒙𝒚</m:t>
              </m:r>
              <m:r>
                <a:rPr lang="es-MX" sz="1600" b="1" i="1" kern="120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m:t>.</m:t>
              </m:r>
            </m:oMath>
          </a14:m>
          <a:r>
            <a:rPr lang="es-MX" sz="1600" b="1" kern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es-MX" sz="1600" b="1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 (1)                                                              </a:t>
          </a:r>
          <a:endParaRPr lang="es-MX" sz="1600" b="1" kern="1200" dirty="0"/>
        </a:p>
      </dsp:txBody>
      <dsp:txXfrm>
        <a:off x="1678171" y="3886977"/>
        <a:ext cx="5259515" cy="1036643"/>
      </dsp:txXfrm>
    </dsp:sp>
    <dsp:sp modelId="{ADB0193C-EA7E-4967-8B6C-33BFD1211050}">
      <dsp:nvSpPr>
        <dsp:cNvPr id="0" name=""/>
        <dsp:cNvSpPr/>
      </dsp:nvSpPr>
      <dsp:spPr>
        <a:xfrm>
          <a:off x="5875400" y="831709"/>
          <a:ext cx="708279" cy="708279"/>
        </a:xfrm>
        <a:prstGeom prst="downArrow">
          <a:avLst>
            <a:gd name="adj1" fmla="val 55000"/>
            <a:gd name="adj2" fmla="val 45000"/>
          </a:avLst>
        </a:prstGeom>
        <a:solidFill>
          <a:schemeClr val="tx2">
            <a:alpha val="9000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200" kern="1200"/>
        </a:p>
      </dsp:txBody>
      <dsp:txXfrm>
        <a:off x="6034763" y="831709"/>
        <a:ext cx="389553" cy="532980"/>
      </dsp:txXfrm>
    </dsp:sp>
    <dsp:sp modelId="{7D85BF07-FCE9-42FB-9F9A-06DA6DBC0F49}">
      <dsp:nvSpPr>
        <dsp:cNvPr id="0" name=""/>
        <dsp:cNvSpPr/>
      </dsp:nvSpPr>
      <dsp:spPr>
        <a:xfrm>
          <a:off x="6426784" y="2119489"/>
          <a:ext cx="708279" cy="708279"/>
        </a:xfrm>
        <a:prstGeom prst="downArrow">
          <a:avLst>
            <a:gd name="adj1" fmla="val 55000"/>
            <a:gd name="adj2" fmla="val 45000"/>
          </a:avLst>
        </a:prstGeom>
        <a:solidFill>
          <a:schemeClr val="tx2">
            <a:alpha val="9000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200" kern="1200"/>
        </a:p>
      </dsp:txBody>
      <dsp:txXfrm>
        <a:off x="6586147" y="2119489"/>
        <a:ext cx="389553" cy="532980"/>
      </dsp:txXfrm>
    </dsp:sp>
    <dsp:sp modelId="{0C546293-683C-494E-88A1-1989A5101E68}">
      <dsp:nvSpPr>
        <dsp:cNvPr id="0" name=""/>
        <dsp:cNvSpPr/>
      </dsp:nvSpPr>
      <dsp:spPr>
        <a:xfrm>
          <a:off x="6969937" y="3407269"/>
          <a:ext cx="708279" cy="708279"/>
        </a:xfrm>
        <a:prstGeom prst="downArrow">
          <a:avLst>
            <a:gd name="adj1" fmla="val 55000"/>
            <a:gd name="adj2" fmla="val 45000"/>
          </a:avLst>
        </a:prstGeom>
        <a:solidFill>
          <a:schemeClr val="tx2">
            <a:alpha val="9000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200" kern="1200"/>
        </a:p>
      </dsp:txBody>
      <dsp:txXfrm>
        <a:off x="7129300" y="3407269"/>
        <a:ext cx="389553" cy="5329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597AD2-2F4F-4B75-B336-C6A04132CDE0}">
      <dsp:nvSpPr>
        <dsp:cNvPr id="0" name=""/>
        <dsp:cNvSpPr/>
      </dsp:nvSpPr>
      <dsp:spPr>
        <a:xfrm>
          <a:off x="5047423" y="0"/>
          <a:ext cx="1576469" cy="443246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Homogéneas y no homogéneas</a:t>
          </a:r>
          <a:endParaRPr lang="es-MX" sz="1600" kern="1200" dirty="0"/>
        </a:p>
      </dsp:txBody>
      <dsp:txXfrm>
        <a:off x="5047423" y="0"/>
        <a:ext cx="1576469" cy="1329740"/>
      </dsp:txXfrm>
    </dsp:sp>
    <dsp:sp modelId="{D2AFCAAB-7985-42CA-935A-BB8B86A76709}">
      <dsp:nvSpPr>
        <dsp:cNvPr id="0" name=""/>
        <dsp:cNvSpPr/>
      </dsp:nvSpPr>
      <dsp:spPr>
        <a:xfrm>
          <a:off x="3208209" y="0"/>
          <a:ext cx="1576469" cy="443246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s-MX" sz="280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s-MX" sz="2800" b="0" i="1" kern="1200" smtClean="0">
                      <a:latin typeface="Cambria Math" panose="02040503050406030204" pitchFamily="18" charset="0"/>
                    </a:rPr>
                    <m:t>𝑑𝑦</m:t>
                  </m:r>
                </m:num>
                <m:den>
                  <m:r>
                    <a:rPr lang="es-MX" sz="2800" b="0" i="1" kern="1200" smtClean="0">
                      <a:latin typeface="Cambria Math" panose="02040503050406030204" pitchFamily="18" charset="0"/>
                    </a:rPr>
                    <m:t>𝑑𝑥</m:t>
                  </m:r>
                </m:den>
              </m:f>
            </m:oMath>
          </a14:m>
          <a:r>
            <a:rPr lang="es-MX" sz="2800" kern="1200" dirty="0" smtClean="0"/>
            <a:t>;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s-MX" sz="2800" i="1" kern="1200" dirty="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s-MX" sz="2800" i="1" kern="12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𝛿</m:t>
                  </m:r>
                  <m:r>
                    <a:rPr lang="es-MX" sz="2800" b="0" i="1" kern="12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𝑓</m:t>
                  </m:r>
                </m:num>
                <m:den>
                  <m:r>
                    <a:rPr lang="es-MX" sz="2800" i="1" kern="12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𝛿</m:t>
                  </m:r>
                  <m:r>
                    <a:rPr lang="es-MX" sz="2800" b="0" i="1" kern="12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𝑥</m:t>
                  </m:r>
                </m:den>
              </m:f>
            </m:oMath>
          </a14:m>
          <a:endParaRPr lang="es-MX" sz="2800" kern="1200" dirty="0"/>
        </a:p>
      </dsp:txBody>
      <dsp:txXfrm>
        <a:off x="3208209" y="0"/>
        <a:ext cx="1576469" cy="1329740"/>
      </dsp:txXfrm>
    </dsp:sp>
    <dsp:sp modelId="{A6B926E2-2322-4FB1-9C80-8154311AE5F8}">
      <dsp:nvSpPr>
        <dsp:cNvPr id="0" name=""/>
        <dsp:cNvSpPr/>
      </dsp:nvSpPr>
      <dsp:spPr>
        <a:xfrm>
          <a:off x="1368995" y="0"/>
          <a:ext cx="1576469" cy="443246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E.D.</a:t>
          </a:r>
          <a:endParaRPr lang="es-MX" sz="2400" b="1" kern="1200" dirty="0"/>
        </a:p>
      </dsp:txBody>
      <dsp:txXfrm>
        <a:off x="1368995" y="0"/>
        <a:ext cx="1576469" cy="1329740"/>
      </dsp:txXfrm>
    </dsp:sp>
    <dsp:sp modelId="{CD3219F0-ED96-4D0C-8B6C-83D4ACF23DC5}">
      <dsp:nvSpPr>
        <dsp:cNvPr id="0" name=""/>
        <dsp:cNvSpPr/>
      </dsp:nvSpPr>
      <dsp:spPr>
        <a:xfrm>
          <a:off x="1500367" y="2464023"/>
          <a:ext cx="1313724" cy="6568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Clasificación</a:t>
          </a:r>
          <a:endParaRPr lang="es-MX" sz="1600" kern="1200" dirty="0"/>
        </a:p>
      </dsp:txBody>
      <dsp:txXfrm>
        <a:off x="1519606" y="2483262"/>
        <a:ext cx="1275246" cy="618384"/>
      </dsp:txXfrm>
    </dsp:sp>
    <dsp:sp modelId="{7B7ED3AE-B186-4A1C-841E-BDF3C14C7F4B}">
      <dsp:nvSpPr>
        <dsp:cNvPr id="0" name=""/>
        <dsp:cNvSpPr/>
      </dsp:nvSpPr>
      <dsp:spPr>
        <a:xfrm rot="17994012">
          <a:off x="2563442" y="2345850"/>
          <a:ext cx="99958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999581" y="1333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038243" y="2334198"/>
        <a:ext cx="49979" cy="49979"/>
      </dsp:txXfrm>
    </dsp:sp>
    <dsp:sp modelId="{B7B8D9AE-DC59-4D51-A781-E50567F4C88A}">
      <dsp:nvSpPr>
        <dsp:cNvPr id="0" name=""/>
        <dsp:cNvSpPr/>
      </dsp:nvSpPr>
      <dsp:spPr>
        <a:xfrm>
          <a:off x="3312374" y="1597490"/>
          <a:ext cx="1313724" cy="65686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0" u="none" kern="1200" dirty="0" smtClean="0"/>
            <a:t>Ordinarias</a:t>
          </a:r>
          <a:endParaRPr lang="es-MX" sz="1400" b="1" i="0" u="none" kern="1200" dirty="0"/>
        </a:p>
      </dsp:txBody>
      <dsp:txXfrm>
        <a:off x="3331613" y="1616729"/>
        <a:ext cx="1275246" cy="618384"/>
      </dsp:txXfrm>
    </dsp:sp>
    <dsp:sp modelId="{B48F93D7-239A-4791-890C-E5A9F6F4E433}">
      <dsp:nvSpPr>
        <dsp:cNvPr id="0" name=""/>
        <dsp:cNvSpPr/>
      </dsp:nvSpPr>
      <dsp:spPr>
        <a:xfrm rot="20055175">
          <a:off x="4595639" y="1779306"/>
          <a:ext cx="613616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613616" y="133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887107" y="1777303"/>
        <a:ext cx="30680" cy="30680"/>
      </dsp:txXfrm>
    </dsp:sp>
    <dsp:sp modelId="{FB4C7A9A-2C7C-4DF9-B3FB-AAEC29349215}">
      <dsp:nvSpPr>
        <dsp:cNvPr id="0" name=""/>
        <dsp:cNvSpPr/>
      </dsp:nvSpPr>
      <dsp:spPr>
        <a:xfrm>
          <a:off x="5178795" y="1330935"/>
          <a:ext cx="1313724" cy="65686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Lineales</a:t>
          </a:r>
          <a:endParaRPr lang="es-MX" sz="1600" kern="1200" dirty="0"/>
        </a:p>
      </dsp:txBody>
      <dsp:txXfrm>
        <a:off x="5198034" y="1350174"/>
        <a:ext cx="1275246" cy="618384"/>
      </dsp:txXfrm>
    </dsp:sp>
    <dsp:sp modelId="{5BC7479D-4112-41FF-89FA-CC2D0C01AB84}">
      <dsp:nvSpPr>
        <dsp:cNvPr id="0" name=""/>
        <dsp:cNvSpPr/>
      </dsp:nvSpPr>
      <dsp:spPr>
        <a:xfrm rot="2489483">
          <a:off x="4533518" y="2157002"/>
          <a:ext cx="737858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737858" y="133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884000" y="2151893"/>
        <a:ext cx="36892" cy="36892"/>
      </dsp:txXfrm>
    </dsp:sp>
    <dsp:sp modelId="{5E326234-28D2-49D2-9388-5829611791C8}">
      <dsp:nvSpPr>
        <dsp:cNvPr id="0" name=""/>
        <dsp:cNvSpPr/>
      </dsp:nvSpPr>
      <dsp:spPr>
        <a:xfrm>
          <a:off x="5178795" y="2086327"/>
          <a:ext cx="1313724" cy="65686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u="none" kern="1200" dirty="0" smtClean="0"/>
            <a:t>No Lineales</a:t>
          </a:r>
          <a:endParaRPr lang="es-MX" sz="1600" b="0" u="none" kern="1200" dirty="0"/>
        </a:p>
      </dsp:txBody>
      <dsp:txXfrm>
        <a:off x="5198034" y="2105566"/>
        <a:ext cx="1275246" cy="618384"/>
      </dsp:txXfrm>
    </dsp:sp>
    <dsp:sp modelId="{8F2F310D-0978-4D6C-98A9-00351BA63B7D}">
      <dsp:nvSpPr>
        <dsp:cNvPr id="0" name=""/>
        <dsp:cNvSpPr/>
      </dsp:nvSpPr>
      <dsp:spPr>
        <a:xfrm rot="3310531">
          <a:off x="2616740" y="3156812"/>
          <a:ext cx="920193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920193" y="1333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053832" y="3147145"/>
        <a:ext cx="46009" cy="46009"/>
      </dsp:txXfrm>
    </dsp:sp>
    <dsp:sp modelId="{4E4BF7DA-E2B6-42C3-916D-3184847CB113}">
      <dsp:nvSpPr>
        <dsp:cNvPr id="0" name=""/>
        <dsp:cNvSpPr/>
      </dsp:nvSpPr>
      <dsp:spPr>
        <a:xfrm>
          <a:off x="3339581" y="3219414"/>
          <a:ext cx="1313724" cy="65686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En Derivadas Parciales</a:t>
          </a:r>
          <a:endParaRPr lang="es-MX" sz="1400" b="1" kern="1200" dirty="0"/>
        </a:p>
      </dsp:txBody>
      <dsp:txXfrm>
        <a:off x="3358820" y="3238653"/>
        <a:ext cx="1275246" cy="618384"/>
      </dsp:txXfrm>
    </dsp:sp>
    <dsp:sp modelId="{3BEE98E1-ED50-4ABB-9373-DAB7BEEE19AC}">
      <dsp:nvSpPr>
        <dsp:cNvPr id="0" name=""/>
        <dsp:cNvSpPr/>
      </dsp:nvSpPr>
      <dsp:spPr>
        <a:xfrm rot="19457599">
          <a:off x="4592479" y="3345660"/>
          <a:ext cx="647142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647142" y="133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899872" y="3342819"/>
        <a:ext cx="32357" cy="32357"/>
      </dsp:txXfrm>
    </dsp:sp>
    <dsp:sp modelId="{F90CFF5E-6AB1-4CBE-BC71-254CCE77988E}">
      <dsp:nvSpPr>
        <dsp:cNvPr id="0" name=""/>
        <dsp:cNvSpPr/>
      </dsp:nvSpPr>
      <dsp:spPr>
        <a:xfrm>
          <a:off x="5178795" y="2841718"/>
          <a:ext cx="1313724" cy="65686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Lineales</a:t>
          </a:r>
          <a:endParaRPr lang="es-MX" sz="1600" kern="1200" dirty="0"/>
        </a:p>
      </dsp:txBody>
      <dsp:txXfrm>
        <a:off x="5198034" y="2860957"/>
        <a:ext cx="1275246" cy="618384"/>
      </dsp:txXfrm>
    </dsp:sp>
    <dsp:sp modelId="{12AE250B-0D00-4EC5-80AC-B058219B2599}">
      <dsp:nvSpPr>
        <dsp:cNvPr id="0" name=""/>
        <dsp:cNvSpPr/>
      </dsp:nvSpPr>
      <dsp:spPr>
        <a:xfrm rot="2142401">
          <a:off x="4592479" y="3723356"/>
          <a:ext cx="647142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647142" y="133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899872" y="3720515"/>
        <a:ext cx="32357" cy="32357"/>
      </dsp:txXfrm>
    </dsp:sp>
    <dsp:sp modelId="{1A896481-1B2C-4861-87A7-A1DE7CFCC22F}">
      <dsp:nvSpPr>
        <dsp:cNvPr id="0" name=""/>
        <dsp:cNvSpPr/>
      </dsp:nvSpPr>
      <dsp:spPr>
        <a:xfrm>
          <a:off x="5178795" y="3597110"/>
          <a:ext cx="1313724" cy="65686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No Lineales</a:t>
          </a:r>
          <a:endParaRPr lang="es-MX" sz="1600" kern="1200" dirty="0"/>
        </a:p>
      </dsp:txBody>
      <dsp:txXfrm>
        <a:off x="5198034" y="3616349"/>
        <a:ext cx="1275246" cy="6183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C7B46-4336-4462-B8A6-B8151C09D1C8}">
      <dsp:nvSpPr>
        <dsp:cNvPr id="0" name=""/>
        <dsp:cNvSpPr/>
      </dsp:nvSpPr>
      <dsp:spPr>
        <a:xfrm>
          <a:off x="1624" y="1173107"/>
          <a:ext cx="2907682" cy="105344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es-MX" sz="2000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2000" i="1" kern="1200">
                        <a:latin typeface="Cambria Math" panose="02040503050406030204" pitchFamily="18" charset="0"/>
                      </a:rPr>
                      <m:t>𝑑𝑦</m:t>
                    </m:r>
                  </m:num>
                  <m:den>
                    <m:r>
                      <a:rPr lang="es-MX" sz="2000" i="1" kern="1200">
                        <a:latin typeface="Cambria Math" panose="02040503050406030204" pitchFamily="18" charset="0"/>
                      </a:rPr>
                      <m:t>𝑑𝑥</m:t>
                    </m:r>
                  </m:den>
                </m:f>
                <m:r>
                  <a:rPr lang="es-MX" sz="2000" i="1" kern="1200">
                    <a:latin typeface="Cambria Math" panose="02040503050406030204" pitchFamily="18" charset="0"/>
                  </a:rPr>
                  <m:t> +5</m:t>
                </m:r>
                <m:r>
                  <a:rPr lang="es-MX" sz="2000" i="1" kern="1200">
                    <a:latin typeface="Cambria Math" panose="02040503050406030204" pitchFamily="18" charset="0"/>
                  </a:rPr>
                  <m:t>𝑦</m:t>
                </m:r>
                <m:r>
                  <a:rPr lang="es-MX" sz="2000" i="1" kern="1200">
                    <a:latin typeface="Cambria Math" panose="02040503050406030204" pitchFamily="18" charset="0"/>
                  </a:rPr>
                  <m:t>= </m:t>
                </m:r>
                <m:sSup>
                  <m:sSupPr>
                    <m:ctrlPr>
                      <a:rPr lang="es-MX" sz="2000" i="1" kern="1200">
                        <a:latin typeface="Cambria Math" panose="02040503050406030204" pitchFamily="18" charset="0"/>
                      </a:rPr>
                    </m:ctrlPr>
                  </m:sSupPr>
                  <m:e>
                    <m:r>
                      <a:rPr lang="es-MX" sz="2000" i="1" kern="1200">
                        <a:latin typeface="Cambria Math" panose="02040503050406030204" pitchFamily="18" charset="0"/>
                      </a:rPr>
                      <m:t>𝑒</m:t>
                    </m:r>
                  </m:e>
                  <m:sup>
                    <m:r>
                      <a:rPr lang="es-MX" sz="2000" i="1" kern="1200">
                        <a:latin typeface="Cambria Math" panose="02040503050406030204" pitchFamily="18" charset="0"/>
                      </a:rPr>
                      <m:t>𝑥</m:t>
                    </m:r>
                  </m:sup>
                </m:sSup>
              </m:oMath>
            </m:oMathPara>
          </a14:m>
          <a:endParaRPr lang="es-MX" sz="2000" kern="1200" dirty="0"/>
        </a:p>
      </dsp:txBody>
      <dsp:txXfrm>
        <a:off x="528345" y="1173107"/>
        <a:ext cx="1854241" cy="1053441"/>
      </dsp:txXfrm>
    </dsp:sp>
    <dsp:sp modelId="{1D739B7B-150A-4EAE-8E7D-7D72D602D6BC}">
      <dsp:nvSpPr>
        <dsp:cNvPr id="0" name=""/>
        <dsp:cNvSpPr/>
      </dsp:nvSpPr>
      <dsp:spPr>
        <a:xfrm>
          <a:off x="2451487" y="1187244"/>
          <a:ext cx="2889195" cy="1053441"/>
        </a:xfrm>
        <a:prstGeom prst="chevron">
          <a:avLst/>
        </a:prstGeom>
        <a:solidFill>
          <a:schemeClr val="accent2">
            <a:hueOff val="479033"/>
            <a:satOff val="-2738"/>
            <a:lumOff val="2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es-MX" sz="1600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sSup>
                      <m:sSupPr>
                        <m:ctrlPr>
                          <a:rPr lang="es-MX" sz="160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1600" i="1" kern="1200">
                        <a:latin typeface="Cambria Math" panose="02040503050406030204" pitchFamily="18" charset="0"/>
                      </a:rPr>
                      <m:t>𝑦</m:t>
                    </m:r>
                  </m:num>
                  <m:den>
                    <m:r>
                      <a:rPr lang="es-MX" sz="1600" i="1" kern="120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s-MX" sz="160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den>
                </m:f>
                <m:r>
                  <a:rPr lang="es-MX" sz="1600" i="1" kern="1200">
                    <a:latin typeface="Cambria Math" panose="02040503050406030204" pitchFamily="18" charset="0"/>
                  </a:rPr>
                  <m:t>−</m:t>
                </m:r>
                <m:f>
                  <m:fPr>
                    <m:ctrlPr>
                      <a:rPr lang="es-MX" sz="1600" i="1" kern="120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1600" i="1" kern="1200">
                        <a:latin typeface="Cambria Math" panose="02040503050406030204" pitchFamily="18" charset="0"/>
                      </a:rPr>
                      <m:t>𝑑𝑦</m:t>
                    </m:r>
                  </m:num>
                  <m:den>
                    <m:r>
                      <a:rPr lang="es-MX" sz="1600" i="1" kern="1200">
                        <a:latin typeface="Cambria Math" panose="02040503050406030204" pitchFamily="18" charset="0"/>
                      </a:rPr>
                      <m:t>𝑑𝑥</m:t>
                    </m:r>
                  </m:den>
                </m:f>
                <m:r>
                  <a:rPr lang="es-MX" sz="1600" i="1" kern="1200">
                    <a:latin typeface="Cambria Math" panose="02040503050406030204" pitchFamily="18" charset="0"/>
                  </a:rPr>
                  <m:t> +6</m:t>
                </m:r>
                <m:r>
                  <a:rPr lang="es-MX" sz="1600" i="1" kern="1200">
                    <a:latin typeface="Cambria Math" panose="02040503050406030204" pitchFamily="18" charset="0"/>
                  </a:rPr>
                  <m:t>𝑦</m:t>
                </m:r>
                <m:r>
                  <a:rPr lang="es-MX" sz="1600" i="1" kern="1200">
                    <a:latin typeface="Cambria Math" panose="02040503050406030204" pitchFamily="18" charset="0"/>
                  </a:rPr>
                  <m:t>=0</m:t>
                </m:r>
              </m:oMath>
            </m:oMathPara>
          </a14:m>
          <a:endParaRPr lang="es-MX" sz="1600" kern="1200" dirty="0"/>
        </a:p>
      </dsp:txBody>
      <dsp:txXfrm>
        <a:off x="2978208" y="1187244"/>
        <a:ext cx="1835754" cy="1053441"/>
      </dsp:txXfrm>
    </dsp:sp>
    <dsp:sp modelId="{6A2B65DC-518A-4439-9138-437F2B36A04A}">
      <dsp:nvSpPr>
        <dsp:cNvPr id="0" name=""/>
        <dsp:cNvSpPr/>
      </dsp:nvSpPr>
      <dsp:spPr>
        <a:xfrm>
          <a:off x="4853091" y="1158685"/>
          <a:ext cx="3233881" cy="1053441"/>
        </a:xfrm>
        <a:prstGeom prst="chevron">
          <a:avLst/>
        </a:prstGeom>
        <a:solidFill>
          <a:schemeClr val="accent2">
            <a:hueOff val="958067"/>
            <a:satOff val="-5475"/>
            <a:lumOff val="52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s-MX" sz="200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s-MX" sz="2000" i="1" kern="1200">
                      <a:latin typeface="Cambria Math" panose="02040503050406030204" pitchFamily="18" charset="0"/>
                    </a:rPr>
                    <m:t>𝑑𝑥</m:t>
                  </m:r>
                </m:num>
                <m:den>
                  <m:r>
                    <a:rPr lang="es-MX" sz="2000" i="1" kern="1200">
                      <a:latin typeface="Cambria Math" panose="02040503050406030204" pitchFamily="18" charset="0"/>
                    </a:rPr>
                    <m:t>𝑑𝑡</m:t>
                  </m:r>
                </m:den>
              </m:f>
              <m:r>
                <a:rPr lang="es-MX" sz="2000" i="1" kern="1200">
                  <a:latin typeface="Cambria Math" panose="02040503050406030204" pitchFamily="18" charset="0"/>
                </a:rPr>
                <m:t> +</m:t>
              </m:r>
              <m:f>
                <m:f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s-MX" sz="2000" i="1" kern="1200">
                      <a:latin typeface="Cambria Math" panose="02040503050406030204" pitchFamily="18" charset="0"/>
                    </a:rPr>
                    <m:t>𝑑𝑦</m:t>
                  </m:r>
                </m:num>
                <m:den>
                  <m:r>
                    <a:rPr lang="es-MX" sz="2000" i="1" kern="1200">
                      <a:latin typeface="Cambria Math" panose="02040503050406030204" pitchFamily="18" charset="0"/>
                    </a:rPr>
                    <m:t>𝑑𝑡</m:t>
                  </m:r>
                </m:den>
              </m:f>
              <m:r>
                <a:rPr lang="es-MX" sz="2000" i="1" kern="1200">
                  <a:latin typeface="Cambria Math" panose="02040503050406030204" pitchFamily="18" charset="0"/>
                </a:rPr>
                <m:t> =2</m:t>
              </m:r>
              <m:r>
                <a:rPr lang="es-MX" sz="2000" i="1" kern="1200">
                  <a:latin typeface="Cambria Math" panose="02040503050406030204" pitchFamily="18" charset="0"/>
                </a:rPr>
                <m:t>𝑥</m:t>
              </m:r>
              <m:r>
                <a:rPr lang="es-MX" sz="2000" i="1" kern="1200">
                  <a:latin typeface="Cambria Math" panose="02040503050406030204" pitchFamily="18" charset="0"/>
                </a:rPr>
                <m:t>+</m:t>
              </m:r>
              <m:r>
                <a:rPr lang="es-MX" sz="2000" i="1" kern="1200">
                  <a:latin typeface="Cambria Math" panose="02040503050406030204" pitchFamily="18" charset="0"/>
                </a:rPr>
                <m:t>𝑦</m:t>
              </m:r>
            </m:oMath>
          </a14:m>
          <a:r>
            <a:rPr lang="es-MX" sz="2000" kern="1200" dirty="0"/>
            <a:t>    </a:t>
          </a:r>
        </a:p>
      </dsp:txBody>
      <dsp:txXfrm>
        <a:off x="5379812" y="1158685"/>
        <a:ext cx="2180440" cy="10534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C7B46-4336-4462-B8A6-B8151C09D1C8}">
      <dsp:nvSpPr>
        <dsp:cNvPr id="0" name=""/>
        <dsp:cNvSpPr/>
      </dsp:nvSpPr>
      <dsp:spPr>
        <a:xfrm>
          <a:off x="1571" y="1966972"/>
          <a:ext cx="2812772" cy="101905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s-MX" sz="200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sSup>
                    <m:sSupPr>
                      <m:ctrlPr>
                        <a:rPr lang="es-MX" sz="2000" i="1" kern="120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000" i="1" kern="1200">
                          <a:latin typeface="Cambria Math" panose="02040503050406030204" pitchFamily="18" charset="0"/>
                        </a:rPr>
                        <m:t>𝜕</m:t>
                      </m:r>
                    </m:e>
                    <m:sup>
                      <m:r>
                        <a:rPr lang="es-MX" sz="2000" i="1" kern="120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lang="es-MX" sz="2000" i="1" kern="1200">
                      <a:latin typeface="Cambria Math" panose="02040503050406030204" pitchFamily="18" charset="0"/>
                    </a:rPr>
                    <m:t>𝑢</m:t>
                  </m:r>
                </m:num>
                <m:den>
                  <m:r>
                    <a:rPr lang="es-MX" sz="2000" i="1" kern="1200">
                      <a:latin typeface="Cambria Math" panose="02040503050406030204" pitchFamily="18" charset="0"/>
                    </a:rPr>
                    <m:t>𝜕</m:t>
                  </m:r>
                  <m:sSup>
                    <m:sSupPr>
                      <m:ctrlPr>
                        <a:rPr lang="es-MX" sz="2000" i="1" kern="120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000" i="1" kern="1200">
                          <a:latin typeface="Cambria Math" panose="02040503050406030204" pitchFamily="18" charset="0"/>
                        </a:rPr>
                        <m:t>𝑥</m:t>
                      </m:r>
                    </m:e>
                    <m:sup>
                      <m:r>
                        <a:rPr lang="es-MX" sz="2000" i="1" kern="120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den>
              </m:f>
              <m:r>
                <a:rPr lang="es-MX" sz="2000" i="1" kern="1200">
                  <a:latin typeface="Cambria Math" panose="02040503050406030204" pitchFamily="18" charset="0"/>
                </a:rPr>
                <m:t> + </m:t>
              </m:r>
              <m:f>
                <m:fPr>
                  <m:ctrlPr>
                    <a:rPr lang="es-MX" sz="2000" i="1" kern="1200">
                      <a:latin typeface="Cambria Math" panose="02040503050406030204" pitchFamily="18" charset="0"/>
                    </a:rPr>
                  </m:ctrlPr>
                </m:fPr>
                <m:num>
                  <m:sSup>
                    <m:sSupPr>
                      <m:ctrlPr>
                        <a:rPr lang="es-MX" sz="2000" i="1" kern="120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000" i="1" kern="1200">
                          <a:latin typeface="Cambria Math" panose="02040503050406030204" pitchFamily="18" charset="0"/>
                        </a:rPr>
                        <m:t>𝜕</m:t>
                      </m:r>
                    </m:e>
                    <m:sup>
                      <m:r>
                        <a:rPr lang="es-MX" sz="2000" i="1" kern="120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lang="es-MX" sz="2000" i="1" kern="1200">
                      <a:latin typeface="Cambria Math" panose="02040503050406030204" pitchFamily="18" charset="0"/>
                    </a:rPr>
                    <m:t>𝑢</m:t>
                  </m:r>
                </m:num>
                <m:den>
                  <m:r>
                    <a:rPr lang="es-MX" sz="2000" i="1" kern="1200">
                      <a:latin typeface="Cambria Math" panose="02040503050406030204" pitchFamily="18" charset="0"/>
                    </a:rPr>
                    <m:t>𝜕</m:t>
                  </m:r>
                  <m:sSup>
                    <m:sSupPr>
                      <m:ctrlPr>
                        <a:rPr lang="es-MX" sz="2000" i="1" kern="120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s-MX" sz="2000" i="1" kern="1200">
                          <a:latin typeface="Cambria Math" panose="02040503050406030204" pitchFamily="18" charset="0"/>
                        </a:rPr>
                        <m:t>𝑦</m:t>
                      </m:r>
                    </m:e>
                    <m:sup>
                      <m:r>
                        <a:rPr lang="es-MX" sz="2000" i="1" kern="120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den>
              </m:f>
              <m:r>
                <a:rPr lang="es-MX" sz="2000" i="1" kern="1200">
                  <a:latin typeface="Cambria Math" panose="02040503050406030204" pitchFamily="18" charset="0"/>
                </a:rPr>
                <m:t> =0</m:t>
              </m:r>
            </m:oMath>
          </a14:m>
          <a:r>
            <a:rPr lang="es-MX" sz="2000" kern="1200" dirty="0"/>
            <a:t>                   </a:t>
          </a:r>
        </a:p>
      </dsp:txBody>
      <dsp:txXfrm>
        <a:off x="511099" y="1966972"/>
        <a:ext cx="1793717" cy="1019055"/>
      </dsp:txXfrm>
    </dsp:sp>
    <dsp:sp modelId="{1D739B7B-150A-4EAE-8E7D-7D72D602D6BC}">
      <dsp:nvSpPr>
        <dsp:cNvPr id="0" name=""/>
        <dsp:cNvSpPr/>
      </dsp:nvSpPr>
      <dsp:spPr>
        <a:xfrm>
          <a:off x="2371467" y="1980647"/>
          <a:ext cx="2794888" cy="1019055"/>
        </a:xfrm>
        <a:prstGeom prst="chevron">
          <a:avLst/>
        </a:prstGeom>
        <a:solidFill>
          <a:schemeClr val="accent2">
            <a:hueOff val="479033"/>
            <a:satOff val="-2738"/>
            <a:lumOff val="2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es-MX" sz="1600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sSup>
                      <m:sSupPr>
                        <m:ctrlPr>
                          <a:rPr lang="es-MX" sz="160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p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1600" i="1" kern="1200">
                        <a:latin typeface="Cambria Math" panose="02040503050406030204" pitchFamily="18" charset="0"/>
                      </a:rPr>
                      <m:t>𝑢</m:t>
                    </m:r>
                  </m:num>
                  <m:den>
                    <m:r>
                      <a:rPr lang="es-MX" sz="1600" i="1" kern="1200">
                        <a:latin typeface="Cambria Math" panose="02040503050406030204" pitchFamily="18" charset="0"/>
                      </a:rPr>
                      <m:t>𝜕</m:t>
                    </m:r>
                    <m:sSup>
                      <m:sSupPr>
                        <m:ctrlPr>
                          <a:rPr lang="es-MX" sz="160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den>
                </m:f>
                <m:r>
                  <a:rPr lang="es-MX" sz="1600" i="1" kern="1200">
                    <a:latin typeface="Cambria Math" panose="02040503050406030204" pitchFamily="18" charset="0"/>
                  </a:rPr>
                  <m:t> + </m:t>
                </m:r>
                <m:f>
                  <m:fPr>
                    <m:ctrlPr>
                      <a:rPr lang="es-MX" sz="1600" i="1" kern="1200">
                        <a:latin typeface="Cambria Math" panose="02040503050406030204" pitchFamily="18" charset="0"/>
                      </a:rPr>
                    </m:ctrlPr>
                  </m:fPr>
                  <m:num>
                    <m:sSup>
                      <m:sSupPr>
                        <m:ctrlPr>
                          <a:rPr lang="es-MX" sz="160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p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sz="1600" i="1" kern="1200">
                        <a:latin typeface="Cambria Math" panose="02040503050406030204" pitchFamily="18" charset="0"/>
                      </a:rPr>
                      <m:t>𝑢</m:t>
                    </m:r>
                  </m:num>
                  <m:den>
                    <m:r>
                      <a:rPr lang="es-MX" sz="1600" i="1" kern="1200">
                        <a:latin typeface="Cambria Math" panose="02040503050406030204" pitchFamily="18" charset="0"/>
                      </a:rPr>
                      <m:t>𝜕</m:t>
                    </m:r>
                    <m:sSup>
                      <m:sSupPr>
                        <m:ctrlPr>
                          <a:rPr lang="es-MX" sz="160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s-MX" sz="1600" i="1" kern="12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den>
                </m:f>
                <m:r>
                  <a:rPr lang="es-MX" sz="1600" i="1" kern="1200">
                    <a:latin typeface="Cambria Math" panose="02040503050406030204" pitchFamily="18" charset="0"/>
                  </a:rPr>
                  <m:t>=− 2</m:t>
                </m:r>
                <m:f>
                  <m:fPr>
                    <m:ctrlPr>
                      <a:rPr lang="es-MX" sz="1600" i="1" kern="120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1600" i="1" kern="120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s-MX" sz="1600" i="1" kern="1200">
                        <a:latin typeface="Cambria Math" panose="02040503050406030204" pitchFamily="18" charset="0"/>
                      </a:rPr>
                      <m:t>𝑢</m:t>
                    </m:r>
                  </m:num>
                  <m:den>
                    <m:r>
                      <a:rPr lang="es-MX" sz="1600" i="1" kern="120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s-MX" sz="1600" i="1" kern="1200">
                        <a:latin typeface="Cambria Math" panose="02040503050406030204" pitchFamily="18" charset="0"/>
                      </a:rPr>
                      <m:t>𝑡</m:t>
                    </m:r>
                  </m:den>
                </m:f>
              </m:oMath>
            </m:oMathPara>
          </a14:m>
          <a:endParaRPr lang="es-MX" sz="1600" kern="1200" dirty="0"/>
        </a:p>
      </dsp:txBody>
      <dsp:txXfrm>
        <a:off x="2880995" y="1980647"/>
        <a:ext cx="1775833" cy="1019055"/>
      </dsp:txXfrm>
    </dsp:sp>
    <dsp:sp modelId="{6A2B65DC-518A-4439-9138-437F2B36A04A}">
      <dsp:nvSpPr>
        <dsp:cNvPr id="0" name=""/>
        <dsp:cNvSpPr/>
      </dsp:nvSpPr>
      <dsp:spPr>
        <a:xfrm>
          <a:off x="4694681" y="1953021"/>
          <a:ext cx="3128323" cy="1019055"/>
        </a:xfrm>
        <a:prstGeom prst="chevron">
          <a:avLst/>
        </a:prstGeom>
        <a:solidFill>
          <a:schemeClr val="accent2">
            <a:hueOff val="958067"/>
            <a:satOff val="-5475"/>
            <a:lumOff val="52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es-MX" sz="2000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2000" i="1" kern="120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s-MX" sz="2000" i="1" kern="1200">
                        <a:latin typeface="Cambria Math" panose="02040503050406030204" pitchFamily="18" charset="0"/>
                      </a:rPr>
                      <m:t>𝑢</m:t>
                    </m:r>
                  </m:num>
                  <m:den>
                    <m:r>
                      <a:rPr lang="es-MX" sz="2000" i="1" kern="120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s-MX" sz="2000" i="1" kern="1200">
                        <a:latin typeface="Cambria Math" panose="02040503050406030204" pitchFamily="18" charset="0"/>
                      </a:rPr>
                      <m:t>𝑦</m:t>
                    </m:r>
                  </m:den>
                </m:f>
                <m:r>
                  <a:rPr lang="es-MX" sz="2000" i="1" kern="1200">
                    <a:latin typeface="Cambria Math" panose="02040503050406030204" pitchFamily="18" charset="0"/>
                  </a:rPr>
                  <m:t>= −</m:t>
                </m:r>
                <m:f>
                  <m:fPr>
                    <m:ctrlPr>
                      <a:rPr lang="es-MX" sz="2000" i="1" kern="1200"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2000" i="1" kern="120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s-MX" sz="2000" i="1" kern="1200">
                        <a:latin typeface="Cambria Math" panose="02040503050406030204" pitchFamily="18" charset="0"/>
                      </a:rPr>
                      <m:t>𝑣</m:t>
                    </m:r>
                  </m:num>
                  <m:den>
                    <m:r>
                      <a:rPr lang="es-MX" sz="2000" i="1" kern="1200">
                        <a:latin typeface="Cambria Math" panose="02040503050406030204" pitchFamily="18" charset="0"/>
                      </a:rPr>
                      <m:t>𝜕</m:t>
                    </m:r>
                    <m:r>
                      <a:rPr lang="es-MX" sz="2000" i="1" kern="1200">
                        <a:latin typeface="Cambria Math" panose="02040503050406030204" pitchFamily="18" charset="0"/>
                      </a:rPr>
                      <m:t>𝑥</m:t>
                    </m:r>
                  </m:den>
                </m:f>
              </m:oMath>
            </m:oMathPara>
          </a14:m>
          <a:endParaRPr lang="es-MX" sz="2000" kern="1200" dirty="0"/>
        </a:p>
      </dsp:txBody>
      <dsp:txXfrm>
        <a:off x="5204209" y="1953021"/>
        <a:ext cx="2109268" cy="10190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E48F0E-4CDF-431F-AFCF-2B199FF81107}">
      <dsp:nvSpPr>
        <dsp:cNvPr id="0" name=""/>
        <dsp:cNvSpPr/>
      </dsp:nvSpPr>
      <dsp:spPr>
        <a:xfrm>
          <a:off x="0" y="1351756"/>
          <a:ext cx="8856984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63B924-41CB-443C-8081-F18A9F9E7D5E}">
      <dsp:nvSpPr>
        <dsp:cNvPr id="0" name=""/>
        <dsp:cNvSpPr/>
      </dsp:nvSpPr>
      <dsp:spPr>
        <a:xfrm>
          <a:off x="349695" y="2102"/>
          <a:ext cx="7904858" cy="1658942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Notación </a:t>
          </a:r>
          <a:r>
            <a:rPr lang="es-MX" sz="2000" b="1" kern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de Leibniz </a:t>
          </a:r>
          <a14:m xmlns:a14="http://schemas.microsoft.com/office/drawing/2010/main">
            <m:oMath xmlns:m="http://schemas.openxmlformats.org/officeDocument/2006/math">
              <m:r>
                <a:rPr lang="es-MX" sz="20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𝒅𝒚</m:t>
              </m:r>
              <m:r>
                <a:rPr lang="es-MX" sz="20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/</m:t>
              </m:r>
              <m:r>
                <a:rPr lang="es-MX" sz="20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𝒅𝒙</m:t>
              </m:r>
            </m:oMath>
          </a14:m>
          <a:r>
            <a:rPr lang="es-MX" sz="2000" b="1" kern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, 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𝒅</m:t>
                  </m:r>
                </m:e>
                <m:sup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𝟐</m:t>
                  </m:r>
                </m:sup>
              </m:sSup>
              <m:r>
                <a:rPr lang="es-MX" sz="20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𝒚</m:t>
              </m:r>
              <m:r>
                <a:rPr lang="es-MX" sz="20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/</m:t>
              </m:r>
              <m:r>
                <a:rPr lang="es-MX" sz="20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𝒅</m:t>
              </m:r>
              <m:sSup>
                <m:sSupPr>
                  <m:ctrlP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𝒙</m:t>
                  </m:r>
                </m:e>
                <m:sup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𝟐</m:t>
                  </m:r>
                </m:sup>
              </m:sSup>
            </m:oMath>
          </a14:m>
          <a:r>
            <a:rPr lang="es-MX" sz="2000" b="1" kern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,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𝒅</m:t>
                  </m:r>
                </m:e>
                <m:sup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𝟑</m:t>
                  </m:r>
                </m:sup>
              </m:sSup>
              <m:r>
                <a:rPr lang="es-MX" sz="20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𝒚</m:t>
              </m:r>
              <m:r>
                <a:rPr lang="es-MX" sz="20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/</m:t>
              </m:r>
              <m:r>
                <a:rPr lang="es-MX" sz="20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𝒅</m:t>
              </m:r>
              <m:sSup>
                <m:sSupPr>
                  <m:ctrlP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𝒙</m:t>
                  </m:r>
                </m:e>
                <m:sup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m:t>𝟑</m:t>
                  </m:r>
                </m:sup>
              </m:sSup>
            </m:oMath>
          </a14:m>
          <a:endParaRPr lang="es-MX" sz="2000" b="1" kern="1200" dirty="0" smtClean="0">
            <a:latin typeface="+mn-lt"/>
          </a:endParaRP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Tiene una ventaja sobre la notación prima en que muestra claramente ambas variables, las dependientes y las independientes</a:t>
          </a:r>
          <a:endParaRPr lang="es-MX" sz="2000" b="1" kern="1200" dirty="0"/>
        </a:p>
      </dsp:txBody>
      <dsp:txXfrm>
        <a:off x="430678" y="83085"/>
        <a:ext cx="7742892" cy="1496976"/>
      </dsp:txXfrm>
    </dsp:sp>
    <dsp:sp modelId="{FB2EAFB0-E7CE-423A-9F04-698FC471B1F1}">
      <dsp:nvSpPr>
        <dsp:cNvPr id="0" name=""/>
        <dsp:cNvSpPr/>
      </dsp:nvSpPr>
      <dsp:spPr>
        <a:xfrm>
          <a:off x="0" y="3128939"/>
          <a:ext cx="8856984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13EF7F-E159-45AA-8335-A97A26E94378}">
      <dsp:nvSpPr>
        <dsp:cNvPr id="0" name=""/>
        <dsp:cNvSpPr/>
      </dsp:nvSpPr>
      <dsp:spPr>
        <a:xfrm>
          <a:off x="442849" y="2024956"/>
          <a:ext cx="7816199" cy="142870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Notación prima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𝒚</m:t>
                  </m:r>
                </m:e>
                <m:sup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′</m:t>
                  </m:r>
                </m:sup>
              </m:sSup>
              <m:r>
                <a:rPr lang="es-MX" sz="2000" b="1" i="1" kern="120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, </m:t>
              </m:r>
              <m:sSup>
                <m:sSupPr>
                  <m:ctrlP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𝒚</m:t>
                  </m:r>
                </m:e>
                <m:sup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′′</m:t>
                  </m:r>
                </m:sup>
              </m:sSup>
              <m:r>
                <a:rPr lang="es-MX" sz="2000" b="1" i="1" kern="1200" smtClean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m:t>,</m:t>
              </m:r>
              <m:sSup>
                <m:sSupPr>
                  <m:ctrlP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</m:ctrlPr>
                </m:sSupPr>
                <m:e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𝒚</m:t>
                  </m:r>
                </m:e>
                <m:sup>
                  <m:r>
                    <a:rPr lang="es-MX" sz="2000" b="1" i="1" kern="1200">
                      <a:effectLst/>
                      <a:latin typeface="Cambria Math" panose="020405030504060302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m:t>′′′</m:t>
                  </m:r>
                </m:sup>
              </m:sSup>
            </m:oMath>
          </a14:m>
          <a:endParaRPr lang="es-MX" sz="2000" b="1" kern="1200" dirty="0" smtClean="0">
            <a:latin typeface="+mn-lt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latin typeface="+mn-lt"/>
            </a:rPr>
            <a:t>la cuarta derivada se denota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s-MX" sz="2000" b="1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>
                      <a:latin typeface="Cambria Math" panose="02040503050406030204" pitchFamily="18" charset="0"/>
                    </a:rPr>
                    <m:t>𝒚</m:t>
                  </m:r>
                </m:e>
                <m:sup>
                  <m:r>
                    <a:rPr lang="es-MX" sz="2000" b="1" i="1" kern="1200">
                      <a:latin typeface="Cambria Math" panose="02040503050406030204" pitchFamily="18" charset="0"/>
                    </a:rPr>
                    <m:t>(</m:t>
                  </m:r>
                  <m:r>
                    <a:rPr lang="es-MX" sz="2000" b="1" i="1" kern="1200">
                      <a:latin typeface="Cambria Math" panose="02040503050406030204" pitchFamily="18" charset="0"/>
                    </a:rPr>
                    <m:t>𝟒</m:t>
                  </m:r>
                  <m:r>
                    <a:rPr lang="es-MX" sz="2000" b="1" i="1" kern="1200">
                      <a:latin typeface="Cambria Math" panose="02040503050406030204" pitchFamily="18" charset="0"/>
                    </a:rPr>
                    <m:t>)</m:t>
                  </m:r>
                </m:sup>
              </m:sSup>
            </m:oMath>
          </a14:m>
          <a:r>
            <a:rPr lang="es-MX" sz="2000" b="1" kern="1200" dirty="0">
              <a:latin typeface="+mn-lt"/>
            </a:rPr>
            <a:t> en lugar de </a:t>
          </a:r>
          <a14:m xmlns:a14="http://schemas.microsoft.com/office/drawing/2010/main">
            <m:oMath xmlns:m="http://schemas.openxmlformats.org/officeDocument/2006/math">
              <m:r>
                <a:rPr lang="es-MX" sz="2000" b="1" i="1" kern="1200">
                  <a:latin typeface="Cambria Math" panose="02040503050406030204" pitchFamily="18" charset="0"/>
                </a:rPr>
                <m:t>𝒚</m:t>
              </m:r>
              <m:r>
                <a:rPr lang="es-MX" sz="2000" b="1" i="1" kern="1200">
                  <a:latin typeface="Cambria Math" panose="02040503050406030204" pitchFamily="18" charset="0"/>
                </a:rPr>
                <m:t>′′′′</m:t>
              </m:r>
            </m:oMath>
          </a14:m>
          <a:endParaRPr lang="es-MX" sz="2000" b="1" kern="1200" dirty="0">
            <a:latin typeface="+mn-lt"/>
          </a:endParaRPr>
        </a:p>
      </dsp:txBody>
      <dsp:txXfrm>
        <a:off x="512593" y="2094700"/>
        <a:ext cx="7676711" cy="1289215"/>
      </dsp:txXfrm>
    </dsp:sp>
    <dsp:sp modelId="{E89069B2-3BAA-4009-ACC2-7C7F56E734B8}">
      <dsp:nvSpPr>
        <dsp:cNvPr id="0" name=""/>
        <dsp:cNvSpPr/>
      </dsp:nvSpPr>
      <dsp:spPr>
        <a:xfrm>
          <a:off x="0" y="5343091"/>
          <a:ext cx="8856984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F196C5-9AC2-406C-8CDE-FC48E1EC5621}">
      <dsp:nvSpPr>
        <dsp:cNvPr id="0" name=""/>
        <dsp:cNvSpPr/>
      </dsp:nvSpPr>
      <dsp:spPr>
        <a:xfrm>
          <a:off x="442849" y="3802139"/>
          <a:ext cx="7749861" cy="1865672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latin typeface="+mn-lt"/>
            </a:rPr>
            <a:t>Notación de punto de Newton (nombrada despectivamente notación de “puntito”) algunas veces se usa para denotar derivadas respecto al tiempo </a:t>
          </a:r>
          <a:r>
            <a:rPr lang="es-MX" sz="2000" b="1" i="1" kern="1200" dirty="0">
              <a:latin typeface="+mn-lt"/>
            </a:rPr>
            <a:t>t</a:t>
          </a:r>
          <a:r>
            <a:rPr lang="es-MX" sz="2000" b="1" kern="1200" dirty="0">
              <a:latin typeface="+mn-lt"/>
            </a:rPr>
            <a:t>.  Así la ecuación diferencial: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s-MX" sz="2000" b="1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>
                      <a:latin typeface="Cambria Math" panose="02040503050406030204" pitchFamily="18" charset="0"/>
                    </a:rPr>
                    <m:t>𝒅</m:t>
                  </m:r>
                </m:e>
                <m:sup>
                  <m:r>
                    <a:rPr lang="es-MX" sz="2000" b="1" i="1" kern="1200">
                      <a:latin typeface="Cambria Math" panose="02040503050406030204" pitchFamily="18" charset="0"/>
                    </a:rPr>
                    <m:t>𝟐</m:t>
                  </m:r>
                </m:sup>
              </m:sSup>
              <m:r>
                <a:rPr lang="es-MX" sz="2000" b="1" i="1" kern="1200">
                  <a:latin typeface="Cambria Math" panose="02040503050406030204" pitchFamily="18" charset="0"/>
                </a:rPr>
                <m:t>𝒔</m:t>
              </m:r>
              <m:r>
                <a:rPr lang="es-MX" sz="2000" b="1" i="1" kern="1200">
                  <a:latin typeface="Cambria Math" panose="02040503050406030204" pitchFamily="18" charset="0"/>
                </a:rPr>
                <m:t>/</m:t>
              </m:r>
              <m:r>
                <a:rPr lang="es-MX" sz="2000" b="1" i="1" kern="1200">
                  <a:latin typeface="Cambria Math" panose="02040503050406030204" pitchFamily="18" charset="0"/>
                </a:rPr>
                <m:t>𝒅</m:t>
              </m:r>
              <m:sSup>
                <m:sSupPr>
                  <m:ctrlPr>
                    <a:rPr lang="es-MX" sz="2000" b="1" i="1" kern="120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s-MX" sz="2000" b="1" i="1" kern="1200">
                      <a:latin typeface="Cambria Math" panose="02040503050406030204" pitchFamily="18" charset="0"/>
                    </a:rPr>
                    <m:t>𝒕</m:t>
                  </m:r>
                </m:e>
                <m:sup>
                  <m:r>
                    <a:rPr lang="es-MX" sz="2000" b="1" i="1" kern="1200">
                      <a:latin typeface="Cambria Math" panose="02040503050406030204" pitchFamily="18" charset="0"/>
                    </a:rPr>
                    <m:t>𝟐</m:t>
                  </m:r>
                </m:sup>
              </m:sSup>
            </m:oMath>
          </a14:m>
          <a:r>
            <a:rPr lang="es-MX" sz="2000" b="1" kern="1200" dirty="0">
              <a:latin typeface="+mn-lt"/>
            </a:rPr>
            <a:t> </a:t>
          </a:r>
          <a14:m xmlns:a14="http://schemas.microsoft.com/office/drawing/2010/main">
            <m:oMath xmlns:m="http://schemas.openxmlformats.org/officeDocument/2006/math">
              <m:r>
                <a:rPr lang="es-MX" sz="2000" b="1" i="1" kern="1200">
                  <a:latin typeface="Cambria Math" panose="02040503050406030204" pitchFamily="18" charset="0"/>
                </a:rPr>
                <m:t>= −</m:t>
              </m:r>
              <m:r>
                <a:rPr lang="es-MX" sz="2000" b="1" i="1" kern="1200">
                  <a:latin typeface="Cambria Math" panose="02040503050406030204" pitchFamily="18" charset="0"/>
                </a:rPr>
                <m:t>𝟑𝟐</m:t>
              </m:r>
            </m:oMath>
          </a14:m>
          <a:r>
            <a:rPr lang="es-MX" sz="2000" b="1" kern="1200" dirty="0">
              <a:latin typeface="+mn-lt"/>
            </a:rPr>
            <a:t> será:  </a:t>
          </a:r>
          <a14:m xmlns:a14="http://schemas.microsoft.com/office/drawing/2010/main">
            <m:oMath xmlns:m="http://schemas.openxmlformats.org/officeDocument/2006/math">
              <m:acc>
                <m:accPr>
                  <m:chr m:val="̈"/>
                  <m:ctrlPr>
                    <a:rPr lang="es-MX" sz="2000" b="1" i="1" kern="120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s-MX" sz="2000" b="1" i="1" kern="1200">
                      <a:latin typeface="Cambria Math" panose="02040503050406030204" pitchFamily="18" charset="0"/>
                    </a:rPr>
                    <m:t>𝒔</m:t>
                  </m:r>
                  <m:r>
                    <a:rPr lang="es-MX" sz="2000" b="1" i="1" kern="1200">
                      <a:latin typeface="Cambria Math" panose="02040503050406030204" pitchFamily="18" charset="0"/>
                    </a:rPr>
                    <m:t> </m:t>
                  </m:r>
                </m:e>
              </m:acc>
              <m:r>
                <a:rPr lang="es-MX" sz="2000" b="1" i="1" kern="1200">
                  <a:latin typeface="Cambria Math" panose="02040503050406030204" pitchFamily="18" charset="0"/>
                </a:rPr>
                <m:t>= −</m:t>
              </m:r>
              <m:r>
                <a:rPr lang="es-MX" sz="2000" b="1" i="1" kern="1200">
                  <a:latin typeface="Cambria Math" panose="02040503050406030204" pitchFamily="18" charset="0"/>
                </a:rPr>
                <m:t>𝟑𝟐</m:t>
              </m:r>
            </m:oMath>
          </a14:m>
          <a:r>
            <a:rPr lang="es-MX" sz="2400" b="1" kern="1200" dirty="0">
              <a:latin typeface="+mn-lt"/>
            </a:rPr>
            <a:t>.</a:t>
          </a:r>
        </a:p>
      </dsp:txBody>
      <dsp:txXfrm>
        <a:off x="533924" y="3893214"/>
        <a:ext cx="7567711" cy="168352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321B26-BC56-4B39-94AD-8B0EA5FB65A1}">
      <dsp:nvSpPr>
        <dsp:cNvPr id="0" name=""/>
        <dsp:cNvSpPr/>
      </dsp:nvSpPr>
      <dsp:spPr>
        <a:xfrm rot="10800000">
          <a:off x="179509" y="30091"/>
          <a:ext cx="8327780" cy="946636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0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La solución de una E.D., es una función que reduce la ecuación a una identidad</a:t>
          </a:r>
          <a:endParaRPr lang="es-MX" sz="2000" kern="1200" dirty="0"/>
        </a:p>
      </dsp:txBody>
      <dsp:txXfrm rot="10800000">
        <a:off x="416168" y="30091"/>
        <a:ext cx="8091121" cy="946636"/>
      </dsp:txXfrm>
    </dsp:sp>
    <dsp:sp modelId="{E79321CF-A66B-441F-A2D9-0E8D6E1BBEA3}">
      <dsp:nvSpPr>
        <dsp:cNvPr id="0" name=""/>
        <dsp:cNvSpPr/>
      </dsp:nvSpPr>
      <dsp:spPr>
        <a:xfrm>
          <a:off x="0" y="55960"/>
          <a:ext cx="773965" cy="1004602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1A9AF1-B1A9-4ABA-A983-160783478699}">
      <dsp:nvSpPr>
        <dsp:cNvPr id="0" name=""/>
        <dsp:cNvSpPr/>
      </dsp:nvSpPr>
      <dsp:spPr>
        <a:xfrm rot="10800000">
          <a:off x="226359" y="1305592"/>
          <a:ext cx="8234081" cy="1004602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0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Solución General: Es aquella que tiene “n” constantes esenciales y arbitrarias donde “n” es el orden de la ecuación</a:t>
          </a:r>
          <a:endParaRPr lang="es-MX" sz="2000" kern="1200" dirty="0"/>
        </a:p>
      </dsp:txBody>
      <dsp:txXfrm rot="10800000">
        <a:off x="477509" y="1305592"/>
        <a:ext cx="7982931" cy="1004602"/>
      </dsp:txXfrm>
    </dsp:sp>
    <dsp:sp modelId="{07168E2B-3A6B-434B-9405-633CC04626BE}">
      <dsp:nvSpPr>
        <dsp:cNvPr id="0" name=""/>
        <dsp:cNvSpPr/>
      </dsp:nvSpPr>
      <dsp:spPr>
        <a:xfrm>
          <a:off x="0" y="1307038"/>
          <a:ext cx="796800" cy="1004602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156DD9-E23B-4A94-BA3A-B13CA87EEA85}">
      <dsp:nvSpPr>
        <dsp:cNvPr id="0" name=""/>
        <dsp:cNvSpPr/>
      </dsp:nvSpPr>
      <dsp:spPr>
        <a:xfrm rot="10800000">
          <a:off x="226359" y="2610075"/>
          <a:ext cx="8234081" cy="103733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0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Soluciones Particulares: Son las que no provienen de la solución general</a:t>
          </a:r>
          <a:endParaRPr lang="es-MX" sz="2000" kern="1200" dirty="0"/>
        </a:p>
      </dsp:txBody>
      <dsp:txXfrm rot="10800000">
        <a:off x="485692" y="2610075"/>
        <a:ext cx="7974748" cy="1037332"/>
      </dsp:txXfrm>
    </dsp:sp>
    <dsp:sp modelId="{B6BF1F94-EACC-4421-A0AE-48E13FA5E15E}">
      <dsp:nvSpPr>
        <dsp:cNvPr id="0" name=""/>
        <dsp:cNvSpPr/>
      </dsp:nvSpPr>
      <dsp:spPr>
        <a:xfrm>
          <a:off x="0" y="2602395"/>
          <a:ext cx="920285" cy="979898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48B7B5-D646-4073-A7F0-E90E4991E1DE}">
      <dsp:nvSpPr>
        <dsp:cNvPr id="0" name=""/>
        <dsp:cNvSpPr/>
      </dsp:nvSpPr>
      <dsp:spPr>
        <a:xfrm rot="10800000">
          <a:off x="251516" y="3947288"/>
          <a:ext cx="8183766" cy="100460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0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/>
            <a:t>Las E.D. lineales no tienen soluciones singulares</a:t>
          </a:r>
          <a:endParaRPr lang="es-MX" sz="2000" b="0" kern="1200" dirty="0"/>
        </a:p>
      </dsp:txBody>
      <dsp:txXfrm rot="10800000">
        <a:off x="502666" y="3947288"/>
        <a:ext cx="7932616" cy="1004602"/>
      </dsp:txXfrm>
    </dsp:sp>
    <dsp:sp modelId="{D83A6F9F-39B2-44BE-B624-DB2670221AB1}">
      <dsp:nvSpPr>
        <dsp:cNvPr id="0" name=""/>
        <dsp:cNvSpPr/>
      </dsp:nvSpPr>
      <dsp:spPr>
        <a:xfrm>
          <a:off x="0" y="3935766"/>
          <a:ext cx="874998" cy="1004602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E2645-F03B-43F1-9813-944E54619B15}">
      <dsp:nvSpPr>
        <dsp:cNvPr id="0" name=""/>
        <dsp:cNvSpPr/>
      </dsp:nvSpPr>
      <dsp:spPr>
        <a:xfrm>
          <a:off x="540059" y="0"/>
          <a:ext cx="6120680" cy="304469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406AFF-BA9C-416D-8805-9E400502650C}">
      <dsp:nvSpPr>
        <dsp:cNvPr id="0" name=""/>
        <dsp:cNvSpPr/>
      </dsp:nvSpPr>
      <dsp:spPr>
        <a:xfrm>
          <a:off x="244011" y="913407"/>
          <a:ext cx="2160240" cy="121787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Obtener la primera, segunda y tercer derivada para las dos funciones respectivamente</a:t>
          </a:r>
          <a:endParaRPr lang="es-MX" sz="1400" kern="1200" dirty="0"/>
        </a:p>
      </dsp:txBody>
      <dsp:txXfrm>
        <a:off x="303463" y="972859"/>
        <a:ext cx="2041336" cy="1098972"/>
      </dsp:txXfrm>
    </dsp:sp>
    <dsp:sp modelId="{16805B35-0360-4D75-BD16-1C20C81C3582}">
      <dsp:nvSpPr>
        <dsp:cNvPr id="0" name=""/>
        <dsp:cNvSpPr/>
      </dsp:nvSpPr>
      <dsp:spPr>
        <a:xfrm>
          <a:off x="2520279" y="913407"/>
          <a:ext cx="2160240" cy="1217876"/>
        </a:xfrm>
        <a:prstGeom prst="roundRect">
          <a:avLst/>
        </a:prstGeom>
        <a:gradFill rotWithShape="0">
          <a:gsLst>
            <a:gs pos="0">
              <a:schemeClr val="accent2">
                <a:hueOff val="479033"/>
                <a:satOff val="-2738"/>
                <a:lumOff val="2647"/>
                <a:alphaOff val="0"/>
                <a:shade val="51000"/>
                <a:satMod val="130000"/>
              </a:schemeClr>
            </a:gs>
            <a:gs pos="80000">
              <a:schemeClr val="accent2">
                <a:hueOff val="479033"/>
                <a:satOff val="-2738"/>
                <a:lumOff val="2647"/>
                <a:alphaOff val="0"/>
                <a:shade val="93000"/>
                <a:satMod val="130000"/>
              </a:schemeClr>
            </a:gs>
            <a:gs pos="100000">
              <a:schemeClr val="accent2">
                <a:hueOff val="479033"/>
                <a:satOff val="-2738"/>
                <a:lumOff val="2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Sustituir las derivadas obtenidas en la E.D. y verificar la identidad</a:t>
          </a:r>
          <a:endParaRPr lang="es-MX" sz="1400" kern="1200" dirty="0"/>
        </a:p>
      </dsp:txBody>
      <dsp:txXfrm>
        <a:off x="2579731" y="972859"/>
        <a:ext cx="2041336" cy="1098972"/>
      </dsp:txXfrm>
    </dsp:sp>
    <dsp:sp modelId="{40A1DBDC-C078-4C50-BD42-DC56558DB384}">
      <dsp:nvSpPr>
        <dsp:cNvPr id="0" name=""/>
        <dsp:cNvSpPr/>
      </dsp:nvSpPr>
      <dsp:spPr>
        <a:xfrm>
          <a:off x="4796548" y="913407"/>
          <a:ext cx="2160240" cy="1217876"/>
        </a:xfrm>
        <a:prstGeom prst="roundRect">
          <a:avLst/>
        </a:prstGeom>
        <a:gradFill rotWithShape="0">
          <a:gsLst>
            <a:gs pos="0">
              <a:schemeClr val="accent2">
                <a:hueOff val="958067"/>
                <a:satOff val="-5475"/>
                <a:lumOff val="5295"/>
                <a:alphaOff val="0"/>
                <a:shade val="51000"/>
                <a:satMod val="130000"/>
              </a:schemeClr>
            </a:gs>
            <a:gs pos="80000">
              <a:schemeClr val="accent2">
                <a:hueOff val="958067"/>
                <a:satOff val="-5475"/>
                <a:lumOff val="5295"/>
                <a:alphaOff val="0"/>
                <a:shade val="93000"/>
                <a:satMod val="130000"/>
              </a:schemeClr>
            </a:gs>
            <a:gs pos="100000">
              <a:schemeClr val="accent2">
                <a:hueOff val="958067"/>
                <a:satOff val="-5475"/>
                <a:lumOff val="52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Y1: No es solución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Y2: No es solución</a:t>
          </a:r>
          <a:endParaRPr lang="es-MX" sz="1400" kern="1200" dirty="0"/>
        </a:p>
      </dsp:txBody>
      <dsp:txXfrm>
        <a:off x="4856000" y="972859"/>
        <a:ext cx="2041336" cy="109897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321B26-BC56-4B39-94AD-8B0EA5FB65A1}">
      <dsp:nvSpPr>
        <dsp:cNvPr id="0" name=""/>
        <dsp:cNvSpPr/>
      </dsp:nvSpPr>
      <dsp:spPr>
        <a:xfrm rot="10800000">
          <a:off x="179509" y="30091"/>
          <a:ext cx="8327780" cy="946636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0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La solución de una E.D., es una función que reduce la ecuación a una identidad</a:t>
          </a:r>
          <a:endParaRPr lang="es-MX" sz="2000" kern="1200" dirty="0"/>
        </a:p>
      </dsp:txBody>
      <dsp:txXfrm rot="10800000">
        <a:off x="416168" y="30091"/>
        <a:ext cx="8091121" cy="946636"/>
      </dsp:txXfrm>
    </dsp:sp>
    <dsp:sp modelId="{E79321CF-A66B-441F-A2D9-0E8D6E1BBEA3}">
      <dsp:nvSpPr>
        <dsp:cNvPr id="0" name=""/>
        <dsp:cNvSpPr/>
      </dsp:nvSpPr>
      <dsp:spPr>
        <a:xfrm>
          <a:off x="0" y="55960"/>
          <a:ext cx="773965" cy="1004602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1A9AF1-B1A9-4ABA-A983-160783478699}">
      <dsp:nvSpPr>
        <dsp:cNvPr id="0" name=""/>
        <dsp:cNvSpPr/>
      </dsp:nvSpPr>
      <dsp:spPr>
        <a:xfrm rot="10800000">
          <a:off x="226359" y="1305592"/>
          <a:ext cx="8234081" cy="1004602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0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Solución General: Es aquella que tiene “n” constantes esenciales y arbitrarias donde “n” es el orden de la ecuación</a:t>
          </a:r>
          <a:endParaRPr lang="es-MX" sz="2000" kern="1200" dirty="0"/>
        </a:p>
      </dsp:txBody>
      <dsp:txXfrm rot="10800000">
        <a:off x="477509" y="1305592"/>
        <a:ext cx="7982931" cy="1004602"/>
      </dsp:txXfrm>
    </dsp:sp>
    <dsp:sp modelId="{07168E2B-3A6B-434B-9405-633CC04626BE}">
      <dsp:nvSpPr>
        <dsp:cNvPr id="0" name=""/>
        <dsp:cNvSpPr/>
      </dsp:nvSpPr>
      <dsp:spPr>
        <a:xfrm>
          <a:off x="0" y="1307038"/>
          <a:ext cx="796800" cy="1004602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156DD9-E23B-4A94-BA3A-B13CA87EEA85}">
      <dsp:nvSpPr>
        <dsp:cNvPr id="0" name=""/>
        <dsp:cNvSpPr/>
      </dsp:nvSpPr>
      <dsp:spPr>
        <a:xfrm rot="10800000">
          <a:off x="226359" y="2610075"/>
          <a:ext cx="8234081" cy="103733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0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Soluciones Particulares: Son las que no provienen de la solución general</a:t>
          </a:r>
          <a:endParaRPr lang="es-MX" sz="2000" kern="1200" dirty="0"/>
        </a:p>
      </dsp:txBody>
      <dsp:txXfrm rot="10800000">
        <a:off x="485692" y="2610075"/>
        <a:ext cx="7974748" cy="1037332"/>
      </dsp:txXfrm>
    </dsp:sp>
    <dsp:sp modelId="{B6BF1F94-EACC-4421-A0AE-48E13FA5E15E}">
      <dsp:nvSpPr>
        <dsp:cNvPr id="0" name=""/>
        <dsp:cNvSpPr/>
      </dsp:nvSpPr>
      <dsp:spPr>
        <a:xfrm>
          <a:off x="0" y="2602395"/>
          <a:ext cx="920285" cy="979898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48B7B5-D646-4073-A7F0-E90E4991E1DE}">
      <dsp:nvSpPr>
        <dsp:cNvPr id="0" name=""/>
        <dsp:cNvSpPr/>
      </dsp:nvSpPr>
      <dsp:spPr>
        <a:xfrm rot="10800000">
          <a:off x="251516" y="3947288"/>
          <a:ext cx="8183766" cy="100460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0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/>
            <a:t>Las E.D. lineales no tienen soluciones singulares</a:t>
          </a:r>
          <a:endParaRPr lang="es-MX" sz="2000" b="0" kern="1200" dirty="0"/>
        </a:p>
      </dsp:txBody>
      <dsp:txXfrm rot="10800000">
        <a:off x="502666" y="3947288"/>
        <a:ext cx="7932616" cy="1004602"/>
      </dsp:txXfrm>
    </dsp:sp>
    <dsp:sp modelId="{D83A6F9F-39B2-44BE-B624-DB2670221AB1}">
      <dsp:nvSpPr>
        <dsp:cNvPr id="0" name=""/>
        <dsp:cNvSpPr/>
      </dsp:nvSpPr>
      <dsp:spPr>
        <a:xfrm>
          <a:off x="0" y="3935766"/>
          <a:ext cx="874998" cy="1004602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3A1D4-2DD9-440F-8884-2A2DB32885AF}" type="datetimeFigureOut">
              <a:rPr lang="es-MX" smtClean="0"/>
              <a:t>06/10/2017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1A889-DC29-4FD8-9B28-15AAC12A8A9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4904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0" name="Group 18"/>
          <p:cNvGrpSpPr>
            <a:grpSpLocks/>
          </p:cNvGrpSpPr>
          <p:nvPr/>
        </p:nvGrpSpPr>
        <p:grpSpPr bwMode="auto">
          <a:xfrm>
            <a:off x="0" y="633413"/>
            <a:ext cx="9144000" cy="3495675"/>
            <a:chOff x="0" y="390"/>
            <a:chExt cx="5760" cy="2202"/>
          </a:xfrm>
        </p:grpSpPr>
        <p:graphicFrame>
          <p:nvGraphicFramePr>
            <p:cNvPr id="3091" name="Object 19"/>
            <p:cNvGraphicFramePr>
              <a:graphicFrameLocks noChangeAspect="1"/>
            </p:cNvGraphicFramePr>
            <p:nvPr userDrawn="1"/>
          </p:nvGraphicFramePr>
          <p:xfrm>
            <a:off x="0" y="390"/>
            <a:ext cx="196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32" name="Image" r:id="rId3" imgW="4241270" imgH="5396825" progId="Photoshop.Image.6">
                    <p:embed/>
                  </p:oleObj>
                </mc:Choice>
                <mc:Fallback>
                  <p:oleObj name="Image" r:id="rId3" imgW="4241270" imgH="5396825" progId="Photoshop.Image.6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0"/>
                          <a:ext cx="196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92" name="Object 20"/>
            <p:cNvGraphicFramePr>
              <a:graphicFrameLocks noChangeAspect="1"/>
            </p:cNvGraphicFramePr>
            <p:nvPr userDrawn="1"/>
          </p:nvGraphicFramePr>
          <p:xfrm>
            <a:off x="3888" y="390"/>
            <a:ext cx="187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33" name="Image" r:id="rId5" imgW="3263492" imgH="4863492" progId="Photoshop.Image.6">
                    <p:embed/>
                  </p:oleObj>
                </mc:Choice>
                <mc:Fallback>
                  <p:oleObj name="Image" r:id="rId5" imgW="3263492" imgH="4863492" progId="Photoshop.Image.6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390"/>
                          <a:ext cx="187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93" name="Object 21"/>
            <p:cNvGraphicFramePr>
              <a:graphicFrameLocks noChangeAspect="1"/>
            </p:cNvGraphicFramePr>
            <p:nvPr userDrawn="1"/>
          </p:nvGraphicFramePr>
          <p:xfrm>
            <a:off x="1958" y="390"/>
            <a:ext cx="1930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34" name="Image" r:id="rId7" imgW="3492063" imgH="4926984" progId="Photoshop.Image.6">
                    <p:embed/>
                  </p:oleObj>
                </mc:Choice>
                <mc:Fallback>
                  <p:oleObj name="Image" r:id="rId7" imgW="3492063" imgH="4926984" progId="Photoshop.Image.6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8" y="390"/>
                          <a:ext cx="1930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0" y="0"/>
            <a:ext cx="9144000" cy="6096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57200" y="4114800"/>
            <a:ext cx="8229600" cy="76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524000" y="4948238"/>
            <a:ext cx="5943600" cy="609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</p:spPr>
        <p:txBody>
          <a:bodyPr/>
          <a:lstStyle>
            <a:lvl1pPr>
              <a:defRPr sz="14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51613"/>
            <a:ext cx="2895600" cy="169862"/>
          </a:xfrm>
        </p:spPr>
        <p:txBody>
          <a:bodyPr/>
          <a:lstStyle>
            <a:lvl1pPr algn="ctr">
              <a:defRPr sz="14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</p:spPr>
        <p:txBody>
          <a:bodyPr/>
          <a:lstStyle>
            <a:lvl1pPr algn="r">
              <a:defRPr sz="1400">
                <a:latin typeface="Times New Roman" charset="0"/>
              </a:defRPr>
            </a:lvl1pPr>
          </a:lstStyle>
          <a:p>
            <a:fld id="{369E8CC3-5EFB-45F9-A658-8782771D8FF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white">
          <a:xfrm>
            <a:off x="228600" y="104775"/>
            <a:ext cx="1079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5C1B8-3EDC-4302-A87C-2A1D993A66FC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5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E8869-8BE8-40C3-84D1-83606FBE97D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600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9088"/>
            <a:ext cx="61722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333375" y="64897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867400" y="64770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3200400" y="648017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22BB80E-486A-463C-8F52-F1691127FF72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8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88430-1D48-4DA5-9ADD-5B843E74B8A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5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7D84F-C754-4904-BC66-03EFDF1D296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675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999DC1-2C46-4287-9F5C-BC88412A032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4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1B7AF-F11A-4650-A600-53CE5B58E23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282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F33CD-0B22-4F7B-982D-0D724651A2E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4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F878-B3A0-48DF-8737-B7CBC2D89D2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35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AC84C-309E-4FB2-ABB2-9DA541E7714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6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C1FC8-1C38-4156-8323-6A6CE319A5A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03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3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8356600" y="981075"/>
            <a:ext cx="787400" cy="58769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0" y="0"/>
            <a:ext cx="9144000" cy="981075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041" name="Group 17"/>
          <p:cNvGrpSpPr>
            <a:grpSpLocks/>
          </p:cNvGrpSpPr>
          <p:nvPr/>
        </p:nvGrpSpPr>
        <p:grpSpPr bwMode="auto">
          <a:xfrm>
            <a:off x="6729413" y="-11113"/>
            <a:ext cx="2414587" cy="992188"/>
            <a:chOff x="0" y="390"/>
            <a:chExt cx="5760" cy="2202"/>
          </a:xfrm>
        </p:grpSpPr>
        <p:graphicFrame>
          <p:nvGraphicFramePr>
            <p:cNvPr id="1042" name="Object 18"/>
            <p:cNvGraphicFramePr>
              <a:graphicFrameLocks noChangeAspect="1"/>
            </p:cNvGraphicFramePr>
            <p:nvPr userDrawn="1"/>
          </p:nvGraphicFramePr>
          <p:xfrm>
            <a:off x="0" y="390"/>
            <a:ext cx="196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90" name="Image" r:id="rId15" imgW="4241270" imgH="5396825" progId="Photoshop.Image.6">
                    <p:embed/>
                  </p:oleObj>
                </mc:Choice>
                <mc:Fallback>
                  <p:oleObj name="Image" r:id="rId15" imgW="4241270" imgH="5396825" progId="Photoshop.Image.6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0"/>
                          <a:ext cx="196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3" name="Object 19"/>
            <p:cNvGraphicFramePr>
              <a:graphicFrameLocks noChangeAspect="1"/>
            </p:cNvGraphicFramePr>
            <p:nvPr userDrawn="1"/>
          </p:nvGraphicFramePr>
          <p:xfrm>
            <a:off x="3888" y="390"/>
            <a:ext cx="1872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91" name="Image" r:id="rId17" imgW="3263492" imgH="4863492" progId="Photoshop.Image.6">
                    <p:embed/>
                  </p:oleObj>
                </mc:Choice>
                <mc:Fallback>
                  <p:oleObj name="Image" r:id="rId17" imgW="3263492" imgH="4863492" progId="Photoshop.Image.6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390"/>
                          <a:ext cx="1872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4" name="Object 20"/>
            <p:cNvGraphicFramePr>
              <a:graphicFrameLocks noChangeAspect="1"/>
            </p:cNvGraphicFramePr>
            <p:nvPr userDrawn="1"/>
          </p:nvGraphicFramePr>
          <p:xfrm>
            <a:off x="1958" y="390"/>
            <a:ext cx="1930" cy="2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92" name="Image" r:id="rId19" imgW="3492063" imgH="4926984" progId="Photoshop.Image.6">
                    <p:embed/>
                  </p:oleObj>
                </mc:Choice>
                <mc:Fallback>
                  <p:oleObj name="Image" r:id="rId19" imgW="3492063" imgH="4926984" progId="Photoshop.Image.6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8" y="390"/>
                          <a:ext cx="1930" cy="2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3375" y="64897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770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00400" y="648017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fld id="{29A5CF74-D6E0-4CBE-B507-7BECF85A0BE0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61722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  <a:br>
              <a:rPr lang="en-US" smtClean="0"/>
            </a:br>
            <a:r>
              <a:rPr lang="en-US" smtClean="0"/>
              <a:t>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8.jpg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4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image" Target="../media/image7.jpg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diagramData" Target="../diagrams/data14.xml"/><Relationship Id="rId7" Type="http://schemas.microsoft.com/office/2007/relationships/diagramDrawing" Target="../diagrams/drawing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0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1.xml"/><Relationship Id="rId13" Type="http://schemas.openxmlformats.org/officeDocument/2006/relationships/diagramLayout" Target="../diagrams/layout12.xml"/><Relationship Id="rId3" Type="http://schemas.openxmlformats.org/officeDocument/2006/relationships/image" Target="../media/image16.jpeg"/><Relationship Id="rId7" Type="http://schemas.openxmlformats.org/officeDocument/2006/relationships/diagramLayout" Target="../diagrams/layout11.xml"/><Relationship Id="rId12" Type="http://schemas.openxmlformats.org/officeDocument/2006/relationships/diagramData" Target="../diagrams/data19.xml"/><Relationship Id="rId17" Type="http://schemas.openxmlformats.org/officeDocument/2006/relationships/diagramData" Target="../diagrams/data20.xml"/><Relationship Id="rId2" Type="http://schemas.openxmlformats.org/officeDocument/2006/relationships/image" Target="../media/image15.jpeg"/><Relationship Id="rId1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7.xml"/><Relationship Id="rId11" Type="http://schemas.openxmlformats.org/officeDocument/2006/relationships/diagramData" Target="../diagrams/data18.xml"/><Relationship Id="rId5" Type="http://schemas.openxmlformats.org/officeDocument/2006/relationships/image" Target="../media/image18.jpg"/><Relationship Id="rId15" Type="http://schemas.openxmlformats.org/officeDocument/2006/relationships/diagramColors" Target="../diagrams/colors12.xml"/><Relationship Id="rId10" Type="http://schemas.microsoft.com/office/2007/relationships/diagramDrawing" Target="../diagrams/drawing11.xml"/><Relationship Id="rId4" Type="http://schemas.openxmlformats.org/officeDocument/2006/relationships/image" Target="../media/image17.gif"/><Relationship Id="rId9" Type="http://schemas.openxmlformats.org/officeDocument/2006/relationships/diagramColors" Target="../diagrams/colors11.xml"/><Relationship Id="rId14" Type="http://schemas.openxmlformats.org/officeDocument/2006/relationships/diagramQuickStyle" Target="../diagrams/quickStyle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3" Type="http://schemas.openxmlformats.org/officeDocument/2006/relationships/image" Target="../media/image22.jpeg"/><Relationship Id="rId7" Type="http://schemas.openxmlformats.org/officeDocument/2006/relationships/diagramQuickStyle" Target="../diagrams/quickStyle13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3.xml"/><Relationship Id="rId5" Type="http://schemas.openxmlformats.org/officeDocument/2006/relationships/diagramData" Target="../diagrams/data21.xml"/><Relationship Id="rId10" Type="http://schemas.openxmlformats.org/officeDocument/2006/relationships/diagramData" Target="../diagrams/data22.xml"/><Relationship Id="rId4" Type="http://schemas.openxmlformats.org/officeDocument/2006/relationships/image" Target="../media/image23.jpg"/><Relationship Id="rId9" Type="http://schemas.microsoft.com/office/2007/relationships/diagramDrawing" Target="../diagrams/drawing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3" Type="http://schemas.openxmlformats.org/officeDocument/2006/relationships/image" Target="../media/image31.gif"/><Relationship Id="rId7" Type="http://schemas.openxmlformats.org/officeDocument/2006/relationships/diagramQuickStyle" Target="../diagrams/quickStyle14.xml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4.xml"/><Relationship Id="rId5" Type="http://schemas.openxmlformats.org/officeDocument/2006/relationships/diagramData" Target="../diagrams/data23.xml"/><Relationship Id="rId10" Type="http://schemas.openxmlformats.org/officeDocument/2006/relationships/diagramData" Target="../diagrams/data24.xml"/><Relationship Id="rId4" Type="http://schemas.openxmlformats.org/officeDocument/2006/relationships/image" Target="../media/image32.jpg"/><Relationship Id="rId9" Type="http://schemas.microsoft.com/office/2007/relationships/diagramDrawing" Target="../diagrams/drawing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15.xml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90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10.xml"/><Relationship Id="rId3" Type="http://schemas.openxmlformats.org/officeDocument/2006/relationships/diagramData" Target="../diagrams/data27.xml"/><Relationship Id="rId7" Type="http://schemas.microsoft.com/office/2007/relationships/diagramDrawing" Target="../diagrams/drawing17.xml"/><Relationship Id="rId12" Type="http://schemas.openxmlformats.org/officeDocument/2006/relationships/image" Target="../media/image36.jp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11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10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Relationship Id="rId9" Type="http://schemas.openxmlformats.org/officeDocument/2006/relationships/diagramLayout" Target="../diagrams/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7957" y="980728"/>
            <a:ext cx="857649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</a:t>
            </a: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AUTÓNOMA DEL ESTADO </a:t>
            </a: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MÉXICO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TEOTIHUACÁN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Introducción a las Ecuaciones Diferenciales</a:t>
            </a:r>
            <a:endParaRPr lang="es-E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Realizó</a:t>
            </a: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: M. en C. Oscar Espinoza Ortega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Julio de 2017</a:t>
            </a:r>
            <a:endParaRPr lang="es-ES_trad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>
              <a:solidFill>
                <a:srgbClr val="FFC00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066" y="3022946"/>
            <a:ext cx="26273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921169"/>
              </p:ext>
            </p:extLst>
          </p:nvPr>
        </p:nvGraphicFramePr>
        <p:xfrm>
          <a:off x="611560" y="4851746"/>
          <a:ext cx="7992887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9392"/>
                <a:gridCol w="1640183"/>
                <a:gridCol w="1050904"/>
                <a:gridCol w="367240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Programa</a:t>
                      </a:r>
                      <a:r>
                        <a:rPr lang="es-MX" sz="1600" baseline="0" dirty="0" smtClean="0"/>
                        <a:t> Educativo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Unidad de Aprendizaje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Clave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err="1" smtClean="0"/>
                        <a:t>U.Competencia</a:t>
                      </a:r>
                      <a:r>
                        <a:rPr lang="es-MX" sz="1600" baseline="0" dirty="0" smtClean="0"/>
                        <a:t> que apoya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Ingeniería en Computación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Ecuaciones Diferenciales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L41104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I.  E.D. d</a:t>
                      </a:r>
                      <a:r>
                        <a:rPr lang="es-MX" baseline="0" dirty="0" smtClean="0"/>
                        <a:t>e primer orden</a:t>
                      </a:r>
                    </a:p>
                    <a:p>
                      <a:r>
                        <a:rPr lang="es-MX" baseline="0" dirty="0" smtClean="0"/>
                        <a:t>1.1 Conceptos</a:t>
                      </a:r>
                    </a:p>
                    <a:p>
                      <a:r>
                        <a:rPr lang="es-MX" baseline="0" dirty="0" smtClean="0"/>
                        <a:t>1.2 Métodos de Solución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66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2 Subtítulo"/>
          <p:cNvSpPr txBox="1">
            <a:spLocks/>
          </p:cNvSpPr>
          <p:nvPr/>
        </p:nvSpPr>
        <p:spPr bwMode="auto">
          <a:xfrm>
            <a:off x="107504" y="72293"/>
            <a:ext cx="5759896" cy="102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buNone/>
            </a:pPr>
            <a:r>
              <a:rPr lang="es-MX" sz="6700" kern="0" dirty="0" smtClean="0">
                <a:solidFill>
                  <a:schemeClr val="bg1"/>
                </a:solidFill>
              </a:rPr>
              <a:t>2.3. Clasificación de las E.D.</a:t>
            </a:r>
            <a:endParaRPr lang="es-MX" sz="51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600" kern="0" dirty="0">
              <a:solidFill>
                <a:schemeClr val="bg1"/>
              </a:solidFill>
            </a:endParaRPr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-34834" y="1240744"/>
            <a:ext cx="8462540" cy="5537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  <a:p>
            <a:pPr marL="971550" lvl="1" indent="-514350" algn="just">
              <a:buFont typeface="+mj-lt"/>
              <a:buAutoNum type="arabicPeriod"/>
            </a:pPr>
            <a:endParaRPr lang="es-MX" dirty="0">
              <a:solidFill>
                <a:schemeClr val="tx1"/>
              </a:solidFill>
            </a:endParaRPr>
          </a:p>
          <a:p>
            <a:pPr lvl="1" algn="just"/>
            <a:endParaRPr lang="es-MX" dirty="0" smtClean="0">
              <a:solidFill>
                <a:schemeClr val="tx1"/>
              </a:solidFill>
            </a:endParaRPr>
          </a:p>
          <a:p>
            <a:pPr lvl="1" algn="just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9" name="Marcador de contenido 2"/>
          <p:cNvSpPr>
            <a:spLocks noGrp="1"/>
          </p:cNvSpPr>
          <p:nvPr>
            <p:ph idx="1"/>
          </p:nvPr>
        </p:nvSpPr>
        <p:spPr>
          <a:xfrm>
            <a:off x="-29904" y="980728"/>
            <a:ext cx="8936406" cy="864096"/>
          </a:xfrm>
        </p:spPr>
        <p:txBody>
          <a:bodyPr/>
          <a:lstStyle/>
          <a:p>
            <a:pPr marL="457200" lvl="1" indent="0">
              <a:buNone/>
            </a:pPr>
            <a:endParaRPr lang="es-MX" sz="2400" dirty="0" smtClean="0"/>
          </a:p>
          <a:p>
            <a:pPr marL="457200" lvl="1" indent="0">
              <a:buNone/>
            </a:pPr>
            <a:endParaRPr lang="es-MX" sz="2400" dirty="0" smtClean="0"/>
          </a:p>
          <a:p>
            <a:pPr marL="457200" lvl="1" indent="0">
              <a:buNone/>
            </a:pPr>
            <a:endParaRPr lang="es-MX" sz="2400" dirty="0" smtClean="0"/>
          </a:p>
          <a:p>
            <a:pPr marL="457200" lvl="1" indent="0">
              <a:buNone/>
            </a:pPr>
            <a:endParaRPr lang="es-MX" sz="2400" dirty="0" smtClean="0"/>
          </a:p>
          <a:p>
            <a:pPr lvl="1"/>
            <a:endParaRPr lang="es-MX" sz="2400" dirty="0" smtClean="0"/>
          </a:p>
          <a:p>
            <a:pPr marL="0" indent="0">
              <a:buNone/>
            </a:pPr>
            <a:r>
              <a:rPr lang="es-MX" sz="2400" dirty="0"/>
              <a:t>	</a:t>
            </a:r>
            <a:endParaRPr lang="es-MX" dirty="0"/>
          </a:p>
          <a:p>
            <a:endParaRPr lang="es-MX" sz="2000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</a:t>
            </a:r>
            <a:endParaRPr lang="es-MX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Diagrama 2"/>
              <p:cNvGraphicFramePr/>
              <p:nvPr>
                <p:extLst>
                  <p:ext uri="{D42A27DB-BD31-4B8C-83A1-F6EECF244321}">
                    <p14:modId xmlns:p14="http://schemas.microsoft.com/office/powerpoint/2010/main" val="2653589118"/>
                  </p:ext>
                </p:extLst>
              </p:nvPr>
            </p:nvGraphicFramePr>
            <p:xfrm>
              <a:off x="107504" y="1309964"/>
              <a:ext cx="7992888" cy="44324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3" name="Diagrama 2"/>
              <p:cNvGraphicFramePr/>
              <p:nvPr>
                <p:extLst>
                  <p:ext uri="{D42A27DB-BD31-4B8C-83A1-F6EECF244321}">
                    <p14:modId xmlns:p14="http://schemas.microsoft.com/office/powerpoint/2010/main" val="2653589118"/>
                  </p:ext>
                </p:extLst>
              </p:nvPr>
            </p:nvGraphicFramePr>
            <p:xfrm>
              <a:off x="107504" y="1309964"/>
              <a:ext cx="7992888" cy="44324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10" name="Imagen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829" y="234888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2.4 E.D. Ordinarias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0" y="980728"/>
                <a:ext cx="8604448" cy="4953000"/>
              </a:xfrm>
            </p:spPr>
            <p:txBody>
              <a:bodyPr/>
              <a:lstStyle/>
              <a:p>
                <a:r>
                  <a:rPr lang="es-MX" sz="2400" dirty="0"/>
                  <a:t>Una E.D. </a:t>
                </a:r>
                <a:r>
                  <a:rPr lang="es-MX" sz="2400" dirty="0" smtClean="0"/>
                  <a:t>ordinaria es </a:t>
                </a:r>
                <a:r>
                  <a:rPr lang="es-MX" sz="2400" dirty="0"/>
                  <a:t>aquella en la que sólo intervienen derivadas ordinarias: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s-MX" sz="2400" b="1" i="1">
                        <a:latin typeface="Cambria Math" panose="02040503050406030204" pitchFamily="18" charset="0"/>
                      </a:rPr>
                      <m:t>𝑭</m:t>
                    </m:r>
                    <m:d>
                      <m:dPr>
                        <m:ctrlPr>
                          <a:rPr lang="es-MX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s-MX" sz="2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´</m:t>
                            </m:r>
                          </m:sup>
                        </m:sSup>
                        <m:r>
                          <a:rPr lang="es-MX" sz="2400" b="1" i="1">
                            <a:latin typeface="Cambria Math" panose="02040503050406030204" pitchFamily="18" charset="0"/>
                          </a:rPr>
                          <m:t>, …, </m:t>
                        </m:r>
                        <m:sSup>
                          <m:sSupPr>
                            <m:ctrlPr>
                              <a:rPr lang="es-MX" sz="2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s-MX" sz="24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p>
                        </m:sSup>
                      </m:e>
                    </m:d>
                    <m:r>
                      <a:rPr lang="es-MX" sz="24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s-MX" sz="2400" dirty="0"/>
                  <a:t> </a:t>
                </a:r>
              </a:p>
              <a:p>
                <a:r>
                  <a:rPr lang="es-MX" altLang="es-MX" b="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Son aquellas que contienen </a:t>
                </a:r>
                <a:r>
                  <a:rPr lang="es-MX" altLang="es-MX" b="0" dirty="0">
                    <a:solidFill>
                      <a:schemeClr val="tx1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solo </a:t>
                </a:r>
                <a:r>
                  <a:rPr lang="es-MX" altLang="es-MX" dirty="0">
                    <a:solidFill>
                      <a:schemeClr val="tx2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derivadas de una o más variables dependientes </a:t>
                </a:r>
                <a:r>
                  <a:rPr lang="es-MX" altLang="es-MX" b="0" dirty="0">
                    <a:solidFill>
                      <a:schemeClr val="tx1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respecto </a:t>
                </a:r>
                <a:r>
                  <a:rPr lang="es-MX" altLang="es-MX" dirty="0">
                    <a:solidFill>
                      <a:schemeClr val="tx2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 una sola </a:t>
                </a:r>
                <a:r>
                  <a:rPr lang="es-MX" altLang="es-MX" dirty="0" smtClean="0">
                    <a:solidFill>
                      <a:schemeClr val="tx2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variable</a:t>
                </a:r>
                <a:r>
                  <a:rPr lang="es-MX" altLang="es-MX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s-MX" altLang="es-MX" b="0" dirty="0">
                    <a:solidFill>
                      <a:schemeClr val="tx1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Por </a:t>
                </a:r>
                <a:r>
                  <a:rPr lang="es-MX" altLang="es-MX" b="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ejemplo</a:t>
                </a:r>
                <a:r>
                  <a:rPr lang="es-MX" altLang="es-MX" b="0" dirty="0">
                    <a:solidFill>
                      <a:schemeClr val="tx1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s-MX" altLang="es-MX" b="0" dirty="0" smtClean="0">
                  <a:solidFill>
                    <a:schemeClr val="tx1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s-MX" altLang="es-MX" sz="1600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s-MX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80728"/>
                <a:ext cx="8604448" cy="4953000"/>
              </a:xfrm>
              <a:blipFill rotWithShape="0">
                <a:blip r:embed="rId2"/>
                <a:stretch>
                  <a:fillRect l="-1205" t="-98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Marcador de contenido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39086207"/>
                  </p:ext>
                </p:extLst>
              </p:nvPr>
            </p:nvGraphicFramePr>
            <p:xfrm>
              <a:off x="457200" y="2924944"/>
              <a:ext cx="8507288" cy="339965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7" name="Marcador de contenido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39086207"/>
                  </p:ext>
                </p:extLst>
              </p:nvPr>
            </p:nvGraphicFramePr>
            <p:xfrm>
              <a:off x="457200" y="2924944"/>
              <a:ext cx="8507288" cy="339965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4432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806" y="188640"/>
            <a:ext cx="7268498" cy="563562"/>
          </a:xfrm>
        </p:spPr>
        <p:txBody>
          <a:bodyPr/>
          <a:lstStyle/>
          <a:p>
            <a:r>
              <a:rPr lang="es-MX" dirty="0" smtClean="0"/>
              <a:t>2.5 E.D. en Derivadas Parciales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Son las E.D. </a:t>
            </a:r>
            <a:r>
              <a:rPr lang="es-MX" dirty="0"/>
              <a:t>que </a:t>
            </a:r>
            <a:r>
              <a:rPr lang="es-MX" dirty="0" smtClean="0"/>
              <a:t>involucran </a:t>
            </a:r>
            <a:r>
              <a:rPr lang="es-MX" dirty="0"/>
              <a:t>derivadas parciales de una o más variables dependientes de dos o más variables </a:t>
            </a:r>
            <a:r>
              <a:rPr lang="es-MX" dirty="0" smtClean="0"/>
              <a:t>independientes. </a:t>
            </a:r>
            <a:r>
              <a:rPr lang="es-MX" dirty="0"/>
              <a:t>Por ejemplo: </a:t>
            </a:r>
          </a:p>
          <a:p>
            <a:pPr marL="0" indent="0">
              <a:buNone/>
            </a:pPr>
            <a:r>
              <a:rPr lang="es-MX" dirty="0" smtClean="0"/>
              <a:t>                    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Marcador de contenido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81188626"/>
                  </p:ext>
                </p:extLst>
              </p:nvPr>
            </p:nvGraphicFramePr>
            <p:xfrm>
              <a:off x="609600" y="1524000"/>
              <a:ext cx="8229600" cy="4953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6" name="Marcador de contenido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81188626"/>
                  </p:ext>
                </p:extLst>
              </p:nvPr>
            </p:nvGraphicFramePr>
            <p:xfrm>
              <a:off x="609600" y="1524000"/>
              <a:ext cx="8229600" cy="4953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7"/>
          <a:stretch/>
        </p:blipFill>
        <p:spPr>
          <a:xfrm>
            <a:off x="5724128" y="4797152"/>
            <a:ext cx="3419872" cy="206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43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2.6 Notación de las E.D.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Marcador de contenido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17663946"/>
                  </p:ext>
                </p:extLst>
              </p:nvPr>
            </p:nvGraphicFramePr>
            <p:xfrm>
              <a:off x="107504" y="1052736"/>
              <a:ext cx="8856984" cy="591502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7" name="Marcador de contenido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17663946"/>
                  </p:ext>
                </p:extLst>
              </p:nvPr>
            </p:nvGraphicFramePr>
            <p:xfrm>
              <a:off x="107504" y="1052736"/>
              <a:ext cx="8856984" cy="591502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0947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2.7. Solución de una E.D</a:t>
            </a:r>
            <a:r>
              <a:rPr lang="es-MX" dirty="0"/>
              <a:t>. </a:t>
            </a:r>
            <a:r>
              <a:rPr lang="es-MX" dirty="0" smtClean="0"/>
              <a:t> </a:t>
            </a:r>
            <a:endParaRPr lang="es-MX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792369"/>
              </p:ext>
            </p:extLst>
          </p:nvPr>
        </p:nvGraphicFramePr>
        <p:xfrm>
          <a:off x="457200" y="1371600"/>
          <a:ext cx="8686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6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2 Subtítulo"/>
          <p:cNvSpPr txBox="1">
            <a:spLocks/>
          </p:cNvSpPr>
          <p:nvPr/>
        </p:nvSpPr>
        <p:spPr bwMode="auto">
          <a:xfrm>
            <a:off x="107504" y="72293"/>
            <a:ext cx="6542881" cy="102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buNone/>
            </a:pPr>
            <a:r>
              <a:rPr lang="es-MX" sz="3200" kern="0" dirty="0" smtClean="0">
                <a:solidFill>
                  <a:schemeClr val="bg1"/>
                </a:solidFill>
                <a:latin typeface="+mj-lt"/>
              </a:rPr>
              <a:t>Ejemplo</a:t>
            </a:r>
            <a:endParaRPr lang="es-MX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1800" kern="0" dirty="0">
              <a:solidFill>
                <a:schemeClr val="bg1"/>
              </a:solidFill>
            </a:endParaRPr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-34834" y="1240744"/>
            <a:ext cx="8462540" cy="5537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  <a:p>
            <a:pPr marL="971550" lvl="1" indent="-514350" algn="just">
              <a:buFont typeface="+mj-lt"/>
              <a:buAutoNum type="arabicPeriod"/>
            </a:pPr>
            <a:endParaRPr lang="es-MX" dirty="0">
              <a:solidFill>
                <a:schemeClr val="tx1"/>
              </a:solidFill>
            </a:endParaRPr>
          </a:p>
          <a:p>
            <a:pPr lvl="1" algn="just"/>
            <a:endParaRPr lang="es-MX" dirty="0" smtClean="0">
              <a:solidFill>
                <a:schemeClr val="tx1"/>
              </a:solidFill>
            </a:endParaRPr>
          </a:p>
          <a:p>
            <a:pPr lvl="1" algn="just"/>
            <a:endParaRPr lang="es-MX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-29904" y="980728"/>
                <a:ext cx="8936406" cy="4953000"/>
              </a:xfrm>
            </p:spPr>
            <p:txBody>
              <a:bodyPr/>
              <a:lstStyle/>
              <a:p>
                <a:r>
                  <a:rPr lang="es-MX" sz="2400" dirty="0" smtClean="0"/>
                  <a:t>Determinar si las funciones:</a:t>
                </a:r>
              </a:p>
              <a:p>
                <a:pPr lvl="1"/>
                <a:r>
                  <a:rPr lang="es-MX" sz="2400" dirty="0" smtClean="0"/>
                  <a:t>1)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=4</m:t>
                    </m:r>
                    <m:sSup>
                      <m:sSup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es-MX" sz="2400" b="0" dirty="0" smtClean="0"/>
              </a:p>
              <a:p>
                <a:pPr lvl="1"/>
                <a:r>
                  <a:rPr lang="es-MX" sz="2400" dirty="0" smtClean="0"/>
                  <a:t>2)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−3</m:t>
                    </m:r>
                    <m:sSup>
                      <m:sSup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es-MX" sz="2400" dirty="0"/>
              </a:p>
              <a:p>
                <a:pPr marL="0" indent="0">
                  <a:buNone/>
                </a:pPr>
                <a:r>
                  <a:rPr lang="es-MX" sz="2400" dirty="0" smtClean="0"/>
                  <a:t> son soluciones de la E.D</a:t>
                </a:r>
                <a:r>
                  <a:rPr lang="es-MX" sz="2400" dirty="0" smtClean="0"/>
                  <a:t>.: </a:t>
                </a:r>
                <a:endParaRPr lang="es-MX" sz="24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s-MX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b="1" i="1" smtClean="0">
                        <a:latin typeface="Cambria Math" panose="02040503050406030204" pitchFamily="18" charset="0"/>
                      </a:rPr>
                      <m:t>´´´+</m:t>
                    </m:r>
                    <m:r>
                      <a:rPr lang="es-MX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b="1" i="1" smtClean="0">
                        <a:latin typeface="Cambria Math" panose="02040503050406030204" pitchFamily="18" charset="0"/>
                      </a:rPr>
                      <m:t>´´−</m:t>
                    </m:r>
                    <m:r>
                      <a:rPr lang="es-MX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s-MX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b="1" i="1" smtClean="0">
                        <a:latin typeface="Cambria Math" panose="02040503050406030204" pitchFamily="18" charset="0"/>
                      </a:rPr>
                      <m:t>´=</m:t>
                    </m:r>
                    <m:r>
                      <a:rPr lang="es-MX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s-MX" b="1" dirty="0" smtClean="0"/>
              </a:p>
              <a:p>
                <a:pPr marL="457200" lvl="1" indent="0">
                  <a:buNone/>
                </a:pPr>
                <a:endParaRPr lang="es-MX" sz="2400" dirty="0" smtClean="0"/>
              </a:p>
              <a:p>
                <a:pPr marL="457200" lvl="1" indent="0">
                  <a:buNone/>
                </a:pPr>
                <a:endParaRPr lang="es-MX" sz="2400" dirty="0" smtClean="0"/>
              </a:p>
              <a:p>
                <a:pPr marL="0" indent="0">
                  <a:buNone/>
                </a:pPr>
                <a:r>
                  <a:rPr lang="es-MX" sz="2400" dirty="0"/>
                  <a:t>	</a:t>
                </a:r>
                <a:endParaRPr lang="es-MX" dirty="0"/>
              </a:p>
              <a:p>
                <a:endParaRPr lang="es-MX" sz="2000" dirty="0" smtClean="0"/>
              </a:p>
              <a:p>
                <a:pPr marL="0" indent="0">
                  <a:buNone/>
                </a:pPr>
                <a:endParaRPr lang="es-MX" dirty="0" smtClean="0"/>
              </a:p>
              <a:p>
                <a:pPr marL="0" indent="0">
                  <a:buNone/>
                </a:pPr>
                <a:r>
                  <a:rPr lang="es-MX" dirty="0" smtClean="0"/>
                  <a:t>  </a:t>
                </a:r>
                <a:endParaRPr lang="es-MX" sz="2400" dirty="0"/>
              </a:p>
            </p:txBody>
          </p:sp>
        </mc:Choice>
        <mc:Fallback>
          <p:sp>
            <p:nvSpPr>
              <p:cNvPr id="9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29904" y="980728"/>
                <a:ext cx="8936406" cy="4953000"/>
              </a:xfrm>
              <a:blipFill rotWithShape="0">
                <a:blip r:embed="rId2"/>
                <a:stretch>
                  <a:fillRect l="-887" t="-98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524668079"/>
              </p:ext>
            </p:extLst>
          </p:nvPr>
        </p:nvGraphicFramePr>
        <p:xfrm>
          <a:off x="899592" y="2924945"/>
          <a:ext cx="7200800" cy="3044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321" y="957594"/>
            <a:ext cx="2123728" cy="212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51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2.8. Condiciones iniciales de una E.D</a:t>
            </a:r>
            <a:r>
              <a:rPr lang="es-MX" dirty="0"/>
              <a:t>. </a:t>
            </a:r>
            <a:r>
              <a:rPr lang="es-MX" dirty="0" smtClean="0"/>
              <a:t> </a:t>
            </a:r>
            <a:endParaRPr lang="es-MX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354573"/>
              </p:ext>
            </p:extLst>
          </p:nvPr>
        </p:nvGraphicFramePr>
        <p:xfrm>
          <a:off x="457200" y="1371600"/>
          <a:ext cx="8686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0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sz="4800" dirty="0" smtClean="0"/>
              <a:t>3. Aplicaciones</a:t>
            </a:r>
            <a:endParaRPr lang="es-MX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4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3.1. Aplicación de las E.D.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5" r="20761"/>
          <a:stretch/>
        </p:blipFill>
        <p:spPr>
          <a:xfrm>
            <a:off x="7185484" y="3085356"/>
            <a:ext cx="2088232" cy="3425870"/>
          </a:xfrm>
          <a:prstGeom prst="rect">
            <a:avLst/>
          </a:prstGeom>
        </p:spPr>
      </p:pic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8" name="Marcador de contenid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5720718"/>
              </p:ext>
            </p:extLst>
          </p:nvPr>
        </p:nvGraphicFramePr>
        <p:xfrm>
          <a:off x="0" y="980728"/>
          <a:ext cx="91440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950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…continuación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790" y="1466480"/>
                <a:ext cx="8229600" cy="4320480"/>
              </a:xfrm>
            </p:spPr>
            <p:txBody>
              <a:bodyPr/>
              <a:lstStyle/>
              <a:p>
                <a:r>
                  <a:rPr lang="es-MX" sz="2000" dirty="0"/>
                  <a:t>Decaimiento </a:t>
                </a:r>
                <a:r>
                  <a:rPr lang="es-MX" sz="2000" dirty="0" smtClean="0"/>
                  <a:t>Radioactivo  </a:t>
                </a:r>
                <a:r>
                  <a:rPr lang="es-MX" dirty="0" smtClean="0"/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i="1">
                            <a:latin typeface="Cambria Math" panose="02040503050406030204" pitchFamily="18" charset="0"/>
                          </a:rPr>
                          <m:t>𝒅𝑨</m:t>
                        </m:r>
                      </m:num>
                      <m:den>
                        <m:r>
                          <a:rPr lang="es-MX" i="1">
                            <a:latin typeface="Cambria Math" panose="02040503050406030204" pitchFamily="18" charset="0"/>
                          </a:rPr>
                          <m:t>𝒅𝒕</m:t>
                        </m:r>
                      </m:den>
                    </m:f>
                    <m:r>
                      <a:rPr lang="es-MX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𝒌𝑨</m:t>
                    </m:r>
                  </m:oMath>
                </a14:m>
                <a:endParaRPr lang="es-MX" dirty="0"/>
              </a:p>
              <a:p>
                <a:pPr marL="0" indent="0" algn="just">
                  <a:buNone/>
                </a:pPr>
                <a:r>
                  <a:rPr lang="es-MX" sz="2000" b="0" dirty="0" smtClean="0"/>
                  <a:t>La </a:t>
                </a:r>
                <a:r>
                  <a:rPr lang="es-MX" sz="2000" b="0" dirty="0"/>
                  <a:t>razón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0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b="0" i="1">
                            <a:latin typeface="Cambria Math" panose="02040503050406030204" pitchFamily="18" charset="0"/>
                          </a:rPr>
                          <m:t>𝑑𝐴</m:t>
                        </m:r>
                      </m:num>
                      <m:den>
                        <m:r>
                          <a:rPr lang="es-MX" sz="2000" b="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s-MX" sz="2000" b="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s-MX" sz="2000" b="0" dirty="0"/>
                  <a:t>con la que los núcleos de una sustancia se desintegran es proporcional a la cantidad o número de núcleos </a:t>
                </a:r>
                <a14:m>
                  <m:oMath xmlns:m="http://schemas.openxmlformats.org/officeDocument/2006/math">
                    <m:r>
                      <a:rPr lang="es-MX" sz="2000" b="0" i="1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es-MX" sz="20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000" b="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000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MX" sz="2000" b="0" dirty="0"/>
                  <a:t>de la sustancia que queda al tiempo “t</a:t>
                </a:r>
                <a:r>
                  <a:rPr lang="es-MX" sz="2000" b="0" dirty="0" smtClean="0"/>
                  <a:t>”.</a:t>
                </a:r>
                <a:endParaRPr lang="es-MX" sz="2000" b="0" dirty="0"/>
              </a:p>
              <a:p>
                <a:pPr marL="0" indent="0" algn="just">
                  <a:buNone/>
                </a:pPr>
                <a:r>
                  <a:rPr lang="es-MX" sz="2000" b="0" dirty="0" smtClean="0"/>
                  <a:t>La </a:t>
                </a:r>
                <a:r>
                  <a:rPr lang="es-MX" sz="2000" b="0" dirty="0"/>
                  <a:t>ecuación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0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000" b="0" i="1">
                            <a:latin typeface="Cambria Math" panose="02040503050406030204" pitchFamily="18" charset="0"/>
                          </a:rPr>
                          <m:t>𝑑𝑆</m:t>
                        </m:r>
                      </m:num>
                      <m:den>
                        <m:r>
                          <a:rPr lang="es-MX" sz="2000" b="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s-MX" sz="20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000" b="0" i="1">
                        <a:latin typeface="Cambria Math" panose="02040503050406030204" pitchFamily="18" charset="0"/>
                      </a:rPr>
                      <m:t>𝑟𝑆</m:t>
                    </m:r>
                  </m:oMath>
                </a14:m>
                <a:r>
                  <a:rPr lang="es-MX" sz="2000" b="0" dirty="0"/>
                  <a:t>, describe el crecimiento del capital “S” cuando está a una tasa anual de interés “r” compuesto anualmente.</a:t>
                </a:r>
              </a:p>
              <a:p>
                <a:pPr marL="0" indent="0" algn="just">
                  <a:buNone/>
                </a:pPr>
                <a:endParaRPr lang="es-MX" sz="2000" dirty="0"/>
              </a:p>
              <a:p>
                <a:pPr marL="0" indent="0" algn="just">
                  <a:buNone/>
                </a:pPr>
                <a:r>
                  <a:rPr lang="es-MX" sz="2000" b="0" dirty="0"/>
                  <a:t>“</a:t>
                </a:r>
                <a:r>
                  <a:rPr lang="es-MX" sz="2000" b="0" dirty="0" smtClean="0"/>
                  <a:t>Una E.D</a:t>
                </a:r>
                <a:r>
                  <a:rPr lang="es-MX" sz="2000" b="0" dirty="0"/>
                  <a:t>. sirve como modelo matemático de muchos fenómenos distintos”</a:t>
                </a:r>
              </a:p>
              <a:p>
                <a:endParaRPr lang="es-MX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90" y="1466480"/>
                <a:ext cx="8229600" cy="4320480"/>
              </a:xfrm>
              <a:blipFill rotWithShape="0">
                <a:blip r:embed="rId2"/>
                <a:stretch>
                  <a:fillRect l="-815" r="-74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421" y="-21096"/>
            <a:ext cx="2724150" cy="16764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392" y="5668270"/>
            <a:ext cx="3491880" cy="118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12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5987" y="1052736"/>
            <a:ext cx="890850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Este material didáctico esta dirigido al alumno de ingeniería, que en su etapa formativa cursa las unidades de aprendizaje de ciencias básicas y particularmente Ecuaciones Diferenciales (ED).</a:t>
            </a:r>
          </a:p>
          <a:p>
            <a:pPr marL="0" indent="0" algn="just">
              <a:buNone/>
            </a:pPr>
            <a:endParaRPr lang="es-ES" sz="2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Este material consta de cuatro secciones, la primera una introducción a las Ecuaciones Diferenciales,  para dar paso a los conceptos básicos y aplicaciones de las mismas. Finalmente en la cuarta sección se aborda el método de solución de separación de variables. </a:t>
            </a:r>
          </a:p>
          <a:p>
            <a:pPr marL="0" indent="0" algn="just">
              <a:buNone/>
            </a:pPr>
            <a:endParaRPr lang="es-ES" sz="2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Se presentan los teoremas más importantes, que vienes a fortalecer la parte teórica, además de que se presentan ejemplos alusivos a los aspectos referidos.</a:t>
            </a:r>
          </a:p>
          <a:p>
            <a:pPr marL="0" indent="0" algn="just">
              <a:buNone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4738" y="0"/>
            <a:ext cx="8229600" cy="90872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s-MX" sz="3600" kern="0" dirty="0" smtClean="0"/>
              <a:t>Presentación</a:t>
            </a:r>
            <a:endParaRPr lang="es-MX" sz="3600" kern="0" dirty="0"/>
          </a:p>
        </p:txBody>
      </p:sp>
    </p:spTree>
    <p:extLst>
      <p:ext uri="{BB962C8B-B14F-4D97-AF65-F5344CB8AC3E}">
        <p14:creationId xmlns:p14="http://schemas.microsoft.com/office/powerpoint/2010/main" val="40572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… continuación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070446"/>
            <a:ext cx="8579296" cy="4953000"/>
          </a:xfrm>
        </p:spPr>
        <p:txBody>
          <a:bodyPr/>
          <a:lstStyle/>
          <a:p>
            <a:r>
              <a:rPr lang="es-MX" sz="2000" dirty="0" smtClean="0"/>
              <a:t>Dinámica Poblacional</a:t>
            </a:r>
          </a:p>
          <a:p>
            <a:pPr marL="0" indent="0">
              <a:buNone/>
            </a:pPr>
            <a:endParaRPr lang="es-MX" sz="2000" i="1" dirty="0">
              <a:latin typeface="Cambria Math" panose="02040503050406030204" pitchFamily="18" charset="0"/>
            </a:endParaRPr>
          </a:p>
          <a:p>
            <a:pPr marL="0" indent="0">
              <a:buNone/>
            </a:pPr>
            <a:endParaRPr lang="es-MX" sz="2000" b="0" dirty="0"/>
          </a:p>
          <a:p>
            <a:pPr marL="0" indent="0">
              <a:buNone/>
            </a:pPr>
            <a:endParaRPr lang="es-MX" sz="2000" b="0" dirty="0" smtClean="0"/>
          </a:p>
          <a:p>
            <a:endParaRPr lang="es-MX" sz="2000" dirty="0" smtClean="0"/>
          </a:p>
          <a:p>
            <a:endParaRPr lang="es-MX" sz="2000" dirty="0"/>
          </a:p>
          <a:p>
            <a:r>
              <a:rPr lang="es-MX" sz="2000" dirty="0" smtClean="0"/>
              <a:t>Ley </a:t>
            </a:r>
            <a:r>
              <a:rPr lang="es-MX" sz="2000" dirty="0"/>
              <a:t>de enfriamiento </a:t>
            </a:r>
          </a:p>
          <a:p>
            <a:pPr marL="0" indent="0">
              <a:buNone/>
            </a:pPr>
            <a:endParaRPr lang="es-MX" sz="2000" b="0" dirty="0" smtClean="0"/>
          </a:p>
          <a:p>
            <a:pPr marL="0" indent="0">
              <a:buNone/>
            </a:pPr>
            <a:endParaRPr lang="es-MX" sz="2000" b="0" dirty="0" smtClean="0"/>
          </a:p>
          <a:p>
            <a:pPr marL="0" indent="0">
              <a:buNone/>
            </a:pPr>
            <a:endParaRPr lang="es-MX" sz="2000" b="0" dirty="0" smtClean="0"/>
          </a:p>
          <a:p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63"/>
          <a:stretch/>
        </p:blipFill>
        <p:spPr>
          <a:xfrm>
            <a:off x="6275536" y="0"/>
            <a:ext cx="2857612" cy="191683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71" y="3269004"/>
            <a:ext cx="3081536" cy="173336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969" y="0"/>
            <a:ext cx="1739061" cy="191683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2"/>
          <a:stretch/>
        </p:blipFill>
        <p:spPr>
          <a:xfrm>
            <a:off x="7800324" y="4581128"/>
            <a:ext cx="1332824" cy="229129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Diagrama 7"/>
              <p:cNvGraphicFramePr/>
              <p:nvPr>
                <p:extLst>
                  <p:ext uri="{D42A27DB-BD31-4B8C-83A1-F6EECF244321}">
                    <p14:modId xmlns:p14="http://schemas.microsoft.com/office/powerpoint/2010/main" val="1102928962"/>
                  </p:ext>
                </p:extLst>
              </p:nvPr>
            </p:nvGraphicFramePr>
            <p:xfrm>
              <a:off x="827584" y="1041320"/>
              <a:ext cx="8613856" cy="203988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6" r:lo="rId7" r:qs="rId8" r:cs="rId9"/>
              </a:graphicData>
            </a:graphic>
          </p:graphicFrame>
        </mc:Choice>
        <mc:Fallback>
          <p:graphicFrame>
            <p:nvGraphicFramePr>
              <p:cNvPr id="8" name="Diagrama 7"/>
              <p:cNvGraphicFramePr/>
              <p:nvPr>
                <p:extLst>
                  <p:ext uri="{D42A27DB-BD31-4B8C-83A1-F6EECF244321}">
                    <p14:modId xmlns:p14="http://schemas.microsoft.com/office/powerpoint/2010/main" val="1102928962"/>
                  </p:ext>
                </p:extLst>
              </p:nvPr>
            </p:nvGraphicFramePr>
            <p:xfrm>
              <a:off x="827584" y="1041320"/>
              <a:ext cx="8613856" cy="203988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1" r:lo="rId7" r:qs="rId8" r:cs="rId9"/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Diagrama 10"/>
              <p:cNvGraphicFramePr/>
              <p:nvPr>
                <p:extLst>
                  <p:ext uri="{D42A27DB-BD31-4B8C-83A1-F6EECF244321}">
                    <p14:modId xmlns:p14="http://schemas.microsoft.com/office/powerpoint/2010/main" val="2874201643"/>
                  </p:ext>
                </p:extLst>
              </p:nvPr>
            </p:nvGraphicFramePr>
            <p:xfrm>
              <a:off x="243147" y="3635766"/>
              <a:ext cx="6273069" cy="316190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</mc:Choice>
        <mc:Fallback>
          <p:graphicFrame>
            <p:nvGraphicFramePr>
              <p:cNvPr id="11" name="Diagrama 10"/>
              <p:cNvGraphicFramePr/>
              <p:nvPr>
                <p:extLst>
                  <p:ext uri="{D42A27DB-BD31-4B8C-83A1-F6EECF244321}">
                    <p14:modId xmlns:p14="http://schemas.microsoft.com/office/powerpoint/2010/main" val="2874201643"/>
                  </p:ext>
                </p:extLst>
              </p:nvPr>
            </p:nvGraphicFramePr>
            <p:xfrm>
              <a:off x="243147" y="3635766"/>
              <a:ext cx="6273069" cy="316190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7" r:lo="rId13" r:qs="rId14" r:cs="rId1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3219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… continuación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0" y="1052735"/>
                <a:ext cx="8172400" cy="5744939"/>
              </a:xfrm>
            </p:spPr>
            <p:txBody>
              <a:bodyPr/>
              <a:lstStyle/>
              <a:p>
                <a:r>
                  <a:rPr lang="es-MX" sz="2000" dirty="0" smtClean="0"/>
                  <a:t>Propagación de una enfermedad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s-MX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𝒅𝒙</m:t>
                        </m:r>
                      </m:num>
                      <m:den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𝒅𝒕</m:t>
                        </m:r>
                      </m:den>
                    </m:f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𝒌𝒙𝒚</m:t>
                    </m:r>
                  </m:oMath>
                </a14:m>
                <a:r>
                  <a:rPr lang="es-MX" sz="2400" dirty="0" smtClean="0"/>
                  <a:t> </a:t>
                </a:r>
              </a:p>
              <a:p>
                <a:pPr marL="0" indent="0" algn="just">
                  <a:buNone/>
                </a:pPr>
                <a:endParaRPr lang="es-MX" sz="2000" b="0" dirty="0"/>
              </a:p>
              <a:p>
                <a:pPr marL="0" indent="0" algn="just">
                  <a:buNone/>
                </a:pPr>
                <a:endParaRPr lang="es-MX" sz="2000" b="0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52735"/>
                <a:ext cx="8172400" cy="5744939"/>
              </a:xfrm>
              <a:blipFill rotWithShape="0">
                <a:blip r:embed="rId2"/>
                <a:stretch>
                  <a:fillRect l="-671" t="-63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-1"/>
            <a:ext cx="2411760" cy="240704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831" y="20042"/>
            <a:ext cx="1934369" cy="175277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Marcador de contenido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15427724"/>
                  </p:ext>
                </p:extLst>
              </p:nvPr>
            </p:nvGraphicFramePr>
            <p:xfrm>
              <a:off x="-27938" y="2082688"/>
              <a:ext cx="8579296" cy="483981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5" r:lo="rId6" r:qs="rId7" r:cs="rId8"/>
              </a:graphicData>
            </a:graphic>
          </p:graphicFrame>
        </mc:Choice>
        <mc:Fallback>
          <p:graphicFrame>
            <p:nvGraphicFramePr>
              <p:cNvPr id="9" name="Marcador de contenido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15427724"/>
                  </p:ext>
                </p:extLst>
              </p:nvPr>
            </p:nvGraphicFramePr>
            <p:xfrm>
              <a:off x="-27938" y="2082688"/>
              <a:ext cx="8579296" cy="483981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0" r:lo="rId6" r:qs="rId7" r:cs="rId8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4055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     … continuación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899592" y="1230379"/>
                <a:ext cx="7272808" cy="4953000"/>
              </a:xfrm>
            </p:spPr>
            <p:txBody>
              <a:bodyPr/>
              <a:lstStyle/>
              <a:p>
                <a:r>
                  <a:rPr lang="es-MX" sz="2000" dirty="0" smtClean="0"/>
                  <a:t>Cuerpos en caída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MX" sz="2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000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s-MX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r>
                            <a:rPr lang="es-MX" sz="2000" b="1" i="1" smtClean="0"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MX" sz="2000" b="1" i="1" smtClean="0">
                          <a:latin typeface="Cambria Math" panose="02040503050406030204" pitchFamily="18" charset="0"/>
                        </a:rPr>
                        <m:t>𝒈</m:t>
                      </m:r>
                    </m:oMath>
                  </m:oMathPara>
                </a14:m>
                <a:endParaRPr lang="es-MX" sz="2000" b="1" dirty="0" smtClean="0"/>
              </a:p>
              <a:p>
                <a:pPr marL="0" indent="0" algn="just">
                  <a:buNone/>
                </a:pPr>
                <a:r>
                  <a:rPr lang="es-MX" sz="2000" b="0" dirty="0" smtClean="0"/>
                  <a:t>Partiendo de la primera y segunda Ley de </a:t>
                </a:r>
                <a:r>
                  <a:rPr lang="es-MX" sz="2000" b="0" dirty="0" smtClean="0"/>
                  <a:t>Newton y </a:t>
                </a:r>
                <a:r>
                  <a:rPr lang="es-MX" sz="2000" b="0" dirty="0" smtClean="0"/>
                  <a:t>suponiendo que se arroja una roca hacia arriba dese el techo de un edificio, ¿Cuál es la posición </a:t>
                </a:r>
                <a14:m>
                  <m:oMath xmlns:m="http://schemas.openxmlformats.org/officeDocument/2006/math"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MX" sz="2000" b="0" dirty="0" smtClean="0"/>
                  <a:t> de la piedra respecto al suelo al tiempo </a:t>
                </a:r>
                <a14:m>
                  <m:oMath xmlns:m="http://schemas.openxmlformats.org/officeDocument/2006/math">
                    <m:r>
                      <a:rPr lang="es-MX" sz="20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s-MX" sz="2000" b="0" dirty="0" smtClean="0"/>
                  <a:t>?</a:t>
                </a:r>
              </a:p>
              <a:p>
                <a:pPr marL="0" indent="0" algn="just">
                  <a:buNone/>
                </a:pPr>
                <a:endParaRPr lang="es-MX" sz="2000" b="0" dirty="0" smtClean="0"/>
              </a:p>
              <a:p>
                <a:pPr marL="0" indent="0" algn="just">
                  <a:buNone/>
                </a:pPr>
                <a:r>
                  <a:rPr lang="es-MX" sz="2000" b="0" dirty="0" smtClean="0"/>
                  <a:t>La aceleración de la roca es la segunda derivada, suponiendo que la dirección hacia arriba es positiva y que no hay otra fuerza.</a:t>
                </a:r>
                <a:endParaRPr lang="es-MX" sz="2000" b="0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9592" y="1230379"/>
                <a:ext cx="7272808" cy="4953000"/>
              </a:xfrm>
              <a:blipFill rotWithShape="0">
                <a:blip r:embed="rId2"/>
                <a:stretch>
                  <a:fillRect l="-922" t="-739" r="-83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434" y="4676775"/>
            <a:ext cx="1666875" cy="21812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3" y="1844824"/>
            <a:ext cx="2438400" cy="21907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93" y="18257"/>
            <a:ext cx="2915816" cy="218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29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Condiciones Iniciales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1169789"/>
            <a:ext cx="8352928" cy="4953000"/>
          </a:xfrm>
        </p:spPr>
        <p:txBody>
          <a:bodyPr/>
          <a:lstStyle/>
          <a:p>
            <a:pPr algn="just"/>
            <a:endParaRPr lang="es-MX" sz="1800" b="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97151"/>
            <a:ext cx="1994232" cy="200052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928" y="5441499"/>
            <a:ext cx="3434261" cy="148028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905" y="5284798"/>
            <a:ext cx="1561331" cy="15964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Marcador de contenido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96084018"/>
                  </p:ext>
                </p:extLst>
              </p:nvPr>
            </p:nvGraphicFramePr>
            <p:xfrm>
              <a:off x="255712" y="207969"/>
              <a:ext cx="8507288" cy="567293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5" r:lo="rId6" r:qs="rId7" r:cs="rId8"/>
              </a:graphicData>
            </a:graphic>
          </p:graphicFrame>
        </mc:Choice>
        <mc:Fallback>
          <p:graphicFrame>
            <p:nvGraphicFramePr>
              <p:cNvPr id="10" name="Marcador de contenido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96084018"/>
                  </p:ext>
                </p:extLst>
              </p:nvPr>
            </p:nvGraphicFramePr>
            <p:xfrm>
              <a:off x="255712" y="207969"/>
              <a:ext cx="8507288" cy="567293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0" r:lo="rId6" r:qs="rId7" r:cs="rId8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6272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dirty="0" smtClean="0"/>
              <a:t>4. Ecuaciones Diferenciales de Variables Separables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85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9" name="Marcador de contenido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8224" y="1354468"/>
            <a:ext cx="2555776" cy="1460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269949" y="140998"/>
            <a:ext cx="6491064" cy="563562"/>
          </a:xfrm>
        </p:spPr>
        <p:txBody>
          <a:bodyPr/>
          <a:lstStyle/>
          <a:p>
            <a:r>
              <a:rPr lang="es-MX" dirty="0" smtClean="0"/>
              <a:t>4.1. Conocimientos previos</a:t>
            </a:r>
            <a:endParaRPr lang="es-MX" dirty="0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8" name="Marcador de contenid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986186"/>
              </p:ext>
            </p:extLst>
          </p:nvPr>
        </p:nvGraphicFramePr>
        <p:xfrm>
          <a:off x="-1188640" y="842167"/>
          <a:ext cx="8784976" cy="5955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0433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38" y="188640"/>
            <a:ext cx="6172200" cy="563562"/>
          </a:xfrm>
        </p:spPr>
        <p:txBody>
          <a:bodyPr/>
          <a:lstStyle/>
          <a:p>
            <a:r>
              <a:rPr lang="es-MX" dirty="0" smtClean="0"/>
              <a:t>4.2. Método de Variables Separables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07816361"/>
                  </p:ext>
                </p:extLst>
              </p:nvPr>
            </p:nvGraphicFramePr>
            <p:xfrm>
              <a:off x="457200" y="1371600"/>
              <a:ext cx="8229600" cy="4953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07816361"/>
                  </p:ext>
                </p:extLst>
              </p:nvPr>
            </p:nvGraphicFramePr>
            <p:xfrm>
              <a:off x="457200" y="1371600"/>
              <a:ext cx="8229600" cy="4953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1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309331" y="1069402"/>
                <a:ext cx="8229600" cy="4953000"/>
              </a:xfrm>
            </p:spPr>
            <p:txBody>
              <a:bodyPr/>
              <a:lstStyle/>
              <a:p>
                <a:r>
                  <a:rPr lang="es-MX" dirty="0" smtClean="0"/>
                  <a:t>Determinar si las siguientes E.D. son o no, de variables separables</a:t>
                </a:r>
              </a:p>
              <a:p>
                <a:pPr marL="971550" lvl="1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MX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s-MX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+4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</m:oMath>
                </a14:m>
                <a:endParaRPr lang="es-MX" dirty="0" smtClean="0"/>
              </a:p>
              <a:p>
                <a:pPr marL="971550" lvl="1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s-MX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𝑠𝑒𝑛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9331" y="1069402"/>
                <a:ext cx="8229600" cy="4953000"/>
              </a:xfrm>
              <a:blipFill rotWithShape="0">
                <a:blip r:embed="rId2"/>
                <a:stretch>
                  <a:fillRect l="-1333" t="-123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Diagrama 6"/>
              <p:cNvGraphicFramePr/>
              <p:nvPr>
                <p:extLst>
                  <p:ext uri="{D42A27DB-BD31-4B8C-83A1-F6EECF244321}">
                    <p14:modId xmlns:p14="http://schemas.microsoft.com/office/powerpoint/2010/main" val="1067909774"/>
                  </p:ext>
                </p:extLst>
              </p:nvPr>
            </p:nvGraphicFramePr>
            <p:xfrm>
              <a:off x="1023546" y="3501008"/>
              <a:ext cx="7364878" cy="297599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7" name="Diagrama 6"/>
              <p:cNvGraphicFramePr/>
              <p:nvPr>
                <p:extLst>
                  <p:ext uri="{D42A27DB-BD31-4B8C-83A1-F6EECF244321}">
                    <p14:modId xmlns:p14="http://schemas.microsoft.com/office/powerpoint/2010/main" val="1067909774"/>
                  </p:ext>
                </p:extLst>
              </p:nvPr>
            </p:nvGraphicFramePr>
            <p:xfrm>
              <a:off x="1023546" y="3501008"/>
              <a:ext cx="7364878" cy="297599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pic>
        <p:nvPicPr>
          <p:cNvPr id="8" name="Imagen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017" y="1992780"/>
            <a:ext cx="2981325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79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4.3. Ejemplo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pic>
        <p:nvPicPr>
          <p:cNvPr id="7" name="Picture 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615" y="1411002"/>
            <a:ext cx="2606824" cy="227517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353839" y="1209675"/>
                <a:ext cx="8229600" cy="4953000"/>
              </a:xfrm>
            </p:spPr>
            <p:txBody>
              <a:bodyPr/>
              <a:lstStyle/>
              <a:p>
                <a:r>
                  <a:rPr lang="es-MX" sz="2400" dirty="0" smtClean="0"/>
                  <a:t>Resolver la siguiente E.D. por el método de separación de variables</a:t>
                </a:r>
              </a:p>
              <a:p>
                <a:endParaRPr lang="es-MX" sz="2400" dirty="0" smtClean="0"/>
              </a:p>
              <a:p>
                <a:pPr marL="0" indent="0" algn="ctr">
                  <a:buNone/>
                </a:pPr>
                <a:r>
                  <a:rPr lang="es-MX" sz="2400" dirty="0" smtClean="0"/>
                  <a:t> </a:t>
                </a:r>
                <a14:m>
                  <m:oMath xmlns:m="http://schemas.openxmlformats.org/officeDocument/2006/math"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𝒙</m:t>
                    </m:r>
                    <m:sSup>
                      <m:sSup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´</m:t>
                        </m:r>
                      </m:sup>
                    </m:sSup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𝟐</m:t>
                    </m:r>
                    <m:sSup>
                      <m:sSup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endParaRPr lang="es-MX" sz="2400" b="1" dirty="0" smtClean="0"/>
              </a:p>
              <a:p>
                <a:pPr marL="0" indent="0">
                  <a:buNone/>
                </a:pPr>
                <a:r>
                  <a:rPr lang="es-MX" sz="2400" i="1" u="sng" dirty="0" smtClean="0">
                    <a:solidFill>
                      <a:schemeClr val="accent3"/>
                    </a:solidFill>
                  </a:rPr>
                  <a:t>Solución:</a:t>
                </a:r>
              </a:p>
              <a:p>
                <a:pPr marL="0" indent="0">
                  <a:buNone/>
                </a:pPr>
                <a:endParaRPr lang="es-MX" sz="2400" b="0" dirty="0" smtClean="0">
                  <a:solidFill>
                    <a:schemeClr val="accent3"/>
                  </a:solidFill>
                </a:endParaRPr>
              </a:p>
              <a:p>
                <a:pPr marL="0" indent="0">
                  <a:buNone/>
                </a:pPr>
                <a:r>
                  <a:rPr lang="es-MX" sz="2400" b="0" dirty="0" smtClean="0">
                    <a:solidFill>
                      <a:srgbClr val="C00000"/>
                    </a:solidFill>
                  </a:rPr>
                  <a:t>1. En este caso, </a:t>
                </a:r>
                <a:r>
                  <a:rPr lang="es-MX" sz="2400" b="0" dirty="0" err="1" smtClean="0">
                    <a:solidFill>
                      <a:srgbClr val="C00000"/>
                    </a:solidFill>
                  </a:rPr>
                  <a:t>sera</a:t>
                </a:r>
                <a:r>
                  <a:rPr lang="es-MX" sz="2400" b="0" dirty="0" smtClean="0">
                    <a:solidFill>
                      <a:srgbClr val="C00000"/>
                    </a:solidFill>
                  </a:rPr>
                  <a:t> preferible, escribir la E.D. utilizando la notación de Leibniz:</a:t>
                </a:r>
              </a:p>
              <a:p>
                <a:pPr marL="0" indent="0">
                  <a:buNone/>
                </a:pPr>
                <a:endParaRPr lang="es-MX" sz="2400" b="0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f>
                        <m:fPr>
                          <m:ctrlPr>
                            <a:rPr lang="es-MX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s-MX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s-MX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sSup>
                        <m:sSupPr>
                          <m:ctrlPr>
                            <a:rPr lang="es-MX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MX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s-MX" sz="2400" b="0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s-MX" sz="2400" b="0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s-MX" sz="2400" b="0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s-MX" sz="2400" b="0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s-MX" sz="2000" b="0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s-MX" sz="2000" b="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3839" y="1209675"/>
                <a:ext cx="8229600" cy="4953000"/>
              </a:xfrm>
              <a:blipFill rotWithShape="0">
                <a:blip r:embed="rId3"/>
                <a:stretch>
                  <a:fillRect l="-1111" t="-98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914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…continuación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052736"/>
                <a:ext cx="8229600" cy="4953000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s-MX" sz="2400" b="0" dirty="0">
                    <a:solidFill>
                      <a:srgbClr val="C00000"/>
                    </a:solidFill>
                  </a:rPr>
                  <a:t>2. Por medio de pasos </a:t>
                </a:r>
                <a:r>
                  <a:rPr lang="es-MX" sz="2400" b="0" dirty="0" err="1">
                    <a:solidFill>
                      <a:srgbClr val="C00000"/>
                    </a:solidFill>
                  </a:rPr>
                  <a:t>algebráicos</a:t>
                </a:r>
                <a:r>
                  <a:rPr lang="es-MX" sz="2400" b="0" dirty="0">
                    <a:solidFill>
                      <a:srgbClr val="C00000"/>
                    </a:solidFill>
                  </a:rPr>
                  <a:t>, </a:t>
                </a:r>
                <a:r>
                  <a:rPr lang="es-MX" sz="2400" b="0" dirty="0" smtClean="0">
                    <a:solidFill>
                      <a:srgbClr val="C00000"/>
                    </a:solidFill>
                  </a:rPr>
                  <a:t>y tras varios pasos, se </a:t>
                </a:r>
                <a:r>
                  <a:rPr lang="es-MX" sz="2400" b="0" dirty="0">
                    <a:solidFill>
                      <a:srgbClr val="C00000"/>
                    </a:solidFill>
                  </a:rPr>
                  <a:t>debe de </a:t>
                </a:r>
                <a:r>
                  <a:rPr lang="es-MX" sz="2400" b="0" dirty="0" smtClean="0">
                    <a:solidFill>
                      <a:srgbClr val="C00000"/>
                    </a:solidFill>
                  </a:rPr>
                  <a:t>buscar separar las variables, </a:t>
                </a:r>
                <a:r>
                  <a:rPr lang="es-MX" sz="2400" b="0" dirty="0">
                    <a:solidFill>
                      <a:srgbClr val="C00000"/>
                    </a:solidFill>
                  </a:rPr>
                  <a:t>es decir; de </a:t>
                </a:r>
                <a:r>
                  <a:rPr lang="es-MX" sz="2400" b="0" dirty="0" smtClean="0">
                    <a:solidFill>
                      <a:srgbClr val="C00000"/>
                    </a:solidFill>
                  </a:rPr>
                  <a:t>un </a:t>
                </a:r>
                <a:r>
                  <a:rPr lang="es-MX" sz="2400" b="0" dirty="0">
                    <a:solidFill>
                      <a:srgbClr val="C00000"/>
                    </a:solidFill>
                  </a:rPr>
                  <a:t>lado de la igualdad los términos en “x” y del otro lado los términos en “y</a:t>
                </a:r>
                <a:r>
                  <a:rPr lang="es-MX" sz="2400" b="0" dirty="0" smtClean="0">
                    <a:solidFill>
                      <a:srgbClr val="C00000"/>
                    </a:solidFill>
                  </a:rPr>
                  <a:t>”</a:t>
                </a:r>
              </a:p>
              <a:p>
                <a:pPr marL="0" indent="0">
                  <a:buNone/>
                </a:pPr>
                <a:r>
                  <a:rPr lang="es-MX" sz="2400" b="0" dirty="0" smtClean="0">
                    <a:solidFill>
                      <a:srgbClr val="FFC000"/>
                    </a:solidFill>
                  </a:rPr>
                  <a:t>Factorizando: </a:t>
                </a:r>
                <a14:m>
                  <m:oMath xmlns:m="http://schemas.openxmlformats.org/officeDocument/2006/math"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𝒙</m:t>
                    </m:r>
                    <m:f>
                      <m:f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𝒅𝒚</m:t>
                        </m:r>
                      </m:num>
                      <m:den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𝒅𝒙</m:t>
                        </m:r>
                      </m:den>
                    </m:f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400" b="1" i="1" smtClean="0">
                        <a:latin typeface="Cambria Math" panose="02040503050406030204" pitchFamily="18" charset="0"/>
                      </a:rPr>
                      <m:t>𝒚</m:t>
                    </m:r>
                    <m:d>
                      <m:dPr>
                        <m:ctrlPr>
                          <a:rPr lang="es-MX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es-MX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sz="24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s-MX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</m:oMath>
                </a14:m>
                <a:endParaRPr lang="es-MX" sz="2400" b="1" dirty="0" smtClean="0"/>
              </a:p>
              <a:p>
                <a:pPr marL="0" indent="0">
                  <a:buNone/>
                </a:pPr>
                <a:endParaRPr lang="es-MX" sz="2400" b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𝒅𝒚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sSup>
                            <m:sSup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𝒅𝒙</m:t>
                      </m:r>
                    </m:oMath>
                  </m:oMathPara>
                </a14:m>
                <a:endParaRPr lang="es-MX" sz="2400" b="1" dirty="0" smtClean="0"/>
              </a:p>
              <a:p>
                <a:pPr marL="0" indent="0">
                  <a:buNone/>
                </a:pPr>
                <a:endParaRPr lang="es-MX" sz="2400" b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𝒙</m:t>
                      </m:r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sSup>
                            <m:sSup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𝒅𝒙</m:t>
                      </m:r>
                    </m:oMath>
                  </m:oMathPara>
                </a14:m>
                <a:endParaRPr lang="es-MX" sz="2400" b="1" dirty="0" smtClean="0"/>
              </a:p>
              <a:p>
                <a:pPr marL="0" indent="0">
                  <a:buNone/>
                </a:pPr>
                <a:r>
                  <a:rPr lang="es-MX" sz="2400" b="0" dirty="0" smtClean="0">
                    <a:solidFill>
                      <a:srgbClr val="FFC000"/>
                    </a:solidFill>
                  </a:rPr>
                  <a:t>Se han separado las variables¡¡¡</a:t>
                </a:r>
              </a:p>
              <a:p>
                <a:pPr marL="0" indent="0">
                  <a:buNone/>
                </a:pPr>
                <a:endParaRPr lang="es-MX" sz="2400" b="0" i="1" dirty="0">
                  <a:solidFill>
                    <a:srgbClr val="FFC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sSup>
                            <m:sSup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den>
                      </m:f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𝒅𝒙</m:t>
                      </m:r>
                    </m:oMath>
                  </m:oMathPara>
                </a14:m>
                <a:endParaRPr lang="es-MX" sz="2400" b="1" dirty="0" smtClean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052736"/>
                <a:ext cx="8229600" cy="4953000"/>
              </a:xfrm>
              <a:blipFill rotWithShape="0">
                <a:blip r:embed="rId2"/>
                <a:stretch>
                  <a:fillRect l="-1185" t="-985" r="-1111" b="-837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81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25" y="3241752"/>
            <a:ext cx="3607048" cy="360704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4738" y="0"/>
            <a:ext cx="8229600" cy="908720"/>
          </a:xfrm>
        </p:spPr>
        <p:txBody>
          <a:bodyPr>
            <a:normAutofit/>
          </a:bodyPr>
          <a:lstStyle/>
          <a:p>
            <a:r>
              <a:rPr lang="es-MX" sz="3600" b="1" dirty="0" smtClean="0"/>
              <a:t>Contenido</a:t>
            </a:r>
            <a:endParaRPr lang="es-MX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7049" y="1628800"/>
            <a:ext cx="8229600" cy="561662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Conceptos Básicos sobre Ecuaciones Diferenciales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Aplicaciones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Solución por el método de separación de variables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Referencias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793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…continuación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229600" cy="49530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sz="2400" b="0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Se procede a integrar: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𝒅𝒚</m:t>
                              </m:r>
                            </m:num>
                            <m:den>
                              <m:r>
                                <a:rPr lang="es-MX" sz="2400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den>
                          </m:f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s-MX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eqArr>
                                <m:eqArrPr>
                                  <m:ctrlP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f>
                                    <m:fPr>
                                      <m:ctrlPr>
                                        <a:rPr lang="es-MX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MX" sz="2400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s-MX" sz="2400" i="1"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  <m:sSup>
                                        <m:sSupPr>
                                          <m:ctrlPr>
                                            <a:rPr lang="es-MX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MX" sz="2400" i="1">
                                              <a:latin typeface="Cambria Math" panose="02040503050406030204" pitchFamily="18" charset="0"/>
                                            </a:rPr>
                                            <m:t>𝒙</m:t>
                                          </m:r>
                                        </m:e>
                                        <m:sup>
                                          <m:r>
                                            <a:rPr lang="es-MX" sz="2400" i="1"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  <m:r>
                                        <a:rPr lang="es-MX" sz="24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s-MX" sz="2400" i="1"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  <m:r>
                                        <a:rPr lang="es-MX" sz="2400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r>
                                        <a:rPr lang="es-MX" sz="2400" i="1"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den>
                                  </m:f>
                                  <m:r>
                                    <a:rPr lang="es-MX" sz="2400" i="1">
                                      <a:latin typeface="Cambria Math" panose="02040503050406030204" pitchFamily="18" charset="0"/>
                                    </a:rPr>
                                    <m:t>𝒅𝒙</m:t>
                                  </m:r>
                                </m:e>
                                <m:e/>
                              </m:eqArr>
                            </m:e>
                          </m:nary>
                        </m:e>
                      </m:nary>
                    </m:oMath>
                  </m:oMathPara>
                </a14:m>
                <a:endParaRPr lang="es-MX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i="1">
                          <a:latin typeface="Cambria Math" panose="02040503050406030204" pitchFamily="18" charset="0"/>
                        </a:rPr>
                        <m:t>𝑳𝒏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s-MX" sz="2400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MX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𝑳𝒏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sz="2400" i="1">
                          <a:latin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es-MX" sz="2400" dirty="0"/>
              </a:p>
              <a:p>
                <a:pPr marL="0" indent="0">
                  <a:buNone/>
                </a:pPr>
                <a:endParaRPr lang="es-MX" sz="2400" dirty="0" smtClean="0">
                  <a:solidFill>
                    <a:srgbClr val="FFC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s-MX" sz="2400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Ahora se realiza el álgebra para dejar a la variable “y” en forma explícita: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𝑳𝒏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p>
                      </m:sSup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sSup>
                            <m:sSup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𝑳𝒏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sup>
                      </m:sSup>
                    </m:oMath>
                  </m:oMathPara>
                </a14:m>
                <a:endParaRPr lang="es-MX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sSup>
                            <m:sSup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sup>
                      </m:sSup>
                      <m:sSup>
                        <m:sSup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𝑳𝒏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p>
                      </m:sSup>
                      <m:sSup>
                        <m:sSup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sup>
                      </m:sSup>
                    </m:oMath>
                  </m:oMathPara>
                </a14:m>
                <a:endParaRPr lang="es-MX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sSup>
                            <m:sSup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sup>
                      </m:sSup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s-MX" sz="2400" b="1" dirty="0" smtClean="0"/>
              </a:p>
              <a:p>
                <a:pPr marL="0" indent="0">
                  <a:buNone/>
                </a:pPr>
                <a:r>
                  <a:rPr lang="es-MX" sz="2400" b="1" dirty="0" smtClean="0">
                    <a:solidFill>
                      <a:srgbClr val="FFC000"/>
                    </a:solidFill>
                    <a:latin typeface="Cambria Math" panose="02040503050406030204" pitchFamily="18" charset="0"/>
                  </a:rPr>
                  <a:t>Finalmente se llaga a las solución general de la E.D.  planteada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𝒙</m:t>
                      </m:r>
                      <m:sSup>
                        <m:sSupPr>
                          <m:ctrlPr>
                            <a:rPr lang="es-MX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sSup>
                            <m:sSupPr>
                              <m:ctrlP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MX" sz="24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sup>
                      </m:sSup>
                      <m:r>
                        <a:rPr lang="es-MX" sz="24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MX" sz="2400" dirty="0" smtClean="0"/>
              </a:p>
              <a:p>
                <a:pPr marL="0" indent="0">
                  <a:buNone/>
                </a:pPr>
                <a:r>
                  <a:rPr lang="es-MX" dirty="0" smtClean="0"/>
                  <a:t> 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229600" cy="4953000"/>
              </a:xfrm>
              <a:blipFill rotWithShape="0">
                <a:blip r:embed="rId2"/>
                <a:stretch>
                  <a:fillRect l="-1111" t="-985" r="-1556" b="-628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05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6832" y="851862"/>
            <a:ext cx="82809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Borrelli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R.L. y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Courtney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S. Coleman. (2005). Ecuaciones Diferenciales Una perspectiva de modelación. Traducción: Juárez P.Y. México: Oxford.</a:t>
            </a:r>
          </a:p>
          <a:p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000" dirty="0" smtClean="0"/>
          </a:p>
          <a:p>
            <a:r>
              <a:rPr lang="es-MX" sz="2000" dirty="0" err="1" smtClean="0"/>
              <a:t>Zill</a:t>
            </a:r>
            <a:r>
              <a:rPr lang="es-MX" sz="2000" dirty="0" smtClean="0"/>
              <a:t>, D. G. y Wright, W.S. (2015). Ecuaciones Diferenciales con problemas con valores en la frontera. Octava Edición. México</a:t>
            </a:r>
            <a:r>
              <a:rPr lang="es-MX" sz="2000" dirty="0"/>
              <a:t>: </a:t>
            </a:r>
            <a:r>
              <a:rPr lang="es-MX" sz="2000" dirty="0" smtClean="0"/>
              <a:t>CENGAGE </a:t>
            </a:r>
            <a:r>
              <a:rPr lang="es-MX" sz="2000" dirty="0" err="1" smtClean="0"/>
              <a:t>Learning</a:t>
            </a:r>
            <a:r>
              <a:rPr lang="es-MX" sz="2000" dirty="0" smtClean="0"/>
              <a:t>.</a:t>
            </a:r>
            <a:endParaRPr lang="es-MX" sz="2000" dirty="0"/>
          </a:p>
          <a:p>
            <a:endParaRPr lang="es-ES" sz="20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sz="20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sz="20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s-E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57" y="5082158"/>
            <a:ext cx="5905793" cy="177584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2 Subtítulo"/>
          <p:cNvSpPr txBox="1">
            <a:spLocks/>
          </p:cNvSpPr>
          <p:nvPr/>
        </p:nvSpPr>
        <p:spPr bwMode="auto">
          <a:xfrm>
            <a:off x="522350" y="0"/>
            <a:ext cx="792088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s-MX" sz="3600" kern="0" dirty="0" smtClean="0">
                <a:solidFill>
                  <a:schemeClr val="bg1"/>
                </a:solidFill>
              </a:rPr>
              <a:t> 5. </a:t>
            </a:r>
            <a:r>
              <a:rPr lang="es-MX" sz="3600" kern="0" dirty="0" err="1" smtClean="0">
                <a:solidFill>
                  <a:schemeClr val="bg1"/>
                </a:solidFill>
              </a:rPr>
              <a:t>Refefencias</a:t>
            </a:r>
            <a:endParaRPr lang="es-MX" sz="3600" kern="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512" y="3635355"/>
            <a:ext cx="1838325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2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sz="4800" dirty="0" smtClean="0"/>
              <a:t>1. Introducción</a:t>
            </a:r>
            <a:endParaRPr lang="es-MX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02468720"/>
                  </p:ext>
                </p:extLst>
              </p:nvPr>
            </p:nvGraphicFramePr>
            <p:xfrm>
              <a:off x="251520" y="1196752"/>
              <a:ext cx="8784976" cy="512784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02468720"/>
                  </p:ext>
                </p:extLst>
              </p:nvPr>
            </p:nvGraphicFramePr>
            <p:xfrm>
              <a:off x="251520" y="1196752"/>
              <a:ext cx="8784976" cy="512784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1.1. Introducción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8814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82767822"/>
                  </p:ext>
                </p:extLst>
              </p:nvPr>
            </p:nvGraphicFramePr>
            <p:xfrm>
              <a:off x="457200" y="1371600"/>
              <a:ext cx="8229600" cy="4953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6" name="Marcador de contenido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82767822"/>
                  </p:ext>
                </p:extLst>
              </p:nvPr>
            </p:nvGraphicFramePr>
            <p:xfrm>
              <a:off x="457200" y="1371600"/>
              <a:ext cx="8229600" cy="4953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521896" cy="563562"/>
          </a:xfrm>
        </p:spPr>
        <p:txBody>
          <a:bodyPr/>
          <a:lstStyle/>
          <a:p>
            <a:r>
              <a:rPr lang="es-MX" sz="2800" dirty="0" smtClean="0"/>
              <a:t>1.2. Problema básico del curso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307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dirty="0" smtClean="0"/>
              <a:t>2. Conceptos Básicos sobre Ecuaciones Diferenciales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8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2 Subtítulo"/>
          <p:cNvSpPr txBox="1">
            <a:spLocks/>
          </p:cNvSpPr>
          <p:nvPr/>
        </p:nvSpPr>
        <p:spPr bwMode="auto">
          <a:xfrm>
            <a:off x="107504" y="72293"/>
            <a:ext cx="6542881" cy="102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7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buNone/>
            </a:pPr>
            <a:r>
              <a:rPr lang="es-MX" sz="6700" kern="0" dirty="0" smtClean="0">
                <a:solidFill>
                  <a:schemeClr val="bg1"/>
                </a:solidFill>
              </a:rPr>
              <a:t>2.1. Definición de Ecuación Diferencial</a:t>
            </a:r>
            <a:r>
              <a:rPr lang="es-MX" sz="67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(E.D.) </a:t>
            </a:r>
            <a:endParaRPr lang="es-MX" sz="51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3600" kern="0" dirty="0">
              <a:solidFill>
                <a:schemeClr val="bg1"/>
              </a:solidFill>
            </a:endParaRPr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-34834" y="1240744"/>
            <a:ext cx="8462540" cy="5537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  <a:p>
            <a:pPr marL="971550" lvl="1" indent="-514350" algn="just">
              <a:buFont typeface="+mj-lt"/>
              <a:buAutoNum type="arabicPeriod"/>
            </a:pPr>
            <a:endParaRPr lang="es-MX" dirty="0">
              <a:solidFill>
                <a:schemeClr val="tx1"/>
              </a:solidFill>
            </a:endParaRPr>
          </a:p>
          <a:p>
            <a:pPr lvl="1" algn="just"/>
            <a:endParaRPr lang="es-MX" dirty="0" smtClean="0">
              <a:solidFill>
                <a:schemeClr val="tx1"/>
              </a:solidFill>
            </a:endParaRPr>
          </a:p>
          <a:p>
            <a:pPr lvl="1" algn="just"/>
            <a:endParaRPr lang="es-MX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-51091" y="1097555"/>
                <a:ext cx="8936406" cy="4953000"/>
              </a:xfrm>
            </p:spPr>
            <p:txBody>
              <a:bodyPr/>
              <a:lstStyle/>
              <a:p>
                <a:r>
                  <a:rPr lang="es-MX" sz="2400" dirty="0" smtClean="0"/>
                  <a:t>Una Ecuación Diferencial (E.D.) es aquella donde intervienen derivadas o diferenciales de una o más variables respecto a una o más variables independientes.</a:t>
                </a:r>
              </a:p>
              <a:p>
                <a:endParaRPr lang="es-MX" sz="24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´´</m:t>
                        </m:r>
                      </m:sup>
                    </m:sSup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𝑠𝑒𝑛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𝑥𝑦</m:t>
                        </m:r>
                      </m:e>
                    </m:d>
                    <m:sSup>
                      <m:sSup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´</m:t>
                        </m:r>
                      </m:sup>
                    </m:sSup>
                  </m:oMath>
                </a14:m>
                <a:r>
                  <a:rPr lang="es-MX" sz="2400" dirty="0" smtClean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MX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4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s-MX" sz="2400" b="0" i="1" dirty="0" smtClean="0">
                            <a:latin typeface="Cambria Math" panose="02040503050406030204" pitchFamily="18" charset="0"/>
                          </a:rPr>
                          <m:t>´</m:t>
                        </m:r>
                      </m:sup>
                    </m:sSup>
                    <m:r>
                      <a:rPr lang="es-MX" sz="24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s-MX" sz="2400" b="0" i="0" dirty="0" smtClean="0">
                        <a:latin typeface="Cambria Math" panose="02040503050406030204" pitchFamily="18" charset="0"/>
                      </a:rPr>
                      <m:t>ln</m:t>
                    </m:r>
                    <m:f>
                      <m:fPr>
                        <m:ctrlPr>
                          <a:rPr lang="es-MX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s-MX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s-MX" sz="24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𝑣𝑤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´´´−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𝑠𝑒𝑛</m:t>
                    </m:r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𝑣𝑤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´´+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´=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𝑙𝑛</m:t>
                    </m:r>
                    <m:f>
                      <m:f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num>
                      <m:den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endParaRPr lang="es-MX" sz="24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´´−2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´´+4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s-MX" sz="2400" b="0" dirty="0" smtClean="0"/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𝑠𝑒𝑛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𝑥𝑦</m:t>
                        </m:r>
                      </m:e>
                    </m:d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−(</m:t>
                    </m:r>
                    <m:r>
                      <a:rPr lang="es-MX" sz="2400" b="0" i="1" smtClean="0">
                        <a:latin typeface="Cambria Math" panose="02040503050406030204" pitchFamily="18" charset="0"/>
                      </a:rPr>
                      <m:t>𝑦</m:t>
                    </m:r>
                    <m:func>
                      <m:funcPr>
                        <m:ctrlPr>
                          <a:rPr lang="es-MX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MX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𝑥𝑦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) 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es-MX" sz="24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func>
                  </m:oMath>
                </a14:m>
                <a:endParaRPr lang="es-MX" sz="2400" dirty="0" smtClean="0"/>
              </a:p>
              <a:p>
                <a:pPr marL="457200" lvl="1" indent="0">
                  <a:buNone/>
                </a:pPr>
                <a:endParaRPr lang="es-MX" sz="2400" dirty="0" smtClean="0"/>
              </a:p>
              <a:p>
                <a:pPr lvl="1"/>
                <a:endParaRPr lang="es-MX" sz="2400" dirty="0" smtClean="0"/>
              </a:p>
              <a:p>
                <a:pPr lvl="1"/>
                <a:endParaRPr lang="es-MX" sz="2400" dirty="0" smtClean="0"/>
              </a:p>
              <a:p>
                <a:pPr marL="0" indent="0">
                  <a:buNone/>
                </a:pPr>
                <a:r>
                  <a:rPr lang="es-MX" sz="2400" dirty="0"/>
                  <a:t>	</a:t>
                </a:r>
                <a:endParaRPr lang="es-MX" dirty="0"/>
              </a:p>
              <a:p>
                <a:endParaRPr lang="es-MX" sz="2000" dirty="0" smtClean="0"/>
              </a:p>
              <a:p>
                <a:pPr marL="0" indent="0">
                  <a:buNone/>
                </a:pPr>
                <a:endParaRPr lang="es-MX" dirty="0" smtClean="0"/>
              </a:p>
              <a:p>
                <a:pPr marL="0" indent="0">
                  <a:buNone/>
                </a:pPr>
                <a:r>
                  <a:rPr lang="es-MX" dirty="0" smtClean="0"/>
                  <a:t>  </a:t>
                </a:r>
                <a:endParaRPr lang="es-MX" sz="2400" dirty="0"/>
              </a:p>
            </p:txBody>
          </p:sp>
        </mc:Choice>
        <mc:Fallback xmlns="">
          <p:sp>
            <p:nvSpPr>
              <p:cNvPr id="9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51091" y="1097555"/>
                <a:ext cx="8936406" cy="4953000"/>
              </a:xfrm>
              <a:blipFill rotWithShape="0">
                <a:blip r:embed="rId2"/>
                <a:stretch>
                  <a:fillRect l="-955" t="-984" r="-170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200" y="4195593"/>
            <a:ext cx="3470920" cy="260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70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</a:p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2 Subtítulo"/>
          <p:cNvSpPr txBox="1">
            <a:spLocks/>
          </p:cNvSpPr>
          <p:nvPr/>
        </p:nvSpPr>
        <p:spPr bwMode="auto">
          <a:xfrm>
            <a:off x="107504" y="72293"/>
            <a:ext cx="6542881" cy="102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buNone/>
            </a:pPr>
            <a:r>
              <a:rPr lang="es-MX" sz="3200" kern="0" dirty="0" smtClean="0">
                <a:solidFill>
                  <a:schemeClr val="bg1"/>
                </a:solidFill>
              </a:rPr>
              <a:t>2.2. Orden de una E.D.</a:t>
            </a:r>
            <a:endParaRPr lang="es-MX" sz="2000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2400" kern="0" dirty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436731"/>
            <a:ext cx="3419872" cy="2421269"/>
          </a:xfrm>
          <a:prstGeom prst="rect">
            <a:avLst/>
          </a:prstGeom>
        </p:spPr>
      </p:pic>
      <p:sp>
        <p:nvSpPr>
          <p:cNvPr id="7" name="2 Subtítulo"/>
          <p:cNvSpPr txBox="1">
            <a:spLocks/>
          </p:cNvSpPr>
          <p:nvPr/>
        </p:nvSpPr>
        <p:spPr>
          <a:xfrm>
            <a:off x="-34834" y="1240744"/>
            <a:ext cx="8462540" cy="5537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itchFamily="34" charset="0"/>
              <a:buChar char="•"/>
            </a:pPr>
            <a:endParaRPr lang="es-MX" dirty="0" smtClean="0">
              <a:solidFill>
                <a:schemeClr val="tx1"/>
              </a:solidFill>
            </a:endParaRPr>
          </a:p>
          <a:p>
            <a:pPr marL="971550" lvl="1" indent="-514350" algn="just">
              <a:buFont typeface="+mj-lt"/>
              <a:buAutoNum type="arabicPeriod"/>
            </a:pPr>
            <a:endParaRPr lang="es-MX" dirty="0">
              <a:solidFill>
                <a:schemeClr val="tx1"/>
              </a:solidFill>
            </a:endParaRPr>
          </a:p>
          <a:p>
            <a:pPr lvl="1" algn="just"/>
            <a:endParaRPr lang="es-MX" dirty="0" smtClean="0">
              <a:solidFill>
                <a:schemeClr val="tx1"/>
              </a:solidFill>
            </a:endParaRPr>
          </a:p>
          <a:p>
            <a:pPr lvl="1" algn="just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9" name="Marcador de contenido 2"/>
          <p:cNvSpPr>
            <a:spLocks noGrp="1"/>
          </p:cNvSpPr>
          <p:nvPr>
            <p:ph idx="1"/>
          </p:nvPr>
        </p:nvSpPr>
        <p:spPr>
          <a:xfrm>
            <a:off x="-29904" y="980728"/>
            <a:ext cx="8936406" cy="864096"/>
          </a:xfrm>
        </p:spPr>
        <p:txBody>
          <a:bodyPr/>
          <a:lstStyle/>
          <a:p>
            <a:r>
              <a:rPr lang="es-MX" sz="2400" dirty="0" smtClean="0"/>
              <a:t>El orden de una E.D. es el mayor de los órdenes de las derivadas de la E.D.</a:t>
            </a:r>
          </a:p>
          <a:p>
            <a:pPr marL="457200" lvl="1" indent="0">
              <a:buNone/>
            </a:pPr>
            <a:endParaRPr lang="es-MX" sz="2400" dirty="0" smtClean="0"/>
          </a:p>
          <a:p>
            <a:pPr marL="457200" lvl="1" indent="0">
              <a:buNone/>
            </a:pPr>
            <a:endParaRPr lang="es-MX" sz="2400" dirty="0" smtClean="0"/>
          </a:p>
          <a:p>
            <a:pPr marL="457200" lvl="1" indent="0">
              <a:buNone/>
            </a:pPr>
            <a:endParaRPr lang="es-MX" sz="2400" dirty="0" smtClean="0"/>
          </a:p>
          <a:p>
            <a:pPr marL="457200" lvl="1" indent="0">
              <a:buNone/>
            </a:pPr>
            <a:endParaRPr lang="es-MX" sz="2400" dirty="0" smtClean="0"/>
          </a:p>
          <a:p>
            <a:pPr lvl="1"/>
            <a:endParaRPr lang="es-MX" sz="2400" dirty="0" smtClean="0"/>
          </a:p>
          <a:p>
            <a:pPr marL="0" indent="0">
              <a:buNone/>
            </a:pPr>
            <a:r>
              <a:rPr lang="es-MX" sz="2400" dirty="0"/>
              <a:t>	</a:t>
            </a:r>
            <a:endParaRPr lang="es-MX" dirty="0"/>
          </a:p>
          <a:p>
            <a:endParaRPr lang="es-MX" sz="2000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</a:t>
            </a:r>
            <a:endParaRPr lang="es-MX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6278421"/>
                  </p:ext>
                </p:extLst>
              </p:nvPr>
            </p:nvGraphicFramePr>
            <p:xfrm>
              <a:off x="306596" y="1810669"/>
              <a:ext cx="8456403" cy="48187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849580"/>
                    <a:gridCol w="2606823"/>
                  </a:tblGrid>
                  <a:tr h="355466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MX" dirty="0" smtClean="0"/>
                            <a:t>E.D.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Orden</a:t>
                          </a:r>
                          <a:r>
                            <a:rPr lang="es-MX" baseline="0" dirty="0" smtClean="0"/>
                            <a:t> de la E.D.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452489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r>
                                      <a:rPr lang="es-MX" sz="24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s-MX" sz="24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s-MX" sz="2400" b="0" i="1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</m:sup>
                                </m:sSup>
                                <m:r>
                                  <a:rPr lang="es-MX" sz="2400" b="0" i="1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s-MX" sz="2400" b="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s-MX" sz="24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s-MX" sz="2400" b="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s-MX" sz="2400" b="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s-MX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Primer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791218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s-MX" sz="2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num>
                                  <m:den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sSup>
                                      <m:sSupPr>
                                        <m:ctrlP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s-MX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𝑠𝑒𝑛</m:t>
                                </m:r>
                                <m:r>
                                  <a:rPr lang="es-MX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Segundo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438246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𝑠𝑒𝑛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𝑥𝑦</m:t>
                                    </m:r>
                                  </m:e>
                                </m:d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𝑑𝑦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−(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func>
                                  <m:func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s-MX" sz="2400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𝑥𝑦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) 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𝑑𝑥</m:t>
                                    </m:r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=0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Primer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57799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´´−2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´´+4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=8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s-MX" sz="2400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Primer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685855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𝑣𝑤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´´´−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𝑠𝑒𝑛</m:t>
                                </m:r>
                                <m:d>
                                  <m:d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𝑣𝑤</m:t>
                                    </m:r>
                                  </m:e>
                                </m:d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´´+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´=</m:t>
                                </m:r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𝑙𝑛</m:t>
                                </m:r>
                                <m:f>
                                  <m:fPr>
                                    <m:ctrlP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num>
                                  <m:den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Tercero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556816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sSup>
                                <m:sSupPr>
                                  <m:ctrlP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´´</m:t>
                                  </m:r>
                                </m:sup>
                              </m:sSup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MX" sz="2400" b="0" i="1" smtClean="0">
                                  <a:latin typeface="Cambria Math" panose="02040503050406030204" pitchFamily="18" charset="0"/>
                                </a:rPr>
                                <m:t>𝑠𝑒𝑛</m:t>
                              </m:r>
                              <m:d>
                                <m:dPr>
                                  <m:ctrlP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𝑥𝑦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sz="2400" b="0" i="1" smtClean="0">
                                      <a:latin typeface="Cambria Math" panose="02040503050406030204" pitchFamily="18" charset="0"/>
                                    </a:rPr>
                                    <m:t>´</m:t>
                                  </m:r>
                                </m:sup>
                              </m:sSup>
                            </m:oMath>
                          </a14:m>
                          <a:r>
                            <a:rPr lang="es-MX" sz="2400" dirty="0" smtClean="0"/>
                            <a:t>+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s-MX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MX" sz="2400" b="0" i="1" dirty="0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s-MX" sz="2400" b="0" i="1" dirty="0" smtClean="0">
                                      <a:latin typeface="Cambria Math" panose="02040503050406030204" pitchFamily="18" charset="0"/>
                                    </a:rPr>
                                    <m:t>´</m:t>
                                  </m:r>
                                </m:sup>
                              </m:sSup>
                              <m:r>
                                <a:rPr lang="es-MX" sz="2400" b="0" i="0" dirty="0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s-MX" sz="2400" b="0" i="0" dirty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  <m:f>
                                <m:fPr>
                                  <m:ctrlPr>
                                    <a:rPr lang="es-MX" sz="2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MX" sz="2400" b="0" i="1" dirty="0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num>
                                <m:den>
                                  <m:r>
                                    <a:rPr lang="es-MX" sz="24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Segundo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78975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s-MX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s-MX" sz="2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num>
                                  <m:den>
                                    <m:r>
                                      <a:rPr lang="es-MX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sSup>
                                      <m:sSupPr>
                                        <m:ctrlP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s-MX" sz="2400" b="0" i="1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s-MX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s-MX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s-MX" sz="2400" b="0" i="1" smtClean="0"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s-MX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Cuarto</a:t>
                          </a:r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a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6278421"/>
                  </p:ext>
                </p:extLst>
              </p:nvPr>
            </p:nvGraphicFramePr>
            <p:xfrm>
              <a:off x="306596" y="1810669"/>
              <a:ext cx="8456403" cy="48187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849580"/>
                    <a:gridCol w="2606823"/>
                  </a:tblGrid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s-MX" dirty="0" smtClean="0"/>
                            <a:t>E.D.</a:t>
                          </a:r>
                          <a:endParaRPr lang="es-MX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Orden</a:t>
                          </a:r>
                          <a:r>
                            <a:rPr lang="es-MX" baseline="0" dirty="0" smtClean="0"/>
                            <a:t> de la E.D.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472059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4" t="-83333" r="-45000" b="-8397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Primer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825437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4" t="-105926" r="-45000" b="-38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Segundo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4" t="-370667" r="-45000" b="-5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Primer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577995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4" t="-371579" r="-45000" b="-3684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Primer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715518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4" t="-382906" r="-45000" b="-199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Tercero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580898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4" t="-588542" r="-45000" b="-1427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Segundo</a:t>
                          </a:r>
                          <a:endParaRPr lang="es-MX" dirty="0"/>
                        </a:p>
                      </a:txBody>
                      <a:tcPr/>
                    </a:tc>
                  </a:tr>
                  <a:tr h="823913"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4" t="-489630" r="-45000" b="-14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MX" dirty="0" smtClean="0"/>
                            <a:t>Cuarto</a:t>
                          </a:r>
                          <a:endParaRPr lang="es-MX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4147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c012l">
  <a:themeElements>
    <a:clrScheme name="Personalizado 5">
      <a:dk1>
        <a:srgbClr val="D55816"/>
      </a:dk1>
      <a:lt1>
        <a:sysClr val="window" lastClr="FFFFFF"/>
      </a:lt1>
      <a:dk2>
        <a:srgbClr val="A5300F"/>
      </a:dk2>
      <a:lt2>
        <a:srgbClr val="F49E86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E19825"/>
      </a:hlink>
      <a:folHlink>
        <a:srgbClr val="B26B02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2B166E"/>
        </a:dk1>
        <a:lt1>
          <a:srgbClr val="FFFFFF"/>
        </a:lt1>
        <a:dk2>
          <a:srgbClr val="336699"/>
        </a:dk2>
        <a:lt2>
          <a:srgbClr val="C0C0C0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2CA3C8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CCE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666633"/>
        </a:dk1>
        <a:lt1>
          <a:srgbClr val="FFFFFF"/>
        </a:lt1>
        <a:dk2>
          <a:srgbClr val="000000"/>
        </a:dk2>
        <a:lt2>
          <a:srgbClr val="D1C68D"/>
        </a:lt2>
        <a:accent1>
          <a:srgbClr val="C86C62"/>
        </a:accent1>
        <a:accent2>
          <a:srgbClr val="C78DD7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3782</TotalTime>
  <Words>1213</Words>
  <Application>Microsoft Office PowerPoint</Application>
  <PresentationFormat>Presentación en pantalla (4:3)</PresentationFormat>
  <Paragraphs>319</Paragraphs>
  <Slides>31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9" baseType="lpstr">
      <vt:lpstr>Arial</vt:lpstr>
      <vt:lpstr>Calibri</vt:lpstr>
      <vt:lpstr>Cambria Math</vt:lpstr>
      <vt:lpstr>Times New Roman</vt:lpstr>
      <vt:lpstr>Verdana</vt:lpstr>
      <vt:lpstr>Wingdings</vt:lpstr>
      <vt:lpstr>cdb2004c012l</vt:lpstr>
      <vt:lpstr>Image</vt:lpstr>
      <vt:lpstr>Presentación de PowerPoint</vt:lpstr>
      <vt:lpstr>Presentación de PowerPoint</vt:lpstr>
      <vt:lpstr>Contenido</vt:lpstr>
      <vt:lpstr>1. Introducción</vt:lpstr>
      <vt:lpstr>1.1. Introducción</vt:lpstr>
      <vt:lpstr>1.2. Problema básico del curso</vt:lpstr>
      <vt:lpstr>2. Conceptos Básicos sobre Ecuaciones Diferenciales</vt:lpstr>
      <vt:lpstr>Presentación de PowerPoint</vt:lpstr>
      <vt:lpstr>Presentación de PowerPoint</vt:lpstr>
      <vt:lpstr>Presentación de PowerPoint</vt:lpstr>
      <vt:lpstr>2.4 E.D. Ordinarias</vt:lpstr>
      <vt:lpstr>2.5 E.D. en Derivadas Parciales</vt:lpstr>
      <vt:lpstr>2.6 Notación de las E.D.</vt:lpstr>
      <vt:lpstr>2.7. Solución de una E.D.  </vt:lpstr>
      <vt:lpstr>Presentación de PowerPoint</vt:lpstr>
      <vt:lpstr>2.8. Condiciones iniciales de una E.D.  </vt:lpstr>
      <vt:lpstr>3. Aplicaciones</vt:lpstr>
      <vt:lpstr>3.1. Aplicación de las E.D.</vt:lpstr>
      <vt:lpstr>…continuación</vt:lpstr>
      <vt:lpstr>… continuación</vt:lpstr>
      <vt:lpstr>… continuación</vt:lpstr>
      <vt:lpstr>     … continuación</vt:lpstr>
      <vt:lpstr>Condiciones Iniciales</vt:lpstr>
      <vt:lpstr>4. Ecuaciones Diferenciales de Variables Separables</vt:lpstr>
      <vt:lpstr>4.1. Conocimientos previos</vt:lpstr>
      <vt:lpstr>4.2. Método de Variables Separables</vt:lpstr>
      <vt:lpstr>Presentación de PowerPoint</vt:lpstr>
      <vt:lpstr>4.3. Ejemplo</vt:lpstr>
      <vt:lpstr>…continuación</vt:lpstr>
      <vt:lpstr>…continuación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Elementos del trabajo de investigacion          Realizó: M. en C. Oscar Espinoza Ortega</dc:title>
  <dc:creator>WinSP3_PRO</dc:creator>
  <cp:lastModifiedBy>Emiliano Espinoza Miguel</cp:lastModifiedBy>
  <cp:revision>218</cp:revision>
  <dcterms:created xsi:type="dcterms:W3CDTF">2014-04-25T15:25:39Z</dcterms:created>
  <dcterms:modified xsi:type="dcterms:W3CDTF">2017-10-06T23:59:41Z</dcterms:modified>
</cp:coreProperties>
</file>