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83" r:id="rId2"/>
    <p:sldId id="284" r:id="rId3"/>
    <p:sldId id="285" r:id="rId4"/>
    <p:sldId id="306" r:id="rId5"/>
    <p:sldId id="295" r:id="rId6"/>
    <p:sldId id="296" r:id="rId7"/>
    <p:sldId id="305" r:id="rId8"/>
    <p:sldId id="300" r:id="rId9"/>
    <p:sldId id="307" r:id="rId10"/>
    <p:sldId id="309" r:id="rId11"/>
    <p:sldId id="310" r:id="rId12"/>
    <p:sldId id="317" r:id="rId13"/>
    <p:sldId id="311" r:id="rId14"/>
    <p:sldId id="312" r:id="rId15"/>
    <p:sldId id="313" r:id="rId16"/>
    <p:sldId id="314" r:id="rId17"/>
    <p:sldId id="315" r:id="rId18"/>
    <p:sldId id="316" r:id="rId19"/>
    <p:sldId id="282" r:id="rId20"/>
    <p:sldId id="258" r:id="rId21"/>
    <p:sldId id="273" r:id="rId22"/>
    <p:sldId id="264" r:id="rId23"/>
    <p:sldId id="269" r:id="rId24"/>
    <p:sldId id="271" r:id="rId25"/>
    <p:sldId id="268" r:id="rId26"/>
    <p:sldId id="265" r:id="rId27"/>
    <p:sldId id="266" r:id="rId28"/>
    <p:sldId id="270" r:id="rId29"/>
    <p:sldId id="272" r:id="rId30"/>
    <p:sldId id="308" r:id="rId31"/>
    <p:sldId id="286"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0000" autoAdjust="0"/>
    <p:restoredTop sz="94660"/>
  </p:normalViewPr>
  <p:slideViewPr>
    <p:cSldViewPr snapToGrid="0">
      <p:cViewPr varScale="1">
        <p:scale>
          <a:sx n="71" d="100"/>
          <a:sy n="71" d="100"/>
        </p:scale>
        <p:origin x="84"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image" Target="../media/image6.jpg"/></Relationships>
</file>

<file path=ppt/diagrams/_rels/data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image" Target="../media/image12.jpg"/></Relationships>
</file>

<file path=ppt/diagrams/_rels/data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image" Target="../media/image14.jpg"/></Relationships>
</file>

<file path=ppt/diagrams/_rels/data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image" Target="../media/image16.jpg"/></Relationships>
</file>

<file path=ppt/diagrams/_rels/data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image" Target="../media/image18.jpg"/></Relationships>
</file>

<file path=ppt/diagrams/_rels/drawing1.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image" Target="../media/image6.jpg"/></Relationships>
</file>

<file path=ppt/diagrams/_rels/drawing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image" Target="../media/image12.jpg"/></Relationships>
</file>

<file path=ppt/diagrams/_rels/drawing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image" Target="../media/image14.jpg"/></Relationships>
</file>

<file path=ppt/diagrams/_rels/drawing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image" Target="../media/image16.jpg"/></Relationships>
</file>

<file path=ppt/diagrams/_rels/drawing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image" Target="../media/image18.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A2016B-0003-4867-80E6-1B087BF5AEA1}"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D1D3E196-9458-4ABA-8F21-DC8F171C7408}">
      <dgm:prSet phldrT="[Texto]"/>
      <dgm:spPr/>
      <dgm:t>
        <a:bodyPr/>
        <a:lstStyle/>
        <a:p>
          <a:r>
            <a:rPr lang="es-MX" b="1" dirty="0" smtClean="0"/>
            <a:t>Formato General del Documento</a:t>
          </a:r>
          <a:endParaRPr lang="es-MX" b="1" dirty="0"/>
        </a:p>
      </dgm:t>
    </dgm:pt>
    <dgm:pt modelId="{DB00EF8F-59F8-4FFF-981B-DEE1FAA3D9DF}" type="parTrans" cxnId="{01F0A66A-9E55-4D2C-9D85-B845E990F5D6}">
      <dgm:prSet/>
      <dgm:spPr/>
      <dgm:t>
        <a:bodyPr/>
        <a:lstStyle/>
        <a:p>
          <a:endParaRPr lang="es-MX"/>
        </a:p>
      </dgm:t>
    </dgm:pt>
    <dgm:pt modelId="{F16B835E-0C61-4079-8BC1-2079A4EB0C24}" type="sibTrans" cxnId="{01F0A66A-9E55-4D2C-9D85-B845E990F5D6}">
      <dgm:prSet/>
      <dgm:spPr/>
      <dgm:t>
        <a:bodyPr/>
        <a:lstStyle/>
        <a:p>
          <a:endParaRPr lang="es-MX"/>
        </a:p>
      </dgm:t>
    </dgm:pt>
    <dgm:pt modelId="{057B7741-2327-4C8F-BA5C-1D50DA3C0691}">
      <dgm:prSet phldrT="[Texto]"/>
      <dgm:spPr/>
      <dgm:t>
        <a:bodyPr/>
        <a:lstStyle/>
        <a:p>
          <a:r>
            <a:rPr lang="es-MX" b="1" dirty="0" smtClean="0"/>
            <a:t>Margen de 2.5 cm</a:t>
          </a:r>
          <a:endParaRPr lang="es-MX" b="1" dirty="0"/>
        </a:p>
      </dgm:t>
    </dgm:pt>
    <dgm:pt modelId="{005E55FF-6DCC-4C8D-B5C3-6E59F3590386}" type="parTrans" cxnId="{B28F149B-C794-4611-B9BD-F4A9F4B61CD1}">
      <dgm:prSet/>
      <dgm:spPr/>
      <dgm:t>
        <a:bodyPr/>
        <a:lstStyle/>
        <a:p>
          <a:endParaRPr lang="es-MX"/>
        </a:p>
      </dgm:t>
    </dgm:pt>
    <dgm:pt modelId="{021DAA23-7F5E-415A-9665-AF3D754CDB5B}" type="sibTrans" cxnId="{B28F149B-C794-4611-B9BD-F4A9F4B61CD1}">
      <dgm:prSet/>
      <dgm:spPr/>
      <dgm:t>
        <a:bodyPr/>
        <a:lstStyle/>
        <a:p>
          <a:endParaRPr lang="es-MX"/>
        </a:p>
      </dgm:t>
    </dgm:pt>
    <dgm:pt modelId="{E15F0F3A-B4FD-4EA3-8932-173EECDB5DA2}">
      <dgm:prSet phldrT="[Texto]"/>
      <dgm:spPr/>
      <dgm:t>
        <a:bodyPr/>
        <a:lstStyle/>
        <a:p>
          <a:r>
            <a:rPr lang="es-MX" b="1" dirty="0" smtClean="0"/>
            <a:t>Texto a doble espacio alineado a la izquierda, excepto en tablas y figuras</a:t>
          </a:r>
          <a:endParaRPr lang="es-MX" b="1" dirty="0"/>
        </a:p>
      </dgm:t>
    </dgm:pt>
    <dgm:pt modelId="{917E2F0A-082D-4F0A-92AA-887028222F9D}" type="parTrans" cxnId="{565F622A-1469-400C-BD27-73FB9C35F156}">
      <dgm:prSet/>
      <dgm:spPr/>
      <dgm:t>
        <a:bodyPr/>
        <a:lstStyle/>
        <a:p>
          <a:endParaRPr lang="es-MX"/>
        </a:p>
      </dgm:t>
    </dgm:pt>
    <dgm:pt modelId="{354956E9-DA00-4F15-96BD-6A3D067F12E1}" type="sibTrans" cxnId="{565F622A-1469-400C-BD27-73FB9C35F156}">
      <dgm:prSet/>
      <dgm:spPr/>
      <dgm:t>
        <a:bodyPr/>
        <a:lstStyle/>
        <a:p>
          <a:endParaRPr lang="es-MX"/>
        </a:p>
      </dgm:t>
    </dgm:pt>
    <dgm:pt modelId="{96B8CA30-F8B2-4497-8A89-A814143A728F}">
      <dgm:prSet phldrT="[Texto]"/>
      <dgm:spPr/>
      <dgm:t>
        <a:bodyPr/>
        <a:lstStyle/>
        <a:p>
          <a:r>
            <a:rPr lang="es-MX" b="1" dirty="0" smtClean="0"/>
            <a:t>Título (Recomendaciones)</a:t>
          </a:r>
          <a:endParaRPr lang="es-MX" b="1" dirty="0"/>
        </a:p>
      </dgm:t>
    </dgm:pt>
    <dgm:pt modelId="{EEE18B5C-6ECE-42C2-AF44-804493B0E32F}" type="parTrans" cxnId="{52421AF4-7F34-435D-A4A5-EEB5A0AA8BE7}">
      <dgm:prSet/>
      <dgm:spPr/>
      <dgm:t>
        <a:bodyPr/>
        <a:lstStyle/>
        <a:p>
          <a:endParaRPr lang="es-MX"/>
        </a:p>
      </dgm:t>
    </dgm:pt>
    <dgm:pt modelId="{D46E404E-B447-4058-A638-1E41A9898D05}" type="sibTrans" cxnId="{52421AF4-7F34-435D-A4A5-EEB5A0AA8BE7}">
      <dgm:prSet/>
      <dgm:spPr/>
      <dgm:t>
        <a:bodyPr/>
        <a:lstStyle/>
        <a:p>
          <a:endParaRPr lang="es-MX"/>
        </a:p>
      </dgm:t>
    </dgm:pt>
    <dgm:pt modelId="{05A509B0-9BE4-4DDF-A2C4-5F6BFD9ED9BD}">
      <dgm:prSet phldrT="[Texto]"/>
      <dgm:spPr/>
      <dgm:t>
        <a:bodyPr/>
        <a:lstStyle/>
        <a:p>
          <a:r>
            <a:rPr lang="es-MX" b="1" dirty="0" smtClean="0"/>
            <a:t>Máximo 12 palabras (conciso, específico)</a:t>
          </a:r>
          <a:endParaRPr lang="es-MX" b="1" dirty="0"/>
        </a:p>
      </dgm:t>
    </dgm:pt>
    <dgm:pt modelId="{9117845A-BA88-4674-AED7-FB1B667D2F83}" type="parTrans" cxnId="{CD20C57A-4B72-40F2-9CED-FFB6E066B7FD}">
      <dgm:prSet/>
      <dgm:spPr/>
      <dgm:t>
        <a:bodyPr/>
        <a:lstStyle/>
        <a:p>
          <a:endParaRPr lang="es-MX"/>
        </a:p>
      </dgm:t>
    </dgm:pt>
    <dgm:pt modelId="{1346128F-7987-479E-94AF-5D83C70E547E}" type="sibTrans" cxnId="{CD20C57A-4B72-40F2-9CED-FFB6E066B7FD}">
      <dgm:prSet/>
      <dgm:spPr/>
      <dgm:t>
        <a:bodyPr/>
        <a:lstStyle/>
        <a:p>
          <a:endParaRPr lang="es-MX"/>
        </a:p>
      </dgm:t>
    </dgm:pt>
    <dgm:pt modelId="{CA96F867-FBB3-461A-B553-8B43B12F77C8}">
      <dgm:prSet phldrT="[Texto]"/>
      <dgm:spPr/>
      <dgm:t>
        <a:bodyPr/>
        <a:lstStyle/>
        <a:p>
          <a:r>
            <a:rPr lang="es-MX" b="1" dirty="0" smtClean="0"/>
            <a:t>Debe enunciar: tema y metodología (de que se trata y cómo lo abordará)</a:t>
          </a:r>
          <a:endParaRPr lang="es-MX" b="1" dirty="0"/>
        </a:p>
      </dgm:t>
    </dgm:pt>
    <dgm:pt modelId="{5A193C62-A93C-40A4-9CC6-E85026F27F0F}" type="parTrans" cxnId="{C74B437C-C2B8-4D31-9AC0-954536C778BB}">
      <dgm:prSet/>
      <dgm:spPr/>
      <dgm:t>
        <a:bodyPr/>
        <a:lstStyle/>
        <a:p>
          <a:endParaRPr lang="es-MX"/>
        </a:p>
      </dgm:t>
    </dgm:pt>
    <dgm:pt modelId="{69F1B723-CD03-423D-8938-FF763125C466}" type="sibTrans" cxnId="{C74B437C-C2B8-4D31-9AC0-954536C778BB}">
      <dgm:prSet/>
      <dgm:spPr/>
      <dgm:t>
        <a:bodyPr/>
        <a:lstStyle/>
        <a:p>
          <a:endParaRPr lang="es-MX"/>
        </a:p>
      </dgm:t>
    </dgm:pt>
    <dgm:pt modelId="{E0CC7A23-D13F-420A-8227-C1DF06974B1B}">
      <dgm:prSet phldrT="[Texto]"/>
      <dgm:spPr/>
      <dgm:t>
        <a:bodyPr/>
        <a:lstStyle/>
        <a:p>
          <a:r>
            <a:rPr lang="es-MX" b="1" dirty="0" smtClean="0"/>
            <a:t>Letra Times New </a:t>
          </a:r>
          <a:r>
            <a:rPr lang="es-MX" b="1" dirty="0" err="1" smtClean="0"/>
            <a:t>Roman</a:t>
          </a:r>
          <a:r>
            <a:rPr lang="es-MX" b="1" dirty="0" smtClean="0"/>
            <a:t>, 12 </a:t>
          </a:r>
          <a:r>
            <a:rPr lang="es-MX" b="1" dirty="0" err="1" smtClean="0"/>
            <a:t>pts</a:t>
          </a:r>
          <a:endParaRPr lang="es-MX" b="1" dirty="0"/>
        </a:p>
      </dgm:t>
    </dgm:pt>
    <dgm:pt modelId="{516A857B-1D7F-4A2A-AEA7-496FB1FE37F0}" type="parTrans" cxnId="{8F046964-964F-4C99-B1E4-EDA40E7A19BE}">
      <dgm:prSet/>
      <dgm:spPr/>
      <dgm:t>
        <a:bodyPr/>
        <a:lstStyle/>
        <a:p>
          <a:endParaRPr lang="es-MX"/>
        </a:p>
      </dgm:t>
    </dgm:pt>
    <dgm:pt modelId="{F159B767-0DE4-4C8B-BF70-E5EA28374794}" type="sibTrans" cxnId="{8F046964-964F-4C99-B1E4-EDA40E7A19BE}">
      <dgm:prSet/>
      <dgm:spPr/>
      <dgm:t>
        <a:bodyPr/>
        <a:lstStyle/>
        <a:p>
          <a:endParaRPr lang="es-MX"/>
        </a:p>
      </dgm:t>
    </dgm:pt>
    <dgm:pt modelId="{4AC7F67E-6A48-48C4-B066-C04DBD61D93D}">
      <dgm:prSet phldrT="[Texto]"/>
      <dgm:spPr/>
      <dgm:t>
        <a:bodyPr/>
        <a:lstStyle/>
        <a:p>
          <a:r>
            <a:rPr lang="es-MX" b="1" dirty="0" smtClean="0"/>
            <a:t>Sangría (</a:t>
          </a:r>
          <a:r>
            <a:rPr lang="es-MX" b="1" dirty="0" err="1" smtClean="0"/>
            <a:t>Indent</a:t>
          </a:r>
          <a:r>
            <a:rPr lang="es-MX" b="1" dirty="0" smtClean="0"/>
            <a:t>) a 5 espacios o ½ pulgada en todos los párrafos</a:t>
          </a:r>
          <a:endParaRPr lang="es-MX" b="1" dirty="0"/>
        </a:p>
      </dgm:t>
    </dgm:pt>
    <dgm:pt modelId="{7C35F1CE-BEA8-495B-B903-53A4E2A0DC9E}" type="parTrans" cxnId="{73E5B213-9E82-4D15-B766-DB22B844A0FC}">
      <dgm:prSet/>
      <dgm:spPr/>
      <dgm:t>
        <a:bodyPr/>
        <a:lstStyle/>
        <a:p>
          <a:endParaRPr lang="es-MX"/>
        </a:p>
      </dgm:t>
    </dgm:pt>
    <dgm:pt modelId="{26834379-6673-4EE5-A66C-2AC565B2C065}" type="sibTrans" cxnId="{73E5B213-9E82-4D15-B766-DB22B844A0FC}">
      <dgm:prSet/>
      <dgm:spPr/>
      <dgm:t>
        <a:bodyPr/>
        <a:lstStyle/>
        <a:p>
          <a:endParaRPr lang="es-MX"/>
        </a:p>
      </dgm:t>
    </dgm:pt>
    <dgm:pt modelId="{C9040019-25D4-4038-AFE6-38A3702CCAC9}">
      <dgm:prSet phldrT="[Texto]"/>
      <dgm:spPr/>
      <dgm:t>
        <a:bodyPr/>
        <a:lstStyle/>
        <a:p>
          <a:r>
            <a:rPr lang="es-MX" b="1" dirty="0" smtClean="0"/>
            <a:t>Debe sintetizar la idea principal de la manera más sencilla</a:t>
          </a:r>
          <a:endParaRPr lang="es-MX" b="1" dirty="0"/>
        </a:p>
      </dgm:t>
    </dgm:pt>
    <dgm:pt modelId="{A3AD705D-83C4-496B-AFCB-CBF4EE998963}" type="parTrans" cxnId="{211A6AD3-9236-4D55-84CE-417C69653C8E}">
      <dgm:prSet/>
      <dgm:spPr/>
      <dgm:t>
        <a:bodyPr/>
        <a:lstStyle/>
        <a:p>
          <a:endParaRPr lang="es-MX"/>
        </a:p>
      </dgm:t>
    </dgm:pt>
    <dgm:pt modelId="{BE11875F-BADE-4907-9EC3-D998D4E02996}" type="sibTrans" cxnId="{211A6AD3-9236-4D55-84CE-417C69653C8E}">
      <dgm:prSet/>
      <dgm:spPr/>
      <dgm:t>
        <a:bodyPr/>
        <a:lstStyle/>
        <a:p>
          <a:endParaRPr lang="es-MX"/>
        </a:p>
      </dgm:t>
    </dgm:pt>
    <dgm:pt modelId="{C331340D-BCDD-4353-85A2-8A045580F4BF}">
      <dgm:prSet phldrT="[Texto]"/>
      <dgm:spPr/>
      <dgm:t>
        <a:bodyPr/>
        <a:lstStyle/>
        <a:p>
          <a:r>
            <a:rPr lang="es-MX" b="1" dirty="0" smtClean="0"/>
            <a:t>Ejemplo:</a:t>
          </a:r>
          <a:endParaRPr lang="es-MX" b="1" dirty="0"/>
        </a:p>
      </dgm:t>
    </dgm:pt>
    <dgm:pt modelId="{84E54C4B-F99B-4338-AC93-EEF988A02F27}" type="parTrans" cxnId="{BA143320-C8FB-4E4D-B3D6-4B356FB3C968}">
      <dgm:prSet/>
      <dgm:spPr/>
      <dgm:t>
        <a:bodyPr/>
        <a:lstStyle/>
        <a:p>
          <a:endParaRPr lang="es-MX"/>
        </a:p>
      </dgm:t>
    </dgm:pt>
    <dgm:pt modelId="{F3005861-4FC9-450B-BF60-CEBF39B2359D}" type="sibTrans" cxnId="{BA143320-C8FB-4E4D-B3D6-4B356FB3C968}">
      <dgm:prSet/>
      <dgm:spPr/>
      <dgm:t>
        <a:bodyPr/>
        <a:lstStyle/>
        <a:p>
          <a:endParaRPr lang="es-MX"/>
        </a:p>
      </dgm:t>
    </dgm:pt>
    <dgm:pt modelId="{F982F8DC-82E8-4EAC-B1AF-87EA08D7CE9F}">
      <dgm:prSet phldrT="[Texto]"/>
      <dgm:spPr/>
      <dgm:t>
        <a:bodyPr/>
        <a:lstStyle/>
        <a:p>
          <a:r>
            <a:rPr lang="es-MX" b="1" dirty="0" smtClean="0"/>
            <a:t>Título: “Estrategias para fortalecer la aceptación en padres de niños con discapacidad cognitiva”</a:t>
          </a:r>
          <a:endParaRPr lang="es-MX" b="1" dirty="0"/>
        </a:p>
      </dgm:t>
    </dgm:pt>
    <dgm:pt modelId="{3B6AD0C8-A59D-4CF2-88D2-87585879CD29}" type="parTrans" cxnId="{C0F116D8-BDB3-4B73-98DB-229A425FFDD8}">
      <dgm:prSet/>
      <dgm:spPr/>
      <dgm:t>
        <a:bodyPr/>
        <a:lstStyle/>
        <a:p>
          <a:endParaRPr lang="es-MX"/>
        </a:p>
      </dgm:t>
    </dgm:pt>
    <dgm:pt modelId="{F6C2611D-E3A6-4CEA-942E-B6F4D52E76D5}" type="sibTrans" cxnId="{C0F116D8-BDB3-4B73-98DB-229A425FFDD8}">
      <dgm:prSet/>
      <dgm:spPr/>
      <dgm:t>
        <a:bodyPr/>
        <a:lstStyle/>
        <a:p>
          <a:endParaRPr lang="es-MX"/>
        </a:p>
      </dgm:t>
    </dgm:pt>
    <dgm:pt modelId="{07B2832B-206A-49D5-8B41-6682A58D1D5E}" type="pres">
      <dgm:prSet presAssocID="{A2A2016B-0003-4867-80E6-1B087BF5AEA1}" presName="linear" presStyleCnt="0">
        <dgm:presLayoutVars>
          <dgm:dir/>
          <dgm:resizeHandles val="exact"/>
        </dgm:presLayoutVars>
      </dgm:prSet>
      <dgm:spPr/>
      <dgm:t>
        <a:bodyPr/>
        <a:lstStyle/>
        <a:p>
          <a:endParaRPr lang="es-MX"/>
        </a:p>
      </dgm:t>
    </dgm:pt>
    <dgm:pt modelId="{D0C5F375-DBD1-4D4B-8A7E-63A274F8D62D}" type="pres">
      <dgm:prSet presAssocID="{D1D3E196-9458-4ABA-8F21-DC8F171C7408}" presName="comp" presStyleCnt="0"/>
      <dgm:spPr/>
    </dgm:pt>
    <dgm:pt modelId="{B7CCFAC6-D3D5-4FB4-B0A8-0EF029663A04}" type="pres">
      <dgm:prSet presAssocID="{D1D3E196-9458-4ABA-8F21-DC8F171C7408}" presName="box" presStyleLbl="node1" presStyleIdx="0" presStyleCnt="2" custScaleY="76728" custLinFactNeighborY="-1636"/>
      <dgm:spPr/>
      <dgm:t>
        <a:bodyPr/>
        <a:lstStyle/>
        <a:p>
          <a:endParaRPr lang="es-MX"/>
        </a:p>
      </dgm:t>
    </dgm:pt>
    <dgm:pt modelId="{46F45C86-CAE0-42F5-835C-FDCDA7669F45}" type="pres">
      <dgm:prSet presAssocID="{D1D3E196-9458-4ABA-8F21-DC8F171C7408}" presName="img" presStyleLbl="fgImgPlace1" presStyleIdx="0" presStyleCnt="2" custScaleX="97284" custScaleY="88997"/>
      <dgm:spPr>
        <a:blipFill>
          <a:blip xmlns:r="http://schemas.openxmlformats.org/officeDocument/2006/relationships" r:embed="rId1">
            <a:extLst>
              <a:ext uri="{28A0092B-C50C-407E-A947-70E740481C1C}">
                <a14:useLocalDpi xmlns:a14="http://schemas.microsoft.com/office/drawing/2010/main" val="0"/>
              </a:ext>
            </a:extLst>
          </a:blip>
          <a:srcRect/>
          <a:stretch>
            <a:fillRect l="-32000" r="-32000"/>
          </a:stretch>
        </a:blipFill>
      </dgm:spPr>
      <dgm:t>
        <a:bodyPr/>
        <a:lstStyle/>
        <a:p>
          <a:endParaRPr lang="es-MX"/>
        </a:p>
      </dgm:t>
    </dgm:pt>
    <dgm:pt modelId="{95E27009-FFAF-4E5D-A8FB-90B41EF54E29}" type="pres">
      <dgm:prSet presAssocID="{D1D3E196-9458-4ABA-8F21-DC8F171C7408}" presName="text" presStyleLbl="node1" presStyleIdx="0" presStyleCnt="2">
        <dgm:presLayoutVars>
          <dgm:bulletEnabled val="1"/>
        </dgm:presLayoutVars>
      </dgm:prSet>
      <dgm:spPr/>
      <dgm:t>
        <a:bodyPr/>
        <a:lstStyle/>
        <a:p>
          <a:endParaRPr lang="es-MX"/>
        </a:p>
      </dgm:t>
    </dgm:pt>
    <dgm:pt modelId="{9C9752A2-1F0B-402E-9A7F-665DF5EF442F}" type="pres">
      <dgm:prSet presAssocID="{F16B835E-0C61-4079-8BC1-2079A4EB0C24}" presName="spacer" presStyleCnt="0"/>
      <dgm:spPr/>
    </dgm:pt>
    <dgm:pt modelId="{51329B7C-1B47-40E3-BFBC-7E925F243FC3}" type="pres">
      <dgm:prSet presAssocID="{96B8CA30-F8B2-4497-8A89-A814143A728F}" presName="comp" presStyleCnt="0"/>
      <dgm:spPr/>
    </dgm:pt>
    <dgm:pt modelId="{29F45747-F507-490E-8E54-52EEBB39822E}" type="pres">
      <dgm:prSet presAssocID="{96B8CA30-F8B2-4497-8A89-A814143A728F}" presName="box" presStyleLbl="node1" presStyleIdx="1" presStyleCnt="2"/>
      <dgm:spPr/>
      <dgm:t>
        <a:bodyPr/>
        <a:lstStyle/>
        <a:p>
          <a:endParaRPr lang="es-MX"/>
        </a:p>
      </dgm:t>
    </dgm:pt>
    <dgm:pt modelId="{7C60014C-CC15-4CB1-B0B2-073447615813}" type="pres">
      <dgm:prSet presAssocID="{96B8CA30-F8B2-4497-8A89-A814143A728F}" presName="img" presStyleLbl="fgImgPlace1" presStyleIdx="1" presStyleCnt="2" custScaleX="102485" custScaleY="113482"/>
      <dgm:spPr>
        <a:blipFill>
          <a:blip xmlns:r="http://schemas.openxmlformats.org/officeDocument/2006/relationships" r:embed="rId2">
            <a:extLst>
              <a:ext uri="{28A0092B-C50C-407E-A947-70E740481C1C}">
                <a14:useLocalDpi xmlns:a14="http://schemas.microsoft.com/office/drawing/2010/main" val="0"/>
              </a:ext>
            </a:extLst>
          </a:blip>
          <a:srcRect/>
          <a:stretch>
            <a:fillRect l="-131000" r="-131000"/>
          </a:stretch>
        </a:blipFill>
      </dgm:spPr>
      <dgm:t>
        <a:bodyPr/>
        <a:lstStyle/>
        <a:p>
          <a:endParaRPr lang="es-MX"/>
        </a:p>
      </dgm:t>
    </dgm:pt>
    <dgm:pt modelId="{E5DE41DF-01FB-4375-BE52-4C00C9C9D2B9}" type="pres">
      <dgm:prSet presAssocID="{96B8CA30-F8B2-4497-8A89-A814143A728F}" presName="text" presStyleLbl="node1" presStyleIdx="1" presStyleCnt="2">
        <dgm:presLayoutVars>
          <dgm:bulletEnabled val="1"/>
        </dgm:presLayoutVars>
      </dgm:prSet>
      <dgm:spPr/>
      <dgm:t>
        <a:bodyPr/>
        <a:lstStyle/>
        <a:p>
          <a:endParaRPr lang="es-MX"/>
        </a:p>
      </dgm:t>
    </dgm:pt>
  </dgm:ptLst>
  <dgm:cxnLst>
    <dgm:cxn modelId="{2DEDC0E3-77A4-4153-9AD6-D62C0155971A}" type="presOf" srcId="{C9040019-25D4-4038-AFE6-38A3702CCAC9}" destId="{29F45747-F507-490E-8E54-52EEBB39822E}" srcOrd="0" destOrd="3" presId="urn:microsoft.com/office/officeart/2005/8/layout/vList4"/>
    <dgm:cxn modelId="{73E5B213-9E82-4D15-B766-DB22B844A0FC}" srcId="{D1D3E196-9458-4ABA-8F21-DC8F171C7408}" destId="{4AC7F67E-6A48-48C4-B066-C04DBD61D93D}" srcOrd="3" destOrd="0" parTransId="{7C35F1CE-BEA8-495B-B903-53A4E2A0DC9E}" sibTransId="{26834379-6673-4EE5-A66C-2AC565B2C065}"/>
    <dgm:cxn modelId="{577F3C63-7869-48F4-AD9E-5AC56CDB6E48}" type="presOf" srcId="{E0CC7A23-D13F-420A-8227-C1DF06974B1B}" destId="{95E27009-FFAF-4E5D-A8FB-90B41EF54E29}" srcOrd="1" destOrd="2" presId="urn:microsoft.com/office/officeart/2005/8/layout/vList4"/>
    <dgm:cxn modelId="{5210E849-ACF9-4F33-BB4D-9B133BBB437D}" type="presOf" srcId="{CA96F867-FBB3-461A-B553-8B43B12F77C8}" destId="{E5DE41DF-01FB-4375-BE52-4C00C9C9D2B9}" srcOrd="1" destOrd="2" presId="urn:microsoft.com/office/officeart/2005/8/layout/vList4"/>
    <dgm:cxn modelId="{D02A7CA0-2F23-45D0-B38D-C85471385B7D}" type="presOf" srcId="{E15F0F3A-B4FD-4EA3-8932-173EECDB5DA2}" destId="{B7CCFAC6-D3D5-4FB4-B0A8-0EF029663A04}" srcOrd="0" destOrd="3" presId="urn:microsoft.com/office/officeart/2005/8/layout/vList4"/>
    <dgm:cxn modelId="{0A17EDFF-8639-4F26-9D5E-55E381CA1BC7}" type="presOf" srcId="{F982F8DC-82E8-4EAC-B1AF-87EA08D7CE9F}" destId="{29F45747-F507-490E-8E54-52EEBB39822E}" srcOrd="0" destOrd="5" presId="urn:microsoft.com/office/officeart/2005/8/layout/vList4"/>
    <dgm:cxn modelId="{AF7F9276-4375-420E-A9F8-73D1ABD4DD6E}" type="presOf" srcId="{CA96F867-FBB3-461A-B553-8B43B12F77C8}" destId="{29F45747-F507-490E-8E54-52EEBB39822E}" srcOrd="0" destOrd="2" presId="urn:microsoft.com/office/officeart/2005/8/layout/vList4"/>
    <dgm:cxn modelId="{8F046964-964F-4C99-B1E4-EDA40E7A19BE}" srcId="{D1D3E196-9458-4ABA-8F21-DC8F171C7408}" destId="{E0CC7A23-D13F-420A-8227-C1DF06974B1B}" srcOrd="1" destOrd="0" parTransId="{516A857B-1D7F-4A2A-AEA7-496FB1FE37F0}" sibTransId="{F159B767-0DE4-4C8B-BF70-E5EA28374794}"/>
    <dgm:cxn modelId="{3871771D-316A-4121-ADCE-D75EEAAE0D3C}" type="presOf" srcId="{F982F8DC-82E8-4EAC-B1AF-87EA08D7CE9F}" destId="{E5DE41DF-01FB-4375-BE52-4C00C9C9D2B9}" srcOrd="1" destOrd="5" presId="urn:microsoft.com/office/officeart/2005/8/layout/vList4"/>
    <dgm:cxn modelId="{211A6AD3-9236-4D55-84CE-417C69653C8E}" srcId="{96B8CA30-F8B2-4497-8A89-A814143A728F}" destId="{C9040019-25D4-4038-AFE6-38A3702CCAC9}" srcOrd="2" destOrd="0" parTransId="{A3AD705D-83C4-496B-AFCB-CBF4EE998963}" sibTransId="{BE11875F-BADE-4907-9EC3-D998D4E02996}"/>
    <dgm:cxn modelId="{A38CC2F0-9573-4B5E-A38C-23F2344A9DB7}" type="presOf" srcId="{C331340D-BCDD-4353-85A2-8A045580F4BF}" destId="{E5DE41DF-01FB-4375-BE52-4C00C9C9D2B9}" srcOrd="1" destOrd="4" presId="urn:microsoft.com/office/officeart/2005/8/layout/vList4"/>
    <dgm:cxn modelId="{565F622A-1469-400C-BD27-73FB9C35F156}" srcId="{D1D3E196-9458-4ABA-8F21-DC8F171C7408}" destId="{E15F0F3A-B4FD-4EA3-8932-173EECDB5DA2}" srcOrd="2" destOrd="0" parTransId="{917E2F0A-082D-4F0A-92AA-887028222F9D}" sibTransId="{354956E9-DA00-4F15-96BD-6A3D067F12E1}"/>
    <dgm:cxn modelId="{52421AF4-7F34-435D-A4A5-EEB5A0AA8BE7}" srcId="{A2A2016B-0003-4867-80E6-1B087BF5AEA1}" destId="{96B8CA30-F8B2-4497-8A89-A814143A728F}" srcOrd="1" destOrd="0" parTransId="{EEE18B5C-6ECE-42C2-AF44-804493B0E32F}" sibTransId="{D46E404E-B447-4058-A638-1E41A9898D05}"/>
    <dgm:cxn modelId="{283C6BB7-4C68-4A7B-9029-63AF31440295}" type="presOf" srcId="{05A509B0-9BE4-4DDF-A2C4-5F6BFD9ED9BD}" destId="{29F45747-F507-490E-8E54-52EEBB39822E}" srcOrd="0" destOrd="1" presId="urn:microsoft.com/office/officeart/2005/8/layout/vList4"/>
    <dgm:cxn modelId="{A310D055-5D38-4CE3-B474-1F94086D435E}" type="presOf" srcId="{057B7741-2327-4C8F-BA5C-1D50DA3C0691}" destId="{95E27009-FFAF-4E5D-A8FB-90B41EF54E29}" srcOrd="1" destOrd="1" presId="urn:microsoft.com/office/officeart/2005/8/layout/vList4"/>
    <dgm:cxn modelId="{95477E13-C4BD-4B22-A767-6B5C4837C151}" type="presOf" srcId="{E0CC7A23-D13F-420A-8227-C1DF06974B1B}" destId="{B7CCFAC6-D3D5-4FB4-B0A8-0EF029663A04}" srcOrd="0" destOrd="2" presId="urn:microsoft.com/office/officeart/2005/8/layout/vList4"/>
    <dgm:cxn modelId="{A984DA22-9388-40C7-B299-B95D76954E9A}" type="presOf" srcId="{D1D3E196-9458-4ABA-8F21-DC8F171C7408}" destId="{B7CCFAC6-D3D5-4FB4-B0A8-0EF029663A04}" srcOrd="0" destOrd="0" presId="urn:microsoft.com/office/officeart/2005/8/layout/vList4"/>
    <dgm:cxn modelId="{08B97D6F-8643-4FF9-B51D-A158D1CF7927}" type="presOf" srcId="{E15F0F3A-B4FD-4EA3-8932-173EECDB5DA2}" destId="{95E27009-FFAF-4E5D-A8FB-90B41EF54E29}" srcOrd="1" destOrd="3" presId="urn:microsoft.com/office/officeart/2005/8/layout/vList4"/>
    <dgm:cxn modelId="{CD20C57A-4B72-40F2-9CED-FFB6E066B7FD}" srcId="{96B8CA30-F8B2-4497-8A89-A814143A728F}" destId="{05A509B0-9BE4-4DDF-A2C4-5F6BFD9ED9BD}" srcOrd="0" destOrd="0" parTransId="{9117845A-BA88-4674-AED7-FB1B667D2F83}" sibTransId="{1346128F-7987-479E-94AF-5D83C70E547E}"/>
    <dgm:cxn modelId="{797651FC-01E5-4C75-B679-E7B319C67663}" type="presOf" srcId="{D1D3E196-9458-4ABA-8F21-DC8F171C7408}" destId="{95E27009-FFAF-4E5D-A8FB-90B41EF54E29}" srcOrd="1" destOrd="0" presId="urn:microsoft.com/office/officeart/2005/8/layout/vList4"/>
    <dgm:cxn modelId="{7B8482E3-D046-49A9-952C-148ADA360021}" type="presOf" srcId="{057B7741-2327-4C8F-BA5C-1D50DA3C0691}" destId="{B7CCFAC6-D3D5-4FB4-B0A8-0EF029663A04}" srcOrd="0" destOrd="1" presId="urn:microsoft.com/office/officeart/2005/8/layout/vList4"/>
    <dgm:cxn modelId="{BA143320-C8FB-4E4D-B3D6-4B356FB3C968}" srcId="{96B8CA30-F8B2-4497-8A89-A814143A728F}" destId="{C331340D-BCDD-4353-85A2-8A045580F4BF}" srcOrd="3" destOrd="0" parTransId="{84E54C4B-F99B-4338-AC93-EEF988A02F27}" sibTransId="{F3005861-4FC9-450B-BF60-CEBF39B2359D}"/>
    <dgm:cxn modelId="{D6DBF366-2104-4A04-B910-8A285B4BF78E}" type="presOf" srcId="{C9040019-25D4-4038-AFE6-38A3702CCAC9}" destId="{E5DE41DF-01FB-4375-BE52-4C00C9C9D2B9}" srcOrd="1" destOrd="3" presId="urn:microsoft.com/office/officeart/2005/8/layout/vList4"/>
    <dgm:cxn modelId="{33CF6F2D-1DB9-412C-B771-1EEC3BB96EFA}" type="presOf" srcId="{A2A2016B-0003-4867-80E6-1B087BF5AEA1}" destId="{07B2832B-206A-49D5-8B41-6682A58D1D5E}" srcOrd="0" destOrd="0" presId="urn:microsoft.com/office/officeart/2005/8/layout/vList4"/>
    <dgm:cxn modelId="{8E1B7DE7-2718-433B-8E94-2FFBAB536718}" type="presOf" srcId="{96B8CA30-F8B2-4497-8A89-A814143A728F}" destId="{E5DE41DF-01FB-4375-BE52-4C00C9C9D2B9}" srcOrd="1" destOrd="0" presId="urn:microsoft.com/office/officeart/2005/8/layout/vList4"/>
    <dgm:cxn modelId="{C0F116D8-BDB3-4B73-98DB-229A425FFDD8}" srcId="{96B8CA30-F8B2-4497-8A89-A814143A728F}" destId="{F982F8DC-82E8-4EAC-B1AF-87EA08D7CE9F}" srcOrd="4" destOrd="0" parTransId="{3B6AD0C8-A59D-4CF2-88D2-87585879CD29}" sibTransId="{F6C2611D-E3A6-4CEA-942E-B6F4D52E76D5}"/>
    <dgm:cxn modelId="{EC993FE4-E17A-4ACC-B1F5-D890AC501DD4}" type="presOf" srcId="{4AC7F67E-6A48-48C4-B066-C04DBD61D93D}" destId="{95E27009-FFAF-4E5D-A8FB-90B41EF54E29}" srcOrd="1" destOrd="4" presId="urn:microsoft.com/office/officeart/2005/8/layout/vList4"/>
    <dgm:cxn modelId="{C74B437C-C2B8-4D31-9AC0-954536C778BB}" srcId="{96B8CA30-F8B2-4497-8A89-A814143A728F}" destId="{CA96F867-FBB3-461A-B553-8B43B12F77C8}" srcOrd="1" destOrd="0" parTransId="{5A193C62-A93C-40A4-9CC6-E85026F27F0F}" sibTransId="{69F1B723-CD03-423D-8938-FF763125C466}"/>
    <dgm:cxn modelId="{C76AA820-AB5C-4161-A3B3-C542CCBEDD07}" type="presOf" srcId="{4AC7F67E-6A48-48C4-B066-C04DBD61D93D}" destId="{B7CCFAC6-D3D5-4FB4-B0A8-0EF029663A04}" srcOrd="0" destOrd="4" presId="urn:microsoft.com/office/officeart/2005/8/layout/vList4"/>
    <dgm:cxn modelId="{B8BC194A-643A-43E7-BC17-E474C7BBA303}" type="presOf" srcId="{05A509B0-9BE4-4DDF-A2C4-5F6BFD9ED9BD}" destId="{E5DE41DF-01FB-4375-BE52-4C00C9C9D2B9}" srcOrd="1" destOrd="1" presId="urn:microsoft.com/office/officeart/2005/8/layout/vList4"/>
    <dgm:cxn modelId="{D002A04D-867A-466A-B582-453055E18012}" type="presOf" srcId="{96B8CA30-F8B2-4497-8A89-A814143A728F}" destId="{29F45747-F507-490E-8E54-52EEBB39822E}" srcOrd="0" destOrd="0" presId="urn:microsoft.com/office/officeart/2005/8/layout/vList4"/>
    <dgm:cxn modelId="{3CEF81CD-A6BF-41FE-A994-5B4D45D52822}" type="presOf" srcId="{C331340D-BCDD-4353-85A2-8A045580F4BF}" destId="{29F45747-F507-490E-8E54-52EEBB39822E}" srcOrd="0" destOrd="4" presId="urn:microsoft.com/office/officeart/2005/8/layout/vList4"/>
    <dgm:cxn modelId="{B28F149B-C794-4611-B9BD-F4A9F4B61CD1}" srcId="{D1D3E196-9458-4ABA-8F21-DC8F171C7408}" destId="{057B7741-2327-4C8F-BA5C-1D50DA3C0691}" srcOrd="0" destOrd="0" parTransId="{005E55FF-6DCC-4C8D-B5C3-6E59F3590386}" sibTransId="{021DAA23-7F5E-415A-9665-AF3D754CDB5B}"/>
    <dgm:cxn modelId="{01F0A66A-9E55-4D2C-9D85-B845E990F5D6}" srcId="{A2A2016B-0003-4867-80E6-1B087BF5AEA1}" destId="{D1D3E196-9458-4ABA-8F21-DC8F171C7408}" srcOrd="0" destOrd="0" parTransId="{DB00EF8F-59F8-4FFF-981B-DEE1FAA3D9DF}" sibTransId="{F16B835E-0C61-4079-8BC1-2079A4EB0C24}"/>
    <dgm:cxn modelId="{7D238B6B-A767-4CD2-9041-826FF82CE375}" type="presParOf" srcId="{07B2832B-206A-49D5-8B41-6682A58D1D5E}" destId="{D0C5F375-DBD1-4D4B-8A7E-63A274F8D62D}" srcOrd="0" destOrd="0" presId="urn:microsoft.com/office/officeart/2005/8/layout/vList4"/>
    <dgm:cxn modelId="{A6674F98-D731-40DF-80D0-646FC39BD9A7}" type="presParOf" srcId="{D0C5F375-DBD1-4D4B-8A7E-63A274F8D62D}" destId="{B7CCFAC6-D3D5-4FB4-B0A8-0EF029663A04}" srcOrd="0" destOrd="0" presId="urn:microsoft.com/office/officeart/2005/8/layout/vList4"/>
    <dgm:cxn modelId="{DDD389E4-8704-4AFD-BBF4-DD2126266147}" type="presParOf" srcId="{D0C5F375-DBD1-4D4B-8A7E-63A274F8D62D}" destId="{46F45C86-CAE0-42F5-835C-FDCDA7669F45}" srcOrd="1" destOrd="0" presId="urn:microsoft.com/office/officeart/2005/8/layout/vList4"/>
    <dgm:cxn modelId="{FA224F43-5BEF-4005-8F91-7EFB04BAD3D6}" type="presParOf" srcId="{D0C5F375-DBD1-4D4B-8A7E-63A274F8D62D}" destId="{95E27009-FFAF-4E5D-A8FB-90B41EF54E29}" srcOrd="2" destOrd="0" presId="urn:microsoft.com/office/officeart/2005/8/layout/vList4"/>
    <dgm:cxn modelId="{91EAEC05-D4D9-4B66-936A-609A07BCDB9A}" type="presParOf" srcId="{07B2832B-206A-49D5-8B41-6682A58D1D5E}" destId="{9C9752A2-1F0B-402E-9A7F-665DF5EF442F}" srcOrd="1" destOrd="0" presId="urn:microsoft.com/office/officeart/2005/8/layout/vList4"/>
    <dgm:cxn modelId="{18FB7C17-B59E-47FC-8C87-05C2D9DEB25C}" type="presParOf" srcId="{07B2832B-206A-49D5-8B41-6682A58D1D5E}" destId="{51329B7C-1B47-40E3-BFBC-7E925F243FC3}" srcOrd="2" destOrd="0" presId="urn:microsoft.com/office/officeart/2005/8/layout/vList4"/>
    <dgm:cxn modelId="{21388EA8-02B0-4E42-AA79-51C077A93875}" type="presParOf" srcId="{51329B7C-1B47-40E3-BFBC-7E925F243FC3}" destId="{29F45747-F507-490E-8E54-52EEBB39822E}" srcOrd="0" destOrd="0" presId="urn:microsoft.com/office/officeart/2005/8/layout/vList4"/>
    <dgm:cxn modelId="{D31E2620-A7DA-4A72-B6A0-B6D280FAE9D3}" type="presParOf" srcId="{51329B7C-1B47-40E3-BFBC-7E925F243FC3}" destId="{7C60014C-CC15-4CB1-B0B2-073447615813}" srcOrd="1" destOrd="0" presId="urn:microsoft.com/office/officeart/2005/8/layout/vList4"/>
    <dgm:cxn modelId="{3B794C9D-0C31-4B74-A8C1-2DFD313BD2E8}" type="presParOf" srcId="{51329B7C-1B47-40E3-BFBC-7E925F243FC3}" destId="{E5DE41DF-01FB-4375-BE52-4C00C9C9D2B9}"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B11578-6F42-4773-BF78-357160FC4ED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52C5F3FC-F063-4054-9731-C39D94DB0C31}">
      <dgm:prSet phldrT="[Texto]" custT="1"/>
      <dgm:spPr/>
      <dgm:t>
        <a:bodyPr/>
        <a:lstStyle/>
        <a:p>
          <a:r>
            <a:rPr lang="es-MX" sz="2400" b="1" dirty="0" smtClean="0"/>
            <a:t>Es el acto de utilizar o extraer parcial o totalmente una obra, texto, idea, recurso multimedia, entre otros, sin dar el debido reconocimiento al autor mediante su referencia o citación dentro de una obra.</a:t>
          </a:r>
          <a:endParaRPr lang="es-MX" sz="2400" dirty="0"/>
        </a:p>
      </dgm:t>
    </dgm:pt>
    <dgm:pt modelId="{6485EDB6-E7A7-412F-A581-DEDCC7E5D3DC}" type="parTrans" cxnId="{F3C8CFAD-8578-4FD6-AEF6-8B86800A7712}">
      <dgm:prSet/>
      <dgm:spPr/>
      <dgm:t>
        <a:bodyPr/>
        <a:lstStyle/>
        <a:p>
          <a:endParaRPr lang="es-MX"/>
        </a:p>
      </dgm:t>
    </dgm:pt>
    <dgm:pt modelId="{7AC7324C-461C-44B9-83B1-BF001BCD6D14}" type="sibTrans" cxnId="{F3C8CFAD-8578-4FD6-AEF6-8B86800A7712}">
      <dgm:prSet/>
      <dgm:spPr/>
      <dgm:t>
        <a:bodyPr/>
        <a:lstStyle/>
        <a:p>
          <a:endParaRPr lang="es-MX"/>
        </a:p>
      </dgm:t>
    </dgm:pt>
    <dgm:pt modelId="{44906BC9-F8CE-4EF6-A746-5F6EDBDF06F7}">
      <dgm:prSet phldrT="[Texto]"/>
      <dgm:spPr/>
      <dgm:t>
        <a:bodyPr/>
        <a:lstStyle/>
        <a:p>
          <a:endParaRPr lang="es-MX"/>
        </a:p>
      </dgm:t>
    </dgm:pt>
    <dgm:pt modelId="{F9846627-0BA0-41E1-B677-7A31D976EF78}" type="parTrans" cxnId="{B59D7F43-E90D-4E10-8A52-9FDD670E9540}">
      <dgm:prSet/>
      <dgm:spPr/>
      <dgm:t>
        <a:bodyPr/>
        <a:lstStyle/>
        <a:p>
          <a:endParaRPr lang="es-MX"/>
        </a:p>
      </dgm:t>
    </dgm:pt>
    <dgm:pt modelId="{DD0CD447-313E-4685-AFE4-D8B329859ABD}" type="sibTrans" cxnId="{B59D7F43-E90D-4E10-8A52-9FDD670E9540}">
      <dgm:prSet/>
      <dgm:spPr/>
      <dgm:t>
        <a:bodyPr/>
        <a:lstStyle/>
        <a:p>
          <a:endParaRPr lang="es-MX"/>
        </a:p>
      </dgm:t>
    </dgm:pt>
    <dgm:pt modelId="{746E7851-A21A-49F7-B431-BA05036C4D98}">
      <dgm:prSet phldrT="[Texto]" custT="1"/>
      <dgm:spPr/>
      <dgm:t>
        <a:bodyPr/>
        <a:lstStyle/>
        <a:p>
          <a:r>
            <a:rPr lang="es-MX" sz="2400" b="1" dirty="0" smtClean="0"/>
            <a:t>Aún cuando se parafrasea (se dice con palabras propias lo que ha dicho un autor) o cuando se hace traducción de un texto, se debe dar el correspondiente crédito a su autor original.</a:t>
          </a:r>
          <a:endParaRPr lang="es-MX" sz="2400" b="1" dirty="0"/>
        </a:p>
      </dgm:t>
    </dgm:pt>
    <dgm:pt modelId="{E0926319-5D83-4430-8504-1BC6B98F00B4}" type="parTrans" cxnId="{0508BD79-6FD8-48EF-97C4-FD2071747978}">
      <dgm:prSet/>
      <dgm:spPr/>
      <dgm:t>
        <a:bodyPr/>
        <a:lstStyle/>
        <a:p>
          <a:endParaRPr lang="es-MX"/>
        </a:p>
      </dgm:t>
    </dgm:pt>
    <dgm:pt modelId="{FCF88C8D-B9D4-4385-8EF1-D657EC221A22}" type="sibTrans" cxnId="{0508BD79-6FD8-48EF-97C4-FD2071747978}">
      <dgm:prSet/>
      <dgm:spPr/>
      <dgm:t>
        <a:bodyPr/>
        <a:lstStyle/>
        <a:p>
          <a:endParaRPr lang="es-MX"/>
        </a:p>
      </dgm:t>
    </dgm:pt>
    <dgm:pt modelId="{5CEB8FD4-3FFF-44FC-83CC-B5FB69CE5B59}" type="pres">
      <dgm:prSet presAssocID="{BDB11578-6F42-4773-BF78-357160FC4EDE}" presName="linear" presStyleCnt="0">
        <dgm:presLayoutVars>
          <dgm:dir/>
          <dgm:animLvl val="lvl"/>
          <dgm:resizeHandles val="exact"/>
        </dgm:presLayoutVars>
      </dgm:prSet>
      <dgm:spPr/>
      <dgm:t>
        <a:bodyPr/>
        <a:lstStyle/>
        <a:p>
          <a:endParaRPr lang="es-MX"/>
        </a:p>
      </dgm:t>
    </dgm:pt>
    <dgm:pt modelId="{6E7D7E11-89C8-46E3-9BF4-8357373FA5F2}" type="pres">
      <dgm:prSet presAssocID="{52C5F3FC-F063-4054-9731-C39D94DB0C31}" presName="parentLin" presStyleCnt="0"/>
      <dgm:spPr/>
    </dgm:pt>
    <dgm:pt modelId="{2CE91FB9-9438-4FF4-8166-8E248AB71FF0}" type="pres">
      <dgm:prSet presAssocID="{52C5F3FC-F063-4054-9731-C39D94DB0C31}" presName="parentLeftMargin" presStyleLbl="node1" presStyleIdx="0" presStyleCnt="2"/>
      <dgm:spPr/>
      <dgm:t>
        <a:bodyPr/>
        <a:lstStyle/>
        <a:p>
          <a:endParaRPr lang="es-MX"/>
        </a:p>
      </dgm:t>
    </dgm:pt>
    <dgm:pt modelId="{3269F1FE-D499-46EB-8788-7D587B63180D}" type="pres">
      <dgm:prSet presAssocID="{52C5F3FC-F063-4054-9731-C39D94DB0C31}" presName="parentText" presStyleLbl="node1" presStyleIdx="0" presStyleCnt="2" custScaleX="134539" custScaleY="537332" custLinFactNeighborX="2600" custLinFactNeighborY="1275">
        <dgm:presLayoutVars>
          <dgm:chMax val="0"/>
          <dgm:bulletEnabled val="1"/>
        </dgm:presLayoutVars>
      </dgm:prSet>
      <dgm:spPr/>
      <dgm:t>
        <a:bodyPr/>
        <a:lstStyle/>
        <a:p>
          <a:endParaRPr lang="es-MX"/>
        </a:p>
      </dgm:t>
    </dgm:pt>
    <dgm:pt modelId="{3ADA11D3-88F1-48A1-993E-5B00C492CCCB}" type="pres">
      <dgm:prSet presAssocID="{52C5F3FC-F063-4054-9731-C39D94DB0C31}" presName="negativeSpace" presStyleCnt="0"/>
      <dgm:spPr/>
    </dgm:pt>
    <dgm:pt modelId="{7E7F0120-932F-4500-8E3C-950B94E59058}" type="pres">
      <dgm:prSet presAssocID="{52C5F3FC-F063-4054-9731-C39D94DB0C31}" presName="childText" presStyleLbl="conFgAcc1" presStyleIdx="0" presStyleCnt="2">
        <dgm:presLayoutVars>
          <dgm:bulletEnabled val="1"/>
        </dgm:presLayoutVars>
      </dgm:prSet>
      <dgm:spPr/>
      <dgm:t>
        <a:bodyPr/>
        <a:lstStyle/>
        <a:p>
          <a:endParaRPr lang="es-MX"/>
        </a:p>
      </dgm:t>
    </dgm:pt>
    <dgm:pt modelId="{725861FE-B386-4014-BD6F-797F0BB09211}" type="pres">
      <dgm:prSet presAssocID="{7AC7324C-461C-44B9-83B1-BF001BCD6D14}" presName="spaceBetweenRectangles" presStyleCnt="0"/>
      <dgm:spPr/>
    </dgm:pt>
    <dgm:pt modelId="{34C27AED-25A9-43DF-9E69-71B8A9232910}" type="pres">
      <dgm:prSet presAssocID="{746E7851-A21A-49F7-B431-BA05036C4D98}" presName="parentLin" presStyleCnt="0"/>
      <dgm:spPr/>
    </dgm:pt>
    <dgm:pt modelId="{22D98821-D964-47BA-A476-9018F126D996}" type="pres">
      <dgm:prSet presAssocID="{746E7851-A21A-49F7-B431-BA05036C4D98}" presName="parentLeftMargin" presStyleLbl="node1" presStyleIdx="0" presStyleCnt="2"/>
      <dgm:spPr/>
      <dgm:t>
        <a:bodyPr/>
        <a:lstStyle/>
        <a:p>
          <a:endParaRPr lang="es-MX"/>
        </a:p>
      </dgm:t>
    </dgm:pt>
    <dgm:pt modelId="{A775475B-136A-4276-B88B-ED073FD6B1E5}" type="pres">
      <dgm:prSet presAssocID="{746E7851-A21A-49F7-B431-BA05036C4D98}" presName="parentText" presStyleLbl="node1" presStyleIdx="1" presStyleCnt="2" custScaleX="142857" custScaleY="526509">
        <dgm:presLayoutVars>
          <dgm:chMax val="0"/>
          <dgm:bulletEnabled val="1"/>
        </dgm:presLayoutVars>
      </dgm:prSet>
      <dgm:spPr/>
      <dgm:t>
        <a:bodyPr/>
        <a:lstStyle/>
        <a:p>
          <a:endParaRPr lang="es-MX"/>
        </a:p>
      </dgm:t>
    </dgm:pt>
    <dgm:pt modelId="{63D6BF6C-B539-480A-8187-B500CC3DE690}" type="pres">
      <dgm:prSet presAssocID="{746E7851-A21A-49F7-B431-BA05036C4D98}" presName="negativeSpace" presStyleCnt="0"/>
      <dgm:spPr/>
    </dgm:pt>
    <dgm:pt modelId="{550B07AF-AB43-480A-ACFC-2BCE64EF5216}" type="pres">
      <dgm:prSet presAssocID="{746E7851-A21A-49F7-B431-BA05036C4D98}" presName="childText" presStyleLbl="conFgAcc1" presStyleIdx="1" presStyleCnt="2">
        <dgm:presLayoutVars>
          <dgm:bulletEnabled val="1"/>
        </dgm:presLayoutVars>
      </dgm:prSet>
      <dgm:spPr/>
    </dgm:pt>
  </dgm:ptLst>
  <dgm:cxnLst>
    <dgm:cxn modelId="{2686A40B-E61C-48AC-AB9F-A057A76AB15C}" type="presOf" srcId="{52C5F3FC-F063-4054-9731-C39D94DB0C31}" destId="{2CE91FB9-9438-4FF4-8166-8E248AB71FF0}" srcOrd="0" destOrd="0" presId="urn:microsoft.com/office/officeart/2005/8/layout/list1"/>
    <dgm:cxn modelId="{C2F7CDA4-99EC-4130-9F3D-B0922FFA67D8}" type="presOf" srcId="{52C5F3FC-F063-4054-9731-C39D94DB0C31}" destId="{3269F1FE-D499-46EB-8788-7D587B63180D}" srcOrd="1" destOrd="0" presId="urn:microsoft.com/office/officeart/2005/8/layout/list1"/>
    <dgm:cxn modelId="{B59D7F43-E90D-4E10-8A52-9FDD670E9540}" srcId="{52C5F3FC-F063-4054-9731-C39D94DB0C31}" destId="{44906BC9-F8CE-4EF6-A746-5F6EDBDF06F7}" srcOrd="0" destOrd="0" parTransId="{F9846627-0BA0-41E1-B677-7A31D976EF78}" sibTransId="{DD0CD447-313E-4685-AFE4-D8B329859ABD}"/>
    <dgm:cxn modelId="{F7AC6186-C75E-465A-8FC5-E4AABC45FFA2}" type="presOf" srcId="{44906BC9-F8CE-4EF6-A746-5F6EDBDF06F7}" destId="{7E7F0120-932F-4500-8E3C-950B94E59058}" srcOrd="0" destOrd="0" presId="urn:microsoft.com/office/officeart/2005/8/layout/list1"/>
    <dgm:cxn modelId="{F3C8CFAD-8578-4FD6-AEF6-8B86800A7712}" srcId="{BDB11578-6F42-4773-BF78-357160FC4EDE}" destId="{52C5F3FC-F063-4054-9731-C39D94DB0C31}" srcOrd="0" destOrd="0" parTransId="{6485EDB6-E7A7-412F-A581-DEDCC7E5D3DC}" sibTransId="{7AC7324C-461C-44B9-83B1-BF001BCD6D14}"/>
    <dgm:cxn modelId="{0508BD79-6FD8-48EF-97C4-FD2071747978}" srcId="{BDB11578-6F42-4773-BF78-357160FC4EDE}" destId="{746E7851-A21A-49F7-B431-BA05036C4D98}" srcOrd="1" destOrd="0" parTransId="{E0926319-5D83-4430-8504-1BC6B98F00B4}" sibTransId="{FCF88C8D-B9D4-4385-8EF1-D657EC221A22}"/>
    <dgm:cxn modelId="{9245E664-50BD-4DE6-AEA0-5324F3E3055E}" type="presOf" srcId="{746E7851-A21A-49F7-B431-BA05036C4D98}" destId="{22D98821-D964-47BA-A476-9018F126D996}" srcOrd="0" destOrd="0" presId="urn:microsoft.com/office/officeart/2005/8/layout/list1"/>
    <dgm:cxn modelId="{CE623F2D-3176-43E4-80CE-66D2496FED5D}" type="presOf" srcId="{746E7851-A21A-49F7-B431-BA05036C4D98}" destId="{A775475B-136A-4276-B88B-ED073FD6B1E5}" srcOrd="1" destOrd="0" presId="urn:microsoft.com/office/officeart/2005/8/layout/list1"/>
    <dgm:cxn modelId="{E969C825-D309-4843-A4FA-4A99007E1413}" type="presOf" srcId="{BDB11578-6F42-4773-BF78-357160FC4EDE}" destId="{5CEB8FD4-3FFF-44FC-83CC-B5FB69CE5B59}" srcOrd="0" destOrd="0" presId="urn:microsoft.com/office/officeart/2005/8/layout/list1"/>
    <dgm:cxn modelId="{18371A4C-22EE-46F3-A326-4811331C9D8C}" type="presParOf" srcId="{5CEB8FD4-3FFF-44FC-83CC-B5FB69CE5B59}" destId="{6E7D7E11-89C8-46E3-9BF4-8357373FA5F2}" srcOrd="0" destOrd="0" presId="urn:microsoft.com/office/officeart/2005/8/layout/list1"/>
    <dgm:cxn modelId="{7CD10083-0821-4A4F-A54B-08F57CA7747E}" type="presParOf" srcId="{6E7D7E11-89C8-46E3-9BF4-8357373FA5F2}" destId="{2CE91FB9-9438-4FF4-8166-8E248AB71FF0}" srcOrd="0" destOrd="0" presId="urn:microsoft.com/office/officeart/2005/8/layout/list1"/>
    <dgm:cxn modelId="{F6872816-AFC3-486E-A62D-5A47EF514D4C}" type="presParOf" srcId="{6E7D7E11-89C8-46E3-9BF4-8357373FA5F2}" destId="{3269F1FE-D499-46EB-8788-7D587B63180D}" srcOrd="1" destOrd="0" presId="urn:microsoft.com/office/officeart/2005/8/layout/list1"/>
    <dgm:cxn modelId="{189107BC-826F-46A4-AD08-CBE2E71D35A1}" type="presParOf" srcId="{5CEB8FD4-3FFF-44FC-83CC-B5FB69CE5B59}" destId="{3ADA11D3-88F1-48A1-993E-5B00C492CCCB}" srcOrd="1" destOrd="0" presId="urn:microsoft.com/office/officeart/2005/8/layout/list1"/>
    <dgm:cxn modelId="{7BE37089-C2E0-4736-B67A-C9BC57477F21}" type="presParOf" srcId="{5CEB8FD4-3FFF-44FC-83CC-B5FB69CE5B59}" destId="{7E7F0120-932F-4500-8E3C-950B94E59058}" srcOrd="2" destOrd="0" presId="urn:microsoft.com/office/officeart/2005/8/layout/list1"/>
    <dgm:cxn modelId="{22A84D12-2863-4E68-872B-83BEE26BCAB7}" type="presParOf" srcId="{5CEB8FD4-3FFF-44FC-83CC-B5FB69CE5B59}" destId="{725861FE-B386-4014-BD6F-797F0BB09211}" srcOrd="3" destOrd="0" presId="urn:microsoft.com/office/officeart/2005/8/layout/list1"/>
    <dgm:cxn modelId="{8DFBAC4D-D147-45E7-87F5-552F38776DC8}" type="presParOf" srcId="{5CEB8FD4-3FFF-44FC-83CC-B5FB69CE5B59}" destId="{34C27AED-25A9-43DF-9E69-71B8A9232910}" srcOrd="4" destOrd="0" presId="urn:microsoft.com/office/officeart/2005/8/layout/list1"/>
    <dgm:cxn modelId="{EAB494AA-63E3-4705-866A-1997CE41E2E2}" type="presParOf" srcId="{34C27AED-25A9-43DF-9E69-71B8A9232910}" destId="{22D98821-D964-47BA-A476-9018F126D996}" srcOrd="0" destOrd="0" presId="urn:microsoft.com/office/officeart/2005/8/layout/list1"/>
    <dgm:cxn modelId="{BD8988FE-92A7-470A-BCA2-92FEEEDE33C7}" type="presParOf" srcId="{34C27AED-25A9-43DF-9E69-71B8A9232910}" destId="{A775475B-136A-4276-B88B-ED073FD6B1E5}" srcOrd="1" destOrd="0" presId="urn:microsoft.com/office/officeart/2005/8/layout/list1"/>
    <dgm:cxn modelId="{B45598E7-4E25-432E-94DB-E9D863A3846C}" type="presParOf" srcId="{5CEB8FD4-3FFF-44FC-83CC-B5FB69CE5B59}" destId="{63D6BF6C-B539-480A-8187-B500CC3DE690}" srcOrd="5" destOrd="0" presId="urn:microsoft.com/office/officeart/2005/8/layout/list1"/>
    <dgm:cxn modelId="{BBA99CC9-0D41-4409-AF7E-D75A010FBA5F}" type="presParOf" srcId="{5CEB8FD4-3FFF-44FC-83CC-B5FB69CE5B59}" destId="{550B07AF-AB43-480A-ACFC-2BCE64EF5216}"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6955B8B-C1FB-454D-B6C1-1D07689857FB}"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59996F79-6DD3-4B39-93CE-A11F364BBEEF}">
      <dgm:prSet phldrT="[Texto]" custT="1"/>
      <dgm:spPr/>
      <dgm:t>
        <a:bodyPr/>
        <a:lstStyle/>
        <a:p>
          <a:r>
            <a:rPr lang="es-MX" sz="2800" b="1" dirty="0" smtClean="0"/>
            <a:t>El parafraseo correcto implica</a:t>
          </a:r>
          <a:endParaRPr lang="es-MX" sz="2800" b="1" dirty="0"/>
        </a:p>
      </dgm:t>
    </dgm:pt>
    <dgm:pt modelId="{B1886B4F-08AD-4104-8273-51511D739B9F}" type="parTrans" cxnId="{7ACC48CD-1FFC-4029-9E0D-57AE93108270}">
      <dgm:prSet/>
      <dgm:spPr/>
      <dgm:t>
        <a:bodyPr/>
        <a:lstStyle/>
        <a:p>
          <a:endParaRPr lang="es-MX"/>
        </a:p>
      </dgm:t>
    </dgm:pt>
    <dgm:pt modelId="{088F94B1-9182-49FE-8657-AE242D812180}" type="sibTrans" cxnId="{7ACC48CD-1FFC-4029-9E0D-57AE93108270}">
      <dgm:prSet/>
      <dgm:spPr/>
      <dgm:t>
        <a:bodyPr/>
        <a:lstStyle/>
        <a:p>
          <a:endParaRPr lang="es-MX"/>
        </a:p>
      </dgm:t>
    </dgm:pt>
    <dgm:pt modelId="{59EB5129-2F11-4DB4-98DC-753074487725}">
      <dgm:prSet phldrT="[Texto]"/>
      <dgm:spPr/>
      <dgm:t>
        <a:bodyPr/>
        <a:lstStyle/>
        <a:p>
          <a:r>
            <a:rPr lang="es-MX" b="1" dirty="0" smtClean="0"/>
            <a:t>Realizar una lectura general del texto</a:t>
          </a:r>
          <a:endParaRPr lang="es-MX" b="1" dirty="0"/>
        </a:p>
      </dgm:t>
    </dgm:pt>
    <dgm:pt modelId="{3C490B21-30AA-4FAF-B038-1CB81B8A90AC}" type="parTrans" cxnId="{098EF682-C1B0-488B-A490-54C68C5FCB12}">
      <dgm:prSet/>
      <dgm:spPr/>
      <dgm:t>
        <a:bodyPr/>
        <a:lstStyle/>
        <a:p>
          <a:endParaRPr lang="es-MX"/>
        </a:p>
      </dgm:t>
    </dgm:pt>
    <dgm:pt modelId="{37395EFD-1F15-4144-8780-6ED0C210E225}" type="sibTrans" cxnId="{098EF682-C1B0-488B-A490-54C68C5FCB12}">
      <dgm:prSet/>
      <dgm:spPr/>
      <dgm:t>
        <a:bodyPr/>
        <a:lstStyle/>
        <a:p>
          <a:endParaRPr lang="es-MX"/>
        </a:p>
      </dgm:t>
    </dgm:pt>
    <dgm:pt modelId="{074EACDA-6C98-4A02-8556-C039B0945397}">
      <dgm:prSet phldrT="[Texto]"/>
      <dgm:spPr/>
      <dgm:t>
        <a:bodyPr/>
        <a:lstStyle/>
        <a:p>
          <a:r>
            <a:rPr lang="es-MX" b="1" dirty="0" smtClean="0"/>
            <a:t>Identificar la información importante con ayuda del subrayado</a:t>
          </a:r>
          <a:endParaRPr lang="es-MX" b="1" dirty="0"/>
        </a:p>
      </dgm:t>
    </dgm:pt>
    <dgm:pt modelId="{5175D2D8-E754-429F-B3CC-BBE59682F398}" type="parTrans" cxnId="{EF6D5699-5900-4C38-8AAB-A8EDEFB43A4B}">
      <dgm:prSet/>
      <dgm:spPr/>
      <dgm:t>
        <a:bodyPr/>
        <a:lstStyle/>
        <a:p>
          <a:endParaRPr lang="es-MX"/>
        </a:p>
      </dgm:t>
    </dgm:pt>
    <dgm:pt modelId="{E5C46ED2-8E0C-40AA-9296-53F2CCE062DA}" type="sibTrans" cxnId="{EF6D5699-5900-4C38-8AAB-A8EDEFB43A4B}">
      <dgm:prSet/>
      <dgm:spPr/>
      <dgm:t>
        <a:bodyPr/>
        <a:lstStyle/>
        <a:p>
          <a:endParaRPr lang="es-MX"/>
        </a:p>
      </dgm:t>
    </dgm:pt>
    <dgm:pt modelId="{B5474A54-3156-4CBA-A902-D73C6E416D6B}">
      <dgm:prSet phldrT="[Texto]"/>
      <dgm:spPr/>
      <dgm:t>
        <a:bodyPr/>
        <a:lstStyle/>
        <a:p>
          <a:r>
            <a:rPr lang="es-MX" b="1" dirty="0" smtClean="0"/>
            <a:t>Manejar un léxico variado que le permita adecuar el texto base se manera pertinente</a:t>
          </a:r>
          <a:endParaRPr lang="es-MX" b="1" dirty="0"/>
        </a:p>
      </dgm:t>
    </dgm:pt>
    <dgm:pt modelId="{C91BC321-9E95-4CD3-8557-2459E6756F3D}" type="parTrans" cxnId="{27197920-8F29-4FF3-AC27-3DCDC44C2A4F}">
      <dgm:prSet/>
      <dgm:spPr/>
      <dgm:t>
        <a:bodyPr/>
        <a:lstStyle/>
        <a:p>
          <a:endParaRPr lang="es-MX"/>
        </a:p>
      </dgm:t>
    </dgm:pt>
    <dgm:pt modelId="{7C0BA13E-7005-47F4-9A4B-BC2A5A84E4AF}" type="sibTrans" cxnId="{27197920-8F29-4FF3-AC27-3DCDC44C2A4F}">
      <dgm:prSet/>
      <dgm:spPr/>
      <dgm:t>
        <a:bodyPr/>
        <a:lstStyle/>
        <a:p>
          <a:endParaRPr lang="es-MX"/>
        </a:p>
      </dgm:t>
    </dgm:pt>
    <dgm:pt modelId="{DA954903-BA0F-4D3E-99AB-A44F88516FCC}">
      <dgm:prSet phldrT="[Texto]"/>
      <dgm:spPr/>
      <dgm:t>
        <a:bodyPr/>
        <a:lstStyle/>
        <a:p>
          <a:r>
            <a:rPr lang="es-MX" b="1" dirty="0" smtClean="0"/>
            <a:t>Reorganizar o reestructurar, en forma global, el contenido del texto</a:t>
          </a:r>
          <a:endParaRPr lang="es-MX" b="1" dirty="0"/>
        </a:p>
      </dgm:t>
    </dgm:pt>
    <dgm:pt modelId="{5DDD617C-8A9C-43D3-A4BA-A731C5866F2F}" type="parTrans" cxnId="{5D91C655-CCAC-4A5C-A6DC-6406DC8AF9AC}">
      <dgm:prSet/>
      <dgm:spPr/>
      <dgm:t>
        <a:bodyPr/>
        <a:lstStyle/>
        <a:p>
          <a:endParaRPr lang="es-MX"/>
        </a:p>
      </dgm:t>
    </dgm:pt>
    <dgm:pt modelId="{C0532719-AD93-4B60-8278-1EDE345A2928}" type="sibTrans" cxnId="{5D91C655-CCAC-4A5C-A6DC-6406DC8AF9AC}">
      <dgm:prSet/>
      <dgm:spPr/>
      <dgm:t>
        <a:bodyPr/>
        <a:lstStyle/>
        <a:p>
          <a:endParaRPr lang="es-MX"/>
        </a:p>
      </dgm:t>
    </dgm:pt>
    <dgm:pt modelId="{D6FE40AF-FC01-44D4-A751-764658AD8F59}">
      <dgm:prSet phldrT="[Texto]"/>
      <dgm:spPr/>
      <dgm:t>
        <a:bodyPr/>
        <a:lstStyle/>
        <a:p>
          <a:r>
            <a:rPr lang="es-MX" b="1" dirty="0" smtClean="0"/>
            <a:t>Registrar la fuerte de la cita</a:t>
          </a:r>
          <a:endParaRPr lang="es-MX" b="1" dirty="0"/>
        </a:p>
      </dgm:t>
    </dgm:pt>
    <dgm:pt modelId="{9310BA8F-DC1A-41FD-93B5-DFDF05807AB4}" type="parTrans" cxnId="{0BB358D9-E002-43A9-9A75-60FD9AFC3B05}">
      <dgm:prSet/>
      <dgm:spPr/>
      <dgm:t>
        <a:bodyPr/>
        <a:lstStyle/>
        <a:p>
          <a:endParaRPr lang="es-MX"/>
        </a:p>
      </dgm:t>
    </dgm:pt>
    <dgm:pt modelId="{F4D6131A-B05C-4113-B9CB-BF726E0C8820}" type="sibTrans" cxnId="{0BB358D9-E002-43A9-9A75-60FD9AFC3B05}">
      <dgm:prSet/>
      <dgm:spPr/>
      <dgm:t>
        <a:bodyPr/>
        <a:lstStyle/>
        <a:p>
          <a:endParaRPr lang="es-MX"/>
        </a:p>
      </dgm:t>
    </dgm:pt>
    <dgm:pt modelId="{FDBBC6CA-8F11-4070-BA2C-C0F739D7BE37}" type="pres">
      <dgm:prSet presAssocID="{76955B8B-C1FB-454D-B6C1-1D07689857FB}" presName="Name0" presStyleCnt="0">
        <dgm:presLayoutVars>
          <dgm:dir/>
          <dgm:animLvl val="lvl"/>
          <dgm:resizeHandles/>
        </dgm:presLayoutVars>
      </dgm:prSet>
      <dgm:spPr/>
      <dgm:t>
        <a:bodyPr/>
        <a:lstStyle/>
        <a:p>
          <a:endParaRPr lang="es-MX"/>
        </a:p>
      </dgm:t>
    </dgm:pt>
    <dgm:pt modelId="{E7C7631D-8713-43A5-9D49-AC6C6E31CB96}" type="pres">
      <dgm:prSet presAssocID="{59996F79-6DD3-4B39-93CE-A11F364BBEEF}" presName="linNode" presStyleCnt="0"/>
      <dgm:spPr/>
    </dgm:pt>
    <dgm:pt modelId="{35A92BA8-CDEF-4B77-BFE9-D0BF3C157F85}" type="pres">
      <dgm:prSet presAssocID="{59996F79-6DD3-4B39-93CE-A11F364BBEEF}" presName="parentShp" presStyleLbl="node1" presStyleIdx="0" presStyleCnt="1" custScaleX="57033" custScaleY="61365" custLinFactNeighborX="-2153" custLinFactNeighborY="-683">
        <dgm:presLayoutVars>
          <dgm:bulletEnabled val="1"/>
        </dgm:presLayoutVars>
      </dgm:prSet>
      <dgm:spPr/>
      <dgm:t>
        <a:bodyPr/>
        <a:lstStyle/>
        <a:p>
          <a:endParaRPr lang="es-MX"/>
        </a:p>
      </dgm:t>
    </dgm:pt>
    <dgm:pt modelId="{BA4C9D62-8011-4C58-AF7E-3D2E2D7DAE72}" type="pres">
      <dgm:prSet presAssocID="{59996F79-6DD3-4B39-93CE-A11F364BBEEF}" presName="childShp" presStyleLbl="bgAccFollowNode1" presStyleIdx="0" presStyleCnt="1" custScaleX="124352" custLinFactNeighborX="-2706">
        <dgm:presLayoutVars>
          <dgm:bulletEnabled val="1"/>
        </dgm:presLayoutVars>
      </dgm:prSet>
      <dgm:spPr/>
      <dgm:t>
        <a:bodyPr/>
        <a:lstStyle/>
        <a:p>
          <a:endParaRPr lang="es-MX"/>
        </a:p>
      </dgm:t>
    </dgm:pt>
  </dgm:ptLst>
  <dgm:cxnLst>
    <dgm:cxn modelId="{DEFD1E01-A7A4-4AF1-BA4D-0D6E141B7F4C}" type="presOf" srcId="{59996F79-6DD3-4B39-93CE-A11F364BBEEF}" destId="{35A92BA8-CDEF-4B77-BFE9-D0BF3C157F85}" srcOrd="0" destOrd="0" presId="urn:microsoft.com/office/officeart/2005/8/layout/vList6"/>
    <dgm:cxn modelId="{637FBAD7-E915-4E09-B6E1-7AF442D88CD0}" type="presOf" srcId="{B5474A54-3156-4CBA-A902-D73C6E416D6B}" destId="{BA4C9D62-8011-4C58-AF7E-3D2E2D7DAE72}" srcOrd="0" destOrd="2" presId="urn:microsoft.com/office/officeart/2005/8/layout/vList6"/>
    <dgm:cxn modelId="{0BB358D9-E002-43A9-9A75-60FD9AFC3B05}" srcId="{59996F79-6DD3-4B39-93CE-A11F364BBEEF}" destId="{D6FE40AF-FC01-44D4-A751-764658AD8F59}" srcOrd="4" destOrd="0" parTransId="{9310BA8F-DC1A-41FD-93B5-DFDF05807AB4}" sibTransId="{F4D6131A-B05C-4113-B9CB-BF726E0C8820}"/>
    <dgm:cxn modelId="{EF6D5699-5900-4C38-8AAB-A8EDEFB43A4B}" srcId="{59996F79-6DD3-4B39-93CE-A11F364BBEEF}" destId="{074EACDA-6C98-4A02-8556-C039B0945397}" srcOrd="1" destOrd="0" parTransId="{5175D2D8-E754-429F-B3CC-BBE59682F398}" sibTransId="{E5C46ED2-8E0C-40AA-9296-53F2CCE062DA}"/>
    <dgm:cxn modelId="{0A694D7E-DAE7-41C9-8FD4-B563C3A57066}" type="presOf" srcId="{59EB5129-2F11-4DB4-98DC-753074487725}" destId="{BA4C9D62-8011-4C58-AF7E-3D2E2D7DAE72}" srcOrd="0" destOrd="0" presId="urn:microsoft.com/office/officeart/2005/8/layout/vList6"/>
    <dgm:cxn modelId="{7ACC48CD-1FFC-4029-9E0D-57AE93108270}" srcId="{76955B8B-C1FB-454D-B6C1-1D07689857FB}" destId="{59996F79-6DD3-4B39-93CE-A11F364BBEEF}" srcOrd="0" destOrd="0" parTransId="{B1886B4F-08AD-4104-8273-51511D739B9F}" sibTransId="{088F94B1-9182-49FE-8657-AE242D812180}"/>
    <dgm:cxn modelId="{098EF682-C1B0-488B-A490-54C68C5FCB12}" srcId="{59996F79-6DD3-4B39-93CE-A11F364BBEEF}" destId="{59EB5129-2F11-4DB4-98DC-753074487725}" srcOrd="0" destOrd="0" parTransId="{3C490B21-30AA-4FAF-B038-1CB81B8A90AC}" sibTransId="{37395EFD-1F15-4144-8780-6ED0C210E225}"/>
    <dgm:cxn modelId="{27197920-8F29-4FF3-AC27-3DCDC44C2A4F}" srcId="{59996F79-6DD3-4B39-93CE-A11F364BBEEF}" destId="{B5474A54-3156-4CBA-A902-D73C6E416D6B}" srcOrd="2" destOrd="0" parTransId="{C91BC321-9E95-4CD3-8557-2459E6756F3D}" sibTransId="{7C0BA13E-7005-47F4-9A4B-BC2A5A84E4AF}"/>
    <dgm:cxn modelId="{AC52661D-EA0D-473A-9345-34E784A8E702}" type="presOf" srcId="{D6FE40AF-FC01-44D4-A751-764658AD8F59}" destId="{BA4C9D62-8011-4C58-AF7E-3D2E2D7DAE72}" srcOrd="0" destOrd="4" presId="urn:microsoft.com/office/officeart/2005/8/layout/vList6"/>
    <dgm:cxn modelId="{BEE0AD0C-992F-4DB4-99B0-1963778801CD}" type="presOf" srcId="{76955B8B-C1FB-454D-B6C1-1D07689857FB}" destId="{FDBBC6CA-8F11-4070-BA2C-C0F739D7BE37}" srcOrd="0" destOrd="0" presId="urn:microsoft.com/office/officeart/2005/8/layout/vList6"/>
    <dgm:cxn modelId="{A88CFBA3-DE56-4821-80DA-38548F15F0FF}" type="presOf" srcId="{074EACDA-6C98-4A02-8556-C039B0945397}" destId="{BA4C9D62-8011-4C58-AF7E-3D2E2D7DAE72}" srcOrd="0" destOrd="1" presId="urn:microsoft.com/office/officeart/2005/8/layout/vList6"/>
    <dgm:cxn modelId="{5D91C655-CCAC-4A5C-A6DC-6406DC8AF9AC}" srcId="{59996F79-6DD3-4B39-93CE-A11F364BBEEF}" destId="{DA954903-BA0F-4D3E-99AB-A44F88516FCC}" srcOrd="3" destOrd="0" parTransId="{5DDD617C-8A9C-43D3-A4BA-A731C5866F2F}" sibTransId="{C0532719-AD93-4B60-8278-1EDE345A2928}"/>
    <dgm:cxn modelId="{B63084A8-C301-45F4-B468-5084AD0C6133}" type="presOf" srcId="{DA954903-BA0F-4D3E-99AB-A44F88516FCC}" destId="{BA4C9D62-8011-4C58-AF7E-3D2E2D7DAE72}" srcOrd="0" destOrd="3" presId="urn:microsoft.com/office/officeart/2005/8/layout/vList6"/>
    <dgm:cxn modelId="{5C5D0E3E-888A-4F9A-BF36-4B32886BEEF3}" type="presParOf" srcId="{FDBBC6CA-8F11-4070-BA2C-C0F739D7BE37}" destId="{E7C7631D-8713-43A5-9D49-AC6C6E31CB96}" srcOrd="0" destOrd="0" presId="urn:microsoft.com/office/officeart/2005/8/layout/vList6"/>
    <dgm:cxn modelId="{5EAAD82B-C5A3-4067-AF2C-E429DBF283F6}" type="presParOf" srcId="{E7C7631D-8713-43A5-9D49-AC6C6E31CB96}" destId="{35A92BA8-CDEF-4B77-BFE9-D0BF3C157F85}" srcOrd="0" destOrd="0" presId="urn:microsoft.com/office/officeart/2005/8/layout/vList6"/>
    <dgm:cxn modelId="{82F922E4-D5B3-4441-99E7-EDB35D8570BD}" type="presParOf" srcId="{E7C7631D-8713-43A5-9D49-AC6C6E31CB96}" destId="{BA4C9D62-8011-4C58-AF7E-3D2E2D7DAE72}"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28276DF-3848-4C8E-A9DC-E4516346B4E9}"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8180CD64-2A1A-4639-A5DB-B5E708789EC8}">
      <dgm:prSet phldrT="[Texto]" custT="1"/>
      <dgm:spPr/>
      <dgm:t>
        <a:bodyPr/>
        <a:lstStyle/>
        <a:p>
          <a:r>
            <a:rPr lang="es-MX" sz="2400" dirty="0" smtClean="0"/>
            <a:t>Perea, P., &amp; Hernández, M.C. (2010). Formulación de una metodología de formación y evaluación en </a:t>
          </a:r>
          <a:r>
            <a:rPr lang="es-MX" sz="2400" dirty="0" err="1" smtClean="0"/>
            <a:t>empresarismo</a:t>
          </a:r>
          <a:r>
            <a:rPr lang="es-MX" sz="2400" dirty="0" smtClean="0"/>
            <a:t>, bajo un modelo de competencias. </a:t>
          </a:r>
          <a:r>
            <a:rPr lang="es-MX" sz="2400" i="1" dirty="0" smtClean="0"/>
            <a:t>TEC Empresarial</a:t>
          </a:r>
          <a:r>
            <a:rPr lang="es-MX" sz="2400" dirty="0" smtClean="0"/>
            <a:t>, </a:t>
          </a:r>
          <a:r>
            <a:rPr lang="es-MX" sz="2400" i="1" dirty="0" smtClean="0"/>
            <a:t>4</a:t>
          </a:r>
          <a:r>
            <a:rPr lang="es-MX" sz="2400" dirty="0" smtClean="0"/>
            <a:t>(2), 21-29.</a:t>
          </a:r>
          <a:endParaRPr lang="es-MX" sz="2400" dirty="0"/>
        </a:p>
      </dgm:t>
    </dgm:pt>
    <dgm:pt modelId="{A6DD5402-E27D-4081-9FBF-4CDFE9C9BBFB}" type="parTrans" cxnId="{63767B75-E059-4239-87B1-6E2107315026}">
      <dgm:prSet/>
      <dgm:spPr/>
      <dgm:t>
        <a:bodyPr/>
        <a:lstStyle/>
        <a:p>
          <a:endParaRPr lang="es-MX"/>
        </a:p>
      </dgm:t>
    </dgm:pt>
    <dgm:pt modelId="{AD514CFE-364D-4311-9505-962CB9D625CA}" type="sibTrans" cxnId="{63767B75-E059-4239-87B1-6E2107315026}">
      <dgm:prSet/>
      <dgm:spPr/>
      <dgm:t>
        <a:bodyPr/>
        <a:lstStyle/>
        <a:p>
          <a:endParaRPr lang="es-MX"/>
        </a:p>
      </dgm:t>
    </dgm:pt>
    <dgm:pt modelId="{F7F2196A-B21F-4F33-A94C-342B9DA78547}">
      <dgm:prSet phldrT="[Texto]"/>
      <dgm:spPr/>
      <dgm:t>
        <a:bodyPr/>
        <a:lstStyle/>
        <a:p>
          <a:r>
            <a:rPr lang="es-MX" sz="2400" b="0" dirty="0" smtClean="0"/>
            <a:t>Apellido, Inicial del nombre. (Año). Título del Artículo. </a:t>
          </a:r>
          <a:r>
            <a:rPr lang="es-MX" sz="2400" b="0" i="1" dirty="0" smtClean="0"/>
            <a:t>Título de la Revista</a:t>
          </a:r>
          <a:r>
            <a:rPr lang="es-MX" sz="2400" b="0" dirty="0" smtClean="0"/>
            <a:t>. Volumen (Número), Páginas.</a:t>
          </a:r>
          <a:endParaRPr lang="es-MX" sz="2400" b="0" dirty="0"/>
        </a:p>
      </dgm:t>
    </dgm:pt>
    <dgm:pt modelId="{B8BBD84E-E136-4911-98DA-4FB97311AD1F}">
      <dgm:prSet phldrT="[Texto]" custT="1"/>
      <dgm:spPr/>
      <dgm:t>
        <a:bodyPr/>
        <a:lstStyle/>
        <a:p>
          <a:r>
            <a:rPr lang="es-MX" sz="2800" b="1" dirty="0" smtClean="0"/>
            <a:t>Revista</a:t>
          </a:r>
          <a:endParaRPr lang="es-MX" sz="2800" b="1" dirty="0"/>
        </a:p>
      </dgm:t>
    </dgm:pt>
    <dgm:pt modelId="{8E177B18-E68F-4AB4-86AE-DA342E04C0B6}" type="sibTrans" cxnId="{592217BA-B7DF-4B63-8775-D2605A0CA882}">
      <dgm:prSet/>
      <dgm:spPr/>
      <dgm:t>
        <a:bodyPr/>
        <a:lstStyle/>
        <a:p>
          <a:endParaRPr lang="es-MX"/>
        </a:p>
      </dgm:t>
    </dgm:pt>
    <dgm:pt modelId="{2C40085A-DE3A-4D6F-9407-22864E1A4929}" type="parTrans" cxnId="{592217BA-B7DF-4B63-8775-D2605A0CA882}">
      <dgm:prSet/>
      <dgm:spPr/>
      <dgm:t>
        <a:bodyPr/>
        <a:lstStyle/>
        <a:p>
          <a:endParaRPr lang="es-MX"/>
        </a:p>
      </dgm:t>
    </dgm:pt>
    <dgm:pt modelId="{CE3FBC7F-E72F-4187-AD7B-90D247018412}" type="sibTrans" cxnId="{EEF0100A-1726-4A1F-9AA9-9CD9951582BE}">
      <dgm:prSet/>
      <dgm:spPr/>
      <dgm:t>
        <a:bodyPr/>
        <a:lstStyle/>
        <a:p>
          <a:endParaRPr lang="es-MX"/>
        </a:p>
      </dgm:t>
    </dgm:pt>
    <dgm:pt modelId="{462DCDE5-02C3-4A2A-931F-B77813778B55}" type="parTrans" cxnId="{EEF0100A-1726-4A1F-9AA9-9CD9951582BE}">
      <dgm:prSet/>
      <dgm:spPr/>
      <dgm:t>
        <a:bodyPr/>
        <a:lstStyle/>
        <a:p>
          <a:endParaRPr lang="es-MX"/>
        </a:p>
      </dgm:t>
    </dgm:pt>
    <dgm:pt modelId="{9F3AA884-203F-42F7-AAF8-09F32BF0DBD1}" type="pres">
      <dgm:prSet presAssocID="{228276DF-3848-4C8E-A9DC-E4516346B4E9}" presName="linear" presStyleCnt="0">
        <dgm:presLayoutVars>
          <dgm:dir/>
          <dgm:resizeHandles val="exact"/>
        </dgm:presLayoutVars>
      </dgm:prSet>
      <dgm:spPr/>
      <dgm:t>
        <a:bodyPr/>
        <a:lstStyle/>
        <a:p>
          <a:endParaRPr lang="es-MX"/>
        </a:p>
      </dgm:t>
    </dgm:pt>
    <dgm:pt modelId="{91668946-3A3F-4DB3-A039-DA765ABD7387}" type="pres">
      <dgm:prSet presAssocID="{B8BBD84E-E136-4911-98DA-4FB97311AD1F}" presName="comp" presStyleCnt="0"/>
      <dgm:spPr/>
    </dgm:pt>
    <dgm:pt modelId="{25EE682C-A330-4EBB-BBEA-E235D9BDE01C}" type="pres">
      <dgm:prSet presAssocID="{B8BBD84E-E136-4911-98DA-4FB97311AD1F}" presName="box" presStyleLbl="node1" presStyleIdx="0" presStyleCnt="2"/>
      <dgm:spPr/>
      <dgm:t>
        <a:bodyPr/>
        <a:lstStyle/>
        <a:p>
          <a:endParaRPr lang="es-MX"/>
        </a:p>
      </dgm:t>
    </dgm:pt>
    <dgm:pt modelId="{13F347B6-B40D-41F5-8B58-6EAFF842459E}" type="pres">
      <dgm:prSet presAssocID="{B8BBD84E-E136-4911-98DA-4FB97311AD1F}" presName="img"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53000" r="-53000"/>
          </a:stretch>
        </a:blipFill>
      </dgm:spPr>
    </dgm:pt>
    <dgm:pt modelId="{1E2336DD-18B6-4EA6-97FA-F3B232893CD8}" type="pres">
      <dgm:prSet presAssocID="{B8BBD84E-E136-4911-98DA-4FB97311AD1F}" presName="text" presStyleLbl="node1" presStyleIdx="0" presStyleCnt="2">
        <dgm:presLayoutVars>
          <dgm:bulletEnabled val="1"/>
        </dgm:presLayoutVars>
      </dgm:prSet>
      <dgm:spPr/>
      <dgm:t>
        <a:bodyPr/>
        <a:lstStyle/>
        <a:p>
          <a:endParaRPr lang="es-MX"/>
        </a:p>
      </dgm:t>
    </dgm:pt>
    <dgm:pt modelId="{1EADA34A-9B70-463F-94FF-03DCEFDD14A8}" type="pres">
      <dgm:prSet presAssocID="{8E177B18-E68F-4AB4-86AE-DA342E04C0B6}" presName="spacer" presStyleCnt="0"/>
      <dgm:spPr/>
    </dgm:pt>
    <dgm:pt modelId="{E7438529-DC3D-40A2-85C1-E526D2197448}" type="pres">
      <dgm:prSet presAssocID="{8180CD64-2A1A-4639-A5DB-B5E708789EC8}" presName="comp" presStyleCnt="0"/>
      <dgm:spPr/>
    </dgm:pt>
    <dgm:pt modelId="{BE5F7674-A6A2-4123-8395-CBA17BC7A596}" type="pres">
      <dgm:prSet presAssocID="{8180CD64-2A1A-4639-A5DB-B5E708789EC8}" presName="box" presStyleLbl="node1" presStyleIdx="1" presStyleCnt="2"/>
      <dgm:spPr/>
      <dgm:t>
        <a:bodyPr/>
        <a:lstStyle/>
        <a:p>
          <a:endParaRPr lang="es-MX"/>
        </a:p>
      </dgm:t>
    </dgm:pt>
    <dgm:pt modelId="{544DCD43-297F-4F4B-923B-772ADC03DD5D}" type="pres">
      <dgm:prSet presAssocID="{8180CD64-2A1A-4639-A5DB-B5E708789EC8}" presName="img"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t="-19000" b="-19000"/>
          </a:stretch>
        </a:blipFill>
      </dgm:spPr>
    </dgm:pt>
    <dgm:pt modelId="{931AA42D-9B3B-4E6B-A23D-E7B274A436A2}" type="pres">
      <dgm:prSet presAssocID="{8180CD64-2A1A-4639-A5DB-B5E708789EC8}" presName="text" presStyleLbl="node1" presStyleIdx="1" presStyleCnt="2">
        <dgm:presLayoutVars>
          <dgm:bulletEnabled val="1"/>
        </dgm:presLayoutVars>
      </dgm:prSet>
      <dgm:spPr/>
      <dgm:t>
        <a:bodyPr/>
        <a:lstStyle/>
        <a:p>
          <a:endParaRPr lang="es-MX"/>
        </a:p>
      </dgm:t>
    </dgm:pt>
  </dgm:ptLst>
  <dgm:cxnLst>
    <dgm:cxn modelId="{6022AA8F-6752-4E41-A0B6-1BD933F5DF81}" type="presOf" srcId="{8180CD64-2A1A-4639-A5DB-B5E708789EC8}" destId="{BE5F7674-A6A2-4123-8395-CBA17BC7A596}" srcOrd="0" destOrd="0" presId="urn:microsoft.com/office/officeart/2005/8/layout/vList4"/>
    <dgm:cxn modelId="{592217BA-B7DF-4B63-8775-D2605A0CA882}" srcId="{228276DF-3848-4C8E-A9DC-E4516346B4E9}" destId="{B8BBD84E-E136-4911-98DA-4FB97311AD1F}" srcOrd="0" destOrd="0" parTransId="{2C40085A-DE3A-4D6F-9407-22864E1A4929}" sibTransId="{8E177B18-E68F-4AB4-86AE-DA342E04C0B6}"/>
    <dgm:cxn modelId="{1485CA33-F428-497E-996A-9A463818C8F4}" type="presOf" srcId="{8180CD64-2A1A-4639-A5DB-B5E708789EC8}" destId="{931AA42D-9B3B-4E6B-A23D-E7B274A436A2}" srcOrd="1" destOrd="0" presId="urn:microsoft.com/office/officeart/2005/8/layout/vList4"/>
    <dgm:cxn modelId="{D507D8A9-62FF-44FA-A415-5A9E4E6E21AC}" type="presOf" srcId="{F7F2196A-B21F-4F33-A94C-342B9DA78547}" destId="{25EE682C-A330-4EBB-BBEA-E235D9BDE01C}" srcOrd="0" destOrd="1" presId="urn:microsoft.com/office/officeart/2005/8/layout/vList4"/>
    <dgm:cxn modelId="{5A07907C-4CE3-44A8-B58B-0AF5254C6C75}" type="presOf" srcId="{B8BBD84E-E136-4911-98DA-4FB97311AD1F}" destId="{1E2336DD-18B6-4EA6-97FA-F3B232893CD8}" srcOrd="1" destOrd="0" presId="urn:microsoft.com/office/officeart/2005/8/layout/vList4"/>
    <dgm:cxn modelId="{EEF0100A-1726-4A1F-9AA9-9CD9951582BE}" srcId="{B8BBD84E-E136-4911-98DA-4FB97311AD1F}" destId="{F7F2196A-B21F-4F33-A94C-342B9DA78547}" srcOrd="0" destOrd="0" parTransId="{462DCDE5-02C3-4A2A-931F-B77813778B55}" sibTransId="{CE3FBC7F-E72F-4187-AD7B-90D247018412}"/>
    <dgm:cxn modelId="{E7E449D6-8888-47A0-ABE1-2C29C94B4A6C}" type="presOf" srcId="{F7F2196A-B21F-4F33-A94C-342B9DA78547}" destId="{1E2336DD-18B6-4EA6-97FA-F3B232893CD8}" srcOrd="1" destOrd="1" presId="urn:microsoft.com/office/officeart/2005/8/layout/vList4"/>
    <dgm:cxn modelId="{543A4BA4-2675-4AFE-866B-C18630C003CB}" type="presOf" srcId="{228276DF-3848-4C8E-A9DC-E4516346B4E9}" destId="{9F3AA884-203F-42F7-AAF8-09F32BF0DBD1}" srcOrd="0" destOrd="0" presId="urn:microsoft.com/office/officeart/2005/8/layout/vList4"/>
    <dgm:cxn modelId="{BEDB4A14-A893-4F5F-890D-ED37108F52A8}" type="presOf" srcId="{B8BBD84E-E136-4911-98DA-4FB97311AD1F}" destId="{25EE682C-A330-4EBB-BBEA-E235D9BDE01C}" srcOrd="0" destOrd="0" presId="urn:microsoft.com/office/officeart/2005/8/layout/vList4"/>
    <dgm:cxn modelId="{63767B75-E059-4239-87B1-6E2107315026}" srcId="{228276DF-3848-4C8E-A9DC-E4516346B4E9}" destId="{8180CD64-2A1A-4639-A5DB-B5E708789EC8}" srcOrd="1" destOrd="0" parTransId="{A6DD5402-E27D-4081-9FBF-4CDFE9C9BBFB}" sibTransId="{AD514CFE-364D-4311-9505-962CB9D625CA}"/>
    <dgm:cxn modelId="{211A4776-4ED0-4472-B44B-09131073C8ED}" type="presParOf" srcId="{9F3AA884-203F-42F7-AAF8-09F32BF0DBD1}" destId="{91668946-3A3F-4DB3-A039-DA765ABD7387}" srcOrd="0" destOrd="0" presId="urn:microsoft.com/office/officeart/2005/8/layout/vList4"/>
    <dgm:cxn modelId="{59D8A2E1-3714-4720-ABA0-C17CDC9F5293}" type="presParOf" srcId="{91668946-3A3F-4DB3-A039-DA765ABD7387}" destId="{25EE682C-A330-4EBB-BBEA-E235D9BDE01C}" srcOrd="0" destOrd="0" presId="urn:microsoft.com/office/officeart/2005/8/layout/vList4"/>
    <dgm:cxn modelId="{608F3773-EE1B-4AB0-8B06-D52CDE204623}" type="presParOf" srcId="{91668946-3A3F-4DB3-A039-DA765ABD7387}" destId="{13F347B6-B40D-41F5-8B58-6EAFF842459E}" srcOrd="1" destOrd="0" presId="urn:microsoft.com/office/officeart/2005/8/layout/vList4"/>
    <dgm:cxn modelId="{C4B589B2-9A57-4282-A0F1-3910E3FFE772}" type="presParOf" srcId="{91668946-3A3F-4DB3-A039-DA765ABD7387}" destId="{1E2336DD-18B6-4EA6-97FA-F3B232893CD8}" srcOrd="2" destOrd="0" presId="urn:microsoft.com/office/officeart/2005/8/layout/vList4"/>
    <dgm:cxn modelId="{1CDE81D0-B5A8-4934-940B-F0E385A560FC}" type="presParOf" srcId="{9F3AA884-203F-42F7-AAF8-09F32BF0DBD1}" destId="{1EADA34A-9B70-463F-94FF-03DCEFDD14A8}" srcOrd="1" destOrd="0" presId="urn:microsoft.com/office/officeart/2005/8/layout/vList4"/>
    <dgm:cxn modelId="{3B8BBC59-FD1E-4491-9956-E369D1FC2777}" type="presParOf" srcId="{9F3AA884-203F-42F7-AAF8-09F32BF0DBD1}" destId="{E7438529-DC3D-40A2-85C1-E526D2197448}" srcOrd="2" destOrd="0" presId="urn:microsoft.com/office/officeart/2005/8/layout/vList4"/>
    <dgm:cxn modelId="{D132B70A-B5A2-4F96-9807-A728B9043945}" type="presParOf" srcId="{E7438529-DC3D-40A2-85C1-E526D2197448}" destId="{BE5F7674-A6A2-4123-8395-CBA17BC7A596}" srcOrd="0" destOrd="0" presId="urn:microsoft.com/office/officeart/2005/8/layout/vList4"/>
    <dgm:cxn modelId="{DF765500-62F7-4E66-992C-2D25CCA033D6}" type="presParOf" srcId="{E7438529-DC3D-40A2-85C1-E526D2197448}" destId="{544DCD43-297F-4F4B-923B-772ADC03DD5D}" srcOrd="1" destOrd="0" presId="urn:microsoft.com/office/officeart/2005/8/layout/vList4"/>
    <dgm:cxn modelId="{291F7F17-F59A-4E47-AA4C-699926DC8405}" type="presParOf" srcId="{E7438529-DC3D-40A2-85C1-E526D2197448}" destId="{931AA42D-9B3B-4E6B-A23D-E7B274A436A2}"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791358C-3EA2-4CF8-8580-F9A66BD5E22E}"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AD484DB8-7C6C-4FE8-9907-6AAB7F826DDC}">
      <dgm:prSet phldrT="[Texto]" custT="1"/>
      <dgm:spPr/>
      <dgm:t>
        <a:bodyPr/>
        <a:lstStyle/>
        <a:p>
          <a:r>
            <a:rPr lang="es-MX" sz="2800" b="1" dirty="0" smtClean="0"/>
            <a:t>Tesis</a:t>
          </a:r>
          <a:endParaRPr lang="es-MX" sz="2800" b="1" dirty="0"/>
        </a:p>
      </dgm:t>
    </dgm:pt>
    <dgm:pt modelId="{D3A28DE2-0534-45AA-83B5-EC5E2D6ED10F}" type="parTrans" cxnId="{EF67DF53-3A0D-464B-A295-B5D193C77208}">
      <dgm:prSet/>
      <dgm:spPr/>
      <dgm:t>
        <a:bodyPr/>
        <a:lstStyle/>
        <a:p>
          <a:endParaRPr lang="es-MX"/>
        </a:p>
      </dgm:t>
    </dgm:pt>
    <dgm:pt modelId="{98842734-280A-4ECD-822F-3FA17E130670}" type="sibTrans" cxnId="{EF67DF53-3A0D-464B-A295-B5D193C77208}">
      <dgm:prSet/>
      <dgm:spPr/>
      <dgm:t>
        <a:bodyPr/>
        <a:lstStyle/>
        <a:p>
          <a:endParaRPr lang="es-MX"/>
        </a:p>
      </dgm:t>
    </dgm:pt>
    <dgm:pt modelId="{92CC69F9-1BB8-4B0E-890A-9682469CF71A}">
      <dgm:prSet phldrT="[Texto]" custT="1"/>
      <dgm:spPr/>
      <dgm:t>
        <a:bodyPr/>
        <a:lstStyle/>
        <a:p>
          <a:r>
            <a:rPr lang="es-MX" sz="2400" b="0" dirty="0" smtClean="0"/>
            <a:t>Apellido, Inicial del nombre del autor. (Año). Título. (Tesis de Maestría o Doctorado). Universidad, Ciudad.</a:t>
          </a:r>
          <a:endParaRPr lang="es-MX" sz="2400" b="0" dirty="0"/>
        </a:p>
      </dgm:t>
    </dgm:pt>
    <dgm:pt modelId="{2D6FE111-54F8-470A-ABA6-8D9434476A06}" type="parTrans" cxnId="{8ACEEA0D-2B4B-4DA6-8558-5674D06E4235}">
      <dgm:prSet/>
      <dgm:spPr/>
      <dgm:t>
        <a:bodyPr/>
        <a:lstStyle/>
        <a:p>
          <a:endParaRPr lang="es-MX"/>
        </a:p>
      </dgm:t>
    </dgm:pt>
    <dgm:pt modelId="{5D725B44-0243-46AF-BCD0-FC8094B35F8C}" type="sibTrans" cxnId="{8ACEEA0D-2B4B-4DA6-8558-5674D06E4235}">
      <dgm:prSet/>
      <dgm:spPr/>
      <dgm:t>
        <a:bodyPr/>
        <a:lstStyle/>
        <a:p>
          <a:endParaRPr lang="es-MX"/>
        </a:p>
      </dgm:t>
    </dgm:pt>
    <dgm:pt modelId="{E1842370-40D6-49C9-99BD-E49F6D728E94}">
      <dgm:prSet phldrT="[Texto]" custT="1"/>
      <dgm:spPr/>
      <dgm:t>
        <a:bodyPr/>
        <a:lstStyle/>
        <a:p>
          <a:r>
            <a:rPr lang="es-MX" sz="2800" b="1" dirty="0" smtClean="0"/>
            <a:t>Tesis inédita impresa</a:t>
          </a:r>
          <a:endParaRPr lang="es-MX" sz="2800" b="1" dirty="0"/>
        </a:p>
      </dgm:t>
    </dgm:pt>
    <dgm:pt modelId="{E79602C4-4EF4-4B3B-B762-847DF9D2212F}" type="parTrans" cxnId="{BE8DA54F-C9A6-441F-A7FB-8BD9D58F5242}">
      <dgm:prSet/>
      <dgm:spPr/>
      <dgm:t>
        <a:bodyPr/>
        <a:lstStyle/>
        <a:p>
          <a:endParaRPr lang="es-MX"/>
        </a:p>
      </dgm:t>
    </dgm:pt>
    <dgm:pt modelId="{6BEB870A-CAFF-4BE2-98F2-C03FF509646D}" type="sibTrans" cxnId="{BE8DA54F-C9A6-441F-A7FB-8BD9D58F5242}">
      <dgm:prSet/>
      <dgm:spPr/>
      <dgm:t>
        <a:bodyPr/>
        <a:lstStyle/>
        <a:p>
          <a:endParaRPr lang="es-MX"/>
        </a:p>
      </dgm:t>
    </dgm:pt>
    <dgm:pt modelId="{BCDCEF01-B81C-44FD-A1D8-7A9F9FAF1836}">
      <dgm:prSet phldrT="[Texto]" custT="1"/>
      <dgm:spPr/>
      <dgm:t>
        <a:bodyPr/>
        <a:lstStyle/>
        <a:p>
          <a:r>
            <a:rPr lang="es-MX" sz="2400" dirty="0" smtClean="0"/>
            <a:t>Muñoz Castillo, L. (2004). Determinación del conocimiento sobre inteligencia emocional que poseen los maestros y la importancia que le adscriben al concepto en el aprovechamiento de los estudiantes. (Tesis de </a:t>
          </a:r>
          <a:r>
            <a:rPr lang="es-MX" sz="2400" dirty="0" err="1" smtClean="0"/>
            <a:t>maestria</a:t>
          </a:r>
          <a:r>
            <a:rPr lang="es-MX" sz="2400" dirty="0" smtClean="0"/>
            <a:t> inédita). Universidad Metropolitana, San Juan, PR. </a:t>
          </a:r>
          <a:endParaRPr lang="es-MX" sz="2400" dirty="0"/>
        </a:p>
      </dgm:t>
    </dgm:pt>
    <dgm:pt modelId="{C3E21F04-71CC-4087-A85F-18E0A5D183F6}" type="parTrans" cxnId="{CF9DB39C-8E1D-4869-8691-BD8BF835C096}">
      <dgm:prSet/>
      <dgm:spPr/>
      <dgm:t>
        <a:bodyPr/>
        <a:lstStyle/>
        <a:p>
          <a:endParaRPr lang="es-MX"/>
        </a:p>
      </dgm:t>
    </dgm:pt>
    <dgm:pt modelId="{900D90F8-440E-44AF-B024-A5CE3D7E8617}" type="sibTrans" cxnId="{CF9DB39C-8E1D-4869-8691-BD8BF835C096}">
      <dgm:prSet/>
      <dgm:spPr/>
      <dgm:t>
        <a:bodyPr/>
        <a:lstStyle/>
        <a:p>
          <a:endParaRPr lang="es-MX"/>
        </a:p>
      </dgm:t>
    </dgm:pt>
    <dgm:pt modelId="{FFCC1018-98CA-4E5A-8EB4-96F17681CD6F}" type="pres">
      <dgm:prSet presAssocID="{1791358C-3EA2-4CF8-8580-F9A66BD5E22E}" presName="linear" presStyleCnt="0">
        <dgm:presLayoutVars>
          <dgm:dir/>
          <dgm:resizeHandles val="exact"/>
        </dgm:presLayoutVars>
      </dgm:prSet>
      <dgm:spPr/>
      <dgm:t>
        <a:bodyPr/>
        <a:lstStyle/>
        <a:p>
          <a:endParaRPr lang="es-MX"/>
        </a:p>
      </dgm:t>
    </dgm:pt>
    <dgm:pt modelId="{204586AA-9BC9-4D94-B27D-253327708BB2}" type="pres">
      <dgm:prSet presAssocID="{AD484DB8-7C6C-4FE8-9907-6AAB7F826DDC}" presName="comp" presStyleCnt="0"/>
      <dgm:spPr/>
    </dgm:pt>
    <dgm:pt modelId="{35F26B0A-338F-4B0C-8E01-395A93387905}" type="pres">
      <dgm:prSet presAssocID="{AD484DB8-7C6C-4FE8-9907-6AAB7F826DDC}" presName="box" presStyleLbl="node1" presStyleIdx="0" presStyleCnt="2" custScaleY="80147" custLinFactNeighborY="-5038"/>
      <dgm:spPr/>
      <dgm:t>
        <a:bodyPr/>
        <a:lstStyle/>
        <a:p>
          <a:endParaRPr lang="es-MX"/>
        </a:p>
      </dgm:t>
    </dgm:pt>
    <dgm:pt modelId="{772A595A-C6ED-4915-922A-FB5396F8A436}" type="pres">
      <dgm:prSet presAssocID="{AD484DB8-7C6C-4FE8-9907-6AAB7F826DDC}" presName="img" presStyleLbl="fgImgPlace1" presStyleIdx="0" presStyleCnt="2" custScaleX="90282" custScaleY="77382"/>
      <dgm:spPr>
        <a:blipFill>
          <a:blip xmlns:r="http://schemas.openxmlformats.org/officeDocument/2006/relationships" r:embed="rId1">
            <a:extLst>
              <a:ext uri="{28A0092B-C50C-407E-A947-70E740481C1C}">
                <a14:useLocalDpi xmlns:a14="http://schemas.microsoft.com/office/drawing/2010/main" val="0"/>
              </a:ext>
            </a:extLst>
          </a:blip>
          <a:srcRect/>
          <a:stretch>
            <a:fillRect t="-23000" b="-23000"/>
          </a:stretch>
        </a:blipFill>
      </dgm:spPr>
    </dgm:pt>
    <dgm:pt modelId="{96BB8D57-F31A-4CA7-A5A5-C1EB7FFC8D55}" type="pres">
      <dgm:prSet presAssocID="{AD484DB8-7C6C-4FE8-9907-6AAB7F826DDC}" presName="text" presStyleLbl="node1" presStyleIdx="0" presStyleCnt="2">
        <dgm:presLayoutVars>
          <dgm:bulletEnabled val="1"/>
        </dgm:presLayoutVars>
      </dgm:prSet>
      <dgm:spPr/>
      <dgm:t>
        <a:bodyPr/>
        <a:lstStyle/>
        <a:p>
          <a:endParaRPr lang="es-MX"/>
        </a:p>
      </dgm:t>
    </dgm:pt>
    <dgm:pt modelId="{F0134ED8-DD04-471A-9708-3216F52C4DBB}" type="pres">
      <dgm:prSet presAssocID="{98842734-280A-4ECD-822F-3FA17E130670}" presName="spacer" presStyleCnt="0"/>
      <dgm:spPr/>
    </dgm:pt>
    <dgm:pt modelId="{CAE0ECB2-207C-49EB-9D45-CF06BC344E2B}" type="pres">
      <dgm:prSet presAssocID="{E1842370-40D6-49C9-99BD-E49F6D728E94}" presName="comp" presStyleCnt="0"/>
      <dgm:spPr/>
    </dgm:pt>
    <dgm:pt modelId="{42612EA3-3BBB-42D4-BC65-26B50E2116C3}" type="pres">
      <dgm:prSet presAssocID="{E1842370-40D6-49C9-99BD-E49F6D728E94}" presName="box" presStyleLbl="node1" presStyleIdx="1" presStyleCnt="2"/>
      <dgm:spPr/>
      <dgm:t>
        <a:bodyPr/>
        <a:lstStyle/>
        <a:p>
          <a:endParaRPr lang="es-MX"/>
        </a:p>
      </dgm:t>
    </dgm:pt>
    <dgm:pt modelId="{6A2AA0FC-12D1-44BA-A607-8908CB08B44B}" type="pres">
      <dgm:prSet presAssocID="{E1842370-40D6-49C9-99BD-E49F6D728E94}" presName="img" presStyleLbl="fgImgPlace1" presStyleIdx="1" presStyleCnt="2" custScaleX="98450" custScaleY="99732"/>
      <dgm:spPr>
        <a:blipFill>
          <a:blip xmlns:r="http://schemas.openxmlformats.org/officeDocument/2006/relationships" r:embed="rId2">
            <a:extLst>
              <a:ext uri="{28A0092B-C50C-407E-A947-70E740481C1C}">
                <a14:useLocalDpi xmlns:a14="http://schemas.microsoft.com/office/drawing/2010/main" val="0"/>
              </a:ext>
            </a:extLst>
          </a:blip>
          <a:srcRect/>
          <a:stretch>
            <a:fillRect l="-24000" r="-24000"/>
          </a:stretch>
        </a:blipFill>
      </dgm:spPr>
    </dgm:pt>
    <dgm:pt modelId="{46E2D072-30BE-47BE-BF8B-0A579457568A}" type="pres">
      <dgm:prSet presAssocID="{E1842370-40D6-49C9-99BD-E49F6D728E94}" presName="text" presStyleLbl="node1" presStyleIdx="1" presStyleCnt="2">
        <dgm:presLayoutVars>
          <dgm:bulletEnabled val="1"/>
        </dgm:presLayoutVars>
      </dgm:prSet>
      <dgm:spPr/>
      <dgm:t>
        <a:bodyPr/>
        <a:lstStyle/>
        <a:p>
          <a:endParaRPr lang="es-MX"/>
        </a:p>
      </dgm:t>
    </dgm:pt>
  </dgm:ptLst>
  <dgm:cxnLst>
    <dgm:cxn modelId="{1263A795-2DA3-401A-AA3F-89B07BDBFEEE}" type="presOf" srcId="{BCDCEF01-B81C-44FD-A1D8-7A9F9FAF1836}" destId="{42612EA3-3BBB-42D4-BC65-26B50E2116C3}" srcOrd="0" destOrd="1" presId="urn:microsoft.com/office/officeart/2005/8/layout/vList4"/>
    <dgm:cxn modelId="{8ACEEA0D-2B4B-4DA6-8558-5674D06E4235}" srcId="{AD484DB8-7C6C-4FE8-9907-6AAB7F826DDC}" destId="{92CC69F9-1BB8-4B0E-890A-9682469CF71A}" srcOrd="0" destOrd="0" parTransId="{2D6FE111-54F8-470A-ABA6-8D9434476A06}" sibTransId="{5D725B44-0243-46AF-BCD0-FC8094B35F8C}"/>
    <dgm:cxn modelId="{B707AA1A-3AA8-474C-AD4E-B79DB05767F9}" type="presOf" srcId="{E1842370-40D6-49C9-99BD-E49F6D728E94}" destId="{46E2D072-30BE-47BE-BF8B-0A579457568A}" srcOrd="1" destOrd="0" presId="urn:microsoft.com/office/officeart/2005/8/layout/vList4"/>
    <dgm:cxn modelId="{CF9DB39C-8E1D-4869-8691-BD8BF835C096}" srcId="{E1842370-40D6-49C9-99BD-E49F6D728E94}" destId="{BCDCEF01-B81C-44FD-A1D8-7A9F9FAF1836}" srcOrd="0" destOrd="0" parTransId="{C3E21F04-71CC-4087-A85F-18E0A5D183F6}" sibTransId="{900D90F8-440E-44AF-B024-A5CE3D7E8617}"/>
    <dgm:cxn modelId="{99DEDF47-1E68-45B9-808C-AE0C293BB0E7}" type="presOf" srcId="{AD484DB8-7C6C-4FE8-9907-6AAB7F826DDC}" destId="{35F26B0A-338F-4B0C-8E01-395A93387905}" srcOrd="0" destOrd="0" presId="urn:microsoft.com/office/officeart/2005/8/layout/vList4"/>
    <dgm:cxn modelId="{8377683C-7B27-457B-8BA8-CBCFC8B7DE9E}" type="presOf" srcId="{BCDCEF01-B81C-44FD-A1D8-7A9F9FAF1836}" destId="{46E2D072-30BE-47BE-BF8B-0A579457568A}" srcOrd="1" destOrd="1" presId="urn:microsoft.com/office/officeart/2005/8/layout/vList4"/>
    <dgm:cxn modelId="{BE8DA54F-C9A6-441F-A7FB-8BD9D58F5242}" srcId="{1791358C-3EA2-4CF8-8580-F9A66BD5E22E}" destId="{E1842370-40D6-49C9-99BD-E49F6D728E94}" srcOrd="1" destOrd="0" parTransId="{E79602C4-4EF4-4B3B-B762-847DF9D2212F}" sibTransId="{6BEB870A-CAFF-4BE2-98F2-C03FF509646D}"/>
    <dgm:cxn modelId="{D711D991-F68C-4AB6-B53A-B87E868A9D78}" type="presOf" srcId="{AD484DB8-7C6C-4FE8-9907-6AAB7F826DDC}" destId="{96BB8D57-F31A-4CA7-A5A5-C1EB7FFC8D55}" srcOrd="1" destOrd="0" presId="urn:microsoft.com/office/officeart/2005/8/layout/vList4"/>
    <dgm:cxn modelId="{7B6DC43D-DE10-496D-BC09-A36E483AEE0F}" type="presOf" srcId="{1791358C-3EA2-4CF8-8580-F9A66BD5E22E}" destId="{FFCC1018-98CA-4E5A-8EB4-96F17681CD6F}" srcOrd="0" destOrd="0" presId="urn:microsoft.com/office/officeart/2005/8/layout/vList4"/>
    <dgm:cxn modelId="{43D59BA3-F189-4A1B-8C2F-75DDECE49C8D}" type="presOf" srcId="{92CC69F9-1BB8-4B0E-890A-9682469CF71A}" destId="{35F26B0A-338F-4B0C-8E01-395A93387905}" srcOrd="0" destOrd="1" presId="urn:microsoft.com/office/officeart/2005/8/layout/vList4"/>
    <dgm:cxn modelId="{EF67DF53-3A0D-464B-A295-B5D193C77208}" srcId="{1791358C-3EA2-4CF8-8580-F9A66BD5E22E}" destId="{AD484DB8-7C6C-4FE8-9907-6AAB7F826DDC}" srcOrd="0" destOrd="0" parTransId="{D3A28DE2-0534-45AA-83B5-EC5E2D6ED10F}" sibTransId="{98842734-280A-4ECD-822F-3FA17E130670}"/>
    <dgm:cxn modelId="{23633426-DEA7-4A98-848C-1C5FC3369B19}" type="presOf" srcId="{92CC69F9-1BB8-4B0E-890A-9682469CF71A}" destId="{96BB8D57-F31A-4CA7-A5A5-C1EB7FFC8D55}" srcOrd="1" destOrd="1" presId="urn:microsoft.com/office/officeart/2005/8/layout/vList4"/>
    <dgm:cxn modelId="{AE6A346A-E381-480A-A4C9-E4D9B2CCBC89}" type="presOf" srcId="{E1842370-40D6-49C9-99BD-E49F6D728E94}" destId="{42612EA3-3BBB-42D4-BC65-26B50E2116C3}" srcOrd="0" destOrd="0" presId="urn:microsoft.com/office/officeart/2005/8/layout/vList4"/>
    <dgm:cxn modelId="{0FB73748-E558-43B1-9DFB-D17B55FF49DF}" type="presParOf" srcId="{FFCC1018-98CA-4E5A-8EB4-96F17681CD6F}" destId="{204586AA-9BC9-4D94-B27D-253327708BB2}" srcOrd="0" destOrd="0" presId="urn:microsoft.com/office/officeart/2005/8/layout/vList4"/>
    <dgm:cxn modelId="{A6B5CEB6-18E2-47F9-AA93-E52F304BC1F7}" type="presParOf" srcId="{204586AA-9BC9-4D94-B27D-253327708BB2}" destId="{35F26B0A-338F-4B0C-8E01-395A93387905}" srcOrd="0" destOrd="0" presId="urn:microsoft.com/office/officeart/2005/8/layout/vList4"/>
    <dgm:cxn modelId="{B521AD2E-15FF-4E20-9CA3-F473A8F9DDDC}" type="presParOf" srcId="{204586AA-9BC9-4D94-B27D-253327708BB2}" destId="{772A595A-C6ED-4915-922A-FB5396F8A436}" srcOrd="1" destOrd="0" presId="urn:microsoft.com/office/officeart/2005/8/layout/vList4"/>
    <dgm:cxn modelId="{7BD35558-66EC-41B0-B448-44142DB7310C}" type="presParOf" srcId="{204586AA-9BC9-4D94-B27D-253327708BB2}" destId="{96BB8D57-F31A-4CA7-A5A5-C1EB7FFC8D55}" srcOrd="2" destOrd="0" presId="urn:microsoft.com/office/officeart/2005/8/layout/vList4"/>
    <dgm:cxn modelId="{CF9E5705-CB11-40FD-83E3-6625439DCBC7}" type="presParOf" srcId="{FFCC1018-98CA-4E5A-8EB4-96F17681CD6F}" destId="{F0134ED8-DD04-471A-9708-3216F52C4DBB}" srcOrd="1" destOrd="0" presId="urn:microsoft.com/office/officeart/2005/8/layout/vList4"/>
    <dgm:cxn modelId="{29A04D99-08CF-46D6-9181-BD1B941CA7E9}" type="presParOf" srcId="{FFCC1018-98CA-4E5A-8EB4-96F17681CD6F}" destId="{CAE0ECB2-207C-49EB-9D45-CF06BC344E2B}" srcOrd="2" destOrd="0" presId="urn:microsoft.com/office/officeart/2005/8/layout/vList4"/>
    <dgm:cxn modelId="{8E5177E5-CDED-4636-83B4-6EE27422B709}" type="presParOf" srcId="{CAE0ECB2-207C-49EB-9D45-CF06BC344E2B}" destId="{42612EA3-3BBB-42D4-BC65-26B50E2116C3}" srcOrd="0" destOrd="0" presId="urn:microsoft.com/office/officeart/2005/8/layout/vList4"/>
    <dgm:cxn modelId="{E612438C-295B-4DC7-BCDF-DDB1E2047F56}" type="presParOf" srcId="{CAE0ECB2-207C-49EB-9D45-CF06BC344E2B}" destId="{6A2AA0FC-12D1-44BA-A607-8908CB08B44B}" srcOrd="1" destOrd="0" presId="urn:microsoft.com/office/officeart/2005/8/layout/vList4"/>
    <dgm:cxn modelId="{BE41567E-9B15-43DA-A175-CFD295BD18EB}" type="presParOf" srcId="{CAE0ECB2-207C-49EB-9D45-CF06BC344E2B}" destId="{46E2D072-30BE-47BE-BF8B-0A579457568A}"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91F1962-5BCB-4F47-9E60-BBB6C0516A1F}"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DFF9E04C-E318-4735-B153-0346F205C675}">
      <dgm:prSet phldrT="[Texto]" custT="1"/>
      <dgm:spPr/>
      <dgm:t>
        <a:bodyPr/>
        <a:lstStyle/>
        <a:p>
          <a:r>
            <a:rPr lang="es-MX" sz="2800" b="1" dirty="0" smtClean="0"/>
            <a:t>Libro</a:t>
          </a:r>
          <a:endParaRPr lang="es-MX" sz="2800" b="1" dirty="0"/>
        </a:p>
      </dgm:t>
    </dgm:pt>
    <dgm:pt modelId="{7713EE56-BF06-4DB6-A52D-E1F96292ACF7}" type="parTrans" cxnId="{3773BB46-9E60-4885-BD33-4648E74B050A}">
      <dgm:prSet/>
      <dgm:spPr/>
      <dgm:t>
        <a:bodyPr/>
        <a:lstStyle/>
        <a:p>
          <a:endParaRPr lang="es-MX"/>
        </a:p>
      </dgm:t>
    </dgm:pt>
    <dgm:pt modelId="{52AC7DB0-9433-4F6B-ABA2-CD75BFD5379C}" type="sibTrans" cxnId="{3773BB46-9E60-4885-BD33-4648E74B050A}">
      <dgm:prSet/>
      <dgm:spPr/>
      <dgm:t>
        <a:bodyPr/>
        <a:lstStyle/>
        <a:p>
          <a:endParaRPr lang="es-MX"/>
        </a:p>
      </dgm:t>
    </dgm:pt>
    <dgm:pt modelId="{5F760523-0FFB-4FFF-B7C2-5606FFF00DA2}">
      <dgm:prSet phldrT="[Texto]" custT="1"/>
      <dgm:spPr/>
      <dgm:t>
        <a:bodyPr/>
        <a:lstStyle/>
        <a:p>
          <a:r>
            <a:rPr lang="es-MX" sz="2400" b="1" dirty="0" smtClean="0"/>
            <a:t>Apellido, Inicial del nombre. (Año). </a:t>
          </a:r>
          <a:r>
            <a:rPr lang="es-MX" sz="2400" b="1" i="1" dirty="0" smtClean="0"/>
            <a:t>Título del Libro</a:t>
          </a:r>
          <a:r>
            <a:rPr lang="es-MX" sz="2400" b="1" dirty="0" smtClean="0"/>
            <a:t>. Ciudad: Editorial.</a:t>
          </a:r>
          <a:endParaRPr lang="es-MX" sz="2400" b="1" dirty="0"/>
        </a:p>
      </dgm:t>
    </dgm:pt>
    <dgm:pt modelId="{9296FBE4-1419-4E36-8FBE-9E7FBA417276}" type="parTrans" cxnId="{EEF66E26-DADB-492E-9AED-9594BCCDD85D}">
      <dgm:prSet/>
      <dgm:spPr/>
      <dgm:t>
        <a:bodyPr/>
        <a:lstStyle/>
        <a:p>
          <a:endParaRPr lang="es-MX"/>
        </a:p>
      </dgm:t>
    </dgm:pt>
    <dgm:pt modelId="{C0FC7917-CFE6-42D0-A3D0-1EE76FF8AAF3}" type="sibTrans" cxnId="{EEF66E26-DADB-492E-9AED-9594BCCDD85D}">
      <dgm:prSet/>
      <dgm:spPr/>
      <dgm:t>
        <a:bodyPr/>
        <a:lstStyle/>
        <a:p>
          <a:endParaRPr lang="es-MX"/>
        </a:p>
      </dgm:t>
    </dgm:pt>
    <dgm:pt modelId="{A9C2DF8E-40FC-45FE-A4D3-D47ABA40574D}">
      <dgm:prSet phldrT="[Texto]" custT="1"/>
      <dgm:spPr/>
      <dgm:t>
        <a:bodyPr/>
        <a:lstStyle/>
        <a:p>
          <a:r>
            <a:rPr lang="es-MX" sz="2400" dirty="0" err="1" smtClean="0"/>
            <a:t>Parry</a:t>
          </a:r>
          <a:r>
            <a:rPr lang="es-MX" sz="2400" dirty="0" smtClean="0"/>
            <a:t>, J.H., &amp; Sherlock, P. (1996). </a:t>
          </a:r>
          <a:r>
            <a:rPr lang="es-MX" sz="2400" i="1" dirty="0" smtClean="0"/>
            <a:t>Historia de las Antillas</a:t>
          </a:r>
          <a:r>
            <a:rPr lang="es-MX" sz="2400" dirty="0" smtClean="0"/>
            <a:t>. Buenos Aires, Argentina:  </a:t>
          </a:r>
          <a:r>
            <a:rPr lang="es-MX" sz="2400" dirty="0" err="1" smtClean="0"/>
            <a:t>Kapelusz</a:t>
          </a:r>
          <a:r>
            <a:rPr lang="es-MX" sz="2400" dirty="0" smtClean="0"/>
            <a:t>.</a:t>
          </a:r>
          <a:endParaRPr lang="es-MX" sz="2400" dirty="0"/>
        </a:p>
      </dgm:t>
    </dgm:pt>
    <dgm:pt modelId="{4025ABC9-7E96-43A6-83BD-EBC3AB6A4962}" type="parTrans" cxnId="{3E637106-64EB-490F-B7E2-0016EE546ECC}">
      <dgm:prSet/>
      <dgm:spPr/>
      <dgm:t>
        <a:bodyPr/>
        <a:lstStyle/>
        <a:p>
          <a:endParaRPr lang="es-MX"/>
        </a:p>
      </dgm:t>
    </dgm:pt>
    <dgm:pt modelId="{125FA427-0673-4781-A85C-977E872F21AE}" type="sibTrans" cxnId="{3E637106-64EB-490F-B7E2-0016EE546ECC}">
      <dgm:prSet/>
      <dgm:spPr/>
      <dgm:t>
        <a:bodyPr/>
        <a:lstStyle/>
        <a:p>
          <a:endParaRPr lang="es-MX"/>
        </a:p>
      </dgm:t>
    </dgm:pt>
    <dgm:pt modelId="{28A76467-7A58-4CA5-94CF-1808CB1DCFE9}">
      <dgm:prSet phldrT="[Texto]" custT="1"/>
      <dgm:spPr/>
      <dgm:t>
        <a:bodyPr/>
        <a:lstStyle/>
        <a:p>
          <a:r>
            <a:rPr lang="es-MX" sz="2800" b="1" dirty="0" smtClean="0"/>
            <a:t>Capítulo de Libro</a:t>
          </a:r>
          <a:endParaRPr lang="es-MX" sz="2800" b="1" dirty="0"/>
        </a:p>
      </dgm:t>
    </dgm:pt>
    <dgm:pt modelId="{34F55053-53EF-4E23-AADB-BE3A34D32591}" type="parTrans" cxnId="{A8407ED8-B168-485F-8E1A-AB3FF0DDDD05}">
      <dgm:prSet/>
      <dgm:spPr/>
      <dgm:t>
        <a:bodyPr/>
        <a:lstStyle/>
        <a:p>
          <a:endParaRPr lang="es-MX"/>
        </a:p>
      </dgm:t>
    </dgm:pt>
    <dgm:pt modelId="{FC5902B3-62BD-4A44-A1CF-0E7197BDA383}" type="sibTrans" cxnId="{A8407ED8-B168-485F-8E1A-AB3FF0DDDD05}">
      <dgm:prSet/>
      <dgm:spPr/>
      <dgm:t>
        <a:bodyPr/>
        <a:lstStyle/>
        <a:p>
          <a:endParaRPr lang="es-MX"/>
        </a:p>
      </dgm:t>
    </dgm:pt>
    <dgm:pt modelId="{8E63B386-9E51-4C39-B996-EA0A2BED46B5}">
      <dgm:prSet phldrT="[Texto]" custT="1"/>
      <dgm:spPr/>
      <dgm:t>
        <a:bodyPr/>
        <a:lstStyle/>
        <a:p>
          <a:r>
            <a:rPr lang="es-MX" sz="2000" b="1" dirty="0" smtClean="0"/>
            <a:t>Apellido, Inicial del nombre del autor del </a:t>
          </a:r>
          <a:r>
            <a:rPr lang="es-MX" sz="2000" b="1" dirty="0" err="1" smtClean="0"/>
            <a:t>Cápítulo</a:t>
          </a:r>
          <a:r>
            <a:rPr lang="es-MX" sz="2000" b="1" dirty="0" smtClean="0"/>
            <a:t>. (Año). Título del Capítulo. En Apellido, Inicial del nombre del autor del libro o compilador (Eds.). </a:t>
          </a:r>
          <a:r>
            <a:rPr lang="es-MX" sz="2000" b="1" i="1" dirty="0" smtClean="0"/>
            <a:t>Título del Libro</a:t>
          </a:r>
          <a:r>
            <a:rPr lang="es-MX" sz="2000" b="1" dirty="0" smtClean="0"/>
            <a:t> (páginas del capítulo). Ciudad: Editorial.</a:t>
          </a:r>
          <a:endParaRPr lang="es-MX" sz="2000" b="1" dirty="0"/>
        </a:p>
      </dgm:t>
    </dgm:pt>
    <dgm:pt modelId="{A12BDD59-0774-4D70-82C3-5BD4151B43D7}" type="parTrans" cxnId="{59023A65-3BA1-423D-BCD9-30B3374D149E}">
      <dgm:prSet/>
      <dgm:spPr/>
      <dgm:t>
        <a:bodyPr/>
        <a:lstStyle/>
        <a:p>
          <a:endParaRPr lang="es-MX"/>
        </a:p>
      </dgm:t>
    </dgm:pt>
    <dgm:pt modelId="{4E43B521-6F22-4297-9CB0-1ACA91BB35E7}" type="sibTrans" cxnId="{59023A65-3BA1-423D-BCD9-30B3374D149E}">
      <dgm:prSet/>
      <dgm:spPr/>
      <dgm:t>
        <a:bodyPr/>
        <a:lstStyle/>
        <a:p>
          <a:endParaRPr lang="es-MX"/>
        </a:p>
      </dgm:t>
    </dgm:pt>
    <dgm:pt modelId="{2BAAC4DA-FC75-45F2-AE09-5D715B5B2B02}">
      <dgm:prSet phldrT="[Texto]" custT="1"/>
      <dgm:spPr/>
      <dgm:t>
        <a:bodyPr/>
        <a:lstStyle/>
        <a:p>
          <a:r>
            <a:rPr lang="es-MX" sz="2000" dirty="0" err="1" smtClean="0"/>
            <a:t>Beckles</a:t>
          </a:r>
          <a:r>
            <a:rPr lang="es-MX" sz="2000" dirty="0" smtClean="0"/>
            <a:t>, H. (1995). Sex and </a:t>
          </a:r>
          <a:r>
            <a:rPr lang="es-MX" sz="2000" dirty="0" err="1" smtClean="0"/>
            <a:t>gender</a:t>
          </a:r>
          <a:r>
            <a:rPr lang="es-MX" sz="2000" dirty="0" smtClean="0"/>
            <a:t> in </a:t>
          </a:r>
          <a:r>
            <a:rPr lang="es-MX" sz="2000" dirty="0" err="1" smtClean="0"/>
            <a:t>the</a:t>
          </a:r>
          <a:r>
            <a:rPr lang="es-MX" sz="2000" dirty="0" smtClean="0"/>
            <a:t> </a:t>
          </a:r>
          <a:r>
            <a:rPr lang="es-MX" sz="2000" dirty="0" err="1" smtClean="0"/>
            <a:t>historiography</a:t>
          </a:r>
          <a:r>
            <a:rPr lang="es-MX" sz="2000" dirty="0" smtClean="0"/>
            <a:t> of </a:t>
          </a:r>
          <a:r>
            <a:rPr lang="es-MX" sz="2000" dirty="0" err="1" smtClean="0"/>
            <a:t>Caribbean</a:t>
          </a:r>
          <a:r>
            <a:rPr lang="es-MX" sz="2000" dirty="0" smtClean="0"/>
            <a:t> </a:t>
          </a:r>
          <a:r>
            <a:rPr lang="es-MX" sz="2000" dirty="0" err="1" smtClean="0"/>
            <a:t>slavery</a:t>
          </a:r>
          <a:r>
            <a:rPr lang="es-MX" sz="2000" dirty="0" smtClean="0"/>
            <a:t>. En V. </a:t>
          </a:r>
          <a:r>
            <a:rPr lang="es-MX" sz="2000" dirty="0" err="1" smtClean="0"/>
            <a:t>Shepherd</a:t>
          </a:r>
          <a:r>
            <a:rPr lang="es-MX" sz="2000" dirty="0" smtClean="0"/>
            <a:t>, B. </a:t>
          </a:r>
          <a:r>
            <a:rPr lang="es-MX" sz="2000" dirty="0" err="1" smtClean="0"/>
            <a:t>Brereton</a:t>
          </a:r>
          <a:r>
            <a:rPr lang="es-MX" sz="2000" dirty="0" smtClean="0"/>
            <a:t> &amp; B. Bailey (Eds</a:t>
          </a:r>
          <a:r>
            <a:rPr lang="es-MX" sz="2000" i="1" dirty="0" smtClean="0"/>
            <a:t>.), </a:t>
          </a:r>
          <a:r>
            <a:rPr lang="es-MX" sz="2000" i="1" dirty="0" err="1" smtClean="0"/>
            <a:t>Engendering</a:t>
          </a:r>
          <a:r>
            <a:rPr lang="es-MX" sz="2000" i="1" dirty="0" smtClean="0"/>
            <a:t> </a:t>
          </a:r>
          <a:r>
            <a:rPr lang="es-MX" sz="2000" i="1" dirty="0" err="1" smtClean="0"/>
            <a:t>history</a:t>
          </a:r>
          <a:r>
            <a:rPr lang="es-MX" sz="2000" i="1" dirty="0" smtClean="0"/>
            <a:t>: </a:t>
          </a:r>
          <a:r>
            <a:rPr lang="es-MX" sz="2000" i="1" dirty="0" err="1" smtClean="0"/>
            <a:t>Caribbean</a:t>
          </a:r>
          <a:r>
            <a:rPr lang="es-MX" sz="2000" i="1" dirty="0" smtClean="0"/>
            <a:t> </a:t>
          </a:r>
          <a:r>
            <a:rPr lang="es-MX" sz="2000" i="1" dirty="0" err="1" smtClean="0"/>
            <a:t>women</a:t>
          </a:r>
          <a:r>
            <a:rPr lang="es-MX" sz="2000" i="1" dirty="0" smtClean="0"/>
            <a:t> in </a:t>
          </a:r>
          <a:r>
            <a:rPr lang="es-MX" sz="2000" i="1" dirty="0" err="1" smtClean="0"/>
            <a:t>historical</a:t>
          </a:r>
          <a:r>
            <a:rPr lang="es-MX" sz="2000" i="1" dirty="0" smtClean="0"/>
            <a:t> </a:t>
          </a:r>
          <a:r>
            <a:rPr lang="es-MX" sz="2000" i="1" dirty="0" err="1" smtClean="0"/>
            <a:t>perspective</a:t>
          </a:r>
          <a:r>
            <a:rPr lang="es-MX" sz="2000" dirty="0" smtClean="0"/>
            <a:t> (pp. 125-140). New York, NY: </a:t>
          </a:r>
          <a:r>
            <a:rPr lang="es-MX" sz="2000" dirty="0" err="1" smtClean="0"/>
            <a:t>St</a:t>
          </a:r>
          <a:r>
            <a:rPr lang="es-MX" sz="2000" dirty="0" smtClean="0"/>
            <a:t> </a:t>
          </a:r>
          <a:r>
            <a:rPr lang="es-MX" sz="2000" dirty="0" err="1" smtClean="0"/>
            <a:t>Martins</a:t>
          </a:r>
          <a:r>
            <a:rPr lang="es-MX" sz="2000" dirty="0" smtClean="0"/>
            <a:t> </a:t>
          </a:r>
          <a:r>
            <a:rPr lang="es-MX" sz="2000" dirty="0" err="1" smtClean="0"/>
            <a:t>Press</a:t>
          </a:r>
          <a:r>
            <a:rPr lang="es-MX" sz="2000" dirty="0" smtClean="0"/>
            <a:t>.</a:t>
          </a:r>
          <a:endParaRPr lang="es-MX" sz="2000" dirty="0"/>
        </a:p>
      </dgm:t>
    </dgm:pt>
    <dgm:pt modelId="{68164A85-406F-491B-8F7E-163620F3776D}" type="parTrans" cxnId="{E9A80AD2-9F12-4DD8-9C3D-67CCBDF4AB8E}">
      <dgm:prSet/>
      <dgm:spPr/>
      <dgm:t>
        <a:bodyPr/>
        <a:lstStyle/>
        <a:p>
          <a:endParaRPr lang="es-MX"/>
        </a:p>
      </dgm:t>
    </dgm:pt>
    <dgm:pt modelId="{1462582E-B09B-44DC-AE79-43C5CD0AB086}" type="sibTrans" cxnId="{E9A80AD2-9F12-4DD8-9C3D-67CCBDF4AB8E}">
      <dgm:prSet/>
      <dgm:spPr/>
      <dgm:t>
        <a:bodyPr/>
        <a:lstStyle/>
        <a:p>
          <a:endParaRPr lang="es-MX"/>
        </a:p>
      </dgm:t>
    </dgm:pt>
    <dgm:pt modelId="{3AE083B6-C831-4703-852D-B67D6AE42D26}" type="pres">
      <dgm:prSet presAssocID="{391F1962-5BCB-4F47-9E60-BBB6C0516A1F}" presName="linear" presStyleCnt="0">
        <dgm:presLayoutVars>
          <dgm:dir/>
          <dgm:resizeHandles val="exact"/>
        </dgm:presLayoutVars>
      </dgm:prSet>
      <dgm:spPr/>
      <dgm:t>
        <a:bodyPr/>
        <a:lstStyle/>
        <a:p>
          <a:endParaRPr lang="es-MX"/>
        </a:p>
      </dgm:t>
    </dgm:pt>
    <dgm:pt modelId="{B29E7959-7866-4CA2-A804-AA454393F45C}" type="pres">
      <dgm:prSet presAssocID="{DFF9E04C-E318-4735-B153-0346F205C675}" presName="comp" presStyleCnt="0"/>
      <dgm:spPr/>
    </dgm:pt>
    <dgm:pt modelId="{53B26DE5-C4C7-4987-802A-2E56955593F8}" type="pres">
      <dgm:prSet presAssocID="{DFF9E04C-E318-4735-B153-0346F205C675}" presName="box" presStyleLbl="node1" presStyleIdx="0" presStyleCnt="2" custLinFactNeighborY="-28938"/>
      <dgm:spPr/>
      <dgm:t>
        <a:bodyPr/>
        <a:lstStyle/>
        <a:p>
          <a:endParaRPr lang="es-MX"/>
        </a:p>
      </dgm:t>
    </dgm:pt>
    <dgm:pt modelId="{660713AC-2BEA-4B42-873E-665C1D6B5B4B}" type="pres">
      <dgm:prSet presAssocID="{DFF9E04C-E318-4735-B153-0346F205C675}" presName="img" presStyleLbl="fgImgPlace1" presStyleIdx="0" presStyleCnt="2" custScaleX="98345" custScaleY="94837"/>
      <dgm:spPr>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dgm:spPr>
    </dgm:pt>
    <dgm:pt modelId="{47BB231A-C104-4652-8EFD-6DD804D6E6D6}" type="pres">
      <dgm:prSet presAssocID="{DFF9E04C-E318-4735-B153-0346F205C675}" presName="text" presStyleLbl="node1" presStyleIdx="0" presStyleCnt="2">
        <dgm:presLayoutVars>
          <dgm:bulletEnabled val="1"/>
        </dgm:presLayoutVars>
      </dgm:prSet>
      <dgm:spPr/>
      <dgm:t>
        <a:bodyPr/>
        <a:lstStyle/>
        <a:p>
          <a:endParaRPr lang="es-MX"/>
        </a:p>
      </dgm:t>
    </dgm:pt>
    <dgm:pt modelId="{68B5064F-9054-44B2-816D-5EE0C84E34EC}" type="pres">
      <dgm:prSet presAssocID="{52AC7DB0-9433-4F6B-ABA2-CD75BFD5379C}" presName="spacer" presStyleCnt="0"/>
      <dgm:spPr/>
    </dgm:pt>
    <dgm:pt modelId="{9372FA46-A535-4ED2-ABE2-D5218397D6F2}" type="pres">
      <dgm:prSet presAssocID="{28A76467-7A58-4CA5-94CF-1808CB1DCFE9}" presName="comp" presStyleCnt="0"/>
      <dgm:spPr/>
    </dgm:pt>
    <dgm:pt modelId="{82100E17-1553-47E1-ADAE-CE1E203FB903}" type="pres">
      <dgm:prSet presAssocID="{28A76467-7A58-4CA5-94CF-1808CB1DCFE9}" presName="box" presStyleLbl="node1" presStyleIdx="1" presStyleCnt="2"/>
      <dgm:spPr/>
      <dgm:t>
        <a:bodyPr/>
        <a:lstStyle/>
        <a:p>
          <a:endParaRPr lang="es-MX"/>
        </a:p>
      </dgm:t>
    </dgm:pt>
    <dgm:pt modelId="{271201E0-422E-4DDE-85DC-34F85AE1FD03}" type="pres">
      <dgm:prSet presAssocID="{28A76467-7A58-4CA5-94CF-1808CB1DCFE9}" presName="img" presStyleLbl="fgImgPlace1" presStyleIdx="1" presStyleCnt="2" custScaleX="82785" custScaleY="101130"/>
      <dgm:spPr>
        <a:blipFill>
          <a:blip xmlns:r="http://schemas.openxmlformats.org/officeDocument/2006/relationships" r:embed="rId2">
            <a:extLst>
              <a:ext uri="{28A0092B-C50C-407E-A947-70E740481C1C}">
                <a14:useLocalDpi xmlns:a14="http://schemas.microsoft.com/office/drawing/2010/main" val="0"/>
              </a:ext>
            </a:extLst>
          </a:blip>
          <a:srcRect/>
          <a:stretch>
            <a:fillRect t="-15000" b="-15000"/>
          </a:stretch>
        </a:blipFill>
      </dgm:spPr>
    </dgm:pt>
    <dgm:pt modelId="{BFB685DD-0D71-41A6-94B7-A92A8DA74377}" type="pres">
      <dgm:prSet presAssocID="{28A76467-7A58-4CA5-94CF-1808CB1DCFE9}" presName="text" presStyleLbl="node1" presStyleIdx="1" presStyleCnt="2">
        <dgm:presLayoutVars>
          <dgm:bulletEnabled val="1"/>
        </dgm:presLayoutVars>
      </dgm:prSet>
      <dgm:spPr/>
      <dgm:t>
        <a:bodyPr/>
        <a:lstStyle/>
        <a:p>
          <a:endParaRPr lang="es-MX"/>
        </a:p>
      </dgm:t>
    </dgm:pt>
  </dgm:ptLst>
  <dgm:cxnLst>
    <dgm:cxn modelId="{CC8ECAB4-B18D-4475-A17C-1FCA22C36744}" type="presOf" srcId="{5F760523-0FFB-4FFF-B7C2-5606FFF00DA2}" destId="{53B26DE5-C4C7-4987-802A-2E56955593F8}" srcOrd="0" destOrd="1" presId="urn:microsoft.com/office/officeart/2005/8/layout/vList4"/>
    <dgm:cxn modelId="{59023A65-3BA1-423D-BCD9-30B3374D149E}" srcId="{28A76467-7A58-4CA5-94CF-1808CB1DCFE9}" destId="{8E63B386-9E51-4C39-B996-EA0A2BED46B5}" srcOrd="0" destOrd="0" parTransId="{A12BDD59-0774-4D70-82C3-5BD4151B43D7}" sibTransId="{4E43B521-6F22-4297-9CB0-1ACA91BB35E7}"/>
    <dgm:cxn modelId="{E7C21B43-341C-4303-9DEC-9F976C3D7E80}" type="presOf" srcId="{28A76467-7A58-4CA5-94CF-1808CB1DCFE9}" destId="{BFB685DD-0D71-41A6-94B7-A92A8DA74377}" srcOrd="1" destOrd="0" presId="urn:microsoft.com/office/officeart/2005/8/layout/vList4"/>
    <dgm:cxn modelId="{EEF66E26-DADB-492E-9AED-9594BCCDD85D}" srcId="{DFF9E04C-E318-4735-B153-0346F205C675}" destId="{5F760523-0FFB-4FFF-B7C2-5606FFF00DA2}" srcOrd="0" destOrd="0" parTransId="{9296FBE4-1419-4E36-8FBE-9E7FBA417276}" sibTransId="{C0FC7917-CFE6-42D0-A3D0-1EE76FF8AAF3}"/>
    <dgm:cxn modelId="{3773BB46-9E60-4885-BD33-4648E74B050A}" srcId="{391F1962-5BCB-4F47-9E60-BBB6C0516A1F}" destId="{DFF9E04C-E318-4735-B153-0346F205C675}" srcOrd="0" destOrd="0" parTransId="{7713EE56-BF06-4DB6-A52D-E1F96292ACF7}" sibTransId="{52AC7DB0-9433-4F6B-ABA2-CD75BFD5379C}"/>
    <dgm:cxn modelId="{6A0A69B1-74C5-4C3A-A246-C64BE55D5AAC}" type="presOf" srcId="{DFF9E04C-E318-4735-B153-0346F205C675}" destId="{47BB231A-C104-4652-8EFD-6DD804D6E6D6}" srcOrd="1" destOrd="0" presId="urn:microsoft.com/office/officeart/2005/8/layout/vList4"/>
    <dgm:cxn modelId="{2B01C23D-9848-49BC-9A6F-E5CA77B3553C}" type="presOf" srcId="{391F1962-5BCB-4F47-9E60-BBB6C0516A1F}" destId="{3AE083B6-C831-4703-852D-B67D6AE42D26}" srcOrd="0" destOrd="0" presId="urn:microsoft.com/office/officeart/2005/8/layout/vList4"/>
    <dgm:cxn modelId="{50AFD455-B036-4C10-BB9C-FD2E25D85A2B}" type="presOf" srcId="{8E63B386-9E51-4C39-B996-EA0A2BED46B5}" destId="{82100E17-1553-47E1-ADAE-CE1E203FB903}" srcOrd="0" destOrd="1" presId="urn:microsoft.com/office/officeart/2005/8/layout/vList4"/>
    <dgm:cxn modelId="{3E637106-64EB-490F-B7E2-0016EE546ECC}" srcId="{DFF9E04C-E318-4735-B153-0346F205C675}" destId="{A9C2DF8E-40FC-45FE-A4D3-D47ABA40574D}" srcOrd="1" destOrd="0" parTransId="{4025ABC9-7E96-43A6-83BD-EBC3AB6A4962}" sibTransId="{125FA427-0673-4781-A85C-977E872F21AE}"/>
    <dgm:cxn modelId="{E9A80AD2-9F12-4DD8-9C3D-67CCBDF4AB8E}" srcId="{28A76467-7A58-4CA5-94CF-1808CB1DCFE9}" destId="{2BAAC4DA-FC75-45F2-AE09-5D715B5B2B02}" srcOrd="1" destOrd="0" parTransId="{68164A85-406F-491B-8F7E-163620F3776D}" sibTransId="{1462582E-B09B-44DC-AE79-43C5CD0AB086}"/>
    <dgm:cxn modelId="{21053FB9-6688-4A6B-ABF0-1CEB237902B4}" type="presOf" srcId="{2BAAC4DA-FC75-45F2-AE09-5D715B5B2B02}" destId="{BFB685DD-0D71-41A6-94B7-A92A8DA74377}" srcOrd="1" destOrd="2" presId="urn:microsoft.com/office/officeart/2005/8/layout/vList4"/>
    <dgm:cxn modelId="{FB77F8D1-61FF-402E-A056-BC87094D0685}" type="presOf" srcId="{5F760523-0FFB-4FFF-B7C2-5606FFF00DA2}" destId="{47BB231A-C104-4652-8EFD-6DD804D6E6D6}" srcOrd="1" destOrd="1" presId="urn:microsoft.com/office/officeart/2005/8/layout/vList4"/>
    <dgm:cxn modelId="{53FE6D9B-F6D8-4E9F-93BA-F9ADA4A56DC1}" type="presOf" srcId="{A9C2DF8E-40FC-45FE-A4D3-D47ABA40574D}" destId="{53B26DE5-C4C7-4987-802A-2E56955593F8}" srcOrd="0" destOrd="2" presId="urn:microsoft.com/office/officeart/2005/8/layout/vList4"/>
    <dgm:cxn modelId="{EC45BC81-49C1-496F-B355-8310FFFAE818}" type="presOf" srcId="{2BAAC4DA-FC75-45F2-AE09-5D715B5B2B02}" destId="{82100E17-1553-47E1-ADAE-CE1E203FB903}" srcOrd="0" destOrd="2" presId="urn:microsoft.com/office/officeart/2005/8/layout/vList4"/>
    <dgm:cxn modelId="{E1EBEB20-8D46-4788-AC21-9FA8F00303AD}" type="presOf" srcId="{28A76467-7A58-4CA5-94CF-1808CB1DCFE9}" destId="{82100E17-1553-47E1-ADAE-CE1E203FB903}" srcOrd="0" destOrd="0" presId="urn:microsoft.com/office/officeart/2005/8/layout/vList4"/>
    <dgm:cxn modelId="{548122D8-4B1D-419C-9780-599FEE545EBA}" type="presOf" srcId="{A9C2DF8E-40FC-45FE-A4D3-D47ABA40574D}" destId="{47BB231A-C104-4652-8EFD-6DD804D6E6D6}" srcOrd="1" destOrd="2" presId="urn:microsoft.com/office/officeart/2005/8/layout/vList4"/>
    <dgm:cxn modelId="{96CE4B59-C863-42B6-8812-2C22375C010A}" type="presOf" srcId="{DFF9E04C-E318-4735-B153-0346F205C675}" destId="{53B26DE5-C4C7-4987-802A-2E56955593F8}" srcOrd="0" destOrd="0" presId="urn:microsoft.com/office/officeart/2005/8/layout/vList4"/>
    <dgm:cxn modelId="{A8407ED8-B168-485F-8E1A-AB3FF0DDDD05}" srcId="{391F1962-5BCB-4F47-9E60-BBB6C0516A1F}" destId="{28A76467-7A58-4CA5-94CF-1808CB1DCFE9}" srcOrd="1" destOrd="0" parTransId="{34F55053-53EF-4E23-AADB-BE3A34D32591}" sibTransId="{FC5902B3-62BD-4A44-A1CF-0E7197BDA383}"/>
    <dgm:cxn modelId="{AA69E5BE-9C4F-4DEE-9BD1-9C779F526681}" type="presOf" srcId="{8E63B386-9E51-4C39-B996-EA0A2BED46B5}" destId="{BFB685DD-0D71-41A6-94B7-A92A8DA74377}" srcOrd="1" destOrd="1" presId="urn:microsoft.com/office/officeart/2005/8/layout/vList4"/>
    <dgm:cxn modelId="{70F43B5F-383B-4552-B5A6-106339989B8A}" type="presParOf" srcId="{3AE083B6-C831-4703-852D-B67D6AE42D26}" destId="{B29E7959-7866-4CA2-A804-AA454393F45C}" srcOrd="0" destOrd="0" presId="urn:microsoft.com/office/officeart/2005/8/layout/vList4"/>
    <dgm:cxn modelId="{684C6CCE-6B46-4691-8413-A8B7EE1EB3C0}" type="presParOf" srcId="{B29E7959-7866-4CA2-A804-AA454393F45C}" destId="{53B26DE5-C4C7-4987-802A-2E56955593F8}" srcOrd="0" destOrd="0" presId="urn:microsoft.com/office/officeart/2005/8/layout/vList4"/>
    <dgm:cxn modelId="{D2F51BFE-C09E-4396-8F78-64C26209FA47}" type="presParOf" srcId="{B29E7959-7866-4CA2-A804-AA454393F45C}" destId="{660713AC-2BEA-4B42-873E-665C1D6B5B4B}" srcOrd="1" destOrd="0" presId="urn:microsoft.com/office/officeart/2005/8/layout/vList4"/>
    <dgm:cxn modelId="{FF574581-3553-4C0B-B87E-4B28BBF49C22}" type="presParOf" srcId="{B29E7959-7866-4CA2-A804-AA454393F45C}" destId="{47BB231A-C104-4652-8EFD-6DD804D6E6D6}" srcOrd="2" destOrd="0" presId="urn:microsoft.com/office/officeart/2005/8/layout/vList4"/>
    <dgm:cxn modelId="{A7364CE3-F5B5-4E81-B479-F0E47ACEFD91}" type="presParOf" srcId="{3AE083B6-C831-4703-852D-B67D6AE42D26}" destId="{68B5064F-9054-44B2-816D-5EE0C84E34EC}" srcOrd="1" destOrd="0" presId="urn:microsoft.com/office/officeart/2005/8/layout/vList4"/>
    <dgm:cxn modelId="{6D790F21-F5B1-4F1E-8C08-ACA9602B7561}" type="presParOf" srcId="{3AE083B6-C831-4703-852D-B67D6AE42D26}" destId="{9372FA46-A535-4ED2-ABE2-D5218397D6F2}" srcOrd="2" destOrd="0" presId="urn:microsoft.com/office/officeart/2005/8/layout/vList4"/>
    <dgm:cxn modelId="{173D98D5-7A71-49E8-9381-670EF19F9D19}" type="presParOf" srcId="{9372FA46-A535-4ED2-ABE2-D5218397D6F2}" destId="{82100E17-1553-47E1-ADAE-CE1E203FB903}" srcOrd="0" destOrd="0" presId="urn:microsoft.com/office/officeart/2005/8/layout/vList4"/>
    <dgm:cxn modelId="{D6A51A12-CECE-4E80-ADE9-34E615A93B78}" type="presParOf" srcId="{9372FA46-A535-4ED2-ABE2-D5218397D6F2}" destId="{271201E0-422E-4DDE-85DC-34F85AE1FD03}" srcOrd="1" destOrd="0" presId="urn:microsoft.com/office/officeart/2005/8/layout/vList4"/>
    <dgm:cxn modelId="{E20722DB-7778-4610-A5C8-D66225163B1C}" type="presParOf" srcId="{9372FA46-A535-4ED2-ABE2-D5218397D6F2}" destId="{BFB685DD-0D71-41A6-94B7-A92A8DA74377}"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9DAA6B3-9BD1-48F1-BFEA-5611A7E24A96}"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916C892F-5D98-435C-841F-8D1E24EC7FAD}">
      <dgm:prSet phldrT="[Texto]" custT="1"/>
      <dgm:spPr/>
      <dgm:t>
        <a:bodyPr/>
        <a:lstStyle/>
        <a:p>
          <a:r>
            <a:rPr lang="es-MX" sz="2800" b="1" dirty="0" smtClean="0"/>
            <a:t>Documentos Electrónicos</a:t>
          </a:r>
          <a:endParaRPr lang="es-MX" sz="2800" b="1" dirty="0"/>
        </a:p>
      </dgm:t>
    </dgm:pt>
    <dgm:pt modelId="{474972B3-7C62-4317-BB81-DB2DE2A57859}" type="parTrans" cxnId="{D8AA6895-7FC2-4B3D-A193-E738FE9A0003}">
      <dgm:prSet/>
      <dgm:spPr/>
      <dgm:t>
        <a:bodyPr/>
        <a:lstStyle/>
        <a:p>
          <a:endParaRPr lang="es-MX"/>
        </a:p>
      </dgm:t>
    </dgm:pt>
    <dgm:pt modelId="{A2BAC1DD-7275-4E67-93A7-C014E6C7416A}" type="sibTrans" cxnId="{D8AA6895-7FC2-4B3D-A193-E738FE9A0003}">
      <dgm:prSet/>
      <dgm:spPr/>
      <dgm:t>
        <a:bodyPr/>
        <a:lstStyle/>
        <a:p>
          <a:endParaRPr lang="es-MX"/>
        </a:p>
      </dgm:t>
    </dgm:pt>
    <dgm:pt modelId="{6E144C52-CFBB-4A32-8EA6-BC18907079BF}">
      <dgm:prSet phldrT="[Texto]" custT="1"/>
      <dgm:spPr/>
      <dgm:t>
        <a:bodyPr/>
        <a:lstStyle/>
        <a:p>
          <a:r>
            <a:rPr lang="es-MX" sz="2400" b="1" dirty="0" smtClean="0"/>
            <a:t>Apellido, Inicial del nombre del autor. (Año). Título de Documento. En apellido, Inicial del nombre del autor o Institución a cargo del sitio web. </a:t>
          </a:r>
          <a:r>
            <a:rPr lang="es-MX" sz="2400" b="1" i="1" dirty="0" smtClean="0"/>
            <a:t>Título del Sitio web</a:t>
          </a:r>
          <a:r>
            <a:rPr lang="es-MX" sz="2400" b="1" dirty="0" smtClean="0"/>
            <a:t>. Recuperado de Dirección HTML.</a:t>
          </a:r>
          <a:endParaRPr lang="es-MX" sz="2400" b="1" dirty="0"/>
        </a:p>
      </dgm:t>
    </dgm:pt>
    <dgm:pt modelId="{259151B5-AD00-4B96-A468-9AD2D6FC37D5}" type="parTrans" cxnId="{85E955ED-54C9-4CF5-BB27-6DED3529C444}">
      <dgm:prSet/>
      <dgm:spPr/>
      <dgm:t>
        <a:bodyPr/>
        <a:lstStyle/>
        <a:p>
          <a:endParaRPr lang="es-MX"/>
        </a:p>
      </dgm:t>
    </dgm:pt>
    <dgm:pt modelId="{E39A55EA-2B81-4FA4-A65A-DF640075BC04}" type="sibTrans" cxnId="{85E955ED-54C9-4CF5-BB27-6DED3529C444}">
      <dgm:prSet/>
      <dgm:spPr/>
      <dgm:t>
        <a:bodyPr/>
        <a:lstStyle/>
        <a:p>
          <a:endParaRPr lang="es-MX"/>
        </a:p>
      </dgm:t>
    </dgm:pt>
    <dgm:pt modelId="{22DCEFFF-A457-4807-BAE7-A2B2511D0710}">
      <dgm:prSet phldrT="[Texto]" custT="1"/>
      <dgm:spPr/>
      <dgm:t>
        <a:bodyPr/>
        <a:lstStyle/>
        <a:p>
          <a:r>
            <a:rPr lang="es-MX" sz="2800" b="1" dirty="0" smtClean="0"/>
            <a:t>Entrada con autor</a:t>
          </a:r>
          <a:endParaRPr lang="es-MX" sz="2800" b="1" dirty="0"/>
        </a:p>
      </dgm:t>
    </dgm:pt>
    <dgm:pt modelId="{C4A1CE84-095A-42F6-BE2E-2DC505F5C3B0}" type="parTrans" cxnId="{224A377A-A1EE-4CFC-9AC9-491A45E94739}">
      <dgm:prSet/>
      <dgm:spPr/>
      <dgm:t>
        <a:bodyPr/>
        <a:lstStyle/>
        <a:p>
          <a:endParaRPr lang="es-MX"/>
        </a:p>
      </dgm:t>
    </dgm:pt>
    <dgm:pt modelId="{3545EB6B-3A42-4C4F-8B4B-327F835195C9}" type="sibTrans" cxnId="{224A377A-A1EE-4CFC-9AC9-491A45E94739}">
      <dgm:prSet/>
      <dgm:spPr/>
      <dgm:t>
        <a:bodyPr/>
        <a:lstStyle/>
        <a:p>
          <a:endParaRPr lang="es-MX"/>
        </a:p>
      </dgm:t>
    </dgm:pt>
    <dgm:pt modelId="{E9D53E41-3855-4F70-9A59-678DE79A4C7F}">
      <dgm:prSet phldrT="[Texto]" custT="1"/>
      <dgm:spPr/>
      <dgm:t>
        <a:bodyPr/>
        <a:lstStyle/>
        <a:p>
          <a:r>
            <a:rPr lang="es-MX" sz="2400" dirty="0" smtClean="0"/>
            <a:t>Graham, G. (2010). </a:t>
          </a:r>
          <a:r>
            <a:rPr lang="es-MX" sz="2400" dirty="0" err="1" smtClean="0"/>
            <a:t>Behaviorism</a:t>
          </a:r>
          <a:r>
            <a:rPr lang="es-MX" sz="2400" dirty="0" smtClean="0"/>
            <a:t>. En E. N. </a:t>
          </a:r>
          <a:r>
            <a:rPr lang="es-MX" sz="2400" dirty="0" err="1" smtClean="0"/>
            <a:t>Zalta</a:t>
          </a:r>
          <a:r>
            <a:rPr lang="es-MX" sz="2400" dirty="0" smtClean="0"/>
            <a:t> (Ed.), </a:t>
          </a:r>
          <a:r>
            <a:rPr lang="es-MX" sz="2400" i="1" dirty="0" err="1" smtClean="0"/>
            <a:t>The</a:t>
          </a:r>
          <a:r>
            <a:rPr lang="es-MX" sz="2400" i="1" dirty="0" smtClean="0"/>
            <a:t> Stanford </a:t>
          </a:r>
          <a:r>
            <a:rPr lang="es-MX" sz="2400" i="1" dirty="0" err="1" smtClean="0"/>
            <a:t>Encyclopedia</a:t>
          </a:r>
          <a:r>
            <a:rPr lang="es-MX" sz="2400" i="1" dirty="0" smtClean="0"/>
            <a:t> of </a:t>
          </a:r>
          <a:r>
            <a:rPr lang="es-MX" sz="2400" i="1" dirty="0" err="1" smtClean="0"/>
            <a:t>Phylosophy</a:t>
          </a:r>
          <a:r>
            <a:rPr lang="es-MX" sz="2400" dirty="0" smtClean="0"/>
            <a:t>. Recuperado de http://plats.stanford.education/behaivour.</a:t>
          </a:r>
          <a:endParaRPr lang="es-MX" sz="2400" dirty="0"/>
        </a:p>
      </dgm:t>
    </dgm:pt>
    <dgm:pt modelId="{5787A551-D651-4826-9614-F5D16DC4B32B}" type="parTrans" cxnId="{2A3029BB-474E-4602-B232-379642239EA6}">
      <dgm:prSet/>
      <dgm:spPr/>
      <dgm:t>
        <a:bodyPr/>
        <a:lstStyle/>
        <a:p>
          <a:endParaRPr lang="es-MX"/>
        </a:p>
      </dgm:t>
    </dgm:pt>
    <dgm:pt modelId="{063EA3D9-9B30-409A-B52E-8F55BE9F771B}" type="sibTrans" cxnId="{2A3029BB-474E-4602-B232-379642239EA6}">
      <dgm:prSet/>
      <dgm:spPr/>
      <dgm:t>
        <a:bodyPr/>
        <a:lstStyle/>
        <a:p>
          <a:endParaRPr lang="es-MX"/>
        </a:p>
      </dgm:t>
    </dgm:pt>
    <dgm:pt modelId="{DC015512-E3B0-455B-974B-5CC324EA07D7}">
      <dgm:prSet phldrT="[Texto]" custT="1"/>
      <dgm:spPr/>
      <dgm:t>
        <a:bodyPr/>
        <a:lstStyle/>
        <a:p>
          <a:r>
            <a:rPr lang="es-MX" sz="2800" b="1" dirty="0" smtClean="0"/>
            <a:t>Versión electrónica del libro impreso, con DOI</a:t>
          </a:r>
          <a:endParaRPr lang="es-MX" sz="2800" b="1" dirty="0"/>
        </a:p>
      </dgm:t>
    </dgm:pt>
    <dgm:pt modelId="{9AA912F3-5AF2-4EAB-8E58-11C925D80F12}" type="parTrans" cxnId="{CF864DCC-59E7-42ED-96EF-6437F5EB8B9C}">
      <dgm:prSet/>
      <dgm:spPr/>
      <dgm:t>
        <a:bodyPr/>
        <a:lstStyle/>
        <a:p>
          <a:endParaRPr lang="es-MX"/>
        </a:p>
      </dgm:t>
    </dgm:pt>
    <dgm:pt modelId="{A36AD25A-167F-4362-BCED-662633536F11}" type="sibTrans" cxnId="{CF864DCC-59E7-42ED-96EF-6437F5EB8B9C}">
      <dgm:prSet/>
      <dgm:spPr/>
      <dgm:t>
        <a:bodyPr/>
        <a:lstStyle/>
        <a:p>
          <a:endParaRPr lang="es-MX"/>
        </a:p>
      </dgm:t>
    </dgm:pt>
    <dgm:pt modelId="{F1EC2F04-55B5-46B3-8860-2CFDBD0947A1}">
      <dgm:prSet phldrT="[Texto]" custT="1"/>
      <dgm:spPr/>
      <dgm:t>
        <a:bodyPr/>
        <a:lstStyle/>
        <a:p>
          <a:r>
            <a:rPr lang="es-MX" sz="2400" dirty="0" smtClean="0"/>
            <a:t>Montero, M., &amp; </a:t>
          </a:r>
          <a:r>
            <a:rPr lang="es-MX" sz="2400" dirty="0" err="1" smtClean="0"/>
            <a:t>Sonn</a:t>
          </a:r>
          <a:r>
            <a:rPr lang="es-MX" sz="2400" dirty="0" smtClean="0"/>
            <a:t>, C.C. (Eds.) (2009). </a:t>
          </a:r>
          <a:r>
            <a:rPr lang="es-MX" sz="2400" i="1" dirty="0" err="1" smtClean="0"/>
            <a:t>Psycholgy</a:t>
          </a:r>
          <a:r>
            <a:rPr lang="es-MX" sz="2400" i="1" dirty="0" smtClean="0"/>
            <a:t> of </a:t>
          </a:r>
          <a:r>
            <a:rPr lang="es-MX" sz="2400" i="1" dirty="0" err="1" smtClean="0"/>
            <a:t>Liberatión</a:t>
          </a:r>
          <a:r>
            <a:rPr lang="es-MX" sz="2400" i="1" dirty="0" smtClean="0"/>
            <a:t>: </a:t>
          </a:r>
          <a:r>
            <a:rPr lang="es-MX" sz="2400" i="1" dirty="0" err="1" smtClean="0"/>
            <a:t>Theory</a:t>
          </a:r>
          <a:r>
            <a:rPr lang="es-MX" sz="2400" i="1" dirty="0" smtClean="0"/>
            <a:t> and </a:t>
          </a:r>
          <a:r>
            <a:rPr lang="es-MX" sz="2400" i="1" dirty="0" err="1" smtClean="0"/>
            <a:t>applications</a:t>
          </a:r>
          <a:r>
            <a:rPr lang="es-MX" sz="2400" dirty="0" smtClean="0"/>
            <a:t>. </a:t>
          </a:r>
          <a:r>
            <a:rPr lang="es-MX" sz="2400" dirty="0" err="1" smtClean="0"/>
            <a:t>Doi</a:t>
          </a:r>
          <a:r>
            <a:rPr lang="es-MX" sz="2400" dirty="0" smtClean="0"/>
            <a:t>: 10.1007/978-0-387-85784-8</a:t>
          </a:r>
          <a:endParaRPr lang="es-MX" sz="2400" dirty="0"/>
        </a:p>
      </dgm:t>
    </dgm:pt>
    <dgm:pt modelId="{0E0144DE-DA83-4B01-9CD4-88B1E1D8D1F9}" type="parTrans" cxnId="{30961F3B-8C2E-4239-8B8C-D07D45007B9A}">
      <dgm:prSet/>
      <dgm:spPr/>
      <dgm:t>
        <a:bodyPr/>
        <a:lstStyle/>
        <a:p>
          <a:endParaRPr lang="es-MX"/>
        </a:p>
      </dgm:t>
    </dgm:pt>
    <dgm:pt modelId="{ADC9463C-14AD-4B17-BA49-D0BDEE7B8766}" type="sibTrans" cxnId="{30961F3B-8C2E-4239-8B8C-D07D45007B9A}">
      <dgm:prSet/>
      <dgm:spPr/>
      <dgm:t>
        <a:bodyPr/>
        <a:lstStyle/>
        <a:p>
          <a:endParaRPr lang="es-MX"/>
        </a:p>
      </dgm:t>
    </dgm:pt>
    <dgm:pt modelId="{3E97AD8D-B187-4406-B052-F088B56B594C}">
      <dgm:prSet phldrT="[Texto]" custT="1"/>
      <dgm:spPr/>
      <dgm:t>
        <a:bodyPr/>
        <a:lstStyle/>
        <a:p>
          <a:endParaRPr lang="es-MX" sz="2400" dirty="0"/>
        </a:p>
      </dgm:t>
    </dgm:pt>
    <dgm:pt modelId="{D5BED886-4369-4F72-A733-3BF3360D581F}" type="parTrans" cxnId="{26FFB6F6-40EF-4829-B120-920E5FB9E359}">
      <dgm:prSet/>
      <dgm:spPr/>
      <dgm:t>
        <a:bodyPr/>
        <a:lstStyle/>
        <a:p>
          <a:endParaRPr lang="es-MX"/>
        </a:p>
      </dgm:t>
    </dgm:pt>
    <dgm:pt modelId="{16599C95-1999-499F-BE67-0E0CAD1AFD25}" type="sibTrans" cxnId="{26FFB6F6-40EF-4829-B120-920E5FB9E359}">
      <dgm:prSet/>
      <dgm:spPr/>
      <dgm:t>
        <a:bodyPr/>
        <a:lstStyle/>
        <a:p>
          <a:endParaRPr lang="es-MX"/>
        </a:p>
      </dgm:t>
    </dgm:pt>
    <dgm:pt modelId="{B103B76D-2BC8-40FC-90EE-F393A389B47F}" type="pres">
      <dgm:prSet presAssocID="{19DAA6B3-9BD1-48F1-BFEA-5611A7E24A96}" presName="linear" presStyleCnt="0">
        <dgm:presLayoutVars>
          <dgm:dir/>
          <dgm:resizeHandles val="exact"/>
        </dgm:presLayoutVars>
      </dgm:prSet>
      <dgm:spPr/>
      <dgm:t>
        <a:bodyPr/>
        <a:lstStyle/>
        <a:p>
          <a:endParaRPr lang="es-MX"/>
        </a:p>
      </dgm:t>
    </dgm:pt>
    <dgm:pt modelId="{324D6DD0-22A5-4D01-87F9-E5A0EB343FD9}" type="pres">
      <dgm:prSet presAssocID="{916C892F-5D98-435C-841F-8D1E24EC7FAD}" presName="comp" presStyleCnt="0"/>
      <dgm:spPr/>
    </dgm:pt>
    <dgm:pt modelId="{852ACC1F-57EA-456B-BC70-12259A2580E5}" type="pres">
      <dgm:prSet presAssocID="{916C892F-5D98-435C-841F-8D1E24EC7FAD}" presName="box" presStyleLbl="node1" presStyleIdx="0" presStyleCnt="3" custScaleY="138979"/>
      <dgm:spPr/>
      <dgm:t>
        <a:bodyPr/>
        <a:lstStyle/>
        <a:p>
          <a:endParaRPr lang="es-MX"/>
        </a:p>
      </dgm:t>
    </dgm:pt>
    <dgm:pt modelId="{C8AC631E-8FD2-452E-970E-91CB0F315006}" type="pres">
      <dgm:prSet presAssocID="{916C892F-5D98-435C-841F-8D1E24EC7FAD}" presName="img" presStyleLbl="fgImgPlace1" presStyleIdx="0" presStyleCnt="3" custScaleY="151357"/>
      <dgm:spPr>
        <a:blipFill>
          <a:blip xmlns:r="http://schemas.openxmlformats.org/officeDocument/2006/relationships" r:embed="rId1">
            <a:extLst>
              <a:ext uri="{28A0092B-C50C-407E-A947-70E740481C1C}">
                <a14:useLocalDpi xmlns:a14="http://schemas.microsoft.com/office/drawing/2010/main" val="0"/>
              </a:ext>
            </a:extLst>
          </a:blip>
          <a:srcRect/>
          <a:stretch>
            <a:fillRect l="-5000" r="-5000"/>
          </a:stretch>
        </a:blipFill>
      </dgm:spPr>
    </dgm:pt>
    <dgm:pt modelId="{ECFE0314-9636-4BA4-86DA-E93993A72BD7}" type="pres">
      <dgm:prSet presAssocID="{916C892F-5D98-435C-841F-8D1E24EC7FAD}" presName="text" presStyleLbl="node1" presStyleIdx="0" presStyleCnt="3">
        <dgm:presLayoutVars>
          <dgm:bulletEnabled val="1"/>
        </dgm:presLayoutVars>
      </dgm:prSet>
      <dgm:spPr/>
      <dgm:t>
        <a:bodyPr/>
        <a:lstStyle/>
        <a:p>
          <a:endParaRPr lang="es-MX"/>
        </a:p>
      </dgm:t>
    </dgm:pt>
    <dgm:pt modelId="{5D9AE038-EC9F-4813-968E-97C374A20CF0}" type="pres">
      <dgm:prSet presAssocID="{A2BAC1DD-7275-4E67-93A7-C014E6C7416A}" presName="spacer" presStyleCnt="0"/>
      <dgm:spPr/>
    </dgm:pt>
    <dgm:pt modelId="{28547584-94B1-4C36-BEE9-F4B3851B42B6}" type="pres">
      <dgm:prSet presAssocID="{22DCEFFF-A457-4807-BAE7-A2B2511D0710}" presName="comp" presStyleCnt="0"/>
      <dgm:spPr/>
    </dgm:pt>
    <dgm:pt modelId="{D9F7E731-F31E-4E9A-B471-F98C1B286B91}" type="pres">
      <dgm:prSet presAssocID="{22DCEFFF-A457-4807-BAE7-A2B2511D0710}" presName="box" presStyleLbl="node1" presStyleIdx="1" presStyleCnt="3" custScaleY="111863" custLinFactNeighborX="598" custLinFactNeighborY="-1066"/>
      <dgm:spPr/>
      <dgm:t>
        <a:bodyPr/>
        <a:lstStyle/>
        <a:p>
          <a:endParaRPr lang="es-MX"/>
        </a:p>
      </dgm:t>
    </dgm:pt>
    <dgm:pt modelId="{43ED927A-5F1A-4DB5-BA00-628ADAE332CF}" type="pres">
      <dgm:prSet presAssocID="{22DCEFFF-A457-4807-BAE7-A2B2511D0710}" presName="img" presStyleLbl="fgImgPlace1" presStyleIdx="1" presStyleCnt="3" custScaleY="122585"/>
      <dgm:spPr>
        <a:blipFill>
          <a:blip xmlns:r="http://schemas.openxmlformats.org/officeDocument/2006/relationships" r:embed="rId2">
            <a:extLst>
              <a:ext uri="{28A0092B-C50C-407E-A947-70E740481C1C}">
                <a14:useLocalDpi xmlns:a14="http://schemas.microsoft.com/office/drawing/2010/main" val="0"/>
              </a:ext>
            </a:extLst>
          </a:blip>
          <a:srcRect/>
          <a:stretch>
            <a:fillRect l="-8000" r="-8000"/>
          </a:stretch>
        </a:blipFill>
      </dgm:spPr>
    </dgm:pt>
    <dgm:pt modelId="{01FC6830-536A-4B8B-8801-FCFDC21652A9}" type="pres">
      <dgm:prSet presAssocID="{22DCEFFF-A457-4807-BAE7-A2B2511D0710}" presName="text" presStyleLbl="node1" presStyleIdx="1" presStyleCnt="3">
        <dgm:presLayoutVars>
          <dgm:bulletEnabled val="1"/>
        </dgm:presLayoutVars>
      </dgm:prSet>
      <dgm:spPr/>
      <dgm:t>
        <a:bodyPr/>
        <a:lstStyle/>
        <a:p>
          <a:endParaRPr lang="es-MX"/>
        </a:p>
      </dgm:t>
    </dgm:pt>
    <dgm:pt modelId="{D918CBCC-EF07-46D0-992D-5D8BC0AD2CD3}" type="pres">
      <dgm:prSet presAssocID="{3545EB6B-3A42-4C4F-8B4B-327F835195C9}" presName="spacer" presStyleCnt="0"/>
      <dgm:spPr/>
    </dgm:pt>
    <dgm:pt modelId="{235FD7FB-C422-416C-AB3F-6A12E728D886}" type="pres">
      <dgm:prSet presAssocID="{DC015512-E3B0-455B-974B-5CC324EA07D7}" presName="comp" presStyleCnt="0"/>
      <dgm:spPr/>
    </dgm:pt>
    <dgm:pt modelId="{C0C2ACDD-2DD7-4357-8DD2-BE0F82398103}" type="pres">
      <dgm:prSet presAssocID="{DC015512-E3B0-455B-974B-5CC324EA07D7}" presName="box" presStyleLbl="node1" presStyleIdx="2" presStyleCnt="3" custLinFactNeighborX="-478" custLinFactNeighborY="-3497"/>
      <dgm:spPr/>
      <dgm:t>
        <a:bodyPr/>
        <a:lstStyle/>
        <a:p>
          <a:endParaRPr lang="es-MX"/>
        </a:p>
      </dgm:t>
    </dgm:pt>
    <dgm:pt modelId="{89F789BE-DCE1-4A4C-BDD8-50D84C4C1377}" type="pres">
      <dgm:prSet presAssocID="{DC015512-E3B0-455B-974B-5CC324EA07D7}"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43000" b="-43000"/>
          </a:stretch>
        </a:blipFill>
      </dgm:spPr>
    </dgm:pt>
    <dgm:pt modelId="{674DBD6C-902A-4FCA-B569-A8A276124B2A}" type="pres">
      <dgm:prSet presAssocID="{DC015512-E3B0-455B-974B-5CC324EA07D7}" presName="text" presStyleLbl="node1" presStyleIdx="2" presStyleCnt="3">
        <dgm:presLayoutVars>
          <dgm:bulletEnabled val="1"/>
        </dgm:presLayoutVars>
      </dgm:prSet>
      <dgm:spPr/>
      <dgm:t>
        <a:bodyPr/>
        <a:lstStyle/>
        <a:p>
          <a:endParaRPr lang="es-MX"/>
        </a:p>
      </dgm:t>
    </dgm:pt>
  </dgm:ptLst>
  <dgm:cxnLst>
    <dgm:cxn modelId="{D8A530AF-6A03-4127-B6C5-CCF9F136DE6A}" type="presOf" srcId="{E9D53E41-3855-4F70-9A59-678DE79A4C7F}" destId="{01FC6830-536A-4B8B-8801-FCFDC21652A9}" srcOrd="1" destOrd="1" presId="urn:microsoft.com/office/officeart/2005/8/layout/vList4"/>
    <dgm:cxn modelId="{2A3029BB-474E-4602-B232-379642239EA6}" srcId="{22DCEFFF-A457-4807-BAE7-A2B2511D0710}" destId="{E9D53E41-3855-4F70-9A59-678DE79A4C7F}" srcOrd="0" destOrd="0" parTransId="{5787A551-D651-4826-9614-F5D16DC4B32B}" sibTransId="{063EA3D9-9B30-409A-B52E-8F55BE9F771B}"/>
    <dgm:cxn modelId="{CF864DCC-59E7-42ED-96EF-6437F5EB8B9C}" srcId="{19DAA6B3-9BD1-48F1-BFEA-5611A7E24A96}" destId="{DC015512-E3B0-455B-974B-5CC324EA07D7}" srcOrd="2" destOrd="0" parTransId="{9AA912F3-5AF2-4EAB-8E58-11C925D80F12}" sibTransId="{A36AD25A-167F-4362-BCED-662633536F11}"/>
    <dgm:cxn modelId="{75758D73-8036-4553-A9FC-A4E2A244F07B}" type="presOf" srcId="{22DCEFFF-A457-4807-BAE7-A2B2511D0710}" destId="{01FC6830-536A-4B8B-8801-FCFDC21652A9}" srcOrd="1" destOrd="0" presId="urn:microsoft.com/office/officeart/2005/8/layout/vList4"/>
    <dgm:cxn modelId="{D8AA6895-7FC2-4B3D-A193-E738FE9A0003}" srcId="{19DAA6B3-9BD1-48F1-BFEA-5611A7E24A96}" destId="{916C892F-5D98-435C-841F-8D1E24EC7FAD}" srcOrd="0" destOrd="0" parTransId="{474972B3-7C62-4317-BB81-DB2DE2A57859}" sibTransId="{A2BAC1DD-7275-4E67-93A7-C014E6C7416A}"/>
    <dgm:cxn modelId="{0E58492F-FD0D-430B-9819-6A29D58204E0}" type="presOf" srcId="{6E144C52-CFBB-4A32-8EA6-BC18907079BF}" destId="{852ACC1F-57EA-456B-BC70-12259A2580E5}" srcOrd="0" destOrd="1" presId="urn:microsoft.com/office/officeart/2005/8/layout/vList4"/>
    <dgm:cxn modelId="{8B452469-B6D3-463B-BC14-802033900992}" type="presOf" srcId="{6E144C52-CFBB-4A32-8EA6-BC18907079BF}" destId="{ECFE0314-9636-4BA4-86DA-E93993A72BD7}" srcOrd="1" destOrd="1" presId="urn:microsoft.com/office/officeart/2005/8/layout/vList4"/>
    <dgm:cxn modelId="{DF5ABE0D-6E62-4B31-9C24-F5E4EBABDBCA}" type="presOf" srcId="{E9D53E41-3855-4F70-9A59-678DE79A4C7F}" destId="{D9F7E731-F31E-4E9A-B471-F98C1B286B91}" srcOrd="0" destOrd="1" presId="urn:microsoft.com/office/officeart/2005/8/layout/vList4"/>
    <dgm:cxn modelId="{183C39D5-1D29-4C0C-8A64-B869393A468A}" type="presOf" srcId="{916C892F-5D98-435C-841F-8D1E24EC7FAD}" destId="{852ACC1F-57EA-456B-BC70-12259A2580E5}" srcOrd="0" destOrd="0" presId="urn:microsoft.com/office/officeart/2005/8/layout/vList4"/>
    <dgm:cxn modelId="{393E62D0-D8D8-4E7E-B7D2-D33A908669FB}" type="presOf" srcId="{916C892F-5D98-435C-841F-8D1E24EC7FAD}" destId="{ECFE0314-9636-4BA4-86DA-E93993A72BD7}" srcOrd="1" destOrd="0" presId="urn:microsoft.com/office/officeart/2005/8/layout/vList4"/>
    <dgm:cxn modelId="{E0ACABB0-4C75-4C06-978E-0C2B20F64A97}" type="presOf" srcId="{22DCEFFF-A457-4807-BAE7-A2B2511D0710}" destId="{D9F7E731-F31E-4E9A-B471-F98C1B286B91}" srcOrd="0" destOrd="0" presId="urn:microsoft.com/office/officeart/2005/8/layout/vList4"/>
    <dgm:cxn modelId="{85E955ED-54C9-4CF5-BB27-6DED3529C444}" srcId="{916C892F-5D98-435C-841F-8D1E24EC7FAD}" destId="{6E144C52-CFBB-4A32-8EA6-BC18907079BF}" srcOrd="0" destOrd="0" parTransId="{259151B5-AD00-4B96-A468-9AD2D6FC37D5}" sibTransId="{E39A55EA-2B81-4FA4-A65A-DF640075BC04}"/>
    <dgm:cxn modelId="{7093DA78-FAA5-438B-A052-722509B6B12B}" type="presOf" srcId="{DC015512-E3B0-455B-974B-5CC324EA07D7}" destId="{674DBD6C-902A-4FCA-B569-A8A276124B2A}" srcOrd="1" destOrd="0" presId="urn:microsoft.com/office/officeart/2005/8/layout/vList4"/>
    <dgm:cxn modelId="{C21C65F6-A110-4BFA-969A-B3544862DBE3}" type="presOf" srcId="{3E97AD8D-B187-4406-B052-F088B56B594C}" destId="{01FC6830-536A-4B8B-8801-FCFDC21652A9}" srcOrd="1" destOrd="2" presId="urn:microsoft.com/office/officeart/2005/8/layout/vList4"/>
    <dgm:cxn modelId="{856655A2-3694-4F65-A278-FB4F87093852}" type="presOf" srcId="{DC015512-E3B0-455B-974B-5CC324EA07D7}" destId="{C0C2ACDD-2DD7-4357-8DD2-BE0F82398103}" srcOrd="0" destOrd="0" presId="urn:microsoft.com/office/officeart/2005/8/layout/vList4"/>
    <dgm:cxn modelId="{582B435A-00A2-4442-958E-F06294A51DE5}" type="presOf" srcId="{F1EC2F04-55B5-46B3-8860-2CFDBD0947A1}" destId="{674DBD6C-902A-4FCA-B569-A8A276124B2A}" srcOrd="1" destOrd="1" presId="urn:microsoft.com/office/officeart/2005/8/layout/vList4"/>
    <dgm:cxn modelId="{7681DDFF-0FD3-4CF7-9725-C50032736A63}" type="presOf" srcId="{3E97AD8D-B187-4406-B052-F088B56B594C}" destId="{D9F7E731-F31E-4E9A-B471-F98C1B286B91}" srcOrd="0" destOrd="2" presId="urn:microsoft.com/office/officeart/2005/8/layout/vList4"/>
    <dgm:cxn modelId="{224A377A-A1EE-4CFC-9AC9-491A45E94739}" srcId="{19DAA6B3-9BD1-48F1-BFEA-5611A7E24A96}" destId="{22DCEFFF-A457-4807-BAE7-A2B2511D0710}" srcOrd="1" destOrd="0" parTransId="{C4A1CE84-095A-42F6-BE2E-2DC505F5C3B0}" sibTransId="{3545EB6B-3A42-4C4F-8B4B-327F835195C9}"/>
    <dgm:cxn modelId="{0C667AE5-F2B1-41A1-8490-FE0F8965949B}" type="presOf" srcId="{19DAA6B3-9BD1-48F1-BFEA-5611A7E24A96}" destId="{B103B76D-2BC8-40FC-90EE-F393A389B47F}" srcOrd="0" destOrd="0" presId="urn:microsoft.com/office/officeart/2005/8/layout/vList4"/>
    <dgm:cxn modelId="{26FFB6F6-40EF-4829-B120-920E5FB9E359}" srcId="{22DCEFFF-A457-4807-BAE7-A2B2511D0710}" destId="{3E97AD8D-B187-4406-B052-F088B56B594C}" srcOrd="1" destOrd="0" parTransId="{D5BED886-4369-4F72-A733-3BF3360D581F}" sibTransId="{16599C95-1999-499F-BE67-0E0CAD1AFD25}"/>
    <dgm:cxn modelId="{30961F3B-8C2E-4239-8B8C-D07D45007B9A}" srcId="{DC015512-E3B0-455B-974B-5CC324EA07D7}" destId="{F1EC2F04-55B5-46B3-8860-2CFDBD0947A1}" srcOrd="0" destOrd="0" parTransId="{0E0144DE-DA83-4B01-9CD4-88B1E1D8D1F9}" sibTransId="{ADC9463C-14AD-4B17-BA49-D0BDEE7B8766}"/>
    <dgm:cxn modelId="{2CDF03EF-3654-450A-9895-AF443C5E3EE5}" type="presOf" srcId="{F1EC2F04-55B5-46B3-8860-2CFDBD0947A1}" destId="{C0C2ACDD-2DD7-4357-8DD2-BE0F82398103}" srcOrd="0" destOrd="1" presId="urn:microsoft.com/office/officeart/2005/8/layout/vList4"/>
    <dgm:cxn modelId="{9F1818AC-452E-4EAB-9941-69DB597A7E42}" type="presParOf" srcId="{B103B76D-2BC8-40FC-90EE-F393A389B47F}" destId="{324D6DD0-22A5-4D01-87F9-E5A0EB343FD9}" srcOrd="0" destOrd="0" presId="urn:microsoft.com/office/officeart/2005/8/layout/vList4"/>
    <dgm:cxn modelId="{BB6E410D-8011-4A07-99AC-809A1D0A3650}" type="presParOf" srcId="{324D6DD0-22A5-4D01-87F9-E5A0EB343FD9}" destId="{852ACC1F-57EA-456B-BC70-12259A2580E5}" srcOrd="0" destOrd="0" presId="urn:microsoft.com/office/officeart/2005/8/layout/vList4"/>
    <dgm:cxn modelId="{7AA56243-1545-44EE-8EBF-2D787948A5F2}" type="presParOf" srcId="{324D6DD0-22A5-4D01-87F9-E5A0EB343FD9}" destId="{C8AC631E-8FD2-452E-970E-91CB0F315006}" srcOrd="1" destOrd="0" presId="urn:microsoft.com/office/officeart/2005/8/layout/vList4"/>
    <dgm:cxn modelId="{14244745-3DBF-4F91-97D0-695A2D336EB6}" type="presParOf" srcId="{324D6DD0-22A5-4D01-87F9-E5A0EB343FD9}" destId="{ECFE0314-9636-4BA4-86DA-E93993A72BD7}" srcOrd="2" destOrd="0" presId="urn:microsoft.com/office/officeart/2005/8/layout/vList4"/>
    <dgm:cxn modelId="{EB8D07AE-4BF7-4428-BC9B-101B55DF1327}" type="presParOf" srcId="{B103B76D-2BC8-40FC-90EE-F393A389B47F}" destId="{5D9AE038-EC9F-4813-968E-97C374A20CF0}" srcOrd="1" destOrd="0" presId="urn:microsoft.com/office/officeart/2005/8/layout/vList4"/>
    <dgm:cxn modelId="{79AAE7DA-26AB-410F-BEDF-83672DBD80DC}" type="presParOf" srcId="{B103B76D-2BC8-40FC-90EE-F393A389B47F}" destId="{28547584-94B1-4C36-BEE9-F4B3851B42B6}" srcOrd="2" destOrd="0" presId="urn:microsoft.com/office/officeart/2005/8/layout/vList4"/>
    <dgm:cxn modelId="{62A6E160-47DE-4005-BEE1-138C0134C3ED}" type="presParOf" srcId="{28547584-94B1-4C36-BEE9-F4B3851B42B6}" destId="{D9F7E731-F31E-4E9A-B471-F98C1B286B91}" srcOrd="0" destOrd="0" presId="urn:microsoft.com/office/officeart/2005/8/layout/vList4"/>
    <dgm:cxn modelId="{5BE49D83-7624-4B16-BD44-E38E853ED4EC}" type="presParOf" srcId="{28547584-94B1-4C36-BEE9-F4B3851B42B6}" destId="{43ED927A-5F1A-4DB5-BA00-628ADAE332CF}" srcOrd="1" destOrd="0" presId="urn:microsoft.com/office/officeart/2005/8/layout/vList4"/>
    <dgm:cxn modelId="{AB1FDA71-DFA4-422A-A73B-A483B454CC9D}" type="presParOf" srcId="{28547584-94B1-4C36-BEE9-F4B3851B42B6}" destId="{01FC6830-536A-4B8B-8801-FCFDC21652A9}" srcOrd="2" destOrd="0" presId="urn:microsoft.com/office/officeart/2005/8/layout/vList4"/>
    <dgm:cxn modelId="{E2CA57BF-28E9-47CA-8F06-217A93CEA1B9}" type="presParOf" srcId="{B103B76D-2BC8-40FC-90EE-F393A389B47F}" destId="{D918CBCC-EF07-46D0-992D-5D8BC0AD2CD3}" srcOrd="3" destOrd="0" presId="urn:microsoft.com/office/officeart/2005/8/layout/vList4"/>
    <dgm:cxn modelId="{811891C2-A926-48EF-B25E-F401A12A4010}" type="presParOf" srcId="{B103B76D-2BC8-40FC-90EE-F393A389B47F}" destId="{235FD7FB-C422-416C-AB3F-6A12E728D886}" srcOrd="4" destOrd="0" presId="urn:microsoft.com/office/officeart/2005/8/layout/vList4"/>
    <dgm:cxn modelId="{F2A6EC14-8BD6-4E46-8B20-75739E2E2956}" type="presParOf" srcId="{235FD7FB-C422-416C-AB3F-6A12E728D886}" destId="{C0C2ACDD-2DD7-4357-8DD2-BE0F82398103}" srcOrd="0" destOrd="0" presId="urn:microsoft.com/office/officeart/2005/8/layout/vList4"/>
    <dgm:cxn modelId="{E81BE00C-556B-417F-A984-5BD31EE561CB}" type="presParOf" srcId="{235FD7FB-C422-416C-AB3F-6A12E728D886}" destId="{89F789BE-DCE1-4A4C-BDD8-50D84C4C1377}" srcOrd="1" destOrd="0" presId="urn:microsoft.com/office/officeart/2005/8/layout/vList4"/>
    <dgm:cxn modelId="{8D4F857B-16C6-44C1-B63C-D3F5B358C16C}" type="presParOf" srcId="{235FD7FB-C422-416C-AB3F-6A12E728D886}" destId="{674DBD6C-902A-4FCA-B569-A8A276124B2A}"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CCFAC6-D3D5-4FB4-B0A8-0EF029663A04}">
      <dsp:nvSpPr>
        <dsp:cNvPr id="0" name=""/>
        <dsp:cNvSpPr/>
      </dsp:nvSpPr>
      <dsp:spPr>
        <a:xfrm>
          <a:off x="0" y="0"/>
          <a:ext cx="11299431" cy="247897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s-MX" sz="2700" b="1" kern="1200" dirty="0" smtClean="0"/>
            <a:t>Formato General del Documento</a:t>
          </a:r>
          <a:endParaRPr lang="es-MX" sz="2700" b="1" kern="1200" dirty="0"/>
        </a:p>
        <a:p>
          <a:pPr marL="228600" lvl="1" indent="-228600" algn="l" defTabSz="933450">
            <a:lnSpc>
              <a:spcPct val="90000"/>
            </a:lnSpc>
            <a:spcBef>
              <a:spcPct val="0"/>
            </a:spcBef>
            <a:spcAft>
              <a:spcPct val="15000"/>
            </a:spcAft>
            <a:buChar char="••"/>
          </a:pPr>
          <a:r>
            <a:rPr lang="es-MX" sz="2100" b="1" kern="1200" dirty="0" smtClean="0"/>
            <a:t>Margen de 2.5 cm</a:t>
          </a:r>
          <a:endParaRPr lang="es-MX" sz="2100" b="1" kern="1200" dirty="0"/>
        </a:p>
        <a:p>
          <a:pPr marL="228600" lvl="1" indent="-228600" algn="l" defTabSz="933450">
            <a:lnSpc>
              <a:spcPct val="90000"/>
            </a:lnSpc>
            <a:spcBef>
              <a:spcPct val="0"/>
            </a:spcBef>
            <a:spcAft>
              <a:spcPct val="15000"/>
            </a:spcAft>
            <a:buChar char="••"/>
          </a:pPr>
          <a:r>
            <a:rPr lang="es-MX" sz="2100" b="1" kern="1200" dirty="0" smtClean="0"/>
            <a:t>Letra Times New </a:t>
          </a:r>
          <a:r>
            <a:rPr lang="es-MX" sz="2100" b="1" kern="1200" dirty="0" err="1" smtClean="0"/>
            <a:t>Roman</a:t>
          </a:r>
          <a:r>
            <a:rPr lang="es-MX" sz="2100" b="1" kern="1200" dirty="0" smtClean="0"/>
            <a:t>, 12 </a:t>
          </a:r>
          <a:r>
            <a:rPr lang="es-MX" sz="2100" b="1" kern="1200" dirty="0" err="1" smtClean="0"/>
            <a:t>pts</a:t>
          </a:r>
          <a:endParaRPr lang="es-MX" sz="2100" b="1" kern="1200" dirty="0"/>
        </a:p>
        <a:p>
          <a:pPr marL="228600" lvl="1" indent="-228600" algn="l" defTabSz="933450">
            <a:lnSpc>
              <a:spcPct val="90000"/>
            </a:lnSpc>
            <a:spcBef>
              <a:spcPct val="0"/>
            </a:spcBef>
            <a:spcAft>
              <a:spcPct val="15000"/>
            </a:spcAft>
            <a:buChar char="••"/>
          </a:pPr>
          <a:r>
            <a:rPr lang="es-MX" sz="2100" b="1" kern="1200" dirty="0" smtClean="0"/>
            <a:t>Texto a doble espacio alineado a la izquierda, excepto en tablas y figuras</a:t>
          </a:r>
          <a:endParaRPr lang="es-MX" sz="2100" b="1" kern="1200" dirty="0"/>
        </a:p>
        <a:p>
          <a:pPr marL="228600" lvl="1" indent="-228600" algn="l" defTabSz="933450">
            <a:lnSpc>
              <a:spcPct val="90000"/>
            </a:lnSpc>
            <a:spcBef>
              <a:spcPct val="0"/>
            </a:spcBef>
            <a:spcAft>
              <a:spcPct val="15000"/>
            </a:spcAft>
            <a:buChar char="••"/>
          </a:pPr>
          <a:r>
            <a:rPr lang="es-MX" sz="2100" b="1" kern="1200" dirty="0" smtClean="0"/>
            <a:t>Sangría (</a:t>
          </a:r>
          <a:r>
            <a:rPr lang="es-MX" sz="2100" b="1" kern="1200" dirty="0" err="1" smtClean="0"/>
            <a:t>Indent</a:t>
          </a:r>
          <a:r>
            <a:rPr lang="es-MX" sz="2100" b="1" kern="1200" dirty="0" smtClean="0"/>
            <a:t>) a 5 espacios o ½ pulgada en todos los párrafos</a:t>
          </a:r>
          <a:endParaRPr lang="es-MX" sz="2100" b="1" kern="1200" dirty="0"/>
        </a:p>
      </dsp:txBody>
      <dsp:txXfrm>
        <a:off x="2582972" y="0"/>
        <a:ext cx="8716458" cy="2478975"/>
      </dsp:txXfrm>
    </dsp:sp>
    <dsp:sp modelId="{46F45C86-CAE0-42F5-835C-FDCDA7669F45}">
      <dsp:nvSpPr>
        <dsp:cNvPr id="0" name=""/>
        <dsp:cNvSpPr/>
      </dsp:nvSpPr>
      <dsp:spPr>
        <a:xfrm>
          <a:off x="353775" y="89339"/>
          <a:ext cx="2198507" cy="2300296"/>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2000" r="-32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9F45747-F507-490E-8E54-52EEBB39822E}">
      <dsp:nvSpPr>
        <dsp:cNvPr id="0" name=""/>
        <dsp:cNvSpPr/>
      </dsp:nvSpPr>
      <dsp:spPr>
        <a:xfrm>
          <a:off x="0" y="2802061"/>
          <a:ext cx="11299431" cy="3230861"/>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s-MX" sz="2700" b="1" kern="1200" dirty="0" smtClean="0"/>
            <a:t>Título (Recomendaciones)</a:t>
          </a:r>
          <a:endParaRPr lang="es-MX" sz="2700" b="1" kern="1200" dirty="0"/>
        </a:p>
        <a:p>
          <a:pPr marL="228600" lvl="1" indent="-228600" algn="l" defTabSz="933450">
            <a:lnSpc>
              <a:spcPct val="90000"/>
            </a:lnSpc>
            <a:spcBef>
              <a:spcPct val="0"/>
            </a:spcBef>
            <a:spcAft>
              <a:spcPct val="15000"/>
            </a:spcAft>
            <a:buChar char="••"/>
          </a:pPr>
          <a:r>
            <a:rPr lang="es-MX" sz="2100" b="1" kern="1200" dirty="0" smtClean="0"/>
            <a:t>Máximo 12 palabras (conciso, específico)</a:t>
          </a:r>
          <a:endParaRPr lang="es-MX" sz="2100" b="1" kern="1200" dirty="0"/>
        </a:p>
        <a:p>
          <a:pPr marL="228600" lvl="1" indent="-228600" algn="l" defTabSz="933450">
            <a:lnSpc>
              <a:spcPct val="90000"/>
            </a:lnSpc>
            <a:spcBef>
              <a:spcPct val="0"/>
            </a:spcBef>
            <a:spcAft>
              <a:spcPct val="15000"/>
            </a:spcAft>
            <a:buChar char="••"/>
          </a:pPr>
          <a:r>
            <a:rPr lang="es-MX" sz="2100" b="1" kern="1200" dirty="0" smtClean="0"/>
            <a:t>Debe enunciar: tema y metodología (de que se trata y cómo lo abordará)</a:t>
          </a:r>
          <a:endParaRPr lang="es-MX" sz="2100" b="1" kern="1200" dirty="0"/>
        </a:p>
        <a:p>
          <a:pPr marL="228600" lvl="1" indent="-228600" algn="l" defTabSz="933450">
            <a:lnSpc>
              <a:spcPct val="90000"/>
            </a:lnSpc>
            <a:spcBef>
              <a:spcPct val="0"/>
            </a:spcBef>
            <a:spcAft>
              <a:spcPct val="15000"/>
            </a:spcAft>
            <a:buChar char="••"/>
          </a:pPr>
          <a:r>
            <a:rPr lang="es-MX" sz="2100" b="1" kern="1200" dirty="0" smtClean="0"/>
            <a:t>Debe sintetizar la idea principal de la manera más sencilla</a:t>
          </a:r>
          <a:endParaRPr lang="es-MX" sz="2100" b="1" kern="1200" dirty="0"/>
        </a:p>
        <a:p>
          <a:pPr marL="228600" lvl="1" indent="-228600" algn="l" defTabSz="933450">
            <a:lnSpc>
              <a:spcPct val="90000"/>
            </a:lnSpc>
            <a:spcBef>
              <a:spcPct val="0"/>
            </a:spcBef>
            <a:spcAft>
              <a:spcPct val="15000"/>
            </a:spcAft>
            <a:buChar char="••"/>
          </a:pPr>
          <a:r>
            <a:rPr lang="es-MX" sz="2100" b="1" kern="1200" dirty="0" smtClean="0"/>
            <a:t>Ejemplo:</a:t>
          </a:r>
          <a:endParaRPr lang="es-MX" sz="2100" b="1" kern="1200" dirty="0"/>
        </a:p>
        <a:p>
          <a:pPr marL="228600" lvl="1" indent="-228600" algn="l" defTabSz="933450">
            <a:lnSpc>
              <a:spcPct val="90000"/>
            </a:lnSpc>
            <a:spcBef>
              <a:spcPct val="0"/>
            </a:spcBef>
            <a:spcAft>
              <a:spcPct val="15000"/>
            </a:spcAft>
            <a:buChar char="••"/>
          </a:pPr>
          <a:r>
            <a:rPr lang="es-MX" sz="2100" b="1" kern="1200" dirty="0" smtClean="0"/>
            <a:t>Título: “Estrategias para fortalecer la aceptación en padres de niños con discapacidad cognitiva”</a:t>
          </a:r>
          <a:endParaRPr lang="es-MX" sz="2100" b="1" kern="1200" dirty="0"/>
        </a:p>
      </dsp:txBody>
      <dsp:txXfrm>
        <a:off x="2582972" y="2802061"/>
        <a:ext cx="8716458" cy="3230861"/>
      </dsp:txXfrm>
    </dsp:sp>
    <dsp:sp modelId="{7C60014C-CC15-4CB1-B0B2-073447615813}">
      <dsp:nvSpPr>
        <dsp:cNvPr id="0" name=""/>
        <dsp:cNvSpPr/>
      </dsp:nvSpPr>
      <dsp:spPr>
        <a:xfrm>
          <a:off x="295007" y="2950914"/>
          <a:ext cx="2316044" cy="2933157"/>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31000" r="-131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7F0120-932F-4500-8E3C-950B94E59058}">
      <dsp:nvSpPr>
        <dsp:cNvPr id="0" name=""/>
        <dsp:cNvSpPr/>
      </dsp:nvSpPr>
      <dsp:spPr>
        <a:xfrm>
          <a:off x="0" y="1985010"/>
          <a:ext cx="11140932" cy="3276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64660" tIns="270764" rIns="864660" bIns="92456" numCol="1" spcCol="1270" anchor="t" anchorCtr="0">
          <a:noAutofit/>
        </a:bodyPr>
        <a:lstStyle/>
        <a:p>
          <a:pPr marL="114300" lvl="1" indent="-114300" algn="l" defTabSz="577850">
            <a:lnSpc>
              <a:spcPct val="90000"/>
            </a:lnSpc>
            <a:spcBef>
              <a:spcPct val="0"/>
            </a:spcBef>
            <a:spcAft>
              <a:spcPct val="15000"/>
            </a:spcAft>
            <a:buChar char="••"/>
          </a:pPr>
          <a:endParaRPr lang="es-MX" sz="1300" kern="1200"/>
        </a:p>
      </dsp:txBody>
      <dsp:txXfrm>
        <a:off x="0" y="1985010"/>
        <a:ext cx="11140932" cy="327600"/>
      </dsp:txXfrm>
    </dsp:sp>
    <dsp:sp modelId="{3269F1FE-D499-46EB-8788-7D587B63180D}">
      <dsp:nvSpPr>
        <dsp:cNvPr id="0" name=""/>
        <dsp:cNvSpPr/>
      </dsp:nvSpPr>
      <dsp:spPr>
        <a:xfrm>
          <a:off x="570971" y="119718"/>
          <a:ext cx="10481982" cy="206206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4770" tIns="0" rIns="294770" bIns="0" numCol="1" spcCol="1270" anchor="ctr" anchorCtr="0">
          <a:noAutofit/>
        </a:bodyPr>
        <a:lstStyle/>
        <a:p>
          <a:pPr lvl="0" algn="l" defTabSz="1066800">
            <a:lnSpc>
              <a:spcPct val="90000"/>
            </a:lnSpc>
            <a:spcBef>
              <a:spcPct val="0"/>
            </a:spcBef>
            <a:spcAft>
              <a:spcPct val="35000"/>
            </a:spcAft>
          </a:pPr>
          <a:r>
            <a:rPr lang="es-MX" sz="2400" b="1" kern="1200" dirty="0" smtClean="0"/>
            <a:t>Es el acto de utilizar o extraer parcial o totalmente una obra, texto, idea, recurso multimedia, entre otros, sin dar el debido reconocimiento al autor mediante su referencia o citación dentro de una obra.</a:t>
          </a:r>
          <a:endParaRPr lang="es-MX" sz="2400" kern="1200" dirty="0"/>
        </a:p>
      </dsp:txBody>
      <dsp:txXfrm>
        <a:off x="671633" y="220380"/>
        <a:ext cx="10280658" cy="1860741"/>
      </dsp:txXfrm>
    </dsp:sp>
    <dsp:sp modelId="{550B07AF-AB43-480A-ACFC-2BCE64EF5216}">
      <dsp:nvSpPr>
        <dsp:cNvPr id="0" name=""/>
        <dsp:cNvSpPr/>
      </dsp:nvSpPr>
      <dsp:spPr>
        <a:xfrm>
          <a:off x="0" y="4211461"/>
          <a:ext cx="11140932" cy="3276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775475B-136A-4276-B88B-ED073FD6B1E5}">
      <dsp:nvSpPr>
        <dsp:cNvPr id="0" name=""/>
        <dsp:cNvSpPr/>
      </dsp:nvSpPr>
      <dsp:spPr>
        <a:xfrm>
          <a:off x="530391" y="2382810"/>
          <a:ext cx="10607810" cy="202053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4770" tIns="0" rIns="294770" bIns="0" numCol="1" spcCol="1270" anchor="ctr" anchorCtr="0">
          <a:noAutofit/>
        </a:bodyPr>
        <a:lstStyle/>
        <a:p>
          <a:pPr lvl="0" algn="l" defTabSz="1066800">
            <a:lnSpc>
              <a:spcPct val="90000"/>
            </a:lnSpc>
            <a:spcBef>
              <a:spcPct val="0"/>
            </a:spcBef>
            <a:spcAft>
              <a:spcPct val="35000"/>
            </a:spcAft>
          </a:pPr>
          <a:r>
            <a:rPr lang="es-MX" sz="2400" b="1" kern="1200" dirty="0" smtClean="0"/>
            <a:t>Aún cuando se parafrasea (se dice con palabras propias lo que ha dicho un autor) o cuando se hace traducción de un texto, se debe dar el correspondiente crédito a su autor original.</a:t>
          </a:r>
          <a:endParaRPr lang="es-MX" sz="2400" b="1" kern="1200" dirty="0"/>
        </a:p>
      </dsp:txBody>
      <dsp:txXfrm>
        <a:off x="629025" y="2481444"/>
        <a:ext cx="10410542" cy="18232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4C9D62-8011-4C58-AF7E-3D2E2D7DAE72}">
      <dsp:nvSpPr>
        <dsp:cNvPr id="0" name=""/>
        <dsp:cNvSpPr/>
      </dsp:nvSpPr>
      <dsp:spPr>
        <a:xfrm>
          <a:off x="2635738" y="0"/>
          <a:ext cx="8543334" cy="4810836"/>
        </a:xfrm>
        <a:prstGeom prst="rightArrow">
          <a:avLst>
            <a:gd name="adj1" fmla="val 75000"/>
            <a:gd name="adj2" fmla="val 50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16510" rIns="16510" bIns="16510" numCol="1" spcCol="1270" anchor="t" anchorCtr="0">
          <a:noAutofit/>
        </a:bodyPr>
        <a:lstStyle/>
        <a:p>
          <a:pPr marL="228600" lvl="1" indent="-228600" algn="l" defTabSz="1155700">
            <a:lnSpc>
              <a:spcPct val="90000"/>
            </a:lnSpc>
            <a:spcBef>
              <a:spcPct val="0"/>
            </a:spcBef>
            <a:spcAft>
              <a:spcPct val="15000"/>
            </a:spcAft>
            <a:buChar char="••"/>
          </a:pPr>
          <a:r>
            <a:rPr lang="es-MX" sz="2600" b="1" kern="1200" dirty="0" smtClean="0"/>
            <a:t>Realizar una lectura general del texto</a:t>
          </a:r>
          <a:endParaRPr lang="es-MX" sz="2600" b="1" kern="1200" dirty="0"/>
        </a:p>
        <a:p>
          <a:pPr marL="228600" lvl="1" indent="-228600" algn="l" defTabSz="1155700">
            <a:lnSpc>
              <a:spcPct val="90000"/>
            </a:lnSpc>
            <a:spcBef>
              <a:spcPct val="0"/>
            </a:spcBef>
            <a:spcAft>
              <a:spcPct val="15000"/>
            </a:spcAft>
            <a:buChar char="••"/>
          </a:pPr>
          <a:r>
            <a:rPr lang="es-MX" sz="2600" b="1" kern="1200" dirty="0" smtClean="0"/>
            <a:t>Identificar la información importante con ayuda del subrayado</a:t>
          </a:r>
          <a:endParaRPr lang="es-MX" sz="2600" b="1" kern="1200" dirty="0"/>
        </a:p>
        <a:p>
          <a:pPr marL="228600" lvl="1" indent="-228600" algn="l" defTabSz="1155700">
            <a:lnSpc>
              <a:spcPct val="90000"/>
            </a:lnSpc>
            <a:spcBef>
              <a:spcPct val="0"/>
            </a:spcBef>
            <a:spcAft>
              <a:spcPct val="15000"/>
            </a:spcAft>
            <a:buChar char="••"/>
          </a:pPr>
          <a:r>
            <a:rPr lang="es-MX" sz="2600" b="1" kern="1200" dirty="0" smtClean="0"/>
            <a:t>Manejar un léxico variado que le permita adecuar el texto base se manera pertinente</a:t>
          </a:r>
          <a:endParaRPr lang="es-MX" sz="2600" b="1" kern="1200" dirty="0"/>
        </a:p>
        <a:p>
          <a:pPr marL="228600" lvl="1" indent="-228600" algn="l" defTabSz="1155700">
            <a:lnSpc>
              <a:spcPct val="90000"/>
            </a:lnSpc>
            <a:spcBef>
              <a:spcPct val="0"/>
            </a:spcBef>
            <a:spcAft>
              <a:spcPct val="15000"/>
            </a:spcAft>
            <a:buChar char="••"/>
          </a:pPr>
          <a:r>
            <a:rPr lang="es-MX" sz="2600" b="1" kern="1200" dirty="0" smtClean="0"/>
            <a:t>Reorganizar o reestructurar, en forma global, el contenido del texto</a:t>
          </a:r>
          <a:endParaRPr lang="es-MX" sz="2600" b="1" kern="1200" dirty="0"/>
        </a:p>
        <a:p>
          <a:pPr marL="228600" lvl="1" indent="-228600" algn="l" defTabSz="1155700">
            <a:lnSpc>
              <a:spcPct val="90000"/>
            </a:lnSpc>
            <a:spcBef>
              <a:spcPct val="0"/>
            </a:spcBef>
            <a:spcAft>
              <a:spcPct val="15000"/>
            </a:spcAft>
            <a:buChar char="••"/>
          </a:pPr>
          <a:r>
            <a:rPr lang="es-MX" sz="2600" b="1" kern="1200" dirty="0" smtClean="0"/>
            <a:t>Registrar la fuerte de la cita</a:t>
          </a:r>
          <a:endParaRPr lang="es-MX" sz="2600" b="1" kern="1200" dirty="0"/>
        </a:p>
      </dsp:txBody>
      <dsp:txXfrm>
        <a:off x="2635738" y="601355"/>
        <a:ext cx="6739271" cy="3608127"/>
      </dsp:txXfrm>
    </dsp:sp>
    <dsp:sp modelId="{35A92BA8-CDEF-4B77-BFE9-D0BF3C157F85}">
      <dsp:nvSpPr>
        <dsp:cNvPr id="0" name=""/>
        <dsp:cNvSpPr/>
      </dsp:nvSpPr>
      <dsp:spPr>
        <a:xfrm>
          <a:off x="0" y="896475"/>
          <a:ext cx="2612219" cy="295216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s-MX" sz="2800" b="1" kern="1200" dirty="0" smtClean="0"/>
            <a:t>El parafraseo correcto implica</a:t>
          </a:r>
          <a:endParaRPr lang="es-MX" sz="2800" b="1" kern="1200" dirty="0"/>
        </a:p>
      </dsp:txBody>
      <dsp:txXfrm>
        <a:off x="127518" y="1023993"/>
        <a:ext cx="2357183" cy="269713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EE682C-A330-4EBB-BBEA-E235D9BDE01C}">
      <dsp:nvSpPr>
        <dsp:cNvPr id="0" name=""/>
        <dsp:cNvSpPr/>
      </dsp:nvSpPr>
      <dsp:spPr>
        <a:xfrm>
          <a:off x="0" y="0"/>
          <a:ext cx="11202893" cy="2236717"/>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MX" sz="2800" b="1" kern="1200" dirty="0" smtClean="0"/>
            <a:t>Revista</a:t>
          </a:r>
          <a:endParaRPr lang="es-MX" sz="2800" b="1" kern="1200" dirty="0"/>
        </a:p>
        <a:p>
          <a:pPr marL="228600" lvl="1" indent="-228600" algn="l" defTabSz="1066800">
            <a:lnSpc>
              <a:spcPct val="90000"/>
            </a:lnSpc>
            <a:spcBef>
              <a:spcPct val="0"/>
            </a:spcBef>
            <a:spcAft>
              <a:spcPct val="15000"/>
            </a:spcAft>
            <a:buChar char="••"/>
          </a:pPr>
          <a:r>
            <a:rPr lang="es-MX" sz="2400" b="0" kern="1200" dirty="0" smtClean="0"/>
            <a:t>Apellido, Inicial del nombre. (Año). Título del Artículo. </a:t>
          </a:r>
          <a:r>
            <a:rPr lang="es-MX" sz="2400" b="0" i="1" kern="1200" dirty="0" smtClean="0"/>
            <a:t>Título de la Revista</a:t>
          </a:r>
          <a:r>
            <a:rPr lang="es-MX" sz="2400" b="0" kern="1200" dirty="0" smtClean="0"/>
            <a:t>. Volumen (Número), Páginas.</a:t>
          </a:r>
          <a:endParaRPr lang="es-MX" sz="2400" b="0" kern="1200" dirty="0"/>
        </a:p>
      </dsp:txBody>
      <dsp:txXfrm>
        <a:off x="2464250" y="0"/>
        <a:ext cx="8738642" cy="2236717"/>
      </dsp:txXfrm>
    </dsp:sp>
    <dsp:sp modelId="{13F347B6-B40D-41F5-8B58-6EAFF842459E}">
      <dsp:nvSpPr>
        <dsp:cNvPr id="0" name=""/>
        <dsp:cNvSpPr/>
      </dsp:nvSpPr>
      <dsp:spPr>
        <a:xfrm>
          <a:off x="223671" y="223671"/>
          <a:ext cx="2240578" cy="1789373"/>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53000" r="-53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5F7674-A6A2-4123-8395-CBA17BC7A596}">
      <dsp:nvSpPr>
        <dsp:cNvPr id="0" name=""/>
        <dsp:cNvSpPr/>
      </dsp:nvSpPr>
      <dsp:spPr>
        <a:xfrm>
          <a:off x="0" y="2460388"/>
          <a:ext cx="11202893" cy="2236717"/>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Perea, P., &amp; Hernández, M.C. (2010). Formulación de una metodología de formación y evaluación en </a:t>
          </a:r>
          <a:r>
            <a:rPr lang="es-MX" sz="2400" kern="1200" dirty="0" err="1" smtClean="0"/>
            <a:t>empresarismo</a:t>
          </a:r>
          <a:r>
            <a:rPr lang="es-MX" sz="2400" kern="1200" dirty="0" smtClean="0"/>
            <a:t>, bajo un modelo de competencias. </a:t>
          </a:r>
          <a:r>
            <a:rPr lang="es-MX" sz="2400" i="1" kern="1200" dirty="0" smtClean="0"/>
            <a:t>TEC Empresarial</a:t>
          </a:r>
          <a:r>
            <a:rPr lang="es-MX" sz="2400" kern="1200" dirty="0" smtClean="0"/>
            <a:t>, </a:t>
          </a:r>
          <a:r>
            <a:rPr lang="es-MX" sz="2400" i="1" kern="1200" dirty="0" smtClean="0"/>
            <a:t>4</a:t>
          </a:r>
          <a:r>
            <a:rPr lang="es-MX" sz="2400" kern="1200" dirty="0" smtClean="0"/>
            <a:t>(2), 21-29.</a:t>
          </a:r>
          <a:endParaRPr lang="es-MX" sz="2400" kern="1200" dirty="0"/>
        </a:p>
      </dsp:txBody>
      <dsp:txXfrm>
        <a:off x="2464250" y="2460388"/>
        <a:ext cx="8738642" cy="2236717"/>
      </dsp:txXfrm>
    </dsp:sp>
    <dsp:sp modelId="{544DCD43-297F-4F4B-923B-772ADC03DD5D}">
      <dsp:nvSpPr>
        <dsp:cNvPr id="0" name=""/>
        <dsp:cNvSpPr/>
      </dsp:nvSpPr>
      <dsp:spPr>
        <a:xfrm>
          <a:off x="223671" y="2684060"/>
          <a:ext cx="2240578" cy="1789373"/>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19000" b="-19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F26B0A-338F-4B0C-8E01-395A93387905}">
      <dsp:nvSpPr>
        <dsp:cNvPr id="0" name=""/>
        <dsp:cNvSpPr/>
      </dsp:nvSpPr>
      <dsp:spPr>
        <a:xfrm>
          <a:off x="0" y="0"/>
          <a:ext cx="11484534" cy="212914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MX" sz="2800" b="1" kern="1200" dirty="0" smtClean="0"/>
            <a:t>Tesis</a:t>
          </a:r>
          <a:endParaRPr lang="es-MX" sz="2800" b="1" kern="1200" dirty="0"/>
        </a:p>
        <a:p>
          <a:pPr marL="228600" lvl="1" indent="-228600" algn="l" defTabSz="1066800">
            <a:lnSpc>
              <a:spcPct val="90000"/>
            </a:lnSpc>
            <a:spcBef>
              <a:spcPct val="0"/>
            </a:spcBef>
            <a:spcAft>
              <a:spcPct val="15000"/>
            </a:spcAft>
            <a:buChar char="••"/>
          </a:pPr>
          <a:r>
            <a:rPr lang="es-MX" sz="2400" b="0" kern="1200" dirty="0" smtClean="0"/>
            <a:t>Apellido, Inicial del nombre del autor. (Año). Título. (Tesis de Maestría o Doctorado). Universidad, Ciudad.</a:t>
          </a:r>
          <a:endParaRPr lang="es-MX" sz="2400" b="0" kern="1200" dirty="0"/>
        </a:p>
      </dsp:txBody>
      <dsp:txXfrm>
        <a:off x="2562562" y="0"/>
        <a:ext cx="8921972" cy="2129149"/>
      </dsp:txXfrm>
    </dsp:sp>
    <dsp:sp modelId="{772A595A-C6ED-4915-922A-FB5396F8A436}">
      <dsp:nvSpPr>
        <dsp:cNvPr id="0" name=""/>
        <dsp:cNvSpPr/>
      </dsp:nvSpPr>
      <dsp:spPr>
        <a:xfrm>
          <a:off x="377262" y="242296"/>
          <a:ext cx="2073693" cy="1644556"/>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3000" b="-23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2612EA3-3BBB-42D4-BC65-26B50E2116C3}">
      <dsp:nvSpPr>
        <dsp:cNvPr id="0" name=""/>
        <dsp:cNvSpPr/>
      </dsp:nvSpPr>
      <dsp:spPr>
        <a:xfrm>
          <a:off x="0" y="2394805"/>
          <a:ext cx="11484534" cy="265655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MX" sz="2800" b="1" kern="1200" dirty="0" smtClean="0"/>
            <a:t>Tesis inédita impresa</a:t>
          </a:r>
          <a:endParaRPr lang="es-MX" sz="2800" b="1" kern="1200" dirty="0"/>
        </a:p>
        <a:p>
          <a:pPr marL="228600" lvl="1" indent="-228600" algn="l" defTabSz="1066800">
            <a:lnSpc>
              <a:spcPct val="90000"/>
            </a:lnSpc>
            <a:spcBef>
              <a:spcPct val="0"/>
            </a:spcBef>
            <a:spcAft>
              <a:spcPct val="15000"/>
            </a:spcAft>
            <a:buChar char="••"/>
          </a:pPr>
          <a:r>
            <a:rPr lang="es-MX" sz="2400" kern="1200" dirty="0" smtClean="0"/>
            <a:t>Muñoz Castillo, L. (2004). Determinación del conocimiento sobre inteligencia emocional que poseen los maestros y la importancia que le adscriben al concepto en el aprovechamiento de los estudiantes. (Tesis de </a:t>
          </a:r>
          <a:r>
            <a:rPr lang="es-MX" sz="2400" kern="1200" dirty="0" err="1" smtClean="0"/>
            <a:t>maestria</a:t>
          </a:r>
          <a:r>
            <a:rPr lang="es-MX" sz="2400" kern="1200" dirty="0" smtClean="0"/>
            <a:t> inédita). Universidad Metropolitana, San Juan, PR. </a:t>
          </a:r>
          <a:endParaRPr lang="es-MX" sz="2400" kern="1200" dirty="0"/>
        </a:p>
      </dsp:txBody>
      <dsp:txXfrm>
        <a:off x="2562562" y="2394805"/>
        <a:ext cx="8921972" cy="2656555"/>
      </dsp:txXfrm>
    </dsp:sp>
    <dsp:sp modelId="{6A2AA0FC-12D1-44BA-A607-8908CB08B44B}">
      <dsp:nvSpPr>
        <dsp:cNvPr id="0" name=""/>
        <dsp:cNvSpPr/>
      </dsp:nvSpPr>
      <dsp:spPr>
        <a:xfrm>
          <a:off x="283456" y="2663308"/>
          <a:ext cx="2261304" cy="2119548"/>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4000" r="-24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B26DE5-C4C7-4987-802A-2E56955593F8}">
      <dsp:nvSpPr>
        <dsp:cNvPr id="0" name=""/>
        <dsp:cNvSpPr/>
      </dsp:nvSpPr>
      <dsp:spPr>
        <a:xfrm>
          <a:off x="0" y="0"/>
          <a:ext cx="11487197" cy="3057450"/>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MX" sz="2800" b="1" kern="1200" dirty="0" smtClean="0"/>
            <a:t>Libro</a:t>
          </a:r>
          <a:endParaRPr lang="es-MX" sz="2800" b="1" kern="1200" dirty="0"/>
        </a:p>
        <a:p>
          <a:pPr marL="228600" lvl="1" indent="-228600" algn="l" defTabSz="1066800">
            <a:lnSpc>
              <a:spcPct val="90000"/>
            </a:lnSpc>
            <a:spcBef>
              <a:spcPct val="0"/>
            </a:spcBef>
            <a:spcAft>
              <a:spcPct val="15000"/>
            </a:spcAft>
            <a:buChar char="••"/>
          </a:pPr>
          <a:r>
            <a:rPr lang="es-MX" sz="2400" b="1" kern="1200" dirty="0" smtClean="0"/>
            <a:t>Apellido, Inicial del nombre. (Año). </a:t>
          </a:r>
          <a:r>
            <a:rPr lang="es-MX" sz="2400" b="1" i="1" kern="1200" dirty="0" smtClean="0"/>
            <a:t>Título del Libro</a:t>
          </a:r>
          <a:r>
            <a:rPr lang="es-MX" sz="2400" b="1" kern="1200" dirty="0" smtClean="0"/>
            <a:t>. Ciudad: Editorial.</a:t>
          </a:r>
          <a:endParaRPr lang="es-MX" sz="2400" b="1" kern="1200" dirty="0"/>
        </a:p>
        <a:p>
          <a:pPr marL="228600" lvl="1" indent="-228600" algn="l" defTabSz="1066800">
            <a:lnSpc>
              <a:spcPct val="90000"/>
            </a:lnSpc>
            <a:spcBef>
              <a:spcPct val="0"/>
            </a:spcBef>
            <a:spcAft>
              <a:spcPct val="15000"/>
            </a:spcAft>
            <a:buChar char="••"/>
          </a:pPr>
          <a:r>
            <a:rPr lang="es-MX" sz="2400" kern="1200" dirty="0" err="1" smtClean="0"/>
            <a:t>Parry</a:t>
          </a:r>
          <a:r>
            <a:rPr lang="es-MX" sz="2400" kern="1200" dirty="0" smtClean="0"/>
            <a:t>, J.H., &amp; Sherlock, P. (1996). </a:t>
          </a:r>
          <a:r>
            <a:rPr lang="es-MX" sz="2400" i="1" kern="1200" dirty="0" smtClean="0"/>
            <a:t>Historia de las Antillas</a:t>
          </a:r>
          <a:r>
            <a:rPr lang="es-MX" sz="2400" kern="1200" dirty="0" smtClean="0"/>
            <a:t>. Buenos Aires, Argentina:  </a:t>
          </a:r>
          <a:r>
            <a:rPr lang="es-MX" sz="2400" kern="1200" dirty="0" err="1" smtClean="0"/>
            <a:t>Kapelusz</a:t>
          </a:r>
          <a:r>
            <a:rPr lang="es-MX" sz="2400" kern="1200" dirty="0" smtClean="0"/>
            <a:t>.</a:t>
          </a:r>
          <a:endParaRPr lang="es-MX" sz="2400" kern="1200" dirty="0"/>
        </a:p>
      </dsp:txBody>
      <dsp:txXfrm>
        <a:off x="2603184" y="0"/>
        <a:ext cx="8884012" cy="3057450"/>
      </dsp:txXfrm>
    </dsp:sp>
    <dsp:sp modelId="{660713AC-2BEA-4B42-873E-665C1D6B5B4B}">
      <dsp:nvSpPr>
        <dsp:cNvPr id="0" name=""/>
        <dsp:cNvSpPr/>
      </dsp:nvSpPr>
      <dsp:spPr>
        <a:xfrm>
          <a:off x="324756" y="368887"/>
          <a:ext cx="2259416" cy="2319675"/>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2100E17-1553-47E1-ADAE-CE1E203FB903}">
      <dsp:nvSpPr>
        <dsp:cNvPr id="0" name=""/>
        <dsp:cNvSpPr/>
      </dsp:nvSpPr>
      <dsp:spPr>
        <a:xfrm>
          <a:off x="0" y="3363196"/>
          <a:ext cx="11487197" cy="3057450"/>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MX" sz="2800" b="1" kern="1200" dirty="0" smtClean="0"/>
            <a:t>Capítulo de Libro</a:t>
          </a:r>
          <a:endParaRPr lang="es-MX" sz="2800" b="1" kern="1200" dirty="0"/>
        </a:p>
        <a:p>
          <a:pPr marL="228600" lvl="1" indent="-228600" algn="l" defTabSz="889000">
            <a:lnSpc>
              <a:spcPct val="90000"/>
            </a:lnSpc>
            <a:spcBef>
              <a:spcPct val="0"/>
            </a:spcBef>
            <a:spcAft>
              <a:spcPct val="15000"/>
            </a:spcAft>
            <a:buChar char="••"/>
          </a:pPr>
          <a:r>
            <a:rPr lang="es-MX" sz="2000" b="1" kern="1200" dirty="0" smtClean="0"/>
            <a:t>Apellido, Inicial del nombre del autor del </a:t>
          </a:r>
          <a:r>
            <a:rPr lang="es-MX" sz="2000" b="1" kern="1200" dirty="0" err="1" smtClean="0"/>
            <a:t>Cápítulo</a:t>
          </a:r>
          <a:r>
            <a:rPr lang="es-MX" sz="2000" b="1" kern="1200" dirty="0" smtClean="0"/>
            <a:t>. (Año). Título del Capítulo. En Apellido, Inicial del nombre del autor del libro o compilador (Eds.). </a:t>
          </a:r>
          <a:r>
            <a:rPr lang="es-MX" sz="2000" b="1" i="1" kern="1200" dirty="0" smtClean="0"/>
            <a:t>Título del Libro</a:t>
          </a:r>
          <a:r>
            <a:rPr lang="es-MX" sz="2000" b="1" kern="1200" dirty="0" smtClean="0"/>
            <a:t> (páginas del capítulo). Ciudad: Editorial.</a:t>
          </a:r>
          <a:endParaRPr lang="es-MX" sz="2000" b="1" kern="1200" dirty="0"/>
        </a:p>
        <a:p>
          <a:pPr marL="228600" lvl="1" indent="-228600" algn="l" defTabSz="889000">
            <a:lnSpc>
              <a:spcPct val="90000"/>
            </a:lnSpc>
            <a:spcBef>
              <a:spcPct val="0"/>
            </a:spcBef>
            <a:spcAft>
              <a:spcPct val="15000"/>
            </a:spcAft>
            <a:buChar char="••"/>
          </a:pPr>
          <a:r>
            <a:rPr lang="es-MX" sz="2000" kern="1200" dirty="0" err="1" smtClean="0"/>
            <a:t>Beckles</a:t>
          </a:r>
          <a:r>
            <a:rPr lang="es-MX" sz="2000" kern="1200" dirty="0" smtClean="0"/>
            <a:t>, H. (1995). Sex and </a:t>
          </a:r>
          <a:r>
            <a:rPr lang="es-MX" sz="2000" kern="1200" dirty="0" err="1" smtClean="0"/>
            <a:t>gender</a:t>
          </a:r>
          <a:r>
            <a:rPr lang="es-MX" sz="2000" kern="1200" dirty="0" smtClean="0"/>
            <a:t> in </a:t>
          </a:r>
          <a:r>
            <a:rPr lang="es-MX" sz="2000" kern="1200" dirty="0" err="1" smtClean="0"/>
            <a:t>the</a:t>
          </a:r>
          <a:r>
            <a:rPr lang="es-MX" sz="2000" kern="1200" dirty="0" smtClean="0"/>
            <a:t> </a:t>
          </a:r>
          <a:r>
            <a:rPr lang="es-MX" sz="2000" kern="1200" dirty="0" err="1" smtClean="0"/>
            <a:t>historiography</a:t>
          </a:r>
          <a:r>
            <a:rPr lang="es-MX" sz="2000" kern="1200" dirty="0" smtClean="0"/>
            <a:t> of </a:t>
          </a:r>
          <a:r>
            <a:rPr lang="es-MX" sz="2000" kern="1200" dirty="0" err="1" smtClean="0"/>
            <a:t>Caribbean</a:t>
          </a:r>
          <a:r>
            <a:rPr lang="es-MX" sz="2000" kern="1200" dirty="0" smtClean="0"/>
            <a:t> </a:t>
          </a:r>
          <a:r>
            <a:rPr lang="es-MX" sz="2000" kern="1200" dirty="0" err="1" smtClean="0"/>
            <a:t>slavery</a:t>
          </a:r>
          <a:r>
            <a:rPr lang="es-MX" sz="2000" kern="1200" dirty="0" smtClean="0"/>
            <a:t>. En V. </a:t>
          </a:r>
          <a:r>
            <a:rPr lang="es-MX" sz="2000" kern="1200" dirty="0" err="1" smtClean="0"/>
            <a:t>Shepherd</a:t>
          </a:r>
          <a:r>
            <a:rPr lang="es-MX" sz="2000" kern="1200" dirty="0" smtClean="0"/>
            <a:t>, B. </a:t>
          </a:r>
          <a:r>
            <a:rPr lang="es-MX" sz="2000" kern="1200" dirty="0" err="1" smtClean="0"/>
            <a:t>Brereton</a:t>
          </a:r>
          <a:r>
            <a:rPr lang="es-MX" sz="2000" kern="1200" dirty="0" smtClean="0"/>
            <a:t> &amp; B. Bailey (Eds</a:t>
          </a:r>
          <a:r>
            <a:rPr lang="es-MX" sz="2000" i="1" kern="1200" dirty="0" smtClean="0"/>
            <a:t>.), </a:t>
          </a:r>
          <a:r>
            <a:rPr lang="es-MX" sz="2000" i="1" kern="1200" dirty="0" err="1" smtClean="0"/>
            <a:t>Engendering</a:t>
          </a:r>
          <a:r>
            <a:rPr lang="es-MX" sz="2000" i="1" kern="1200" dirty="0" smtClean="0"/>
            <a:t> </a:t>
          </a:r>
          <a:r>
            <a:rPr lang="es-MX" sz="2000" i="1" kern="1200" dirty="0" err="1" smtClean="0"/>
            <a:t>history</a:t>
          </a:r>
          <a:r>
            <a:rPr lang="es-MX" sz="2000" i="1" kern="1200" dirty="0" smtClean="0"/>
            <a:t>: </a:t>
          </a:r>
          <a:r>
            <a:rPr lang="es-MX" sz="2000" i="1" kern="1200" dirty="0" err="1" smtClean="0"/>
            <a:t>Caribbean</a:t>
          </a:r>
          <a:r>
            <a:rPr lang="es-MX" sz="2000" i="1" kern="1200" dirty="0" smtClean="0"/>
            <a:t> </a:t>
          </a:r>
          <a:r>
            <a:rPr lang="es-MX" sz="2000" i="1" kern="1200" dirty="0" err="1" smtClean="0"/>
            <a:t>women</a:t>
          </a:r>
          <a:r>
            <a:rPr lang="es-MX" sz="2000" i="1" kern="1200" dirty="0" smtClean="0"/>
            <a:t> in </a:t>
          </a:r>
          <a:r>
            <a:rPr lang="es-MX" sz="2000" i="1" kern="1200" dirty="0" err="1" smtClean="0"/>
            <a:t>historical</a:t>
          </a:r>
          <a:r>
            <a:rPr lang="es-MX" sz="2000" i="1" kern="1200" dirty="0" smtClean="0"/>
            <a:t> </a:t>
          </a:r>
          <a:r>
            <a:rPr lang="es-MX" sz="2000" i="1" kern="1200" dirty="0" err="1" smtClean="0"/>
            <a:t>perspective</a:t>
          </a:r>
          <a:r>
            <a:rPr lang="es-MX" sz="2000" kern="1200" dirty="0" smtClean="0"/>
            <a:t> (pp. 125-140). New York, NY: </a:t>
          </a:r>
          <a:r>
            <a:rPr lang="es-MX" sz="2000" kern="1200" dirty="0" err="1" smtClean="0"/>
            <a:t>St</a:t>
          </a:r>
          <a:r>
            <a:rPr lang="es-MX" sz="2000" kern="1200" dirty="0" smtClean="0"/>
            <a:t> </a:t>
          </a:r>
          <a:r>
            <a:rPr lang="es-MX" sz="2000" kern="1200" dirty="0" err="1" smtClean="0"/>
            <a:t>Martins</a:t>
          </a:r>
          <a:r>
            <a:rPr lang="es-MX" sz="2000" kern="1200" dirty="0" smtClean="0"/>
            <a:t> </a:t>
          </a:r>
          <a:r>
            <a:rPr lang="es-MX" sz="2000" kern="1200" dirty="0" err="1" smtClean="0"/>
            <a:t>Press</a:t>
          </a:r>
          <a:r>
            <a:rPr lang="es-MX" sz="2000" kern="1200" dirty="0" smtClean="0"/>
            <a:t>.</a:t>
          </a:r>
          <a:endParaRPr lang="es-MX" sz="2000" kern="1200" dirty="0"/>
        </a:p>
      </dsp:txBody>
      <dsp:txXfrm>
        <a:off x="2603184" y="3363196"/>
        <a:ext cx="8884012" cy="3057450"/>
      </dsp:txXfrm>
    </dsp:sp>
    <dsp:sp modelId="{271201E0-422E-4DDE-85DC-34F85AE1FD03}">
      <dsp:nvSpPr>
        <dsp:cNvPr id="0" name=""/>
        <dsp:cNvSpPr/>
      </dsp:nvSpPr>
      <dsp:spPr>
        <a:xfrm>
          <a:off x="503497" y="3655121"/>
          <a:ext cx="1901935" cy="2473600"/>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15000" b="-15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2ACC1F-57EA-456B-BC70-12259A2580E5}">
      <dsp:nvSpPr>
        <dsp:cNvPr id="0" name=""/>
        <dsp:cNvSpPr/>
      </dsp:nvSpPr>
      <dsp:spPr>
        <a:xfrm>
          <a:off x="0" y="0"/>
          <a:ext cx="11242488" cy="213771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MX" sz="2800" b="1" kern="1200" dirty="0" smtClean="0"/>
            <a:t>Documentos Electrónicos</a:t>
          </a:r>
          <a:endParaRPr lang="es-MX" sz="2800" b="1" kern="1200" dirty="0"/>
        </a:p>
        <a:p>
          <a:pPr marL="228600" lvl="1" indent="-228600" algn="l" defTabSz="1066800">
            <a:lnSpc>
              <a:spcPct val="90000"/>
            </a:lnSpc>
            <a:spcBef>
              <a:spcPct val="0"/>
            </a:spcBef>
            <a:spcAft>
              <a:spcPct val="15000"/>
            </a:spcAft>
            <a:buChar char="••"/>
          </a:pPr>
          <a:r>
            <a:rPr lang="es-MX" sz="2400" b="1" kern="1200" dirty="0" smtClean="0"/>
            <a:t>Apellido, Inicial del nombre del autor. (Año). Título de Documento. En apellido, Inicial del nombre del autor o Institución a cargo del sitio web. </a:t>
          </a:r>
          <a:r>
            <a:rPr lang="es-MX" sz="2400" b="1" i="1" kern="1200" dirty="0" smtClean="0"/>
            <a:t>Título del Sitio web</a:t>
          </a:r>
          <a:r>
            <a:rPr lang="es-MX" sz="2400" b="1" kern="1200" dirty="0" smtClean="0"/>
            <a:t>. Recuperado de Dirección HTML.</a:t>
          </a:r>
          <a:endParaRPr lang="es-MX" sz="2400" b="1" kern="1200" dirty="0"/>
        </a:p>
      </dsp:txBody>
      <dsp:txXfrm>
        <a:off x="2402313" y="0"/>
        <a:ext cx="8840174" cy="2137713"/>
      </dsp:txXfrm>
    </dsp:sp>
    <dsp:sp modelId="{C8AC631E-8FD2-452E-970E-91CB0F315006}">
      <dsp:nvSpPr>
        <dsp:cNvPr id="0" name=""/>
        <dsp:cNvSpPr/>
      </dsp:nvSpPr>
      <dsp:spPr>
        <a:xfrm>
          <a:off x="153815" y="137614"/>
          <a:ext cx="2248497" cy="1862485"/>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5000" r="-5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9F7E731-F31E-4E9A-B471-F98C1B286B91}">
      <dsp:nvSpPr>
        <dsp:cNvPr id="0" name=""/>
        <dsp:cNvSpPr/>
      </dsp:nvSpPr>
      <dsp:spPr>
        <a:xfrm>
          <a:off x="0" y="2275132"/>
          <a:ext cx="11242488" cy="1720627"/>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MX" sz="2800" b="1" kern="1200" dirty="0" smtClean="0"/>
            <a:t>Entrada con autor</a:t>
          </a:r>
          <a:endParaRPr lang="es-MX" sz="2800" b="1" kern="1200" dirty="0"/>
        </a:p>
        <a:p>
          <a:pPr marL="228600" lvl="1" indent="-228600" algn="l" defTabSz="1066800">
            <a:lnSpc>
              <a:spcPct val="90000"/>
            </a:lnSpc>
            <a:spcBef>
              <a:spcPct val="0"/>
            </a:spcBef>
            <a:spcAft>
              <a:spcPct val="15000"/>
            </a:spcAft>
            <a:buChar char="••"/>
          </a:pPr>
          <a:r>
            <a:rPr lang="es-MX" sz="2400" kern="1200" dirty="0" smtClean="0"/>
            <a:t>Graham, G. (2010). </a:t>
          </a:r>
          <a:r>
            <a:rPr lang="es-MX" sz="2400" kern="1200" dirty="0" err="1" smtClean="0"/>
            <a:t>Behaviorism</a:t>
          </a:r>
          <a:r>
            <a:rPr lang="es-MX" sz="2400" kern="1200" dirty="0" smtClean="0"/>
            <a:t>. En E. N. </a:t>
          </a:r>
          <a:r>
            <a:rPr lang="es-MX" sz="2400" kern="1200" dirty="0" err="1" smtClean="0"/>
            <a:t>Zalta</a:t>
          </a:r>
          <a:r>
            <a:rPr lang="es-MX" sz="2400" kern="1200" dirty="0" smtClean="0"/>
            <a:t> (Ed.), </a:t>
          </a:r>
          <a:r>
            <a:rPr lang="es-MX" sz="2400" i="1" kern="1200" dirty="0" err="1" smtClean="0"/>
            <a:t>The</a:t>
          </a:r>
          <a:r>
            <a:rPr lang="es-MX" sz="2400" i="1" kern="1200" dirty="0" smtClean="0"/>
            <a:t> Stanford </a:t>
          </a:r>
          <a:r>
            <a:rPr lang="es-MX" sz="2400" i="1" kern="1200" dirty="0" err="1" smtClean="0"/>
            <a:t>Encyclopedia</a:t>
          </a:r>
          <a:r>
            <a:rPr lang="es-MX" sz="2400" i="1" kern="1200" dirty="0" smtClean="0"/>
            <a:t> of </a:t>
          </a:r>
          <a:r>
            <a:rPr lang="es-MX" sz="2400" i="1" kern="1200" dirty="0" err="1" smtClean="0"/>
            <a:t>Phylosophy</a:t>
          </a:r>
          <a:r>
            <a:rPr lang="es-MX" sz="2400" kern="1200" dirty="0" smtClean="0"/>
            <a:t>. Recuperado de http://plats.stanford.education/behaivour.</a:t>
          </a:r>
          <a:endParaRPr lang="es-MX" sz="2400" kern="1200" dirty="0"/>
        </a:p>
        <a:p>
          <a:pPr marL="228600" lvl="1" indent="-228600" algn="l" defTabSz="1066800">
            <a:lnSpc>
              <a:spcPct val="90000"/>
            </a:lnSpc>
            <a:spcBef>
              <a:spcPct val="0"/>
            </a:spcBef>
            <a:spcAft>
              <a:spcPct val="15000"/>
            </a:spcAft>
            <a:buChar char="••"/>
          </a:pPr>
          <a:endParaRPr lang="es-MX" sz="2400" kern="1200" dirty="0"/>
        </a:p>
      </dsp:txBody>
      <dsp:txXfrm>
        <a:off x="2402313" y="2275132"/>
        <a:ext cx="8840174" cy="1720627"/>
      </dsp:txXfrm>
    </dsp:sp>
    <dsp:sp modelId="{43ED927A-5F1A-4DB5-BA00-628ADAE332CF}">
      <dsp:nvSpPr>
        <dsp:cNvPr id="0" name=""/>
        <dsp:cNvSpPr/>
      </dsp:nvSpPr>
      <dsp:spPr>
        <a:xfrm>
          <a:off x="153815" y="2397623"/>
          <a:ext cx="2248497" cy="1508438"/>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8000" r="-8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0C2ACDD-2DD7-4357-8DD2-BE0F82398103}">
      <dsp:nvSpPr>
        <dsp:cNvPr id="0" name=""/>
        <dsp:cNvSpPr/>
      </dsp:nvSpPr>
      <dsp:spPr>
        <a:xfrm>
          <a:off x="0" y="4112183"/>
          <a:ext cx="11242488" cy="153815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MX" sz="2800" b="1" kern="1200" dirty="0" smtClean="0"/>
            <a:t>Versión electrónica del libro impreso, con DOI</a:t>
          </a:r>
          <a:endParaRPr lang="es-MX" sz="2800" b="1" kern="1200" dirty="0"/>
        </a:p>
        <a:p>
          <a:pPr marL="228600" lvl="1" indent="-228600" algn="l" defTabSz="1066800">
            <a:lnSpc>
              <a:spcPct val="90000"/>
            </a:lnSpc>
            <a:spcBef>
              <a:spcPct val="0"/>
            </a:spcBef>
            <a:spcAft>
              <a:spcPct val="15000"/>
            </a:spcAft>
            <a:buChar char="••"/>
          </a:pPr>
          <a:r>
            <a:rPr lang="es-MX" sz="2400" kern="1200" dirty="0" smtClean="0"/>
            <a:t>Montero, M., &amp; </a:t>
          </a:r>
          <a:r>
            <a:rPr lang="es-MX" sz="2400" kern="1200" dirty="0" err="1" smtClean="0"/>
            <a:t>Sonn</a:t>
          </a:r>
          <a:r>
            <a:rPr lang="es-MX" sz="2400" kern="1200" dirty="0" smtClean="0"/>
            <a:t>, C.C. (Eds.) (2009). </a:t>
          </a:r>
          <a:r>
            <a:rPr lang="es-MX" sz="2400" i="1" kern="1200" dirty="0" err="1" smtClean="0"/>
            <a:t>Psycholgy</a:t>
          </a:r>
          <a:r>
            <a:rPr lang="es-MX" sz="2400" i="1" kern="1200" dirty="0" smtClean="0"/>
            <a:t> of </a:t>
          </a:r>
          <a:r>
            <a:rPr lang="es-MX" sz="2400" i="1" kern="1200" dirty="0" err="1" smtClean="0"/>
            <a:t>Liberatión</a:t>
          </a:r>
          <a:r>
            <a:rPr lang="es-MX" sz="2400" i="1" kern="1200" dirty="0" smtClean="0"/>
            <a:t>: </a:t>
          </a:r>
          <a:r>
            <a:rPr lang="es-MX" sz="2400" i="1" kern="1200" dirty="0" err="1" smtClean="0"/>
            <a:t>Theory</a:t>
          </a:r>
          <a:r>
            <a:rPr lang="es-MX" sz="2400" i="1" kern="1200" dirty="0" smtClean="0"/>
            <a:t> and </a:t>
          </a:r>
          <a:r>
            <a:rPr lang="es-MX" sz="2400" i="1" kern="1200" dirty="0" err="1" smtClean="0"/>
            <a:t>applications</a:t>
          </a:r>
          <a:r>
            <a:rPr lang="es-MX" sz="2400" kern="1200" dirty="0" smtClean="0"/>
            <a:t>. </a:t>
          </a:r>
          <a:r>
            <a:rPr lang="es-MX" sz="2400" kern="1200" dirty="0" err="1" smtClean="0"/>
            <a:t>Doi</a:t>
          </a:r>
          <a:r>
            <a:rPr lang="es-MX" sz="2400" kern="1200" dirty="0" smtClean="0"/>
            <a:t>: 10.1007/978-0-387-85784-8</a:t>
          </a:r>
          <a:endParaRPr lang="es-MX" sz="2400" kern="1200" dirty="0"/>
        </a:p>
      </dsp:txBody>
      <dsp:txXfrm>
        <a:off x="2402313" y="4112183"/>
        <a:ext cx="8840174" cy="1538156"/>
      </dsp:txXfrm>
    </dsp:sp>
    <dsp:sp modelId="{89F789BE-DCE1-4A4C-BDD8-50D84C4C1377}">
      <dsp:nvSpPr>
        <dsp:cNvPr id="0" name=""/>
        <dsp:cNvSpPr/>
      </dsp:nvSpPr>
      <dsp:spPr>
        <a:xfrm>
          <a:off x="153815" y="4319788"/>
          <a:ext cx="2248497" cy="1230524"/>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43000" b="-43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10/18/2017</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r>
              <a:rPr lang="en-US" dirty="0"/>
              <a:t>
              </a:t>
            </a: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23A1CC3-2375-41D4-9E03-427CAF2A4C1A}" type="datetimeFigureOut">
              <a:rPr lang="en-US" dirty="0"/>
              <a:t>10/18/2017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FF16868-8199-4C2C-A5B1-63AEE139F88E}" type="datetimeFigureOut">
              <a:rPr lang="en-US" dirty="0"/>
              <a:t>10/18/2017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s-ES" smtClean="0"/>
              <a:t>Haga clic para modificar el estilo de título del patrón</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AD9FF7F-6988-44CC-821B-644E70CD2F73}" type="datetimeFigureOut">
              <a:rPr lang="en-US" dirty="0"/>
              <a:t>10/18/2017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C12C299-16B2-4475-990D-751901EACC14}" type="datetimeFigureOut">
              <a:rPr lang="en-US" dirty="0"/>
              <a:t>10/18/2017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10/18/2017</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10/18/2017</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10/18/2017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10/18/2017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10/18/2017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34E6425-0181-43F2-84FC-787E803FD2F8}" type="datetimeFigureOut">
              <a:rPr lang="en-US" dirty="0"/>
              <a:t>10/18/2017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10/18/2017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10/18/2017</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10/18/2017</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10/18/2017</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6E86A4C-8E40-4F87-A4F0-01A0687C5742}" type="datetimeFigureOut">
              <a:rPr lang="en-US" dirty="0"/>
              <a:t>10/18/2017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s-ES" smtClean="0"/>
              <a:t>Haga clic en el icono para agregar una imagen</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5E72C73-2D91-4E12-BA25-F0AA0C03599B}" type="datetimeFigureOut">
              <a:rPr lang="en-US" dirty="0"/>
              <a:t>10/18/2017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10/18/2017</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r>
              <a:rPr lang="en-US" dirty="0"/>
              <a:t>
              </a:t>
            </a:r>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9.jp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1703512" y="12319"/>
            <a:ext cx="8576490" cy="3816429"/>
          </a:xfrm>
          <a:prstGeom prst="rect">
            <a:avLst/>
          </a:prstGeom>
          <a:noFill/>
          <a:ln w="9525">
            <a:noFill/>
            <a:miter lim="800000"/>
            <a:headEnd/>
            <a:tailEnd/>
          </a:ln>
        </p:spPr>
        <p:txBody>
          <a:bodyPr wrap="square" anchor="ctr">
            <a:spAutoFit/>
          </a:bodyPr>
          <a:lstStyle/>
          <a:p>
            <a:pPr algn="ctr">
              <a:tabLst>
                <a:tab pos="457200" algn="l"/>
              </a:tabLst>
            </a:pPr>
            <a:r>
              <a:rPr lang="es-ES_tradnl" sz="2400" b="1" dirty="0">
                <a:latin typeface="Arial" panose="020B0604020202020204" pitchFamily="34" charset="0"/>
                <a:cs typeface="Arial" panose="020B0604020202020204" pitchFamily="34" charset="0"/>
              </a:rPr>
              <a:t>UNIVERSIDAD AUTÓNOMA DEL ESTADO DE MÉXICO</a:t>
            </a:r>
            <a:endParaRPr lang="es-ES" sz="2400" dirty="0">
              <a:latin typeface="Arial" panose="020B0604020202020204" pitchFamily="34" charset="0"/>
              <a:cs typeface="Arial" panose="020B0604020202020204" pitchFamily="34" charset="0"/>
            </a:endParaRPr>
          </a:p>
          <a:p>
            <a:pPr algn="ctr">
              <a:tabLst>
                <a:tab pos="457200" algn="l"/>
              </a:tabLst>
            </a:pPr>
            <a:r>
              <a:rPr lang="es-ES_tradnl" b="1" dirty="0">
                <a:latin typeface="Arial" panose="020B0604020202020204" pitchFamily="34" charset="0"/>
                <a:cs typeface="Arial" panose="020B0604020202020204" pitchFamily="34" charset="0"/>
              </a:rPr>
              <a:t>CENTRO UNIVERSITARIO UAEM VALLE DE TEOTIHUACÁN</a:t>
            </a:r>
            <a:endParaRPr lang="es-ES" dirty="0">
              <a:latin typeface="Arial" panose="020B0604020202020204" pitchFamily="34" charset="0"/>
              <a:cs typeface="Arial" panose="020B0604020202020204" pitchFamily="34" charset="0"/>
            </a:endParaRPr>
          </a:p>
          <a:p>
            <a:pPr algn="ctr">
              <a:tabLst>
                <a:tab pos="457200" algn="l"/>
              </a:tabLst>
            </a:pPr>
            <a:endParaRPr lang="es-ES_tradnl" b="1" dirty="0">
              <a:solidFill>
                <a:schemeClr val="accent2"/>
              </a:solidFill>
              <a:latin typeface="Arial" panose="020B0604020202020204" pitchFamily="34" charset="0"/>
              <a:cs typeface="Arial" panose="020B0604020202020204" pitchFamily="34" charset="0"/>
            </a:endParaRPr>
          </a:p>
          <a:p>
            <a:pPr algn="ctr">
              <a:tabLst>
                <a:tab pos="457200" algn="l"/>
              </a:tabLst>
            </a:pPr>
            <a:r>
              <a:rPr lang="es-MX" sz="3600" b="1" dirty="0" smtClean="0">
                <a:solidFill>
                  <a:schemeClr val="accent2"/>
                </a:solidFill>
                <a:latin typeface="Arial" panose="020B0604020202020204" pitchFamily="34" charset="0"/>
                <a:cs typeface="Arial" panose="020B0604020202020204" pitchFamily="34" charset="0"/>
              </a:rPr>
              <a:t>Redacción del Trabajo de Investigación en estilo APA</a:t>
            </a:r>
            <a:endParaRPr lang="es-ES" sz="3600" dirty="0">
              <a:solidFill>
                <a:schemeClr val="accent2"/>
              </a:solidFill>
              <a:latin typeface="Arial" panose="020B0604020202020204" pitchFamily="34" charset="0"/>
              <a:cs typeface="Arial" panose="020B0604020202020204" pitchFamily="34" charset="0"/>
            </a:endParaRPr>
          </a:p>
          <a:p>
            <a:pPr algn="ctr">
              <a:tabLst>
                <a:tab pos="457200" algn="l"/>
              </a:tabLst>
            </a:pPr>
            <a:endParaRPr lang="es-ES_tradnl" sz="2000" b="1" dirty="0">
              <a:solidFill>
                <a:schemeClr val="accent2"/>
              </a:solidFill>
              <a:latin typeface="Arial" panose="020B0604020202020204" pitchFamily="34" charset="0"/>
              <a:cs typeface="Arial" panose="020B0604020202020204" pitchFamily="34" charset="0"/>
            </a:endParaRPr>
          </a:p>
          <a:p>
            <a:pPr algn="ctr">
              <a:tabLst>
                <a:tab pos="457200" algn="l"/>
              </a:tabLst>
            </a:pPr>
            <a:r>
              <a:rPr lang="es-ES_tradnl" sz="2400" b="1" dirty="0">
                <a:solidFill>
                  <a:schemeClr val="accent2"/>
                </a:solidFill>
                <a:latin typeface="Arial" panose="020B0604020202020204" pitchFamily="34" charset="0"/>
                <a:cs typeface="Arial" panose="020B0604020202020204" pitchFamily="34" charset="0"/>
              </a:rPr>
              <a:t>                     </a:t>
            </a:r>
            <a:r>
              <a:rPr lang="es-ES_tradnl" sz="2400" b="1" dirty="0">
                <a:latin typeface="Arial" panose="020B0604020202020204" pitchFamily="34" charset="0"/>
                <a:cs typeface="Arial" panose="020B0604020202020204" pitchFamily="34" charset="0"/>
              </a:rPr>
              <a:t>Realizó: M. en C. Oscar Espinoza Ortega</a:t>
            </a:r>
            <a:endParaRPr lang="es-ES" sz="2400" dirty="0">
              <a:latin typeface="Arial" panose="020B0604020202020204" pitchFamily="34" charset="0"/>
              <a:cs typeface="Arial" panose="020B0604020202020204" pitchFamily="34" charset="0"/>
            </a:endParaRPr>
          </a:p>
          <a:p>
            <a:pPr algn="ctr">
              <a:tabLst>
                <a:tab pos="457200" algn="l"/>
              </a:tabLst>
            </a:pPr>
            <a:endParaRPr lang="es-ES_tradnl" sz="2400" b="1" dirty="0">
              <a:latin typeface="Arial" panose="020B0604020202020204" pitchFamily="34" charset="0"/>
              <a:cs typeface="Arial" panose="020B0604020202020204" pitchFamily="34" charset="0"/>
            </a:endParaRPr>
          </a:p>
          <a:p>
            <a:pPr algn="ctr">
              <a:tabLst>
                <a:tab pos="457200" algn="l"/>
              </a:tabLst>
            </a:pPr>
            <a:r>
              <a:rPr lang="es-ES_tradnl" sz="2400" b="1" dirty="0">
                <a:latin typeface="Arial" panose="020B0604020202020204" pitchFamily="34" charset="0"/>
                <a:cs typeface="Arial" panose="020B0604020202020204" pitchFamily="34" charset="0"/>
              </a:rPr>
              <a:t>                 </a:t>
            </a:r>
            <a:r>
              <a:rPr lang="es-ES_tradnl" sz="2400" b="1" dirty="0" smtClean="0">
                <a:latin typeface="Arial" panose="020B0604020202020204" pitchFamily="34" charset="0"/>
                <a:cs typeface="Arial" panose="020B0604020202020204" pitchFamily="34" charset="0"/>
              </a:rPr>
              <a:t>Septiembre </a:t>
            </a:r>
            <a:r>
              <a:rPr lang="es-ES_tradnl" sz="2400" b="1" dirty="0">
                <a:latin typeface="Arial" panose="020B0604020202020204" pitchFamily="34" charset="0"/>
                <a:cs typeface="Arial" panose="020B0604020202020204" pitchFamily="34" charset="0"/>
              </a:rPr>
              <a:t>de 2017</a:t>
            </a:r>
          </a:p>
          <a:p>
            <a:pPr algn="ctr">
              <a:tabLst>
                <a:tab pos="457200" algn="l"/>
              </a:tabLst>
            </a:pPr>
            <a:endParaRPr lang="es-ES_tradnl" b="1" dirty="0">
              <a:solidFill>
                <a:srgbClr val="FFC000"/>
              </a:solidFill>
            </a:endParaRPr>
          </a:p>
        </p:txBody>
      </p:sp>
      <p:graphicFrame>
        <p:nvGraphicFramePr>
          <p:cNvPr id="2" name="Tabla 1"/>
          <p:cNvGraphicFramePr>
            <a:graphicFrameLocks noGrp="1"/>
          </p:cNvGraphicFramePr>
          <p:nvPr>
            <p:extLst>
              <p:ext uri="{D42A27DB-BD31-4B8C-83A1-F6EECF244321}">
                <p14:modId xmlns:p14="http://schemas.microsoft.com/office/powerpoint/2010/main" val="160925436"/>
              </p:ext>
            </p:extLst>
          </p:nvPr>
        </p:nvGraphicFramePr>
        <p:xfrm>
          <a:off x="2135561" y="4851746"/>
          <a:ext cx="7992887" cy="1219200"/>
        </p:xfrm>
        <a:graphic>
          <a:graphicData uri="http://schemas.openxmlformats.org/drawingml/2006/table">
            <a:tbl>
              <a:tblPr firstRow="1" bandRow="1">
                <a:tableStyleId>{5C22544A-7EE6-4342-B048-85BDC9FD1C3A}</a:tableStyleId>
              </a:tblPr>
              <a:tblGrid>
                <a:gridCol w="1629392"/>
                <a:gridCol w="1640183"/>
                <a:gridCol w="1050904"/>
                <a:gridCol w="3672408"/>
              </a:tblGrid>
              <a:tr h="370840">
                <a:tc>
                  <a:txBody>
                    <a:bodyPr/>
                    <a:lstStyle/>
                    <a:p>
                      <a:r>
                        <a:rPr lang="es-MX" sz="1600" dirty="0" smtClean="0"/>
                        <a:t>Programa</a:t>
                      </a:r>
                      <a:r>
                        <a:rPr lang="es-MX" sz="1600" baseline="0" dirty="0" smtClean="0"/>
                        <a:t> Educativo</a:t>
                      </a:r>
                      <a:endParaRPr lang="es-MX" sz="1600" dirty="0"/>
                    </a:p>
                  </a:txBody>
                  <a:tcPr/>
                </a:tc>
                <a:tc>
                  <a:txBody>
                    <a:bodyPr/>
                    <a:lstStyle/>
                    <a:p>
                      <a:r>
                        <a:rPr lang="es-MX" sz="1600" dirty="0" smtClean="0"/>
                        <a:t>Unidad de Aprendizaje</a:t>
                      </a:r>
                      <a:endParaRPr lang="es-MX" sz="1600" dirty="0"/>
                    </a:p>
                  </a:txBody>
                  <a:tcPr/>
                </a:tc>
                <a:tc>
                  <a:txBody>
                    <a:bodyPr/>
                    <a:lstStyle/>
                    <a:p>
                      <a:r>
                        <a:rPr lang="es-MX" sz="1600" dirty="0" smtClean="0"/>
                        <a:t>Clave</a:t>
                      </a:r>
                      <a:endParaRPr lang="es-MX" sz="1600" dirty="0"/>
                    </a:p>
                  </a:txBody>
                  <a:tcPr/>
                </a:tc>
                <a:tc>
                  <a:txBody>
                    <a:bodyPr/>
                    <a:lstStyle/>
                    <a:p>
                      <a:r>
                        <a:rPr lang="es-MX" sz="1600" dirty="0" err="1" smtClean="0"/>
                        <a:t>U.Competencia</a:t>
                      </a:r>
                      <a:r>
                        <a:rPr lang="es-MX" sz="1600" baseline="0" dirty="0" smtClean="0"/>
                        <a:t> que apoya</a:t>
                      </a:r>
                      <a:endParaRPr lang="es-MX" sz="1600" dirty="0"/>
                    </a:p>
                  </a:txBody>
                  <a:tcPr/>
                </a:tc>
              </a:tr>
              <a:tr h="370840">
                <a:tc>
                  <a:txBody>
                    <a:bodyPr/>
                    <a:lstStyle/>
                    <a:p>
                      <a:r>
                        <a:rPr lang="es-MX" sz="1600" dirty="0" smtClean="0"/>
                        <a:t>Informática Administrativa</a:t>
                      </a:r>
                      <a:endParaRPr lang="es-MX" sz="1600" dirty="0"/>
                    </a:p>
                  </a:txBody>
                  <a:tcPr/>
                </a:tc>
                <a:tc>
                  <a:txBody>
                    <a:bodyPr/>
                    <a:lstStyle/>
                    <a:p>
                      <a:r>
                        <a:rPr lang="es-MX" sz="1600" dirty="0" smtClean="0"/>
                        <a:t>Taller de Titulación</a:t>
                      </a:r>
                      <a:endParaRPr lang="es-MX" sz="1600" dirty="0"/>
                    </a:p>
                  </a:txBody>
                  <a:tcPr/>
                </a:tc>
                <a:tc>
                  <a:txBody>
                    <a:bodyPr/>
                    <a:lstStyle/>
                    <a:p>
                      <a:r>
                        <a:rPr lang="es-MX" sz="1600" dirty="0" smtClean="0"/>
                        <a:t>L30061</a:t>
                      </a:r>
                      <a:endParaRPr lang="es-MX" sz="1600" dirty="0"/>
                    </a:p>
                  </a:txBody>
                  <a:tcPr/>
                </a:tc>
                <a:tc>
                  <a:txBody>
                    <a:bodyPr/>
                    <a:lstStyle/>
                    <a:p>
                      <a:r>
                        <a:rPr lang="es-MX" dirty="0" smtClean="0"/>
                        <a:t>V. Preparación y</a:t>
                      </a:r>
                      <a:r>
                        <a:rPr lang="es-MX" baseline="0" dirty="0" smtClean="0"/>
                        <a:t> presentación de un trabajo de investigación</a:t>
                      </a:r>
                      <a:endParaRPr lang="es-MX" dirty="0"/>
                    </a:p>
                  </a:txBody>
                  <a:tcPr/>
                </a:tc>
              </a:tr>
            </a:tbl>
          </a:graphicData>
        </a:graphic>
      </p:graphicFrame>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514" y="2520189"/>
            <a:ext cx="3546094" cy="2331557"/>
          </a:xfrm>
          <a:prstGeom prst="rect">
            <a:avLst/>
          </a:prstGeom>
        </p:spPr>
      </p:pic>
    </p:spTree>
    <p:extLst>
      <p:ext uri="{BB962C8B-B14F-4D97-AF65-F5344CB8AC3E}">
        <p14:creationId xmlns:p14="http://schemas.microsoft.com/office/powerpoint/2010/main" val="1449537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b="1" dirty="0" smtClean="0"/>
              <a:t>Plagio</a:t>
            </a:r>
            <a:endParaRPr lang="es-MX" sz="4000" b="1" dirty="0"/>
          </a:p>
        </p:txBody>
      </p:sp>
      <p:pic>
        <p:nvPicPr>
          <p:cNvPr id="6" name="Marcador de contenido 3"/>
          <p:cNvPicPr>
            <a:picLocks noChangeAspect="1"/>
          </p:cNvPicPr>
          <p:nvPr/>
        </p:nvPicPr>
        <p:blipFill rotWithShape="1">
          <a:blip r:embed="rId2">
            <a:extLst>
              <a:ext uri="{28A0092B-C50C-407E-A947-70E740481C1C}">
                <a14:useLocalDpi xmlns:a14="http://schemas.microsoft.com/office/drawing/2010/main" val="0"/>
              </a:ext>
            </a:extLst>
          </a:blip>
          <a:srcRect l="3198" t="30029" r="57834" b="44216"/>
          <a:stretch/>
        </p:blipFill>
        <p:spPr>
          <a:xfrm>
            <a:off x="8557146" y="521932"/>
            <a:ext cx="1719618" cy="1610436"/>
          </a:xfrm>
          <a:prstGeom prst="rect">
            <a:avLst/>
          </a:prstGeom>
        </p:spPr>
      </p:pic>
      <p:graphicFrame>
        <p:nvGraphicFramePr>
          <p:cNvPr id="9" name="Marcador de contenido 8"/>
          <p:cNvGraphicFramePr>
            <a:graphicFrameLocks noGrp="1"/>
          </p:cNvGraphicFramePr>
          <p:nvPr>
            <p:ph idx="1"/>
            <p:extLst>
              <p:ext uri="{D42A27DB-BD31-4B8C-83A1-F6EECF244321}">
                <p14:modId xmlns:p14="http://schemas.microsoft.com/office/powerpoint/2010/main" val="1022073332"/>
              </p:ext>
            </p:extLst>
          </p:nvPr>
        </p:nvGraphicFramePr>
        <p:xfrm>
          <a:off x="759916" y="2204113"/>
          <a:ext cx="11140932" cy="46538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970856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b="1" dirty="0" smtClean="0"/>
              <a:t>La paráfrasis</a:t>
            </a:r>
            <a:endParaRPr lang="es-MX" sz="4000" b="1" dirty="0"/>
          </a:p>
        </p:txBody>
      </p:sp>
      <p:graphicFrame>
        <p:nvGraphicFramePr>
          <p:cNvPr id="7" name="Marcador de contenido 6"/>
          <p:cNvGraphicFramePr>
            <a:graphicFrameLocks noGrp="1"/>
          </p:cNvGraphicFramePr>
          <p:nvPr>
            <p:ph idx="1"/>
            <p:extLst/>
          </p:nvPr>
        </p:nvGraphicFramePr>
        <p:xfrm>
          <a:off x="436728" y="2047164"/>
          <a:ext cx="11450472" cy="48108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770850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665943" y="997074"/>
            <a:ext cx="8825658" cy="2677648"/>
          </a:xfrm>
        </p:spPr>
        <p:txBody>
          <a:bodyPr/>
          <a:lstStyle/>
          <a:p>
            <a:r>
              <a:rPr lang="es-MX" b="1" dirty="0" smtClean="0"/>
              <a:t>II. Referencias.</a:t>
            </a:r>
            <a:endParaRPr lang="es-MX" b="1" dirty="0"/>
          </a:p>
        </p:txBody>
      </p:sp>
      <p:sp>
        <p:nvSpPr>
          <p:cNvPr id="3" name="Subtítulo 2"/>
          <p:cNvSpPr>
            <a:spLocks noGrp="1"/>
          </p:cNvSpPr>
          <p:nvPr>
            <p:ph type="subTitle" idx="1"/>
          </p:nvPr>
        </p:nvSpPr>
        <p:spPr/>
        <p:txBody>
          <a:bodyPr/>
          <a:lstStyle/>
          <a:p>
            <a:endParaRPr lang="es-MX"/>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01902" y="3133164"/>
            <a:ext cx="4458741" cy="3209365"/>
          </a:xfrm>
          <a:prstGeom prst="rect">
            <a:avLst/>
          </a:prstGeom>
        </p:spPr>
      </p:pic>
    </p:spTree>
    <p:extLst>
      <p:ext uri="{BB962C8B-B14F-4D97-AF65-F5344CB8AC3E}">
        <p14:creationId xmlns:p14="http://schemas.microsoft.com/office/powerpoint/2010/main" val="6966843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b="1" dirty="0" smtClean="0"/>
              <a:t>Aspectos sobre las Referencias</a:t>
            </a:r>
            <a:endParaRPr lang="es-MX" sz="4000" b="1" dirty="0"/>
          </a:p>
        </p:txBody>
      </p:sp>
      <p:sp>
        <p:nvSpPr>
          <p:cNvPr id="7" name="Marcador de contenido 6"/>
          <p:cNvSpPr>
            <a:spLocks noGrp="1"/>
          </p:cNvSpPr>
          <p:nvPr>
            <p:ph idx="1"/>
          </p:nvPr>
        </p:nvSpPr>
        <p:spPr>
          <a:xfrm>
            <a:off x="1122830" y="2281528"/>
            <a:ext cx="8825659" cy="3416300"/>
          </a:xfrm>
        </p:spPr>
        <p:txBody>
          <a:bodyPr>
            <a:noAutofit/>
          </a:bodyPr>
          <a:lstStyle/>
          <a:p>
            <a:r>
              <a:rPr lang="es-MX" sz="2400" b="1" dirty="0" smtClean="0"/>
              <a:t>Cada entrada en la lista de referencias debe estar citada en el texto</a:t>
            </a:r>
          </a:p>
          <a:p>
            <a:r>
              <a:rPr lang="es-MX" sz="2400" b="1" dirty="0" smtClean="0"/>
              <a:t>Las comunicaciones personales se citan en el texto, pero no se incluyen en la lista de referencias</a:t>
            </a:r>
          </a:p>
          <a:p>
            <a:r>
              <a:rPr lang="es-MX" sz="2400" b="1" dirty="0" smtClean="0"/>
              <a:t>Cada referencia tiene el formato de párrafo francés</a:t>
            </a:r>
          </a:p>
          <a:p>
            <a:r>
              <a:rPr lang="es-MX" sz="2400" b="1" dirty="0" smtClean="0"/>
              <a:t>Orden alfabético por apellido del autor</a:t>
            </a:r>
          </a:p>
          <a:p>
            <a:r>
              <a:rPr lang="es-MX" sz="2400" b="1" dirty="0" smtClean="0"/>
              <a:t>Obras de un mismo autor se ordenan cronológicamente por la fecha más antigua.</a:t>
            </a:r>
            <a:endParaRPr lang="es-MX" sz="2400" b="1"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23804" y="4737772"/>
            <a:ext cx="3268196" cy="2120228"/>
          </a:xfrm>
          <a:prstGeom prst="rect">
            <a:avLst/>
          </a:prstGeom>
        </p:spPr>
      </p:pic>
    </p:spTree>
    <p:extLst>
      <p:ext uri="{BB962C8B-B14F-4D97-AF65-F5344CB8AC3E}">
        <p14:creationId xmlns:p14="http://schemas.microsoft.com/office/powerpoint/2010/main" val="16800657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b="1" dirty="0" smtClean="0"/>
              <a:t>Formato de las referencias</a:t>
            </a:r>
            <a:endParaRPr lang="es-MX" sz="4000" b="1" dirty="0"/>
          </a:p>
        </p:txBody>
      </p:sp>
      <p:graphicFrame>
        <p:nvGraphicFramePr>
          <p:cNvPr id="7" name="Marcador de contenido 6"/>
          <p:cNvGraphicFramePr>
            <a:graphicFrameLocks noGrp="1"/>
          </p:cNvGraphicFramePr>
          <p:nvPr>
            <p:ph idx="1"/>
            <p:extLst/>
          </p:nvPr>
        </p:nvGraphicFramePr>
        <p:xfrm>
          <a:off x="578224" y="2603500"/>
          <a:ext cx="10999694" cy="3200400"/>
        </p:xfrm>
        <a:graphic>
          <a:graphicData uri="http://schemas.openxmlformats.org/drawingml/2006/table">
            <a:tbl>
              <a:tblPr firstRow="1" bandRow="1">
                <a:tableStyleId>{5C22544A-7EE6-4342-B048-85BDC9FD1C3A}</a:tableStyleId>
              </a:tblPr>
              <a:tblGrid>
                <a:gridCol w="10999694"/>
              </a:tblGrid>
              <a:tr h="370840">
                <a:tc>
                  <a:txBody>
                    <a:bodyPr/>
                    <a:lstStyle/>
                    <a:p>
                      <a:r>
                        <a:rPr lang="es-MX" sz="2400" b="1" dirty="0" smtClean="0"/>
                        <a:t>Autor:</a:t>
                      </a:r>
                      <a:endParaRPr lang="es-MX" sz="2400" b="1" dirty="0"/>
                    </a:p>
                  </a:txBody>
                  <a:tcPr/>
                </a:tc>
              </a:tr>
              <a:tr h="370840">
                <a:tc>
                  <a:txBody>
                    <a:bodyPr/>
                    <a:lstStyle/>
                    <a:p>
                      <a:pPr algn="ctr"/>
                      <a:r>
                        <a:rPr lang="es-MX" sz="2400" b="1" dirty="0" smtClean="0">
                          <a:solidFill>
                            <a:srgbClr val="7030A0"/>
                          </a:solidFill>
                        </a:rPr>
                        <a:t>Personal</a:t>
                      </a:r>
                      <a:endParaRPr lang="es-MX" sz="2400" b="1" dirty="0">
                        <a:solidFill>
                          <a:srgbClr val="7030A0"/>
                        </a:solidFill>
                      </a:endParaRPr>
                    </a:p>
                  </a:txBody>
                  <a:tcPr/>
                </a:tc>
              </a:tr>
              <a:tr h="370840">
                <a:tc>
                  <a:txBody>
                    <a:bodyPr/>
                    <a:lstStyle/>
                    <a:p>
                      <a:r>
                        <a:rPr lang="es-MX" sz="2400" b="1" dirty="0" smtClean="0"/>
                        <a:t>Apellido, Inicial del nombre. (Año). </a:t>
                      </a:r>
                      <a:r>
                        <a:rPr lang="es-MX" sz="2400" b="1" i="1" dirty="0" smtClean="0"/>
                        <a:t>Título del libro</a:t>
                      </a:r>
                      <a:r>
                        <a:rPr lang="es-MX" sz="2400" b="1" dirty="0" smtClean="0"/>
                        <a:t>. Ciudad: Editorial.</a:t>
                      </a:r>
                      <a:endParaRPr lang="es-MX" sz="2400" b="1" dirty="0"/>
                    </a:p>
                  </a:txBody>
                  <a:tcPr/>
                </a:tc>
              </a:tr>
              <a:tr h="370840">
                <a:tc>
                  <a:txBody>
                    <a:bodyPr/>
                    <a:lstStyle/>
                    <a:p>
                      <a:pPr algn="ctr"/>
                      <a:r>
                        <a:rPr lang="es-MX" sz="2400" b="1" dirty="0" smtClean="0">
                          <a:solidFill>
                            <a:srgbClr val="7030A0"/>
                          </a:solidFill>
                        </a:rPr>
                        <a:t>Institucional</a:t>
                      </a:r>
                      <a:endParaRPr lang="es-MX" sz="2400" b="1" dirty="0">
                        <a:solidFill>
                          <a:srgbClr val="7030A0"/>
                        </a:solidFill>
                      </a:endParaRPr>
                    </a:p>
                  </a:txBody>
                  <a:tcPr/>
                </a:tc>
              </a:tr>
              <a:tr h="370840">
                <a:tc>
                  <a:txBody>
                    <a:bodyPr/>
                    <a:lstStyle/>
                    <a:p>
                      <a:r>
                        <a:rPr lang="es-MX" sz="2400" b="1" dirty="0" smtClean="0"/>
                        <a:t>Institución. (Año).</a:t>
                      </a:r>
                      <a:r>
                        <a:rPr lang="es-MX" sz="2400" b="1" baseline="0" dirty="0" smtClean="0"/>
                        <a:t> </a:t>
                      </a:r>
                      <a:r>
                        <a:rPr lang="es-MX" sz="2400" b="1" i="1" baseline="0" dirty="0" smtClean="0"/>
                        <a:t>Título del Libro. </a:t>
                      </a:r>
                      <a:r>
                        <a:rPr lang="es-MX" sz="2400" b="1" baseline="0" dirty="0" smtClean="0"/>
                        <a:t>Ciudad: Editorial</a:t>
                      </a:r>
                      <a:endParaRPr lang="es-MX" sz="2400" b="1" dirty="0"/>
                    </a:p>
                  </a:txBody>
                  <a:tcPr/>
                </a:tc>
              </a:tr>
              <a:tr h="370840">
                <a:tc>
                  <a:txBody>
                    <a:bodyPr/>
                    <a:lstStyle/>
                    <a:p>
                      <a:pPr algn="ctr"/>
                      <a:r>
                        <a:rPr lang="es-MX" sz="2400" b="1" dirty="0" smtClean="0">
                          <a:solidFill>
                            <a:srgbClr val="7030A0"/>
                          </a:solidFill>
                        </a:rPr>
                        <a:t>Sin fecha de publicación</a:t>
                      </a:r>
                      <a:endParaRPr lang="es-MX" sz="2400" b="1" dirty="0">
                        <a:solidFill>
                          <a:srgbClr val="7030A0"/>
                        </a:solidFill>
                      </a:endParaRPr>
                    </a:p>
                  </a:txBody>
                  <a:tcPr/>
                </a:tc>
              </a:tr>
              <a:tr h="370840">
                <a:tc>
                  <a:txBody>
                    <a:bodyPr/>
                    <a:lstStyle/>
                    <a:p>
                      <a:r>
                        <a:rPr lang="es-MX" sz="2400" b="1" dirty="0" smtClean="0"/>
                        <a:t>Apellido, Inicial</a:t>
                      </a:r>
                      <a:r>
                        <a:rPr lang="es-MX" sz="2400" b="1" baseline="0" dirty="0" smtClean="0"/>
                        <a:t> del nombre. (s.f.) </a:t>
                      </a:r>
                      <a:r>
                        <a:rPr lang="es-MX" sz="2400" b="1" i="1" baseline="0" dirty="0" smtClean="0"/>
                        <a:t>Título del Libro</a:t>
                      </a:r>
                      <a:r>
                        <a:rPr lang="es-MX" sz="2400" b="1" baseline="0" dirty="0" smtClean="0"/>
                        <a:t>. Ciudad: Editorial.</a:t>
                      </a:r>
                      <a:endParaRPr lang="es-MX" sz="2400" b="1" dirty="0"/>
                    </a:p>
                  </a:txBody>
                  <a:tcPr/>
                </a:tc>
              </a:tr>
            </a:tbl>
          </a:graphicData>
        </a:graphic>
      </p:graphicFrame>
    </p:spTree>
    <p:extLst>
      <p:ext uri="{BB962C8B-B14F-4D97-AF65-F5344CB8AC3E}">
        <p14:creationId xmlns:p14="http://schemas.microsoft.com/office/powerpoint/2010/main" val="16245005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1698593363"/>
              </p:ext>
            </p:extLst>
          </p:nvPr>
        </p:nvGraphicFramePr>
        <p:xfrm>
          <a:off x="496048" y="2038723"/>
          <a:ext cx="11202893" cy="46982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ítulo 1"/>
          <p:cNvSpPr>
            <a:spLocks noGrp="1"/>
          </p:cNvSpPr>
          <p:nvPr>
            <p:ph type="title"/>
          </p:nvPr>
        </p:nvSpPr>
        <p:spPr>
          <a:xfrm>
            <a:off x="684306" y="798856"/>
            <a:ext cx="9858187" cy="706964"/>
          </a:xfrm>
        </p:spPr>
        <p:txBody>
          <a:bodyPr/>
          <a:lstStyle/>
          <a:p>
            <a:r>
              <a:rPr lang="es-MX" sz="4000" b="1" dirty="0" smtClean="0"/>
              <a:t>Ejemplos de referencias más comunes</a:t>
            </a:r>
            <a:endParaRPr lang="es-MX" sz="4000" b="1" dirty="0"/>
          </a:p>
        </p:txBody>
      </p:sp>
    </p:spTree>
    <p:extLst>
      <p:ext uri="{BB962C8B-B14F-4D97-AF65-F5344CB8AC3E}">
        <p14:creationId xmlns:p14="http://schemas.microsoft.com/office/powerpoint/2010/main" val="24712579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012121225"/>
              </p:ext>
            </p:extLst>
          </p:nvPr>
        </p:nvGraphicFramePr>
        <p:xfrm>
          <a:off x="389218" y="1367241"/>
          <a:ext cx="11484535" cy="5056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04560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7" name="Marcador de contenido 6"/>
          <p:cNvGraphicFramePr>
            <a:graphicFrameLocks noGrp="1"/>
          </p:cNvGraphicFramePr>
          <p:nvPr>
            <p:ph idx="1"/>
          </p:nvPr>
        </p:nvGraphicFramePr>
        <p:xfrm>
          <a:off x="386556" y="287867"/>
          <a:ext cx="11487197" cy="64222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984376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5" name="Marcador de contenido 4"/>
          <p:cNvGraphicFramePr>
            <a:graphicFrameLocks noGrp="1"/>
          </p:cNvGraphicFramePr>
          <p:nvPr>
            <p:ph idx="1"/>
          </p:nvPr>
        </p:nvGraphicFramePr>
        <p:xfrm>
          <a:off x="510241" y="734359"/>
          <a:ext cx="11242488" cy="57067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317351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665943" y="997074"/>
            <a:ext cx="8825658" cy="2677648"/>
          </a:xfrm>
        </p:spPr>
        <p:txBody>
          <a:bodyPr/>
          <a:lstStyle/>
          <a:p>
            <a:r>
              <a:rPr lang="es-MX" b="1" dirty="0" err="1" smtClean="0"/>
              <a:t>IIl</a:t>
            </a:r>
            <a:r>
              <a:rPr lang="es-MX" b="1" dirty="0" smtClean="0"/>
              <a:t>. Consejos de redacción.</a:t>
            </a:r>
            <a:endParaRPr lang="es-MX" b="1" dirty="0"/>
          </a:p>
        </p:txBody>
      </p:sp>
      <p:sp>
        <p:nvSpPr>
          <p:cNvPr id="3" name="Subtítulo 2"/>
          <p:cNvSpPr>
            <a:spLocks noGrp="1"/>
          </p:cNvSpPr>
          <p:nvPr>
            <p:ph type="subTitle" idx="1"/>
          </p:nvPr>
        </p:nvSpPr>
        <p:spPr/>
        <p:txBody>
          <a:bodyPr/>
          <a:lstStyle/>
          <a:p>
            <a:endParaRPr lang="es-MX"/>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00987" y="3400845"/>
            <a:ext cx="3819525" cy="2981325"/>
          </a:xfrm>
          <a:prstGeom prst="rect">
            <a:avLst/>
          </a:prstGeom>
        </p:spPr>
      </p:pic>
    </p:spTree>
    <p:extLst>
      <p:ext uri="{BB962C8B-B14F-4D97-AF65-F5344CB8AC3E}">
        <p14:creationId xmlns:p14="http://schemas.microsoft.com/office/powerpoint/2010/main" val="16800532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65463" y="651294"/>
            <a:ext cx="8831816" cy="1372986"/>
          </a:xfrm>
        </p:spPr>
        <p:txBody>
          <a:bodyPr/>
          <a:lstStyle/>
          <a:p>
            <a:r>
              <a:rPr lang="es-MX" b="1" dirty="0" smtClean="0"/>
              <a:t>Contenido</a:t>
            </a:r>
            <a:endParaRPr lang="es-MX" b="1" dirty="0"/>
          </a:p>
        </p:txBody>
      </p:sp>
      <p:sp>
        <p:nvSpPr>
          <p:cNvPr id="3" name="Marcador de texto 2"/>
          <p:cNvSpPr>
            <a:spLocks noGrp="1"/>
          </p:cNvSpPr>
          <p:nvPr>
            <p:ph type="body" sz="half" idx="2"/>
          </p:nvPr>
        </p:nvSpPr>
        <p:spPr>
          <a:xfrm>
            <a:off x="1154954" y="3543300"/>
            <a:ext cx="9858187" cy="2476500"/>
          </a:xfrm>
        </p:spPr>
        <p:txBody>
          <a:bodyPr>
            <a:normAutofit fontScale="92500"/>
          </a:bodyPr>
          <a:lstStyle/>
          <a:p>
            <a:pPr marL="285750" indent="-285750">
              <a:buFont typeface="Arial" panose="020B0604020202020204" pitchFamily="34" charset="0"/>
              <a:buChar char="•"/>
            </a:pPr>
            <a:r>
              <a:rPr lang="es-MX" sz="4000" b="1" dirty="0" smtClean="0"/>
              <a:t>I. Aspectos Generales del trabajo escrito</a:t>
            </a:r>
          </a:p>
          <a:p>
            <a:pPr marL="285750" indent="-285750">
              <a:buFont typeface="Arial" panose="020B0604020202020204" pitchFamily="34" charset="0"/>
              <a:buChar char="•"/>
            </a:pPr>
            <a:r>
              <a:rPr lang="es-MX" sz="4000" b="1" dirty="0" smtClean="0"/>
              <a:t>II. Referencias</a:t>
            </a:r>
          </a:p>
          <a:p>
            <a:pPr marL="285750" indent="-285750">
              <a:buFont typeface="Arial" panose="020B0604020202020204" pitchFamily="34" charset="0"/>
              <a:buChar char="•"/>
            </a:pPr>
            <a:r>
              <a:rPr lang="es-MX" sz="4000" b="1" dirty="0" smtClean="0"/>
              <a:t>III. Consejos de redacción</a:t>
            </a:r>
          </a:p>
          <a:p>
            <a:pPr marL="285750" indent="-285750">
              <a:buFont typeface="Arial" panose="020B0604020202020204" pitchFamily="34" charset="0"/>
              <a:buChar char="•"/>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3878" y="651294"/>
            <a:ext cx="3546094" cy="2331557"/>
          </a:xfrm>
          <a:prstGeom prst="rect">
            <a:avLst/>
          </a:prstGeom>
        </p:spPr>
      </p:pic>
    </p:spTree>
    <p:extLst>
      <p:ext uri="{BB962C8B-B14F-4D97-AF65-F5344CB8AC3E}">
        <p14:creationId xmlns:p14="http://schemas.microsoft.com/office/powerpoint/2010/main" val="1172790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b="1" dirty="0"/>
              <a:t>1. Escribir en tercera persona</a:t>
            </a:r>
          </a:p>
        </p:txBody>
      </p:sp>
      <p:sp>
        <p:nvSpPr>
          <p:cNvPr id="3" name="Marcador de contenido 2"/>
          <p:cNvSpPr>
            <a:spLocks noGrp="1"/>
          </p:cNvSpPr>
          <p:nvPr>
            <p:ph idx="1"/>
          </p:nvPr>
        </p:nvSpPr>
        <p:spPr/>
        <p:txBody>
          <a:bodyPr>
            <a:normAutofit fontScale="77500" lnSpcReduction="20000"/>
          </a:bodyPr>
          <a:lstStyle/>
          <a:p>
            <a:pPr algn="just"/>
            <a:r>
              <a:rPr lang="es-MX" sz="3800" b="1" dirty="0" smtClean="0"/>
              <a:t>Incorrecto:</a:t>
            </a:r>
          </a:p>
          <a:p>
            <a:pPr marL="0" indent="0" algn="just">
              <a:buNone/>
            </a:pPr>
            <a:r>
              <a:rPr lang="es-MX" sz="3800" b="1" dirty="0" smtClean="0"/>
              <a:t>La masacre ocurrida en Guadalajara </a:t>
            </a:r>
            <a:r>
              <a:rPr lang="es-MX" sz="3800" b="1" i="1" dirty="0" smtClean="0"/>
              <a:t>nos</a:t>
            </a:r>
            <a:r>
              <a:rPr lang="es-MX" sz="3800" b="1" dirty="0" smtClean="0"/>
              <a:t> permite concluir que aún persiste la homofobia.</a:t>
            </a:r>
          </a:p>
          <a:p>
            <a:pPr marL="0" indent="0" algn="just">
              <a:buNone/>
            </a:pPr>
            <a:endParaRPr lang="es-MX" sz="3800" b="1" dirty="0"/>
          </a:p>
          <a:p>
            <a:pPr algn="just"/>
            <a:r>
              <a:rPr lang="es-MX" sz="3800" b="1" dirty="0" smtClean="0"/>
              <a:t>Correcto:</a:t>
            </a:r>
          </a:p>
          <a:p>
            <a:pPr marL="0" indent="0" algn="just">
              <a:buNone/>
            </a:pPr>
            <a:r>
              <a:rPr lang="es-MX" sz="3800" b="1" dirty="0" smtClean="0"/>
              <a:t>La masacre ocurrida en Guadalajara permite concluir que aún persiste la homofobia.</a:t>
            </a:r>
          </a:p>
          <a:p>
            <a:pPr marL="0" indent="0">
              <a:buNone/>
            </a:pPr>
            <a:endParaRPr lang="es-MX" dirty="0"/>
          </a:p>
        </p:txBody>
      </p:sp>
      <p:cxnSp>
        <p:nvCxnSpPr>
          <p:cNvPr id="5" name="Conector recto de flecha 4"/>
          <p:cNvCxnSpPr/>
          <p:nvPr/>
        </p:nvCxnSpPr>
        <p:spPr>
          <a:xfrm flipH="1">
            <a:off x="9776012" y="2407024"/>
            <a:ext cx="645459" cy="685800"/>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3364472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b="1" dirty="0" smtClean="0"/>
              <a:t>2. Utiliza un solo tipo de viñetas en todo el texto</a:t>
            </a:r>
            <a:endParaRPr lang="es-MX" sz="4000" b="1" dirty="0"/>
          </a:p>
        </p:txBody>
      </p:sp>
      <p:sp>
        <p:nvSpPr>
          <p:cNvPr id="3" name="Marcador de contenido 2"/>
          <p:cNvSpPr>
            <a:spLocks noGrp="1"/>
          </p:cNvSpPr>
          <p:nvPr>
            <p:ph idx="1"/>
          </p:nvPr>
        </p:nvSpPr>
        <p:spPr>
          <a:xfrm>
            <a:off x="601162" y="2345922"/>
            <a:ext cx="10165576" cy="4415486"/>
          </a:xfrm>
        </p:spPr>
        <p:txBody>
          <a:bodyPr>
            <a:normAutofit fontScale="92500" lnSpcReduction="20000"/>
          </a:bodyPr>
          <a:lstStyle/>
          <a:p>
            <a:pPr algn="just"/>
            <a:r>
              <a:rPr lang="es-MX" sz="3000" b="1" dirty="0" smtClean="0"/>
              <a:t>Dado que se trata de investigaciones con alto rigor académico, lo último que se quiere es tener un documento no estandarizado, por tanto, se recomienda que si en primer lugar utilizaste viñetas tipo (-), en lo que resta del trabajo debes utilizar solo esa y no las siguientes:</a:t>
            </a:r>
          </a:p>
          <a:p>
            <a:pPr>
              <a:buFont typeface="Wingdings" panose="05000000000000000000" pitchFamily="2" charset="2"/>
              <a:buChar char="q"/>
            </a:pPr>
            <a:r>
              <a:rPr lang="es-MX" sz="3000" b="1" dirty="0" smtClean="0"/>
              <a:t>.</a:t>
            </a:r>
          </a:p>
          <a:p>
            <a:pPr>
              <a:buFont typeface="Wingdings" panose="05000000000000000000" pitchFamily="2" charset="2"/>
              <a:buChar char="v"/>
            </a:pPr>
            <a:r>
              <a:rPr lang="es-MX" sz="3000" b="1" dirty="0" smtClean="0"/>
              <a:t>.</a:t>
            </a:r>
          </a:p>
          <a:p>
            <a:pPr>
              <a:buFont typeface="Wingdings" panose="05000000000000000000" pitchFamily="2" charset="2"/>
              <a:buChar char="ü"/>
            </a:pPr>
            <a:r>
              <a:rPr lang="es-MX" sz="3000" b="1" dirty="0" smtClean="0"/>
              <a:t>.</a:t>
            </a:r>
          </a:p>
          <a:p>
            <a:pPr>
              <a:buFont typeface="Courier New" panose="02070309020205020404" pitchFamily="49" charset="0"/>
              <a:buChar char="o"/>
            </a:pPr>
            <a:r>
              <a:rPr lang="es-MX" sz="3000" b="1" dirty="0" smtClean="0"/>
              <a:t>.</a:t>
            </a:r>
          </a:p>
          <a:p>
            <a:pPr>
              <a:buFont typeface="Courier New" panose="02070309020205020404" pitchFamily="49" charset="0"/>
              <a:buChar char="o"/>
            </a:pPr>
            <a:endParaRPr lang="es-MX" dirty="0"/>
          </a:p>
        </p:txBody>
      </p:sp>
    </p:spTree>
    <p:extLst>
      <p:ext uri="{BB962C8B-B14F-4D97-AF65-F5344CB8AC3E}">
        <p14:creationId xmlns:p14="http://schemas.microsoft.com/office/powerpoint/2010/main" val="9367157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b="1" dirty="0"/>
              <a:t>3. Los párrafos no deben tener más de 20 renglones</a:t>
            </a:r>
          </a:p>
        </p:txBody>
      </p:sp>
      <p:sp>
        <p:nvSpPr>
          <p:cNvPr id="3" name="Marcador de contenido 2"/>
          <p:cNvSpPr>
            <a:spLocks noGrp="1"/>
          </p:cNvSpPr>
          <p:nvPr>
            <p:ph idx="1"/>
          </p:nvPr>
        </p:nvSpPr>
        <p:spPr/>
        <p:txBody>
          <a:bodyPr/>
          <a:lstStyle/>
          <a:p>
            <a:pPr algn="just"/>
            <a:r>
              <a:rPr lang="es-MX" sz="3200" b="1" dirty="0" smtClean="0"/>
              <a:t>Es el tamaño máximo sugerido por los manuales de estilo periodístico.</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3150" y="4695825"/>
            <a:ext cx="6038850" cy="2162175"/>
          </a:xfrm>
          <a:prstGeom prst="rect">
            <a:avLst/>
          </a:prstGeom>
        </p:spPr>
      </p:pic>
    </p:spTree>
    <p:extLst>
      <p:ext uri="{BB962C8B-B14F-4D97-AF65-F5344CB8AC3E}">
        <p14:creationId xmlns:p14="http://schemas.microsoft.com/office/powerpoint/2010/main" val="23400910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b="1" dirty="0"/>
              <a:t>4. Escritura de los números</a:t>
            </a:r>
          </a:p>
        </p:txBody>
      </p:sp>
      <p:sp>
        <p:nvSpPr>
          <p:cNvPr id="3" name="Marcador de contenido 2"/>
          <p:cNvSpPr>
            <a:spLocks noGrp="1"/>
          </p:cNvSpPr>
          <p:nvPr>
            <p:ph idx="1"/>
          </p:nvPr>
        </p:nvSpPr>
        <p:spPr/>
        <p:txBody>
          <a:bodyPr>
            <a:normAutofit/>
          </a:bodyPr>
          <a:lstStyle/>
          <a:p>
            <a:pPr algn="just"/>
            <a:r>
              <a:rPr lang="es-MX" sz="3200" b="1" dirty="0" smtClean="0"/>
              <a:t>Para escribir los números del uno al diez se escriben en letras y del 11 en adelante en números. </a:t>
            </a:r>
            <a:endParaRPr lang="es-MX" sz="3200" b="1"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07624" y="4241203"/>
            <a:ext cx="4984376" cy="2616797"/>
          </a:xfrm>
          <a:prstGeom prst="rect">
            <a:avLst/>
          </a:prstGeom>
        </p:spPr>
      </p:pic>
      <p:cxnSp>
        <p:nvCxnSpPr>
          <p:cNvPr id="5" name="Conector recto de flecha 4"/>
          <p:cNvCxnSpPr/>
          <p:nvPr/>
        </p:nvCxnSpPr>
        <p:spPr>
          <a:xfrm flipH="1">
            <a:off x="8081683" y="2097742"/>
            <a:ext cx="645459" cy="685800"/>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cxnSp>
        <p:nvCxnSpPr>
          <p:cNvPr id="6" name="Conector recto de flecha 5"/>
          <p:cNvCxnSpPr/>
          <p:nvPr/>
        </p:nvCxnSpPr>
        <p:spPr>
          <a:xfrm flipH="1">
            <a:off x="9683983" y="2082054"/>
            <a:ext cx="645459" cy="685800"/>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cxnSp>
        <p:nvCxnSpPr>
          <p:cNvPr id="7" name="Conector recto de flecha 6"/>
          <p:cNvCxnSpPr/>
          <p:nvPr/>
        </p:nvCxnSpPr>
        <p:spPr>
          <a:xfrm flipV="1">
            <a:off x="6675461" y="3589022"/>
            <a:ext cx="366668" cy="722628"/>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1240710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b="1" dirty="0" smtClean="0"/>
              <a:t>5. Para resaltar ideas en el texto</a:t>
            </a:r>
            <a:endParaRPr lang="es-MX" sz="4000" b="1" dirty="0"/>
          </a:p>
        </p:txBody>
      </p:sp>
      <p:sp>
        <p:nvSpPr>
          <p:cNvPr id="3" name="Marcador de contenido 2"/>
          <p:cNvSpPr>
            <a:spLocks noGrp="1"/>
          </p:cNvSpPr>
          <p:nvPr>
            <p:ph idx="1"/>
          </p:nvPr>
        </p:nvSpPr>
        <p:spPr/>
        <p:txBody>
          <a:bodyPr>
            <a:normAutofit/>
          </a:bodyPr>
          <a:lstStyle/>
          <a:p>
            <a:pPr algn="just"/>
            <a:r>
              <a:rPr lang="es-MX" sz="3200" b="1" dirty="0" smtClean="0"/>
              <a:t>Cuando se quiera resaltar una idea en el texto no utilices ni comillas, ni negrita, ni subrayado y mucho menos mayúscula en toda la palabra.</a:t>
            </a:r>
          </a:p>
          <a:p>
            <a:pPr marL="0" indent="0" algn="just">
              <a:buNone/>
            </a:pPr>
            <a:endParaRPr lang="es-MX" sz="3200" b="1" dirty="0" smtClean="0"/>
          </a:p>
          <a:p>
            <a:pPr algn="just"/>
            <a:r>
              <a:rPr lang="es-MX" sz="3200" b="1" dirty="0" smtClean="0"/>
              <a:t>Lo correcto es utilizar cursiva (k).</a:t>
            </a:r>
            <a:endParaRPr lang="es-MX" sz="3200" b="1"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07825" y="4659495"/>
            <a:ext cx="3354284" cy="2232124"/>
          </a:xfrm>
          <a:prstGeom prst="rect">
            <a:avLst/>
          </a:prstGeom>
        </p:spPr>
      </p:pic>
    </p:spTree>
    <p:extLst>
      <p:ext uri="{BB962C8B-B14F-4D97-AF65-F5344CB8AC3E}">
        <p14:creationId xmlns:p14="http://schemas.microsoft.com/office/powerpoint/2010/main" val="6912490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91314" y="909274"/>
            <a:ext cx="8761413" cy="706964"/>
          </a:xfrm>
        </p:spPr>
        <p:txBody>
          <a:bodyPr/>
          <a:lstStyle/>
          <a:p>
            <a:r>
              <a:rPr lang="es-MX" sz="4000" b="1" dirty="0"/>
              <a:t>6. Forma correcta de referirse a las décadas</a:t>
            </a:r>
          </a:p>
        </p:txBody>
      </p:sp>
      <p:sp>
        <p:nvSpPr>
          <p:cNvPr id="3" name="Marcador de contenido 2"/>
          <p:cNvSpPr>
            <a:spLocks noGrp="1"/>
          </p:cNvSpPr>
          <p:nvPr>
            <p:ph idx="1"/>
          </p:nvPr>
        </p:nvSpPr>
        <p:spPr>
          <a:xfrm>
            <a:off x="373489" y="2165618"/>
            <a:ext cx="11449317" cy="4492760"/>
          </a:xfrm>
        </p:spPr>
        <p:txBody>
          <a:bodyPr>
            <a:noAutofit/>
          </a:bodyPr>
          <a:lstStyle/>
          <a:p>
            <a:r>
              <a:rPr lang="es-MX" sz="2800" b="1" dirty="0" smtClean="0"/>
              <a:t>Incorrecto:</a:t>
            </a:r>
          </a:p>
          <a:p>
            <a:pPr marL="0" indent="0">
              <a:buNone/>
            </a:pPr>
            <a:r>
              <a:rPr lang="es-MX" sz="2800" b="1" dirty="0" smtClean="0"/>
              <a:t>La homofobia se vivió con más fuerza en la década de 1980´s.</a:t>
            </a:r>
          </a:p>
          <a:p>
            <a:pPr marL="0" indent="0">
              <a:buNone/>
            </a:pPr>
            <a:endParaRPr lang="es-MX" sz="2800" b="1" dirty="0" smtClean="0"/>
          </a:p>
          <a:p>
            <a:r>
              <a:rPr lang="es-MX" sz="2800" b="1" dirty="0" smtClean="0"/>
              <a:t>Correcta:</a:t>
            </a:r>
          </a:p>
          <a:p>
            <a:pPr marL="0" indent="0">
              <a:buNone/>
            </a:pPr>
            <a:r>
              <a:rPr lang="es-MX" sz="2800" b="1" dirty="0" smtClean="0"/>
              <a:t>La homofobia se vivió con más fuerza en la década de 1980.</a:t>
            </a:r>
          </a:p>
          <a:p>
            <a:pPr marL="0" indent="0">
              <a:buNone/>
            </a:pPr>
            <a:r>
              <a:rPr lang="es-MX" sz="2800" b="1" dirty="0" smtClean="0"/>
              <a:t>O</a:t>
            </a:r>
          </a:p>
          <a:p>
            <a:pPr marL="0" indent="0">
              <a:buNone/>
            </a:pPr>
            <a:r>
              <a:rPr lang="es-MX" sz="2800" b="1" dirty="0" smtClean="0"/>
              <a:t>La homofobia se vivió con más fuerza en la década de los ochenta.</a:t>
            </a:r>
            <a:endParaRPr lang="es-MX" sz="2800" b="1" dirty="0"/>
          </a:p>
        </p:txBody>
      </p:sp>
    </p:spTree>
    <p:extLst>
      <p:ext uri="{BB962C8B-B14F-4D97-AF65-F5344CB8AC3E}">
        <p14:creationId xmlns:p14="http://schemas.microsoft.com/office/powerpoint/2010/main" val="35737846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b="1" dirty="0" smtClean="0"/>
              <a:t>7. Evita abusar de los adjetivos</a:t>
            </a:r>
            <a:endParaRPr lang="es-MX" sz="4000" b="1" dirty="0"/>
          </a:p>
        </p:txBody>
      </p:sp>
      <p:sp>
        <p:nvSpPr>
          <p:cNvPr id="5" name="Marcador de contenido 4"/>
          <p:cNvSpPr>
            <a:spLocks noGrp="1"/>
          </p:cNvSpPr>
          <p:nvPr>
            <p:ph idx="1"/>
          </p:nvPr>
        </p:nvSpPr>
        <p:spPr>
          <a:xfrm>
            <a:off x="1154954" y="2603500"/>
            <a:ext cx="9804399" cy="3416300"/>
          </a:xfrm>
        </p:spPr>
        <p:txBody>
          <a:bodyPr>
            <a:normAutofit lnSpcReduction="10000"/>
          </a:bodyPr>
          <a:lstStyle/>
          <a:p>
            <a:pPr algn="just"/>
            <a:r>
              <a:rPr lang="es-MX" sz="3200" b="1" dirty="0" smtClean="0"/>
              <a:t>No es conveniente usar de manera exagerada los adjetivos calificativos en un trabajo de grado que tiene fines netamente académicos, pues estos suelen considerarse tendenciosos y son más apropiados para otro tipo de documentos como artículos de opinión.</a:t>
            </a:r>
          </a:p>
          <a:p>
            <a:endParaRPr lang="es-MX" dirty="0"/>
          </a:p>
        </p:txBody>
      </p:sp>
    </p:spTree>
    <p:extLst>
      <p:ext uri="{BB962C8B-B14F-4D97-AF65-F5344CB8AC3E}">
        <p14:creationId xmlns:p14="http://schemas.microsoft.com/office/powerpoint/2010/main" val="29258157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29951" y="716090"/>
            <a:ext cx="9998150" cy="706964"/>
          </a:xfrm>
        </p:spPr>
        <p:txBody>
          <a:bodyPr/>
          <a:lstStyle/>
          <a:p>
            <a:r>
              <a:rPr lang="es-MX" sz="4000" b="1" dirty="0" smtClean="0"/>
              <a:t>8. Mencionar todas las tablas y figuras</a:t>
            </a:r>
            <a:endParaRPr lang="es-MX" sz="4000" b="1" dirty="0"/>
          </a:p>
        </p:txBody>
      </p:sp>
      <p:sp>
        <p:nvSpPr>
          <p:cNvPr id="18" name="Marcador de contenido 17"/>
          <p:cNvSpPr>
            <a:spLocks noGrp="1"/>
          </p:cNvSpPr>
          <p:nvPr>
            <p:ph idx="1"/>
          </p:nvPr>
        </p:nvSpPr>
        <p:spPr>
          <a:xfrm>
            <a:off x="729951" y="2433918"/>
            <a:ext cx="10127128" cy="3814482"/>
          </a:xfrm>
        </p:spPr>
        <p:txBody>
          <a:bodyPr>
            <a:normAutofit fontScale="85000" lnSpcReduction="20000"/>
          </a:bodyPr>
          <a:lstStyle/>
          <a:p>
            <a:pPr algn="just"/>
            <a:r>
              <a:rPr lang="es-MX" sz="3500" b="1" dirty="0" smtClean="0"/>
              <a:t>Es necesario que se mencionen en el texto absolutamente todas las tablas y figuras que contenga el mismo.</a:t>
            </a:r>
          </a:p>
          <a:p>
            <a:pPr marL="0" indent="0" algn="just">
              <a:buNone/>
            </a:pPr>
            <a:endParaRPr lang="es-MX" sz="3500" b="1" dirty="0" smtClean="0"/>
          </a:p>
          <a:p>
            <a:pPr marL="0" indent="0" algn="just">
              <a:buNone/>
            </a:pPr>
            <a:r>
              <a:rPr lang="es-MX" sz="3500" b="1" dirty="0" smtClean="0"/>
              <a:t>Ejemplo:</a:t>
            </a:r>
          </a:p>
          <a:p>
            <a:pPr marL="0" indent="0" algn="just">
              <a:buNone/>
            </a:pPr>
            <a:endParaRPr lang="es-MX" sz="3500" b="1" dirty="0" smtClean="0"/>
          </a:p>
          <a:p>
            <a:pPr marL="0" indent="0" algn="just">
              <a:buNone/>
            </a:pPr>
            <a:r>
              <a:rPr lang="es-MX" sz="3500" b="1" dirty="0" smtClean="0"/>
              <a:t>El asesino tenía un historial de homicidios, como se observa en la figura 5.</a:t>
            </a:r>
          </a:p>
          <a:p>
            <a:pPr marL="0" indent="0">
              <a:buNone/>
            </a:pPr>
            <a:endParaRPr lang="es-MX" dirty="0"/>
          </a:p>
        </p:txBody>
      </p:sp>
    </p:spTree>
    <p:extLst>
      <p:ext uri="{BB962C8B-B14F-4D97-AF65-F5344CB8AC3E}">
        <p14:creationId xmlns:p14="http://schemas.microsoft.com/office/powerpoint/2010/main" val="27186667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b="1" dirty="0"/>
              <a:t>9. No dejar 1 renglón solo, ni al terminar ni al iniciar la página</a:t>
            </a:r>
          </a:p>
        </p:txBody>
      </p:sp>
      <p:sp>
        <p:nvSpPr>
          <p:cNvPr id="3" name="Marcador de contenido 2"/>
          <p:cNvSpPr>
            <a:spLocks noGrp="1"/>
          </p:cNvSpPr>
          <p:nvPr>
            <p:ph idx="1"/>
          </p:nvPr>
        </p:nvSpPr>
        <p:spPr>
          <a:xfrm>
            <a:off x="753035" y="2482477"/>
            <a:ext cx="10676965" cy="3595594"/>
          </a:xfrm>
        </p:spPr>
        <p:txBody>
          <a:bodyPr>
            <a:noAutofit/>
          </a:bodyPr>
          <a:lstStyle/>
          <a:p>
            <a:pPr algn="just"/>
            <a:r>
              <a:rPr lang="es-MX" sz="2800" b="1" dirty="0" smtClean="0"/>
              <a:t>Cuando se inicie un párrafo en una página y solo quede espacio para un renglón, se debe enviar ese párrafo completo a la próxima página.</a:t>
            </a:r>
          </a:p>
          <a:p>
            <a:pPr marL="0" indent="0" algn="just">
              <a:buNone/>
            </a:pPr>
            <a:endParaRPr lang="es-MX" sz="2800" b="1" dirty="0" smtClean="0"/>
          </a:p>
          <a:p>
            <a:pPr algn="just"/>
            <a:r>
              <a:rPr lang="es-MX" sz="2800" b="1" dirty="0" smtClean="0"/>
              <a:t>Así mismo, cuando el párrafo termine con un solo renglón en una nueva página, se hace necesario bajar o subir el párrafo en su totalidad.</a:t>
            </a:r>
            <a:endParaRPr lang="es-MX" sz="2800" b="1" dirty="0"/>
          </a:p>
        </p:txBody>
      </p:sp>
    </p:spTree>
    <p:extLst>
      <p:ext uri="{BB962C8B-B14F-4D97-AF65-F5344CB8AC3E}">
        <p14:creationId xmlns:p14="http://schemas.microsoft.com/office/powerpoint/2010/main" val="18412892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b="1" dirty="0" smtClean="0"/>
              <a:t>10. Utilización de subtítulos</a:t>
            </a:r>
            <a:endParaRPr lang="es-MX" sz="4000" b="1" dirty="0"/>
          </a:p>
        </p:txBody>
      </p:sp>
      <p:sp>
        <p:nvSpPr>
          <p:cNvPr id="3" name="Marcador de contenido 2"/>
          <p:cNvSpPr>
            <a:spLocks noGrp="1"/>
          </p:cNvSpPr>
          <p:nvPr>
            <p:ph idx="1"/>
          </p:nvPr>
        </p:nvSpPr>
        <p:spPr/>
        <p:txBody>
          <a:bodyPr>
            <a:normAutofit/>
          </a:bodyPr>
          <a:lstStyle/>
          <a:p>
            <a:pPr algn="just"/>
            <a:r>
              <a:rPr lang="es-MX" sz="2800" b="1" dirty="0" smtClean="0"/>
              <a:t>Es necesario que se organice el documento mediante la utilización de una cantidad considerable de subtítulos que permitan una mejor comprensión de cada uno de los apartados del trabajo.</a:t>
            </a:r>
            <a:endParaRPr lang="es-MX" sz="2800" b="1" dirty="0"/>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l="13930" t="16639" r="13736"/>
          <a:stretch/>
        </p:blipFill>
        <p:spPr>
          <a:xfrm>
            <a:off x="9493624" y="4525666"/>
            <a:ext cx="2698375" cy="2332334"/>
          </a:xfrm>
          <a:prstGeom prst="rect">
            <a:avLst/>
          </a:prstGeom>
        </p:spPr>
      </p:pic>
    </p:spTree>
    <p:extLst>
      <p:ext uri="{BB962C8B-B14F-4D97-AF65-F5344CB8AC3E}">
        <p14:creationId xmlns:p14="http://schemas.microsoft.com/office/powerpoint/2010/main" val="4439240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10917" y="535383"/>
            <a:ext cx="8831816" cy="1372986"/>
          </a:xfrm>
        </p:spPr>
        <p:txBody>
          <a:bodyPr/>
          <a:lstStyle/>
          <a:p>
            <a:r>
              <a:rPr lang="es-MX" b="1" dirty="0" smtClean="0"/>
              <a:t>Presentación</a:t>
            </a:r>
            <a:endParaRPr lang="es-MX" b="1" dirty="0"/>
          </a:p>
        </p:txBody>
      </p:sp>
      <p:sp>
        <p:nvSpPr>
          <p:cNvPr id="3" name="Marcador de texto 2"/>
          <p:cNvSpPr>
            <a:spLocks noGrp="1"/>
          </p:cNvSpPr>
          <p:nvPr>
            <p:ph type="body" sz="half" idx="2"/>
          </p:nvPr>
        </p:nvSpPr>
        <p:spPr>
          <a:xfrm>
            <a:off x="537882" y="3348316"/>
            <a:ext cx="11201400" cy="3657601"/>
          </a:xfrm>
        </p:spPr>
        <p:txBody>
          <a:bodyPr>
            <a:normAutofit fontScale="92500"/>
          </a:bodyPr>
          <a:lstStyle/>
          <a:p>
            <a:pPr algn="just"/>
            <a:r>
              <a:rPr lang="es-MX" sz="2800" b="1" dirty="0" smtClean="0"/>
              <a:t>Se trata de un </a:t>
            </a:r>
            <a:r>
              <a:rPr lang="es-MX" sz="2800" b="1" dirty="0" smtClean="0"/>
              <a:t>material de apoyo  para la elaboración de documentos académicos, </a:t>
            </a:r>
            <a:r>
              <a:rPr lang="es-MX" sz="2800" b="1" dirty="0" smtClean="0"/>
              <a:t>tales como: reportes </a:t>
            </a:r>
            <a:r>
              <a:rPr lang="es-MX" sz="2800" b="1" dirty="0" smtClean="0"/>
              <a:t>de </a:t>
            </a:r>
            <a:r>
              <a:rPr lang="es-MX" sz="2800" b="1" dirty="0" smtClean="0"/>
              <a:t>investigación</a:t>
            </a:r>
            <a:r>
              <a:rPr lang="es-MX" sz="2800" b="1" dirty="0" smtClean="0"/>
              <a:t>, informes técnicos, trabajos de titulación </a:t>
            </a:r>
            <a:r>
              <a:rPr lang="es-MX" sz="2800" b="1" dirty="0" smtClean="0"/>
              <a:t>de </a:t>
            </a:r>
            <a:r>
              <a:rPr lang="es-MX" sz="2800" b="1" dirty="0" smtClean="0"/>
              <a:t>tesis, tesina o memoria.</a:t>
            </a:r>
          </a:p>
          <a:p>
            <a:pPr algn="just"/>
            <a:r>
              <a:rPr lang="es-MX" sz="2800" b="1" dirty="0" smtClean="0"/>
              <a:t>Se abordan aspectos generales de los trabajos escritos, </a:t>
            </a:r>
            <a:r>
              <a:rPr lang="es-MX" sz="2800" b="1" dirty="0" smtClean="0"/>
              <a:t>referencias </a:t>
            </a:r>
            <a:r>
              <a:rPr lang="es-MX" sz="2800" b="1" dirty="0" smtClean="0"/>
              <a:t>y consejos de redacción.</a:t>
            </a:r>
          </a:p>
          <a:p>
            <a:pPr algn="just"/>
            <a:r>
              <a:rPr lang="es-MX" sz="2800" b="1" dirty="0" smtClean="0"/>
              <a:t>De esta forma, se refuerza el estudio de los contenidos de la U.A. Taller de Titulación, así como la práctica profesional del futuro egresado.</a:t>
            </a:r>
          </a:p>
          <a:p>
            <a:endParaRPr lang="es-MX" dirty="0"/>
          </a:p>
        </p:txBody>
      </p:sp>
    </p:spTree>
    <p:extLst>
      <p:ext uri="{BB962C8B-B14F-4D97-AF65-F5344CB8AC3E}">
        <p14:creationId xmlns:p14="http://schemas.microsoft.com/office/powerpoint/2010/main" val="227937610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86465" y="495996"/>
            <a:ext cx="8761413" cy="706964"/>
          </a:xfrm>
        </p:spPr>
        <p:txBody>
          <a:bodyPr/>
          <a:lstStyle/>
          <a:p>
            <a:r>
              <a:rPr lang="es-MX" sz="4000" b="1" dirty="0" smtClean="0"/>
              <a:t>Niveles de Titulación</a:t>
            </a:r>
            <a:endParaRPr lang="es-MX" sz="4000" b="1" dirty="0"/>
          </a:p>
        </p:txBody>
      </p:sp>
      <p:sp>
        <p:nvSpPr>
          <p:cNvPr id="5" name="Marcador de contenido 4"/>
          <p:cNvSpPr>
            <a:spLocks noGrp="1"/>
          </p:cNvSpPr>
          <p:nvPr>
            <p:ph idx="1"/>
          </p:nvPr>
        </p:nvSpPr>
        <p:spPr>
          <a:xfrm>
            <a:off x="682387" y="1471901"/>
            <a:ext cx="11163869" cy="3416300"/>
          </a:xfrm>
        </p:spPr>
        <p:txBody>
          <a:bodyPr>
            <a:noAutofit/>
          </a:bodyPr>
          <a:lstStyle/>
          <a:p>
            <a:pPr algn="ctr"/>
            <a:r>
              <a:rPr lang="es-MX" sz="2400" b="1" dirty="0" smtClean="0">
                <a:solidFill>
                  <a:schemeClr val="bg1"/>
                </a:solidFill>
              </a:rPr>
              <a:t>Las Normas APA no usan numeración, en lugar de eso, proponen 5                                                           Niveles de Titulación.</a:t>
            </a:r>
          </a:p>
          <a:p>
            <a:pPr marL="0" indent="0" algn="ctr">
              <a:buNone/>
            </a:pPr>
            <a:r>
              <a:rPr lang="es-MX" sz="2000" b="1" dirty="0" smtClean="0"/>
              <a:t>Nivel 1</a:t>
            </a:r>
          </a:p>
          <a:p>
            <a:pPr marL="400050" lvl="1" indent="0">
              <a:buNone/>
            </a:pPr>
            <a:r>
              <a:rPr lang="es-MX" sz="2000" dirty="0" smtClean="0"/>
              <a:t>Centrado, en minúscula a excepción de la primera letra y en Negrita</a:t>
            </a:r>
          </a:p>
          <a:p>
            <a:pPr marL="0" indent="0">
              <a:buNone/>
            </a:pPr>
            <a:r>
              <a:rPr lang="es-MX" sz="2000" b="1" dirty="0" smtClean="0"/>
              <a:t>Nivel 2</a:t>
            </a:r>
          </a:p>
          <a:p>
            <a:pPr marL="0" indent="0">
              <a:buNone/>
            </a:pPr>
            <a:r>
              <a:rPr lang="es-MX" sz="2000" dirty="0"/>
              <a:t>	</a:t>
            </a:r>
            <a:r>
              <a:rPr lang="es-MX" sz="2000" dirty="0" smtClean="0"/>
              <a:t>Alineado a la izquierda, en minúscula a excepción de la primera letra y en Negrita. El párrafo a continuación inicia regularmente.</a:t>
            </a:r>
          </a:p>
          <a:p>
            <a:pPr marL="0" indent="0">
              <a:buNone/>
            </a:pPr>
            <a:r>
              <a:rPr lang="es-MX" sz="2000" dirty="0"/>
              <a:t>	</a:t>
            </a:r>
            <a:r>
              <a:rPr lang="es-MX" sz="2000" b="1" dirty="0" smtClean="0"/>
              <a:t>Nivel 3. </a:t>
            </a:r>
            <a:r>
              <a:rPr lang="es-MX" sz="2000" dirty="0" smtClean="0"/>
              <a:t>Sangría o 5 espacios, minúscula a excepción de la primera letra, en Negrita y punto al minal. El párrafo inicia justo después del título en la misma línea.</a:t>
            </a:r>
          </a:p>
          <a:p>
            <a:pPr marL="0" indent="0">
              <a:buNone/>
            </a:pPr>
            <a:r>
              <a:rPr lang="es-MX" sz="2000" b="1" i="1" dirty="0" smtClean="0"/>
              <a:t>	Nivel 4. </a:t>
            </a:r>
            <a:r>
              <a:rPr lang="es-MX" sz="2000" dirty="0" smtClean="0"/>
              <a:t>Sangría o 5 espacios, cursiva, minúscula a excepción de la primera letra, en Negrita y punto al final. El párrafo inicia justo después del título en la misma línea.</a:t>
            </a:r>
          </a:p>
          <a:p>
            <a:pPr marL="0" indent="0">
              <a:buNone/>
            </a:pPr>
            <a:r>
              <a:rPr lang="es-MX" sz="2000" dirty="0" smtClean="0"/>
              <a:t>	</a:t>
            </a:r>
            <a:r>
              <a:rPr lang="es-MX" sz="2000" i="1" dirty="0" smtClean="0"/>
              <a:t>Nivel 5. </a:t>
            </a:r>
            <a:r>
              <a:rPr lang="es-MX" sz="2000" dirty="0" smtClean="0"/>
              <a:t>Sangría o 5 espacios, cursiva, minúscula a excepción de la primera letra y punto al final. El párrafo inicia justo después del título en la misma línea.</a:t>
            </a:r>
            <a:endParaRPr lang="es-MX" sz="2000" dirty="0"/>
          </a:p>
        </p:txBody>
      </p:sp>
    </p:spTree>
    <p:extLst>
      <p:ext uri="{BB962C8B-B14F-4D97-AF65-F5344CB8AC3E}">
        <p14:creationId xmlns:p14="http://schemas.microsoft.com/office/powerpoint/2010/main" val="19288824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Fuente de Consulta</a:t>
            </a:r>
            <a:endParaRPr lang="es-MX" b="1" dirty="0"/>
          </a:p>
        </p:txBody>
      </p:sp>
      <p:sp>
        <p:nvSpPr>
          <p:cNvPr id="3" name="Marcador de texto 2"/>
          <p:cNvSpPr>
            <a:spLocks noGrp="1"/>
          </p:cNvSpPr>
          <p:nvPr>
            <p:ph type="body" sz="half" idx="2"/>
          </p:nvPr>
        </p:nvSpPr>
        <p:spPr>
          <a:xfrm>
            <a:off x="510989" y="3301253"/>
            <a:ext cx="10542494" cy="2476500"/>
          </a:xfrm>
        </p:spPr>
        <p:txBody>
          <a:bodyPr>
            <a:normAutofit/>
          </a:bodyPr>
          <a:lstStyle/>
          <a:p>
            <a:r>
              <a:rPr lang="es-MX" sz="2400" b="1" dirty="0" smtClean="0"/>
              <a:t>American </a:t>
            </a:r>
            <a:r>
              <a:rPr lang="es-MX" sz="2400" b="1" dirty="0" err="1" smtClean="0"/>
              <a:t>Psychological</a:t>
            </a:r>
            <a:r>
              <a:rPr lang="es-MX" sz="2400" b="1" dirty="0" smtClean="0"/>
              <a:t> </a:t>
            </a:r>
            <a:r>
              <a:rPr lang="es-MX" sz="2400" b="1" dirty="0" err="1" smtClean="0"/>
              <a:t>Association</a:t>
            </a:r>
            <a:r>
              <a:rPr lang="es-MX" sz="2400" b="1" dirty="0" smtClean="0"/>
              <a:t>. (2010). Manual de publicaciones de la American </a:t>
            </a:r>
            <a:r>
              <a:rPr lang="es-MX" sz="2400" b="1" dirty="0" err="1" smtClean="0"/>
              <a:t>Psychological</a:t>
            </a:r>
            <a:r>
              <a:rPr lang="es-MX" sz="2400" b="1" dirty="0" smtClean="0"/>
              <a:t> </a:t>
            </a:r>
            <a:r>
              <a:rPr lang="es-MX" sz="2400" b="1" dirty="0" err="1" smtClean="0"/>
              <a:t>Association</a:t>
            </a:r>
            <a:r>
              <a:rPr lang="es-MX" sz="2400" b="1" dirty="0" smtClean="0"/>
              <a:t>. 3ª ed. México: Editorial el Manual Moderno.</a:t>
            </a:r>
            <a:endParaRPr lang="es-MX" sz="2400" b="1" dirty="0"/>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l="15655" t="6618" r="14464" b="7618"/>
          <a:stretch/>
        </p:blipFill>
        <p:spPr>
          <a:xfrm>
            <a:off x="7816540" y="693704"/>
            <a:ext cx="1721224" cy="2112411"/>
          </a:xfrm>
          <a:prstGeom prst="rect">
            <a:avLst/>
          </a:prstGeom>
        </p:spPr>
      </p:pic>
      <p:pic>
        <p:nvPicPr>
          <p:cNvPr id="5" name="Imagen 4"/>
          <p:cNvPicPr>
            <a:picLocks noChangeAspect="1"/>
          </p:cNvPicPr>
          <p:nvPr/>
        </p:nvPicPr>
        <p:blipFill rotWithShape="1">
          <a:blip r:embed="rId3">
            <a:extLst>
              <a:ext uri="{28A0092B-C50C-407E-A947-70E740481C1C}">
                <a14:useLocalDpi xmlns:a14="http://schemas.microsoft.com/office/drawing/2010/main" val="0"/>
              </a:ext>
            </a:extLst>
          </a:blip>
          <a:srcRect l="16569" r="17079" b="6584"/>
          <a:stretch/>
        </p:blipFill>
        <p:spPr>
          <a:xfrm>
            <a:off x="10816601" y="4921623"/>
            <a:ext cx="1375399" cy="1936377"/>
          </a:xfrm>
          <a:prstGeom prst="rect">
            <a:avLst/>
          </a:prstGeom>
        </p:spPr>
      </p:pic>
    </p:spTree>
    <p:extLst>
      <p:ext uri="{BB962C8B-B14F-4D97-AF65-F5344CB8AC3E}">
        <p14:creationId xmlns:p14="http://schemas.microsoft.com/office/powerpoint/2010/main" val="40436597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665943" y="997074"/>
            <a:ext cx="8825658" cy="2677648"/>
          </a:xfrm>
        </p:spPr>
        <p:txBody>
          <a:bodyPr/>
          <a:lstStyle/>
          <a:p>
            <a:r>
              <a:rPr lang="es-MX" b="1" dirty="0" smtClean="0"/>
              <a:t>I. Aspectos Generales del Trabajo Escrito.</a:t>
            </a:r>
            <a:endParaRPr lang="es-MX" b="1" dirty="0"/>
          </a:p>
        </p:txBody>
      </p:sp>
      <p:sp>
        <p:nvSpPr>
          <p:cNvPr id="3" name="Subtítulo 2"/>
          <p:cNvSpPr>
            <a:spLocks noGrp="1"/>
          </p:cNvSpPr>
          <p:nvPr>
            <p:ph type="subTitle" idx="1"/>
          </p:nvPr>
        </p:nvSpPr>
        <p:spPr/>
        <p:txBody>
          <a:bodyPr/>
          <a:lstStyle/>
          <a:p>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45" y="3550024"/>
            <a:ext cx="3930088" cy="2827644"/>
          </a:xfrm>
          <a:prstGeom prst="rect">
            <a:avLst/>
          </a:prstGeom>
        </p:spPr>
      </p:pic>
    </p:spTree>
    <p:extLst>
      <p:ext uri="{BB962C8B-B14F-4D97-AF65-F5344CB8AC3E}">
        <p14:creationId xmlns:p14="http://schemas.microsoft.com/office/powerpoint/2010/main" val="20622618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954" y="973668"/>
            <a:ext cx="9470116" cy="706964"/>
          </a:xfrm>
        </p:spPr>
        <p:txBody>
          <a:bodyPr/>
          <a:lstStyle/>
          <a:p>
            <a:r>
              <a:rPr lang="es-MX" sz="4000" b="1" dirty="0" smtClean="0"/>
              <a:t>Estructura del Documento tipo Tesis</a:t>
            </a:r>
            <a:endParaRPr lang="es-MX" sz="4000" b="1" dirty="0"/>
          </a:p>
        </p:txBody>
      </p:sp>
      <p:sp>
        <p:nvSpPr>
          <p:cNvPr id="10" name="Marcador de contenido 9"/>
          <p:cNvSpPr>
            <a:spLocks noGrp="1"/>
          </p:cNvSpPr>
          <p:nvPr>
            <p:ph idx="1"/>
          </p:nvPr>
        </p:nvSpPr>
        <p:spPr/>
        <p:txBody>
          <a:bodyPr/>
          <a:lstStyle/>
          <a:p>
            <a:endParaRPr lang="es-MX" dirty="0"/>
          </a:p>
        </p:txBody>
      </p:sp>
      <p:sp>
        <p:nvSpPr>
          <p:cNvPr id="11" name="CuadroTexto 10"/>
          <p:cNvSpPr txBox="1"/>
          <p:nvPr/>
        </p:nvSpPr>
        <p:spPr>
          <a:xfrm>
            <a:off x="1558344" y="2258379"/>
            <a:ext cx="9426821" cy="4524315"/>
          </a:xfrm>
          <a:prstGeom prst="rect">
            <a:avLst/>
          </a:prstGeom>
          <a:solidFill>
            <a:schemeClr val="accent2"/>
          </a:solidFill>
        </p:spPr>
        <p:txBody>
          <a:bodyPr wrap="square" rtlCol="0">
            <a:spAutoFit/>
          </a:bodyPr>
          <a:lstStyle/>
          <a:p>
            <a:pPr marL="285750" indent="-285750">
              <a:buFont typeface="Wingdings" panose="05000000000000000000" pitchFamily="2" charset="2"/>
              <a:buChar char="Ø"/>
            </a:pPr>
            <a:r>
              <a:rPr lang="es-MX" sz="2400" b="1" dirty="0" smtClean="0">
                <a:solidFill>
                  <a:schemeClr val="bg1"/>
                </a:solidFill>
              </a:rPr>
              <a:t>Portada-Contraportada</a:t>
            </a:r>
          </a:p>
          <a:p>
            <a:pPr marL="285750" indent="-285750">
              <a:buFont typeface="Wingdings" panose="05000000000000000000" pitchFamily="2" charset="2"/>
              <a:buChar char="Ø"/>
            </a:pPr>
            <a:r>
              <a:rPr lang="es-MX" sz="2400" b="1" dirty="0" smtClean="0">
                <a:solidFill>
                  <a:schemeClr val="bg1"/>
                </a:solidFill>
              </a:rPr>
              <a:t>Tabla de Contenido</a:t>
            </a:r>
          </a:p>
          <a:p>
            <a:pPr marL="285750" indent="-285750">
              <a:buFont typeface="Wingdings" panose="05000000000000000000" pitchFamily="2" charset="2"/>
              <a:buChar char="Ø"/>
            </a:pPr>
            <a:r>
              <a:rPr lang="es-MX" sz="2400" b="1" dirty="0" smtClean="0">
                <a:solidFill>
                  <a:schemeClr val="bg1"/>
                </a:solidFill>
              </a:rPr>
              <a:t>Lista de Figuras</a:t>
            </a:r>
          </a:p>
          <a:p>
            <a:pPr marL="285750" indent="-285750">
              <a:buFont typeface="Wingdings" panose="05000000000000000000" pitchFamily="2" charset="2"/>
              <a:buChar char="Ø"/>
            </a:pPr>
            <a:r>
              <a:rPr lang="es-MX" sz="2400" b="1" dirty="0" smtClean="0">
                <a:solidFill>
                  <a:schemeClr val="bg1"/>
                </a:solidFill>
              </a:rPr>
              <a:t>Lista de Tablas</a:t>
            </a:r>
          </a:p>
          <a:p>
            <a:pPr marL="285750" indent="-285750">
              <a:buFont typeface="Wingdings" panose="05000000000000000000" pitchFamily="2" charset="2"/>
              <a:buChar char="Ø"/>
            </a:pPr>
            <a:r>
              <a:rPr lang="es-MX" sz="2400" b="1" dirty="0" smtClean="0">
                <a:solidFill>
                  <a:schemeClr val="bg1"/>
                </a:solidFill>
              </a:rPr>
              <a:t>Apéndices</a:t>
            </a:r>
          </a:p>
          <a:p>
            <a:pPr marL="285750" indent="-285750">
              <a:buFont typeface="Wingdings" panose="05000000000000000000" pitchFamily="2" charset="2"/>
              <a:buChar char="Ø"/>
            </a:pPr>
            <a:r>
              <a:rPr lang="es-MX" sz="2400" b="1" dirty="0" smtClean="0">
                <a:solidFill>
                  <a:schemeClr val="bg1"/>
                </a:solidFill>
              </a:rPr>
              <a:t>Resumen con 5 palabras clave</a:t>
            </a:r>
          </a:p>
          <a:p>
            <a:pPr marL="285750" indent="-285750">
              <a:buFont typeface="Wingdings" panose="05000000000000000000" pitchFamily="2" charset="2"/>
              <a:buChar char="Ø"/>
            </a:pPr>
            <a:r>
              <a:rPr lang="es-MX" sz="2400" b="1" dirty="0" err="1" smtClean="0">
                <a:solidFill>
                  <a:schemeClr val="bg1"/>
                </a:solidFill>
              </a:rPr>
              <a:t>Abstrac</a:t>
            </a:r>
            <a:r>
              <a:rPr lang="es-MX" sz="2400" b="1" dirty="0" smtClean="0">
                <a:solidFill>
                  <a:schemeClr val="bg1"/>
                </a:solidFill>
              </a:rPr>
              <a:t> </a:t>
            </a:r>
            <a:r>
              <a:rPr lang="es-MX" sz="2400" b="1" dirty="0" err="1" smtClean="0">
                <a:solidFill>
                  <a:schemeClr val="bg1"/>
                </a:solidFill>
              </a:rPr>
              <a:t>with</a:t>
            </a:r>
            <a:r>
              <a:rPr lang="es-MX" sz="2400" b="1" dirty="0" smtClean="0">
                <a:solidFill>
                  <a:schemeClr val="bg1"/>
                </a:solidFill>
              </a:rPr>
              <a:t> 5 </a:t>
            </a:r>
            <a:r>
              <a:rPr lang="es-MX" sz="2400" b="1" dirty="0" err="1" smtClean="0">
                <a:solidFill>
                  <a:schemeClr val="bg1"/>
                </a:solidFill>
              </a:rPr>
              <a:t>key</a:t>
            </a:r>
            <a:r>
              <a:rPr lang="es-MX" sz="2400" b="1" dirty="0" smtClean="0">
                <a:solidFill>
                  <a:schemeClr val="bg1"/>
                </a:solidFill>
              </a:rPr>
              <a:t> </a:t>
            </a:r>
            <a:r>
              <a:rPr lang="es-MX" sz="2400" b="1" dirty="0" err="1" smtClean="0">
                <a:solidFill>
                  <a:schemeClr val="bg1"/>
                </a:solidFill>
              </a:rPr>
              <a:t>words</a:t>
            </a:r>
            <a:endParaRPr lang="es-MX" sz="2400" b="1" dirty="0" smtClean="0">
              <a:solidFill>
                <a:schemeClr val="bg1"/>
              </a:solidFill>
            </a:endParaRPr>
          </a:p>
          <a:p>
            <a:pPr marL="285750" indent="-285750">
              <a:buFont typeface="Wingdings" panose="05000000000000000000" pitchFamily="2" charset="2"/>
              <a:buChar char="Ø"/>
            </a:pPr>
            <a:r>
              <a:rPr lang="es-MX" sz="2400" b="1" dirty="0" smtClean="0">
                <a:solidFill>
                  <a:schemeClr val="bg1"/>
                </a:solidFill>
              </a:rPr>
              <a:t>Introducción</a:t>
            </a:r>
          </a:p>
          <a:p>
            <a:pPr marL="285750" indent="-285750">
              <a:buFont typeface="Wingdings" panose="05000000000000000000" pitchFamily="2" charset="2"/>
              <a:buChar char="Ø"/>
            </a:pPr>
            <a:r>
              <a:rPr lang="es-MX" sz="2400" b="1" dirty="0" smtClean="0">
                <a:solidFill>
                  <a:schemeClr val="bg1"/>
                </a:solidFill>
              </a:rPr>
              <a:t>Contenido</a:t>
            </a:r>
          </a:p>
          <a:p>
            <a:pPr marL="1200150" lvl="2" indent="-285750">
              <a:buFont typeface="Wingdings" panose="05000000000000000000" pitchFamily="2" charset="2"/>
              <a:buChar char="Ø"/>
            </a:pPr>
            <a:r>
              <a:rPr lang="es-MX" sz="2400" b="1" dirty="0" smtClean="0">
                <a:solidFill>
                  <a:schemeClr val="bg1"/>
                </a:solidFill>
              </a:rPr>
              <a:t>Revisión Teórica, Metodológica, Resultados, Discusión.</a:t>
            </a:r>
          </a:p>
          <a:p>
            <a:pPr marL="285750" indent="-285750">
              <a:buFont typeface="Wingdings" panose="05000000000000000000" pitchFamily="2" charset="2"/>
              <a:buChar char="Ø"/>
            </a:pPr>
            <a:r>
              <a:rPr lang="es-MX" sz="2400" b="1" dirty="0" smtClean="0">
                <a:solidFill>
                  <a:schemeClr val="bg1"/>
                </a:solidFill>
              </a:rPr>
              <a:t>Conclusiones</a:t>
            </a:r>
          </a:p>
          <a:p>
            <a:pPr marL="285750" indent="-285750">
              <a:buFont typeface="Wingdings" panose="05000000000000000000" pitchFamily="2" charset="2"/>
              <a:buChar char="Ø"/>
            </a:pPr>
            <a:r>
              <a:rPr lang="es-MX" sz="2400" b="1" dirty="0" smtClean="0">
                <a:solidFill>
                  <a:schemeClr val="bg1"/>
                </a:solidFill>
              </a:rPr>
              <a:t>Referencias</a:t>
            </a:r>
          </a:p>
        </p:txBody>
      </p:sp>
      <p:pic>
        <p:nvPicPr>
          <p:cNvPr id="5" name="Imagen 4"/>
          <p:cNvPicPr>
            <a:picLocks noChangeAspect="1"/>
          </p:cNvPicPr>
          <p:nvPr/>
        </p:nvPicPr>
        <p:blipFill rotWithShape="1">
          <a:blip r:embed="rId2">
            <a:extLst>
              <a:ext uri="{28A0092B-C50C-407E-A947-70E740481C1C}">
                <a14:useLocalDpi xmlns:a14="http://schemas.microsoft.com/office/drawing/2010/main" val="0"/>
              </a:ext>
            </a:extLst>
          </a:blip>
          <a:srcRect l="21183" r="16755"/>
          <a:stretch/>
        </p:blipFill>
        <p:spPr>
          <a:xfrm>
            <a:off x="7983071" y="2258379"/>
            <a:ext cx="4208929" cy="3333750"/>
          </a:xfrm>
          <a:prstGeom prst="rect">
            <a:avLst/>
          </a:prstGeom>
        </p:spPr>
      </p:pic>
    </p:spTree>
    <p:extLst>
      <p:ext uri="{BB962C8B-B14F-4D97-AF65-F5344CB8AC3E}">
        <p14:creationId xmlns:p14="http://schemas.microsoft.com/office/powerpoint/2010/main" val="31790855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b="1" dirty="0" smtClean="0"/>
              <a:t>… Estructura Reducida</a:t>
            </a:r>
            <a:endParaRPr lang="es-MX" sz="4000" b="1" dirty="0"/>
          </a:p>
        </p:txBody>
      </p:sp>
      <p:sp>
        <p:nvSpPr>
          <p:cNvPr id="3" name="Marcador de contenido 2"/>
          <p:cNvSpPr>
            <a:spLocks noGrp="1"/>
          </p:cNvSpPr>
          <p:nvPr>
            <p:ph idx="1"/>
          </p:nvPr>
        </p:nvSpPr>
        <p:spPr/>
        <p:txBody>
          <a:bodyPr/>
          <a:lstStyle/>
          <a:p>
            <a:endParaRPr lang="es-MX" dirty="0"/>
          </a:p>
        </p:txBody>
      </p:sp>
      <p:sp>
        <p:nvSpPr>
          <p:cNvPr id="5" name="CuadroTexto 4"/>
          <p:cNvSpPr txBox="1"/>
          <p:nvPr/>
        </p:nvSpPr>
        <p:spPr>
          <a:xfrm>
            <a:off x="1094339" y="2415242"/>
            <a:ext cx="8822028" cy="3046988"/>
          </a:xfrm>
          <a:prstGeom prst="rect">
            <a:avLst/>
          </a:prstGeom>
          <a:solidFill>
            <a:schemeClr val="accent2"/>
          </a:solidFill>
        </p:spPr>
        <p:txBody>
          <a:bodyPr wrap="square" rtlCol="0">
            <a:spAutoFit/>
          </a:bodyPr>
          <a:lstStyle/>
          <a:p>
            <a:pPr marL="285750" indent="-285750">
              <a:buFont typeface="Wingdings" panose="05000000000000000000" pitchFamily="2" charset="2"/>
              <a:buChar char="Ø"/>
            </a:pPr>
            <a:r>
              <a:rPr lang="es-MX" sz="2400" b="1" dirty="0" smtClean="0">
                <a:solidFill>
                  <a:schemeClr val="bg1"/>
                </a:solidFill>
              </a:rPr>
              <a:t>Encabezado</a:t>
            </a:r>
          </a:p>
          <a:p>
            <a:pPr marL="742950" lvl="1" indent="-285750">
              <a:buFont typeface="Wingdings" panose="05000000000000000000" pitchFamily="2" charset="2"/>
              <a:buChar char="Ø"/>
            </a:pPr>
            <a:r>
              <a:rPr lang="es-MX" sz="2400" b="1" dirty="0" smtClean="0">
                <a:solidFill>
                  <a:schemeClr val="bg1"/>
                </a:solidFill>
              </a:rPr>
              <a:t>Título, Nombre del autor, asignatura y código de la Asignatura, Institución.</a:t>
            </a:r>
          </a:p>
          <a:p>
            <a:pPr marL="285750" indent="-285750">
              <a:buFont typeface="Wingdings" panose="05000000000000000000" pitchFamily="2" charset="2"/>
              <a:buChar char="Ø"/>
            </a:pPr>
            <a:r>
              <a:rPr lang="es-MX" sz="2400" b="1" dirty="0" smtClean="0">
                <a:solidFill>
                  <a:schemeClr val="bg1"/>
                </a:solidFill>
              </a:rPr>
              <a:t>Nota del Autor a manera de Introducción o aclaración</a:t>
            </a:r>
          </a:p>
          <a:p>
            <a:pPr marL="285750" indent="-285750">
              <a:buFont typeface="Wingdings" panose="05000000000000000000" pitchFamily="2" charset="2"/>
              <a:buChar char="Ø"/>
            </a:pPr>
            <a:r>
              <a:rPr lang="es-MX" sz="2400" b="1" dirty="0" smtClean="0">
                <a:solidFill>
                  <a:schemeClr val="bg1"/>
                </a:solidFill>
              </a:rPr>
              <a:t>Contenido</a:t>
            </a:r>
          </a:p>
          <a:p>
            <a:pPr marL="742950" lvl="1" indent="-285750">
              <a:buFont typeface="Wingdings" panose="05000000000000000000" pitchFamily="2" charset="2"/>
              <a:buChar char="Ø"/>
            </a:pPr>
            <a:r>
              <a:rPr lang="es-MX" sz="2400" b="1" dirty="0" smtClean="0">
                <a:solidFill>
                  <a:schemeClr val="bg1"/>
                </a:solidFill>
              </a:rPr>
              <a:t>Ensayo, reseña, tabla, revisión teórica.</a:t>
            </a:r>
          </a:p>
          <a:p>
            <a:pPr marL="285750" indent="-285750">
              <a:buFont typeface="Wingdings" panose="05000000000000000000" pitchFamily="2" charset="2"/>
              <a:buChar char="Ø"/>
            </a:pPr>
            <a:r>
              <a:rPr lang="es-MX" sz="2400" b="1" dirty="0" smtClean="0">
                <a:solidFill>
                  <a:schemeClr val="bg1"/>
                </a:solidFill>
              </a:rPr>
              <a:t>Conclusiones</a:t>
            </a:r>
          </a:p>
          <a:p>
            <a:pPr marL="285750" indent="-285750">
              <a:buFont typeface="Wingdings" panose="05000000000000000000" pitchFamily="2" charset="2"/>
              <a:buChar char="Ø"/>
            </a:pPr>
            <a:r>
              <a:rPr lang="es-MX" sz="2400" b="1" dirty="0" smtClean="0">
                <a:solidFill>
                  <a:schemeClr val="bg1"/>
                </a:solidFill>
              </a:rPr>
              <a:t>Referencias</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16821" y="4294562"/>
            <a:ext cx="4275179" cy="2563438"/>
          </a:xfrm>
          <a:prstGeom prst="rect">
            <a:avLst/>
          </a:prstGeom>
        </p:spPr>
      </p:pic>
    </p:spTree>
    <p:extLst>
      <p:ext uri="{BB962C8B-B14F-4D97-AF65-F5344CB8AC3E}">
        <p14:creationId xmlns:p14="http://schemas.microsoft.com/office/powerpoint/2010/main" val="10516385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p:cNvGraphicFramePr/>
          <p:nvPr>
            <p:extLst>
              <p:ext uri="{D42A27DB-BD31-4B8C-83A1-F6EECF244321}">
                <p14:modId xmlns:p14="http://schemas.microsoft.com/office/powerpoint/2010/main" val="3586672189"/>
              </p:ext>
            </p:extLst>
          </p:nvPr>
        </p:nvGraphicFramePr>
        <p:xfrm>
          <a:off x="480193" y="444251"/>
          <a:ext cx="11299431" cy="60372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018779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b="1" dirty="0" smtClean="0"/>
              <a:t>Portada</a:t>
            </a:r>
            <a:endParaRPr lang="es-MX" sz="4000" b="1" dirty="0"/>
          </a:p>
        </p:txBody>
      </p:sp>
      <p:sp>
        <p:nvSpPr>
          <p:cNvPr id="5" name="Marcador de contenido 4"/>
          <p:cNvSpPr>
            <a:spLocks noGrp="1"/>
          </p:cNvSpPr>
          <p:nvPr>
            <p:ph idx="1"/>
          </p:nvPr>
        </p:nvSpPr>
        <p:spPr/>
        <p:txBody>
          <a:bodyPr/>
          <a:lstStyle/>
          <a:p>
            <a:endParaRPr lang="es-MX" dirty="0"/>
          </a:p>
        </p:txBody>
      </p:sp>
      <p:grpSp>
        <p:nvGrpSpPr>
          <p:cNvPr id="7" name="Grupo 6"/>
          <p:cNvGrpSpPr/>
          <p:nvPr/>
        </p:nvGrpSpPr>
        <p:grpSpPr>
          <a:xfrm>
            <a:off x="3647371" y="685799"/>
            <a:ext cx="4662911" cy="5688106"/>
            <a:chOff x="1146219" y="184290"/>
            <a:chExt cx="5074276" cy="6413679"/>
          </a:xfrm>
        </p:grpSpPr>
        <p:sp>
          <p:nvSpPr>
            <p:cNvPr id="8" name="Rectángulo 7"/>
            <p:cNvSpPr/>
            <p:nvPr/>
          </p:nvSpPr>
          <p:spPr>
            <a:xfrm>
              <a:off x="1146219" y="184290"/>
              <a:ext cx="4984124" cy="6413679"/>
            </a:xfrm>
            <a:prstGeom prst="rect">
              <a:avLst/>
            </a:prstGeom>
            <a:solidFill>
              <a:srgbClr val="CE62B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1944710" y="978794"/>
              <a:ext cx="3734873" cy="646331"/>
            </a:xfrm>
            <a:prstGeom prst="rect">
              <a:avLst/>
            </a:prstGeom>
            <a:noFill/>
          </p:spPr>
          <p:txBody>
            <a:bodyPr wrap="square" rtlCol="0">
              <a:spAutoFit/>
            </a:bodyPr>
            <a:lstStyle/>
            <a:p>
              <a:pPr algn="ctr"/>
              <a:r>
                <a:rPr lang="es-MX" b="1" dirty="0" smtClean="0">
                  <a:latin typeface="Times New Roman" panose="02020603050405020304" pitchFamily="18" charset="0"/>
                  <a:cs typeface="Times New Roman" panose="02020603050405020304" pitchFamily="18" charset="0"/>
                </a:rPr>
                <a:t>Título del documento o informe (centrado)</a:t>
              </a:r>
              <a:endParaRPr lang="es-MX" b="1" dirty="0">
                <a:latin typeface="Times New Roman" panose="02020603050405020304" pitchFamily="18" charset="0"/>
                <a:cs typeface="Times New Roman" panose="02020603050405020304" pitchFamily="18" charset="0"/>
              </a:endParaRPr>
            </a:p>
          </p:txBody>
        </p:sp>
        <p:sp>
          <p:nvSpPr>
            <p:cNvPr id="10" name="CuadroTexto 9"/>
            <p:cNvSpPr txBox="1"/>
            <p:nvPr/>
          </p:nvSpPr>
          <p:spPr>
            <a:xfrm>
              <a:off x="2015544" y="2744798"/>
              <a:ext cx="3734873" cy="646331"/>
            </a:xfrm>
            <a:prstGeom prst="rect">
              <a:avLst/>
            </a:prstGeom>
            <a:noFill/>
          </p:spPr>
          <p:txBody>
            <a:bodyPr wrap="square" rtlCol="0">
              <a:spAutoFit/>
            </a:bodyPr>
            <a:lstStyle/>
            <a:p>
              <a:pPr algn="ctr"/>
              <a:r>
                <a:rPr lang="es-MX" b="1" dirty="0" smtClean="0">
                  <a:latin typeface="Times New Roman" panose="02020603050405020304" pitchFamily="18" charset="0"/>
                  <a:cs typeface="Times New Roman" panose="02020603050405020304" pitchFamily="18" charset="0"/>
                </a:rPr>
                <a:t>Nombre Apellidos </a:t>
              </a:r>
            </a:p>
            <a:p>
              <a:pPr algn="ctr"/>
              <a:r>
                <a:rPr lang="es-MX" b="1" dirty="0" smtClean="0">
                  <a:latin typeface="Times New Roman" panose="02020603050405020304" pitchFamily="18" charset="0"/>
                  <a:cs typeface="Times New Roman" panose="02020603050405020304" pitchFamily="18" charset="0"/>
                </a:rPr>
                <a:t>(de quien realiza)</a:t>
              </a:r>
              <a:endParaRPr lang="es-MX" b="1" dirty="0">
                <a:latin typeface="Times New Roman" panose="02020603050405020304" pitchFamily="18" charset="0"/>
                <a:cs typeface="Times New Roman" panose="02020603050405020304" pitchFamily="18" charset="0"/>
              </a:endParaRPr>
            </a:p>
          </p:txBody>
        </p:sp>
        <p:sp>
          <p:nvSpPr>
            <p:cNvPr id="11" name="CuadroTexto 10"/>
            <p:cNvSpPr txBox="1"/>
            <p:nvPr/>
          </p:nvSpPr>
          <p:spPr>
            <a:xfrm>
              <a:off x="2015544" y="3926881"/>
              <a:ext cx="3734873" cy="1477328"/>
            </a:xfrm>
            <a:prstGeom prst="rect">
              <a:avLst/>
            </a:prstGeom>
            <a:noFill/>
          </p:spPr>
          <p:txBody>
            <a:bodyPr wrap="square" rtlCol="0">
              <a:spAutoFit/>
            </a:bodyPr>
            <a:lstStyle/>
            <a:p>
              <a:pPr algn="ctr"/>
              <a:r>
                <a:rPr lang="es-MX" b="1" dirty="0" smtClean="0">
                  <a:latin typeface="Times New Roman" panose="02020603050405020304" pitchFamily="18" charset="0"/>
                  <a:cs typeface="Times New Roman" panose="02020603050405020304" pitchFamily="18" charset="0"/>
                </a:rPr>
                <a:t>Universidad ZZZZ</a:t>
              </a:r>
            </a:p>
            <a:p>
              <a:pPr algn="ctr"/>
              <a:r>
                <a:rPr lang="es-MX" b="1" dirty="0" smtClean="0">
                  <a:latin typeface="Times New Roman" panose="02020603050405020304" pitchFamily="18" charset="0"/>
                  <a:cs typeface="Times New Roman" panose="02020603050405020304" pitchFamily="18" charset="0"/>
                </a:rPr>
                <a:t>Facultad ZZZZ</a:t>
              </a:r>
            </a:p>
            <a:p>
              <a:pPr algn="ctr"/>
              <a:r>
                <a:rPr lang="es-MX" b="1" dirty="0" smtClean="0">
                  <a:latin typeface="Times New Roman" panose="02020603050405020304" pitchFamily="18" charset="0"/>
                  <a:cs typeface="Times New Roman" panose="02020603050405020304" pitchFamily="18" charset="0"/>
                </a:rPr>
                <a:t>Carrera o Programa</a:t>
              </a:r>
            </a:p>
            <a:p>
              <a:pPr algn="ctr"/>
              <a:r>
                <a:rPr lang="es-MX" b="1" dirty="0" smtClean="0">
                  <a:latin typeface="Times New Roman" panose="02020603050405020304" pitchFamily="18" charset="0"/>
                  <a:cs typeface="Times New Roman" panose="02020603050405020304" pitchFamily="18" charset="0"/>
                </a:rPr>
                <a:t>Ciudad</a:t>
              </a:r>
            </a:p>
            <a:p>
              <a:pPr algn="ctr"/>
              <a:r>
                <a:rPr lang="es-MX" b="1" dirty="0" smtClean="0">
                  <a:latin typeface="Times New Roman" panose="02020603050405020304" pitchFamily="18" charset="0"/>
                  <a:cs typeface="Times New Roman" panose="02020603050405020304" pitchFamily="18" charset="0"/>
                </a:rPr>
                <a:t>Año</a:t>
              </a:r>
              <a:endParaRPr lang="es-MX" b="1" dirty="0">
                <a:latin typeface="Times New Roman" panose="02020603050405020304" pitchFamily="18" charset="0"/>
                <a:cs typeface="Times New Roman" panose="02020603050405020304" pitchFamily="18" charset="0"/>
              </a:endParaRPr>
            </a:p>
          </p:txBody>
        </p:sp>
        <p:sp>
          <p:nvSpPr>
            <p:cNvPr id="12" name="CuadroTexto 11"/>
            <p:cNvSpPr txBox="1"/>
            <p:nvPr/>
          </p:nvSpPr>
          <p:spPr>
            <a:xfrm>
              <a:off x="3818586" y="396876"/>
              <a:ext cx="862884" cy="369332"/>
            </a:xfrm>
            <a:prstGeom prst="rect">
              <a:avLst/>
            </a:prstGeom>
            <a:noFill/>
          </p:spPr>
          <p:txBody>
            <a:bodyPr wrap="square" rtlCol="0">
              <a:spAutoFit/>
            </a:bodyPr>
            <a:lstStyle/>
            <a:p>
              <a:r>
                <a:rPr lang="es-MX" b="1" dirty="0" smtClean="0">
                  <a:latin typeface="Times New Roman" panose="02020603050405020304" pitchFamily="18" charset="0"/>
                  <a:cs typeface="Times New Roman" panose="02020603050405020304" pitchFamily="18" charset="0"/>
                </a:rPr>
                <a:t>2.5 cm</a:t>
              </a:r>
              <a:endParaRPr lang="es-MX" b="1" dirty="0">
                <a:latin typeface="Times New Roman" panose="02020603050405020304" pitchFamily="18" charset="0"/>
                <a:cs typeface="Times New Roman" panose="02020603050405020304" pitchFamily="18" charset="0"/>
              </a:endParaRPr>
            </a:p>
          </p:txBody>
        </p:sp>
        <p:cxnSp>
          <p:nvCxnSpPr>
            <p:cNvPr id="13" name="Conector recto de flecha 12"/>
            <p:cNvCxnSpPr>
              <a:stCxn id="8" idx="0"/>
            </p:cNvCxnSpPr>
            <p:nvPr/>
          </p:nvCxnSpPr>
          <p:spPr>
            <a:xfrm flipH="1">
              <a:off x="3631842" y="184290"/>
              <a:ext cx="6439" cy="49829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p:cNvCxnSpPr>
              <a:stCxn id="8" idx="2"/>
            </p:cNvCxnSpPr>
            <p:nvPr/>
          </p:nvCxnSpPr>
          <p:spPr>
            <a:xfrm flipV="1">
              <a:off x="3638281" y="6046170"/>
              <a:ext cx="0" cy="55179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p:cNvCxnSpPr/>
            <p:nvPr/>
          </p:nvCxnSpPr>
          <p:spPr>
            <a:xfrm flipH="1">
              <a:off x="5595872" y="3391129"/>
              <a:ext cx="52803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p:cNvCxnSpPr/>
            <p:nvPr/>
          </p:nvCxnSpPr>
          <p:spPr>
            <a:xfrm>
              <a:off x="1152659" y="3374095"/>
              <a:ext cx="792051" cy="1703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CuadroTexto 16"/>
            <p:cNvSpPr txBox="1"/>
            <p:nvPr/>
          </p:nvSpPr>
          <p:spPr>
            <a:xfrm>
              <a:off x="5357611" y="3392130"/>
              <a:ext cx="862884" cy="369332"/>
            </a:xfrm>
            <a:prstGeom prst="rect">
              <a:avLst/>
            </a:prstGeom>
            <a:noFill/>
          </p:spPr>
          <p:txBody>
            <a:bodyPr wrap="square" rtlCol="0">
              <a:spAutoFit/>
            </a:bodyPr>
            <a:lstStyle/>
            <a:p>
              <a:r>
                <a:rPr lang="es-MX" b="1" dirty="0" smtClean="0">
                  <a:latin typeface="Times New Roman" panose="02020603050405020304" pitchFamily="18" charset="0"/>
                  <a:cs typeface="Times New Roman" panose="02020603050405020304" pitchFamily="18" charset="0"/>
                </a:rPr>
                <a:t>2.5 cm</a:t>
              </a:r>
              <a:endParaRPr lang="es-MX" b="1" dirty="0">
                <a:latin typeface="Times New Roman" panose="02020603050405020304" pitchFamily="18" charset="0"/>
                <a:cs typeface="Times New Roman" panose="02020603050405020304" pitchFamily="18" charset="0"/>
              </a:endParaRPr>
            </a:p>
          </p:txBody>
        </p:sp>
        <p:sp>
          <p:nvSpPr>
            <p:cNvPr id="18" name="CuadroTexto 17"/>
            <p:cNvSpPr txBox="1"/>
            <p:nvPr/>
          </p:nvSpPr>
          <p:spPr>
            <a:xfrm>
              <a:off x="3638281" y="6165733"/>
              <a:ext cx="862884" cy="369332"/>
            </a:xfrm>
            <a:prstGeom prst="rect">
              <a:avLst/>
            </a:prstGeom>
            <a:noFill/>
          </p:spPr>
          <p:txBody>
            <a:bodyPr wrap="square" rtlCol="0">
              <a:spAutoFit/>
            </a:bodyPr>
            <a:lstStyle/>
            <a:p>
              <a:r>
                <a:rPr lang="es-MX" b="1" dirty="0" smtClean="0">
                  <a:latin typeface="Times New Roman" panose="02020603050405020304" pitchFamily="18" charset="0"/>
                  <a:cs typeface="Times New Roman" panose="02020603050405020304" pitchFamily="18" charset="0"/>
                </a:rPr>
                <a:t>2.5 cm</a:t>
              </a:r>
              <a:endParaRPr lang="es-MX" b="1" dirty="0">
                <a:latin typeface="Times New Roman" panose="02020603050405020304" pitchFamily="18" charset="0"/>
                <a:cs typeface="Times New Roman" panose="02020603050405020304" pitchFamily="18" charset="0"/>
              </a:endParaRPr>
            </a:p>
          </p:txBody>
        </p:sp>
        <p:sp>
          <p:nvSpPr>
            <p:cNvPr id="19" name="CuadroTexto 18"/>
            <p:cNvSpPr txBox="1"/>
            <p:nvPr/>
          </p:nvSpPr>
          <p:spPr>
            <a:xfrm>
              <a:off x="1146219" y="3392130"/>
              <a:ext cx="862884" cy="369332"/>
            </a:xfrm>
            <a:prstGeom prst="rect">
              <a:avLst/>
            </a:prstGeom>
            <a:noFill/>
          </p:spPr>
          <p:txBody>
            <a:bodyPr wrap="square" rtlCol="0">
              <a:spAutoFit/>
            </a:bodyPr>
            <a:lstStyle/>
            <a:p>
              <a:r>
                <a:rPr lang="es-MX" b="1" dirty="0" smtClean="0">
                  <a:latin typeface="Times New Roman" panose="02020603050405020304" pitchFamily="18" charset="0"/>
                  <a:cs typeface="Times New Roman" panose="02020603050405020304" pitchFamily="18" charset="0"/>
                </a:rPr>
                <a:t>3.0 cm</a:t>
              </a:r>
              <a:endParaRPr lang="es-MX" b="1"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39713528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b="1" dirty="0" smtClean="0"/>
              <a:t>Tablas</a:t>
            </a:r>
            <a:endParaRPr lang="es-MX" sz="4000" b="1" dirty="0"/>
          </a:p>
        </p:txBody>
      </p:sp>
      <p:pic>
        <p:nvPicPr>
          <p:cNvPr id="7" name="Marcador de contenido 6"/>
          <p:cNvPicPr>
            <a:picLocks noGrp="1" noChangeAspect="1"/>
          </p:cNvPicPr>
          <p:nvPr>
            <p:ph idx="1"/>
          </p:nvPr>
        </p:nvPicPr>
        <p:blipFill>
          <a:blip r:embed="rId2"/>
          <a:stretch>
            <a:fillRect/>
          </a:stretch>
        </p:blipFill>
        <p:spPr>
          <a:xfrm>
            <a:off x="2492777" y="2358301"/>
            <a:ext cx="7713540" cy="4755192"/>
          </a:xfrm>
          <a:prstGeom prst="rect">
            <a:avLst/>
          </a:prstGeom>
        </p:spPr>
      </p:pic>
    </p:spTree>
    <p:extLst>
      <p:ext uri="{BB962C8B-B14F-4D97-AF65-F5344CB8AC3E}">
        <p14:creationId xmlns:p14="http://schemas.microsoft.com/office/powerpoint/2010/main" val="16750547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la de reuniones Ion">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1434</TotalTime>
  <Words>1546</Words>
  <Application>Microsoft Office PowerPoint</Application>
  <PresentationFormat>Panorámica</PresentationFormat>
  <Paragraphs>170</Paragraphs>
  <Slides>31</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31</vt:i4>
      </vt:variant>
    </vt:vector>
  </HeadingPairs>
  <TitlesOfParts>
    <vt:vector size="38" baseType="lpstr">
      <vt:lpstr>Arial</vt:lpstr>
      <vt:lpstr>Century Gothic</vt:lpstr>
      <vt:lpstr>Courier New</vt:lpstr>
      <vt:lpstr>Times New Roman</vt:lpstr>
      <vt:lpstr>Wingdings</vt:lpstr>
      <vt:lpstr>Wingdings 3</vt:lpstr>
      <vt:lpstr>Sala de reuniones Ion</vt:lpstr>
      <vt:lpstr>Presentación de PowerPoint</vt:lpstr>
      <vt:lpstr>Contenido</vt:lpstr>
      <vt:lpstr>Presentación</vt:lpstr>
      <vt:lpstr>I. Aspectos Generales del Trabajo Escrito.</vt:lpstr>
      <vt:lpstr>Estructura del Documento tipo Tesis</vt:lpstr>
      <vt:lpstr>… Estructura Reducida</vt:lpstr>
      <vt:lpstr>Presentación de PowerPoint</vt:lpstr>
      <vt:lpstr>Portada</vt:lpstr>
      <vt:lpstr>Tablas</vt:lpstr>
      <vt:lpstr>Plagio</vt:lpstr>
      <vt:lpstr>La paráfrasis</vt:lpstr>
      <vt:lpstr>II. Referencias.</vt:lpstr>
      <vt:lpstr>Aspectos sobre las Referencias</vt:lpstr>
      <vt:lpstr>Formato de las referencias</vt:lpstr>
      <vt:lpstr>Ejemplos de referencias más comunes</vt:lpstr>
      <vt:lpstr>Presentación de PowerPoint</vt:lpstr>
      <vt:lpstr>Presentación de PowerPoint</vt:lpstr>
      <vt:lpstr>Presentación de PowerPoint</vt:lpstr>
      <vt:lpstr>IIl. Consejos de redacción.</vt:lpstr>
      <vt:lpstr>1. Escribir en tercera persona</vt:lpstr>
      <vt:lpstr>2. Utiliza un solo tipo de viñetas en todo el texto</vt:lpstr>
      <vt:lpstr>3. Los párrafos no deben tener más de 20 renglones</vt:lpstr>
      <vt:lpstr>4. Escritura de los números</vt:lpstr>
      <vt:lpstr>5. Para resaltar ideas en el texto</vt:lpstr>
      <vt:lpstr>6. Forma correcta de referirse a las décadas</vt:lpstr>
      <vt:lpstr>7. Evita abusar de los adjetivos</vt:lpstr>
      <vt:lpstr>8. Mencionar todas las tablas y figuras</vt:lpstr>
      <vt:lpstr>9. No dejar 1 renglón solo, ni al terminar ni al iniciar la página</vt:lpstr>
      <vt:lpstr>10. Utilización de subtítulos</vt:lpstr>
      <vt:lpstr>Niveles de Titulación</vt:lpstr>
      <vt:lpstr>Fuente de Consulta</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Emiliano Espinoza Miguel</dc:creator>
  <cp:lastModifiedBy>Emiliano Espinoza Miguel</cp:lastModifiedBy>
  <cp:revision>56</cp:revision>
  <dcterms:created xsi:type="dcterms:W3CDTF">2017-10-16T03:09:04Z</dcterms:created>
  <dcterms:modified xsi:type="dcterms:W3CDTF">2017-10-19T02:54:39Z</dcterms:modified>
</cp:coreProperties>
</file>