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9" r:id="rId1"/>
  </p:sldMasterIdLst>
  <p:sldIdLst>
    <p:sldId id="291" r:id="rId2"/>
    <p:sldId id="294" r:id="rId3"/>
    <p:sldId id="295" r:id="rId4"/>
    <p:sldId id="296" r:id="rId5"/>
    <p:sldId id="322" r:id="rId6"/>
    <p:sldId id="320" r:id="rId7"/>
    <p:sldId id="323" r:id="rId8"/>
    <p:sldId id="324" r:id="rId9"/>
    <p:sldId id="312" r:id="rId10"/>
    <p:sldId id="313" r:id="rId11"/>
    <p:sldId id="342" r:id="rId12"/>
    <p:sldId id="343" r:id="rId13"/>
    <p:sldId id="344" r:id="rId14"/>
    <p:sldId id="352" r:id="rId15"/>
    <p:sldId id="348" r:id="rId16"/>
    <p:sldId id="349" r:id="rId17"/>
    <p:sldId id="351" r:id="rId18"/>
    <p:sldId id="328" r:id="rId19"/>
    <p:sldId id="329" r:id="rId20"/>
    <p:sldId id="331" r:id="rId21"/>
    <p:sldId id="332" r:id="rId22"/>
    <p:sldId id="333" r:id="rId23"/>
    <p:sldId id="334" r:id="rId24"/>
    <p:sldId id="335" r:id="rId25"/>
    <p:sldId id="330" r:id="rId26"/>
    <p:sldId id="336" r:id="rId27"/>
    <p:sldId id="314" r:id="rId28"/>
    <p:sldId id="316" r:id="rId29"/>
    <p:sldId id="315" r:id="rId30"/>
    <p:sldId id="347" r:id="rId31"/>
    <p:sldId id="326" r:id="rId32"/>
    <p:sldId id="317" r:id="rId33"/>
    <p:sldId id="327" r:id="rId34"/>
    <p:sldId id="318" r:id="rId35"/>
    <p:sldId id="338" r:id="rId36"/>
    <p:sldId id="337" r:id="rId37"/>
    <p:sldId id="339" r:id="rId38"/>
    <p:sldId id="340" r:id="rId39"/>
    <p:sldId id="341" r:id="rId40"/>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0" d="100"/>
          <a:sy n="70" d="100"/>
        </p:scale>
        <p:origin x="-1386" y="-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iagrams/_rels/data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image" Target="../media/image18.png"/><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diagrams/_rels/data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image" Target="../media/image31.png"/><Relationship Id="rId5" Type="http://schemas.openxmlformats.org/officeDocument/2006/relationships/image" Target="../media/image35.png"/><Relationship Id="rId4" Type="http://schemas.openxmlformats.org/officeDocument/2006/relationships/image" Target="../media/image34.png"/></Relationships>
</file>

<file path=ppt/diagrams/_rels/drawing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image" Target="../media/image18.png"/><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diagrams/_rels/drawing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image" Target="../media/image31.png"/><Relationship Id="rId5" Type="http://schemas.openxmlformats.org/officeDocument/2006/relationships/image" Target="../media/image35.png"/><Relationship Id="rId4" Type="http://schemas.openxmlformats.org/officeDocument/2006/relationships/image" Target="../media/image34.pn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576F801-26B6-4DD0-8547-13DBFCBE79BD}" type="doc">
      <dgm:prSet loTypeId="urn:microsoft.com/office/officeart/2008/layout/VerticalCurvedList" loCatId="list" qsTypeId="urn:microsoft.com/office/officeart/2005/8/quickstyle/simple1" qsCatId="simple" csTypeId="urn:microsoft.com/office/officeart/2005/8/colors/colorful1" csCatId="colorful" phldr="1"/>
      <dgm:spPr/>
      <dgm:t>
        <a:bodyPr/>
        <a:lstStyle/>
        <a:p>
          <a:endParaRPr lang="es-MX"/>
        </a:p>
      </dgm:t>
    </dgm:pt>
    <dgm:pt modelId="{72C27DE0-CBBD-4436-A581-67B8F885DAC3}">
      <dgm:prSet custT="1"/>
      <dgm:spPr/>
      <dgm:t>
        <a:bodyPr/>
        <a:lstStyle/>
        <a:p>
          <a:r>
            <a:rPr lang="es-MX" sz="1400" dirty="0" smtClean="0"/>
            <a:t>Aquel </a:t>
          </a:r>
          <a:r>
            <a:rPr lang="es-MX" sz="1400" dirty="0" smtClean="0"/>
            <a:t>asignado a bienes, servicios títulos u otros elementos, que debe constar por escrito y de manera explícita</a:t>
          </a:r>
          <a:r>
            <a:rPr lang="es-MX" sz="1200" dirty="0" smtClean="0"/>
            <a:t>. </a:t>
          </a:r>
          <a:endParaRPr lang="es-MX" sz="1200" dirty="0"/>
        </a:p>
      </dgm:t>
    </dgm:pt>
    <dgm:pt modelId="{2C478FE7-C36F-46FA-820B-75E46E8DBF0D}" type="parTrans" cxnId="{24397C66-FAFC-4AAF-9F23-ED38A6F2DE05}">
      <dgm:prSet/>
      <dgm:spPr/>
      <dgm:t>
        <a:bodyPr/>
        <a:lstStyle/>
        <a:p>
          <a:endParaRPr lang="es-MX"/>
        </a:p>
      </dgm:t>
    </dgm:pt>
    <dgm:pt modelId="{CC43EFC4-1EEA-479A-AA67-59335E34E669}" type="sibTrans" cxnId="{24397C66-FAFC-4AAF-9F23-ED38A6F2DE05}">
      <dgm:prSet/>
      <dgm:spPr/>
      <dgm:t>
        <a:bodyPr/>
        <a:lstStyle/>
        <a:p>
          <a:endParaRPr lang="es-MX"/>
        </a:p>
      </dgm:t>
    </dgm:pt>
    <dgm:pt modelId="{CBB526BE-D771-449E-B7C0-46ACA4A974D8}">
      <dgm:prSet/>
      <dgm:spPr/>
      <dgm:t>
        <a:bodyPr/>
        <a:lstStyle/>
        <a:p>
          <a:r>
            <a:rPr lang="es-MX" dirty="0" smtClean="0"/>
            <a:t>El </a:t>
          </a:r>
          <a:r>
            <a:rPr lang="es-MX" dirty="0" smtClean="0"/>
            <a:t>valor </a:t>
          </a:r>
          <a:r>
            <a:rPr lang="es-MX" dirty="0" smtClean="0"/>
            <a:t>nominal se utiliza en varios campos, se puede distinguir dos de las más importantes acepciones de valor nominal, la financiera, que corresponde al valor que se le otorga a un título financiero, y la económica, donde el valor nominal se utiliza para las comparaciones entre magnitudes teniendo en cuenta la variación de precios.</a:t>
          </a:r>
          <a:endParaRPr lang="es-MX" dirty="0"/>
        </a:p>
      </dgm:t>
    </dgm:pt>
    <dgm:pt modelId="{D2FA8601-4F08-410F-AEE9-AACB2BA72205}" type="parTrans" cxnId="{BEC7CF7A-6DF8-4D1D-A97E-A048CDB108E1}">
      <dgm:prSet/>
      <dgm:spPr/>
      <dgm:t>
        <a:bodyPr/>
        <a:lstStyle/>
        <a:p>
          <a:endParaRPr lang="es-MX"/>
        </a:p>
      </dgm:t>
    </dgm:pt>
    <dgm:pt modelId="{B99721B6-805D-4FFB-B388-AFAC8513198F}" type="sibTrans" cxnId="{BEC7CF7A-6DF8-4D1D-A97E-A048CDB108E1}">
      <dgm:prSet/>
      <dgm:spPr/>
      <dgm:t>
        <a:bodyPr/>
        <a:lstStyle/>
        <a:p>
          <a:endParaRPr lang="es-MX"/>
        </a:p>
      </dgm:t>
    </dgm:pt>
    <dgm:pt modelId="{1F29EDC7-52FC-48E3-BA56-48DC2F5935EE}">
      <dgm:prSet/>
      <dgm:spPr/>
      <dgm:t>
        <a:bodyPr/>
        <a:lstStyle/>
        <a:p>
          <a:r>
            <a:rPr lang="es-MX" dirty="0" smtClean="0"/>
            <a:t>Por ejemplo, cuando se crea una sociedad se establece el valor nominal de una acción como la parte proporcional del capital social. Cuando un banco emite un billete o una moneda el valor que indica ese billete es su valor nominal, ya que es el valor establecido por convenio y que representa ese billete.</a:t>
          </a:r>
          <a:endParaRPr lang="es-MX" dirty="0"/>
        </a:p>
      </dgm:t>
    </dgm:pt>
    <dgm:pt modelId="{DD6D946B-0879-4F83-BB1E-F208BA42083C}" type="parTrans" cxnId="{3243F9A2-4C7D-46E2-80AF-48C6DBA4DD2D}">
      <dgm:prSet/>
      <dgm:spPr/>
      <dgm:t>
        <a:bodyPr/>
        <a:lstStyle/>
        <a:p>
          <a:endParaRPr lang="es-MX"/>
        </a:p>
      </dgm:t>
    </dgm:pt>
    <dgm:pt modelId="{276DBC29-2504-4A1E-AAFB-52B2F205AFF5}" type="sibTrans" cxnId="{3243F9A2-4C7D-46E2-80AF-48C6DBA4DD2D}">
      <dgm:prSet/>
      <dgm:spPr/>
      <dgm:t>
        <a:bodyPr/>
        <a:lstStyle/>
        <a:p>
          <a:endParaRPr lang="es-MX"/>
        </a:p>
      </dgm:t>
    </dgm:pt>
    <dgm:pt modelId="{03B2B734-5C0C-4A36-AE57-F4CA51A81139}">
      <dgm:prSet/>
      <dgm:spPr/>
      <dgm:t>
        <a:bodyPr/>
        <a:lstStyle/>
        <a:p>
          <a:r>
            <a:rPr lang="es-MX" dirty="0" smtClean="0"/>
            <a:t>Otros ejemplos de valores nominales aplicados en el día a día económico son el expresado en pagarés, acciones o participaciones de empresas, en bonos o hipotecas. También se utiliza el valor nominal para referirse al valor que está impreso en un sello. </a:t>
          </a:r>
          <a:endParaRPr lang="es-MX" dirty="0"/>
        </a:p>
      </dgm:t>
    </dgm:pt>
    <dgm:pt modelId="{77D25322-B177-43B7-A6B8-AF3F2EB885EF}" type="parTrans" cxnId="{CC84B12F-35A5-4FAB-84C7-5842DFFD3C61}">
      <dgm:prSet/>
      <dgm:spPr/>
      <dgm:t>
        <a:bodyPr/>
        <a:lstStyle/>
        <a:p>
          <a:endParaRPr lang="es-MX"/>
        </a:p>
      </dgm:t>
    </dgm:pt>
    <dgm:pt modelId="{F5720316-9411-47F4-A685-12826DFB6CB6}" type="sibTrans" cxnId="{CC84B12F-35A5-4FAB-84C7-5842DFFD3C61}">
      <dgm:prSet/>
      <dgm:spPr/>
      <dgm:t>
        <a:bodyPr/>
        <a:lstStyle/>
        <a:p>
          <a:endParaRPr lang="es-MX"/>
        </a:p>
      </dgm:t>
    </dgm:pt>
    <dgm:pt modelId="{7018BE2B-365F-4B4E-B0F5-A43146D0B3F3}" type="pres">
      <dgm:prSet presAssocID="{1576F801-26B6-4DD0-8547-13DBFCBE79BD}" presName="Name0" presStyleCnt="0">
        <dgm:presLayoutVars>
          <dgm:chMax val="7"/>
          <dgm:chPref val="7"/>
          <dgm:dir/>
        </dgm:presLayoutVars>
      </dgm:prSet>
      <dgm:spPr/>
      <dgm:t>
        <a:bodyPr/>
        <a:lstStyle/>
        <a:p>
          <a:endParaRPr lang="es-MX"/>
        </a:p>
      </dgm:t>
    </dgm:pt>
    <dgm:pt modelId="{D9B8AFD7-C0B7-41FD-8925-499E7EC3FA21}" type="pres">
      <dgm:prSet presAssocID="{1576F801-26B6-4DD0-8547-13DBFCBE79BD}" presName="Name1" presStyleCnt="0"/>
      <dgm:spPr/>
    </dgm:pt>
    <dgm:pt modelId="{CDBDAC52-07FF-42B6-9B9D-F364361133C7}" type="pres">
      <dgm:prSet presAssocID="{1576F801-26B6-4DD0-8547-13DBFCBE79BD}" presName="cycle" presStyleCnt="0"/>
      <dgm:spPr/>
    </dgm:pt>
    <dgm:pt modelId="{9B1FA0D4-EEED-4CFC-A2DD-8A5B4EEF0C6D}" type="pres">
      <dgm:prSet presAssocID="{1576F801-26B6-4DD0-8547-13DBFCBE79BD}" presName="srcNode" presStyleLbl="node1" presStyleIdx="0" presStyleCnt="4"/>
      <dgm:spPr/>
    </dgm:pt>
    <dgm:pt modelId="{21D47A5D-CED4-4745-AFBC-1988F2F61CAA}" type="pres">
      <dgm:prSet presAssocID="{1576F801-26B6-4DD0-8547-13DBFCBE79BD}" presName="conn" presStyleLbl="parChTrans1D2" presStyleIdx="0" presStyleCnt="1"/>
      <dgm:spPr/>
      <dgm:t>
        <a:bodyPr/>
        <a:lstStyle/>
        <a:p>
          <a:endParaRPr lang="es-MX"/>
        </a:p>
      </dgm:t>
    </dgm:pt>
    <dgm:pt modelId="{3F65F012-DA78-42FE-AA1B-53EBF9C44E0D}" type="pres">
      <dgm:prSet presAssocID="{1576F801-26B6-4DD0-8547-13DBFCBE79BD}" presName="extraNode" presStyleLbl="node1" presStyleIdx="0" presStyleCnt="4"/>
      <dgm:spPr/>
    </dgm:pt>
    <dgm:pt modelId="{5A2B2925-CEC8-40F7-87BF-F4E36147F33C}" type="pres">
      <dgm:prSet presAssocID="{1576F801-26B6-4DD0-8547-13DBFCBE79BD}" presName="dstNode" presStyleLbl="node1" presStyleIdx="0" presStyleCnt="4"/>
      <dgm:spPr/>
    </dgm:pt>
    <dgm:pt modelId="{6CCE0E6C-ADF4-478A-B77A-68CEC3F740D9}" type="pres">
      <dgm:prSet presAssocID="{72C27DE0-CBBD-4436-A581-67B8F885DAC3}" presName="text_1" presStyleLbl="node1" presStyleIdx="0" presStyleCnt="4" custScaleY="126141">
        <dgm:presLayoutVars>
          <dgm:bulletEnabled val="1"/>
        </dgm:presLayoutVars>
      </dgm:prSet>
      <dgm:spPr/>
      <dgm:t>
        <a:bodyPr/>
        <a:lstStyle/>
        <a:p>
          <a:endParaRPr lang="es-MX"/>
        </a:p>
      </dgm:t>
    </dgm:pt>
    <dgm:pt modelId="{676FF486-70E2-4FAA-A8FD-5CF063F9460C}" type="pres">
      <dgm:prSet presAssocID="{72C27DE0-CBBD-4436-A581-67B8F885DAC3}" presName="accent_1" presStyleCnt="0"/>
      <dgm:spPr/>
    </dgm:pt>
    <dgm:pt modelId="{7E0B1B83-BD7E-49AA-9EE6-614317BAD095}" type="pres">
      <dgm:prSet presAssocID="{72C27DE0-CBBD-4436-A581-67B8F885DAC3}" presName="accentRepeatNode" presStyleLbl="solidFgAcc1" presStyleIdx="0" presStyleCnt="4"/>
      <dgm:spPr/>
    </dgm:pt>
    <dgm:pt modelId="{D06B76E6-62DB-45E8-83CE-4F44A7E83A3F}" type="pres">
      <dgm:prSet presAssocID="{CBB526BE-D771-449E-B7C0-46ACA4A974D8}" presName="text_2" presStyleLbl="node1" presStyleIdx="1" presStyleCnt="4" custScaleY="127363">
        <dgm:presLayoutVars>
          <dgm:bulletEnabled val="1"/>
        </dgm:presLayoutVars>
      </dgm:prSet>
      <dgm:spPr/>
      <dgm:t>
        <a:bodyPr/>
        <a:lstStyle/>
        <a:p>
          <a:endParaRPr lang="es-MX"/>
        </a:p>
      </dgm:t>
    </dgm:pt>
    <dgm:pt modelId="{9F7598DD-D011-4BAE-8073-DA7B34CDBCCD}" type="pres">
      <dgm:prSet presAssocID="{CBB526BE-D771-449E-B7C0-46ACA4A974D8}" presName="accent_2" presStyleCnt="0"/>
      <dgm:spPr/>
    </dgm:pt>
    <dgm:pt modelId="{D7B67752-E287-4C2F-9C74-27C5E52B9CE6}" type="pres">
      <dgm:prSet presAssocID="{CBB526BE-D771-449E-B7C0-46ACA4A974D8}" presName="accentRepeatNode" presStyleLbl="solidFgAcc1" presStyleIdx="1" presStyleCnt="4"/>
      <dgm:spPr/>
    </dgm:pt>
    <dgm:pt modelId="{155BFE40-36A1-492E-B852-F0E43390AAD1}" type="pres">
      <dgm:prSet presAssocID="{1F29EDC7-52FC-48E3-BA56-48DC2F5935EE}" presName="text_3" presStyleLbl="node1" presStyleIdx="2" presStyleCnt="4">
        <dgm:presLayoutVars>
          <dgm:bulletEnabled val="1"/>
        </dgm:presLayoutVars>
      </dgm:prSet>
      <dgm:spPr/>
      <dgm:t>
        <a:bodyPr/>
        <a:lstStyle/>
        <a:p>
          <a:endParaRPr lang="es-MX"/>
        </a:p>
      </dgm:t>
    </dgm:pt>
    <dgm:pt modelId="{B4C47CC1-3541-442E-8FA2-BF6561FB4ABA}" type="pres">
      <dgm:prSet presAssocID="{1F29EDC7-52FC-48E3-BA56-48DC2F5935EE}" presName="accent_3" presStyleCnt="0"/>
      <dgm:spPr/>
    </dgm:pt>
    <dgm:pt modelId="{00E7CB08-0757-4D63-A3B8-54D409D21A6C}" type="pres">
      <dgm:prSet presAssocID="{1F29EDC7-52FC-48E3-BA56-48DC2F5935EE}" presName="accentRepeatNode" presStyleLbl="solidFgAcc1" presStyleIdx="2" presStyleCnt="4"/>
      <dgm:spPr/>
    </dgm:pt>
    <dgm:pt modelId="{76E0B451-1F32-47FD-8440-89D3E2FF65BC}" type="pres">
      <dgm:prSet presAssocID="{03B2B734-5C0C-4A36-AE57-F4CA51A81139}" presName="text_4" presStyleLbl="node1" presStyleIdx="3" presStyleCnt="4">
        <dgm:presLayoutVars>
          <dgm:bulletEnabled val="1"/>
        </dgm:presLayoutVars>
      </dgm:prSet>
      <dgm:spPr/>
      <dgm:t>
        <a:bodyPr/>
        <a:lstStyle/>
        <a:p>
          <a:endParaRPr lang="es-MX"/>
        </a:p>
      </dgm:t>
    </dgm:pt>
    <dgm:pt modelId="{C4E7B512-73D1-4A7A-B8C5-3EBC86D29957}" type="pres">
      <dgm:prSet presAssocID="{03B2B734-5C0C-4A36-AE57-F4CA51A81139}" presName="accent_4" presStyleCnt="0"/>
      <dgm:spPr/>
    </dgm:pt>
    <dgm:pt modelId="{9D4569E0-CDFB-4270-9FE9-EA7778B9999C}" type="pres">
      <dgm:prSet presAssocID="{03B2B734-5C0C-4A36-AE57-F4CA51A81139}" presName="accentRepeatNode" presStyleLbl="solidFgAcc1" presStyleIdx="3" presStyleCnt="4"/>
      <dgm:spPr/>
    </dgm:pt>
  </dgm:ptLst>
  <dgm:cxnLst>
    <dgm:cxn modelId="{3243F9A2-4C7D-46E2-80AF-48C6DBA4DD2D}" srcId="{1576F801-26B6-4DD0-8547-13DBFCBE79BD}" destId="{1F29EDC7-52FC-48E3-BA56-48DC2F5935EE}" srcOrd="2" destOrd="0" parTransId="{DD6D946B-0879-4F83-BB1E-F208BA42083C}" sibTransId="{276DBC29-2504-4A1E-AAFB-52B2F205AFF5}"/>
    <dgm:cxn modelId="{CC84B12F-35A5-4FAB-84C7-5842DFFD3C61}" srcId="{1576F801-26B6-4DD0-8547-13DBFCBE79BD}" destId="{03B2B734-5C0C-4A36-AE57-F4CA51A81139}" srcOrd="3" destOrd="0" parTransId="{77D25322-B177-43B7-A6B8-AF3F2EB885EF}" sibTransId="{F5720316-9411-47F4-A685-12826DFB6CB6}"/>
    <dgm:cxn modelId="{24397C66-FAFC-4AAF-9F23-ED38A6F2DE05}" srcId="{1576F801-26B6-4DD0-8547-13DBFCBE79BD}" destId="{72C27DE0-CBBD-4436-A581-67B8F885DAC3}" srcOrd="0" destOrd="0" parTransId="{2C478FE7-C36F-46FA-820B-75E46E8DBF0D}" sibTransId="{CC43EFC4-1EEA-479A-AA67-59335E34E669}"/>
    <dgm:cxn modelId="{69935F43-F325-4E22-B7C4-5BF64219DDA5}" type="presOf" srcId="{1576F801-26B6-4DD0-8547-13DBFCBE79BD}" destId="{7018BE2B-365F-4B4E-B0F5-A43146D0B3F3}" srcOrd="0" destOrd="0" presId="urn:microsoft.com/office/officeart/2008/layout/VerticalCurvedList"/>
    <dgm:cxn modelId="{BEC7CF7A-6DF8-4D1D-A97E-A048CDB108E1}" srcId="{1576F801-26B6-4DD0-8547-13DBFCBE79BD}" destId="{CBB526BE-D771-449E-B7C0-46ACA4A974D8}" srcOrd="1" destOrd="0" parTransId="{D2FA8601-4F08-410F-AEE9-AACB2BA72205}" sibTransId="{B99721B6-805D-4FFB-B388-AFAC8513198F}"/>
    <dgm:cxn modelId="{3072CD3D-2541-4111-B0EF-18306F84579F}" type="presOf" srcId="{1F29EDC7-52FC-48E3-BA56-48DC2F5935EE}" destId="{155BFE40-36A1-492E-B852-F0E43390AAD1}" srcOrd="0" destOrd="0" presId="urn:microsoft.com/office/officeart/2008/layout/VerticalCurvedList"/>
    <dgm:cxn modelId="{785E82B8-FDB6-46DA-974D-D26DA5F1E868}" type="presOf" srcId="{72C27DE0-CBBD-4436-A581-67B8F885DAC3}" destId="{6CCE0E6C-ADF4-478A-B77A-68CEC3F740D9}" srcOrd="0" destOrd="0" presId="urn:microsoft.com/office/officeart/2008/layout/VerticalCurvedList"/>
    <dgm:cxn modelId="{6BA12592-9BDC-4611-BD86-4AC9874E3129}" type="presOf" srcId="{CC43EFC4-1EEA-479A-AA67-59335E34E669}" destId="{21D47A5D-CED4-4745-AFBC-1988F2F61CAA}" srcOrd="0" destOrd="0" presId="urn:microsoft.com/office/officeart/2008/layout/VerticalCurvedList"/>
    <dgm:cxn modelId="{4F32626D-D57A-45D0-9C0F-B3D3C1562C17}" type="presOf" srcId="{CBB526BE-D771-449E-B7C0-46ACA4A974D8}" destId="{D06B76E6-62DB-45E8-83CE-4F44A7E83A3F}" srcOrd="0" destOrd="0" presId="urn:microsoft.com/office/officeart/2008/layout/VerticalCurvedList"/>
    <dgm:cxn modelId="{59BE750D-7C11-45B1-8113-3FC3A1FF98F7}" type="presOf" srcId="{03B2B734-5C0C-4A36-AE57-F4CA51A81139}" destId="{76E0B451-1F32-47FD-8440-89D3E2FF65BC}" srcOrd="0" destOrd="0" presId="urn:microsoft.com/office/officeart/2008/layout/VerticalCurvedList"/>
    <dgm:cxn modelId="{38B638D7-0E07-43ED-84BC-DFEC3BAE32BB}" type="presParOf" srcId="{7018BE2B-365F-4B4E-B0F5-A43146D0B3F3}" destId="{D9B8AFD7-C0B7-41FD-8925-499E7EC3FA21}" srcOrd="0" destOrd="0" presId="urn:microsoft.com/office/officeart/2008/layout/VerticalCurvedList"/>
    <dgm:cxn modelId="{8B147675-CABE-4F2C-BA69-C5D5709DED88}" type="presParOf" srcId="{D9B8AFD7-C0B7-41FD-8925-499E7EC3FA21}" destId="{CDBDAC52-07FF-42B6-9B9D-F364361133C7}" srcOrd="0" destOrd="0" presId="urn:microsoft.com/office/officeart/2008/layout/VerticalCurvedList"/>
    <dgm:cxn modelId="{C9BB13BB-2551-4CA2-8BDF-4669DFFB4C00}" type="presParOf" srcId="{CDBDAC52-07FF-42B6-9B9D-F364361133C7}" destId="{9B1FA0D4-EEED-4CFC-A2DD-8A5B4EEF0C6D}" srcOrd="0" destOrd="0" presId="urn:microsoft.com/office/officeart/2008/layout/VerticalCurvedList"/>
    <dgm:cxn modelId="{D29C57CD-E57F-453D-8CEF-1DB680CD19E7}" type="presParOf" srcId="{CDBDAC52-07FF-42B6-9B9D-F364361133C7}" destId="{21D47A5D-CED4-4745-AFBC-1988F2F61CAA}" srcOrd="1" destOrd="0" presId="urn:microsoft.com/office/officeart/2008/layout/VerticalCurvedList"/>
    <dgm:cxn modelId="{60CD945E-8C53-455E-BA0B-B54B32CCE9ED}" type="presParOf" srcId="{CDBDAC52-07FF-42B6-9B9D-F364361133C7}" destId="{3F65F012-DA78-42FE-AA1B-53EBF9C44E0D}" srcOrd="2" destOrd="0" presId="urn:microsoft.com/office/officeart/2008/layout/VerticalCurvedList"/>
    <dgm:cxn modelId="{762488E2-4A90-4711-AC4B-3E5BA3686B25}" type="presParOf" srcId="{CDBDAC52-07FF-42B6-9B9D-F364361133C7}" destId="{5A2B2925-CEC8-40F7-87BF-F4E36147F33C}" srcOrd="3" destOrd="0" presId="urn:microsoft.com/office/officeart/2008/layout/VerticalCurvedList"/>
    <dgm:cxn modelId="{8A17BD34-EA37-4927-947D-6C97BD614623}" type="presParOf" srcId="{D9B8AFD7-C0B7-41FD-8925-499E7EC3FA21}" destId="{6CCE0E6C-ADF4-478A-B77A-68CEC3F740D9}" srcOrd="1" destOrd="0" presId="urn:microsoft.com/office/officeart/2008/layout/VerticalCurvedList"/>
    <dgm:cxn modelId="{E095C21C-680B-4B9D-85ED-0BE1BCF909A2}" type="presParOf" srcId="{D9B8AFD7-C0B7-41FD-8925-499E7EC3FA21}" destId="{676FF486-70E2-4FAA-A8FD-5CF063F9460C}" srcOrd="2" destOrd="0" presId="urn:microsoft.com/office/officeart/2008/layout/VerticalCurvedList"/>
    <dgm:cxn modelId="{E0CFD1DE-A606-40CB-BAD9-669509964E48}" type="presParOf" srcId="{676FF486-70E2-4FAA-A8FD-5CF063F9460C}" destId="{7E0B1B83-BD7E-49AA-9EE6-614317BAD095}" srcOrd="0" destOrd="0" presId="urn:microsoft.com/office/officeart/2008/layout/VerticalCurvedList"/>
    <dgm:cxn modelId="{095430AB-0E50-4DCC-B9E3-905D39065351}" type="presParOf" srcId="{D9B8AFD7-C0B7-41FD-8925-499E7EC3FA21}" destId="{D06B76E6-62DB-45E8-83CE-4F44A7E83A3F}" srcOrd="3" destOrd="0" presId="urn:microsoft.com/office/officeart/2008/layout/VerticalCurvedList"/>
    <dgm:cxn modelId="{F781FF6E-66C4-4034-BDC2-357873F31CA8}" type="presParOf" srcId="{D9B8AFD7-C0B7-41FD-8925-499E7EC3FA21}" destId="{9F7598DD-D011-4BAE-8073-DA7B34CDBCCD}" srcOrd="4" destOrd="0" presId="urn:microsoft.com/office/officeart/2008/layout/VerticalCurvedList"/>
    <dgm:cxn modelId="{02F67319-9654-4B83-8417-C626C7B6EA78}" type="presParOf" srcId="{9F7598DD-D011-4BAE-8073-DA7B34CDBCCD}" destId="{D7B67752-E287-4C2F-9C74-27C5E52B9CE6}" srcOrd="0" destOrd="0" presId="urn:microsoft.com/office/officeart/2008/layout/VerticalCurvedList"/>
    <dgm:cxn modelId="{A479158A-05F1-4077-9E64-71B2152F323F}" type="presParOf" srcId="{D9B8AFD7-C0B7-41FD-8925-499E7EC3FA21}" destId="{155BFE40-36A1-492E-B852-F0E43390AAD1}" srcOrd="5" destOrd="0" presId="urn:microsoft.com/office/officeart/2008/layout/VerticalCurvedList"/>
    <dgm:cxn modelId="{87EE8226-2BCB-415A-8927-17C0C0CC7AD0}" type="presParOf" srcId="{D9B8AFD7-C0B7-41FD-8925-499E7EC3FA21}" destId="{B4C47CC1-3541-442E-8FA2-BF6561FB4ABA}" srcOrd="6" destOrd="0" presId="urn:microsoft.com/office/officeart/2008/layout/VerticalCurvedList"/>
    <dgm:cxn modelId="{3605360E-566F-492B-B82F-E37C01708513}" type="presParOf" srcId="{B4C47CC1-3541-442E-8FA2-BF6561FB4ABA}" destId="{00E7CB08-0757-4D63-A3B8-54D409D21A6C}" srcOrd="0" destOrd="0" presId="urn:microsoft.com/office/officeart/2008/layout/VerticalCurvedList"/>
    <dgm:cxn modelId="{7C2769E9-4761-42D7-A082-1E3DBDC6A2F2}" type="presParOf" srcId="{D9B8AFD7-C0B7-41FD-8925-499E7EC3FA21}" destId="{76E0B451-1F32-47FD-8440-89D3E2FF65BC}" srcOrd="7" destOrd="0" presId="urn:microsoft.com/office/officeart/2008/layout/VerticalCurvedList"/>
    <dgm:cxn modelId="{4782B6CC-4725-4439-91B2-EC6207F838AD}" type="presParOf" srcId="{D9B8AFD7-C0B7-41FD-8925-499E7EC3FA21}" destId="{C4E7B512-73D1-4A7A-B8C5-3EBC86D29957}" srcOrd="8" destOrd="0" presId="urn:microsoft.com/office/officeart/2008/layout/VerticalCurvedList"/>
    <dgm:cxn modelId="{7BE9953A-0409-460B-8768-78910BFBC332}" type="presParOf" srcId="{C4E7B512-73D1-4A7A-B8C5-3EBC86D29957}" destId="{9D4569E0-CDFB-4270-9FE9-EA7778B9999C}"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03D34A3-DF23-4271-AA23-C514E5D2F9A3}"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s-MX"/>
        </a:p>
      </dgm:t>
    </dgm:pt>
    <dgm:pt modelId="{36E2D483-B5EC-47D9-9B25-55B868B64135}">
      <dgm:prSet/>
      <dgm:spPr/>
      <dgm:t>
        <a:bodyPr/>
        <a:lstStyle/>
        <a:p>
          <a:r>
            <a:rPr lang="es-MX" dirty="0" smtClean="0"/>
            <a:t>Como </a:t>
          </a:r>
          <a:r>
            <a:rPr lang="es-MX" dirty="0" smtClean="0"/>
            <a:t>una magnitud económica que expresa el valor de un bien, título o servicio en el momento que se transfiere. </a:t>
          </a:r>
        </a:p>
      </dgm:t>
    </dgm:pt>
    <dgm:pt modelId="{A78A87A6-F8C7-4930-8936-B942AC2D6DF8}" type="parTrans" cxnId="{198B2FF4-AD0F-458C-98F8-D24896B9E224}">
      <dgm:prSet/>
      <dgm:spPr/>
      <dgm:t>
        <a:bodyPr/>
        <a:lstStyle/>
        <a:p>
          <a:endParaRPr lang="es-MX"/>
        </a:p>
      </dgm:t>
    </dgm:pt>
    <dgm:pt modelId="{3E12D279-F008-45D2-80C0-241AE7ABF2F6}" type="sibTrans" cxnId="{198B2FF4-AD0F-458C-98F8-D24896B9E224}">
      <dgm:prSet/>
      <dgm:spPr/>
      <dgm:t>
        <a:bodyPr/>
        <a:lstStyle/>
        <a:p>
          <a:endParaRPr lang="es-MX"/>
        </a:p>
      </dgm:t>
    </dgm:pt>
    <dgm:pt modelId="{A63EE5FB-3C44-432C-87A4-ADCB27211687}">
      <dgm:prSet/>
      <dgm:spPr/>
      <dgm:t>
        <a:bodyPr/>
        <a:lstStyle/>
        <a:p>
          <a:pPr algn="just"/>
          <a:r>
            <a:rPr lang="es-MX" dirty="0" smtClean="0"/>
            <a:t>Sirve  como método de valoración de magnitudes económicas teniendo en cuenta determinado año base o de referencia, permitiendo y analizar estudiar fenómenos de crecimiento o decrecimiento de dichos valores.</a:t>
          </a:r>
          <a:endParaRPr lang="es-MX" dirty="0"/>
        </a:p>
      </dgm:t>
    </dgm:pt>
    <dgm:pt modelId="{0BACC520-8E59-4B09-874F-B2B9E0F749FC}" type="parTrans" cxnId="{07C00140-AAFB-4368-B590-67E312B54654}">
      <dgm:prSet/>
      <dgm:spPr/>
      <dgm:t>
        <a:bodyPr/>
        <a:lstStyle/>
        <a:p>
          <a:endParaRPr lang="es-MX"/>
        </a:p>
      </dgm:t>
    </dgm:pt>
    <dgm:pt modelId="{8CC8B6AE-C753-4F86-A328-209F9815808C}" type="sibTrans" cxnId="{07C00140-AAFB-4368-B590-67E312B54654}">
      <dgm:prSet/>
      <dgm:spPr/>
      <dgm:t>
        <a:bodyPr/>
        <a:lstStyle/>
        <a:p>
          <a:endParaRPr lang="es-MX"/>
        </a:p>
      </dgm:t>
    </dgm:pt>
    <dgm:pt modelId="{865AC420-7A02-4D19-A4D6-38D69764C6AE}">
      <dgm:prSet/>
      <dgm:spPr/>
      <dgm:t>
        <a:bodyPr/>
        <a:lstStyle/>
        <a:p>
          <a:pPr algn="just"/>
          <a:r>
            <a:rPr lang="es-MX" dirty="0" smtClean="0"/>
            <a:t>El  valor real aplicado a títulos, valores o bienes, se define el valor real como una cierta cantidad de dinero que se paga por uno de estos en el mercado en cierto momento.</a:t>
          </a:r>
          <a:endParaRPr lang="es-MX" dirty="0"/>
        </a:p>
      </dgm:t>
    </dgm:pt>
    <dgm:pt modelId="{796276EA-F081-4427-B944-E9ABF100AADE}" type="parTrans" cxnId="{4040AD7D-B384-4448-81EE-0C84A457ECB6}">
      <dgm:prSet/>
      <dgm:spPr/>
      <dgm:t>
        <a:bodyPr/>
        <a:lstStyle/>
        <a:p>
          <a:endParaRPr lang="es-MX"/>
        </a:p>
      </dgm:t>
    </dgm:pt>
    <dgm:pt modelId="{E494D9E2-383E-4034-8C49-512F77920264}" type="sibTrans" cxnId="{4040AD7D-B384-4448-81EE-0C84A457ECB6}">
      <dgm:prSet/>
      <dgm:spPr/>
      <dgm:t>
        <a:bodyPr/>
        <a:lstStyle/>
        <a:p>
          <a:endParaRPr lang="es-MX"/>
        </a:p>
      </dgm:t>
    </dgm:pt>
    <dgm:pt modelId="{BD656DCC-1D87-4CAE-966E-343609B9CF83}" type="pres">
      <dgm:prSet presAssocID="{303D34A3-DF23-4271-AA23-C514E5D2F9A3}" presName="Name0" presStyleCnt="0">
        <dgm:presLayoutVars>
          <dgm:chMax val="7"/>
          <dgm:chPref val="7"/>
          <dgm:dir/>
        </dgm:presLayoutVars>
      </dgm:prSet>
      <dgm:spPr/>
      <dgm:t>
        <a:bodyPr/>
        <a:lstStyle/>
        <a:p>
          <a:endParaRPr lang="es-MX"/>
        </a:p>
      </dgm:t>
    </dgm:pt>
    <dgm:pt modelId="{18A09620-1919-4605-A76F-B8A90C8846BC}" type="pres">
      <dgm:prSet presAssocID="{303D34A3-DF23-4271-AA23-C514E5D2F9A3}" presName="Name1" presStyleCnt="0"/>
      <dgm:spPr/>
    </dgm:pt>
    <dgm:pt modelId="{85C49F2B-B392-4290-A98F-66957061993F}" type="pres">
      <dgm:prSet presAssocID="{303D34A3-DF23-4271-AA23-C514E5D2F9A3}" presName="cycle" presStyleCnt="0"/>
      <dgm:spPr/>
    </dgm:pt>
    <dgm:pt modelId="{C605E92D-BA9A-4100-9EC9-D6EC13D92E40}" type="pres">
      <dgm:prSet presAssocID="{303D34A3-DF23-4271-AA23-C514E5D2F9A3}" presName="srcNode" presStyleLbl="node1" presStyleIdx="0" presStyleCnt="3"/>
      <dgm:spPr/>
    </dgm:pt>
    <dgm:pt modelId="{B3771F36-8639-4290-95AB-C56EA87D4CA9}" type="pres">
      <dgm:prSet presAssocID="{303D34A3-DF23-4271-AA23-C514E5D2F9A3}" presName="conn" presStyleLbl="parChTrans1D2" presStyleIdx="0" presStyleCnt="1"/>
      <dgm:spPr/>
      <dgm:t>
        <a:bodyPr/>
        <a:lstStyle/>
        <a:p>
          <a:endParaRPr lang="es-MX"/>
        </a:p>
      </dgm:t>
    </dgm:pt>
    <dgm:pt modelId="{D7A6753F-1A07-49C9-AA84-4B313BA3312A}" type="pres">
      <dgm:prSet presAssocID="{303D34A3-DF23-4271-AA23-C514E5D2F9A3}" presName="extraNode" presStyleLbl="node1" presStyleIdx="0" presStyleCnt="3"/>
      <dgm:spPr/>
    </dgm:pt>
    <dgm:pt modelId="{8EDAA277-0556-420C-A7B2-AA20CEA2958D}" type="pres">
      <dgm:prSet presAssocID="{303D34A3-DF23-4271-AA23-C514E5D2F9A3}" presName="dstNode" presStyleLbl="node1" presStyleIdx="0" presStyleCnt="3"/>
      <dgm:spPr/>
    </dgm:pt>
    <dgm:pt modelId="{5153B594-285C-4C7C-B8ED-CE4E708D4610}" type="pres">
      <dgm:prSet presAssocID="{36E2D483-B5EC-47D9-9B25-55B868B64135}" presName="text_1" presStyleLbl="node1" presStyleIdx="0" presStyleCnt="3">
        <dgm:presLayoutVars>
          <dgm:bulletEnabled val="1"/>
        </dgm:presLayoutVars>
      </dgm:prSet>
      <dgm:spPr/>
      <dgm:t>
        <a:bodyPr/>
        <a:lstStyle/>
        <a:p>
          <a:endParaRPr lang="es-MX"/>
        </a:p>
      </dgm:t>
    </dgm:pt>
    <dgm:pt modelId="{EB0AD16A-9A6C-4D74-8F7B-84AB61EDF96E}" type="pres">
      <dgm:prSet presAssocID="{36E2D483-B5EC-47D9-9B25-55B868B64135}" presName="accent_1" presStyleCnt="0"/>
      <dgm:spPr/>
    </dgm:pt>
    <dgm:pt modelId="{EE67AC68-448D-4345-834B-918C2B5D1224}" type="pres">
      <dgm:prSet presAssocID="{36E2D483-B5EC-47D9-9B25-55B868B64135}" presName="accentRepeatNode" presStyleLbl="solidFgAcc1" presStyleIdx="0" presStyleCnt="3"/>
      <dgm:spPr/>
    </dgm:pt>
    <dgm:pt modelId="{A817752B-A068-46B3-A188-2A23124B77A6}" type="pres">
      <dgm:prSet presAssocID="{A63EE5FB-3C44-432C-87A4-ADCB27211687}" presName="text_2" presStyleLbl="node1" presStyleIdx="1" presStyleCnt="3">
        <dgm:presLayoutVars>
          <dgm:bulletEnabled val="1"/>
        </dgm:presLayoutVars>
      </dgm:prSet>
      <dgm:spPr/>
      <dgm:t>
        <a:bodyPr/>
        <a:lstStyle/>
        <a:p>
          <a:endParaRPr lang="es-MX"/>
        </a:p>
      </dgm:t>
    </dgm:pt>
    <dgm:pt modelId="{95466F3A-0800-4914-8A93-494557CCF015}" type="pres">
      <dgm:prSet presAssocID="{A63EE5FB-3C44-432C-87A4-ADCB27211687}" presName="accent_2" presStyleCnt="0"/>
      <dgm:spPr/>
    </dgm:pt>
    <dgm:pt modelId="{1F91748E-AB7C-465F-8758-9C18080E0569}" type="pres">
      <dgm:prSet presAssocID="{A63EE5FB-3C44-432C-87A4-ADCB27211687}" presName="accentRepeatNode" presStyleLbl="solidFgAcc1" presStyleIdx="1" presStyleCnt="3"/>
      <dgm:spPr/>
    </dgm:pt>
    <dgm:pt modelId="{FA5D2544-6C21-494B-821C-AF36E9ED8475}" type="pres">
      <dgm:prSet presAssocID="{865AC420-7A02-4D19-A4D6-38D69764C6AE}" presName="text_3" presStyleLbl="node1" presStyleIdx="2" presStyleCnt="3">
        <dgm:presLayoutVars>
          <dgm:bulletEnabled val="1"/>
        </dgm:presLayoutVars>
      </dgm:prSet>
      <dgm:spPr/>
      <dgm:t>
        <a:bodyPr/>
        <a:lstStyle/>
        <a:p>
          <a:endParaRPr lang="es-MX"/>
        </a:p>
      </dgm:t>
    </dgm:pt>
    <dgm:pt modelId="{F1351724-B63A-4845-BB04-3C9FFD1A3AD2}" type="pres">
      <dgm:prSet presAssocID="{865AC420-7A02-4D19-A4D6-38D69764C6AE}" presName="accent_3" presStyleCnt="0"/>
      <dgm:spPr/>
    </dgm:pt>
    <dgm:pt modelId="{0982E0F2-028B-4CE1-9F9B-43EFDC683265}" type="pres">
      <dgm:prSet presAssocID="{865AC420-7A02-4D19-A4D6-38D69764C6AE}" presName="accentRepeatNode" presStyleLbl="solidFgAcc1" presStyleIdx="2" presStyleCnt="3"/>
      <dgm:spPr/>
    </dgm:pt>
  </dgm:ptLst>
  <dgm:cxnLst>
    <dgm:cxn modelId="{07C00140-AAFB-4368-B590-67E312B54654}" srcId="{303D34A3-DF23-4271-AA23-C514E5D2F9A3}" destId="{A63EE5FB-3C44-432C-87A4-ADCB27211687}" srcOrd="1" destOrd="0" parTransId="{0BACC520-8E59-4B09-874F-B2B9E0F749FC}" sibTransId="{8CC8B6AE-C753-4F86-A328-209F9815808C}"/>
    <dgm:cxn modelId="{D1DFEBED-16AF-43A5-B4F7-B25A39208F18}" type="presOf" srcId="{865AC420-7A02-4D19-A4D6-38D69764C6AE}" destId="{FA5D2544-6C21-494B-821C-AF36E9ED8475}" srcOrd="0" destOrd="0" presId="urn:microsoft.com/office/officeart/2008/layout/VerticalCurvedList"/>
    <dgm:cxn modelId="{B0521111-AFAC-421E-A9F4-A0A4EE15FAF1}" type="presOf" srcId="{36E2D483-B5EC-47D9-9B25-55B868B64135}" destId="{5153B594-285C-4C7C-B8ED-CE4E708D4610}" srcOrd="0" destOrd="0" presId="urn:microsoft.com/office/officeart/2008/layout/VerticalCurvedList"/>
    <dgm:cxn modelId="{D57D2C6F-C4E8-4CA9-81F1-AB0FA198A984}" type="presOf" srcId="{303D34A3-DF23-4271-AA23-C514E5D2F9A3}" destId="{BD656DCC-1D87-4CAE-966E-343609B9CF83}" srcOrd="0" destOrd="0" presId="urn:microsoft.com/office/officeart/2008/layout/VerticalCurvedList"/>
    <dgm:cxn modelId="{5AC15034-74F5-4E1E-8FAE-ED4BC509DDEA}" type="presOf" srcId="{3E12D279-F008-45D2-80C0-241AE7ABF2F6}" destId="{B3771F36-8639-4290-95AB-C56EA87D4CA9}" srcOrd="0" destOrd="0" presId="urn:microsoft.com/office/officeart/2008/layout/VerticalCurvedList"/>
    <dgm:cxn modelId="{198B2FF4-AD0F-458C-98F8-D24896B9E224}" srcId="{303D34A3-DF23-4271-AA23-C514E5D2F9A3}" destId="{36E2D483-B5EC-47D9-9B25-55B868B64135}" srcOrd="0" destOrd="0" parTransId="{A78A87A6-F8C7-4930-8936-B942AC2D6DF8}" sibTransId="{3E12D279-F008-45D2-80C0-241AE7ABF2F6}"/>
    <dgm:cxn modelId="{4040AD7D-B384-4448-81EE-0C84A457ECB6}" srcId="{303D34A3-DF23-4271-AA23-C514E5D2F9A3}" destId="{865AC420-7A02-4D19-A4D6-38D69764C6AE}" srcOrd="2" destOrd="0" parTransId="{796276EA-F081-4427-B944-E9ABF100AADE}" sibTransId="{E494D9E2-383E-4034-8C49-512F77920264}"/>
    <dgm:cxn modelId="{E9486C1C-7FAD-47A4-9201-14F7A340B57B}" type="presOf" srcId="{A63EE5FB-3C44-432C-87A4-ADCB27211687}" destId="{A817752B-A068-46B3-A188-2A23124B77A6}" srcOrd="0" destOrd="0" presId="urn:microsoft.com/office/officeart/2008/layout/VerticalCurvedList"/>
    <dgm:cxn modelId="{9657EA06-0B0F-4AA2-9C0C-C393AFF2B3E2}" type="presParOf" srcId="{BD656DCC-1D87-4CAE-966E-343609B9CF83}" destId="{18A09620-1919-4605-A76F-B8A90C8846BC}" srcOrd="0" destOrd="0" presId="urn:microsoft.com/office/officeart/2008/layout/VerticalCurvedList"/>
    <dgm:cxn modelId="{9ECCF117-8215-4046-B3C1-486261909992}" type="presParOf" srcId="{18A09620-1919-4605-A76F-B8A90C8846BC}" destId="{85C49F2B-B392-4290-A98F-66957061993F}" srcOrd="0" destOrd="0" presId="urn:microsoft.com/office/officeart/2008/layout/VerticalCurvedList"/>
    <dgm:cxn modelId="{3D17B266-703A-474E-9937-B8365D457BFD}" type="presParOf" srcId="{85C49F2B-B392-4290-A98F-66957061993F}" destId="{C605E92D-BA9A-4100-9EC9-D6EC13D92E40}" srcOrd="0" destOrd="0" presId="urn:microsoft.com/office/officeart/2008/layout/VerticalCurvedList"/>
    <dgm:cxn modelId="{48D16F85-DE0D-4D84-836A-53A11F6881AD}" type="presParOf" srcId="{85C49F2B-B392-4290-A98F-66957061993F}" destId="{B3771F36-8639-4290-95AB-C56EA87D4CA9}" srcOrd="1" destOrd="0" presId="urn:microsoft.com/office/officeart/2008/layout/VerticalCurvedList"/>
    <dgm:cxn modelId="{147464AF-7A77-4F8A-828B-519077A87B24}" type="presParOf" srcId="{85C49F2B-B392-4290-A98F-66957061993F}" destId="{D7A6753F-1A07-49C9-AA84-4B313BA3312A}" srcOrd="2" destOrd="0" presId="urn:microsoft.com/office/officeart/2008/layout/VerticalCurvedList"/>
    <dgm:cxn modelId="{02A0411F-B422-450B-B789-A069D8066580}" type="presParOf" srcId="{85C49F2B-B392-4290-A98F-66957061993F}" destId="{8EDAA277-0556-420C-A7B2-AA20CEA2958D}" srcOrd="3" destOrd="0" presId="urn:microsoft.com/office/officeart/2008/layout/VerticalCurvedList"/>
    <dgm:cxn modelId="{EB17C9F5-A005-4CEE-BA86-11B2B0B73E7C}" type="presParOf" srcId="{18A09620-1919-4605-A76F-B8A90C8846BC}" destId="{5153B594-285C-4C7C-B8ED-CE4E708D4610}" srcOrd="1" destOrd="0" presId="urn:microsoft.com/office/officeart/2008/layout/VerticalCurvedList"/>
    <dgm:cxn modelId="{D5FF396D-063E-4FBA-80E5-B9C2F8719754}" type="presParOf" srcId="{18A09620-1919-4605-A76F-B8A90C8846BC}" destId="{EB0AD16A-9A6C-4D74-8F7B-84AB61EDF96E}" srcOrd="2" destOrd="0" presId="urn:microsoft.com/office/officeart/2008/layout/VerticalCurvedList"/>
    <dgm:cxn modelId="{83CDABA5-1807-4D11-826C-E35AD9A8CF86}" type="presParOf" srcId="{EB0AD16A-9A6C-4D74-8F7B-84AB61EDF96E}" destId="{EE67AC68-448D-4345-834B-918C2B5D1224}" srcOrd="0" destOrd="0" presId="urn:microsoft.com/office/officeart/2008/layout/VerticalCurvedList"/>
    <dgm:cxn modelId="{90695C4D-26B0-4548-919D-CC0B3CC38D9A}" type="presParOf" srcId="{18A09620-1919-4605-A76F-B8A90C8846BC}" destId="{A817752B-A068-46B3-A188-2A23124B77A6}" srcOrd="3" destOrd="0" presId="urn:microsoft.com/office/officeart/2008/layout/VerticalCurvedList"/>
    <dgm:cxn modelId="{A08C2D9F-F1DB-4148-9245-E36C553B08F3}" type="presParOf" srcId="{18A09620-1919-4605-A76F-B8A90C8846BC}" destId="{95466F3A-0800-4914-8A93-494557CCF015}" srcOrd="4" destOrd="0" presId="urn:microsoft.com/office/officeart/2008/layout/VerticalCurvedList"/>
    <dgm:cxn modelId="{906CF694-F16A-4418-9B2A-6E169ADA46C2}" type="presParOf" srcId="{95466F3A-0800-4914-8A93-494557CCF015}" destId="{1F91748E-AB7C-465F-8758-9C18080E0569}" srcOrd="0" destOrd="0" presId="urn:microsoft.com/office/officeart/2008/layout/VerticalCurvedList"/>
    <dgm:cxn modelId="{223BDCEB-3CBE-437D-AAE3-68E905F87E5F}" type="presParOf" srcId="{18A09620-1919-4605-A76F-B8A90C8846BC}" destId="{FA5D2544-6C21-494B-821C-AF36E9ED8475}" srcOrd="5" destOrd="0" presId="urn:microsoft.com/office/officeart/2008/layout/VerticalCurvedList"/>
    <dgm:cxn modelId="{6041D9E2-BBEB-4A46-AB37-0F8622E2C0AE}" type="presParOf" srcId="{18A09620-1919-4605-A76F-B8A90C8846BC}" destId="{F1351724-B63A-4845-BB04-3C9FFD1A3AD2}" srcOrd="6" destOrd="0" presId="urn:microsoft.com/office/officeart/2008/layout/VerticalCurvedList"/>
    <dgm:cxn modelId="{5164DAC9-1B25-47C1-A12D-95D37A782C83}" type="presParOf" srcId="{F1351724-B63A-4845-BB04-3C9FFD1A3AD2}" destId="{0982E0F2-028B-4CE1-9F9B-43EFDC683265}"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C607A5F-D74D-47B0-B8DF-B4594AA5D656}" type="doc">
      <dgm:prSet loTypeId="urn:microsoft.com/office/officeart/2005/8/layout/radial1" loCatId="cycle" qsTypeId="urn:microsoft.com/office/officeart/2005/8/quickstyle/3d1" qsCatId="3D" csTypeId="urn:microsoft.com/office/officeart/2005/8/colors/colorful1" csCatId="colorful" phldr="1"/>
      <dgm:spPr/>
      <dgm:t>
        <a:bodyPr/>
        <a:lstStyle/>
        <a:p>
          <a:endParaRPr lang="es-MX"/>
        </a:p>
      </dgm:t>
    </dgm:pt>
    <dgm:pt modelId="{895C7193-9DBC-4756-836F-F5959A556C3B}">
      <dgm:prSet phldrT="[Texto]" custT="1"/>
      <dgm:spPr/>
      <dgm:t>
        <a:bodyPr/>
        <a:lstStyle/>
        <a:p>
          <a:r>
            <a:rPr lang="es-MX" sz="3200" dirty="0" smtClean="0"/>
            <a:t>El producto </a:t>
          </a:r>
          <a:endParaRPr lang="es-MX" sz="3200" dirty="0"/>
        </a:p>
      </dgm:t>
    </dgm:pt>
    <dgm:pt modelId="{DA873CC4-4E29-496B-9A52-B072054809E4}" type="parTrans" cxnId="{CD559029-4BDF-4E44-BC49-5465D38360FB}">
      <dgm:prSet/>
      <dgm:spPr/>
      <dgm:t>
        <a:bodyPr/>
        <a:lstStyle/>
        <a:p>
          <a:endParaRPr lang="es-MX"/>
        </a:p>
      </dgm:t>
    </dgm:pt>
    <dgm:pt modelId="{B7A46F8D-93C2-42BC-BED2-DFC05BA7F0DC}" type="sibTrans" cxnId="{CD559029-4BDF-4E44-BC49-5465D38360FB}">
      <dgm:prSet/>
      <dgm:spPr/>
      <dgm:t>
        <a:bodyPr/>
        <a:lstStyle/>
        <a:p>
          <a:endParaRPr lang="es-MX"/>
        </a:p>
      </dgm:t>
    </dgm:pt>
    <dgm:pt modelId="{80481595-2BCE-4E80-9926-6CCD3E386E1A}">
      <dgm:prSet phldrT="[Texto]"/>
      <dgm:spPr/>
      <dgm:t>
        <a:bodyPr/>
        <a:lstStyle/>
        <a:p>
          <a:r>
            <a:rPr lang="es-MX" dirty="0" smtClean="0"/>
            <a:t>PIB</a:t>
          </a:r>
          <a:endParaRPr lang="es-MX" dirty="0"/>
        </a:p>
      </dgm:t>
    </dgm:pt>
    <dgm:pt modelId="{E083C90E-C939-4792-9A9D-C8C99AC05183}" type="parTrans" cxnId="{B96F37BC-0A83-40C2-820B-E676F6194AC4}">
      <dgm:prSet/>
      <dgm:spPr/>
      <dgm:t>
        <a:bodyPr/>
        <a:lstStyle/>
        <a:p>
          <a:endParaRPr lang="es-MX"/>
        </a:p>
      </dgm:t>
    </dgm:pt>
    <dgm:pt modelId="{14E74453-F3E7-4A8A-8ACE-9F2F419018C5}" type="sibTrans" cxnId="{B96F37BC-0A83-40C2-820B-E676F6194AC4}">
      <dgm:prSet/>
      <dgm:spPr/>
      <dgm:t>
        <a:bodyPr/>
        <a:lstStyle/>
        <a:p>
          <a:endParaRPr lang="es-MX"/>
        </a:p>
      </dgm:t>
    </dgm:pt>
    <dgm:pt modelId="{2D6CA97E-3557-4623-952F-F01DC1FA395A}">
      <dgm:prSet phldrT="[Texto]"/>
      <dgm:spPr/>
      <dgm:t>
        <a:bodyPr/>
        <a:lstStyle/>
        <a:p>
          <a:r>
            <a:rPr lang="es-MX" dirty="0" smtClean="0"/>
            <a:t>PNB</a:t>
          </a:r>
          <a:endParaRPr lang="es-MX" dirty="0"/>
        </a:p>
      </dgm:t>
    </dgm:pt>
    <dgm:pt modelId="{838A256B-F183-44B5-A219-0D422B41ECF9}" type="parTrans" cxnId="{6C50B153-F233-44B9-8C0E-5A052CBE80CA}">
      <dgm:prSet/>
      <dgm:spPr/>
      <dgm:t>
        <a:bodyPr/>
        <a:lstStyle/>
        <a:p>
          <a:endParaRPr lang="es-MX"/>
        </a:p>
      </dgm:t>
    </dgm:pt>
    <dgm:pt modelId="{620D5237-BE02-4341-9328-3DD881F28FA5}" type="sibTrans" cxnId="{6C50B153-F233-44B9-8C0E-5A052CBE80CA}">
      <dgm:prSet/>
      <dgm:spPr/>
      <dgm:t>
        <a:bodyPr/>
        <a:lstStyle/>
        <a:p>
          <a:endParaRPr lang="es-MX"/>
        </a:p>
      </dgm:t>
    </dgm:pt>
    <dgm:pt modelId="{19F31198-FE3A-403C-8F2E-14C975420E8F}">
      <dgm:prSet phldrT="[Texto]"/>
      <dgm:spPr/>
      <dgm:t>
        <a:bodyPr/>
        <a:lstStyle/>
        <a:p>
          <a:r>
            <a:rPr lang="es-MX" dirty="0" smtClean="0"/>
            <a:t>PIN</a:t>
          </a:r>
          <a:endParaRPr lang="es-MX" dirty="0"/>
        </a:p>
      </dgm:t>
    </dgm:pt>
    <dgm:pt modelId="{5B60C05B-8242-40A1-93D8-905F18C9AC3A}" type="parTrans" cxnId="{BFBE29AB-71F4-443A-9494-41436AC1224B}">
      <dgm:prSet/>
      <dgm:spPr/>
      <dgm:t>
        <a:bodyPr/>
        <a:lstStyle/>
        <a:p>
          <a:endParaRPr lang="es-MX"/>
        </a:p>
      </dgm:t>
    </dgm:pt>
    <dgm:pt modelId="{2B4BB8EF-6601-481F-85B6-DF55AD631EF6}" type="sibTrans" cxnId="{BFBE29AB-71F4-443A-9494-41436AC1224B}">
      <dgm:prSet/>
      <dgm:spPr/>
      <dgm:t>
        <a:bodyPr/>
        <a:lstStyle/>
        <a:p>
          <a:endParaRPr lang="es-MX"/>
        </a:p>
      </dgm:t>
    </dgm:pt>
    <dgm:pt modelId="{A75AE4A0-CBCD-4BD8-9271-079EA8471795}">
      <dgm:prSet phldrT="[Texto]"/>
      <dgm:spPr/>
      <dgm:t>
        <a:bodyPr/>
        <a:lstStyle/>
        <a:p>
          <a:r>
            <a:rPr lang="es-MX" dirty="0" smtClean="0"/>
            <a:t>PNN</a:t>
          </a:r>
          <a:endParaRPr lang="es-MX" dirty="0"/>
        </a:p>
      </dgm:t>
    </dgm:pt>
    <dgm:pt modelId="{3EFEAC92-281D-4B57-BA9A-C7332E6C7C10}" type="parTrans" cxnId="{41FAE8A7-D042-4214-B61F-FAB990350E09}">
      <dgm:prSet/>
      <dgm:spPr/>
      <dgm:t>
        <a:bodyPr/>
        <a:lstStyle/>
        <a:p>
          <a:endParaRPr lang="es-MX"/>
        </a:p>
      </dgm:t>
    </dgm:pt>
    <dgm:pt modelId="{EE1A5D0B-D088-49CD-8D91-61FE89F8D9FD}" type="sibTrans" cxnId="{41FAE8A7-D042-4214-B61F-FAB990350E09}">
      <dgm:prSet/>
      <dgm:spPr/>
      <dgm:t>
        <a:bodyPr/>
        <a:lstStyle/>
        <a:p>
          <a:endParaRPr lang="es-MX"/>
        </a:p>
      </dgm:t>
    </dgm:pt>
    <dgm:pt modelId="{3D61B487-AAC4-435C-BBC4-7D150199C604}" type="pres">
      <dgm:prSet presAssocID="{4C607A5F-D74D-47B0-B8DF-B4594AA5D656}" presName="cycle" presStyleCnt="0">
        <dgm:presLayoutVars>
          <dgm:chMax val="1"/>
          <dgm:dir/>
          <dgm:animLvl val="ctr"/>
          <dgm:resizeHandles val="exact"/>
        </dgm:presLayoutVars>
      </dgm:prSet>
      <dgm:spPr/>
      <dgm:t>
        <a:bodyPr/>
        <a:lstStyle/>
        <a:p>
          <a:endParaRPr lang="es-MX"/>
        </a:p>
      </dgm:t>
    </dgm:pt>
    <dgm:pt modelId="{371F4021-8962-40E6-B9AC-F0BDADD7AB17}" type="pres">
      <dgm:prSet presAssocID="{895C7193-9DBC-4756-836F-F5959A556C3B}" presName="centerShape" presStyleLbl="node0" presStyleIdx="0" presStyleCnt="1" custScaleX="174871" custScaleY="144576"/>
      <dgm:spPr/>
      <dgm:t>
        <a:bodyPr/>
        <a:lstStyle/>
        <a:p>
          <a:endParaRPr lang="es-MX"/>
        </a:p>
      </dgm:t>
    </dgm:pt>
    <dgm:pt modelId="{7445A199-D339-4E4F-B91F-6A2DE715CA1C}" type="pres">
      <dgm:prSet presAssocID="{E083C90E-C939-4792-9A9D-C8C99AC05183}" presName="Name9" presStyleLbl="parChTrans1D2" presStyleIdx="0" presStyleCnt="4"/>
      <dgm:spPr/>
      <dgm:t>
        <a:bodyPr/>
        <a:lstStyle/>
        <a:p>
          <a:endParaRPr lang="es-MX"/>
        </a:p>
      </dgm:t>
    </dgm:pt>
    <dgm:pt modelId="{7619E148-5B92-4657-9701-D7E80E655702}" type="pres">
      <dgm:prSet presAssocID="{E083C90E-C939-4792-9A9D-C8C99AC05183}" presName="connTx" presStyleLbl="parChTrans1D2" presStyleIdx="0" presStyleCnt="4"/>
      <dgm:spPr/>
      <dgm:t>
        <a:bodyPr/>
        <a:lstStyle/>
        <a:p>
          <a:endParaRPr lang="es-MX"/>
        </a:p>
      </dgm:t>
    </dgm:pt>
    <dgm:pt modelId="{D6D33C04-F7EC-4025-A47C-D376CC7F4007}" type="pres">
      <dgm:prSet presAssocID="{80481595-2BCE-4E80-9926-6CCD3E386E1A}" presName="node" presStyleLbl="node1" presStyleIdx="0" presStyleCnt="4">
        <dgm:presLayoutVars>
          <dgm:bulletEnabled val="1"/>
        </dgm:presLayoutVars>
      </dgm:prSet>
      <dgm:spPr/>
      <dgm:t>
        <a:bodyPr/>
        <a:lstStyle/>
        <a:p>
          <a:endParaRPr lang="es-MX"/>
        </a:p>
      </dgm:t>
    </dgm:pt>
    <dgm:pt modelId="{E5DF886A-9956-431F-A1FE-DDB7D70EF985}" type="pres">
      <dgm:prSet presAssocID="{838A256B-F183-44B5-A219-0D422B41ECF9}" presName="Name9" presStyleLbl="parChTrans1D2" presStyleIdx="1" presStyleCnt="4"/>
      <dgm:spPr/>
      <dgm:t>
        <a:bodyPr/>
        <a:lstStyle/>
        <a:p>
          <a:endParaRPr lang="es-MX"/>
        </a:p>
      </dgm:t>
    </dgm:pt>
    <dgm:pt modelId="{C2B34DC2-EBB6-40EC-A137-853E667F6CF4}" type="pres">
      <dgm:prSet presAssocID="{838A256B-F183-44B5-A219-0D422B41ECF9}" presName="connTx" presStyleLbl="parChTrans1D2" presStyleIdx="1" presStyleCnt="4"/>
      <dgm:spPr/>
      <dgm:t>
        <a:bodyPr/>
        <a:lstStyle/>
        <a:p>
          <a:endParaRPr lang="es-MX"/>
        </a:p>
      </dgm:t>
    </dgm:pt>
    <dgm:pt modelId="{2C420437-43E3-4700-9F12-88CED91598E6}" type="pres">
      <dgm:prSet presAssocID="{2D6CA97E-3557-4623-952F-F01DC1FA395A}" presName="node" presStyleLbl="node1" presStyleIdx="1" presStyleCnt="4" custRadScaleRad="112683">
        <dgm:presLayoutVars>
          <dgm:bulletEnabled val="1"/>
        </dgm:presLayoutVars>
      </dgm:prSet>
      <dgm:spPr/>
      <dgm:t>
        <a:bodyPr/>
        <a:lstStyle/>
        <a:p>
          <a:endParaRPr lang="es-MX"/>
        </a:p>
      </dgm:t>
    </dgm:pt>
    <dgm:pt modelId="{AC676263-A4E2-448C-A14E-8FDF62FF99DD}" type="pres">
      <dgm:prSet presAssocID="{5B60C05B-8242-40A1-93D8-905F18C9AC3A}" presName="Name9" presStyleLbl="parChTrans1D2" presStyleIdx="2" presStyleCnt="4"/>
      <dgm:spPr/>
      <dgm:t>
        <a:bodyPr/>
        <a:lstStyle/>
        <a:p>
          <a:endParaRPr lang="es-MX"/>
        </a:p>
      </dgm:t>
    </dgm:pt>
    <dgm:pt modelId="{FBCB4831-EECD-49EC-B849-57B5599C3CCF}" type="pres">
      <dgm:prSet presAssocID="{5B60C05B-8242-40A1-93D8-905F18C9AC3A}" presName="connTx" presStyleLbl="parChTrans1D2" presStyleIdx="2" presStyleCnt="4"/>
      <dgm:spPr/>
      <dgm:t>
        <a:bodyPr/>
        <a:lstStyle/>
        <a:p>
          <a:endParaRPr lang="es-MX"/>
        </a:p>
      </dgm:t>
    </dgm:pt>
    <dgm:pt modelId="{3BBDA4D9-2968-4BCC-8698-AAA2836D3839}" type="pres">
      <dgm:prSet presAssocID="{19F31198-FE3A-403C-8F2E-14C975420E8F}" presName="node" presStyleLbl="node1" presStyleIdx="2" presStyleCnt="4" custRadScaleRad="105032">
        <dgm:presLayoutVars>
          <dgm:bulletEnabled val="1"/>
        </dgm:presLayoutVars>
      </dgm:prSet>
      <dgm:spPr/>
      <dgm:t>
        <a:bodyPr/>
        <a:lstStyle/>
        <a:p>
          <a:endParaRPr lang="es-MX"/>
        </a:p>
      </dgm:t>
    </dgm:pt>
    <dgm:pt modelId="{7FB32742-0171-4A1F-BD82-EA8C85203C5E}" type="pres">
      <dgm:prSet presAssocID="{3EFEAC92-281D-4B57-BA9A-C7332E6C7C10}" presName="Name9" presStyleLbl="parChTrans1D2" presStyleIdx="3" presStyleCnt="4"/>
      <dgm:spPr/>
      <dgm:t>
        <a:bodyPr/>
        <a:lstStyle/>
        <a:p>
          <a:endParaRPr lang="es-MX"/>
        </a:p>
      </dgm:t>
    </dgm:pt>
    <dgm:pt modelId="{E84B3A93-26F7-45EC-B6DD-60BF5F806026}" type="pres">
      <dgm:prSet presAssocID="{3EFEAC92-281D-4B57-BA9A-C7332E6C7C10}" presName="connTx" presStyleLbl="parChTrans1D2" presStyleIdx="3" presStyleCnt="4"/>
      <dgm:spPr/>
      <dgm:t>
        <a:bodyPr/>
        <a:lstStyle/>
        <a:p>
          <a:endParaRPr lang="es-MX"/>
        </a:p>
      </dgm:t>
    </dgm:pt>
    <dgm:pt modelId="{CF936E4E-6EFE-4FD9-A6DB-873651B9F988}" type="pres">
      <dgm:prSet presAssocID="{A75AE4A0-CBCD-4BD8-9271-079EA8471795}" presName="node" presStyleLbl="node1" presStyleIdx="3" presStyleCnt="4" custRadScaleRad="112683">
        <dgm:presLayoutVars>
          <dgm:bulletEnabled val="1"/>
        </dgm:presLayoutVars>
      </dgm:prSet>
      <dgm:spPr/>
      <dgm:t>
        <a:bodyPr/>
        <a:lstStyle/>
        <a:p>
          <a:endParaRPr lang="es-MX"/>
        </a:p>
      </dgm:t>
    </dgm:pt>
  </dgm:ptLst>
  <dgm:cxnLst>
    <dgm:cxn modelId="{CD559029-4BDF-4E44-BC49-5465D38360FB}" srcId="{4C607A5F-D74D-47B0-B8DF-B4594AA5D656}" destId="{895C7193-9DBC-4756-836F-F5959A556C3B}" srcOrd="0" destOrd="0" parTransId="{DA873CC4-4E29-496B-9A52-B072054809E4}" sibTransId="{B7A46F8D-93C2-42BC-BED2-DFC05BA7F0DC}"/>
    <dgm:cxn modelId="{6C50B153-F233-44B9-8C0E-5A052CBE80CA}" srcId="{895C7193-9DBC-4756-836F-F5959A556C3B}" destId="{2D6CA97E-3557-4623-952F-F01DC1FA395A}" srcOrd="1" destOrd="0" parTransId="{838A256B-F183-44B5-A219-0D422B41ECF9}" sibTransId="{620D5237-BE02-4341-9328-3DD881F28FA5}"/>
    <dgm:cxn modelId="{CD9BBCC5-BB9C-492E-9500-EA37695AE0C9}" type="presOf" srcId="{895C7193-9DBC-4756-836F-F5959A556C3B}" destId="{371F4021-8962-40E6-B9AC-F0BDADD7AB17}" srcOrd="0" destOrd="0" presId="urn:microsoft.com/office/officeart/2005/8/layout/radial1"/>
    <dgm:cxn modelId="{A8395024-7C66-41C2-ACF3-C2014817078A}" type="presOf" srcId="{838A256B-F183-44B5-A219-0D422B41ECF9}" destId="{E5DF886A-9956-431F-A1FE-DDB7D70EF985}" srcOrd="0" destOrd="0" presId="urn:microsoft.com/office/officeart/2005/8/layout/radial1"/>
    <dgm:cxn modelId="{BFBE29AB-71F4-443A-9494-41436AC1224B}" srcId="{895C7193-9DBC-4756-836F-F5959A556C3B}" destId="{19F31198-FE3A-403C-8F2E-14C975420E8F}" srcOrd="2" destOrd="0" parTransId="{5B60C05B-8242-40A1-93D8-905F18C9AC3A}" sibTransId="{2B4BB8EF-6601-481F-85B6-DF55AD631EF6}"/>
    <dgm:cxn modelId="{41FAE8A7-D042-4214-B61F-FAB990350E09}" srcId="{895C7193-9DBC-4756-836F-F5959A556C3B}" destId="{A75AE4A0-CBCD-4BD8-9271-079EA8471795}" srcOrd="3" destOrd="0" parTransId="{3EFEAC92-281D-4B57-BA9A-C7332E6C7C10}" sibTransId="{EE1A5D0B-D088-49CD-8D91-61FE89F8D9FD}"/>
    <dgm:cxn modelId="{A26EBC7E-B911-4864-91A3-66FA093EE6BE}" type="presOf" srcId="{E083C90E-C939-4792-9A9D-C8C99AC05183}" destId="{7619E148-5B92-4657-9701-D7E80E655702}" srcOrd="1" destOrd="0" presId="urn:microsoft.com/office/officeart/2005/8/layout/radial1"/>
    <dgm:cxn modelId="{F99D63F5-4F02-4288-81B7-E12D08471697}" type="presOf" srcId="{E083C90E-C939-4792-9A9D-C8C99AC05183}" destId="{7445A199-D339-4E4F-B91F-6A2DE715CA1C}" srcOrd="0" destOrd="0" presId="urn:microsoft.com/office/officeart/2005/8/layout/radial1"/>
    <dgm:cxn modelId="{FEC8A19B-8C29-46F4-B196-3E2F630F897C}" type="presOf" srcId="{5B60C05B-8242-40A1-93D8-905F18C9AC3A}" destId="{AC676263-A4E2-448C-A14E-8FDF62FF99DD}" srcOrd="0" destOrd="0" presId="urn:microsoft.com/office/officeart/2005/8/layout/radial1"/>
    <dgm:cxn modelId="{0D422493-5F80-4EF5-96AE-EEC6DD838656}" type="presOf" srcId="{80481595-2BCE-4E80-9926-6CCD3E386E1A}" destId="{D6D33C04-F7EC-4025-A47C-D376CC7F4007}" srcOrd="0" destOrd="0" presId="urn:microsoft.com/office/officeart/2005/8/layout/radial1"/>
    <dgm:cxn modelId="{AF66D870-D0B0-420D-A38E-F69ADDD13E5B}" type="presOf" srcId="{A75AE4A0-CBCD-4BD8-9271-079EA8471795}" destId="{CF936E4E-6EFE-4FD9-A6DB-873651B9F988}" srcOrd="0" destOrd="0" presId="urn:microsoft.com/office/officeart/2005/8/layout/radial1"/>
    <dgm:cxn modelId="{C6E8462B-0263-425A-B70B-2B1679E6D7E2}" type="presOf" srcId="{3EFEAC92-281D-4B57-BA9A-C7332E6C7C10}" destId="{7FB32742-0171-4A1F-BD82-EA8C85203C5E}" srcOrd="0" destOrd="0" presId="urn:microsoft.com/office/officeart/2005/8/layout/radial1"/>
    <dgm:cxn modelId="{39A6230E-0DB9-4CEE-938D-3E4F59A9394F}" type="presOf" srcId="{5B60C05B-8242-40A1-93D8-905F18C9AC3A}" destId="{FBCB4831-EECD-49EC-B849-57B5599C3CCF}" srcOrd="1" destOrd="0" presId="urn:microsoft.com/office/officeart/2005/8/layout/radial1"/>
    <dgm:cxn modelId="{26D73FEF-09D0-4026-AAF0-A45066C2A8BE}" type="presOf" srcId="{838A256B-F183-44B5-A219-0D422B41ECF9}" destId="{C2B34DC2-EBB6-40EC-A137-853E667F6CF4}" srcOrd="1" destOrd="0" presId="urn:microsoft.com/office/officeart/2005/8/layout/radial1"/>
    <dgm:cxn modelId="{EFBE6635-7827-44A3-BB9E-FBB2813EBFC7}" type="presOf" srcId="{4C607A5F-D74D-47B0-B8DF-B4594AA5D656}" destId="{3D61B487-AAC4-435C-BBC4-7D150199C604}" srcOrd="0" destOrd="0" presId="urn:microsoft.com/office/officeart/2005/8/layout/radial1"/>
    <dgm:cxn modelId="{B96F37BC-0A83-40C2-820B-E676F6194AC4}" srcId="{895C7193-9DBC-4756-836F-F5959A556C3B}" destId="{80481595-2BCE-4E80-9926-6CCD3E386E1A}" srcOrd="0" destOrd="0" parTransId="{E083C90E-C939-4792-9A9D-C8C99AC05183}" sibTransId="{14E74453-F3E7-4A8A-8ACE-9F2F419018C5}"/>
    <dgm:cxn modelId="{700FE5D0-499E-4236-9B01-E63EACCF066A}" type="presOf" srcId="{2D6CA97E-3557-4623-952F-F01DC1FA395A}" destId="{2C420437-43E3-4700-9F12-88CED91598E6}" srcOrd="0" destOrd="0" presId="urn:microsoft.com/office/officeart/2005/8/layout/radial1"/>
    <dgm:cxn modelId="{9CC0947C-065B-468A-A762-27C36E28CAE8}" type="presOf" srcId="{19F31198-FE3A-403C-8F2E-14C975420E8F}" destId="{3BBDA4D9-2968-4BCC-8698-AAA2836D3839}" srcOrd="0" destOrd="0" presId="urn:microsoft.com/office/officeart/2005/8/layout/radial1"/>
    <dgm:cxn modelId="{C71A62DA-78B4-4787-8D86-1E6FDFCD95F7}" type="presOf" srcId="{3EFEAC92-281D-4B57-BA9A-C7332E6C7C10}" destId="{E84B3A93-26F7-45EC-B6DD-60BF5F806026}" srcOrd="1" destOrd="0" presId="urn:microsoft.com/office/officeart/2005/8/layout/radial1"/>
    <dgm:cxn modelId="{DC53BFF3-8D57-4B91-B086-A79CE79247E4}" type="presParOf" srcId="{3D61B487-AAC4-435C-BBC4-7D150199C604}" destId="{371F4021-8962-40E6-B9AC-F0BDADD7AB17}" srcOrd="0" destOrd="0" presId="urn:microsoft.com/office/officeart/2005/8/layout/radial1"/>
    <dgm:cxn modelId="{FB7CABC9-7097-406B-87ED-A34D69999B73}" type="presParOf" srcId="{3D61B487-AAC4-435C-BBC4-7D150199C604}" destId="{7445A199-D339-4E4F-B91F-6A2DE715CA1C}" srcOrd="1" destOrd="0" presId="urn:microsoft.com/office/officeart/2005/8/layout/radial1"/>
    <dgm:cxn modelId="{3361357B-2CD7-4114-867F-D9B8CD11A03F}" type="presParOf" srcId="{7445A199-D339-4E4F-B91F-6A2DE715CA1C}" destId="{7619E148-5B92-4657-9701-D7E80E655702}" srcOrd="0" destOrd="0" presId="urn:microsoft.com/office/officeart/2005/8/layout/radial1"/>
    <dgm:cxn modelId="{BCF9CB4A-7C6E-4579-B30A-609CBB3EC5F0}" type="presParOf" srcId="{3D61B487-AAC4-435C-BBC4-7D150199C604}" destId="{D6D33C04-F7EC-4025-A47C-D376CC7F4007}" srcOrd="2" destOrd="0" presId="urn:microsoft.com/office/officeart/2005/8/layout/radial1"/>
    <dgm:cxn modelId="{8213A4CB-2850-492C-9F23-94B99219C82C}" type="presParOf" srcId="{3D61B487-AAC4-435C-BBC4-7D150199C604}" destId="{E5DF886A-9956-431F-A1FE-DDB7D70EF985}" srcOrd="3" destOrd="0" presId="urn:microsoft.com/office/officeart/2005/8/layout/radial1"/>
    <dgm:cxn modelId="{34DDCF09-1427-45C5-A3E1-C3416764EE75}" type="presParOf" srcId="{E5DF886A-9956-431F-A1FE-DDB7D70EF985}" destId="{C2B34DC2-EBB6-40EC-A137-853E667F6CF4}" srcOrd="0" destOrd="0" presId="urn:microsoft.com/office/officeart/2005/8/layout/radial1"/>
    <dgm:cxn modelId="{23A85F54-7E0D-4B13-84D8-D6C004E20103}" type="presParOf" srcId="{3D61B487-AAC4-435C-BBC4-7D150199C604}" destId="{2C420437-43E3-4700-9F12-88CED91598E6}" srcOrd="4" destOrd="0" presId="urn:microsoft.com/office/officeart/2005/8/layout/radial1"/>
    <dgm:cxn modelId="{C1F99099-C534-40D7-91B2-C29802316C30}" type="presParOf" srcId="{3D61B487-AAC4-435C-BBC4-7D150199C604}" destId="{AC676263-A4E2-448C-A14E-8FDF62FF99DD}" srcOrd="5" destOrd="0" presId="urn:microsoft.com/office/officeart/2005/8/layout/radial1"/>
    <dgm:cxn modelId="{E927A305-DB6B-4222-8BB0-7FF839890AEA}" type="presParOf" srcId="{AC676263-A4E2-448C-A14E-8FDF62FF99DD}" destId="{FBCB4831-EECD-49EC-B849-57B5599C3CCF}" srcOrd="0" destOrd="0" presId="urn:microsoft.com/office/officeart/2005/8/layout/radial1"/>
    <dgm:cxn modelId="{27891E55-87BD-4C63-B547-0E823525239C}" type="presParOf" srcId="{3D61B487-AAC4-435C-BBC4-7D150199C604}" destId="{3BBDA4D9-2968-4BCC-8698-AAA2836D3839}" srcOrd="6" destOrd="0" presId="urn:microsoft.com/office/officeart/2005/8/layout/radial1"/>
    <dgm:cxn modelId="{DB0BDD55-D2D7-48CB-90FD-394AC284F46B}" type="presParOf" srcId="{3D61B487-AAC4-435C-BBC4-7D150199C604}" destId="{7FB32742-0171-4A1F-BD82-EA8C85203C5E}" srcOrd="7" destOrd="0" presId="urn:microsoft.com/office/officeart/2005/8/layout/radial1"/>
    <dgm:cxn modelId="{36509692-609A-4991-B17A-3935D2E8E91F}" type="presParOf" srcId="{7FB32742-0171-4A1F-BD82-EA8C85203C5E}" destId="{E84B3A93-26F7-45EC-B6DD-60BF5F806026}" srcOrd="0" destOrd="0" presId="urn:microsoft.com/office/officeart/2005/8/layout/radial1"/>
    <dgm:cxn modelId="{DC7E7CF7-6040-4124-BFC1-4A121A9BF7BD}" type="presParOf" srcId="{3D61B487-AAC4-435C-BBC4-7D150199C604}" destId="{CF936E4E-6EFE-4FD9-A6DB-873651B9F988}" srcOrd="8"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4F2B010-8FC1-4C79-AFB5-C67E4E95FAC4}" type="doc">
      <dgm:prSet loTypeId="urn:microsoft.com/office/officeart/2005/8/layout/hList7" loCatId="list" qsTypeId="urn:microsoft.com/office/officeart/2005/8/quickstyle/simple1" qsCatId="simple" csTypeId="urn:microsoft.com/office/officeart/2005/8/colors/accent1_2" csCatId="accent1" phldr="1"/>
      <dgm:spPr/>
      <dgm:t>
        <a:bodyPr/>
        <a:lstStyle/>
        <a:p>
          <a:endParaRPr lang="es-MX"/>
        </a:p>
      </dgm:t>
    </dgm:pt>
    <dgm:pt modelId="{E843022D-612B-4B88-BCFD-6502778DC7AB}">
      <dgm:prSet phldrT="[Texto]"/>
      <dgm:spPr/>
      <dgm:t>
        <a:bodyPr/>
        <a:lstStyle/>
        <a:p>
          <a:r>
            <a:rPr lang="es-MX" dirty="0" smtClean="0"/>
            <a:t>Valor monetario total…</a:t>
          </a:r>
          <a:endParaRPr lang="es-MX" dirty="0"/>
        </a:p>
      </dgm:t>
    </dgm:pt>
    <dgm:pt modelId="{0D601C2D-178D-4604-B7FE-27E09DEE4CE8}" type="parTrans" cxnId="{B339570E-A50F-46BB-A05B-9A196FF45F01}">
      <dgm:prSet/>
      <dgm:spPr/>
      <dgm:t>
        <a:bodyPr/>
        <a:lstStyle/>
        <a:p>
          <a:endParaRPr lang="es-MX"/>
        </a:p>
      </dgm:t>
    </dgm:pt>
    <dgm:pt modelId="{C3BDD7CE-1144-4BA7-B008-50FFBEC729E2}" type="sibTrans" cxnId="{B339570E-A50F-46BB-A05B-9A196FF45F01}">
      <dgm:prSet/>
      <dgm:spPr/>
      <dgm:t>
        <a:bodyPr/>
        <a:lstStyle/>
        <a:p>
          <a:endParaRPr lang="es-MX"/>
        </a:p>
      </dgm:t>
    </dgm:pt>
    <dgm:pt modelId="{4EA644EA-2204-4210-92F7-F5B9ABC317FF}">
      <dgm:prSet phldrT="[Texto]"/>
      <dgm:spPr/>
      <dgm:t>
        <a:bodyPr/>
        <a:lstStyle/>
        <a:p>
          <a:r>
            <a:rPr lang="es-MX" dirty="0" smtClean="0"/>
            <a:t>Bienes y servicio finales</a:t>
          </a:r>
          <a:endParaRPr lang="es-MX" dirty="0"/>
        </a:p>
      </dgm:t>
    </dgm:pt>
    <dgm:pt modelId="{21713AA5-AD31-4515-B42F-28E54670F5A2}" type="parTrans" cxnId="{378593E6-469A-48DC-ABAA-557CBBCF17DB}">
      <dgm:prSet/>
      <dgm:spPr/>
      <dgm:t>
        <a:bodyPr/>
        <a:lstStyle/>
        <a:p>
          <a:endParaRPr lang="es-MX"/>
        </a:p>
      </dgm:t>
    </dgm:pt>
    <dgm:pt modelId="{1C3EC3F9-5D81-4A5D-A1A7-01A0B2745D3E}" type="sibTrans" cxnId="{378593E6-469A-48DC-ABAA-557CBBCF17DB}">
      <dgm:prSet/>
      <dgm:spPr/>
      <dgm:t>
        <a:bodyPr/>
        <a:lstStyle/>
        <a:p>
          <a:endParaRPr lang="es-MX"/>
        </a:p>
      </dgm:t>
    </dgm:pt>
    <dgm:pt modelId="{164B08D2-7236-404A-98C8-B05DFB7087BD}">
      <dgm:prSet phldrT="[Texto]"/>
      <dgm:spPr/>
      <dgm:t>
        <a:bodyPr/>
        <a:lstStyle/>
        <a:p>
          <a:r>
            <a:rPr lang="es-MX" dirty="0" smtClean="0"/>
            <a:t>Producidos </a:t>
          </a:r>
          <a:endParaRPr lang="es-MX" dirty="0"/>
        </a:p>
      </dgm:t>
    </dgm:pt>
    <dgm:pt modelId="{98ECDBF3-9D85-4D61-8131-8DB74E42FC78}" type="parTrans" cxnId="{F4E1A5D5-A560-4BF0-B71B-D6FB83BE414C}">
      <dgm:prSet/>
      <dgm:spPr/>
      <dgm:t>
        <a:bodyPr/>
        <a:lstStyle/>
        <a:p>
          <a:endParaRPr lang="es-MX"/>
        </a:p>
      </dgm:t>
    </dgm:pt>
    <dgm:pt modelId="{0398CC30-7D15-47CE-8E48-46E87936D0C8}" type="sibTrans" cxnId="{F4E1A5D5-A560-4BF0-B71B-D6FB83BE414C}">
      <dgm:prSet/>
      <dgm:spPr/>
      <dgm:t>
        <a:bodyPr/>
        <a:lstStyle/>
        <a:p>
          <a:endParaRPr lang="es-MX"/>
        </a:p>
      </dgm:t>
    </dgm:pt>
    <dgm:pt modelId="{73488B2B-FF40-4B62-A06A-BE099FF4D8D5}">
      <dgm:prSet/>
      <dgm:spPr/>
      <dgm:t>
        <a:bodyPr/>
        <a:lstStyle/>
        <a:p>
          <a:r>
            <a:rPr lang="es-MX" dirty="0" smtClean="0"/>
            <a:t>Para el mercado</a:t>
          </a:r>
          <a:endParaRPr lang="es-MX" dirty="0"/>
        </a:p>
      </dgm:t>
    </dgm:pt>
    <dgm:pt modelId="{33807754-7EA5-43E5-8A44-545538F8A790}" type="parTrans" cxnId="{9BF5FB85-BCBE-4CCA-A1D5-D7D0CAF17BEA}">
      <dgm:prSet/>
      <dgm:spPr/>
      <dgm:t>
        <a:bodyPr/>
        <a:lstStyle/>
        <a:p>
          <a:endParaRPr lang="es-MX"/>
        </a:p>
      </dgm:t>
    </dgm:pt>
    <dgm:pt modelId="{57666283-9FED-46D4-BA5D-6427AC66AF09}" type="sibTrans" cxnId="{9BF5FB85-BCBE-4CCA-A1D5-D7D0CAF17BEA}">
      <dgm:prSet/>
      <dgm:spPr/>
      <dgm:t>
        <a:bodyPr/>
        <a:lstStyle/>
        <a:p>
          <a:endParaRPr lang="es-MX"/>
        </a:p>
      </dgm:t>
    </dgm:pt>
    <dgm:pt modelId="{44256C59-67B1-4E3D-8D21-51D878FE9BE4}">
      <dgm:prSet/>
      <dgm:spPr/>
      <dgm:t>
        <a:bodyPr/>
        <a:lstStyle/>
        <a:p>
          <a:r>
            <a:rPr lang="es-MX" dirty="0" smtClean="0"/>
            <a:t>Para un año dado</a:t>
          </a:r>
          <a:endParaRPr lang="es-MX" dirty="0"/>
        </a:p>
      </dgm:t>
    </dgm:pt>
    <dgm:pt modelId="{C2E11EFD-1C6B-441F-BB77-0BF05989143A}" type="parTrans" cxnId="{41FB6D2A-2C23-41A7-84DC-83F3E955B9D5}">
      <dgm:prSet/>
      <dgm:spPr/>
      <dgm:t>
        <a:bodyPr/>
        <a:lstStyle/>
        <a:p>
          <a:endParaRPr lang="es-MX"/>
        </a:p>
      </dgm:t>
    </dgm:pt>
    <dgm:pt modelId="{8915502A-1BC5-469D-BF10-DF362A29F7F8}" type="sibTrans" cxnId="{41FB6D2A-2C23-41A7-84DC-83F3E955B9D5}">
      <dgm:prSet/>
      <dgm:spPr/>
      <dgm:t>
        <a:bodyPr/>
        <a:lstStyle/>
        <a:p>
          <a:endParaRPr lang="es-MX"/>
        </a:p>
      </dgm:t>
    </dgm:pt>
    <dgm:pt modelId="{6E6C2882-1A1E-4D4B-B287-F7868D63BAEB}">
      <dgm:prSet/>
      <dgm:spPr/>
      <dgm:t>
        <a:bodyPr/>
        <a:lstStyle/>
        <a:p>
          <a:r>
            <a:rPr lang="es-MX" dirty="0" smtClean="0"/>
            <a:t>Dentro de las fronteras del país</a:t>
          </a:r>
          <a:endParaRPr lang="es-MX" dirty="0"/>
        </a:p>
      </dgm:t>
    </dgm:pt>
    <dgm:pt modelId="{58CCA2D1-9363-43A7-A0F0-2F8318B06686}" type="parTrans" cxnId="{70987A80-081B-4C15-865B-1A759253B36B}">
      <dgm:prSet/>
      <dgm:spPr/>
      <dgm:t>
        <a:bodyPr/>
        <a:lstStyle/>
        <a:p>
          <a:endParaRPr lang="es-MX"/>
        </a:p>
      </dgm:t>
    </dgm:pt>
    <dgm:pt modelId="{65FB13AB-1EB5-4DF4-9102-BBBB809B1900}" type="sibTrans" cxnId="{70987A80-081B-4C15-865B-1A759253B36B}">
      <dgm:prSet/>
      <dgm:spPr/>
      <dgm:t>
        <a:bodyPr/>
        <a:lstStyle/>
        <a:p>
          <a:endParaRPr lang="es-MX"/>
        </a:p>
      </dgm:t>
    </dgm:pt>
    <dgm:pt modelId="{AE879EDD-00EA-42B3-B0CA-096F53B8D93C}" type="pres">
      <dgm:prSet presAssocID="{74F2B010-8FC1-4C79-AFB5-C67E4E95FAC4}" presName="Name0" presStyleCnt="0">
        <dgm:presLayoutVars>
          <dgm:dir/>
          <dgm:resizeHandles val="exact"/>
        </dgm:presLayoutVars>
      </dgm:prSet>
      <dgm:spPr/>
      <dgm:t>
        <a:bodyPr/>
        <a:lstStyle/>
        <a:p>
          <a:endParaRPr lang="es-MX"/>
        </a:p>
      </dgm:t>
    </dgm:pt>
    <dgm:pt modelId="{775B7990-2722-42BE-BF85-3218B2E82D73}" type="pres">
      <dgm:prSet presAssocID="{74F2B010-8FC1-4C79-AFB5-C67E4E95FAC4}" presName="fgShape" presStyleLbl="fgShp" presStyleIdx="0" presStyleCnt="1"/>
      <dgm:spPr/>
    </dgm:pt>
    <dgm:pt modelId="{A3C3DFEB-3F36-4C95-BA9A-7B53D4BB5F3A}" type="pres">
      <dgm:prSet presAssocID="{74F2B010-8FC1-4C79-AFB5-C67E4E95FAC4}" presName="linComp" presStyleCnt="0"/>
      <dgm:spPr/>
    </dgm:pt>
    <dgm:pt modelId="{085A688E-F11D-4BF4-820D-B6854DCB30B5}" type="pres">
      <dgm:prSet presAssocID="{E843022D-612B-4B88-BCFD-6502778DC7AB}" presName="compNode" presStyleCnt="0"/>
      <dgm:spPr/>
    </dgm:pt>
    <dgm:pt modelId="{BC580E0B-2154-4FFF-A350-639813B3284E}" type="pres">
      <dgm:prSet presAssocID="{E843022D-612B-4B88-BCFD-6502778DC7AB}" presName="bkgdShape" presStyleLbl="node1" presStyleIdx="0" presStyleCnt="6"/>
      <dgm:spPr/>
      <dgm:t>
        <a:bodyPr/>
        <a:lstStyle/>
        <a:p>
          <a:endParaRPr lang="es-MX"/>
        </a:p>
      </dgm:t>
    </dgm:pt>
    <dgm:pt modelId="{500027AD-AA89-4D60-AC16-0FFC4ED26825}" type="pres">
      <dgm:prSet presAssocID="{E843022D-612B-4B88-BCFD-6502778DC7AB}" presName="nodeTx" presStyleLbl="node1" presStyleIdx="0" presStyleCnt="6">
        <dgm:presLayoutVars>
          <dgm:bulletEnabled val="1"/>
        </dgm:presLayoutVars>
      </dgm:prSet>
      <dgm:spPr/>
      <dgm:t>
        <a:bodyPr/>
        <a:lstStyle/>
        <a:p>
          <a:endParaRPr lang="es-MX"/>
        </a:p>
      </dgm:t>
    </dgm:pt>
    <dgm:pt modelId="{808EDC94-97C9-4A56-B5CE-76BD018E8F8B}" type="pres">
      <dgm:prSet presAssocID="{E843022D-612B-4B88-BCFD-6502778DC7AB}" presName="invisiNode" presStyleLbl="node1" presStyleIdx="0" presStyleCnt="6"/>
      <dgm:spPr/>
    </dgm:pt>
    <dgm:pt modelId="{C6B85E0C-6E3D-426B-B93E-65F80A6B73B1}" type="pres">
      <dgm:prSet presAssocID="{E843022D-612B-4B88-BCFD-6502778DC7AB}" presName="imagNode" presStyleLbl="fgImgPlace1" presStyleIdx="0" presStyleCnt="6"/>
      <dgm:spPr>
        <a:blipFill rotWithShape="1">
          <a:blip xmlns:r="http://schemas.openxmlformats.org/officeDocument/2006/relationships" r:embed="rId1"/>
          <a:stretch>
            <a:fillRect/>
          </a:stretch>
        </a:blipFill>
      </dgm:spPr>
    </dgm:pt>
    <dgm:pt modelId="{82344C81-CA24-4832-A454-5C5444218F88}" type="pres">
      <dgm:prSet presAssocID="{C3BDD7CE-1144-4BA7-B008-50FFBEC729E2}" presName="sibTrans" presStyleLbl="sibTrans2D1" presStyleIdx="0" presStyleCnt="0"/>
      <dgm:spPr/>
      <dgm:t>
        <a:bodyPr/>
        <a:lstStyle/>
        <a:p>
          <a:endParaRPr lang="es-MX"/>
        </a:p>
      </dgm:t>
    </dgm:pt>
    <dgm:pt modelId="{7AC5A936-F3F3-4D02-B414-ABE15CAF22D2}" type="pres">
      <dgm:prSet presAssocID="{4EA644EA-2204-4210-92F7-F5B9ABC317FF}" presName="compNode" presStyleCnt="0"/>
      <dgm:spPr/>
    </dgm:pt>
    <dgm:pt modelId="{602C368D-3A52-4A9C-897E-C76311C6E30A}" type="pres">
      <dgm:prSet presAssocID="{4EA644EA-2204-4210-92F7-F5B9ABC317FF}" presName="bkgdShape" presStyleLbl="node1" presStyleIdx="1" presStyleCnt="6"/>
      <dgm:spPr/>
      <dgm:t>
        <a:bodyPr/>
        <a:lstStyle/>
        <a:p>
          <a:endParaRPr lang="es-MX"/>
        </a:p>
      </dgm:t>
    </dgm:pt>
    <dgm:pt modelId="{67CADA52-8BAC-4B7A-A630-11FBA45F9835}" type="pres">
      <dgm:prSet presAssocID="{4EA644EA-2204-4210-92F7-F5B9ABC317FF}" presName="nodeTx" presStyleLbl="node1" presStyleIdx="1" presStyleCnt="6">
        <dgm:presLayoutVars>
          <dgm:bulletEnabled val="1"/>
        </dgm:presLayoutVars>
      </dgm:prSet>
      <dgm:spPr/>
      <dgm:t>
        <a:bodyPr/>
        <a:lstStyle/>
        <a:p>
          <a:endParaRPr lang="es-MX"/>
        </a:p>
      </dgm:t>
    </dgm:pt>
    <dgm:pt modelId="{459B143E-08CD-400E-802A-EFAEE9C8DFF2}" type="pres">
      <dgm:prSet presAssocID="{4EA644EA-2204-4210-92F7-F5B9ABC317FF}" presName="invisiNode" presStyleLbl="node1" presStyleIdx="1" presStyleCnt="6"/>
      <dgm:spPr/>
    </dgm:pt>
    <dgm:pt modelId="{5A64B4AB-AFC5-42C5-A6C3-6B7EEC7270B9}" type="pres">
      <dgm:prSet presAssocID="{4EA644EA-2204-4210-92F7-F5B9ABC317FF}" presName="imagNode" presStyleLbl="fgImgPlace1" presStyleIdx="1" presStyleCnt="6"/>
      <dgm:spPr>
        <a:blipFill rotWithShape="1">
          <a:blip xmlns:r="http://schemas.openxmlformats.org/officeDocument/2006/relationships" r:embed="rId2"/>
          <a:stretch>
            <a:fillRect/>
          </a:stretch>
        </a:blipFill>
      </dgm:spPr>
    </dgm:pt>
    <dgm:pt modelId="{923E4049-D4E9-4133-A305-0D4656AEF901}" type="pres">
      <dgm:prSet presAssocID="{1C3EC3F9-5D81-4A5D-A1A7-01A0B2745D3E}" presName="sibTrans" presStyleLbl="sibTrans2D1" presStyleIdx="0" presStyleCnt="0"/>
      <dgm:spPr/>
      <dgm:t>
        <a:bodyPr/>
        <a:lstStyle/>
        <a:p>
          <a:endParaRPr lang="es-MX"/>
        </a:p>
      </dgm:t>
    </dgm:pt>
    <dgm:pt modelId="{C59E068D-4A85-4C20-A137-87D91844ECF2}" type="pres">
      <dgm:prSet presAssocID="{164B08D2-7236-404A-98C8-B05DFB7087BD}" presName="compNode" presStyleCnt="0"/>
      <dgm:spPr/>
    </dgm:pt>
    <dgm:pt modelId="{A4BDE398-2BCB-4644-944F-B0E45EFB22F4}" type="pres">
      <dgm:prSet presAssocID="{164B08D2-7236-404A-98C8-B05DFB7087BD}" presName="bkgdShape" presStyleLbl="node1" presStyleIdx="2" presStyleCnt="6" custLinFactNeighborX="-286" custLinFactNeighborY="21650"/>
      <dgm:spPr/>
      <dgm:t>
        <a:bodyPr/>
        <a:lstStyle/>
        <a:p>
          <a:endParaRPr lang="es-MX"/>
        </a:p>
      </dgm:t>
    </dgm:pt>
    <dgm:pt modelId="{4334B63E-44BF-413F-9F97-9D414B42497C}" type="pres">
      <dgm:prSet presAssocID="{164B08D2-7236-404A-98C8-B05DFB7087BD}" presName="nodeTx" presStyleLbl="node1" presStyleIdx="2" presStyleCnt="6">
        <dgm:presLayoutVars>
          <dgm:bulletEnabled val="1"/>
        </dgm:presLayoutVars>
      </dgm:prSet>
      <dgm:spPr/>
      <dgm:t>
        <a:bodyPr/>
        <a:lstStyle/>
        <a:p>
          <a:endParaRPr lang="es-MX"/>
        </a:p>
      </dgm:t>
    </dgm:pt>
    <dgm:pt modelId="{AEDBDA03-CC9C-46EE-A70C-CF638C2CDB83}" type="pres">
      <dgm:prSet presAssocID="{164B08D2-7236-404A-98C8-B05DFB7087BD}" presName="invisiNode" presStyleLbl="node1" presStyleIdx="2" presStyleCnt="6"/>
      <dgm:spPr/>
    </dgm:pt>
    <dgm:pt modelId="{D4445CBA-C47A-4CE7-B503-57D649A6B5ED}" type="pres">
      <dgm:prSet presAssocID="{164B08D2-7236-404A-98C8-B05DFB7087BD}" presName="imagNode" presStyleLbl="fgImgPlace1" presStyleIdx="2" presStyleCnt="6"/>
      <dgm:spPr>
        <a:blipFill rotWithShape="1">
          <a:blip xmlns:r="http://schemas.openxmlformats.org/officeDocument/2006/relationships" r:embed="rId3"/>
          <a:stretch>
            <a:fillRect/>
          </a:stretch>
        </a:blipFill>
      </dgm:spPr>
    </dgm:pt>
    <dgm:pt modelId="{5EE7A1D0-7D60-44C8-AFD2-4D89ACBEA934}" type="pres">
      <dgm:prSet presAssocID="{0398CC30-7D15-47CE-8E48-46E87936D0C8}" presName="sibTrans" presStyleLbl="sibTrans2D1" presStyleIdx="0" presStyleCnt="0"/>
      <dgm:spPr/>
      <dgm:t>
        <a:bodyPr/>
        <a:lstStyle/>
        <a:p>
          <a:endParaRPr lang="es-MX"/>
        </a:p>
      </dgm:t>
    </dgm:pt>
    <dgm:pt modelId="{2957D6D3-8F95-49F6-B544-1EB72237025B}" type="pres">
      <dgm:prSet presAssocID="{73488B2B-FF40-4B62-A06A-BE099FF4D8D5}" presName="compNode" presStyleCnt="0"/>
      <dgm:spPr/>
    </dgm:pt>
    <dgm:pt modelId="{66F7F7C0-45CE-49AC-A167-4F363E8BDE19}" type="pres">
      <dgm:prSet presAssocID="{73488B2B-FF40-4B62-A06A-BE099FF4D8D5}" presName="bkgdShape" presStyleLbl="node1" presStyleIdx="3" presStyleCnt="6"/>
      <dgm:spPr/>
      <dgm:t>
        <a:bodyPr/>
        <a:lstStyle/>
        <a:p>
          <a:endParaRPr lang="es-MX"/>
        </a:p>
      </dgm:t>
    </dgm:pt>
    <dgm:pt modelId="{EF856BA0-476C-40FB-B514-3F21BCD7BE16}" type="pres">
      <dgm:prSet presAssocID="{73488B2B-FF40-4B62-A06A-BE099FF4D8D5}" presName="nodeTx" presStyleLbl="node1" presStyleIdx="3" presStyleCnt="6">
        <dgm:presLayoutVars>
          <dgm:bulletEnabled val="1"/>
        </dgm:presLayoutVars>
      </dgm:prSet>
      <dgm:spPr/>
      <dgm:t>
        <a:bodyPr/>
        <a:lstStyle/>
        <a:p>
          <a:endParaRPr lang="es-MX"/>
        </a:p>
      </dgm:t>
    </dgm:pt>
    <dgm:pt modelId="{CB334D7E-96E2-480B-BAEE-997468EFE038}" type="pres">
      <dgm:prSet presAssocID="{73488B2B-FF40-4B62-A06A-BE099FF4D8D5}" presName="invisiNode" presStyleLbl="node1" presStyleIdx="3" presStyleCnt="6"/>
      <dgm:spPr/>
    </dgm:pt>
    <dgm:pt modelId="{D0DF45A1-5EFF-436B-BE53-412856114E2B}" type="pres">
      <dgm:prSet presAssocID="{73488B2B-FF40-4B62-A06A-BE099FF4D8D5}" presName="imagNode" presStyleLbl="fgImgPlace1" presStyleIdx="3" presStyleCnt="6"/>
      <dgm:spPr>
        <a:blipFill rotWithShape="1">
          <a:blip xmlns:r="http://schemas.openxmlformats.org/officeDocument/2006/relationships" r:embed="rId4"/>
          <a:stretch>
            <a:fillRect/>
          </a:stretch>
        </a:blipFill>
      </dgm:spPr>
    </dgm:pt>
    <dgm:pt modelId="{4082D0C6-8A81-49D9-BAC3-BAB521E5FBAF}" type="pres">
      <dgm:prSet presAssocID="{57666283-9FED-46D4-BA5D-6427AC66AF09}" presName="sibTrans" presStyleLbl="sibTrans2D1" presStyleIdx="0" presStyleCnt="0"/>
      <dgm:spPr/>
      <dgm:t>
        <a:bodyPr/>
        <a:lstStyle/>
        <a:p>
          <a:endParaRPr lang="es-MX"/>
        </a:p>
      </dgm:t>
    </dgm:pt>
    <dgm:pt modelId="{090773D8-8662-4BC4-963E-D48724B998EA}" type="pres">
      <dgm:prSet presAssocID="{44256C59-67B1-4E3D-8D21-51D878FE9BE4}" presName="compNode" presStyleCnt="0"/>
      <dgm:spPr/>
    </dgm:pt>
    <dgm:pt modelId="{E0F956AD-D15C-4546-A752-16A9A3621B2A}" type="pres">
      <dgm:prSet presAssocID="{44256C59-67B1-4E3D-8D21-51D878FE9BE4}" presName="bkgdShape" presStyleLbl="node1" presStyleIdx="4" presStyleCnt="6"/>
      <dgm:spPr/>
      <dgm:t>
        <a:bodyPr/>
        <a:lstStyle/>
        <a:p>
          <a:endParaRPr lang="es-MX"/>
        </a:p>
      </dgm:t>
    </dgm:pt>
    <dgm:pt modelId="{ABB53B5C-681D-471F-9AE9-79BE69C7020F}" type="pres">
      <dgm:prSet presAssocID="{44256C59-67B1-4E3D-8D21-51D878FE9BE4}" presName="nodeTx" presStyleLbl="node1" presStyleIdx="4" presStyleCnt="6">
        <dgm:presLayoutVars>
          <dgm:bulletEnabled val="1"/>
        </dgm:presLayoutVars>
      </dgm:prSet>
      <dgm:spPr/>
      <dgm:t>
        <a:bodyPr/>
        <a:lstStyle/>
        <a:p>
          <a:endParaRPr lang="es-MX"/>
        </a:p>
      </dgm:t>
    </dgm:pt>
    <dgm:pt modelId="{BFB92F18-5BDB-4BE6-8D79-57658511A20C}" type="pres">
      <dgm:prSet presAssocID="{44256C59-67B1-4E3D-8D21-51D878FE9BE4}" presName="invisiNode" presStyleLbl="node1" presStyleIdx="4" presStyleCnt="6"/>
      <dgm:spPr/>
    </dgm:pt>
    <dgm:pt modelId="{41DAB5FB-9A94-4BC2-B9BC-807C335C13A9}" type="pres">
      <dgm:prSet presAssocID="{44256C59-67B1-4E3D-8D21-51D878FE9BE4}" presName="imagNode" presStyleLbl="fgImgPlace1" presStyleIdx="4" presStyleCnt="6"/>
      <dgm:spPr>
        <a:blipFill rotWithShape="1">
          <a:blip xmlns:r="http://schemas.openxmlformats.org/officeDocument/2006/relationships" r:embed="rId5"/>
          <a:stretch>
            <a:fillRect/>
          </a:stretch>
        </a:blipFill>
      </dgm:spPr>
    </dgm:pt>
    <dgm:pt modelId="{4E99516F-A2D3-4225-A5EA-AF63F9FBADBC}" type="pres">
      <dgm:prSet presAssocID="{8915502A-1BC5-469D-BF10-DF362A29F7F8}" presName="sibTrans" presStyleLbl="sibTrans2D1" presStyleIdx="0" presStyleCnt="0"/>
      <dgm:spPr/>
      <dgm:t>
        <a:bodyPr/>
        <a:lstStyle/>
        <a:p>
          <a:endParaRPr lang="es-MX"/>
        </a:p>
      </dgm:t>
    </dgm:pt>
    <dgm:pt modelId="{806058CA-3CCE-4277-BC36-7F112871EC08}" type="pres">
      <dgm:prSet presAssocID="{6E6C2882-1A1E-4D4B-B287-F7868D63BAEB}" presName="compNode" presStyleCnt="0"/>
      <dgm:spPr/>
    </dgm:pt>
    <dgm:pt modelId="{990D179E-53C1-4603-B564-30250B73621C}" type="pres">
      <dgm:prSet presAssocID="{6E6C2882-1A1E-4D4B-B287-F7868D63BAEB}" presName="bkgdShape" presStyleLbl="node1" presStyleIdx="5" presStyleCnt="6"/>
      <dgm:spPr/>
      <dgm:t>
        <a:bodyPr/>
        <a:lstStyle/>
        <a:p>
          <a:endParaRPr lang="es-MX"/>
        </a:p>
      </dgm:t>
    </dgm:pt>
    <dgm:pt modelId="{DF37DABE-51D0-442C-AC79-DBD0FD090A41}" type="pres">
      <dgm:prSet presAssocID="{6E6C2882-1A1E-4D4B-B287-F7868D63BAEB}" presName="nodeTx" presStyleLbl="node1" presStyleIdx="5" presStyleCnt="6">
        <dgm:presLayoutVars>
          <dgm:bulletEnabled val="1"/>
        </dgm:presLayoutVars>
      </dgm:prSet>
      <dgm:spPr/>
      <dgm:t>
        <a:bodyPr/>
        <a:lstStyle/>
        <a:p>
          <a:endParaRPr lang="es-MX"/>
        </a:p>
      </dgm:t>
    </dgm:pt>
    <dgm:pt modelId="{8C481806-22F3-449E-868F-186FCD615AD3}" type="pres">
      <dgm:prSet presAssocID="{6E6C2882-1A1E-4D4B-B287-F7868D63BAEB}" presName="invisiNode" presStyleLbl="node1" presStyleIdx="5" presStyleCnt="6"/>
      <dgm:spPr/>
    </dgm:pt>
    <dgm:pt modelId="{EA936BF1-407F-4B1B-8E93-7A892BE5E7C9}" type="pres">
      <dgm:prSet presAssocID="{6E6C2882-1A1E-4D4B-B287-F7868D63BAEB}" presName="imagNode" presStyleLbl="fgImgPlace1" presStyleIdx="5" presStyleCnt="6"/>
      <dgm:spPr>
        <a:blipFill rotWithShape="1">
          <a:blip xmlns:r="http://schemas.openxmlformats.org/officeDocument/2006/relationships" r:embed="rId6"/>
          <a:stretch>
            <a:fillRect/>
          </a:stretch>
        </a:blipFill>
      </dgm:spPr>
    </dgm:pt>
  </dgm:ptLst>
  <dgm:cxnLst>
    <dgm:cxn modelId="{D8BF589B-A437-4AAD-A220-925DF8890A65}" type="presOf" srcId="{57666283-9FED-46D4-BA5D-6427AC66AF09}" destId="{4082D0C6-8A81-49D9-BAC3-BAB521E5FBAF}" srcOrd="0" destOrd="0" presId="urn:microsoft.com/office/officeart/2005/8/layout/hList7"/>
    <dgm:cxn modelId="{8A0671FF-6181-4464-987A-ECB161C8EF74}" type="presOf" srcId="{164B08D2-7236-404A-98C8-B05DFB7087BD}" destId="{4334B63E-44BF-413F-9F97-9D414B42497C}" srcOrd="1" destOrd="0" presId="urn:microsoft.com/office/officeart/2005/8/layout/hList7"/>
    <dgm:cxn modelId="{86064AB1-F115-4B34-ADFA-8417B6060EF5}" type="presOf" srcId="{44256C59-67B1-4E3D-8D21-51D878FE9BE4}" destId="{E0F956AD-D15C-4546-A752-16A9A3621B2A}" srcOrd="0" destOrd="0" presId="urn:microsoft.com/office/officeart/2005/8/layout/hList7"/>
    <dgm:cxn modelId="{BFF2C640-AE82-43EC-9CF1-335C067E5A87}" type="presOf" srcId="{E843022D-612B-4B88-BCFD-6502778DC7AB}" destId="{BC580E0B-2154-4FFF-A350-639813B3284E}" srcOrd="0" destOrd="0" presId="urn:microsoft.com/office/officeart/2005/8/layout/hList7"/>
    <dgm:cxn modelId="{4952AB1E-9E70-41A0-822B-65F609635699}" type="presOf" srcId="{4EA644EA-2204-4210-92F7-F5B9ABC317FF}" destId="{602C368D-3A52-4A9C-897E-C76311C6E30A}" srcOrd="0" destOrd="0" presId="urn:microsoft.com/office/officeart/2005/8/layout/hList7"/>
    <dgm:cxn modelId="{DCF56305-92B0-412E-B71B-A37315938304}" type="presOf" srcId="{73488B2B-FF40-4B62-A06A-BE099FF4D8D5}" destId="{EF856BA0-476C-40FB-B514-3F21BCD7BE16}" srcOrd="1" destOrd="0" presId="urn:microsoft.com/office/officeart/2005/8/layout/hList7"/>
    <dgm:cxn modelId="{E62531D7-59FD-4FDB-96C8-871D7ED264AD}" type="presOf" srcId="{1C3EC3F9-5D81-4A5D-A1A7-01A0B2745D3E}" destId="{923E4049-D4E9-4133-A305-0D4656AEF901}" srcOrd="0" destOrd="0" presId="urn:microsoft.com/office/officeart/2005/8/layout/hList7"/>
    <dgm:cxn modelId="{17358881-8424-4D36-810B-DFFCF47694CD}" type="presOf" srcId="{74F2B010-8FC1-4C79-AFB5-C67E4E95FAC4}" destId="{AE879EDD-00EA-42B3-B0CA-096F53B8D93C}" srcOrd="0" destOrd="0" presId="urn:microsoft.com/office/officeart/2005/8/layout/hList7"/>
    <dgm:cxn modelId="{742C4890-90D6-4D7C-9453-5A5F7E4672D7}" type="presOf" srcId="{E843022D-612B-4B88-BCFD-6502778DC7AB}" destId="{500027AD-AA89-4D60-AC16-0FFC4ED26825}" srcOrd="1" destOrd="0" presId="urn:microsoft.com/office/officeart/2005/8/layout/hList7"/>
    <dgm:cxn modelId="{B6D6CF54-A8D3-4040-B895-07E24A5FA3EE}" type="presOf" srcId="{0398CC30-7D15-47CE-8E48-46E87936D0C8}" destId="{5EE7A1D0-7D60-44C8-AFD2-4D89ACBEA934}" srcOrd="0" destOrd="0" presId="urn:microsoft.com/office/officeart/2005/8/layout/hList7"/>
    <dgm:cxn modelId="{41FB6D2A-2C23-41A7-84DC-83F3E955B9D5}" srcId="{74F2B010-8FC1-4C79-AFB5-C67E4E95FAC4}" destId="{44256C59-67B1-4E3D-8D21-51D878FE9BE4}" srcOrd="4" destOrd="0" parTransId="{C2E11EFD-1C6B-441F-BB77-0BF05989143A}" sibTransId="{8915502A-1BC5-469D-BF10-DF362A29F7F8}"/>
    <dgm:cxn modelId="{9188CCBC-32FD-4CB9-AD19-72F27999A182}" type="presOf" srcId="{6E6C2882-1A1E-4D4B-B287-F7868D63BAEB}" destId="{DF37DABE-51D0-442C-AC79-DBD0FD090A41}" srcOrd="1" destOrd="0" presId="urn:microsoft.com/office/officeart/2005/8/layout/hList7"/>
    <dgm:cxn modelId="{85CDC15D-A14A-4CF0-A911-CEDC7BBB040D}" type="presOf" srcId="{73488B2B-FF40-4B62-A06A-BE099FF4D8D5}" destId="{66F7F7C0-45CE-49AC-A167-4F363E8BDE19}" srcOrd="0" destOrd="0" presId="urn:microsoft.com/office/officeart/2005/8/layout/hList7"/>
    <dgm:cxn modelId="{9BFE1AF3-E8E9-491C-A8F4-E79170BC3FEC}" type="presOf" srcId="{8915502A-1BC5-469D-BF10-DF362A29F7F8}" destId="{4E99516F-A2D3-4225-A5EA-AF63F9FBADBC}" srcOrd="0" destOrd="0" presId="urn:microsoft.com/office/officeart/2005/8/layout/hList7"/>
    <dgm:cxn modelId="{B339570E-A50F-46BB-A05B-9A196FF45F01}" srcId="{74F2B010-8FC1-4C79-AFB5-C67E4E95FAC4}" destId="{E843022D-612B-4B88-BCFD-6502778DC7AB}" srcOrd="0" destOrd="0" parTransId="{0D601C2D-178D-4604-B7FE-27E09DEE4CE8}" sibTransId="{C3BDD7CE-1144-4BA7-B008-50FFBEC729E2}"/>
    <dgm:cxn modelId="{70987A80-081B-4C15-865B-1A759253B36B}" srcId="{74F2B010-8FC1-4C79-AFB5-C67E4E95FAC4}" destId="{6E6C2882-1A1E-4D4B-B287-F7868D63BAEB}" srcOrd="5" destOrd="0" parTransId="{58CCA2D1-9363-43A7-A0F0-2F8318B06686}" sibTransId="{65FB13AB-1EB5-4DF4-9102-BBBB809B1900}"/>
    <dgm:cxn modelId="{F7ABEC77-01D7-48C9-AEA8-9D7CF82F3E2C}" type="presOf" srcId="{44256C59-67B1-4E3D-8D21-51D878FE9BE4}" destId="{ABB53B5C-681D-471F-9AE9-79BE69C7020F}" srcOrd="1" destOrd="0" presId="urn:microsoft.com/office/officeart/2005/8/layout/hList7"/>
    <dgm:cxn modelId="{6F719D0D-E39E-449A-911A-45CBDCF39136}" type="presOf" srcId="{6E6C2882-1A1E-4D4B-B287-F7868D63BAEB}" destId="{990D179E-53C1-4603-B564-30250B73621C}" srcOrd="0" destOrd="0" presId="urn:microsoft.com/office/officeart/2005/8/layout/hList7"/>
    <dgm:cxn modelId="{2DEA73AF-6A2C-4A98-9F2C-3FA9694AA09B}" type="presOf" srcId="{4EA644EA-2204-4210-92F7-F5B9ABC317FF}" destId="{67CADA52-8BAC-4B7A-A630-11FBA45F9835}" srcOrd="1" destOrd="0" presId="urn:microsoft.com/office/officeart/2005/8/layout/hList7"/>
    <dgm:cxn modelId="{F4E1A5D5-A560-4BF0-B71B-D6FB83BE414C}" srcId="{74F2B010-8FC1-4C79-AFB5-C67E4E95FAC4}" destId="{164B08D2-7236-404A-98C8-B05DFB7087BD}" srcOrd="2" destOrd="0" parTransId="{98ECDBF3-9D85-4D61-8131-8DB74E42FC78}" sibTransId="{0398CC30-7D15-47CE-8E48-46E87936D0C8}"/>
    <dgm:cxn modelId="{378593E6-469A-48DC-ABAA-557CBBCF17DB}" srcId="{74F2B010-8FC1-4C79-AFB5-C67E4E95FAC4}" destId="{4EA644EA-2204-4210-92F7-F5B9ABC317FF}" srcOrd="1" destOrd="0" parTransId="{21713AA5-AD31-4515-B42F-28E54670F5A2}" sibTransId="{1C3EC3F9-5D81-4A5D-A1A7-01A0B2745D3E}"/>
    <dgm:cxn modelId="{9BF5FB85-BCBE-4CCA-A1D5-D7D0CAF17BEA}" srcId="{74F2B010-8FC1-4C79-AFB5-C67E4E95FAC4}" destId="{73488B2B-FF40-4B62-A06A-BE099FF4D8D5}" srcOrd="3" destOrd="0" parTransId="{33807754-7EA5-43E5-8A44-545538F8A790}" sibTransId="{57666283-9FED-46D4-BA5D-6427AC66AF09}"/>
    <dgm:cxn modelId="{5DE64023-CE9D-41D4-9321-97F91BA79D55}" type="presOf" srcId="{C3BDD7CE-1144-4BA7-B008-50FFBEC729E2}" destId="{82344C81-CA24-4832-A454-5C5444218F88}" srcOrd="0" destOrd="0" presId="urn:microsoft.com/office/officeart/2005/8/layout/hList7"/>
    <dgm:cxn modelId="{CB43FD4E-51D1-4E35-9EC3-3D2598646C2A}" type="presOf" srcId="{164B08D2-7236-404A-98C8-B05DFB7087BD}" destId="{A4BDE398-2BCB-4644-944F-B0E45EFB22F4}" srcOrd="0" destOrd="0" presId="urn:microsoft.com/office/officeart/2005/8/layout/hList7"/>
    <dgm:cxn modelId="{C16129FD-C58C-4C1A-8EA4-98A91E4EB14B}" type="presParOf" srcId="{AE879EDD-00EA-42B3-B0CA-096F53B8D93C}" destId="{775B7990-2722-42BE-BF85-3218B2E82D73}" srcOrd="0" destOrd="0" presId="urn:microsoft.com/office/officeart/2005/8/layout/hList7"/>
    <dgm:cxn modelId="{C2F7E7CB-5D00-40B7-BF28-8F04243D033D}" type="presParOf" srcId="{AE879EDD-00EA-42B3-B0CA-096F53B8D93C}" destId="{A3C3DFEB-3F36-4C95-BA9A-7B53D4BB5F3A}" srcOrd="1" destOrd="0" presId="urn:microsoft.com/office/officeart/2005/8/layout/hList7"/>
    <dgm:cxn modelId="{32478E67-FFFB-49B1-BDD0-B391DE6B5125}" type="presParOf" srcId="{A3C3DFEB-3F36-4C95-BA9A-7B53D4BB5F3A}" destId="{085A688E-F11D-4BF4-820D-B6854DCB30B5}" srcOrd="0" destOrd="0" presId="urn:microsoft.com/office/officeart/2005/8/layout/hList7"/>
    <dgm:cxn modelId="{D25C8F69-5C0E-4A51-8D5E-7AA6564E7EC6}" type="presParOf" srcId="{085A688E-F11D-4BF4-820D-B6854DCB30B5}" destId="{BC580E0B-2154-4FFF-A350-639813B3284E}" srcOrd="0" destOrd="0" presId="urn:microsoft.com/office/officeart/2005/8/layout/hList7"/>
    <dgm:cxn modelId="{E38D6E2C-1795-4317-AEA7-E2E85FCCA0EA}" type="presParOf" srcId="{085A688E-F11D-4BF4-820D-B6854DCB30B5}" destId="{500027AD-AA89-4D60-AC16-0FFC4ED26825}" srcOrd="1" destOrd="0" presId="urn:microsoft.com/office/officeart/2005/8/layout/hList7"/>
    <dgm:cxn modelId="{87834968-AA54-45CC-94D2-F32142C8A635}" type="presParOf" srcId="{085A688E-F11D-4BF4-820D-B6854DCB30B5}" destId="{808EDC94-97C9-4A56-B5CE-76BD018E8F8B}" srcOrd="2" destOrd="0" presId="urn:microsoft.com/office/officeart/2005/8/layout/hList7"/>
    <dgm:cxn modelId="{4A610C55-4117-4370-A9A9-CFB24C8B2A0F}" type="presParOf" srcId="{085A688E-F11D-4BF4-820D-B6854DCB30B5}" destId="{C6B85E0C-6E3D-426B-B93E-65F80A6B73B1}" srcOrd="3" destOrd="0" presId="urn:microsoft.com/office/officeart/2005/8/layout/hList7"/>
    <dgm:cxn modelId="{6B12D217-FD66-4FB0-A6D7-5C4A7DB0D822}" type="presParOf" srcId="{A3C3DFEB-3F36-4C95-BA9A-7B53D4BB5F3A}" destId="{82344C81-CA24-4832-A454-5C5444218F88}" srcOrd="1" destOrd="0" presId="urn:microsoft.com/office/officeart/2005/8/layout/hList7"/>
    <dgm:cxn modelId="{F0A75233-6B3C-40BC-9B9F-370EE2C13DE6}" type="presParOf" srcId="{A3C3DFEB-3F36-4C95-BA9A-7B53D4BB5F3A}" destId="{7AC5A936-F3F3-4D02-B414-ABE15CAF22D2}" srcOrd="2" destOrd="0" presId="urn:microsoft.com/office/officeart/2005/8/layout/hList7"/>
    <dgm:cxn modelId="{42615321-E03A-4B2B-8919-7899C9D06FD2}" type="presParOf" srcId="{7AC5A936-F3F3-4D02-B414-ABE15CAF22D2}" destId="{602C368D-3A52-4A9C-897E-C76311C6E30A}" srcOrd="0" destOrd="0" presId="urn:microsoft.com/office/officeart/2005/8/layout/hList7"/>
    <dgm:cxn modelId="{D0BCBDBD-3616-44DD-A7C5-7EDBB3059910}" type="presParOf" srcId="{7AC5A936-F3F3-4D02-B414-ABE15CAF22D2}" destId="{67CADA52-8BAC-4B7A-A630-11FBA45F9835}" srcOrd="1" destOrd="0" presId="urn:microsoft.com/office/officeart/2005/8/layout/hList7"/>
    <dgm:cxn modelId="{708E0391-13CD-4B80-BE21-98D057C337FF}" type="presParOf" srcId="{7AC5A936-F3F3-4D02-B414-ABE15CAF22D2}" destId="{459B143E-08CD-400E-802A-EFAEE9C8DFF2}" srcOrd="2" destOrd="0" presId="urn:microsoft.com/office/officeart/2005/8/layout/hList7"/>
    <dgm:cxn modelId="{D3BC92E0-F3DA-449F-AF64-9E9396909B88}" type="presParOf" srcId="{7AC5A936-F3F3-4D02-B414-ABE15CAF22D2}" destId="{5A64B4AB-AFC5-42C5-A6C3-6B7EEC7270B9}" srcOrd="3" destOrd="0" presId="urn:microsoft.com/office/officeart/2005/8/layout/hList7"/>
    <dgm:cxn modelId="{72993BB5-AFCC-4745-994E-F5CD2A85E837}" type="presParOf" srcId="{A3C3DFEB-3F36-4C95-BA9A-7B53D4BB5F3A}" destId="{923E4049-D4E9-4133-A305-0D4656AEF901}" srcOrd="3" destOrd="0" presId="urn:microsoft.com/office/officeart/2005/8/layout/hList7"/>
    <dgm:cxn modelId="{090E6650-C504-4B43-8F92-698698AE885C}" type="presParOf" srcId="{A3C3DFEB-3F36-4C95-BA9A-7B53D4BB5F3A}" destId="{C59E068D-4A85-4C20-A137-87D91844ECF2}" srcOrd="4" destOrd="0" presId="urn:microsoft.com/office/officeart/2005/8/layout/hList7"/>
    <dgm:cxn modelId="{FF141CC1-1359-408F-BA9E-71383CCDCD18}" type="presParOf" srcId="{C59E068D-4A85-4C20-A137-87D91844ECF2}" destId="{A4BDE398-2BCB-4644-944F-B0E45EFB22F4}" srcOrd="0" destOrd="0" presId="urn:microsoft.com/office/officeart/2005/8/layout/hList7"/>
    <dgm:cxn modelId="{74EE89B2-DEBC-4557-B618-D3570DED7320}" type="presParOf" srcId="{C59E068D-4A85-4C20-A137-87D91844ECF2}" destId="{4334B63E-44BF-413F-9F97-9D414B42497C}" srcOrd="1" destOrd="0" presId="urn:microsoft.com/office/officeart/2005/8/layout/hList7"/>
    <dgm:cxn modelId="{75C9D80F-BF6B-4218-8BBA-1F56986137BC}" type="presParOf" srcId="{C59E068D-4A85-4C20-A137-87D91844ECF2}" destId="{AEDBDA03-CC9C-46EE-A70C-CF638C2CDB83}" srcOrd="2" destOrd="0" presId="urn:microsoft.com/office/officeart/2005/8/layout/hList7"/>
    <dgm:cxn modelId="{D778FD91-D03B-4B3D-BA5E-0ECA9DA9C6E1}" type="presParOf" srcId="{C59E068D-4A85-4C20-A137-87D91844ECF2}" destId="{D4445CBA-C47A-4CE7-B503-57D649A6B5ED}" srcOrd="3" destOrd="0" presId="urn:microsoft.com/office/officeart/2005/8/layout/hList7"/>
    <dgm:cxn modelId="{9262EFEB-0EE9-4FC1-944B-2A43043F7BED}" type="presParOf" srcId="{A3C3DFEB-3F36-4C95-BA9A-7B53D4BB5F3A}" destId="{5EE7A1D0-7D60-44C8-AFD2-4D89ACBEA934}" srcOrd="5" destOrd="0" presId="urn:microsoft.com/office/officeart/2005/8/layout/hList7"/>
    <dgm:cxn modelId="{2D141749-35FC-4AF4-BEF4-14341F379279}" type="presParOf" srcId="{A3C3DFEB-3F36-4C95-BA9A-7B53D4BB5F3A}" destId="{2957D6D3-8F95-49F6-B544-1EB72237025B}" srcOrd="6" destOrd="0" presId="urn:microsoft.com/office/officeart/2005/8/layout/hList7"/>
    <dgm:cxn modelId="{3E7E77FE-2628-430F-BDF8-449442C22D3C}" type="presParOf" srcId="{2957D6D3-8F95-49F6-B544-1EB72237025B}" destId="{66F7F7C0-45CE-49AC-A167-4F363E8BDE19}" srcOrd="0" destOrd="0" presId="urn:microsoft.com/office/officeart/2005/8/layout/hList7"/>
    <dgm:cxn modelId="{D055EF99-E398-41E2-B16F-03DAC606E877}" type="presParOf" srcId="{2957D6D3-8F95-49F6-B544-1EB72237025B}" destId="{EF856BA0-476C-40FB-B514-3F21BCD7BE16}" srcOrd="1" destOrd="0" presId="urn:microsoft.com/office/officeart/2005/8/layout/hList7"/>
    <dgm:cxn modelId="{07F461B5-F5D2-4756-A326-C4FF78CF9452}" type="presParOf" srcId="{2957D6D3-8F95-49F6-B544-1EB72237025B}" destId="{CB334D7E-96E2-480B-BAEE-997468EFE038}" srcOrd="2" destOrd="0" presId="urn:microsoft.com/office/officeart/2005/8/layout/hList7"/>
    <dgm:cxn modelId="{3761785C-AB0E-4631-A85A-6C0F2EA2163F}" type="presParOf" srcId="{2957D6D3-8F95-49F6-B544-1EB72237025B}" destId="{D0DF45A1-5EFF-436B-BE53-412856114E2B}" srcOrd="3" destOrd="0" presId="urn:microsoft.com/office/officeart/2005/8/layout/hList7"/>
    <dgm:cxn modelId="{C810596E-063C-4EEA-9A31-F7D40A715AA1}" type="presParOf" srcId="{A3C3DFEB-3F36-4C95-BA9A-7B53D4BB5F3A}" destId="{4082D0C6-8A81-49D9-BAC3-BAB521E5FBAF}" srcOrd="7" destOrd="0" presId="urn:microsoft.com/office/officeart/2005/8/layout/hList7"/>
    <dgm:cxn modelId="{69908AED-62D3-4BEF-B5BE-DD995D8E4D5D}" type="presParOf" srcId="{A3C3DFEB-3F36-4C95-BA9A-7B53D4BB5F3A}" destId="{090773D8-8662-4BC4-963E-D48724B998EA}" srcOrd="8" destOrd="0" presId="urn:microsoft.com/office/officeart/2005/8/layout/hList7"/>
    <dgm:cxn modelId="{93879D09-6B06-4634-BB83-447C76BEA5DD}" type="presParOf" srcId="{090773D8-8662-4BC4-963E-D48724B998EA}" destId="{E0F956AD-D15C-4546-A752-16A9A3621B2A}" srcOrd="0" destOrd="0" presId="urn:microsoft.com/office/officeart/2005/8/layout/hList7"/>
    <dgm:cxn modelId="{C040287B-108E-40ED-A883-B1A559309491}" type="presParOf" srcId="{090773D8-8662-4BC4-963E-D48724B998EA}" destId="{ABB53B5C-681D-471F-9AE9-79BE69C7020F}" srcOrd="1" destOrd="0" presId="urn:microsoft.com/office/officeart/2005/8/layout/hList7"/>
    <dgm:cxn modelId="{05B07ECE-B1C8-427F-83BB-492DE9EB013B}" type="presParOf" srcId="{090773D8-8662-4BC4-963E-D48724B998EA}" destId="{BFB92F18-5BDB-4BE6-8D79-57658511A20C}" srcOrd="2" destOrd="0" presId="urn:microsoft.com/office/officeart/2005/8/layout/hList7"/>
    <dgm:cxn modelId="{E944B955-EC5E-4B15-8C48-68D858FCE5A0}" type="presParOf" srcId="{090773D8-8662-4BC4-963E-D48724B998EA}" destId="{41DAB5FB-9A94-4BC2-B9BC-807C335C13A9}" srcOrd="3" destOrd="0" presId="urn:microsoft.com/office/officeart/2005/8/layout/hList7"/>
    <dgm:cxn modelId="{72BD4F04-C808-47A3-ACC2-CF95A710D133}" type="presParOf" srcId="{A3C3DFEB-3F36-4C95-BA9A-7B53D4BB5F3A}" destId="{4E99516F-A2D3-4225-A5EA-AF63F9FBADBC}" srcOrd="9" destOrd="0" presId="urn:microsoft.com/office/officeart/2005/8/layout/hList7"/>
    <dgm:cxn modelId="{DCC7B785-A0AE-4457-82B6-497B6F1FD7EF}" type="presParOf" srcId="{A3C3DFEB-3F36-4C95-BA9A-7B53D4BB5F3A}" destId="{806058CA-3CCE-4277-BC36-7F112871EC08}" srcOrd="10" destOrd="0" presId="urn:microsoft.com/office/officeart/2005/8/layout/hList7"/>
    <dgm:cxn modelId="{242CB28F-92C3-422D-B147-413AEFF63871}" type="presParOf" srcId="{806058CA-3CCE-4277-BC36-7F112871EC08}" destId="{990D179E-53C1-4603-B564-30250B73621C}" srcOrd="0" destOrd="0" presId="urn:microsoft.com/office/officeart/2005/8/layout/hList7"/>
    <dgm:cxn modelId="{BAE76377-BCF0-4C1C-9039-4BC41140AF38}" type="presParOf" srcId="{806058CA-3CCE-4277-BC36-7F112871EC08}" destId="{DF37DABE-51D0-442C-AC79-DBD0FD090A41}" srcOrd="1" destOrd="0" presId="urn:microsoft.com/office/officeart/2005/8/layout/hList7"/>
    <dgm:cxn modelId="{5B84362B-168C-4E3B-8CC8-6ABC5F3FD663}" type="presParOf" srcId="{806058CA-3CCE-4277-BC36-7F112871EC08}" destId="{8C481806-22F3-449E-868F-186FCD615AD3}" srcOrd="2" destOrd="0" presId="urn:microsoft.com/office/officeart/2005/8/layout/hList7"/>
    <dgm:cxn modelId="{68E9B80D-3A81-45B3-9E87-0129887CD6EA}" type="presParOf" srcId="{806058CA-3CCE-4277-BC36-7F112871EC08}" destId="{EA936BF1-407F-4B1B-8E93-7A892BE5E7C9}"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9740C27-3F5E-4C68-9EDE-9AF934C82BE2}" type="doc">
      <dgm:prSet loTypeId="urn:microsoft.com/office/officeart/2005/8/layout/hProcess7" loCatId="list" qsTypeId="urn:microsoft.com/office/officeart/2005/8/quickstyle/simple1" qsCatId="simple" csTypeId="urn:microsoft.com/office/officeart/2005/8/colors/colorful1" csCatId="colorful" phldr="1"/>
      <dgm:spPr/>
      <dgm:t>
        <a:bodyPr/>
        <a:lstStyle/>
        <a:p>
          <a:endParaRPr lang="es-MX"/>
        </a:p>
      </dgm:t>
    </dgm:pt>
    <dgm:pt modelId="{37A0660F-83A3-4BF7-9536-9F7BA5F70925}">
      <dgm:prSet phldrT="[Texto]"/>
      <dgm:spPr/>
      <dgm:t>
        <a:bodyPr/>
        <a:lstStyle/>
        <a:p>
          <a:r>
            <a:rPr lang="es-MX" dirty="0" smtClean="0"/>
            <a:t>1</a:t>
          </a:r>
          <a:endParaRPr lang="es-MX" dirty="0"/>
        </a:p>
      </dgm:t>
    </dgm:pt>
    <dgm:pt modelId="{D4654296-0A08-4333-9F5E-BB21C39BCCED}" type="parTrans" cxnId="{46B0DEF0-A7B6-43F5-A0B3-C83AEA2D855F}">
      <dgm:prSet/>
      <dgm:spPr/>
      <dgm:t>
        <a:bodyPr/>
        <a:lstStyle/>
        <a:p>
          <a:endParaRPr lang="es-MX"/>
        </a:p>
      </dgm:t>
    </dgm:pt>
    <dgm:pt modelId="{93872BA6-DF96-4264-936A-07E0E10A7026}" type="sibTrans" cxnId="{46B0DEF0-A7B6-43F5-A0B3-C83AEA2D855F}">
      <dgm:prSet/>
      <dgm:spPr/>
      <dgm:t>
        <a:bodyPr/>
        <a:lstStyle/>
        <a:p>
          <a:endParaRPr lang="es-MX"/>
        </a:p>
      </dgm:t>
    </dgm:pt>
    <dgm:pt modelId="{84A04C9C-714F-4D53-A887-51CC34B62D89}">
      <dgm:prSet phldrT="[Texto]"/>
      <dgm:spPr/>
      <dgm:t>
        <a:bodyPr/>
        <a:lstStyle/>
        <a:p>
          <a:r>
            <a:rPr lang="es-MX" dirty="0" smtClean="0"/>
            <a:t>Consumo de bienes y servicios (C) comprados por la familia</a:t>
          </a:r>
          <a:endParaRPr lang="es-MX" dirty="0"/>
        </a:p>
      </dgm:t>
    </dgm:pt>
    <dgm:pt modelId="{41F85D89-5CC9-4591-80C0-3F29F3718DBB}" type="parTrans" cxnId="{6382BD26-06AB-4017-A5F8-28A5A6F8BC06}">
      <dgm:prSet/>
      <dgm:spPr/>
      <dgm:t>
        <a:bodyPr/>
        <a:lstStyle/>
        <a:p>
          <a:endParaRPr lang="es-MX"/>
        </a:p>
      </dgm:t>
    </dgm:pt>
    <dgm:pt modelId="{0D2A32BB-212F-4119-931D-3391C3E7F504}" type="sibTrans" cxnId="{6382BD26-06AB-4017-A5F8-28A5A6F8BC06}">
      <dgm:prSet/>
      <dgm:spPr/>
      <dgm:t>
        <a:bodyPr/>
        <a:lstStyle/>
        <a:p>
          <a:endParaRPr lang="es-MX"/>
        </a:p>
      </dgm:t>
    </dgm:pt>
    <dgm:pt modelId="{E66682CC-FB23-4487-8BB9-36335CCB7DD4}">
      <dgm:prSet phldrT="[Texto]"/>
      <dgm:spPr/>
      <dgm:t>
        <a:bodyPr/>
        <a:lstStyle/>
        <a:p>
          <a:r>
            <a:rPr lang="es-MX" dirty="0" smtClean="0"/>
            <a:t>2</a:t>
          </a:r>
          <a:endParaRPr lang="es-MX" dirty="0"/>
        </a:p>
      </dgm:t>
    </dgm:pt>
    <dgm:pt modelId="{4A5EF827-E078-4F73-AAAD-CDC12DC76A4C}" type="parTrans" cxnId="{98EF7414-D352-4C25-91C3-A5D5B96791C7}">
      <dgm:prSet/>
      <dgm:spPr/>
      <dgm:t>
        <a:bodyPr/>
        <a:lstStyle/>
        <a:p>
          <a:endParaRPr lang="es-MX"/>
        </a:p>
      </dgm:t>
    </dgm:pt>
    <dgm:pt modelId="{97BE3FC2-7BB1-4E73-B6D0-EE70F43257AF}" type="sibTrans" cxnId="{98EF7414-D352-4C25-91C3-A5D5B96791C7}">
      <dgm:prSet/>
      <dgm:spPr/>
      <dgm:t>
        <a:bodyPr/>
        <a:lstStyle/>
        <a:p>
          <a:endParaRPr lang="es-MX"/>
        </a:p>
      </dgm:t>
    </dgm:pt>
    <dgm:pt modelId="{D7BBF694-C9DD-4DBF-B9B9-4B9EFC1AA8B8}">
      <dgm:prSet phldrT="[Texto]"/>
      <dgm:spPr/>
      <dgm:t>
        <a:bodyPr/>
        <a:lstStyle/>
        <a:p>
          <a:r>
            <a:rPr lang="es-MX" dirty="0" smtClean="0"/>
            <a:t>Inversión privada en bienes y servicios (I) comprados por la familia</a:t>
          </a:r>
          <a:endParaRPr lang="es-MX" dirty="0"/>
        </a:p>
      </dgm:t>
    </dgm:pt>
    <dgm:pt modelId="{E3BB0C29-4627-4D59-9B51-E11E8568CA2E}" type="parTrans" cxnId="{DD1B9158-6E0A-47EC-983E-AE2DF6A259F6}">
      <dgm:prSet/>
      <dgm:spPr/>
      <dgm:t>
        <a:bodyPr/>
        <a:lstStyle/>
        <a:p>
          <a:endParaRPr lang="es-MX"/>
        </a:p>
      </dgm:t>
    </dgm:pt>
    <dgm:pt modelId="{65B36114-7512-4E92-94D8-437A073B092B}" type="sibTrans" cxnId="{DD1B9158-6E0A-47EC-983E-AE2DF6A259F6}">
      <dgm:prSet/>
      <dgm:spPr/>
      <dgm:t>
        <a:bodyPr/>
        <a:lstStyle/>
        <a:p>
          <a:endParaRPr lang="es-MX"/>
        </a:p>
      </dgm:t>
    </dgm:pt>
    <dgm:pt modelId="{55262D99-BF6E-485F-B649-346B086223B1}">
      <dgm:prSet phldrT="[Texto]"/>
      <dgm:spPr/>
      <dgm:t>
        <a:bodyPr/>
        <a:lstStyle/>
        <a:p>
          <a:r>
            <a:rPr lang="es-MX" dirty="0" smtClean="0"/>
            <a:t>4</a:t>
          </a:r>
          <a:endParaRPr lang="es-MX" dirty="0"/>
        </a:p>
      </dgm:t>
    </dgm:pt>
    <dgm:pt modelId="{24BA5F2C-8099-4A82-8D80-A018599BBC4F}" type="parTrans" cxnId="{E6D8960E-A08E-4882-B6FA-E151990A1567}">
      <dgm:prSet/>
      <dgm:spPr/>
      <dgm:t>
        <a:bodyPr/>
        <a:lstStyle/>
        <a:p>
          <a:endParaRPr lang="es-MX"/>
        </a:p>
      </dgm:t>
    </dgm:pt>
    <dgm:pt modelId="{1552F655-3214-43D6-85BE-BE4886977CB7}" type="sibTrans" cxnId="{E6D8960E-A08E-4882-B6FA-E151990A1567}">
      <dgm:prSet/>
      <dgm:spPr/>
      <dgm:t>
        <a:bodyPr/>
        <a:lstStyle/>
        <a:p>
          <a:endParaRPr lang="es-MX"/>
        </a:p>
      </dgm:t>
    </dgm:pt>
    <dgm:pt modelId="{5A05CC55-87E7-480C-8208-035D810E0DA9}">
      <dgm:prSet phldrT="[Texto]"/>
      <dgm:spPr/>
      <dgm:t>
        <a:bodyPr/>
        <a:lstStyle/>
        <a:p>
          <a:r>
            <a:rPr lang="es-MX" dirty="0" smtClean="0"/>
            <a:t>Exportaciones  netas (XN) bienes y servicios comprados por los extranjeros, menos las importaciones</a:t>
          </a:r>
          <a:endParaRPr lang="es-MX" dirty="0"/>
        </a:p>
      </dgm:t>
    </dgm:pt>
    <dgm:pt modelId="{EF80D1FD-A483-4BF5-B964-048631858DC2}" type="parTrans" cxnId="{FE02B001-B8A1-4C1D-9EC6-44C74BA785BF}">
      <dgm:prSet/>
      <dgm:spPr/>
      <dgm:t>
        <a:bodyPr/>
        <a:lstStyle/>
        <a:p>
          <a:endParaRPr lang="es-MX"/>
        </a:p>
      </dgm:t>
    </dgm:pt>
    <dgm:pt modelId="{AE6EAEEB-6C34-44B6-A7B6-740CBF3F2087}" type="sibTrans" cxnId="{FE02B001-B8A1-4C1D-9EC6-44C74BA785BF}">
      <dgm:prSet/>
      <dgm:spPr/>
      <dgm:t>
        <a:bodyPr/>
        <a:lstStyle/>
        <a:p>
          <a:endParaRPr lang="es-MX"/>
        </a:p>
      </dgm:t>
    </dgm:pt>
    <dgm:pt modelId="{B2E23F89-D4DD-4A21-872B-FD975C5EE79F}">
      <dgm:prSet/>
      <dgm:spPr/>
      <dgm:t>
        <a:bodyPr/>
        <a:lstStyle/>
        <a:p>
          <a:r>
            <a:rPr lang="es-MX" dirty="0" smtClean="0"/>
            <a:t>Gasto  publico (G)  </a:t>
          </a:r>
          <a:endParaRPr lang="es-MX" dirty="0"/>
        </a:p>
      </dgm:t>
    </dgm:pt>
    <dgm:pt modelId="{19B1EA6B-51FD-4A16-B99F-17A4887C1B95}" type="parTrans" cxnId="{BBB46697-6A93-46DC-9AD3-1EC0B254364E}">
      <dgm:prSet/>
      <dgm:spPr/>
      <dgm:t>
        <a:bodyPr/>
        <a:lstStyle/>
        <a:p>
          <a:endParaRPr lang="es-MX"/>
        </a:p>
      </dgm:t>
    </dgm:pt>
    <dgm:pt modelId="{F0557E60-C555-4263-B522-42460B65682D}" type="sibTrans" cxnId="{BBB46697-6A93-46DC-9AD3-1EC0B254364E}">
      <dgm:prSet/>
      <dgm:spPr/>
      <dgm:t>
        <a:bodyPr/>
        <a:lstStyle/>
        <a:p>
          <a:endParaRPr lang="es-MX"/>
        </a:p>
      </dgm:t>
    </dgm:pt>
    <dgm:pt modelId="{B1D4C8D9-97ED-4719-B2AB-5B8811D5ABDC}" type="pres">
      <dgm:prSet presAssocID="{B9740C27-3F5E-4C68-9EDE-9AF934C82BE2}" presName="Name0" presStyleCnt="0">
        <dgm:presLayoutVars>
          <dgm:dir/>
          <dgm:animLvl val="lvl"/>
          <dgm:resizeHandles val="exact"/>
        </dgm:presLayoutVars>
      </dgm:prSet>
      <dgm:spPr/>
      <dgm:t>
        <a:bodyPr/>
        <a:lstStyle/>
        <a:p>
          <a:endParaRPr lang="es-MX"/>
        </a:p>
      </dgm:t>
    </dgm:pt>
    <dgm:pt modelId="{1B3A50D9-BD87-427C-ABF7-59885055B082}" type="pres">
      <dgm:prSet presAssocID="{37A0660F-83A3-4BF7-9536-9F7BA5F70925}" presName="compositeNode" presStyleCnt="0">
        <dgm:presLayoutVars>
          <dgm:bulletEnabled val="1"/>
        </dgm:presLayoutVars>
      </dgm:prSet>
      <dgm:spPr/>
    </dgm:pt>
    <dgm:pt modelId="{257D0409-FF30-45C9-BF5A-A629588C6D11}" type="pres">
      <dgm:prSet presAssocID="{37A0660F-83A3-4BF7-9536-9F7BA5F70925}" presName="bgRect" presStyleLbl="node1" presStyleIdx="0" presStyleCnt="4"/>
      <dgm:spPr/>
      <dgm:t>
        <a:bodyPr/>
        <a:lstStyle/>
        <a:p>
          <a:endParaRPr lang="es-MX"/>
        </a:p>
      </dgm:t>
    </dgm:pt>
    <dgm:pt modelId="{87E9A27F-EBCC-434D-9669-2151E20B3399}" type="pres">
      <dgm:prSet presAssocID="{37A0660F-83A3-4BF7-9536-9F7BA5F70925}" presName="parentNode" presStyleLbl="node1" presStyleIdx="0" presStyleCnt="4">
        <dgm:presLayoutVars>
          <dgm:chMax val="0"/>
          <dgm:bulletEnabled val="1"/>
        </dgm:presLayoutVars>
      </dgm:prSet>
      <dgm:spPr/>
      <dgm:t>
        <a:bodyPr/>
        <a:lstStyle/>
        <a:p>
          <a:endParaRPr lang="es-MX"/>
        </a:p>
      </dgm:t>
    </dgm:pt>
    <dgm:pt modelId="{1A646736-B914-4EAA-966F-18BE08BA2A82}" type="pres">
      <dgm:prSet presAssocID="{37A0660F-83A3-4BF7-9536-9F7BA5F70925}" presName="childNode" presStyleLbl="node1" presStyleIdx="0" presStyleCnt="4">
        <dgm:presLayoutVars>
          <dgm:bulletEnabled val="1"/>
        </dgm:presLayoutVars>
      </dgm:prSet>
      <dgm:spPr/>
      <dgm:t>
        <a:bodyPr/>
        <a:lstStyle/>
        <a:p>
          <a:endParaRPr lang="es-MX"/>
        </a:p>
      </dgm:t>
    </dgm:pt>
    <dgm:pt modelId="{44565064-0BD3-4B54-9125-20F207A6D75F}" type="pres">
      <dgm:prSet presAssocID="{93872BA6-DF96-4264-936A-07E0E10A7026}" presName="hSp" presStyleCnt="0"/>
      <dgm:spPr/>
    </dgm:pt>
    <dgm:pt modelId="{12EC3F96-E7D0-4D2D-8A52-F06DCACA775F}" type="pres">
      <dgm:prSet presAssocID="{93872BA6-DF96-4264-936A-07E0E10A7026}" presName="vProcSp" presStyleCnt="0"/>
      <dgm:spPr/>
    </dgm:pt>
    <dgm:pt modelId="{FBC65FFE-E328-45C8-B09F-D91152F495F1}" type="pres">
      <dgm:prSet presAssocID="{93872BA6-DF96-4264-936A-07E0E10A7026}" presName="vSp1" presStyleCnt="0"/>
      <dgm:spPr/>
    </dgm:pt>
    <dgm:pt modelId="{C0B82135-AA41-4F94-B8B3-5711FD2215DF}" type="pres">
      <dgm:prSet presAssocID="{93872BA6-DF96-4264-936A-07E0E10A7026}" presName="simulatedConn" presStyleLbl="solidFgAcc1" presStyleIdx="0" presStyleCnt="3"/>
      <dgm:spPr/>
    </dgm:pt>
    <dgm:pt modelId="{DA2DC04C-63D0-425B-BFBA-8BEA8982FCD3}" type="pres">
      <dgm:prSet presAssocID="{93872BA6-DF96-4264-936A-07E0E10A7026}" presName="vSp2" presStyleCnt="0"/>
      <dgm:spPr/>
    </dgm:pt>
    <dgm:pt modelId="{5D66A645-AB64-4EB4-AEB2-1724E1E37603}" type="pres">
      <dgm:prSet presAssocID="{93872BA6-DF96-4264-936A-07E0E10A7026}" presName="sibTrans" presStyleCnt="0"/>
      <dgm:spPr/>
    </dgm:pt>
    <dgm:pt modelId="{6356F47B-37C1-41BB-8112-FE7DF61B1235}" type="pres">
      <dgm:prSet presAssocID="{E66682CC-FB23-4487-8BB9-36335CCB7DD4}" presName="compositeNode" presStyleCnt="0">
        <dgm:presLayoutVars>
          <dgm:bulletEnabled val="1"/>
        </dgm:presLayoutVars>
      </dgm:prSet>
      <dgm:spPr/>
    </dgm:pt>
    <dgm:pt modelId="{5B63B66B-5269-48D8-B734-1F7AEE0E46BB}" type="pres">
      <dgm:prSet presAssocID="{E66682CC-FB23-4487-8BB9-36335CCB7DD4}" presName="bgRect" presStyleLbl="node1" presStyleIdx="1" presStyleCnt="4"/>
      <dgm:spPr/>
      <dgm:t>
        <a:bodyPr/>
        <a:lstStyle/>
        <a:p>
          <a:endParaRPr lang="es-MX"/>
        </a:p>
      </dgm:t>
    </dgm:pt>
    <dgm:pt modelId="{A4D7D6D1-53A2-40B8-B711-F6EBE4234F6C}" type="pres">
      <dgm:prSet presAssocID="{E66682CC-FB23-4487-8BB9-36335CCB7DD4}" presName="parentNode" presStyleLbl="node1" presStyleIdx="1" presStyleCnt="4">
        <dgm:presLayoutVars>
          <dgm:chMax val="0"/>
          <dgm:bulletEnabled val="1"/>
        </dgm:presLayoutVars>
      </dgm:prSet>
      <dgm:spPr/>
      <dgm:t>
        <a:bodyPr/>
        <a:lstStyle/>
        <a:p>
          <a:endParaRPr lang="es-MX"/>
        </a:p>
      </dgm:t>
    </dgm:pt>
    <dgm:pt modelId="{CB36C950-4300-41B8-8973-8A8354804AB4}" type="pres">
      <dgm:prSet presAssocID="{E66682CC-FB23-4487-8BB9-36335CCB7DD4}" presName="childNode" presStyleLbl="node1" presStyleIdx="1" presStyleCnt="4">
        <dgm:presLayoutVars>
          <dgm:bulletEnabled val="1"/>
        </dgm:presLayoutVars>
      </dgm:prSet>
      <dgm:spPr/>
      <dgm:t>
        <a:bodyPr/>
        <a:lstStyle/>
        <a:p>
          <a:endParaRPr lang="es-MX"/>
        </a:p>
      </dgm:t>
    </dgm:pt>
    <dgm:pt modelId="{B06CAE5F-25F4-413F-BDB8-5F78DDC91E08}" type="pres">
      <dgm:prSet presAssocID="{97BE3FC2-7BB1-4E73-B6D0-EE70F43257AF}" presName="hSp" presStyleCnt="0"/>
      <dgm:spPr/>
    </dgm:pt>
    <dgm:pt modelId="{98F497D0-522B-4CB2-B757-57ABE1EBBAA0}" type="pres">
      <dgm:prSet presAssocID="{97BE3FC2-7BB1-4E73-B6D0-EE70F43257AF}" presName="vProcSp" presStyleCnt="0"/>
      <dgm:spPr/>
    </dgm:pt>
    <dgm:pt modelId="{11EBFF85-DD23-4EA2-A194-7C6DC7A9D8B2}" type="pres">
      <dgm:prSet presAssocID="{97BE3FC2-7BB1-4E73-B6D0-EE70F43257AF}" presName="vSp1" presStyleCnt="0"/>
      <dgm:spPr/>
    </dgm:pt>
    <dgm:pt modelId="{11C17C68-F1B0-4F70-B61A-EFE32ECC869A}" type="pres">
      <dgm:prSet presAssocID="{97BE3FC2-7BB1-4E73-B6D0-EE70F43257AF}" presName="simulatedConn" presStyleLbl="solidFgAcc1" presStyleIdx="1" presStyleCnt="3"/>
      <dgm:spPr/>
    </dgm:pt>
    <dgm:pt modelId="{868C9A3D-1D6C-47B3-A38B-89B5CB6E3258}" type="pres">
      <dgm:prSet presAssocID="{97BE3FC2-7BB1-4E73-B6D0-EE70F43257AF}" presName="vSp2" presStyleCnt="0"/>
      <dgm:spPr/>
    </dgm:pt>
    <dgm:pt modelId="{81057CBE-62C3-4EE8-9D2A-D35672474891}" type="pres">
      <dgm:prSet presAssocID="{97BE3FC2-7BB1-4E73-B6D0-EE70F43257AF}" presName="sibTrans" presStyleCnt="0"/>
      <dgm:spPr/>
    </dgm:pt>
    <dgm:pt modelId="{E201A0C0-61F8-4BB1-A961-CCAAAC81479B}" type="pres">
      <dgm:prSet presAssocID="{B2E23F89-D4DD-4A21-872B-FD975C5EE79F}" presName="compositeNode" presStyleCnt="0">
        <dgm:presLayoutVars>
          <dgm:bulletEnabled val="1"/>
        </dgm:presLayoutVars>
      </dgm:prSet>
      <dgm:spPr/>
    </dgm:pt>
    <dgm:pt modelId="{57290673-AF9A-4971-B008-35E831B6D1B6}" type="pres">
      <dgm:prSet presAssocID="{B2E23F89-D4DD-4A21-872B-FD975C5EE79F}" presName="bgRect" presStyleLbl="node1" presStyleIdx="2" presStyleCnt="4"/>
      <dgm:spPr/>
      <dgm:t>
        <a:bodyPr/>
        <a:lstStyle/>
        <a:p>
          <a:endParaRPr lang="es-MX"/>
        </a:p>
      </dgm:t>
    </dgm:pt>
    <dgm:pt modelId="{FB08DC01-7D74-489A-A28A-0F603ABA04B1}" type="pres">
      <dgm:prSet presAssocID="{B2E23F89-D4DD-4A21-872B-FD975C5EE79F}" presName="parentNode" presStyleLbl="node1" presStyleIdx="2" presStyleCnt="4">
        <dgm:presLayoutVars>
          <dgm:chMax val="0"/>
          <dgm:bulletEnabled val="1"/>
        </dgm:presLayoutVars>
      </dgm:prSet>
      <dgm:spPr/>
      <dgm:t>
        <a:bodyPr/>
        <a:lstStyle/>
        <a:p>
          <a:endParaRPr lang="es-MX"/>
        </a:p>
      </dgm:t>
    </dgm:pt>
    <dgm:pt modelId="{E2339524-3605-459D-B3B3-43A96AF77025}" type="pres">
      <dgm:prSet presAssocID="{F0557E60-C555-4263-B522-42460B65682D}" presName="hSp" presStyleCnt="0"/>
      <dgm:spPr/>
    </dgm:pt>
    <dgm:pt modelId="{9F95D2AB-5B56-4A36-95B9-DEF2BECE0588}" type="pres">
      <dgm:prSet presAssocID="{F0557E60-C555-4263-B522-42460B65682D}" presName="vProcSp" presStyleCnt="0"/>
      <dgm:spPr/>
    </dgm:pt>
    <dgm:pt modelId="{7F0A6445-8254-443F-A7A0-87AEF0D2A7E0}" type="pres">
      <dgm:prSet presAssocID="{F0557E60-C555-4263-B522-42460B65682D}" presName="vSp1" presStyleCnt="0"/>
      <dgm:spPr/>
    </dgm:pt>
    <dgm:pt modelId="{85B1C4A0-1F7E-455A-935F-74663A06CBC7}" type="pres">
      <dgm:prSet presAssocID="{F0557E60-C555-4263-B522-42460B65682D}" presName="simulatedConn" presStyleLbl="solidFgAcc1" presStyleIdx="2" presStyleCnt="3"/>
      <dgm:spPr/>
    </dgm:pt>
    <dgm:pt modelId="{4BEC04C6-9F28-4885-A46B-70905D8BF0B5}" type="pres">
      <dgm:prSet presAssocID="{F0557E60-C555-4263-B522-42460B65682D}" presName="vSp2" presStyleCnt="0"/>
      <dgm:spPr/>
    </dgm:pt>
    <dgm:pt modelId="{20FD6B32-8013-4153-A172-73C0836CCAD3}" type="pres">
      <dgm:prSet presAssocID="{F0557E60-C555-4263-B522-42460B65682D}" presName="sibTrans" presStyleCnt="0"/>
      <dgm:spPr/>
    </dgm:pt>
    <dgm:pt modelId="{5772CE9B-7005-4807-9DBF-13C608562FD6}" type="pres">
      <dgm:prSet presAssocID="{55262D99-BF6E-485F-B649-346B086223B1}" presName="compositeNode" presStyleCnt="0">
        <dgm:presLayoutVars>
          <dgm:bulletEnabled val="1"/>
        </dgm:presLayoutVars>
      </dgm:prSet>
      <dgm:spPr/>
    </dgm:pt>
    <dgm:pt modelId="{742C7DE3-2C29-4C3D-8DDA-8D1523F4EFAF}" type="pres">
      <dgm:prSet presAssocID="{55262D99-BF6E-485F-B649-346B086223B1}" presName="bgRect" presStyleLbl="node1" presStyleIdx="3" presStyleCnt="4"/>
      <dgm:spPr/>
      <dgm:t>
        <a:bodyPr/>
        <a:lstStyle/>
        <a:p>
          <a:endParaRPr lang="es-MX"/>
        </a:p>
      </dgm:t>
    </dgm:pt>
    <dgm:pt modelId="{FB6A8DE8-3F08-455A-825C-76130C9F7D95}" type="pres">
      <dgm:prSet presAssocID="{55262D99-BF6E-485F-B649-346B086223B1}" presName="parentNode" presStyleLbl="node1" presStyleIdx="3" presStyleCnt="4">
        <dgm:presLayoutVars>
          <dgm:chMax val="0"/>
          <dgm:bulletEnabled val="1"/>
        </dgm:presLayoutVars>
      </dgm:prSet>
      <dgm:spPr/>
      <dgm:t>
        <a:bodyPr/>
        <a:lstStyle/>
        <a:p>
          <a:endParaRPr lang="es-MX"/>
        </a:p>
      </dgm:t>
    </dgm:pt>
    <dgm:pt modelId="{FF890E1F-C824-4459-8D68-81EE3F19FA73}" type="pres">
      <dgm:prSet presAssocID="{55262D99-BF6E-485F-B649-346B086223B1}" presName="childNode" presStyleLbl="node1" presStyleIdx="3" presStyleCnt="4">
        <dgm:presLayoutVars>
          <dgm:bulletEnabled val="1"/>
        </dgm:presLayoutVars>
      </dgm:prSet>
      <dgm:spPr/>
      <dgm:t>
        <a:bodyPr/>
        <a:lstStyle/>
        <a:p>
          <a:endParaRPr lang="es-MX"/>
        </a:p>
      </dgm:t>
    </dgm:pt>
  </dgm:ptLst>
  <dgm:cxnLst>
    <dgm:cxn modelId="{598B4D39-30D7-418B-ACE6-973AB0394548}" type="presOf" srcId="{B2E23F89-D4DD-4A21-872B-FD975C5EE79F}" destId="{57290673-AF9A-4971-B008-35E831B6D1B6}" srcOrd="0" destOrd="0" presId="urn:microsoft.com/office/officeart/2005/8/layout/hProcess7"/>
    <dgm:cxn modelId="{1AF56D65-2400-4D1F-BBB7-5C797EC7D008}" type="presOf" srcId="{B9740C27-3F5E-4C68-9EDE-9AF934C82BE2}" destId="{B1D4C8D9-97ED-4719-B2AB-5B8811D5ABDC}" srcOrd="0" destOrd="0" presId="urn:microsoft.com/office/officeart/2005/8/layout/hProcess7"/>
    <dgm:cxn modelId="{E6D8960E-A08E-4882-B6FA-E151990A1567}" srcId="{B9740C27-3F5E-4C68-9EDE-9AF934C82BE2}" destId="{55262D99-BF6E-485F-B649-346B086223B1}" srcOrd="3" destOrd="0" parTransId="{24BA5F2C-8099-4A82-8D80-A018599BBC4F}" sibTransId="{1552F655-3214-43D6-85BE-BE4886977CB7}"/>
    <dgm:cxn modelId="{52A41FAC-401A-4AF0-B37F-1962009BE76C}" type="presOf" srcId="{55262D99-BF6E-485F-B649-346B086223B1}" destId="{742C7DE3-2C29-4C3D-8DDA-8D1523F4EFAF}" srcOrd="0" destOrd="0" presId="urn:microsoft.com/office/officeart/2005/8/layout/hProcess7"/>
    <dgm:cxn modelId="{AB245494-EB0F-4146-88CF-CDC36B2F2D6A}" type="presOf" srcId="{B2E23F89-D4DD-4A21-872B-FD975C5EE79F}" destId="{FB08DC01-7D74-489A-A28A-0F603ABA04B1}" srcOrd="1" destOrd="0" presId="urn:microsoft.com/office/officeart/2005/8/layout/hProcess7"/>
    <dgm:cxn modelId="{FE02B001-B8A1-4C1D-9EC6-44C74BA785BF}" srcId="{55262D99-BF6E-485F-B649-346B086223B1}" destId="{5A05CC55-87E7-480C-8208-035D810E0DA9}" srcOrd="0" destOrd="0" parTransId="{EF80D1FD-A483-4BF5-B964-048631858DC2}" sibTransId="{AE6EAEEB-6C34-44B6-A7B6-740CBF3F2087}"/>
    <dgm:cxn modelId="{BBB46697-6A93-46DC-9AD3-1EC0B254364E}" srcId="{B9740C27-3F5E-4C68-9EDE-9AF934C82BE2}" destId="{B2E23F89-D4DD-4A21-872B-FD975C5EE79F}" srcOrd="2" destOrd="0" parTransId="{19B1EA6B-51FD-4A16-B99F-17A4887C1B95}" sibTransId="{F0557E60-C555-4263-B522-42460B65682D}"/>
    <dgm:cxn modelId="{140E7C5A-4DFB-40A8-8798-8B5A83E64828}" type="presOf" srcId="{84A04C9C-714F-4D53-A887-51CC34B62D89}" destId="{1A646736-B914-4EAA-966F-18BE08BA2A82}" srcOrd="0" destOrd="0" presId="urn:microsoft.com/office/officeart/2005/8/layout/hProcess7"/>
    <dgm:cxn modelId="{8D642C12-8F2E-44FC-8E14-938CB7C488E7}" type="presOf" srcId="{D7BBF694-C9DD-4DBF-B9B9-4B9EFC1AA8B8}" destId="{CB36C950-4300-41B8-8973-8A8354804AB4}" srcOrd="0" destOrd="0" presId="urn:microsoft.com/office/officeart/2005/8/layout/hProcess7"/>
    <dgm:cxn modelId="{6382BD26-06AB-4017-A5F8-28A5A6F8BC06}" srcId="{37A0660F-83A3-4BF7-9536-9F7BA5F70925}" destId="{84A04C9C-714F-4D53-A887-51CC34B62D89}" srcOrd="0" destOrd="0" parTransId="{41F85D89-5CC9-4591-80C0-3F29F3718DBB}" sibTransId="{0D2A32BB-212F-4119-931D-3391C3E7F504}"/>
    <dgm:cxn modelId="{B135F6BB-26EB-498C-8786-8EC8FA92A3C7}" type="presOf" srcId="{E66682CC-FB23-4487-8BB9-36335CCB7DD4}" destId="{A4D7D6D1-53A2-40B8-B711-F6EBE4234F6C}" srcOrd="1" destOrd="0" presId="urn:microsoft.com/office/officeart/2005/8/layout/hProcess7"/>
    <dgm:cxn modelId="{46B0DEF0-A7B6-43F5-A0B3-C83AEA2D855F}" srcId="{B9740C27-3F5E-4C68-9EDE-9AF934C82BE2}" destId="{37A0660F-83A3-4BF7-9536-9F7BA5F70925}" srcOrd="0" destOrd="0" parTransId="{D4654296-0A08-4333-9F5E-BB21C39BCCED}" sibTransId="{93872BA6-DF96-4264-936A-07E0E10A7026}"/>
    <dgm:cxn modelId="{EC4F3321-4EB6-4399-AE5E-02FBEC780973}" type="presOf" srcId="{37A0660F-83A3-4BF7-9536-9F7BA5F70925}" destId="{257D0409-FF30-45C9-BF5A-A629588C6D11}" srcOrd="0" destOrd="0" presId="urn:microsoft.com/office/officeart/2005/8/layout/hProcess7"/>
    <dgm:cxn modelId="{08AFF203-E5D6-4AC9-A57B-0D7EF9062D0E}" type="presOf" srcId="{55262D99-BF6E-485F-B649-346B086223B1}" destId="{FB6A8DE8-3F08-455A-825C-76130C9F7D95}" srcOrd="1" destOrd="0" presId="urn:microsoft.com/office/officeart/2005/8/layout/hProcess7"/>
    <dgm:cxn modelId="{716562BA-F5F6-4BEB-A86E-8A6972041A42}" type="presOf" srcId="{37A0660F-83A3-4BF7-9536-9F7BA5F70925}" destId="{87E9A27F-EBCC-434D-9669-2151E20B3399}" srcOrd="1" destOrd="0" presId="urn:microsoft.com/office/officeart/2005/8/layout/hProcess7"/>
    <dgm:cxn modelId="{DD1B9158-6E0A-47EC-983E-AE2DF6A259F6}" srcId="{E66682CC-FB23-4487-8BB9-36335CCB7DD4}" destId="{D7BBF694-C9DD-4DBF-B9B9-4B9EFC1AA8B8}" srcOrd="0" destOrd="0" parTransId="{E3BB0C29-4627-4D59-9B51-E11E8568CA2E}" sibTransId="{65B36114-7512-4E92-94D8-437A073B092B}"/>
    <dgm:cxn modelId="{98EF7414-D352-4C25-91C3-A5D5B96791C7}" srcId="{B9740C27-3F5E-4C68-9EDE-9AF934C82BE2}" destId="{E66682CC-FB23-4487-8BB9-36335CCB7DD4}" srcOrd="1" destOrd="0" parTransId="{4A5EF827-E078-4F73-AAAD-CDC12DC76A4C}" sibTransId="{97BE3FC2-7BB1-4E73-B6D0-EE70F43257AF}"/>
    <dgm:cxn modelId="{F8A5F42A-7129-4D60-A380-A6F33292E986}" type="presOf" srcId="{E66682CC-FB23-4487-8BB9-36335CCB7DD4}" destId="{5B63B66B-5269-48D8-B734-1F7AEE0E46BB}" srcOrd="0" destOrd="0" presId="urn:microsoft.com/office/officeart/2005/8/layout/hProcess7"/>
    <dgm:cxn modelId="{E369EB37-B269-4795-A5B1-54392DC9BEFA}" type="presOf" srcId="{5A05CC55-87E7-480C-8208-035D810E0DA9}" destId="{FF890E1F-C824-4459-8D68-81EE3F19FA73}" srcOrd="0" destOrd="0" presId="urn:microsoft.com/office/officeart/2005/8/layout/hProcess7"/>
    <dgm:cxn modelId="{63A95366-4E1B-4760-96F7-A33E331EFA64}" type="presParOf" srcId="{B1D4C8D9-97ED-4719-B2AB-5B8811D5ABDC}" destId="{1B3A50D9-BD87-427C-ABF7-59885055B082}" srcOrd="0" destOrd="0" presId="urn:microsoft.com/office/officeart/2005/8/layout/hProcess7"/>
    <dgm:cxn modelId="{1C45F33C-ED03-4380-990D-1ECA58256200}" type="presParOf" srcId="{1B3A50D9-BD87-427C-ABF7-59885055B082}" destId="{257D0409-FF30-45C9-BF5A-A629588C6D11}" srcOrd="0" destOrd="0" presId="urn:microsoft.com/office/officeart/2005/8/layout/hProcess7"/>
    <dgm:cxn modelId="{655B70DF-49C5-4902-968F-842E296C2533}" type="presParOf" srcId="{1B3A50D9-BD87-427C-ABF7-59885055B082}" destId="{87E9A27F-EBCC-434D-9669-2151E20B3399}" srcOrd="1" destOrd="0" presId="urn:microsoft.com/office/officeart/2005/8/layout/hProcess7"/>
    <dgm:cxn modelId="{FD0A7856-1F0F-43A8-A622-F61D47580118}" type="presParOf" srcId="{1B3A50D9-BD87-427C-ABF7-59885055B082}" destId="{1A646736-B914-4EAA-966F-18BE08BA2A82}" srcOrd="2" destOrd="0" presId="urn:microsoft.com/office/officeart/2005/8/layout/hProcess7"/>
    <dgm:cxn modelId="{F0BC8654-E6E9-49B9-9915-9D39EEBF079D}" type="presParOf" srcId="{B1D4C8D9-97ED-4719-B2AB-5B8811D5ABDC}" destId="{44565064-0BD3-4B54-9125-20F207A6D75F}" srcOrd="1" destOrd="0" presId="urn:microsoft.com/office/officeart/2005/8/layout/hProcess7"/>
    <dgm:cxn modelId="{C8DD7DC5-D13C-4C06-B478-F8BBDB26C1CC}" type="presParOf" srcId="{B1D4C8D9-97ED-4719-B2AB-5B8811D5ABDC}" destId="{12EC3F96-E7D0-4D2D-8A52-F06DCACA775F}" srcOrd="2" destOrd="0" presId="urn:microsoft.com/office/officeart/2005/8/layout/hProcess7"/>
    <dgm:cxn modelId="{5823359A-3FCD-40B0-B474-4A2A83EF4924}" type="presParOf" srcId="{12EC3F96-E7D0-4D2D-8A52-F06DCACA775F}" destId="{FBC65FFE-E328-45C8-B09F-D91152F495F1}" srcOrd="0" destOrd="0" presId="urn:microsoft.com/office/officeart/2005/8/layout/hProcess7"/>
    <dgm:cxn modelId="{96E971F4-08B4-48E7-9B55-26C9BD37C576}" type="presParOf" srcId="{12EC3F96-E7D0-4D2D-8A52-F06DCACA775F}" destId="{C0B82135-AA41-4F94-B8B3-5711FD2215DF}" srcOrd="1" destOrd="0" presId="urn:microsoft.com/office/officeart/2005/8/layout/hProcess7"/>
    <dgm:cxn modelId="{AE3EA24C-0A1D-4913-9C9C-EDD08993319B}" type="presParOf" srcId="{12EC3F96-E7D0-4D2D-8A52-F06DCACA775F}" destId="{DA2DC04C-63D0-425B-BFBA-8BEA8982FCD3}" srcOrd="2" destOrd="0" presId="urn:microsoft.com/office/officeart/2005/8/layout/hProcess7"/>
    <dgm:cxn modelId="{E459E116-CBC1-4D0B-B971-74C1BFB2C104}" type="presParOf" srcId="{B1D4C8D9-97ED-4719-B2AB-5B8811D5ABDC}" destId="{5D66A645-AB64-4EB4-AEB2-1724E1E37603}" srcOrd="3" destOrd="0" presId="urn:microsoft.com/office/officeart/2005/8/layout/hProcess7"/>
    <dgm:cxn modelId="{871EB763-2391-4509-BCFD-687696BC4042}" type="presParOf" srcId="{B1D4C8D9-97ED-4719-B2AB-5B8811D5ABDC}" destId="{6356F47B-37C1-41BB-8112-FE7DF61B1235}" srcOrd="4" destOrd="0" presId="urn:microsoft.com/office/officeart/2005/8/layout/hProcess7"/>
    <dgm:cxn modelId="{CFAD3C38-1184-4EA5-B398-F7DBCBA8C178}" type="presParOf" srcId="{6356F47B-37C1-41BB-8112-FE7DF61B1235}" destId="{5B63B66B-5269-48D8-B734-1F7AEE0E46BB}" srcOrd="0" destOrd="0" presId="urn:microsoft.com/office/officeart/2005/8/layout/hProcess7"/>
    <dgm:cxn modelId="{2295FDF0-8824-473A-AA03-7A6D33BDC2F9}" type="presParOf" srcId="{6356F47B-37C1-41BB-8112-FE7DF61B1235}" destId="{A4D7D6D1-53A2-40B8-B711-F6EBE4234F6C}" srcOrd="1" destOrd="0" presId="urn:microsoft.com/office/officeart/2005/8/layout/hProcess7"/>
    <dgm:cxn modelId="{21D39E8F-7599-407A-9AD5-F94B1EC28409}" type="presParOf" srcId="{6356F47B-37C1-41BB-8112-FE7DF61B1235}" destId="{CB36C950-4300-41B8-8973-8A8354804AB4}" srcOrd="2" destOrd="0" presId="urn:microsoft.com/office/officeart/2005/8/layout/hProcess7"/>
    <dgm:cxn modelId="{6B10FE15-734C-41F2-B5F0-936C87137D14}" type="presParOf" srcId="{B1D4C8D9-97ED-4719-B2AB-5B8811D5ABDC}" destId="{B06CAE5F-25F4-413F-BDB8-5F78DDC91E08}" srcOrd="5" destOrd="0" presId="urn:microsoft.com/office/officeart/2005/8/layout/hProcess7"/>
    <dgm:cxn modelId="{D3C4B9EF-BBB6-4C0E-9AD2-EA7FF4065DCD}" type="presParOf" srcId="{B1D4C8D9-97ED-4719-B2AB-5B8811D5ABDC}" destId="{98F497D0-522B-4CB2-B757-57ABE1EBBAA0}" srcOrd="6" destOrd="0" presId="urn:microsoft.com/office/officeart/2005/8/layout/hProcess7"/>
    <dgm:cxn modelId="{785B3A1E-422E-4A3D-8A3C-6D0B12B89AFF}" type="presParOf" srcId="{98F497D0-522B-4CB2-B757-57ABE1EBBAA0}" destId="{11EBFF85-DD23-4EA2-A194-7C6DC7A9D8B2}" srcOrd="0" destOrd="0" presId="urn:microsoft.com/office/officeart/2005/8/layout/hProcess7"/>
    <dgm:cxn modelId="{3802E853-9FCB-4E56-BC2F-9B7C69D5E17E}" type="presParOf" srcId="{98F497D0-522B-4CB2-B757-57ABE1EBBAA0}" destId="{11C17C68-F1B0-4F70-B61A-EFE32ECC869A}" srcOrd="1" destOrd="0" presId="urn:microsoft.com/office/officeart/2005/8/layout/hProcess7"/>
    <dgm:cxn modelId="{70EAEAE5-F84B-4BF4-85EC-CEE1926A5554}" type="presParOf" srcId="{98F497D0-522B-4CB2-B757-57ABE1EBBAA0}" destId="{868C9A3D-1D6C-47B3-A38B-89B5CB6E3258}" srcOrd="2" destOrd="0" presId="urn:microsoft.com/office/officeart/2005/8/layout/hProcess7"/>
    <dgm:cxn modelId="{B0A7262B-C2AD-4FD3-B55A-CE8582C64505}" type="presParOf" srcId="{B1D4C8D9-97ED-4719-B2AB-5B8811D5ABDC}" destId="{81057CBE-62C3-4EE8-9D2A-D35672474891}" srcOrd="7" destOrd="0" presId="urn:microsoft.com/office/officeart/2005/8/layout/hProcess7"/>
    <dgm:cxn modelId="{D0B9A005-5E36-4838-8876-13E9D33C7279}" type="presParOf" srcId="{B1D4C8D9-97ED-4719-B2AB-5B8811D5ABDC}" destId="{E201A0C0-61F8-4BB1-A961-CCAAAC81479B}" srcOrd="8" destOrd="0" presId="urn:microsoft.com/office/officeart/2005/8/layout/hProcess7"/>
    <dgm:cxn modelId="{FB81F447-E598-42B6-ADD5-7FDCA9D8243D}" type="presParOf" srcId="{E201A0C0-61F8-4BB1-A961-CCAAAC81479B}" destId="{57290673-AF9A-4971-B008-35E831B6D1B6}" srcOrd="0" destOrd="0" presId="urn:microsoft.com/office/officeart/2005/8/layout/hProcess7"/>
    <dgm:cxn modelId="{DAA6FFBB-0099-4E8A-A48F-8FCF7DA6129B}" type="presParOf" srcId="{E201A0C0-61F8-4BB1-A961-CCAAAC81479B}" destId="{FB08DC01-7D74-489A-A28A-0F603ABA04B1}" srcOrd="1" destOrd="0" presId="urn:microsoft.com/office/officeart/2005/8/layout/hProcess7"/>
    <dgm:cxn modelId="{F9C09D76-F081-4F1C-B618-6451EC0AC82B}" type="presParOf" srcId="{B1D4C8D9-97ED-4719-B2AB-5B8811D5ABDC}" destId="{E2339524-3605-459D-B3B3-43A96AF77025}" srcOrd="9" destOrd="0" presId="urn:microsoft.com/office/officeart/2005/8/layout/hProcess7"/>
    <dgm:cxn modelId="{5B4EDAD0-74CF-41C9-BBE9-7AC9E957BAD3}" type="presParOf" srcId="{B1D4C8D9-97ED-4719-B2AB-5B8811D5ABDC}" destId="{9F95D2AB-5B56-4A36-95B9-DEF2BECE0588}" srcOrd="10" destOrd="0" presId="urn:microsoft.com/office/officeart/2005/8/layout/hProcess7"/>
    <dgm:cxn modelId="{2EA05B26-A519-42DA-BD15-A665A2622F5F}" type="presParOf" srcId="{9F95D2AB-5B56-4A36-95B9-DEF2BECE0588}" destId="{7F0A6445-8254-443F-A7A0-87AEF0D2A7E0}" srcOrd="0" destOrd="0" presId="urn:microsoft.com/office/officeart/2005/8/layout/hProcess7"/>
    <dgm:cxn modelId="{24D00A90-7AE1-433D-951B-807E6413DB5A}" type="presParOf" srcId="{9F95D2AB-5B56-4A36-95B9-DEF2BECE0588}" destId="{85B1C4A0-1F7E-455A-935F-74663A06CBC7}" srcOrd="1" destOrd="0" presId="urn:microsoft.com/office/officeart/2005/8/layout/hProcess7"/>
    <dgm:cxn modelId="{6CC0DEA9-2A0B-4A63-8D33-5BB2E43E1F94}" type="presParOf" srcId="{9F95D2AB-5B56-4A36-95B9-DEF2BECE0588}" destId="{4BEC04C6-9F28-4885-A46B-70905D8BF0B5}" srcOrd="2" destOrd="0" presId="urn:microsoft.com/office/officeart/2005/8/layout/hProcess7"/>
    <dgm:cxn modelId="{8B31E713-714C-4B82-9A3A-C80E7CEAC9C5}" type="presParOf" srcId="{B1D4C8D9-97ED-4719-B2AB-5B8811D5ABDC}" destId="{20FD6B32-8013-4153-A172-73C0836CCAD3}" srcOrd="11" destOrd="0" presId="urn:microsoft.com/office/officeart/2005/8/layout/hProcess7"/>
    <dgm:cxn modelId="{2CBCC405-140E-4755-8271-69D7F54614D1}" type="presParOf" srcId="{B1D4C8D9-97ED-4719-B2AB-5B8811D5ABDC}" destId="{5772CE9B-7005-4807-9DBF-13C608562FD6}" srcOrd="12" destOrd="0" presId="urn:microsoft.com/office/officeart/2005/8/layout/hProcess7"/>
    <dgm:cxn modelId="{EB5D1002-4AD9-4350-9388-F42C358352C5}" type="presParOf" srcId="{5772CE9B-7005-4807-9DBF-13C608562FD6}" destId="{742C7DE3-2C29-4C3D-8DDA-8D1523F4EFAF}" srcOrd="0" destOrd="0" presId="urn:microsoft.com/office/officeart/2005/8/layout/hProcess7"/>
    <dgm:cxn modelId="{0EECBEDA-7ACC-496E-893B-D165C2079906}" type="presParOf" srcId="{5772CE9B-7005-4807-9DBF-13C608562FD6}" destId="{FB6A8DE8-3F08-455A-825C-76130C9F7D95}" srcOrd="1" destOrd="0" presId="urn:microsoft.com/office/officeart/2005/8/layout/hProcess7"/>
    <dgm:cxn modelId="{AB475184-DE25-423F-A396-99E5A75DE70B}" type="presParOf" srcId="{5772CE9B-7005-4807-9DBF-13C608562FD6}" destId="{FF890E1F-C824-4459-8D68-81EE3F19FA73}" srcOrd="2" destOrd="0" presId="urn:microsoft.com/office/officeart/2005/8/layout/hProcess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FDE06D5-F00C-4298-945F-B0A8F3E7D7E0}"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s-MX"/>
        </a:p>
      </dgm:t>
    </dgm:pt>
    <dgm:pt modelId="{F93CAE33-71C8-4491-B2CA-58DC54C6A320}">
      <dgm:prSet phldrT="[Texto]"/>
      <dgm:spPr/>
      <dgm:t>
        <a:bodyPr/>
        <a:lstStyle/>
        <a:p>
          <a:r>
            <a:rPr lang="es-MX" dirty="0" smtClean="0"/>
            <a:t>Inversión privada</a:t>
          </a:r>
          <a:endParaRPr lang="es-MX" dirty="0"/>
        </a:p>
      </dgm:t>
    </dgm:pt>
    <dgm:pt modelId="{CE45894C-8262-4486-BC9A-F0EFA4058DE3}" type="parTrans" cxnId="{87FFCCB1-974A-44EA-ADE7-09D3EBE2C70B}">
      <dgm:prSet/>
      <dgm:spPr/>
      <dgm:t>
        <a:bodyPr/>
        <a:lstStyle/>
        <a:p>
          <a:endParaRPr lang="es-MX"/>
        </a:p>
      </dgm:t>
    </dgm:pt>
    <dgm:pt modelId="{B9544C43-8255-4D0C-AEC3-7A087C248D9A}" type="sibTrans" cxnId="{87FFCCB1-974A-44EA-ADE7-09D3EBE2C70B}">
      <dgm:prSet/>
      <dgm:spPr/>
      <dgm:t>
        <a:bodyPr/>
        <a:lstStyle/>
        <a:p>
          <a:endParaRPr lang="es-MX"/>
        </a:p>
      </dgm:t>
    </dgm:pt>
    <dgm:pt modelId="{2A6A261B-AEF8-409F-9888-514BD01FBEA4}">
      <dgm:prSet phldrT="[Texto]"/>
      <dgm:spPr/>
      <dgm:t>
        <a:bodyPr/>
        <a:lstStyle/>
        <a:p>
          <a:r>
            <a:rPr lang="es-MX" dirty="0" smtClean="0"/>
            <a:t>Formación  bruta de capital fijo</a:t>
          </a:r>
          <a:endParaRPr lang="es-MX" dirty="0"/>
        </a:p>
      </dgm:t>
    </dgm:pt>
    <dgm:pt modelId="{E7802202-944D-49FB-BE62-D24E74BAE0B7}" type="parTrans" cxnId="{2F1834A5-9B58-4195-BBEA-1FEA488B0C68}">
      <dgm:prSet/>
      <dgm:spPr/>
      <dgm:t>
        <a:bodyPr/>
        <a:lstStyle/>
        <a:p>
          <a:endParaRPr lang="es-MX"/>
        </a:p>
      </dgm:t>
    </dgm:pt>
    <dgm:pt modelId="{2F17C0F3-38D4-4247-AAE1-E7F14A4DD942}" type="sibTrans" cxnId="{2F1834A5-9B58-4195-BBEA-1FEA488B0C68}">
      <dgm:prSet/>
      <dgm:spPr/>
      <dgm:t>
        <a:bodyPr/>
        <a:lstStyle/>
        <a:p>
          <a:endParaRPr lang="es-MX"/>
        </a:p>
      </dgm:t>
    </dgm:pt>
    <dgm:pt modelId="{FCF9C113-E161-44A2-8E03-8320DBFBFD50}">
      <dgm:prSet phldrT="[Texto]"/>
      <dgm:spPr/>
      <dgm:t>
        <a:bodyPr/>
        <a:lstStyle/>
        <a:p>
          <a:r>
            <a:rPr lang="es-MX" dirty="0" smtClean="0"/>
            <a:t>Planta y equipo</a:t>
          </a:r>
          <a:endParaRPr lang="es-MX" dirty="0"/>
        </a:p>
      </dgm:t>
    </dgm:pt>
    <dgm:pt modelId="{0FC473B0-2D29-478C-855E-65AB4FFFFB27}" type="parTrans" cxnId="{C6020740-7DC6-44E5-AB26-E65244FDF503}">
      <dgm:prSet/>
      <dgm:spPr/>
      <dgm:t>
        <a:bodyPr/>
        <a:lstStyle/>
        <a:p>
          <a:endParaRPr lang="es-MX"/>
        </a:p>
      </dgm:t>
    </dgm:pt>
    <dgm:pt modelId="{84DB849B-37CC-4CEA-BA66-EC44FCD6F563}" type="sibTrans" cxnId="{C6020740-7DC6-44E5-AB26-E65244FDF503}">
      <dgm:prSet/>
      <dgm:spPr/>
      <dgm:t>
        <a:bodyPr/>
        <a:lstStyle/>
        <a:p>
          <a:endParaRPr lang="es-MX"/>
        </a:p>
      </dgm:t>
    </dgm:pt>
    <dgm:pt modelId="{56F18191-9276-4FEC-A5AA-28AB63AFD9E0}">
      <dgm:prSet phldrT="[Texto]"/>
      <dgm:spPr/>
      <dgm:t>
        <a:bodyPr/>
        <a:lstStyle/>
        <a:p>
          <a:r>
            <a:rPr lang="es-MX" dirty="0" smtClean="0"/>
            <a:t>Construcción residencial </a:t>
          </a:r>
          <a:endParaRPr lang="es-MX" dirty="0"/>
        </a:p>
      </dgm:t>
    </dgm:pt>
    <dgm:pt modelId="{742552A8-8395-4E91-9A4C-55508EA1F9DC}" type="parTrans" cxnId="{E389A0F3-5C09-4969-8391-B505331B1922}">
      <dgm:prSet/>
      <dgm:spPr/>
      <dgm:t>
        <a:bodyPr/>
        <a:lstStyle/>
        <a:p>
          <a:endParaRPr lang="es-MX"/>
        </a:p>
      </dgm:t>
    </dgm:pt>
    <dgm:pt modelId="{49E27B54-B16D-4E04-800A-A5E9097C1283}" type="sibTrans" cxnId="{E389A0F3-5C09-4969-8391-B505331B1922}">
      <dgm:prSet/>
      <dgm:spPr/>
      <dgm:t>
        <a:bodyPr/>
        <a:lstStyle/>
        <a:p>
          <a:endParaRPr lang="es-MX"/>
        </a:p>
      </dgm:t>
    </dgm:pt>
    <dgm:pt modelId="{0327D92C-2380-4F53-8580-4162F20251B6}">
      <dgm:prSet phldrT="[Texto]"/>
      <dgm:spPr/>
      <dgm:t>
        <a:bodyPr/>
        <a:lstStyle/>
        <a:p>
          <a:r>
            <a:rPr lang="es-MX" dirty="0" smtClean="0"/>
            <a:t>La variación de existencias  </a:t>
          </a:r>
          <a:endParaRPr lang="es-MX" dirty="0"/>
        </a:p>
      </dgm:t>
    </dgm:pt>
    <dgm:pt modelId="{AD700748-4F46-490C-92C5-52755458C20F}" type="parTrans" cxnId="{5A663E06-D26C-4DF1-ADEB-451DF94D06B6}">
      <dgm:prSet/>
      <dgm:spPr/>
      <dgm:t>
        <a:bodyPr/>
        <a:lstStyle/>
        <a:p>
          <a:endParaRPr lang="es-MX"/>
        </a:p>
      </dgm:t>
    </dgm:pt>
    <dgm:pt modelId="{6D5AF066-0BB2-40E3-9DBE-C31243923B3A}" type="sibTrans" cxnId="{5A663E06-D26C-4DF1-ADEB-451DF94D06B6}">
      <dgm:prSet/>
      <dgm:spPr/>
      <dgm:t>
        <a:bodyPr/>
        <a:lstStyle/>
        <a:p>
          <a:endParaRPr lang="es-MX"/>
        </a:p>
      </dgm:t>
    </dgm:pt>
    <dgm:pt modelId="{5B38F679-BF24-43C3-A9E1-B47B52C86E51}">
      <dgm:prSet phldrT="[Texto]"/>
      <dgm:spPr/>
      <dgm:t>
        <a:bodyPr/>
        <a:lstStyle/>
        <a:p>
          <a:r>
            <a:rPr lang="es-MX" dirty="0" smtClean="0"/>
            <a:t>Productos finales que no se han vendido en el mercado</a:t>
          </a:r>
          <a:endParaRPr lang="es-MX" dirty="0"/>
        </a:p>
      </dgm:t>
    </dgm:pt>
    <dgm:pt modelId="{8138ABD3-62E6-4C20-B38C-E05E213984BE}" type="parTrans" cxnId="{818EFA40-4F12-46A1-84EE-EC049914BE6F}">
      <dgm:prSet/>
      <dgm:spPr/>
      <dgm:t>
        <a:bodyPr/>
        <a:lstStyle/>
        <a:p>
          <a:endParaRPr lang="es-MX"/>
        </a:p>
      </dgm:t>
    </dgm:pt>
    <dgm:pt modelId="{5C2BCBFE-C653-45BF-989A-6E268F81976A}" type="sibTrans" cxnId="{818EFA40-4F12-46A1-84EE-EC049914BE6F}">
      <dgm:prSet/>
      <dgm:spPr/>
      <dgm:t>
        <a:bodyPr/>
        <a:lstStyle/>
        <a:p>
          <a:endParaRPr lang="es-MX"/>
        </a:p>
      </dgm:t>
    </dgm:pt>
    <dgm:pt modelId="{9FBE11FA-C623-4322-8FAF-385F4ACDFDD6}">
      <dgm:prSet/>
      <dgm:spPr/>
      <dgm:t>
        <a:bodyPr/>
        <a:lstStyle/>
        <a:p>
          <a:r>
            <a:rPr lang="es-MX" dirty="0" smtClean="0"/>
            <a:t>Variación neta</a:t>
          </a:r>
          <a:endParaRPr lang="es-MX" dirty="0"/>
        </a:p>
      </dgm:t>
    </dgm:pt>
    <dgm:pt modelId="{E7F07C63-F913-4F17-BF4E-4147A80846B8}" type="parTrans" cxnId="{4802860D-8483-4224-BF77-9A61F2F9B752}">
      <dgm:prSet/>
      <dgm:spPr/>
      <dgm:t>
        <a:bodyPr/>
        <a:lstStyle/>
        <a:p>
          <a:endParaRPr lang="es-MX"/>
        </a:p>
      </dgm:t>
    </dgm:pt>
    <dgm:pt modelId="{99BBBCF8-A614-4C98-9514-3B3BAEAF6F5A}" type="sibTrans" cxnId="{4802860D-8483-4224-BF77-9A61F2F9B752}">
      <dgm:prSet/>
      <dgm:spPr/>
      <dgm:t>
        <a:bodyPr/>
        <a:lstStyle/>
        <a:p>
          <a:endParaRPr lang="es-MX"/>
        </a:p>
      </dgm:t>
    </dgm:pt>
    <dgm:pt modelId="{D55F7DF1-5D7C-4BDF-AAEF-194C250CCD59}" type="pres">
      <dgm:prSet presAssocID="{EFDE06D5-F00C-4298-945F-B0A8F3E7D7E0}" presName="hierChild1" presStyleCnt="0">
        <dgm:presLayoutVars>
          <dgm:chPref val="1"/>
          <dgm:dir/>
          <dgm:animOne val="branch"/>
          <dgm:animLvl val="lvl"/>
          <dgm:resizeHandles/>
        </dgm:presLayoutVars>
      </dgm:prSet>
      <dgm:spPr/>
      <dgm:t>
        <a:bodyPr/>
        <a:lstStyle/>
        <a:p>
          <a:endParaRPr lang="es-MX"/>
        </a:p>
      </dgm:t>
    </dgm:pt>
    <dgm:pt modelId="{C9F79155-160A-4979-8727-104B98C5B762}" type="pres">
      <dgm:prSet presAssocID="{F93CAE33-71C8-4491-B2CA-58DC54C6A320}" presName="hierRoot1" presStyleCnt="0"/>
      <dgm:spPr/>
    </dgm:pt>
    <dgm:pt modelId="{7C3E6C21-9D7E-4B72-9D3A-3097E6F5B081}" type="pres">
      <dgm:prSet presAssocID="{F93CAE33-71C8-4491-B2CA-58DC54C6A320}" presName="composite" presStyleCnt="0"/>
      <dgm:spPr/>
    </dgm:pt>
    <dgm:pt modelId="{E10E0229-D905-4D3F-8199-B0FEBAC0D4BE}" type="pres">
      <dgm:prSet presAssocID="{F93CAE33-71C8-4491-B2CA-58DC54C6A320}" presName="background" presStyleLbl="node0" presStyleIdx="0" presStyleCnt="1"/>
      <dgm:spPr/>
    </dgm:pt>
    <dgm:pt modelId="{8A47D1FB-EFDE-4CF9-A4B7-C0B771E15ACC}" type="pres">
      <dgm:prSet presAssocID="{F93CAE33-71C8-4491-B2CA-58DC54C6A320}" presName="text" presStyleLbl="fgAcc0" presStyleIdx="0" presStyleCnt="1">
        <dgm:presLayoutVars>
          <dgm:chPref val="3"/>
        </dgm:presLayoutVars>
      </dgm:prSet>
      <dgm:spPr/>
      <dgm:t>
        <a:bodyPr/>
        <a:lstStyle/>
        <a:p>
          <a:endParaRPr lang="es-MX"/>
        </a:p>
      </dgm:t>
    </dgm:pt>
    <dgm:pt modelId="{51DA2562-1133-4347-90E0-1DC08393423C}" type="pres">
      <dgm:prSet presAssocID="{F93CAE33-71C8-4491-B2CA-58DC54C6A320}" presName="hierChild2" presStyleCnt="0"/>
      <dgm:spPr/>
    </dgm:pt>
    <dgm:pt modelId="{7E1094FB-9B86-4D54-8335-DAF1F0FF456B}" type="pres">
      <dgm:prSet presAssocID="{E7802202-944D-49FB-BE62-D24E74BAE0B7}" presName="Name10" presStyleLbl="parChTrans1D2" presStyleIdx="0" presStyleCnt="2"/>
      <dgm:spPr/>
      <dgm:t>
        <a:bodyPr/>
        <a:lstStyle/>
        <a:p>
          <a:endParaRPr lang="es-MX"/>
        </a:p>
      </dgm:t>
    </dgm:pt>
    <dgm:pt modelId="{7A544FDF-345B-4777-B1B4-01FC3637F57F}" type="pres">
      <dgm:prSet presAssocID="{2A6A261B-AEF8-409F-9888-514BD01FBEA4}" presName="hierRoot2" presStyleCnt="0"/>
      <dgm:spPr/>
    </dgm:pt>
    <dgm:pt modelId="{6C18E443-AB94-4BF8-890A-F4D430269FF1}" type="pres">
      <dgm:prSet presAssocID="{2A6A261B-AEF8-409F-9888-514BD01FBEA4}" presName="composite2" presStyleCnt="0"/>
      <dgm:spPr/>
    </dgm:pt>
    <dgm:pt modelId="{45A98F3E-E2A2-492C-A7C1-1EA097F0BF8A}" type="pres">
      <dgm:prSet presAssocID="{2A6A261B-AEF8-409F-9888-514BD01FBEA4}" presName="background2" presStyleLbl="node2" presStyleIdx="0" presStyleCnt="2"/>
      <dgm:spPr/>
    </dgm:pt>
    <dgm:pt modelId="{9AF31911-B54F-4AAC-B6DC-56B44D87B8E9}" type="pres">
      <dgm:prSet presAssocID="{2A6A261B-AEF8-409F-9888-514BD01FBEA4}" presName="text2" presStyleLbl="fgAcc2" presStyleIdx="0" presStyleCnt="2">
        <dgm:presLayoutVars>
          <dgm:chPref val="3"/>
        </dgm:presLayoutVars>
      </dgm:prSet>
      <dgm:spPr/>
      <dgm:t>
        <a:bodyPr/>
        <a:lstStyle/>
        <a:p>
          <a:endParaRPr lang="es-MX"/>
        </a:p>
      </dgm:t>
    </dgm:pt>
    <dgm:pt modelId="{FA41224B-1BA8-4423-B3D1-152B407C7F92}" type="pres">
      <dgm:prSet presAssocID="{2A6A261B-AEF8-409F-9888-514BD01FBEA4}" presName="hierChild3" presStyleCnt="0"/>
      <dgm:spPr/>
    </dgm:pt>
    <dgm:pt modelId="{7DC18269-685C-4C3B-8775-F616B6E5B0A5}" type="pres">
      <dgm:prSet presAssocID="{0FC473B0-2D29-478C-855E-65AB4FFFFB27}" presName="Name17" presStyleLbl="parChTrans1D3" presStyleIdx="0" presStyleCnt="4"/>
      <dgm:spPr/>
      <dgm:t>
        <a:bodyPr/>
        <a:lstStyle/>
        <a:p>
          <a:endParaRPr lang="es-MX"/>
        </a:p>
      </dgm:t>
    </dgm:pt>
    <dgm:pt modelId="{E3F3582D-EA9F-45A7-BE06-78D91B25F030}" type="pres">
      <dgm:prSet presAssocID="{FCF9C113-E161-44A2-8E03-8320DBFBFD50}" presName="hierRoot3" presStyleCnt="0"/>
      <dgm:spPr/>
    </dgm:pt>
    <dgm:pt modelId="{CF724E34-B9EC-4CC6-99E1-55F04E8A7A6B}" type="pres">
      <dgm:prSet presAssocID="{FCF9C113-E161-44A2-8E03-8320DBFBFD50}" presName="composite3" presStyleCnt="0"/>
      <dgm:spPr/>
    </dgm:pt>
    <dgm:pt modelId="{D75C81A5-BD52-4A65-816C-D1D890E56B6E}" type="pres">
      <dgm:prSet presAssocID="{FCF9C113-E161-44A2-8E03-8320DBFBFD50}" presName="background3" presStyleLbl="node3" presStyleIdx="0" presStyleCnt="4"/>
      <dgm:spPr/>
    </dgm:pt>
    <dgm:pt modelId="{DA127F15-26D7-44B8-89BA-BBBD4BE1F5D2}" type="pres">
      <dgm:prSet presAssocID="{FCF9C113-E161-44A2-8E03-8320DBFBFD50}" presName="text3" presStyleLbl="fgAcc3" presStyleIdx="0" presStyleCnt="4">
        <dgm:presLayoutVars>
          <dgm:chPref val="3"/>
        </dgm:presLayoutVars>
      </dgm:prSet>
      <dgm:spPr/>
      <dgm:t>
        <a:bodyPr/>
        <a:lstStyle/>
        <a:p>
          <a:endParaRPr lang="es-MX"/>
        </a:p>
      </dgm:t>
    </dgm:pt>
    <dgm:pt modelId="{AB6EFCA1-F018-4A40-A2EE-1AAE41B73C8D}" type="pres">
      <dgm:prSet presAssocID="{FCF9C113-E161-44A2-8E03-8320DBFBFD50}" presName="hierChild4" presStyleCnt="0"/>
      <dgm:spPr/>
    </dgm:pt>
    <dgm:pt modelId="{2002D96E-DE77-4B47-B71D-6C2F21D94D4E}" type="pres">
      <dgm:prSet presAssocID="{742552A8-8395-4E91-9A4C-55508EA1F9DC}" presName="Name17" presStyleLbl="parChTrans1D3" presStyleIdx="1" presStyleCnt="4"/>
      <dgm:spPr/>
      <dgm:t>
        <a:bodyPr/>
        <a:lstStyle/>
        <a:p>
          <a:endParaRPr lang="es-MX"/>
        </a:p>
      </dgm:t>
    </dgm:pt>
    <dgm:pt modelId="{78B8FDB0-8B58-411B-9E9E-A68233807D24}" type="pres">
      <dgm:prSet presAssocID="{56F18191-9276-4FEC-A5AA-28AB63AFD9E0}" presName="hierRoot3" presStyleCnt="0"/>
      <dgm:spPr/>
    </dgm:pt>
    <dgm:pt modelId="{1E949C53-390E-4D23-9BF6-0675ED0C3F81}" type="pres">
      <dgm:prSet presAssocID="{56F18191-9276-4FEC-A5AA-28AB63AFD9E0}" presName="composite3" presStyleCnt="0"/>
      <dgm:spPr/>
    </dgm:pt>
    <dgm:pt modelId="{B1A8D626-EBFD-4046-B9F9-0C7CE463B145}" type="pres">
      <dgm:prSet presAssocID="{56F18191-9276-4FEC-A5AA-28AB63AFD9E0}" presName="background3" presStyleLbl="node3" presStyleIdx="1" presStyleCnt="4"/>
      <dgm:spPr/>
    </dgm:pt>
    <dgm:pt modelId="{9CF5A254-9FB7-4EB5-BFB6-98A697FEBF40}" type="pres">
      <dgm:prSet presAssocID="{56F18191-9276-4FEC-A5AA-28AB63AFD9E0}" presName="text3" presStyleLbl="fgAcc3" presStyleIdx="1" presStyleCnt="4">
        <dgm:presLayoutVars>
          <dgm:chPref val="3"/>
        </dgm:presLayoutVars>
      </dgm:prSet>
      <dgm:spPr/>
      <dgm:t>
        <a:bodyPr/>
        <a:lstStyle/>
        <a:p>
          <a:endParaRPr lang="es-MX"/>
        </a:p>
      </dgm:t>
    </dgm:pt>
    <dgm:pt modelId="{12142ACF-B0D9-48A3-858D-B2471EA6188B}" type="pres">
      <dgm:prSet presAssocID="{56F18191-9276-4FEC-A5AA-28AB63AFD9E0}" presName="hierChild4" presStyleCnt="0"/>
      <dgm:spPr/>
    </dgm:pt>
    <dgm:pt modelId="{7649FC8B-A1E2-4166-9CA6-0C40685AF7FC}" type="pres">
      <dgm:prSet presAssocID="{AD700748-4F46-490C-92C5-52755458C20F}" presName="Name10" presStyleLbl="parChTrans1D2" presStyleIdx="1" presStyleCnt="2"/>
      <dgm:spPr/>
      <dgm:t>
        <a:bodyPr/>
        <a:lstStyle/>
        <a:p>
          <a:endParaRPr lang="es-MX"/>
        </a:p>
      </dgm:t>
    </dgm:pt>
    <dgm:pt modelId="{8F40E8E2-F0D7-4D04-A3DF-555BCDB1DE93}" type="pres">
      <dgm:prSet presAssocID="{0327D92C-2380-4F53-8580-4162F20251B6}" presName="hierRoot2" presStyleCnt="0"/>
      <dgm:spPr/>
    </dgm:pt>
    <dgm:pt modelId="{316C0950-309A-49A2-82F4-B8A55079B393}" type="pres">
      <dgm:prSet presAssocID="{0327D92C-2380-4F53-8580-4162F20251B6}" presName="composite2" presStyleCnt="0"/>
      <dgm:spPr/>
    </dgm:pt>
    <dgm:pt modelId="{78F3827C-A3ED-4A1D-9284-42AC969EAED4}" type="pres">
      <dgm:prSet presAssocID="{0327D92C-2380-4F53-8580-4162F20251B6}" presName="background2" presStyleLbl="node2" presStyleIdx="1" presStyleCnt="2"/>
      <dgm:spPr/>
    </dgm:pt>
    <dgm:pt modelId="{936D7D69-63A5-4B2F-AD6E-CC71F8DCF173}" type="pres">
      <dgm:prSet presAssocID="{0327D92C-2380-4F53-8580-4162F20251B6}" presName="text2" presStyleLbl="fgAcc2" presStyleIdx="1" presStyleCnt="2">
        <dgm:presLayoutVars>
          <dgm:chPref val="3"/>
        </dgm:presLayoutVars>
      </dgm:prSet>
      <dgm:spPr/>
      <dgm:t>
        <a:bodyPr/>
        <a:lstStyle/>
        <a:p>
          <a:endParaRPr lang="es-MX"/>
        </a:p>
      </dgm:t>
    </dgm:pt>
    <dgm:pt modelId="{760824B3-30B3-4135-B659-E00E05EC406A}" type="pres">
      <dgm:prSet presAssocID="{0327D92C-2380-4F53-8580-4162F20251B6}" presName="hierChild3" presStyleCnt="0"/>
      <dgm:spPr/>
    </dgm:pt>
    <dgm:pt modelId="{FEEB486C-4AB6-4537-B737-42AB616A7300}" type="pres">
      <dgm:prSet presAssocID="{E7F07C63-F913-4F17-BF4E-4147A80846B8}" presName="Name17" presStyleLbl="parChTrans1D3" presStyleIdx="2" presStyleCnt="4"/>
      <dgm:spPr/>
      <dgm:t>
        <a:bodyPr/>
        <a:lstStyle/>
        <a:p>
          <a:endParaRPr lang="es-MX"/>
        </a:p>
      </dgm:t>
    </dgm:pt>
    <dgm:pt modelId="{2E97A551-BD8F-4D4C-89BC-D6D1090105D8}" type="pres">
      <dgm:prSet presAssocID="{9FBE11FA-C623-4322-8FAF-385F4ACDFDD6}" presName="hierRoot3" presStyleCnt="0"/>
      <dgm:spPr/>
    </dgm:pt>
    <dgm:pt modelId="{A43016CF-B0B0-4539-82C0-8CBB31784909}" type="pres">
      <dgm:prSet presAssocID="{9FBE11FA-C623-4322-8FAF-385F4ACDFDD6}" presName="composite3" presStyleCnt="0"/>
      <dgm:spPr/>
    </dgm:pt>
    <dgm:pt modelId="{1898975C-7E5E-47A0-8CF8-F989C335D356}" type="pres">
      <dgm:prSet presAssocID="{9FBE11FA-C623-4322-8FAF-385F4ACDFDD6}" presName="background3" presStyleLbl="node3" presStyleIdx="2" presStyleCnt="4"/>
      <dgm:spPr/>
    </dgm:pt>
    <dgm:pt modelId="{FB90183C-D9E6-456C-8CB2-001D533EE602}" type="pres">
      <dgm:prSet presAssocID="{9FBE11FA-C623-4322-8FAF-385F4ACDFDD6}" presName="text3" presStyleLbl="fgAcc3" presStyleIdx="2" presStyleCnt="4">
        <dgm:presLayoutVars>
          <dgm:chPref val="3"/>
        </dgm:presLayoutVars>
      </dgm:prSet>
      <dgm:spPr/>
      <dgm:t>
        <a:bodyPr/>
        <a:lstStyle/>
        <a:p>
          <a:endParaRPr lang="es-MX"/>
        </a:p>
      </dgm:t>
    </dgm:pt>
    <dgm:pt modelId="{F7CE6A15-9111-43FE-9938-C0C33A7DC7C6}" type="pres">
      <dgm:prSet presAssocID="{9FBE11FA-C623-4322-8FAF-385F4ACDFDD6}" presName="hierChild4" presStyleCnt="0"/>
      <dgm:spPr/>
    </dgm:pt>
    <dgm:pt modelId="{24497389-F7CF-4833-9486-C878EB370C52}" type="pres">
      <dgm:prSet presAssocID="{8138ABD3-62E6-4C20-B38C-E05E213984BE}" presName="Name17" presStyleLbl="parChTrans1D3" presStyleIdx="3" presStyleCnt="4"/>
      <dgm:spPr/>
      <dgm:t>
        <a:bodyPr/>
        <a:lstStyle/>
        <a:p>
          <a:endParaRPr lang="es-MX"/>
        </a:p>
      </dgm:t>
    </dgm:pt>
    <dgm:pt modelId="{1F4899D3-6257-433D-9B98-2B57598A5439}" type="pres">
      <dgm:prSet presAssocID="{5B38F679-BF24-43C3-A9E1-B47B52C86E51}" presName="hierRoot3" presStyleCnt="0"/>
      <dgm:spPr/>
    </dgm:pt>
    <dgm:pt modelId="{783586F6-C119-43F7-9868-F4732092DF89}" type="pres">
      <dgm:prSet presAssocID="{5B38F679-BF24-43C3-A9E1-B47B52C86E51}" presName="composite3" presStyleCnt="0"/>
      <dgm:spPr/>
    </dgm:pt>
    <dgm:pt modelId="{0AADDF50-C7C8-4AB3-B836-3E8E286D9680}" type="pres">
      <dgm:prSet presAssocID="{5B38F679-BF24-43C3-A9E1-B47B52C86E51}" presName="background3" presStyleLbl="node3" presStyleIdx="3" presStyleCnt="4"/>
      <dgm:spPr/>
    </dgm:pt>
    <dgm:pt modelId="{656113B2-CC7F-4BED-9CCC-F08E76E961EF}" type="pres">
      <dgm:prSet presAssocID="{5B38F679-BF24-43C3-A9E1-B47B52C86E51}" presName="text3" presStyleLbl="fgAcc3" presStyleIdx="3" presStyleCnt="4">
        <dgm:presLayoutVars>
          <dgm:chPref val="3"/>
        </dgm:presLayoutVars>
      </dgm:prSet>
      <dgm:spPr/>
      <dgm:t>
        <a:bodyPr/>
        <a:lstStyle/>
        <a:p>
          <a:endParaRPr lang="es-MX"/>
        </a:p>
      </dgm:t>
    </dgm:pt>
    <dgm:pt modelId="{162B7DEF-7052-41B9-94AD-74DB25053D56}" type="pres">
      <dgm:prSet presAssocID="{5B38F679-BF24-43C3-A9E1-B47B52C86E51}" presName="hierChild4" presStyleCnt="0"/>
      <dgm:spPr/>
    </dgm:pt>
  </dgm:ptLst>
  <dgm:cxnLst>
    <dgm:cxn modelId="{E389A0F3-5C09-4969-8391-B505331B1922}" srcId="{2A6A261B-AEF8-409F-9888-514BD01FBEA4}" destId="{56F18191-9276-4FEC-A5AA-28AB63AFD9E0}" srcOrd="1" destOrd="0" parTransId="{742552A8-8395-4E91-9A4C-55508EA1F9DC}" sibTransId="{49E27B54-B16D-4E04-800A-A5E9097C1283}"/>
    <dgm:cxn modelId="{39812B73-C294-4D17-88D8-3DD0633D1197}" type="presOf" srcId="{8138ABD3-62E6-4C20-B38C-E05E213984BE}" destId="{24497389-F7CF-4833-9486-C878EB370C52}" srcOrd="0" destOrd="0" presId="urn:microsoft.com/office/officeart/2005/8/layout/hierarchy1"/>
    <dgm:cxn modelId="{AA684FAF-32EB-4330-A176-D00FF73BD1CD}" type="presOf" srcId="{E7F07C63-F913-4F17-BF4E-4147A80846B8}" destId="{FEEB486C-4AB6-4537-B737-42AB616A7300}" srcOrd="0" destOrd="0" presId="urn:microsoft.com/office/officeart/2005/8/layout/hierarchy1"/>
    <dgm:cxn modelId="{495A1EA7-F65F-4C83-8E67-CB03100A1325}" type="presOf" srcId="{5B38F679-BF24-43C3-A9E1-B47B52C86E51}" destId="{656113B2-CC7F-4BED-9CCC-F08E76E961EF}" srcOrd="0" destOrd="0" presId="urn:microsoft.com/office/officeart/2005/8/layout/hierarchy1"/>
    <dgm:cxn modelId="{87FFCCB1-974A-44EA-ADE7-09D3EBE2C70B}" srcId="{EFDE06D5-F00C-4298-945F-B0A8F3E7D7E0}" destId="{F93CAE33-71C8-4491-B2CA-58DC54C6A320}" srcOrd="0" destOrd="0" parTransId="{CE45894C-8262-4486-BC9A-F0EFA4058DE3}" sibTransId="{B9544C43-8255-4D0C-AEC3-7A087C248D9A}"/>
    <dgm:cxn modelId="{A09A2EAB-AC27-4B28-843F-2BE147B0F050}" type="presOf" srcId="{0327D92C-2380-4F53-8580-4162F20251B6}" destId="{936D7D69-63A5-4B2F-AD6E-CC71F8DCF173}" srcOrd="0" destOrd="0" presId="urn:microsoft.com/office/officeart/2005/8/layout/hierarchy1"/>
    <dgm:cxn modelId="{4802860D-8483-4224-BF77-9A61F2F9B752}" srcId="{0327D92C-2380-4F53-8580-4162F20251B6}" destId="{9FBE11FA-C623-4322-8FAF-385F4ACDFDD6}" srcOrd="0" destOrd="0" parTransId="{E7F07C63-F913-4F17-BF4E-4147A80846B8}" sibTransId="{99BBBCF8-A614-4C98-9514-3B3BAEAF6F5A}"/>
    <dgm:cxn modelId="{C29397C5-D10B-4BB6-A4AF-598F80C1671C}" type="presOf" srcId="{56F18191-9276-4FEC-A5AA-28AB63AFD9E0}" destId="{9CF5A254-9FB7-4EB5-BFB6-98A697FEBF40}" srcOrd="0" destOrd="0" presId="urn:microsoft.com/office/officeart/2005/8/layout/hierarchy1"/>
    <dgm:cxn modelId="{0DBFBAE7-3C52-4EC8-9440-2060BA6C6A7D}" type="presOf" srcId="{742552A8-8395-4E91-9A4C-55508EA1F9DC}" destId="{2002D96E-DE77-4B47-B71D-6C2F21D94D4E}" srcOrd="0" destOrd="0" presId="urn:microsoft.com/office/officeart/2005/8/layout/hierarchy1"/>
    <dgm:cxn modelId="{39C91CF9-AEA9-4B8F-ADE4-275105BA52D0}" type="presOf" srcId="{9FBE11FA-C623-4322-8FAF-385F4ACDFDD6}" destId="{FB90183C-D9E6-456C-8CB2-001D533EE602}" srcOrd="0" destOrd="0" presId="urn:microsoft.com/office/officeart/2005/8/layout/hierarchy1"/>
    <dgm:cxn modelId="{24A364F0-DA27-4817-9AE7-DBC280B70F2F}" type="presOf" srcId="{E7802202-944D-49FB-BE62-D24E74BAE0B7}" destId="{7E1094FB-9B86-4D54-8335-DAF1F0FF456B}" srcOrd="0" destOrd="0" presId="urn:microsoft.com/office/officeart/2005/8/layout/hierarchy1"/>
    <dgm:cxn modelId="{7CBA4220-498D-45CA-A9C9-0923A64C4B3E}" type="presOf" srcId="{0FC473B0-2D29-478C-855E-65AB4FFFFB27}" destId="{7DC18269-685C-4C3B-8775-F616B6E5B0A5}" srcOrd="0" destOrd="0" presId="urn:microsoft.com/office/officeart/2005/8/layout/hierarchy1"/>
    <dgm:cxn modelId="{2E2E3036-19D7-441E-A367-AD2DE77C0709}" type="presOf" srcId="{AD700748-4F46-490C-92C5-52755458C20F}" destId="{7649FC8B-A1E2-4166-9CA6-0C40685AF7FC}" srcOrd="0" destOrd="0" presId="urn:microsoft.com/office/officeart/2005/8/layout/hierarchy1"/>
    <dgm:cxn modelId="{72378BA8-B0D9-4D51-9AA8-A189292D773A}" type="presOf" srcId="{F93CAE33-71C8-4491-B2CA-58DC54C6A320}" destId="{8A47D1FB-EFDE-4CF9-A4B7-C0B771E15ACC}" srcOrd="0" destOrd="0" presId="urn:microsoft.com/office/officeart/2005/8/layout/hierarchy1"/>
    <dgm:cxn modelId="{C6020740-7DC6-44E5-AB26-E65244FDF503}" srcId="{2A6A261B-AEF8-409F-9888-514BD01FBEA4}" destId="{FCF9C113-E161-44A2-8E03-8320DBFBFD50}" srcOrd="0" destOrd="0" parTransId="{0FC473B0-2D29-478C-855E-65AB4FFFFB27}" sibTransId="{84DB849B-37CC-4CEA-BA66-EC44FCD6F563}"/>
    <dgm:cxn modelId="{818EFA40-4F12-46A1-84EE-EC049914BE6F}" srcId="{0327D92C-2380-4F53-8580-4162F20251B6}" destId="{5B38F679-BF24-43C3-A9E1-B47B52C86E51}" srcOrd="1" destOrd="0" parTransId="{8138ABD3-62E6-4C20-B38C-E05E213984BE}" sibTransId="{5C2BCBFE-C653-45BF-989A-6E268F81976A}"/>
    <dgm:cxn modelId="{3BEEAB56-A969-4781-BDBC-C7ABC0CB55B5}" type="presOf" srcId="{2A6A261B-AEF8-409F-9888-514BD01FBEA4}" destId="{9AF31911-B54F-4AAC-B6DC-56B44D87B8E9}" srcOrd="0" destOrd="0" presId="urn:microsoft.com/office/officeart/2005/8/layout/hierarchy1"/>
    <dgm:cxn modelId="{2F1834A5-9B58-4195-BBEA-1FEA488B0C68}" srcId="{F93CAE33-71C8-4491-B2CA-58DC54C6A320}" destId="{2A6A261B-AEF8-409F-9888-514BD01FBEA4}" srcOrd="0" destOrd="0" parTransId="{E7802202-944D-49FB-BE62-D24E74BAE0B7}" sibTransId="{2F17C0F3-38D4-4247-AAE1-E7F14A4DD942}"/>
    <dgm:cxn modelId="{5A663E06-D26C-4DF1-ADEB-451DF94D06B6}" srcId="{F93CAE33-71C8-4491-B2CA-58DC54C6A320}" destId="{0327D92C-2380-4F53-8580-4162F20251B6}" srcOrd="1" destOrd="0" parTransId="{AD700748-4F46-490C-92C5-52755458C20F}" sibTransId="{6D5AF066-0BB2-40E3-9DBE-C31243923B3A}"/>
    <dgm:cxn modelId="{20455C7F-98C3-41D7-87B0-EA66B6CD4020}" type="presOf" srcId="{EFDE06D5-F00C-4298-945F-B0A8F3E7D7E0}" destId="{D55F7DF1-5D7C-4BDF-AAEF-194C250CCD59}" srcOrd="0" destOrd="0" presId="urn:microsoft.com/office/officeart/2005/8/layout/hierarchy1"/>
    <dgm:cxn modelId="{895FAEEA-1195-4494-9AA1-9672A901DD1A}" type="presOf" srcId="{FCF9C113-E161-44A2-8E03-8320DBFBFD50}" destId="{DA127F15-26D7-44B8-89BA-BBBD4BE1F5D2}" srcOrd="0" destOrd="0" presId="urn:microsoft.com/office/officeart/2005/8/layout/hierarchy1"/>
    <dgm:cxn modelId="{C15F6D80-A535-4C1D-8A1B-3F05DD9EBF94}" type="presParOf" srcId="{D55F7DF1-5D7C-4BDF-AAEF-194C250CCD59}" destId="{C9F79155-160A-4979-8727-104B98C5B762}" srcOrd="0" destOrd="0" presId="urn:microsoft.com/office/officeart/2005/8/layout/hierarchy1"/>
    <dgm:cxn modelId="{ED5BFA6D-A091-40D3-8EB1-DDCF1B1C5169}" type="presParOf" srcId="{C9F79155-160A-4979-8727-104B98C5B762}" destId="{7C3E6C21-9D7E-4B72-9D3A-3097E6F5B081}" srcOrd="0" destOrd="0" presId="urn:microsoft.com/office/officeart/2005/8/layout/hierarchy1"/>
    <dgm:cxn modelId="{563AFF13-020B-4DB9-B189-44513EDDE164}" type="presParOf" srcId="{7C3E6C21-9D7E-4B72-9D3A-3097E6F5B081}" destId="{E10E0229-D905-4D3F-8199-B0FEBAC0D4BE}" srcOrd="0" destOrd="0" presId="urn:microsoft.com/office/officeart/2005/8/layout/hierarchy1"/>
    <dgm:cxn modelId="{C7C198DA-AA9E-446B-B513-B21531590BC4}" type="presParOf" srcId="{7C3E6C21-9D7E-4B72-9D3A-3097E6F5B081}" destId="{8A47D1FB-EFDE-4CF9-A4B7-C0B771E15ACC}" srcOrd="1" destOrd="0" presId="urn:microsoft.com/office/officeart/2005/8/layout/hierarchy1"/>
    <dgm:cxn modelId="{3E3D1F09-DE41-42B0-B614-68C93AD263B7}" type="presParOf" srcId="{C9F79155-160A-4979-8727-104B98C5B762}" destId="{51DA2562-1133-4347-90E0-1DC08393423C}" srcOrd="1" destOrd="0" presId="urn:microsoft.com/office/officeart/2005/8/layout/hierarchy1"/>
    <dgm:cxn modelId="{90645117-DD12-474A-A38E-0C28B918EECD}" type="presParOf" srcId="{51DA2562-1133-4347-90E0-1DC08393423C}" destId="{7E1094FB-9B86-4D54-8335-DAF1F0FF456B}" srcOrd="0" destOrd="0" presId="urn:microsoft.com/office/officeart/2005/8/layout/hierarchy1"/>
    <dgm:cxn modelId="{5DC7C58F-5B40-4C4D-8C1F-A3A8791BBB68}" type="presParOf" srcId="{51DA2562-1133-4347-90E0-1DC08393423C}" destId="{7A544FDF-345B-4777-B1B4-01FC3637F57F}" srcOrd="1" destOrd="0" presId="urn:microsoft.com/office/officeart/2005/8/layout/hierarchy1"/>
    <dgm:cxn modelId="{0FBFB4CE-253D-4C92-9E40-97E8FB0E041B}" type="presParOf" srcId="{7A544FDF-345B-4777-B1B4-01FC3637F57F}" destId="{6C18E443-AB94-4BF8-890A-F4D430269FF1}" srcOrd="0" destOrd="0" presId="urn:microsoft.com/office/officeart/2005/8/layout/hierarchy1"/>
    <dgm:cxn modelId="{1182E66B-5301-4032-B2CC-8BC5CBC82768}" type="presParOf" srcId="{6C18E443-AB94-4BF8-890A-F4D430269FF1}" destId="{45A98F3E-E2A2-492C-A7C1-1EA097F0BF8A}" srcOrd="0" destOrd="0" presId="urn:microsoft.com/office/officeart/2005/8/layout/hierarchy1"/>
    <dgm:cxn modelId="{5D89D065-EF5D-49BE-872E-142810F2B1E4}" type="presParOf" srcId="{6C18E443-AB94-4BF8-890A-F4D430269FF1}" destId="{9AF31911-B54F-4AAC-B6DC-56B44D87B8E9}" srcOrd="1" destOrd="0" presId="urn:microsoft.com/office/officeart/2005/8/layout/hierarchy1"/>
    <dgm:cxn modelId="{EFAE25E4-9A9C-443A-A7F6-9CBAA12C6402}" type="presParOf" srcId="{7A544FDF-345B-4777-B1B4-01FC3637F57F}" destId="{FA41224B-1BA8-4423-B3D1-152B407C7F92}" srcOrd="1" destOrd="0" presId="urn:microsoft.com/office/officeart/2005/8/layout/hierarchy1"/>
    <dgm:cxn modelId="{E0B86A4F-9439-42B1-AE59-763CB9B76EB9}" type="presParOf" srcId="{FA41224B-1BA8-4423-B3D1-152B407C7F92}" destId="{7DC18269-685C-4C3B-8775-F616B6E5B0A5}" srcOrd="0" destOrd="0" presId="urn:microsoft.com/office/officeart/2005/8/layout/hierarchy1"/>
    <dgm:cxn modelId="{9A1926BA-309E-4376-8E14-991C3F9BF60B}" type="presParOf" srcId="{FA41224B-1BA8-4423-B3D1-152B407C7F92}" destId="{E3F3582D-EA9F-45A7-BE06-78D91B25F030}" srcOrd="1" destOrd="0" presId="urn:microsoft.com/office/officeart/2005/8/layout/hierarchy1"/>
    <dgm:cxn modelId="{B22B0485-9D7D-4E0D-B66C-EDC873B70553}" type="presParOf" srcId="{E3F3582D-EA9F-45A7-BE06-78D91B25F030}" destId="{CF724E34-B9EC-4CC6-99E1-55F04E8A7A6B}" srcOrd="0" destOrd="0" presId="urn:microsoft.com/office/officeart/2005/8/layout/hierarchy1"/>
    <dgm:cxn modelId="{F13B72F8-FAA3-429D-A91E-A76899277DE8}" type="presParOf" srcId="{CF724E34-B9EC-4CC6-99E1-55F04E8A7A6B}" destId="{D75C81A5-BD52-4A65-816C-D1D890E56B6E}" srcOrd="0" destOrd="0" presId="urn:microsoft.com/office/officeart/2005/8/layout/hierarchy1"/>
    <dgm:cxn modelId="{73C1B393-D8A2-4D3A-A5BB-578FAAE6C439}" type="presParOf" srcId="{CF724E34-B9EC-4CC6-99E1-55F04E8A7A6B}" destId="{DA127F15-26D7-44B8-89BA-BBBD4BE1F5D2}" srcOrd="1" destOrd="0" presId="urn:microsoft.com/office/officeart/2005/8/layout/hierarchy1"/>
    <dgm:cxn modelId="{FAD66FDB-A606-4447-B415-D2DD94C70A28}" type="presParOf" srcId="{E3F3582D-EA9F-45A7-BE06-78D91B25F030}" destId="{AB6EFCA1-F018-4A40-A2EE-1AAE41B73C8D}" srcOrd="1" destOrd="0" presId="urn:microsoft.com/office/officeart/2005/8/layout/hierarchy1"/>
    <dgm:cxn modelId="{263A18D8-86CA-4880-AF1B-9073600E3DA3}" type="presParOf" srcId="{FA41224B-1BA8-4423-B3D1-152B407C7F92}" destId="{2002D96E-DE77-4B47-B71D-6C2F21D94D4E}" srcOrd="2" destOrd="0" presId="urn:microsoft.com/office/officeart/2005/8/layout/hierarchy1"/>
    <dgm:cxn modelId="{5DE89416-4FE9-4373-8A65-D34C175399FD}" type="presParOf" srcId="{FA41224B-1BA8-4423-B3D1-152B407C7F92}" destId="{78B8FDB0-8B58-411B-9E9E-A68233807D24}" srcOrd="3" destOrd="0" presId="urn:microsoft.com/office/officeart/2005/8/layout/hierarchy1"/>
    <dgm:cxn modelId="{A0AB2F9F-82E8-46B7-AB76-29B43DEB6D11}" type="presParOf" srcId="{78B8FDB0-8B58-411B-9E9E-A68233807D24}" destId="{1E949C53-390E-4D23-9BF6-0675ED0C3F81}" srcOrd="0" destOrd="0" presId="urn:microsoft.com/office/officeart/2005/8/layout/hierarchy1"/>
    <dgm:cxn modelId="{4FA8C3CE-59EA-4B8B-94D3-8D391C7564B2}" type="presParOf" srcId="{1E949C53-390E-4D23-9BF6-0675ED0C3F81}" destId="{B1A8D626-EBFD-4046-B9F9-0C7CE463B145}" srcOrd="0" destOrd="0" presId="urn:microsoft.com/office/officeart/2005/8/layout/hierarchy1"/>
    <dgm:cxn modelId="{827B7BBD-F70B-4F01-A51D-8EAFB3CD5FE0}" type="presParOf" srcId="{1E949C53-390E-4D23-9BF6-0675ED0C3F81}" destId="{9CF5A254-9FB7-4EB5-BFB6-98A697FEBF40}" srcOrd="1" destOrd="0" presId="urn:microsoft.com/office/officeart/2005/8/layout/hierarchy1"/>
    <dgm:cxn modelId="{04E32D0F-FFBF-442C-A127-C92701BF06CC}" type="presParOf" srcId="{78B8FDB0-8B58-411B-9E9E-A68233807D24}" destId="{12142ACF-B0D9-48A3-858D-B2471EA6188B}" srcOrd="1" destOrd="0" presId="urn:microsoft.com/office/officeart/2005/8/layout/hierarchy1"/>
    <dgm:cxn modelId="{1E3131F4-D793-43E0-A1AF-725CC2409E95}" type="presParOf" srcId="{51DA2562-1133-4347-90E0-1DC08393423C}" destId="{7649FC8B-A1E2-4166-9CA6-0C40685AF7FC}" srcOrd="2" destOrd="0" presId="urn:microsoft.com/office/officeart/2005/8/layout/hierarchy1"/>
    <dgm:cxn modelId="{2937FEA7-D2AE-46E2-8E55-3286DF4F2F8B}" type="presParOf" srcId="{51DA2562-1133-4347-90E0-1DC08393423C}" destId="{8F40E8E2-F0D7-4D04-A3DF-555BCDB1DE93}" srcOrd="3" destOrd="0" presId="urn:microsoft.com/office/officeart/2005/8/layout/hierarchy1"/>
    <dgm:cxn modelId="{FEF5EC46-EF93-4FFA-B59C-E6332C8318C5}" type="presParOf" srcId="{8F40E8E2-F0D7-4D04-A3DF-555BCDB1DE93}" destId="{316C0950-309A-49A2-82F4-B8A55079B393}" srcOrd="0" destOrd="0" presId="urn:microsoft.com/office/officeart/2005/8/layout/hierarchy1"/>
    <dgm:cxn modelId="{DF23294F-A4A8-44A1-BC59-308AB64F67A3}" type="presParOf" srcId="{316C0950-309A-49A2-82F4-B8A55079B393}" destId="{78F3827C-A3ED-4A1D-9284-42AC969EAED4}" srcOrd="0" destOrd="0" presId="urn:microsoft.com/office/officeart/2005/8/layout/hierarchy1"/>
    <dgm:cxn modelId="{B118EA84-1E2B-430B-9D3E-001C0A435EE8}" type="presParOf" srcId="{316C0950-309A-49A2-82F4-B8A55079B393}" destId="{936D7D69-63A5-4B2F-AD6E-CC71F8DCF173}" srcOrd="1" destOrd="0" presId="urn:microsoft.com/office/officeart/2005/8/layout/hierarchy1"/>
    <dgm:cxn modelId="{6FA8BF64-D67C-4C20-84BD-28F3F0D876E7}" type="presParOf" srcId="{8F40E8E2-F0D7-4D04-A3DF-555BCDB1DE93}" destId="{760824B3-30B3-4135-B659-E00E05EC406A}" srcOrd="1" destOrd="0" presId="urn:microsoft.com/office/officeart/2005/8/layout/hierarchy1"/>
    <dgm:cxn modelId="{C622C211-C729-4203-83BA-E1E93750E56C}" type="presParOf" srcId="{760824B3-30B3-4135-B659-E00E05EC406A}" destId="{FEEB486C-4AB6-4537-B737-42AB616A7300}" srcOrd="0" destOrd="0" presId="urn:microsoft.com/office/officeart/2005/8/layout/hierarchy1"/>
    <dgm:cxn modelId="{B3D4FEF4-BD19-4B76-8A54-BFCB34315434}" type="presParOf" srcId="{760824B3-30B3-4135-B659-E00E05EC406A}" destId="{2E97A551-BD8F-4D4C-89BC-D6D1090105D8}" srcOrd="1" destOrd="0" presId="urn:microsoft.com/office/officeart/2005/8/layout/hierarchy1"/>
    <dgm:cxn modelId="{115AC1A5-C113-4D81-AAC1-D3CC7B7860BA}" type="presParOf" srcId="{2E97A551-BD8F-4D4C-89BC-D6D1090105D8}" destId="{A43016CF-B0B0-4539-82C0-8CBB31784909}" srcOrd="0" destOrd="0" presId="urn:microsoft.com/office/officeart/2005/8/layout/hierarchy1"/>
    <dgm:cxn modelId="{AC7E2EBD-FBA6-4995-83CD-8D7B48A39F16}" type="presParOf" srcId="{A43016CF-B0B0-4539-82C0-8CBB31784909}" destId="{1898975C-7E5E-47A0-8CF8-F989C335D356}" srcOrd="0" destOrd="0" presId="urn:microsoft.com/office/officeart/2005/8/layout/hierarchy1"/>
    <dgm:cxn modelId="{455AAA3A-4F41-48FD-9DA0-44A84B3536D5}" type="presParOf" srcId="{A43016CF-B0B0-4539-82C0-8CBB31784909}" destId="{FB90183C-D9E6-456C-8CB2-001D533EE602}" srcOrd="1" destOrd="0" presId="urn:microsoft.com/office/officeart/2005/8/layout/hierarchy1"/>
    <dgm:cxn modelId="{D934EEB9-EBC0-4CD7-8231-9A1304E7D740}" type="presParOf" srcId="{2E97A551-BD8F-4D4C-89BC-D6D1090105D8}" destId="{F7CE6A15-9111-43FE-9938-C0C33A7DC7C6}" srcOrd="1" destOrd="0" presId="urn:microsoft.com/office/officeart/2005/8/layout/hierarchy1"/>
    <dgm:cxn modelId="{2BC1A204-93FD-4E25-8E2D-D856BA83710E}" type="presParOf" srcId="{760824B3-30B3-4135-B659-E00E05EC406A}" destId="{24497389-F7CF-4833-9486-C878EB370C52}" srcOrd="2" destOrd="0" presId="urn:microsoft.com/office/officeart/2005/8/layout/hierarchy1"/>
    <dgm:cxn modelId="{4DD2F855-9EBE-4DD0-920B-CA7E6289F9FD}" type="presParOf" srcId="{760824B3-30B3-4135-B659-E00E05EC406A}" destId="{1F4899D3-6257-433D-9B98-2B57598A5439}" srcOrd="3" destOrd="0" presId="urn:microsoft.com/office/officeart/2005/8/layout/hierarchy1"/>
    <dgm:cxn modelId="{D2A8F05E-9D7B-4C9E-A111-6E96DBAFB4EB}" type="presParOf" srcId="{1F4899D3-6257-433D-9B98-2B57598A5439}" destId="{783586F6-C119-43F7-9868-F4732092DF89}" srcOrd="0" destOrd="0" presId="urn:microsoft.com/office/officeart/2005/8/layout/hierarchy1"/>
    <dgm:cxn modelId="{D80B8734-9EEC-4FB0-B071-688C9DF8D530}" type="presParOf" srcId="{783586F6-C119-43F7-9868-F4732092DF89}" destId="{0AADDF50-C7C8-4AB3-B836-3E8E286D9680}" srcOrd="0" destOrd="0" presId="urn:microsoft.com/office/officeart/2005/8/layout/hierarchy1"/>
    <dgm:cxn modelId="{5AAFCA8C-6FF2-4D86-8A7D-A8503E5D7D12}" type="presParOf" srcId="{783586F6-C119-43F7-9868-F4732092DF89}" destId="{656113B2-CC7F-4BED-9CCC-F08E76E961EF}" srcOrd="1" destOrd="0" presId="urn:microsoft.com/office/officeart/2005/8/layout/hierarchy1"/>
    <dgm:cxn modelId="{9C561A9D-9158-4CE1-9924-12E257727E8D}" type="presParOf" srcId="{1F4899D3-6257-433D-9B98-2B57598A5439}" destId="{162B7DEF-7052-41B9-94AD-74DB25053D56}"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C2F3DA5-AD77-4B34-80AD-D4046FF5AEF3}"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s-MX"/>
        </a:p>
      </dgm:t>
    </dgm:pt>
    <dgm:pt modelId="{97574552-2E48-4FCD-936A-1DAD958CBB0E}">
      <dgm:prSet phldrT="[Texto]"/>
      <dgm:spPr/>
      <dgm:t>
        <a:bodyPr/>
        <a:lstStyle/>
        <a:p>
          <a:r>
            <a:rPr lang="es-MX" dirty="0" smtClean="0"/>
            <a:t>Sumando todos los costes de los factores desembolsados por todas las empresas de la </a:t>
          </a:r>
          <a:r>
            <a:rPr lang="es-MX" dirty="0" smtClean="0"/>
            <a:t>economía.</a:t>
          </a:r>
          <a:endParaRPr lang="es-MX" dirty="0"/>
        </a:p>
      </dgm:t>
    </dgm:pt>
    <dgm:pt modelId="{6B73924B-AFE3-4B05-951B-E2ECF9DDD4CF}" type="parTrans" cxnId="{21D98909-6E26-4863-9B0F-A99835B8B957}">
      <dgm:prSet/>
      <dgm:spPr/>
      <dgm:t>
        <a:bodyPr/>
        <a:lstStyle/>
        <a:p>
          <a:endParaRPr lang="es-MX"/>
        </a:p>
      </dgm:t>
    </dgm:pt>
    <dgm:pt modelId="{192BF538-950B-4800-8A89-E761B9214756}" type="sibTrans" cxnId="{21D98909-6E26-4863-9B0F-A99835B8B957}">
      <dgm:prSet/>
      <dgm:spPr/>
      <dgm:t>
        <a:bodyPr/>
        <a:lstStyle/>
        <a:p>
          <a:endParaRPr lang="es-MX"/>
        </a:p>
      </dgm:t>
    </dgm:pt>
    <dgm:pt modelId="{7207092E-5755-4DC9-9209-0108B4D82A43}">
      <dgm:prSet phldrT="[Texto]"/>
      <dgm:spPr/>
      <dgm:t>
        <a:bodyPr/>
        <a:lstStyle/>
        <a:p>
          <a:pPr algn="just"/>
          <a:r>
            <a:rPr lang="es-MX" dirty="0" smtClean="0"/>
            <a:t>Sumando todos los ingresos o rentas (sueldos y salarios, alquileres, intereses y beneficios) que han obtenido  todas las familias  en la economía.</a:t>
          </a:r>
          <a:endParaRPr lang="es-MX" dirty="0"/>
        </a:p>
      </dgm:t>
    </dgm:pt>
    <dgm:pt modelId="{B54D9B29-3171-4087-B65A-BC4CB39F6BF7}" type="parTrans" cxnId="{FF1E699D-2F6B-4BB9-BB69-96CB4B433624}">
      <dgm:prSet/>
      <dgm:spPr/>
      <dgm:t>
        <a:bodyPr/>
        <a:lstStyle/>
        <a:p>
          <a:endParaRPr lang="es-MX"/>
        </a:p>
      </dgm:t>
    </dgm:pt>
    <dgm:pt modelId="{A87B6241-C377-4178-B8C1-50BE01F9FFC8}" type="sibTrans" cxnId="{FF1E699D-2F6B-4BB9-BB69-96CB4B433624}">
      <dgm:prSet/>
      <dgm:spPr/>
      <dgm:t>
        <a:bodyPr/>
        <a:lstStyle/>
        <a:p>
          <a:endParaRPr lang="es-MX"/>
        </a:p>
      </dgm:t>
    </dgm:pt>
    <dgm:pt modelId="{A707C7E1-16E5-451C-BAA1-196E19AF6146}" type="pres">
      <dgm:prSet presAssocID="{1C2F3DA5-AD77-4B34-80AD-D4046FF5AEF3}" presName="Name0" presStyleCnt="0">
        <dgm:presLayoutVars>
          <dgm:chMax val="7"/>
          <dgm:chPref val="7"/>
          <dgm:dir/>
        </dgm:presLayoutVars>
      </dgm:prSet>
      <dgm:spPr/>
      <dgm:t>
        <a:bodyPr/>
        <a:lstStyle/>
        <a:p>
          <a:endParaRPr lang="es-MX"/>
        </a:p>
      </dgm:t>
    </dgm:pt>
    <dgm:pt modelId="{6DE720AA-B8A6-4E25-A66F-9962BC668303}" type="pres">
      <dgm:prSet presAssocID="{1C2F3DA5-AD77-4B34-80AD-D4046FF5AEF3}" presName="Name1" presStyleCnt="0"/>
      <dgm:spPr/>
    </dgm:pt>
    <dgm:pt modelId="{CFD9AD93-5A48-4645-9AC8-06908C544732}" type="pres">
      <dgm:prSet presAssocID="{1C2F3DA5-AD77-4B34-80AD-D4046FF5AEF3}" presName="cycle" presStyleCnt="0"/>
      <dgm:spPr/>
    </dgm:pt>
    <dgm:pt modelId="{777981BC-534A-4D41-AF21-33764B66DAEF}" type="pres">
      <dgm:prSet presAssocID="{1C2F3DA5-AD77-4B34-80AD-D4046FF5AEF3}" presName="srcNode" presStyleLbl="node1" presStyleIdx="0" presStyleCnt="2"/>
      <dgm:spPr/>
    </dgm:pt>
    <dgm:pt modelId="{E201C786-ADF3-49EF-ACDB-8692B1176F65}" type="pres">
      <dgm:prSet presAssocID="{1C2F3DA5-AD77-4B34-80AD-D4046FF5AEF3}" presName="conn" presStyleLbl="parChTrans1D2" presStyleIdx="0" presStyleCnt="1"/>
      <dgm:spPr/>
      <dgm:t>
        <a:bodyPr/>
        <a:lstStyle/>
        <a:p>
          <a:endParaRPr lang="es-MX"/>
        </a:p>
      </dgm:t>
    </dgm:pt>
    <dgm:pt modelId="{6CD8AA56-5872-4230-96B8-3469896BFD7A}" type="pres">
      <dgm:prSet presAssocID="{1C2F3DA5-AD77-4B34-80AD-D4046FF5AEF3}" presName="extraNode" presStyleLbl="node1" presStyleIdx="0" presStyleCnt="2"/>
      <dgm:spPr/>
    </dgm:pt>
    <dgm:pt modelId="{D3340BB1-084A-4C95-9262-408BEFC73219}" type="pres">
      <dgm:prSet presAssocID="{1C2F3DA5-AD77-4B34-80AD-D4046FF5AEF3}" presName="dstNode" presStyleLbl="node1" presStyleIdx="0" presStyleCnt="2"/>
      <dgm:spPr/>
    </dgm:pt>
    <dgm:pt modelId="{75576022-7F7A-40F6-9BC6-2CA19952EA5F}" type="pres">
      <dgm:prSet presAssocID="{97574552-2E48-4FCD-936A-1DAD958CBB0E}" presName="text_1" presStyleLbl="node1" presStyleIdx="0" presStyleCnt="2">
        <dgm:presLayoutVars>
          <dgm:bulletEnabled val="1"/>
        </dgm:presLayoutVars>
      </dgm:prSet>
      <dgm:spPr/>
      <dgm:t>
        <a:bodyPr/>
        <a:lstStyle/>
        <a:p>
          <a:endParaRPr lang="es-MX"/>
        </a:p>
      </dgm:t>
    </dgm:pt>
    <dgm:pt modelId="{22569173-D76E-4255-A318-A2FEA772C950}" type="pres">
      <dgm:prSet presAssocID="{97574552-2E48-4FCD-936A-1DAD958CBB0E}" presName="accent_1" presStyleCnt="0"/>
      <dgm:spPr/>
    </dgm:pt>
    <dgm:pt modelId="{1AC3A162-920F-4ECE-955D-9E3A462ACC01}" type="pres">
      <dgm:prSet presAssocID="{97574552-2E48-4FCD-936A-1DAD958CBB0E}" presName="accentRepeatNode" presStyleLbl="solidFgAcc1" presStyleIdx="0" presStyleCnt="2"/>
      <dgm:spPr/>
    </dgm:pt>
    <dgm:pt modelId="{A133FEC4-9ACE-41F0-A8F6-92D48FFA9B46}" type="pres">
      <dgm:prSet presAssocID="{7207092E-5755-4DC9-9209-0108B4D82A43}" presName="text_2" presStyleLbl="node1" presStyleIdx="1" presStyleCnt="2">
        <dgm:presLayoutVars>
          <dgm:bulletEnabled val="1"/>
        </dgm:presLayoutVars>
      </dgm:prSet>
      <dgm:spPr/>
      <dgm:t>
        <a:bodyPr/>
        <a:lstStyle/>
        <a:p>
          <a:endParaRPr lang="es-MX"/>
        </a:p>
      </dgm:t>
    </dgm:pt>
    <dgm:pt modelId="{94C0AABE-AEB1-43D7-ABFA-32BF6CACB09C}" type="pres">
      <dgm:prSet presAssocID="{7207092E-5755-4DC9-9209-0108B4D82A43}" presName="accent_2" presStyleCnt="0"/>
      <dgm:spPr/>
    </dgm:pt>
    <dgm:pt modelId="{800D8CFE-8B21-4A02-933C-DBDB713D36B8}" type="pres">
      <dgm:prSet presAssocID="{7207092E-5755-4DC9-9209-0108B4D82A43}" presName="accentRepeatNode" presStyleLbl="solidFgAcc1" presStyleIdx="1" presStyleCnt="2"/>
      <dgm:spPr/>
    </dgm:pt>
  </dgm:ptLst>
  <dgm:cxnLst>
    <dgm:cxn modelId="{FF1E699D-2F6B-4BB9-BB69-96CB4B433624}" srcId="{1C2F3DA5-AD77-4B34-80AD-D4046FF5AEF3}" destId="{7207092E-5755-4DC9-9209-0108B4D82A43}" srcOrd="1" destOrd="0" parTransId="{B54D9B29-3171-4087-B65A-BC4CB39F6BF7}" sibTransId="{A87B6241-C377-4178-B8C1-50BE01F9FFC8}"/>
    <dgm:cxn modelId="{8000AB82-F105-4E32-92DC-18E0EDC2C7A7}" type="presOf" srcId="{192BF538-950B-4800-8A89-E761B9214756}" destId="{E201C786-ADF3-49EF-ACDB-8692B1176F65}" srcOrd="0" destOrd="0" presId="urn:microsoft.com/office/officeart/2008/layout/VerticalCurvedList"/>
    <dgm:cxn modelId="{21D98909-6E26-4863-9B0F-A99835B8B957}" srcId="{1C2F3DA5-AD77-4B34-80AD-D4046FF5AEF3}" destId="{97574552-2E48-4FCD-936A-1DAD958CBB0E}" srcOrd="0" destOrd="0" parTransId="{6B73924B-AFE3-4B05-951B-E2ECF9DDD4CF}" sibTransId="{192BF538-950B-4800-8A89-E761B9214756}"/>
    <dgm:cxn modelId="{2A8EDBE7-2139-4098-B817-5D0D93538DEF}" type="presOf" srcId="{97574552-2E48-4FCD-936A-1DAD958CBB0E}" destId="{75576022-7F7A-40F6-9BC6-2CA19952EA5F}" srcOrd="0" destOrd="0" presId="urn:microsoft.com/office/officeart/2008/layout/VerticalCurvedList"/>
    <dgm:cxn modelId="{E04DDA0F-955B-4AB3-877F-9A6F2E3029AB}" type="presOf" srcId="{7207092E-5755-4DC9-9209-0108B4D82A43}" destId="{A133FEC4-9ACE-41F0-A8F6-92D48FFA9B46}" srcOrd="0" destOrd="0" presId="urn:microsoft.com/office/officeart/2008/layout/VerticalCurvedList"/>
    <dgm:cxn modelId="{446D556C-140A-4071-8F5B-8CB7021D0942}" type="presOf" srcId="{1C2F3DA5-AD77-4B34-80AD-D4046FF5AEF3}" destId="{A707C7E1-16E5-451C-BAA1-196E19AF6146}" srcOrd="0" destOrd="0" presId="urn:microsoft.com/office/officeart/2008/layout/VerticalCurvedList"/>
    <dgm:cxn modelId="{DDD42432-8340-4B76-9A3E-441D89CA9ECD}" type="presParOf" srcId="{A707C7E1-16E5-451C-BAA1-196E19AF6146}" destId="{6DE720AA-B8A6-4E25-A66F-9962BC668303}" srcOrd="0" destOrd="0" presId="urn:microsoft.com/office/officeart/2008/layout/VerticalCurvedList"/>
    <dgm:cxn modelId="{C56A1600-5886-444C-9D9D-946F2BA714AB}" type="presParOf" srcId="{6DE720AA-B8A6-4E25-A66F-9962BC668303}" destId="{CFD9AD93-5A48-4645-9AC8-06908C544732}" srcOrd="0" destOrd="0" presId="urn:microsoft.com/office/officeart/2008/layout/VerticalCurvedList"/>
    <dgm:cxn modelId="{FDAC14A8-8839-4423-BE87-2C09F29271BB}" type="presParOf" srcId="{CFD9AD93-5A48-4645-9AC8-06908C544732}" destId="{777981BC-534A-4D41-AF21-33764B66DAEF}" srcOrd="0" destOrd="0" presId="urn:microsoft.com/office/officeart/2008/layout/VerticalCurvedList"/>
    <dgm:cxn modelId="{8D749E24-7294-4EB3-B2D8-15F4936F82B0}" type="presParOf" srcId="{CFD9AD93-5A48-4645-9AC8-06908C544732}" destId="{E201C786-ADF3-49EF-ACDB-8692B1176F65}" srcOrd="1" destOrd="0" presId="urn:microsoft.com/office/officeart/2008/layout/VerticalCurvedList"/>
    <dgm:cxn modelId="{F75BF517-DEC8-4A28-9C4D-68A9387103CB}" type="presParOf" srcId="{CFD9AD93-5A48-4645-9AC8-06908C544732}" destId="{6CD8AA56-5872-4230-96B8-3469896BFD7A}" srcOrd="2" destOrd="0" presId="urn:microsoft.com/office/officeart/2008/layout/VerticalCurvedList"/>
    <dgm:cxn modelId="{9D67F29A-068C-4E1C-94EA-C725F122CF9D}" type="presParOf" srcId="{CFD9AD93-5A48-4645-9AC8-06908C544732}" destId="{D3340BB1-084A-4C95-9262-408BEFC73219}" srcOrd="3" destOrd="0" presId="urn:microsoft.com/office/officeart/2008/layout/VerticalCurvedList"/>
    <dgm:cxn modelId="{48C16BED-C769-4C4F-82B5-E7E9D819C649}" type="presParOf" srcId="{6DE720AA-B8A6-4E25-A66F-9962BC668303}" destId="{75576022-7F7A-40F6-9BC6-2CA19952EA5F}" srcOrd="1" destOrd="0" presId="urn:microsoft.com/office/officeart/2008/layout/VerticalCurvedList"/>
    <dgm:cxn modelId="{B6E7AF94-5E2E-4437-9390-B6B387F7FC09}" type="presParOf" srcId="{6DE720AA-B8A6-4E25-A66F-9962BC668303}" destId="{22569173-D76E-4255-A318-A2FEA772C950}" srcOrd="2" destOrd="0" presId="urn:microsoft.com/office/officeart/2008/layout/VerticalCurvedList"/>
    <dgm:cxn modelId="{E7F030B9-0C04-4E02-816A-70689EBB574C}" type="presParOf" srcId="{22569173-D76E-4255-A318-A2FEA772C950}" destId="{1AC3A162-920F-4ECE-955D-9E3A462ACC01}" srcOrd="0" destOrd="0" presId="urn:microsoft.com/office/officeart/2008/layout/VerticalCurvedList"/>
    <dgm:cxn modelId="{84555CA9-93AE-4EA2-96D6-55F441A2D79A}" type="presParOf" srcId="{6DE720AA-B8A6-4E25-A66F-9962BC668303}" destId="{A133FEC4-9ACE-41F0-A8F6-92D48FFA9B46}" srcOrd="3" destOrd="0" presId="urn:microsoft.com/office/officeart/2008/layout/VerticalCurvedList"/>
    <dgm:cxn modelId="{0EC25169-C5D7-4E99-A2D0-449745ABF87B}" type="presParOf" srcId="{6DE720AA-B8A6-4E25-A66F-9962BC668303}" destId="{94C0AABE-AEB1-43D7-ABFA-32BF6CACB09C}" srcOrd="4" destOrd="0" presId="urn:microsoft.com/office/officeart/2008/layout/VerticalCurvedList"/>
    <dgm:cxn modelId="{A48F6AA8-5DC0-4728-8C5F-06D710FE51F3}" type="presParOf" srcId="{94C0AABE-AEB1-43D7-ABFA-32BF6CACB09C}" destId="{800D8CFE-8B21-4A02-933C-DBDB713D36B8}"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62163D16-BB94-47EA-9EF9-81EAFDF50B78}" type="doc">
      <dgm:prSet loTypeId="urn:microsoft.com/office/officeart/2005/8/layout/cycle3" loCatId="cycle" qsTypeId="urn:microsoft.com/office/officeart/2005/8/quickstyle/simple1" qsCatId="simple" csTypeId="urn:microsoft.com/office/officeart/2005/8/colors/colorful1" csCatId="colorful" phldr="1"/>
      <dgm:spPr/>
      <dgm:t>
        <a:bodyPr/>
        <a:lstStyle/>
        <a:p>
          <a:endParaRPr lang="es-MX"/>
        </a:p>
      </dgm:t>
    </dgm:pt>
    <dgm:pt modelId="{0D5890A2-FC29-4F3F-913C-446E916D9641}">
      <dgm:prSet phldrT="[Texto]" phldr="1"/>
      <dgm:spPr>
        <a:blipFill rotWithShape="0">
          <a:blip xmlns:r="http://schemas.openxmlformats.org/officeDocument/2006/relationships" r:embed="rId1"/>
          <a:stretch>
            <a:fillRect/>
          </a:stretch>
        </a:blipFill>
      </dgm:spPr>
      <dgm:t>
        <a:bodyPr/>
        <a:lstStyle/>
        <a:p>
          <a:endParaRPr lang="es-MX" dirty="0"/>
        </a:p>
      </dgm:t>
    </dgm:pt>
    <dgm:pt modelId="{5D760F9C-F990-4B51-8614-6FB6047F4B82}" type="parTrans" cxnId="{0CF82AFA-112A-4F32-B6F1-DF8357A20340}">
      <dgm:prSet/>
      <dgm:spPr/>
      <dgm:t>
        <a:bodyPr/>
        <a:lstStyle/>
        <a:p>
          <a:endParaRPr lang="es-MX"/>
        </a:p>
      </dgm:t>
    </dgm:pt>
    <dgm:pt modelId="{C711238C-9A1E-4F76-9FD4-AB1450F52270}" type="sibTrans" cxnId="{0CF82AFA-112A-4F32-B6F1-DF8357A20340}">
      <dgm:prSet/>
      <dgm:spPr/>
      <dgm:t>
        <a:bodyPr/>
        <a:lstStyle/>
        <a:p>
          <a:endParaRPr lang="es-MX"/>
        </a:p>
      </dgm:t>
    </dgm:pt>
    <dgm:pt modelId="{8D93D051-C8E9-4D3F-AD9B-F17B914326B7}">
      <dgm:prSet phldrT="[Texto]" phldr="1"/>
      <dgm:spPr>
        <a:blipFill rotWithShape="0">
          <a:blip xmlns:r="http://schemas.openxmlformats.org/officeDocument/2006/relationships" r:embed="rId2"/>
          <a:stretch>
            <a:fillRect/>
          </a:stretch>
        </a:blipFill>
      </dgm:spPr>
      <dgm:t>
        <a:bodyPr/>
        <a:lstStyle/>
        <a:p>
          <a:endParaRPr lang="es-MX" dirty="0"/>
        </a:p>
      </dgm:t>
    </dgm:pt>
    <dgm:pt modelId="{9BBC46D7-249B-417B-9FDD-03F6C7C77178}" type="parTrans" cxnId="{E233C0A8-A8BF-4A20-8D21-488507FA28C9}">
      <dgm:prSet/>
      <dgm:spPr/>
      <dgm:t>
        <a:bodyPr/>
        <a:lstStyle/>
        <a:p>
          <a:endParaRPr lang="es-MX"/>
        </a:p>
      </dgm:t>
    </dgm:pt>
    <dgm:pt modelId="{7EB1B133-7273-4609-9697-3237E3911938}" type="sibTrans" cxnId="{E233C0A8-A8BF-4A20-8D21-488507FA28C9}">
      <dgm:prSet/>
      <dgm:spPr/>
      <dgm:t>
        <a:bodyPr/>
        <a:lstStyle/>
        <a:p>
          <a:endParaRPr lang="es-MX"/>
        </a:p>
      </dgm:t>
    </dgm:pt>
    <dgm:pt modelId="{F99C8A8D-6806-4E31-A4B9-1D506A6DC3C0}">
      <dgm:prSet phldrT="[Texto]" phldr="1"/>
      <dgm:spPr>
        <a:blipFill rotWithShape="0">
          <a:blip xmlns:r="http://schemas.openxmlformats.org/officeDocument/2006/relationships" r:embed="rId3"/>
          <a:stretch>
            <a:fillRect/>
          </a:stretch>
        </a:blipFill>
      </dgm:spPr>
      <dgm:t>
        <a:bodyPr/>
        <a:lstStyle/>
        <a:p>
          <a:endParaRPr lang="es-MX" dirty="0"/>
        </a:p>
      </dgm:t>
    </dgm:pt>
    <dgm:pt modelId="{0F98DB99-53D0-4EE9-9A36-322FFD3008C7}" type="parTrans" cxnId="{6C9DC9FC-C653-409B-9A75-0697B09179D0}">
      <dgm:prSet/>
      <dgm:spPr/>
      <dgm:t>
        <a:bodyPr/>
        <a:lstStyle/>
        <a:p>
          <a:endParaRPr lang="es-MX"/>
        </a:p>
      </dgm:t>
    </dgm:pt>
    <dgm:pt modelId="{E135F3A2-F1B2-430B-B1B1-E0294B996E32}" type="sibTrans" cxnId="{6C9DC9FC-C653-409B-9A75-0697B09179D0}">
      <dgm:prSet/>
      <dgm:spPr/>
      <dgm:t>
        <a:bodyPr/>
        <a:lstStyle/>
        <a:p>
          <a:endParaRPr lang="es-MX"/>
        </a:p>
      </dgm:t>
    </dgm:pt>
    <dgm:pt modelId="{9F37896E-EDFD-40C2-B256-AC3098220D85}">
      <dgm:prSet phldrT="[Texto]" phldr="1"/>
      <dgm:spPr>
        <a:blipFill rotWithShape="0">
          <a:blip xmlns:r="http://schemas.openxmlformats.org/officeDocument/2006/relationships" r:embed="rId4"/>
          <a:stretch>
            <a:fillRect/>
          </a:stretch>
        </a:blipFill>
      </dgm:spPr>
      <dgm:t>
        <a:bodyPr/>
        <a:lstStyle/>
        <a:p>
          <a:endParaRPr lang="es-MX" dirty="0"/>
        </a:p>
      </dgm:t>
    </dgm:pt>
    <dgm:pt modelId="{9AC1FCE1-0928-463F-B610-084EADC104AE}" type="parTrans" cxnId="{7A48DF6A-BAF0-423F-A73C-A134A1AA5897}">
      <dgm:prSet/>
      <dgm:spPr/>
      <dgm:t>
        <a:bodyPr/>
        <a:lstStyle/>
        <a:p>
          <a:endParaRPr lang="es-MX"/>
        </a:p>
      </dgm:t>
    </dgm:pt>
    <dgm:pt modelId="{11337436-14F5-4884-9868-9717A09A9E7D}" type="sibTrans" cxnId="{7A48DF6A-BAF0-423F-A73C-A134A1AA5897}">
      <dgm:prSet/>
      <dgm:spPr/>
      <dgm:t>
        <a:bodyPr/>
        <a:lstStyle/>
        <a:p>
          <a:endParaRPr lang="es-MX"/>
        </a:p>
      </dgm:t>
    </dgm:pt>
    <dgm:pt modelId="{909C350D-7595-4CF6-B9CB-D5C62167F45F}">
      <dgm:prSet phldrT="[Texto]" phldr="1"/>
      <dgm:spPr>
        <a:blipFill rotWithShape="0">
          <a:blip xmlns:r="http://schemas.openxmlformats.org/officeDocument/2006/relationships" r:embed="rId5"/>
          <a:stretch>
            <a:fillRect/>
          </a:stretch>
        </a:blipFill>
      </dgm:spPr>
      <dgm:t>
        <a:bodyPr/>
        <a:lstStyle/>
        <a:p>
          <a:endParaRPr lang="es-MX" dirty="0"/>
        </a:p>
      </dgm:t>
    </dgm:pt>
    <dgm:pt modelId="{93CC42BD-7D5E-428B-8745-EFE6998AF779}" type="parTrans" cxnId="{E8F71EF2-AC86-4009-84DB-E4A7220EAA99}">
      <dgm:prSet/>
      <dgm:spPr/>
      <dgm:t>
        <a:bodyPr/>
        <a:lstStyle/>
        <a:p>
          <a:endParaRPr lang="es-MX"/>
        </a:p>
      </dgm:t>
    </dgm:pt>
    <dgm:pt modelId="{667AC682-1828-4BC2-9E71-9C806E637F4F}" type="sibTrans" cxnId="{E8F71EF2-AC86-4009-84DB-E4A7220EAA99}">
      <dgm:prSet/>
      <dgm:spPr/>
      <dgm:t>
        <a:bodyPr/>
        <a:lstStyle/>
        <a:p>
          <a:endParaRPr lang="es-MX"/>
        </a:p>
      </dgm:t>
    </dgm:pt>
    <dgm:pt modelId="{F96A1164-7EE9-4A51-9D83-567230F82C5F}" type="pres">
      <dgm:prSet presAssocID="{62163D16-BB94-47EA-9EF9-81EAFDF50B78}" presName="Name0" presStyleCnt="0">
        <dgm:presLayoutVars>
          <dgm:dir/>
          <dgm:resizeHandles val="exact"/>
        </dgm:presLayoutVars>
      </dgm:prSet>
      <dgm:spPr/>
      <dgm:t>
        <a:bodyPr/>
        <a:lstStyle/>
        <a:p>
          <a:endParaRPr lang="es-MX"/>
        </a:p>
      </dgm:t>
    </dgm:pt>
    <dgm:pt modelId="{B23C2992-B23A-4B70-A241-A1EFCAA37AAB}" type="pres">
      <dgm:prSet presAssocID="{62163D16-BB94-47EA-9EF9-81EAFDF50B78}" presName="cycle" presStyleCnt="0"/>
      <dgm:spPr/>
    </dgm:pt>
    <dgm:pt modelId="{00633F44-47CD-4701-9811-CBD07D9BB029}" type="pres">
      <dgm:prSet presAssocID="{0D5890A2-FC29-4F3F-913C-446E916D9641}" presName="nodeFirstNode" presStyleLbl="node1" presStyleIdx="0" presStyleCnt="5">
        <dgm:presLayoutVars>
          <dgm:bulletEnabled val="1"/>
        </dgm:presLayoutVars>
      </dgm:prSet>
      <dgm:spPr/>
      <dgm:t>
        <a:bodyPr/>
        <a:lstStyle/>
        <a:p>
          <a:endParaRPr lang="es-MX"/>
        </a:p>
      </dgm:t>
    </dgm:pt>
    <dgm:pt modelId="{3D8A19CA-F6EB-464A-BE1C-F9D173ECEE76}" type="pres">
      <dgm:prSet presAssocID="{C711238C-9A1E-4F76-9FD4-AB1450F52270}" presName="sibTransFirstNode" presStyleLbl="bgShp" presStyleIdx="0" presStyleCnt="1"/>
      <dgm:spPr/>
      <dgm:t>
        <a:bodyPr/>
        <a:lstStyle/>
        <a:p>
          <a:endParaRPr lang="es-MX"/>
        </a:p>
      </dgm:t>
    </dgm:pt>
    <dgm:pt modelId="{18473054-265B-42FF-ACB2-1DC454F5CE53}" type="pres">
      <dgm:prSet presAssocID="{8D93D051-C8E9-4D3F-AD9B-F17B914326B7}" presName="nodeFollowingNodes" presStyleLbl="node1" presStyleIdx="1" presStyleCnt="5">
        <dgm:presLayoutVars>
          <dgm:bulletEnabled val="1"/>
        </dgm:presLayoutVars>
      </dgm:prSet>
      <dgm:spPr/>
      <dgm:t>
        <a:bodyPr/>
        <a:lstStyle/>
        <a:p>
          <a:endParaRPr lang="es-MX"/>
        </a:p>
      </dgm:t>
    </dgm:pt>
    <dgm:pt modelId="{3AFC7DCB-C12C-4A4C-A49B-1CBD46D887ED}" type="pres">
      <dgm:prSet presAssocID="{F99C8A8D-6806-4E31-A4B9-1D506A6DC3C0}" presName="nodeFollowingNodes" presStyleLbl="node1" presStyleIdx="2" presStyleCnt="5" custRadScaleRad="112714" custRadScaleInc="-27192">
        <dgm:presLayoutVars>
          <dgm:bulletEnabled val="1"/>
        </dgm:presLayoutVars>
      </dgm:prSet>
      <dgm:spPr/>
      <dgm:t>
        <a:bodyPr/>
        <a:lstStyle/>
        <a:p>
          <a:endParaRPr lang="es-MX"/>
        </a:p>
      </dgm:t>
    </dgm:pt>
    <dgm:pt modelId="{822AA00E-61AA-4D82-9BD1-B4DB887F58E7}" type="pres">
      <dgm:prSet presAssocID="{9F37896E-EDFD-40C2-B256-AC3098220D85}" presName="nodeFollowingNodes" presStyleLbl="node1" presStyleIdx="3" presStyleCnt="5" custRadScaleRad="101152" custRadScaleInc="18439">
        <dgm:presLayoutVars>
          <dgm:bulletEnabled val="1"/>
        </dgm:presLayoutVars>
      </dgm:prSet>
      <dgm:spPr/>
      <dgm:t>
        <a:bodyPr/>
        <a:lstStyle/>
        <a:p>
          <a:endParaRPr lang="es-MX"/>
        </a:p>
      </dgm:t>
    </dgm:pt>
    <dgm:pt modelId="{A6EC23F4-3A84-4A2E-AE3C-295CDBBF76A8}" type="pres">
      <dgm:prSet presAssocID="{909C350D-7595-4CF6-B9CB-D5C62167F45F}" presName="nodeFollowingNodes" presStyleLbl="node1" presStyleIdx="4" presStyleCnt="5">
        <dgm:presLayoutVars>
          <dgm:bulletEnabled val="1"/>
        </dgm:presLayoutVars>
      </dgm:prSet>
      <dgm:spPr/>
      <dgm:t>
        <a:bodyPr/>
        <a:lstStyle/>
        <a:p>
          <a:endParaRPr lang="es-MX"/>
        </a:p>
      </dgm:t>
    </dgm:pt>
  </dgm:ptLst>
  <dgm:cxnLst>
    <dgm:cxn modelId="{CB01CA85-7240-4BAD-9F0D-5EAEAF197F4B}" type="presOf" srcId="{9F37896E-EDFD-40C2-B256-AC3098220D85}" destId="{822AA00E-61AA-4D82-9BD1-B4DB887F58E7}" srcOrd="0" destOrd="0" presId="urn:microsoft.com/office/officeart/2005/8/layout/cycle3"/>
    <dgm:cxn modelId="{6C9DC9FC-C653-409B-9A75-0697B09179D0}" srcId="{62163D16-BB94-47EA-9EF9-81EAFDF50B78}" destId="{F99C8A8D-6806-4E31-A4B9-1D506A6DC3C0}" srcOrd="2" destOrd="0" parTransId="{0F98DB99-53D0-4EE9-9A36-322FFD3008C7}" sibTransId="{E135F3A2-F1B2-430B-B1B1-E0294B996E32}"/>
    <dgm:cxn modelId="{E8F71EF2-AC86-4009-84DB-E4A7220EAA99}" srcId="{62163D16-BB94-47EA-9EF9-81EAFDF50B78}" destId="{909C350D-7595-4CF6-B9CB-D5C62167F45F}" srcOrd="4" destOrd="0" parTransId="{93CC42BD-7D5E-428B-8745-EFE6998AF779}" sibTransId="{667AC682-1828-4BC2-9E71-9C806E637F4F}"/>
    <dgm:cxn modelId="{7A48DF6A-BAF0-423F-A73C-A134A1AA5897}" srcId="{62163D16-BB94-47EA-9EF9-81EAFDF50B78}" destId="{9F37896E-EDFD-40C2-B256-AC3098220D85}" srcOrd="3" destOrd="0" parTransId="{9AC1FCE1-0928-463F-B610-084EADC104AE}" sibTransId="{11337436-14F5-4884-9868-9717A09A9E7D}"/>
    <dgm:cxn modelId="{EA2C0A5F-17E8-4D9A-941D-FB3A21C362FC}" type="presOf" srcId="{8D93D051-C8E9-4D3F-AD9B-F17B914326B7}" destId="{18473054-265B-42FF-ACB2-1DC454F5CE53}" srcOrd="0" destOrd="0" presId="urn:microsoft.com/office/officeart/2005/8/layout/cycle3"/>
    <dgm:cxn modelId="{58DF1C0C-4149-4239-9D14-02F42DF78B39}" type="presOf" srcId="{909C350D-7595-4CF6-B9CB-D5C62167F45F}" destId="{A6EC23F4-3A84-4A2E-AE3C-295CDBBF76A8}" srcOrd="0" destOrd="0" presId="urn:microsoft.com/office/officeart/2005/8/layout/cycle3"/>
    <dgm:cxn modelId="{E233C0A8-A8BF-4A20-8D21-488507FA28C9}" srcId="{62163D16-BB94-47EA-9EF9-81EAFDF50B78}" destId="{8D93D051-C8E9-4D3F-AD9B-F17B914326B7}" srcOrd="1" destOrd="0" parTransId="{9BBC46D7-249B-417B-9FDD-03F6C7C77178}" sibTransId="{7EB1B133-7273-4609-9697-3237E3911938}"/>
    <dgm:cxn modelId="{0CF82AFA-112A-4F32-B6F1-DF8357A20340}" srcId="{62163D16-BB94-47EA-9EF9-81EAFDF50B78}" destId="{0D5890A2-FC29-4F3F-913C-446E916D9641}" srcOrd="0" destOrd="0" parTransId="{5D760F9C-F990-4B51-8614-6FB6047F4B82}" sibTransId="{C711238C-9A1E-4F76-9FD4-AB1450F52270}"/>
    <dgm:cxn modelId="{C4988F21-3C3B-46D4-85DA-37F05D26C71D}" type="presOf" srcId="{F99C8A8D-6806-4E31-A4B9-1D506A6DC3C0}" destId="{3AFC7DCB-C12C-4A4C-A49B-1CBD46D887ED}" srcOrd="0" destOrd="0" presId="urn:microsoft.com/office/officeart/2005/8/layout/cycle3"/>
    <dgm:cxn modelId="{32CBEE65-1B3C-417B-9066-4B8891A8EB3C}" type="presOf" srcId="{62163D16-BB94-47EA-9EF9-81EAFDF50B78}" destId="{F96A1164-7EE9-4A51-9D83-567230F82C5F}" srcOrd="0" destOrd="0" presId="urn:microsoft.com/office/officeart/2005/8/layout/cycle3"/>
    <dgm:cxn modelId="{82B0780D-B1DE-400F-9411-0735DC34AF18}" type="presOf" srcId="{0D5890A2-FC29-4F3F-913C-446E916D9641}" destId="{00633F44-47CD-4701-9811-CBD07D9BB029}" srcOrd="0" destOrd="0" presId="urn:microsoft.com/office/officeart/2005/8/layout/cycle3"/>
    <dgm:cxn modelId="{892BDF24-CB8E-47EB-8AAB-CF8DA9758BC5}" type="presOf" srcId="{C711238C-9A1E-4F76-9FD4-AB1450F52270}" destId="{3D8A19CA-F6EB-464A-BE1C-F9D173ECEE76}" srcOrd="0" destOrd="0" presId="urn:microsoft.com/office/officeart/2005/8/layout/cycle3"/>
    <dgm:cxn modelId="{71044823-2E21-4E03-A011-9FC5F313A926}" type="presParOf" srcId="{F96A1164-7EE9-4A51-9D83-567230F82C5F}" destId="{B23C2992-B23A-4B70-A241-A1EFCAA37AAB}" srcOrd="0" destOrd="0" presId="urn:microsoft.com/office/officeart/2005/8/layout/cycle3"/>
    <dgm:cxn modelId="{813EED33-F040-4737-B7A0-1580554FB92C}" type="presParOf" srcId="{B23C2992-B23A-4B70-A241-A1EFCAA37AAB}" destId="{00633F44-47CD-4701-9811-CBD07D9BB029}" srcOrd="0" destOrd="0" presId="urn:microsoft.com/office/officeart/2005/8/layout/cycle3"/>
    <dgm:cxn modelId="{A177D3CE-6F68-45A9-A36B-0C869770EBDE}" type="presParOf" srcId="{B23C2992-B23A-4B70-A241-A1EFCAA37AAB}" destId="{3D8A19CA-F6EB-464A-BE1C-F9D173ECEE76}" srcOrd="1" destOrd="0" presId="urn:microsoft.com/office/officeart/2005/8/layout/cycle3"/>
    <dgm:cxn modelId="{5D956619-9E7B-4BB9-AB1B-D2758CD95BA7}" type="presParOf" srcId="{B23C2992-B23A-4B70-A241-A1EFCAA37AAB}" destId="{18473054-265B-42FF-ACB2-1DC454F5CE53}" srcOrd="2" destOrd="0" presId="urn:microsoft.com/office/officeart/2005/8/layout/cycle3"/>
    <dgm:cxn modelId="{FEED7B98-761F-47C8-ABBA-B279227DE04C}" type="presParOf" srcId="{B23C2992-B23A-4B70-A241-A1EFCAA37AAB}" destId="{3AFC7DCB-C12C-4A4C-A49B-1CBD46D887ED}" srcOrd="3" destOrd="0" presId="urn:microsoft.com/office/officeart/2005/8/layout/cycle3"/>
    <dgm:cxn modelId="{C4E70261-795F-464A-9B8B-B8A0692CFEA9}" type="presParOf" srcId="{B23C2992-B23A-4B70-A241-A1EFCAA37AAB}" destId="{822AA00E-61AA-4D82-9BD1-B4DB887F58E7}" srcOrd="4" destOrd="0" presId="urn:microsoft.com/office/officeart/2005/8/layout/cycle3"/>
    <dgm:cxn modelId="{36C7519B-76FB-4A0D-A328-FA34E80B078A}" type="presParOf" srcId="{B23C2992-B23A-4B70-A241-A1EFCAA37AAB}" destId="{A6EC23F4-3A84-4A2E-AE3C-295CDBBF76A8}" srcOrd="5"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D47A5D-CED4-4745-AFBC-1988F2F61CAA}">
      <dsp:nvSpPr>
        <dsp:cNvPr id="0" name=""/>
        <dsp:cNvSpPr/>
      </dsp:nvSpPr>
      <dsp:spPr>
        <a:xfrm>
          <a:off x="-6106540" y="-934303"/>
          <a:ext cx="7269206" cy="7269206"/>
        </a:xfrm>
        <a:prstGeom prst="blockArc">
          <a:avLst>
            <a:gd name="adj1" fmla="val 18900000"/>
            <a:gd name="adj2" fmla="val 2700000"/>
            <a:gd name="adj3" fmla="val 297"/>
          </a:avLst>
        </a:pr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CCE0E6C-ADF4-478A-B77A-68CEC3F740D9}">
      <dsp:nvSpPr>
        <dsp:cNvPr id="0" name=""/>
        <dsp:cNvSpPr/>
      </dsp:nvSpPr>
      <dsp:spPr>
        <a:xfrm>
          <a:off x="608499" y="306604"/>
          <a:ext cx="7544803" cy="1048015"/>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59470" tIns="35560" rIns="35560" bIns="35560" numCol="1" spcCol="1270" anchor="ctr" anchorCtr="0">
          <a:noAutofit/>
        </a:bodyPr>
        <a:lstStyle/>
        <a:p>
          <a:pPr lvl="0" algn="l" defTabSz="622300">
            <a:lnSpc>
              <a:spcPct val="90000"/>
            </a:lnSpc>
            <a:spcBef>
              <a:spcPct val="0"/>
            </a:spcBef>
            <a:spcAft>
              <a:spcPct val="35000"/>
            </a:spcAft>
          </a:pPr>
          <a:r>
            <a:rPr lang="es-MX" sz="1400" kern="1200" dirty="0" smtClean="0"/>
            <a:t>Aquel </a:t>
          </a:r>
          <a:r>
            <a:rPr lang="es-MX" sz="1400" kern="1200" dirty="0" smtClean="0"/>
            <a:t>asignado a bienes, servicios títulos u otros elementos, que debe constar por escrito y de manera explícita</a:t>
          </a:r>
          <a:r>
            <a:rPr lang="es-MX" sz="1200" kern="1200" dirty="0" smtClean="0"/>
            <a:t>. </a:t>
          </a:r>
          <a:endParaRPr lang="es-MX" sz="1200" kern="1200" dirty="0"/>
        </a:p>
      </dsp:txBody>
      <dsp:txXfrm>
        <a:off x="608499" y="306604"/>
        <a:ext cx="7544803" cy="1048015"/>
      </dsp:txXfrm>
    </dsp:sp>
    <dsp:sp modelId="{7E0B1B83-BD7E-49AA-9EE6-614317BAD095}">
      <dsp:nvSpPr>
        <dsp:cNvPr id="0" name=""/>
        <dsp:cNvSpPr/>
      </dsp:nvSpPr>
      <dsp:spPr>
        <a:xfrm>
          <a:off x="89231" y="311344"/>
          <a:ext cx="1038535" cy="1038535"/>
        </a:xfrm>
        <a:prstGeom prst="ellipse">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06B76E6-62DB-45E8-83CE-4F44A7E83A3F}">
      <dsp:nvSpPr>
        <dsp:cNvPr id="0" name=""/>
        <dsp:cNvSpPr/>
      </dsp:nvSpPr>
      <dsp:spPr>
        <a:xfrm>
          <a:off x="1084832" y="1547986"/>
          <a:ext cx="7068470" cy="1058167"/>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59470" tIns="33020" rIns="33020" bIns="33020" numCol="1" spcCol="1270" anchor="ctr" anchorCtr="0">
          <a:noAutofit/>
        </a:bodyPr>
        <a:lstStyle/>
        <a:p>
          <a:pPr lvl="0" algn="l" defTabSz="577850">
            <a:lnSpc>
              <a:spcPct val="90000"/>
            </a:lnSpc>
            <a:spcBef>
              <a:spcPct val="0"/>
            </a:spcBef>
            <a:spcAft>
              <a:spcPct val="35000"/>
            </a:spcAft>
          </a:pPr>
          <a:r>
            <a:rPr lang="es-MX" sz="1300" kern="1200" dirty="0" smtClean="0"/>
            <a:t>El </a:t>
          </a:r>
          <a:r>
            <a:rPr lang="es-MX" sz="1300" kern="1200" dirty="0" smtClean="0"/>
            <a:t>valor </a:t>
          </a:r>
          <a:r>
            <a:rPr lang="es-MX" sz="1300" kern="1200" dirty="0" smtClean="0"/>
            <a:t>nominal se utiliza en varios campos, se puede distinguir dos de las más importantes acepciones de valor nominal, la financiera, que corresponde al valor que se le otorga a un título financiero, y la económica, donde el valor nominal se utiliza para las comparaciones entre magnitudes teniendo en cuenta la variación de precios.</a:t>
          </a:r>
          <a:endParaRPr lang="es-MX" sz="1300" kern="1200" dirty="0"/>
        </a:p>
      </dsp:txBody>
      <dsp:txXfrm>
        <a:off x="1084832" y="1547986"/>
        <a:ext cx="7068470" cy="1058167"/>
      </dsp:txXfrm>
    </dsp:sp>
    <dsp:sp modelId="{D7B67752-E287-4C2F-9C74-27C5E52B9CE6}">
      <dsp:nvSpPr>
        <dsp:cNvPr id="0" name=""/>
        <dsp:cNvSpPr/>
      </dsp:nvSpPr>
      <dsp:spPr>
        <a:xfrm>
          <a:off x="565564" y="1557803"/>
          <a:ext cx="1038535" cy="1038535"/>
        </a:xfrm>
        <a:prstGeom prst="ellipse">
          <a:avLst/>
        </a:prstGeom>
        <a:solidFill>
          <a:schemeClr val="lt1">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55BFE40-36A1-492E-B852-F0E43390AAD1}">
      <dsp:nvSpPr>
        <dsp:cNvPr id="0" name=""/>
        <dsp:cNvSpPr/>
      </dsp:nvSpPr>
      <dsp:spPr>
        <a:xfrm>
          <a:off x="1084832" y="2908115"/>
          <a:ext cx="7068470" cy="830828"/>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59470" tIns="33020" rIns="33020" bIns="33020" numCol="1" spcCol="1270" anchor="ctr" anchorCtr="0">
          <a:noAutofit/>
        </a:bodyPr>
        <a:lstStyle/>
        <a:p>
          <a:pPr lvl="0" algn="l" defTabSz="577850">
            <a:lnSpc>
              <a:spcPct val="90000"/>
            </a:lnSpc>
            <a:spcBef>
              <a:spcPct val="0"/>
            </a:spcBef>
            <a:spcAft>
              <a:spcPct val="35000"/>
            </a:spcAft>
          </a:pPr>
          <a:r>
            <a:rPr lang="es-MX" sz="1300" kern="1200" dirty="0" smtClean="0"/>
            <a:t>Por ejemplo, cuando se crea una sociedad se establece el valor nominal de una acción como la parte proporcional del capital social. Cuando un banco emite un billete o una moneda el valor que indica ese billete es su valor nominal, ya que es el valor establecido por convenio y que representa ese billete.</a:t>
          </a:r>
          <a:endParaRPr lang="es-MX" sz="1300" kern="1200" dirty="0"/>
        </a:p>
      </dsp:txBody>
      <dsp:txXfrm>
        <a:off x="1084832" y="2908115"/>
        <a:ext cx="7068470" cy="830828"/>
      </dsp:txXfrm>
    </dsp:sp>
    <dsp:sp modelId="{00E7CB08-0757-4D63-A3B8-54D409D21A6C}">
      <dsp:nvSpPr>
        <dsp:cNvPr id="0" name=""/>
        <dsp:cNvSpPr/>
      </dsp:nvSpPr>
      <dsp:spPr>
        <a:xfrm>
          <a:off x="565564" y="2804261"/>
          <a:ext cx="1038535" cy="1038535"/>
        </a:xfrm>
        <a:prstGeom prst="ellipse">
          <a:avLst/>
        </a:prstGeom>
        <a:solidFill>
          <a:schemeClr val="lt1">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6E0B451-1F32-47FD-8440-89D3E2FF65BC}">
      <dsp:nvSpPr>
        <dsp:cNvPr id="0" name=""/>
        <dsp:cNvSpPr/>
      </dsp:nvSpPr>
      <dsp:spPr>
        <a:xfrm>
          <a:off x="608499" y="4154573"/>
          <a:ext cx="7544803" cy="830828"/>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59470" tIns="33020" rIns="33020" bIns="33020" numCol="1" spcCol="1270" anchor="ctr" anchorCtr="0">
          <a:noAutofit/>
        </a:bodyPr>
        <a:lstStyle/>
        <a:p>
          <a:pPr lvl="0" algn="l" defTabSz="577850">
            <a:lnSpc>
              <a:spcPct val="90000"/>
            </a:lnSpc>
            <a:spcBef>
              <a:spcPct val="0"/>
            </a:spcBef>
            <a:spcAft>
              <a:spcPct val="35000"/>
            </a:spcAft>
          </a:pPr>
          <a:r>
            <a:rPr lang="es-MX" sz="1300" kern="1200" dirty="0" smtClean="0"/>
            <a:t>Otros ejemplos de valores nominales aplicados en el día a día económico son el expresado en pagarés, acciones o participaciones de empresas, en bonos o hipotecas. También se utiliza el valor nominal para referirse al valor que está impreso en un sello. </a:t>
          </a:r>
          <a:endParaRPr lang="es-MX" sz="1300" kern="1200" dirty="0"/>
        </a:p>
      </dsp:txBody>
      <dsp:txXfrm>
        <a:off x="608499" y="4154573"/>
        <a:ext cx="7544803" cy="830828"/>
      </dsp:txXfrm>
    </dsp:sp>
    <dsp:sp modelId="{9D4569E0-CDFB-4270-9FE9-EA7778B9999C}">
      <dsp:nvSpPr>
        <dsp:cNvPr id="0" name=""/>
        <dsp:cNvSpPr/>
      </dsp:nvSpPr>
      <dsp:spPr>
        <a:xfrm>
          <a:off x="89231" y="4050720"/>
          <a:ext cx="1038535" cy="1038535"/>
        </a:xfrm>
        <a:prstGeom prst="ellipse">
          <a:avLst/>
        </a:prstGeom>
        <a:solidFill>
          <a:schemeClr val="lt1">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771F36-8639-4290-95AB-C56EA87D4CA9}">
      <dsp:nvSpPr>
        <dsp:cNvPr id="0" name=""/>
        <dsp:cNvSpPr/>
      </dsp:nvSpPr>
      <dsp:spPr>
        <a:xfrm>
          <a:off x="-5860797" y="-897147"/>
          <a:ext cx="6978870" cy="6978870"/>
        </a:xfrm>
        <a:prstGeom prst="blockArc">
          <a:avLst>
            <a:gd name="adj1" fmla="val 18900000"/>
            <a:gd name="adj2" fmla="val 2700000"/>
            <a:gd name="adj3" fmla="val 31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153B594-285C-4C7C-B8ED-CE4E708D4610}">
      <dsp:nvSpPr>
        <dsp:cNvPr id="0" name=""/>
        <dsp:cNvSpPr/>
      </dsp:nvSpPr>
      <dsp:spPr>
        <a:xfrm>
          <a:off x="719619" y="518457"/>
          <a:ext cx="7438433" cy="103691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3051" tIns="43180" rIns="43180" bIns="43180" numCol="1" spcCol="1270" anchor="ctr" anchorCtr="0">
          <a:noAutofit/>
        </a:bodyPr>
        <a:lstStyle/>
        <a:p>
          <a:pPr lvl="0" algn="l" defTabSz="755650">
            <a:lnSpc>
              <a:spcPct val="90000"/>
            </a:lnSpc>
            <a:spcBef>
              <a:spcPct val="0"/>
            </a:spcBef>
            <a:spcAft>
              <a:spcPct val="35000"/>
            </a:spcAft>
          </a:pPr>
          <a:r>
            <a:rPr lang="es-MX" sz="1700" kern="1200" dirty="0" smtClean="0"/>
            <a:t>Como </a:t>
          </a:r>
          <a:r>
            <a:rPr lang="es-MX" sz="1700" kern="1200" dirty="0" smtClean="0"/>
            <a:t>una magnitud económica que expresa el valor de un bien, título o servicio en el momento que se transfiere. </a:t>
          </a:r>
        </a:p>
      </dsp:txBody>
      <dsp:txXfrm>
        <a:off x="719619" y="518457"/>
        <a:ext cx="7438433" cy="1036915"/>
      </dsp:txXfrm>
    </dsp:sp>
    <dsp:sp modelId="{EE67AC68-448D-4345-834B-918C2B5D1224}">
      <dsp:nvSpPr>
        <dsp:cNvPr id="0" name=""/>
        <dsp:cNvSpPr/>
      </dsp:nvSpPr>
      <dsp:spPr>
        <a:xfrm>
          <a:off x="71547" y="388843"/>
          <a:ext cx="1296143" cy="1296143"/>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817752B-A068-46B3-A188-2A23124B77A6}">
      <dsp:nvSpPr>
        <dsp:cNvPr id="0" name=""/>
        <dsp:cNvSpPr/>
      </dsp:nvSpPr>
      <dsp:spPr>
        <a:xfrm>
          <a:off x="1096537" y="2073830"/>
          <a:ext cx="7061515" cy="103691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3051" tIns="43180" rIns="43180" bIns="43180" numCol="1" spcCol="1270" anchor="ctr" anchorCtr="0">
          <a:noAutofit/>
        </a:bodyPr>
        <a:lstStyle/>
        <a:p>
          <a:pPr lvl="0" algn="just" defTabSz="755650">
            <a:lnSpc>
              <a:spcPct val="90000"/>
            </a:lnSpc>
            <a:spcBef>
              <a:spcPct val="0"/>
            </a:spcBef>
            <a:spcAft>
              <a:spcPct val="35000"/>
            </a:spcAft>
          </a:pPr>
          <a:r>
            <a:rPr lang="es-MX" sz="1700" kern="1200" dirty="0" smtClean="0"/>
            <a:t>Sirve  como método de valoración de magnitudes económicas teniendo en cuenta determinado año base o de referencia, permitiendo y analizar estudiar fenómenos de crecimiento o decrecimiento de dichos valores.</a:t>
          </a:r>
          <a:endParaRPr lang="es-MX" sz="1700" kern="1200" dirty="0"/>
        </a:p>
      </dsp:txBody>
      <dsp:txXfrm>
        <a:off x="1096537" y="2073830"/>
        <a:ext cx="7061515" cy="1036915"/>
      </dsp:txXfrm>
    </dsp:sp>
    <dsp:sp modelId="{1F91748E-AB7C-465F-8758-9C18080E0569}">
      <dsp:nvSpPr>
        <dsp:cNvPr id="0" name=""/>
        <dsp:cNvSpPr/>
      </dsp:nvSpPr>
      <dsp:spPr>
        <a:xfrm>
          <a:off x="448465" y="1944216"/>
          <a:ext cx="1296143" cy="1296143"/>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A5D2544-6C21-494B-821C-AF36E9ED8475}">
      <dsp:nvSpPr>
        <dsp:cNvPr id="0" name=""/>
        <dsp:cNvSpPr/>
      </dsp:nvSpPr>
      <dsp:spPr>
        <a:xfrm>
          <a:off x="719619" y="3629203"/>
          <a:ext cx="7438433" cy="103691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3051" tIns="43180" rIns="43180" bIns="43180" numCol="1" spcCol="1270" anchor="ctr" anchorCtr="0">
          <a:noAutofit/>
        </a:bodyPr>
        <a:lstStyle/>
        <a:p>
          <a:pPr lvl="0" algn="just" defTabSz="755650">
            <a:lnSpc>
              <a:spcPct val="90000"/>
            </a:lnSpc>
            <a:spcBef>
              <a:spcPct val="0"/>
            </a:spcBef>
            <a:spcAft>
              <a:spcPct val="35000"/>
            </a:spcAft>
          </a:pPr>
          <a:r>
            <a:rPr lang="es-MX" sz="1700" kern="1200" dirty="0" smtClean="0"/>
            <a:t>El  valor real aplicado a títulos, valores o bienes, se define el valor real como una cierta cantidad de dinero que se paga por uno de estos en el mercado en cierto momento.</a:t>
          </a:r>
          <a:endParaRPr lang="es-MX" sz="1700" kern="1200" dirty="0"/>
        </a:p>
      </dsp:txBody>
      <dsp:txXfrm>
        <a:off x="719619" y="3629203"/>
        <a:ext cx="7438433" cy="1036915"/>
      </dsp:txXfrm>
    </dsp:sp>
    <dsp:sp modelId="{0982E0F2-028B-4CE1-9F9B-43EFDC683265}">
      <dsp:nvSpPr>
        <dsp:cNvPr id="0" name=""/>
        <dsp:cNvSpPr/>
      </dsp:nvSpPr>
      <dsp:spPr>
        <a:xfrm>
          <a:off x="71547" y="3499588"/>
          <a:ext cx="1296143" cy="1296143"/>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1F4021-8962-40E6-B9AC-F0BDADD7AB17}">
      <dsp:nvSpPr>
        <dsp:cNvPr id="0" name=""/>
        <dsp:cNvSpPr/>
      </dsp:nvSpPr>
      <dsp:spPr>
        <a:xfrm>
          <a:off x="2884233" y="1538903"/>
          <a:ext cx="2461132" cy="2034761"/>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es-MX" sz="3200" kern="1200" dirty="0" smtClean="0"/>
            <a:t>El producto </a:t>
          </a:r>
          <a:endParaRPr lang="es-MX" sz="3200" kern="1200" dirty="0"/>
        </a:p>
      </dsp:txBody>
      <dsp:txXfrm>
        <a:off x="3244657" y="1836887"/>
        <a:ext cx="1740284" cy="1438793"/>
      </dsp:txXfrm>
    </dsp:sp>
    <dsp:sp modelId="{7445A199-D339-4E4F-B91F-6A2DE715CA1C}">
      <dsp:nvSpPr>
        <dsp:cNvPr id="0" name=""/>
        <dsp:cNvSpPr/>
      </dsp:nvSpPr>
      <dsp:spPr>
        <a:xfrm rot="16200000">
          <a:off x="4059143" y="1467855"/>
          <a:ext cx="111313" cy="30783"/>
        </a:xfrm>
        <a:custGeom>
          <a:avLst/>
          <a:gdLst/>
          <a:ahLst/>
          <a:cxnLst/>
          <a:rect l="0" t="0" r="0" b="0"/>
          <a:pathLst>
            <a:path>
              <a:moveTo>
                <a:pt x="0" y="15391"/>
              </a:moveTo>
              <a:lnTo>
                <a:pt x="111313" y="15391"/>
              </a:lnTo>
            </a:path>
          </a:pathLst>
        </a:custGeom>
        <a:noFill/>
        <a:ln w="25400" cap="flat" cmpd="sng" algn="ctr">
          <a:solidFill>
            <a:schemeClr val="accent2">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4112017" y="1480463"/>
        <a:ext cx="5565" cy="5565"/>
      </dsp:txXfrm>
    </dsp:sp>
    <dsp:sp modelId="{D6D33C04-F7EC-4025-A47C-D376CC7F4007}">
      <dsp:nvSpPr>
        <dsp:cNvPr id="0" name=""/>
        <dsp:cNvSpPr/>
      </dsp:nvSpPr>
      <dsp:spPr>
        <a:xfrm>
          <a:off x="3411100" y="20190"/>
          <a:ext cx="1407398" cy="1407398"/>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6035" tIns="26035" rIns="26035" bIns="26035" numCol="1" spcCol="1270" anchor="ctr" anchorCtr="0">
          <a:noAutofit/>
        </a:bodyPr>
        <a:lstStyle/>
        <a:p>
          <a:pPr lvl="0" algn="ctr" defTabSz="1822450">
            <a:lnSpc>
              <a:spcPct val="90000"/>
            </a:lnSpc>
            <a:spcBef>
              <a:spcPct val="0"/>
            </a:spcBef>
            <a:spcAft>
              <a:spcPct val="35000"/>
            </a:spcAft>
          </a:pPr>
          <a:r>
            <a:rPr lang="es-MX" sz="4100" kern="1200" dirty="0" smtClean="0"/>
            <a:t>PIB</a:t>
          </a:r>
          <a:endParaRPr lang="es-MX" sz="4100" kern="1200" dirty="0"/>
        </a:p>
      </dsp:txBody>
      <dsp:txXfrm>
        <a:off x="3617209" y="226299"/>
        <a:ext cx="995180" cy="995180"/>
      </dsp:txXfrm>
    </dsp:sp>
    <dsp:sp modelId="{E5DF886A-9956-431F-A1FE-DDB7D70EF985}">
      <dsp:nvSpPr>
        <dsp:cNvPr id="0" name=""/>
        <dsp:cNvSpPr/>
      </dsp:nvSpPr>
      <dsp:spPr>
        <a:xfrm>
          <a:off x="5345366" y="2540892"/>
          <a:ext cx="130530" cy="30783"/>
        </a:xfrm>
        <a:custGeom>
          <a:avLst/>
          <a:gdLst/>
          <a:ahLst/>
          <a:cxnLst/>
          <a:rect l="0" t="0" r="0" b="0"/>
          <a:pathLst>
            <a:path>
              <a:moveTo>
                <a:pt x="0" y="15391"/>
              </a:moveTo>
              <a:lnTo>
                <a:pt x="130530" y="15391"/>
              </a:lnTo>
            </a:path>
          </a:pathLst>
        </a:custGeom>
        <a:noFill/>
        <a:ln w="25400" cap="flat" cmpd="sng" algn="ctr">
          <a:solidFill>
            <a:schemeClr val="accent2">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5407368" y="2553020"/>
        <a:ext cx="6526" cy="6526"/>
      </dsp:txXfrm>
    </dsp:sp>
    <dsp:sp modelId="{2C420437-43E3-4700-9F12-88CED91598E6}">
      <dsp:nvSpPr>
        <dsp:cNvPr id="0" name=""/>
        <dsp:cNvSpPr/>
      </dsp:nvSpPr>
      <dsp:spPr>
        <a:xfrm>
          <a:off x="5475896" y="1852584"/>
          <a:ext cx="1407398" cy="1407398"/>
        </a:xfrm>
        <a:prstGeom prst="ellips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6035" tIns="26035" rIns="26035" bIns="26035" numCol="1" spcCol="1270" anchor="ctr" anchorCtr="0">
          <a:noAutofit/>
        </a:bodyPr>
        <a:lstStyle/>
        <a:p>
          <a:pPr lvl="0" algn="ctr" defTabSz="1822450">
            <a:lnSpc>
              <a:spcPct val="90000"/>
            </a:lnSpc>
            <a:spcBef>
              <a:spcPct val="0"/>
            </a:spcBef>
            <a:spcAft>
              <a:spcPct val="35000"/>
            </a:spcAft>
          </a:pPr>
          <a:r>
            <a:rPr lang="es-MX" sz="4100" kern="1200" dirty="0" smtClean="0"/>
            <a:t>PNB</a:t>
          </a:r>
          <a:endParaRPr lang="es-MX" sz="4100" kern="1200" dirty="0"/>
        </a:p>
      </dsp:txBody>
      <dsp:txXfrm>
        <a:off x="5682005" y="2058693"/>
        <a:ext cx="995180" cy="995180"/>
      </dsp:txXfrm>
    </dsp:sp>
    <dsp:sp modelId="{AC676263-A4E2-448C-A14E-8FDF62FF99DD}">
      <dsp:nvSpPr>
        <dsp:cNvPr id="0" name=""/>
        <dsp:cNvSpPr/>
      </dsp:nvSpPr>
      <dsp:spPr>
        <a:xfrm rot="5400000">
          <a:off x="4049047" y="3624025"/>
          <a:ext cx="131504" cy="30783"/>
        </a:xfrm>
        <a:custGeom>
          <a:avLst/>
          <a:gdLst/>
          <a:ahLst/>
          <a:cxnLst/>
          <a:rect l="0" t="0" r="0" b="0"/>
          <a:pathLst>
            <a:path>
              <a:moveTo>
                <a:pt x="0" y="15391"/>
              </a:moveTo>
              <a:lnTo>
                <a:pt x="131504" y="15391"/>
              </a:lnTo>
            </a:path>
          </a:pathLst>
        </a:custGeom>
        <a:noFill/>
        <a:ln w="25400" cap="flat" cmpd="sng" algn="ctr">
          <a:solidFill>
            <a:schemeClr val="accent2">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4111512" y="3636129"/>
        <a:ext cx="6575" cy="6575"/>
      </dsp:txXfrm>
    </dsp:sp>
    <dsp:sp modelId="{3BBDA4D9-2968-4BCC-8698-AAA2836D3839}">
      <dsp:nvSpPr>
        <dsp:cNvPr id="0" name=""/>
        <dsp:cNvSpPr/>
      </dsp:nvSpPr>
      <dsp:spPr>
        <a:xfrm>
          <a:off x="3411100" y="3705169"/>
          <a:ext cx="1407398" cy="1407398"/>
        </a:xfrm>
        <a:prstGeom prst="ellips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6035" tIns="26035" rIns="26035" bIns="26035" numCol="1" spcCol="1270" anchor="ctr" anchorCtr="0">
          <a:noAutofit/>
        </a:bodyPr>
        <a:lstStyle/>
        <a:p>
          <a:pPr lvl="0" algn="ctr" defTabSz="1822450">
            <a:lnSpc>
              <a:spcPct val="90000"/>
            </a:lnSpc>
            <a:spcBef>
              <a:spcPct val="0"/>
            </a:spcBef>
            <a:spcAft>
              <a:spcPct val="35000"/>
            </a:spcAft>
          </a:pPr>
          <a:r>
            <a:rPr lang="es-MX" sz="4100" kern="1200" dirty="0" smtClean="0"/>
            <a:t>PIN</a:t>
          </a:r>
          <a:endParaRPr lang="es-MX" sz="4100" kern="1200" dirty="0"/>
        </a:p>
      </dsp:txBody>
      <dsp:txXfrm>
        <a:off x="3617209" y="3911278"/>
        <a:ext cx="995180" cy="995180"/>
      </dsp:txXfrm>
    </dsp:sp>
    <dsp:sp modelId="{7FB32742-0171-4A1F-BD82-EA8C85203C5E}">
      <dsp:nvSpPr>
        <dsp:cNvPr id="0" name=""/>
        <dsp:cNvSpPr/>
      </dsp:nvSpPr>
      <dsp:spPr>
        <a:xfrm rot="10800000">
          <a:off x="2753703" y="2540892"/>
          <a:ext cx="130530" cy="30783"/>
        </a:xfrm>
        <a:custGeom>
          <a:avLst/>
          <a:gdLst/>
          <a:ahLst/>
          <a:cxnLst/>
          <a:rect l="0" t="0" r="0" b="0"/>
          <a:pathLst>
            <a:path>
              <a:moveTo>
                <a:pt x="0" y="15391"/>
              </a:moveTo>
              <a:lnTo>
                <a:pt x="130530" y="15391"/>
              </a:lnTo>
            </a:path>
          </a:pathLst>
        </a:custGeom>
        <a:noFill/>
        <a:ln w="25400" cap="flat" cmpd="sng" algn="ctr">
          <a:solidFill>
            <a:schemeClr val="accent2">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10800000">
        <a:off x="2815705" y="2553020"/>
        <a:ext cx="6526" cy="6526"/>
      </dsp:txXfrm>
    </dsp:sp>
    <dsp:sp modelId="{CF936E4E-6EFE-4FD9-A6DB-873651B9F988}">
      <dsp:nvSpPr>
        <dsp:cNvPr id="0" name=""/>
        <dsp:cNvSpPr/>
      </dsp:nvSpPr>
      <dsp:spPr>
        <a:xfrm>
          <a:off x="1346304" y="1852584"/>
          <a:ext cx="1407398" cy="1407398"/>
        </a:xfrm>
        <a:prstGeom prst="ellips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6035" tIns="26035" rIns="26035" bIns="26035" numCol="1" spcCol="1270" anchor="ctr" anchorCtr="0">
          <a:noAutofit/>
        </a:bodyPr>
        <a:lstStyle/>
        <a:p>
          <a:pPr lvl="0" algn="ctr" defTabSz="1822450">
            <a:lnSpc>
              <a:spcPct val="90000"/>
            </a:lnSpc>
            <a:spcBef>
              <a:spcPct val="0"/>
            </a:spcBef>
            <a:spcAft>
              <a:spcPct val="35000"/>
            </a:spcAft>
          </a:pPr>
          <a:r>
            <a:rPr lang="es-MX" sz="4100" kern="1200" dirty="0" smtClean="0"/>
            <a:t>PNN</a:t>
          </a:r>
          <a:endParaRPr lang="es-MX" sz="4100" kern="1200" dirty="0"/>
        </a:p>
      </dsp:txBody>
      <dsp:txXfrm>
        <a:off x="1552413" y="2058693"/>
        <a:ext cx="995180" cy="99518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580E0B-2154-4FFF-A350-639813B3284E}">
      <dsp:nvSpPr>
        <dsp:cNvPr id="0" name=""/>
        <dsp:cNvSpPr/>
      </dsp:nvSpPr>
      <dsp:spPr>
        <a:xfrm>
          <a:off x="104" y="0"/>
          <a:ext cx="1393291" cy="442404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s-MX" sz="1900" kern="1200" dirty="0" smtClean="0"/>
            <a:t>Valor monetario total…</a:t>
          </a:r>
          <a:endParaRPr lang="es-MX" sz="1900" kern="1200" dirty="0"/>
        </a:p>
      </dsp:txBody>
      <dsp:txXfrm>
        <a:off x="104" y="1769616"/>
        <a:ext cx="1393291" cy="1769616"/>
      </dsp:txXfrm>
    </dsp:sp>
    <dsp:sp modelId="{C6B85E0C-6E3D-426B-B93E-65F80A6B73B1}">
      <dsp:nvSpPr>
        <dsp:cNvPr id="0" name=""/>
        <dsp:cNvSpPr/>
      </dsp:nvSpPr>
      <dsp:spPr>
        <a:xfrm>
          <a:off x="41903" y="265442"/>
          <a:ext cx="1309694" cy="1473205"/>
        </a:xfrm>
        <a:prstGeom prst="ellipse">
          <a:avLst/>
        </a:prstGeom>
        <a:blipFill rotWithShape="1">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02C368D-3A52-4A9C-897E-C76311C6E30A}">
      <dsp:nvSpPr>
        <dsp:cNvPr id="0" name=""/>
        <dsp:cNvSpPr/>
      </dsp:nvSpPr>
      <dsp:spPr>
        <a:xfrm>
          <a:off x="1435194" y="0"/>
          <a:ext cx="1393291" cy="442404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s-MX" sz="1900" kern="1200" dirty="0" smtClean="0"/>
            <a:t>Bienes y servicio finales</a:t>
          </a:r>
          <a:endParaRPr lang="es-MX" sz="1900" kern="1200" dirty="0"/>
        </a:p>
      </dsp:txBody>
      <dsp:txXfrm>
        <a:off x="1435194" y="1769616"/>
        <a:ext cx="1393291" cy="1769616"/>
      </dsp:txXfrm>
    </dsp:sp>
    <dsp:sp modelId="{5A64B4AB-AFC5-42C5-A6C3-6B7EEC7270B9}">
      <dsp:nvSpPr>
        <dsp:cNvPr id="0" name=""/>
        <dsp:cNvSpPr/>
      </dsp:nvSpPr>
      <dsp:spPr>
        <a:xfrm>
          <a:off x="1476993" y="265442"/>
          <a:ext cx="1309694" cy="1473205"/>
        </a:xfrm>
        <a:prstGeom prst="ellipse">
          <a:avLst/>
        </a:prstGeom>
        <a:blipFill rotWithShape="1">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4BDE398-2BCB-4644-944F-B0E45EFB22F4}">
      <dsp:nvSpPr>
        <dsp:cNvPr id="0" name=""/>
        <dsp:cNvSpPr/>
      </dsp:nvSpPr>
      <dsp:spPr>
        <a:xfrm>
          <a:off x="2866300" y="0"/>
          <a:ext cx="1393291" cy="442404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s-MX" sz="1900" kern="1200" dirty="0" smtClean="0"/>
            <a:t>Producidos </a:t>
          </a:r>
          <a:endParaRPr lang="es-MX" sz="1900" kern="1200" dirty="0"/>
        </a:p>
      </dsp:txBody>
      <dsp:txXfrm>
        <a:off x="2866300" y="1769616"/>
        <a:ext cx="1393291" cy="1769616"/>
      </dsp:txXfrm>
    </dsp:sp>
    <dsp:sp modelId="{D4445CBA-C47A-4CE7-B503-57D649A6B5ED}">
      <dsp:nvSpPr>
        <dsp:cNvPr id="0" name=""/>
        <dsp:cNvSpPr/>
      </dsp:nvSpPr>
      <dsp:spPr>
        <a:xfrm>
          <a:off x="2912083" y="265442"/>
          <a:ext cx="1309694" cy="1473205"/>
        </a:xfrm>
        <a:prstGeom prst="ellipse">
          <a:avLst/>
        </a:prstGeom>
        <a:blipFill rotWithShape="1">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6F7F7C0-45CE-49AC-A167-4F363E8BDE19}">
      <dsp:nvSpPr>
        <dsp:cNvPr id="0" name=""/>
        <dsp:cNvSpPr/>
      </dsp:nvSpPr>
      <dsp:spPr>
        <a:xfrm>
          <a:off x="4305375" y="0"/>
          <a:ext cx="1393291" cy="442404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s-MX" sz="1900" kern="1200" dirty="0" smtClean="0"/>
            <a:t>Para el mercado</a:t>
          </a:r>
          <a:endParaRPr lang="es-MX" sz="1900" kern="1200" dirty="0"/>
        </a:p>
      </dsp:txBody>
      <dsp:txXfrm>
        <a:off x="4305375" y="1769616"/>
        <a:ext cx="1393291" cy="1769616"/>
      </dsp:txXfrm>
    </dsp:sp>
    <dsp:sp modelId="{D0DF45A1-5EFF-436B-BE53-412856114E2B}">
      <dsp:nvSpPr>
        <dsp:cNvPr id="0" name=""/>
        <dsp:cNvSpPr/>
      </dsp:nvSpPr>
      <dsp:spPr>
        <a:xfrm>
          <a:off x="4347174" y="265442"/>
          <a:ext cx="1309694" cy="1473205"/>
        </a:xfrm>
        <a:prstGeom prst="ellipse">
          <a:avLst/>
        </a:prstGeom>
        <a:blipFill rotWithShape="1">
          <a:blip xmlns:r="http://schemas.openxmlformats.org/officeDocument/2006/relationships" r:embed="rId4"/>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0F956AD-D15C-4546-A752-16A9A3621B2A}">
      <dsp:nvSpPr>
        <dsp:cNvPr id="0" name=""/>
        <dsp:cNvSpPr/>
      </dsp:nvSpPr>
      <dsp:spPr>
        <a:xfrm>
          <a:off x="5740465" y="0"/>
          <a:ext cx="1393291" cy="442404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s-MX" sz="1900" kern="1200" dirty="0" smtClean="0"/>
            <a:t>Para un año dado</a:t>
          </a:r>
          <a:endParaRPr lang="es-MX" sz="1900" kern="1200" dirty="0"/>
        </a:p>
      </dsp:txBody>
      <dsp:txXfrm>
        <a:off x="5740465" y="1769616"/>
        <a:ext cx="1393291" cy="1769616"/>
      </dsp:txXfrm>
    </dsp:sp>
    <dsp:sp modelId="{41DAB5FB-9A94-4BC2-B9BC-807C335C13A9}">
      <dsp:nvSpPr>
        <dsp:cNvPr id="0" name=""/>
        <dsp:cNvSpPr/>
      </dsp:nvSpPr>
      <dsp:spPr>
        <a:xfrm>
          <a:off x="5782264" y="265442"/>
          <a:ext cx="1309694" cy="1473205"/>
        </a:xfrm>
        <a:prstGeom prst="ellipse">
          <a:avLst/>
        </a:prstGeom>
        <a:blipFill rotWithShape="1">
          <a:blip xmlns:r="http://schemas.openxmlformats.org/officeDocument/2006/relationships" r:embed="rId5"/>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90D179E-53C1-4603-B564-30250B73621C}">
      <dsp:nvSpPr>
        <dsp:cNvPr id="0" name=""/>
        <dsp:cNvSpPr/>
      </dsp:nvSpPr>
      <dsp:spPr>
        <a:xfrm>
          <a:off x="7175555" y="0"/>
          <a:ext cx="1393291" cy="442404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s-MX" sz="1900" kern="1200" dirty="0" smtClean="0"/>
            <a:t>Dentro de las fronteras del país</a:t>
          </a:r>
          <a:endParaRPr lang="es-MX" sz="1900" kern="1200" dirty="0"/>
        </a:p>
      </dsp:txBody>
      <dsp:txXfrm>
        <a:off x="7175555" y="1769616"/>
        <a:ext cx="1393291" cy="1769616"/>
      </dsp:txXfrm>
    </dsp:sp>
    <dsp:sp modelId="{EA936BF1-407F-4B1B-8E93-7A892BE5E7C9}">
      <dsp:nvSpPr>
        <dsp:cNvPr id="0" name=""/>
        <dsp:cNvSpPr/>
      </dsp:nvSpPr>
      <dsp:spPr>
        <a:xfrm>
          <a:off x="7217354" y="265442"/>
          <a:ext cx="1309694" cy="1473205"/>
        </a:xfrm>
        <a:prstGeom prst="ellipse">
          <a:avLst/>
        </a:prstGeom>
        <a:blipFill rotWithShape="1">
          <a:blip xmlns:r="http://schemas.openxmlformats.org/officeDocument/2006/relationships" r:embed="rId6"/>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75B7990-2722-42BE-BF85-3218B2E82D73}">
      <dsp:nvSpPr>
        <dsp:cNvPr id="0" name=""/>
        <dsp:cNvSpPr/>
      </dsp:nvSpPr>
      <dsp:spPr>
        <a:xfrm>
          <a:off x="342758" y="3539232"/>
          <a:ext cx="7883435" cy="663606"/>
        </a:xfrm>
        <a:prstGeom prst="leftRight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7D0409-FF30-45C9-BF5A-A629588C6D11}">
      <dsp:nvSpPr>
        <dsp:cNvPr id="0" name=""/>
        <dsp:cNvSpPr/>
      </dsp:nvSpPr>
      <dsp:spPr>
        <a:xfrm>
          <a:off x="3321" y="709342"/>
          <a:ext cx="1998116" cy="2397739"/>
        </a:xfrm>
        <a:prstGeom prst="roundRect">
          <a:avLst>
            <a:gd name="adj" fmla="val 5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68580" rIns="88900" bIns="0" numCol="1" spcCol="1270" anchor="t" anchorCtr="0">
          <a:noAutofit/>
        </a:bodyPr>
        <a:lstStyle/>
        <a:p>
          <a:pPr lvl="0" algn="r" defTabSz="889000">
            <a:lnSpc>
              <a:spcPct val="90000"/>
            </a:lnSpc>
            <a:spcBef>
              <a:spcPct val="0"/>
            </a:spcBef>
            <a:spcAft>
              <a:spcPct val="35000"/>
            </a:spcAft>
          </a:pPr>
          <a:r>
            <a:rPr lang="es-MX" sz="2000" kern="1200" dirty="0" smtClean="0"/>
            <a:t>1</a:t>
          </a:r>
          <a:endParaRPr lang="es-MX" sz="2000" kern="1200" dirty="0"/>
        </a:p>
      </dsp:txBody>
      <dsp:txXfrm rot="16200000">
        <a:off x="-779939" y="1492603"/>
        <a:ext cx="1966146" cy="399623"/>
      </dsp:txXfrm>
    </dsp:sp>
    <dsp:sp modelId="{1A646736-B914-4EAA-966F-18BE08BA2A82}">
      <dsp:nvSpPr>
        <dsp:cNvPr id="0" name=""/>
        <dsp:cNvSpPr/>
      </dsp:nvSpPr>
      <dsp:spPr>
        <a:xfrm>
          <a:off x="402945" y="709342"/>
          <a:ext cx="1488596" cy="2397739"/>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1722" rIns="0" bIns="0" numCol="1" spcCol="1270" anchor="t" anchorCtr="0">
          <a:noAutofit/>
        </a:bodyPr>
        <a:lstStyle/>
        <a:p>
          <a:pPr lvl="0" algn="l" defTabSz="800100">
            <a:lnSpc>
              <a:spcPct val="90000"/>
            </a:lnSpc>
            <a:spcBef>
              <a:spcPct val="0"/>
            </a:spcBef>
            <a:spcAft>
              <a:spcPct val="35000"/>
            </a:spcAft>
          </a:pPr>
          <a:r>
            <a:rPr lang="es-MX" sz="1800" kern="1200" dirty="0" smtClean="0"/>
            <a:t>Consumo de bienes y servicios (C) comprados por la familia</a:t>
          </a:r>
          <a:endParaRPr lang="es-MX" sz="1800" kern="1200" dirty="0"/>
        </a:p>
      </dsp:txBody>
      <dsp:txXfrm>
        <a:off x="402945" y="709342"/>
        <a:ext cx="1488596" cy="2397739"/>
      </dsp:txXfrm>
    </dsp:sp>
    <dsp:sp modelId="{5B63B66B-5269-48D8-B734-1F7AEE0E46BB}">
      <dsp:nvSpPr>
        <dsp:cNvPr id="0" name=""/>
        <dsp:cNvSpPr/>
      </dsp:nvSpPr>
      <dsp:spPr>
        <a:xfrm>
          <a:off x="2071372" y="709342"/>
          <a:ext cx="1998116" cy="2397739"/>
        </a:xfrm>
        <a:prstGeom prst="roundRect">
          <a:avLst>
            <a:gd name="adj" fmla="val 5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68580" rIns="88900" bIns="0" numCol="1" spcCol="1270" anchor="t" anchorCtr="0">
          <a:noAutofit/>
        </a:bodyPr>
        <a:lstStyle/>
        <a:p>
          <a:pPr lvl="0" algn="r" defTabSz="889000">
            <a:lnSpc>
              <a:spcPct val="90000"/>
            </a:lnSpc>
            <a:spcBef>
              <a:spcPct val="0"/>
            </a:spcBef>
            <a:spcAft>
              <a:spcPct val="35000"/>
            </a:spcAft>
          </a:pPr>
          <a:r>
            <a:rPr lang="es-MX" sz="2000" kern="1200" dirty="0" smtClean="0"/>
            <a:t>2</a:t>
          </a:r>
          <a:endParaRPr lang="es-MX" sz="2000" kern="1200" dirty="0"/>
        </a:p>
      </dsp:txBody>
      <dsp:txXfrm rot="16200000">
        <a:off x="1288110" y="1492603"/>
        <a:ext cx="1966146" cy="399623"/>
      </dsp:txXfrm>
    </dsp:sp>
    <dsp:sp modelId="{C0B82135-AA41-4F94-B8B3-5711FD2215DF}">
      <dsp:nvSpPr>
        <dsp:cNvPr id="0" name=""/>
        <dsp:cNvSpPr/>
      </dsp:nvSpPr>
      <dsp:spPr>
        <a:xfrm rot="5400000">
          <a:off x="1905242" y="2614220"/>
          <a:ext cx="352240" cy="299717"/>
        </a:xfrm>
        <a:prstGeom prst="flowChartExtract">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B36C950-4300-41B8-8973-8A8354804AB4}">
      <dsp:nvSpPr>
        <dsp:cNvPr id="0" name=""/>
        <dsp:cNvSpPr/>
      </dsp:nvSpPr>
      <dsp:spPr>
        <a:xfrm>
          <a:off x="2470995" y="709342"/>
          <a:ext cx="1488596" cy="2397739"/>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1722" rIns="0" bIns="0" numCol="1" spcCol="1270" anchor="t" anchorCtr="0">
          <a:noAutofit/>
        </a:bodyPr>
        <a:lstStyle/>
        <a:p>
          <a:pPr lvl="0" algn="l" defTabSz="800100">
            <a:lnSpc>
              <a:spcPct val="90000"/>
            </a:lnSpc>
            <a:spcBef>
              <a:spcPct val="0"/>
            </a:spcBef>
            <a:spcAft>
              <a:spcPct val="35000"/>
            </a:spcAft>
          </a:pPr>
          <a:r>
            <a:rPr lang="es-MX" sz="1800" kern="1200" dirty="0" smtClean="0"/>
            <a:t>Inversión privada en bienes y servicios (I) comprados por la familia</a:t>
          </a:r>
          <a:endParaRPr lang="es-MX" sz="1800" kern="1200" dirty="0"/>
        </a:p>
      </dsp:txBody>
      <dsp:txXfrm>
        <a:off x="2470995" y="709342"/>
        <a:ext cx="1488596" cy="2397739"/>
      </dsp:txXfrm>
    </dsp:sp>
    <dsp:sp modelId="{57290673-AF9A-4971-B008-35E831B6D1B6}">
      <dsp:nvSpPr>
        <dsp:cNvPr id="0" name=""/>
        <dsp:cNvSpPr/>
      </dsp:nvSpPr>
      <dsp:spPr>
        <a:xfrm>
          <a:off x="4139423" y="709342"/>
          <a:ext cx="1998116" cy="2397739"/>
        </a:xfrm>
        <a:prstGeom prst="roundRect">
          <a:avLst>
            <a:gd name="adj" fmla="val 5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68580" rIns="88900" bIns="0" numCol="1" spcCol="1270" anchor="t" anchorCtr="0">
          <a:noAutofit/>
        </a:bodyPr>
        <a:lstStyle/>
        <a:p>
          <a:pPr lvl="0" algn="r" defTabSz="889000">
            <a:lnSpc>
              <a:spcPct val="90000"/>
            </a:lnSpc>
            <a:spcBef>
              <a:spcPct val="0"/>
            </a:spcBef>
            <a:spcAft>
              <a:spcPct val="35000"/>
            </a:spcAft>
          </a:pPr>
          <a:r>
            <a:rPr lang="es-MX" sz="2000" kern="1200" dirty="0" smtClean="0"/>
            <a:t>Gasto  publico (G)  </a:t>
          </a:r>
          <a:endParaRPr lang="es-MX" sz="2000" kern="1200" dirty="0"/>
        </a:p>
      </dsp:txBody>
      <dsp:txXfrm rot="16200000">
        <a:off x="3356161" y="1492603"/>
        <a:ext cx="1966146" cy="399623"/>
      </dsp:txXfrm>
    </dsp:sp>
    <dsp:sp modelId="{11C17C68-F1B0-4F70-B61A-EFE32ECC869A}">
      <dsp:nvSpPr>
        <dsp:cNvPr id="0" name=""/>
        <dsp:cNvSpPr/>
      </dsp:nvSpPr>
      <dsp:spPr>
        <a:xfrm rot="5400000">
          <a:off x="3973293" y="2614220"/>
          <a:ext cx="352240" cy="299717"/>
        </a:xfrm>
        <a:prstGeom prst="flowChartExtract">
          <a:avLst/>
        </a:prstGeom>
        <a:solidFill>
          <a:schemeClr val="lt1">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42C7DE3-2C29-4C3D-8DDA-8D1523F4EFAF}">
      <dsp:nvSpPr>
        <dsp:cNvPr id="0" name=""/>
        <dsp:cNvSpPr/>
      </dsp:nvSpPr>
      <dsp:spPr>
        <a:xfrm>
          <a:off x="6207473" y="709342"/>
          <a:ext cx="1998116" cy="2397739"/>
        </a:xfrm>
        <a:prstGeom prst="roundRect">
          <a:avLst>
            <a:gd name="adj" fmla="val 5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68580" rIns="88900" bIns="0" numCol="1" spcCol="1270" anchor="t" anchorCtr="0">
          <a:noAutofit/>
        </a:bodyPr>
        <a:lstStyle/>
        <a:p>
          <a:pPr lvl="0" algn="r" defTabSz="889000">
            <a:lnSpc>
              <a:spcPct val="90000"/>
            </a:lnSpc>
            <a:spcBef>
              <a:spcPct val="0"/>
            </a:spcBef>
            <a:spcAft>
              <a:spcPct val="35000"/>
            </a:spcAft>
          </a:pPr>
          <a:r>
            <a:rPr lang="es-MX" sz="2000" kern="1200" dirty="0" smtClean="0"/>
            <a:t>4</a:t>
          </a:r>
          <a:endParaRPr lang="es-MX" sz="2000" kern="1200" dirty="0"/>
        </a:p>
      </dsp:txBody>
      <dsp:txXfrm rot="16200000">
        <a:off x="5424211" y="1492603"/>
        <a:ext cx="1966146" cy="399623"/>
      </dsp:txXfrm>
    </dsp:sp>
    <dsp:sp modelId="{85B1C4A0-1F7E-455A-935F-74663A06CBC7}">
      <dsp:nvSpPr>
        <dsp:cNvPr id="0" name=""/>
        <dsp:cNvSpPr/>
      </dsp:nvSpPr>
      <dsp:spPr>
        <a:xfrm rot="5400000">
          <a:off x="6041343" y="2614220"/>
          <a:ext cx="352240" cy="299717"/>
        </a:xfrm>
        <a:prstGeom prst="flowChartExtract">
          <a:avLst/>
        </a:prstGeom>
        <a:solidFill>
          <a:schemeClr val="lt1">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F890E1F-C824-4459-8D68-81EE3F19FA73}">
      <dsp:nvSpPr>
        <dsp:cNvPr id="0" name=""/>
        <dsp:cNvSpPr/>
      </dsp:nvSpPr>
      <dsp:spPr>
        <a:xfrm>
          <a:off x="6607096" y="709342"/>
          <a:ext cx="1488596" cy="2397739"/>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1722" rIns="0" bIns="0" numCol="1" spcCol="1270" anchor="t" anchorCtr="0">
          <a:noAutofit/>
        </a:bodyPr>
        <a:lstStyle/>
        <a:p>
          <a:pPr lvl="0" algn="l" defTabSz="800100">
            <a:lnSpc>
              <a:spcPct val="90000"/>
            </a:lnSpc>
            <a:spcBef>
              <a:spcPct val="0"/>
            </a:spcBef>
            <a:spcAft>
              <a:spcPct val="35000"/>
            </a:spcAft>
          </a:pPr>
          <a:r>
            <a:rPr lang="es-MX" sz="1800" kern="1200" dirty="0" smtClean="0"/>
            <a:t>Exportaciones  netas (XN) bienes y servicios comprados por los extranjeros, menos las importaciones</a:t>
          </a:r>
          <a:endParaRPr lang="es-MX" sz="1800" kern="1200" dirty="0"/>
        </a:p>
      </dsp:txBody>
      <dsp:txXfrm>
        <a:off x="6607096" y="709342"/>
        <a:ext cx="1488596" cy="239773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497389-F7CF-4833-9486-C878EB370C52}">
      <dsp:nvSpPr>
        <dsp:cNvPr id="0" name=""/>
        <dsp:cNvSpPr/>
      </dsp:nvSpPr>
      <dsp:spPr>
        <a:xfrm>
          <a:off x="5933123" y="2446933"/>
          <a:ext cx="957873" cy="455860"/>
        </a:xfrm>
        <a:custGeom>
          <a:avLst/>
          <a:gdLst/>
          <a:ahLst/>
          <a:cxnLst/>
          <a:rect l="0" t="0" r="0" b="0"/>
          <a:pathLst>
            <a:path>
              <a:moveTo>
                <a:pt x="0" y="0"/>
              </a:moveTo>
              <a:lnTo>
                <a:pt x="0" y="310655"/>
              </a:lnTo>
              <a:lnTo>
                <a:pt x="957873" y="310655"/>
              </a:lnTo>
              <a:lnTo>
                <a:pt x="957873" y="45586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EEB486C-4AB6-4537-B737-42AB616A7300}">
      <dsp:nvSpPr>
        <dsp:cNvPr id="0" name=""/>
        <dsp:cNvSpPr/>
      </dsp:nvSpPr>
      <dsp:spPr>
        <a:xfrm>
          <a:off x="4975250" y="2446933"/>
          <a:ext cx="957873" cy="455860"/>
        </a:xfrm>
        <a:custGeom>
          <a:avLst/>
          <a:gdLst/>
          <a:ahLst/>
          <a:cxnLst/>
          <a:rect l="0" t="0" r="0" b="0"/>
          <a:pathLst>
            <a:path>
              <a:moveTo>
                <a:pt x="957873" y="0"/>
              </a:moveTo>
              <a:lnTo>
                <a:pt x="957873" y="310655"/>
              </a:lnTo>
              <a:lnTo>
                <a:pt x="0" y="310655"/>
              </a:lnTo>
              <a:lnTo>
                <a:pt x="0" y="45586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649FC8B-A1E2-4166-9CA6-0C40685AF7FC}">
      <dsp:nvSpPr>
        <dsp:cNvPr id="0" name=""/>
        <dsp:cNvSpPr/>
      </dsp:nvSpPr>
      <dsp:spPr>
        <a:xfrm>
          <a:off x="4017376" y="995755"/>
          <a:ext cx="1915746" cy="455860"/>
        </a:xfrm>
        <a:custGeom>
          <a:avLst/>
          <a:gdLst/>
          <a:ahLst/>
          <a:cxnLst/>
          <a:rect l="0" t="0" r="0" b="0"/>
          <a:pathLst>
            <a:path>
              <a:moveTo>
                <a:pt x="0" y="0"/>
              </a:moveTo>
              <a:lnTo>
                <a:pt x="0" y="310655"/>
              </a:lnTo>
              <a:lnTo>
                <a:pt x="1915746" y="310655"/>
              </a:lnTo>
              <a:lnTo>
                <a:pt x="1915746" y="45586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002D96E-DE77-4B47-B71D-6C2F21D94D4E}">
      <dsp:nvSpPr>
        <dsp:cNvPr id="0" name=""/>
        <dsp:cNvSpPr/>
      </dsp:nvSpPr>
      <dsp:spPr>
        <a:xfrm>
          <a:off x="2101629" y="2446933"/>
          <a:ext cx="957873" cy="455860"/>
        </a:xfrm>
        <a:custGeom>
          <a:avLst/>
          <a:gdLst/>
          <a:ahLst/>
          <a:cxnLst/>
          <a:rect l="0" t="0" r="0" b="0"/>
          <a:pathLst>
            <a:path>
              <a:moveTo>
                <a:pt x="0" y="0"/>
              </a:moveTo>
              <a:lnTo>
                <a:pt x="0" y="310655"/>
              </a:lnTo>
              <a:lnTo>
                <a:pt x="957873" y="310655"/>
              </a:lnTo>
              <a:lnTo>
                <a:pt x="957873" y="45586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DC18269-685C-4C3B-8775-F616B6E5B0A5}">
      <dsp:nvSpPr>
        <dsp:cNvPr id="0" name=""/>
        <dsp:cNvSpPr/>
      </dsp:nvSpPr>
      <dsp:spPr>
        <a:xfrm>
          <a:off x="1143756" y="2446933"/>
          <a:ext cx="957873" cy="455860"/>
        </a:xfrm>
        <a:custGeom>
          <a:avLst/>
          <a:gdLst/>
          <a:ahLst/>
          <a:cxnLst/>
          <a:rect l="0" t="0" r="0" b="0"/>
          <a:pathLst>
            <a:path>
              <a:moveTo>
                <a:pt x="957873" y="0"/>
              </a:moveTo>
              <a:lnTo>
                <a:pt x="957873" y="310655"/>
              </a:lnTo>
              <a:lnTo>
                <a:pt x="0" y="310655"/>
              </a:lnTo>
              <a:lnTo>
                <a:pt x="0" y="45586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E1094FB-9B86-4D54-8335-DAF1F0FF456B}">
      <dsp:nvSpPr>
        <dsp:cNvPr id="0" name=""/>
        <dsp:cNvSpPr/>
      </dsp:nvSpPr>
      <dsp:spPr>
        <a:xfrm>
          <a:off x="2101629" y="995755"/>
          <a:ext cx="1915746" cy="455860"/>
        </a:xfrm>
        <a:custGeom>
          <a:avLst/>
          <a:gdLst/>
          <a:ahLst/>
          <a:cxnLst/>
          <a:rect l="0" t="0" r="0" b="0"/>
          <a:pathLst>
            <a:path>
              <a:moveTo>
                <a:pt x="1915746" y="0"/>
              </a:moveTo>
              <a:lnTo>
                <a:pt x="1915746" y="310655"/>
              </a:lnTo>
              <a:lnTo>
                <a:pt x="0" y="310655"/>
              </a:lnTo>
              <a:lnTo>
                <a:pt x="0" y="45586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10E0229-D905-4D3F-8199-B0FEBAC0D4BE}">
      <dsp:nvSpPr>
        <dsp:cNvPr id="0" name=""/>
        <dsp:cNvSpPr/>
      </dsp:nvSpPr>
      <dsp:spPr>
        <a:xfrm>
          <a:off x="3233661" y="437"/>
          <a:ext cx="1567429" cy="99531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A47D1FB-EFDE-4CF9-A4B7-C0B771E15ACC}">
      <dsp:nvSpPr>
        <dsp:cNvPr id="0" name=""/>
        <dsp:cNvSpPr/>
      </dsp:nvSpPr>
      <dsp:spPr>
        <a:xfrm>
          <a:off x="3407820" y="165888"/>
          <a:ext cx="1567429" cy="99531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Inversión privada</a:t>
          </a:r>
          <a:endParaRPr lang="es-MX" sz="1400" kern="1200" dirty="0"/>
        </a:p>
      </dsp:txBody>
      <dsp:txXfrm>
        <a:off x="3436972" y="195040"/>
        <a:ext cx="1509125" cy="937013"/>
      </dsp:txXfrm>
    </dsp:sp>
    <dsp:sp modelId="{45A98F3E-E2A2-492C-A7C1-1EA097F0BF8A}">
      <dsp:nvSpPr>
        <dsp:cNvPr id="0" name=""/>
        <dsp:cNvSpPr/>
      </dsp:nvSpPr>
      <dsp:spPr>
        <a:xfrm>
          <a:off x="1317915" y="1451615"/>
          <a:ext cx="1567429" cy="99531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AF31911-B54F-4AAC-B6DC-56B44D87B8E9}">
      <dsp:nvSpPr>
        <dsp:cNvPr id="0" name=""/>
        <dsp:cNvSpPr/>
      </dsp:nvSpPr>
      <dsp:spPr>
        <a:xfrm>
          <a:off x="1492073" y="1617066"/>
          <a:ext cx="1567429" cy="99531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Formación  bruta de capital fijo</a:t>
          </a:r>
          <a:endParaRPr lang="es-MX" sz="1400" kern="1200" dirty="0"/>
        </a:p>
      </dsp:txBody>
      <dsp:txXfrm>
        <a:off x="1521225" y="1646218"/>
        <a:ext cx="1509125" cy="937013"/>
      </dsp:txXfrm>
    </dsp:sp>
    <dsp:sp modelId="{D75C81A5-BD52-4A65-816C-D1D890E56B6E}">
      <dsp:nvSpPr>
        <dsp:cNvPr id="0" name=""/>
        <dsp:cNvSpPr/>
      </dsp:nvSpPr>
      <dsp:spPr>
        <a:xfrm>
          <a:off x="360041" y="2902794"/>
          <a:ext cx="1567429" cy="99531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A127F15-26D7-44B8-89BA-BBBD4BE1F5D2}">
      <dsp:nvSpPr>
        <dsp:cNvPr id="0" name=""/>
        <dsp:cNvSpPr/>
      </dsp:nvSpPr>
      <dsp:spPr>
        <a:xfrm>
          <a:off x="534200" y="3068244"/>
          <a:ext cx="1567429" cy="99531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Planta y equipo</a:t>
          </a:r>
          <a:endParaRPr lang="es-MX" sz="1400" kern="1200" dirty="0"/>
        </a:p>
      </dsp:txBody>
      <dsp:txXfrm>
        <a:off x="563352" y="3097396"/>
        <a:ext cx="1509125" cy="937013"/>
      </dsp:txXfrm>
    </dsp:sp>
    <dsp:sp modelId="{B1A8D626-EBFD-4046-B9F9-0C7CE463B145}">
      <dsp:nvSpPr>
        <dsp:cNvPr id="0" name=""/>
        <dsp:cNvSpPr/>
      </dsp:nvSpPr>
      <dsp:spPr>
        <a:xfrm>
          <a:off x="2275788" y="2902794"/>
          <a:ext cx="1567429" cy="99531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CF5A254-9FB7-4EB5-BFB6-98A697FEBF40}">
      <dsp:nvSpPr>
        <dsp:cNvPr id="0" name=""/>
        <dsp:cNvSpPr/>
      </dsp:nvSpPr>
      <dsp:spPr>
        <a:xfrm>
          <a:off x="2449947" y="3068244"/>
          <a:ext cx="1567429" cy="99531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Construcción residencial </a:t>
          </a:r>
          <a:endParaRPr lang="es-MX" sz="1400" kern="1200" dirty="0"/>
        </a:p>
      </dsp:txBody>
      <dsp:txXfrm>
        <a:off x="2479099" y="3097396"/>
        <a:ext cx="1509125" cy="937013"/>
      </dsp:txXfrm>
    </dsp:sp>
    <dsp:sp modelId="{78F3827C-A3ED-4A1D-9284-42AC969EAED4}">
      <dsp:nvSpPr>
        <dsp:cNvPr id="0" name=""/>
        <dsp:cNvSpPr/>
      </dsp:nvSpPr>
      <dsp:spPr>
        <a:xfrm>
          <a:off x="5149408" y="1451615"/>
          <a:ext cx="1567429" cy="99531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36D7D69-63A5-4B2F-AD6E-CC71F8DCF173}">
      <dsp:nvSpPr>
        <dsp:cNvPr id="0" name=""/>
        <dsp:cNvSpPr/>
      </dsp:nvSpPr>
      <dsp:spPr>
        <a:xfrm>
          <a:off x="5323567" y="1617066"/>
          <a:ext cx="1567429" cy="99531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La variación de existencias  </a:t>
          </a:r>
          <a:endParaRPr lang="es-MX" sz="1400" kern="1200" dirty="0"/>
        </a:p>
      </dsp:txBody>
      <dsp:txXfrm>
        <a:off x="5352719" y="1646218"/>
        <a:ext cx="1509125" cy="937013"/>
      </dsp:txXfrm>
    </dsp:sp>
    <dsp:sp modelId="{1898975C-7E5E-47A0-8CF8-F989C335D356}">
      <dsp:nvSpPr>
        <dsp:cNvPr id="0" name=""/>
        <dsp:cNvSpPr/>
      </dsp:nvSpPr>
      <dsp:spPr>
        <a:xfrm>
          <a:off x="4191535" y="2902794"/>
          <a:ext cx="1567429" cy="99531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B90183C-D9E6-456C-8CB2-001D533EE602}">
      <dsp:nvSpPr>
        <dsp:cNvPr id="0" name=""/>
        <dsp:cNvSpPr/>
      </dsp:nvSpPr>
      <dsp:spPr>
        <a:xfrm>
          <a:off x="4365694" y="3068244"/>
          <a:ext cx="1567429" cy="99531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Variación neta</a:t>
          </a:r>
          <a:endParaRPr lang="es-MX" sz="1400" kern="1200" dirty="0"/>
        </a:p>
      </dsp:txBody>
      <dsp:txXfrm>
        <a:off x="4394846" y="3097396"/>
        <a:ext cx="1509125" cy="937013"/>
      </dsp:txXfrm>
    </dsp:sp>
    <dsp:sp modelId="{0AADDF50-C7C8-4AB3-B836-3E8E286D9680}">
      <dsp:nvSpPr>
        <dsp:cNvPr id="0" name=""/>
        <dsp:cNvSpPr/>
      </dsp:nvSpPr>
      <dsp:spPr>
        <a:xfrm>
          <a:off x="6107282" y="2902794"/>
          <a:ext cx="1567429" cy="99531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56113B2-CC7F-4BED-9CCC-F08E76E961EF}">
      <dsp:nvSpPr>
        <dsp:cNvPr id="0" name=""/>
        <dsp:cNvSpPr/>
      </dsp:nvSpPr>
      <dsp:spPr>
        <a:xfrm>
          <a:off x="6281441" y="3068244"/>
          <a:ext cx="1567429" cy="99531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Productos finales que no se han vendido en el mercado</a:t>
          </a:r>
          <a:endParaRPr lang="es-MX" sz="1400" kern="1200" dirty="0"/>
        </a:p>
      </dsp:txBody>
      <dsp:txXfrm>
        <a:off x="6310593" y="3097396"/>
        <a:ext cx="1509125" cy="93701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01C786-ADF3-49EF-ACDB-8692B1176F65}">
      <dsp:nvSpPr>
        <dsp:cNvPr id="0" name=""/>
        <dsp:cNvSpPr/>
      </dsp:nvSpPr>
      <dsp:spPr>
        <a:xfrm>
          <a:off x="-4040954" y="-624668"/>
          <a:ext cx="4849737" cy="4849737"/>
        </a:xfrm>
        <a:prstGeom prst="blockArc">
          <a:avLst>
            <a:gd name="adj1" fmla="val 18900000"/>
            <a:gd name="adj2" fmla="val 2700000"/>
            <a:gd name="adj3" fmla="val 445"/>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5576022-7F7A-40F6-9BC6-2CA19952EA5F}">
      <dsp:nvSpPr>
        <dsp:cNvPr id="0" name=""/>
        <dsp:cNvSpPr/>
      </dsp:nvSpPr>
      <dsp:spPr>
        <a:xfrm>
          <a:off x="661843" y="514353"/>
          <a:ext cx="7672092" cy="102856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16421" tIns="53340" rIns="53340" bIns="53340" numCol="1" spcCol="1270" anchor="ctr" anchorCtr="0">
          <a:noAutofit/>
        </a:bodyPr>
        <a:lstStyle/>
        <a:p>
          <a:pPr lvl="0" algn="l" defTabSz="933450">
            <a:lnSpc>
              <a:spcPct val="90000"/>
            </a:lnSpc>
            <a:spcBef>
              <a:spcPct val="0"/>
            </a:spcBef>
            <a:spcAft>
              <a:spcPct val="35000"/>
            </a:spcAft>
          </a:pPr>
          <a:r>
            <a:rPr lang="es-MX" sz="2100" kern="1200" dirty="0" smtClean="0"/>
            <a:t>Sumando todos los costes de los factores desembolsados por todas las empresas de la </a:t>
          </a:r>
          <a:r>
            <a:rPr lang="es-MX" sz="2100" kern="1200" dirty="0" smtClean="0"/>
            <a:t>economía.</a:t>
          </a:r>
          <a:endParaRPr lang="es-MX" sz="2100" kern="1200" dirty="0"/>
        </a:p>
      </dsp:txBody>
      <dsp:txXfrm>
        <a:off x="661843" y="514353"/>
        <a:ext cx="7672092" cy="1028562"/>
      </dsp:txXfrm>
    </dsp:sp>
    <dsp:sp modelId="{1AC3A162-920F-4ECE-955D-9E3A462ACC01}">
      <dsp:nvSpPr>
        <dsp:cNvPr id="0" name=""/>
        <dsp:cNvSpPr/>
      </dsp:nvSpPr>
      <dsp:spPr>
        <a:xfrm>
          <a:off x="18992" y="385782"/>
          <a:ext cx="1285702" cy="1285702"/>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133FEC4-9ACE-41F0-A8F6-92D48FFA9B46}">
      <dsp:nvSpPr>
        <dsp:cNvPr id="0" name=""/>
        <dsp:cNvSpPr/>
      </dsp:nvSpPr>
      <dsp:spPr>
        <a:xfrm>
          <a:off x="661843" y="2057484"/>
          <a:ext cx="7672092" cy="102856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16421" tIns="53340" rIns="53340" bIns="53340" numCol="1" spcCol="1270" anchor="ctr" anchorCtr="0">
          <a:noAutofit/>
        </a:bodyPr>
        <a:lstStyle/>
        <a:p>
          <a:pPr lvl="0" algn="just" defTabSz="933450">
            <a:lnSpc>
              <a:spcPct val="90000"/>
            </a:lnSpc>
            <a:spcBef>
              <a:spcPct val="0"/>
            </a:spcBef>
            <a:spcAft>
              <a:spcPct val="35000"/>
            </a:spcAft>
          </a:pPr>
          <a:r>
            <a:rPr lang="es-MX" sz="2100" kern="1200" dirty="0" smtClean="0"/>
            <a:t>Sumando todos los ingresos o rentas (sueldos y salarios, alquileres, intereses y beneficios) que han obtenido  todas las familias  en la economía.</a:t>
          </a:r>
          <a:endParaRPr lang="es-MX" sz="2100" kern="1200" dirty="0"/>
        </a:p>
      </dsp:txBody>
      <dsp:txXfrm>
        <a:off x="661843" y="2057484"/>
        <a:ext cx="7672092" cy="1028562"/>
      </dsp:txXfrm>
    </dsp:sp>
    <dsp:sp modelId="{800D8CFE-8B21-4A02-933C-DBDB713D36B8}">
      <dsp:nvSpPr>
        <dsp:cNvPr id="0" name=""/>
        <dsp:cNvSpPr/>
      </dsp:nvSpPr>
      <dsp:spPr>
        <a:xfrm>
          <a:off x="18992" y="1928914"/>
          <a:ext cx="1285702" cy="1285702"/>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8A19CA-F6EB-464A-BE1C-F9D173ECEE76}">
      <dsp:nvSpPr>
        <dsp:cNvPr id="0" name=""/>
        <dsp:cNvSpPr/>
      </dsp:nvSpPr>
      <dsp:spPr>
        <a:xfrm>
          <a:off x="1202871" y="-15297"/>
          <a:ext cx="2898168" cy="2898168"/>
        </a:xfrm>
        <a:prstGeom prst="circularArrow">
          <a:avLst>
            <a:gd name="adj1" fmla="val 5544"/>
            <a:gd name="adj2" fmla="val 330680"/>
            <a:gd name="adj3" fmla="val 13842042"/>
            <a:gd name="adj4" fmla="val 17345856"/>
            <a:gd name="adj5" fmla="val 5757"/>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0633F44-47CD-4701-9811-CBD07D9BB029}">
      <dsp:nvSpPr>
        <dsp:cNvPr id="0" name=""/>
        <dsp:cNvSpPr/>
      </dsp:nvSpPr>
      <dsp:spPr>
        <a:xfrm>
          <a:off x="1992851" y="762"/>
          <a:ext cx="1318208" cy="659104"/>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endParaRPr lang="es-MX" sz="2700" kern="1200" dirty="0"/>
        </a:p>
      </dsp:txBody>
      <dsp:txXfrm>
        <a:off x="2025026" y="32937"/>
        <a:ext cx="1253858" cy="594754"/>
      </dsp:txXfrm>
    </dsp:sp>
    <dsp:sp modelId="{18473054-265B-42FF-ACB2-1DC454F5CE53}">
      <dsp:nvSpPr>
        <dsp:cNvPr id="0" name=""/>
        <dsp:cNvSpPr/>
      </dsp:nvSpPr>
      <dsp:spPr>
        <a:xfrm>
          <a:off x="3168255" y="854743"/>
          <a:ext cx="1318208" cy="659104"/>
        </a:xfrm>
        <a:prstGeom prst="round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endParaRPr lang="es-MX" sz="2700" kern="1200" dirty="0"/>
        </a:p>
      </dsp:txBody>
      <dsp:txXfrm>
        <a:off x="3200430" y="886918"/>
        <a:ext cx="1253858" cy="594754"/>
      </dsp:txXfrm>
    </dsp:sp>
    <dsp:sp modelId="{3AFC7DCB-C12C-4A4C-A49B-1CBD46D887ED}">
      <dsp:nvSpPr>
        <dsp:cNvPr id="0" name=""/>
        <dsp:cNvSpPr/>
      </dsp:nvSpPr>
      <dsp:spPr>
        <a:xfrm>
          <a:off x="3095271" y="2088234"/>
          <a:ext cx="1318208" cy="659104"/>
        </a:xfrm>
        <a:prstGeom prst="round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endParaRPr lang="es-MX" sz="2700" kern="1200" dirty="0"/>
        </a:p>
      </dsp:txBody>
      <dsp:txXfrm>
        <a:off x="3127446" y="2120409"/>
        <a:ext cx="1253858" cy="594754"/>
      </dsp:txXfrm>
    </dsp:sp>
    <dsp:sp modelId="{822AA00E-61AA-4D82-9BD1-B4DB887F58E7}">
      <dsp:nvSpPr>
        <dsp:cNvPr id="0" name=""/>
        <dsp:cNvSpPr/>
      </dsp:nvSpPr>
      <dsp:spPr>
        <a:xfrm>
          <a:off x="1077621" y="2088229"/>
          <a:ext cx="1318208" cy="659104"/>
        </a:xfrm>
        <a:prstGeom prst="roundRect">
          <a:avLst/>
        </a:prstGeom>
        <a:blipFill rotWithShape="0">
          <a:blip xmlns:r="http://schemas.openxmlformats.org/officeDocument/2006/relationships" r:embed="rId4"/>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endParaRPr lang="es-MX" sz="2700" kern="1200" dirty="0"/>
        </a:p>
      </dsp:txBody>
      <dsp:txXfrm>
        <a:off x="1109796" y="2120404"/>
        <a:ext cx="1253858" cy="594754"/>
      </dsp:txXfrm>
    </dsp:sp>
    <dsp:sp modelId="{A6EC23F4-3A84-4A2E-AE3C-295CDBBF76A8}">
      <dsp:nvSpPr>
        <dsp:cNvPr id="0" name=""/>
        <dsp:cNvSpPr/>
      </dsp:nvSpPr>
      <dsp:spPr>
        <a:xfrm>
          <a:off x="817447" y="854743"/>
          <a:ext cx="1318208" cy="659104"/>
        </a:xfrm>
        <a:prstGeom prst="roundRect">
          <a:avLst/>
        </a:prstGeom>
        <a:blipFill rotWithShape="0">
          <a:blip xmlns:r="http://schemas.openxmlformats.org/officeDocument/2006/relationships" r:embed="rId5"/>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endParaRPr lang="es-MX" sz="2700" kern="1200" dirty="0"/>
        </a:p>
      </dsp:txBody>
      <dsp:txXfrm>
        <a:off x="849622" y="886918"/>
        <a:ext cx="1253858" cy="594754"/>
      </dsp:txXfrm>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endParaRPr lang="es-ES">
              <a:solidFill>
                <a:srgbClr val="FFFFFF"/>
              </a:solidFill>
            </a:endParaRPr>
          </a:p>
        </p:txBody>
      </p:sp>
      <p:sp>
        <p:nvSpPr>
          <p:cNvPr id="5" name="4 Marcador de pie de página"/>
          <p:cNvSpPr>
            <a:spLocks noGrp="1"/>
          </p:cNvSpPr>
          <p:nvPr>
            <p:ph type="ftr" sz="quarter" idx="11"/>
          </p:nvPr>
        </p:nvSpPr>
        <p:spPr/>
        <p:txBody>
          <a:bodyPr/>
          <a:lstStyle/>
          <a:p>
            <a:endParaRPr lang="es-ES">
              <a:solidFill>
                <a:srgbClr val="FFFFFF"/>
              </a:solidFill>
            </a:endParaRPr>
          </a:p>
        </p:txBody>
      </p:sp>
      <p:sp>
        <p:nvSpPr>
          <p:cNvPr id="6" name="5 Marcador de número de diapositiva"/>
          <p:cNvSpPr>
            <a:spLocks noGrp="1"/>
          </p:cNvSpPr>
          <p:nvPr>
            <p:ph type="sldNum" sz="quarter" idx="12"/>
          </p:nvPr>
        </p:nvSpPr>
        <p:spPr/>
        <p:txBody>
          <a:bodyPr/>
          <a:lstStyle/>
          <a:p>
            <a:fld id="{42387019-891D-4E48-B70C-A25F2DC355EF}" type="slidenum">
              <a:rPr lang="es-ES" smtClean="0">
                <a:solidFill>
                  <a:srgbClr val="FFFFFF"/>
                </a:solidFill>
              </a:rPr>
              <a:pPr/>
              <a:t>‹Nº›</a:t>
            </a:fld>
            <a:endParaRPr lang="es-ES">
              <a:solidFill>
                <a:srgbClr val="FFFFFF"/>
              </a:solidFill>
            </a:endParaRPr>
          </a:p>
        </p:txBody>
      </p:sp>
    </p:spTree>
    <p:extLst>
      <p:ext uri="{BB962C8B-B14F-4D97-AF65-F5344CB8AC3E}">
        <p14:creationId xmlns:p14="http://schemas.microsoft.com/office/powerpoint/2010/main" val="15657430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endParaRPr lang="es-ES">
              <a:solidFill>
                <a:srgbClr val="FFFFFF"/>
              </a:solidFill>
            </a:endParaRPr>
          </a:p>
        </p:txBody>
      </p:sp>
      <p:sp>
        <p:nvSpPr>
          <p:cNvPr id="5" name="4 Marcador de pie de página"/>
          <p:cNvSpPr>
            <a:spLocks noGrp="1"/>
          </p:cNvSpPr>
          <p:nvPr>
            <p:ph type="ftr" sz="quarter" idx="11"/>
          </p:nvPr>
        </p:nvSpPr>
        <p:spPr/>
        <p:txBody>
          <a:bodyPr/>
          <a:lstStyle/>
          <a:p>
            <a:endParaRPr lang="es-ES">
              <a:solidFill>
                <a:srgbClr val="FFFFFF"/>
              </a:solidFill>
            </a:endParaRPr>
          </a:p>
        </p:txBody>
      </p:sp>
      <p:sp>
        <p:nvSpPr>
          <p:cNvPr id="6" name="5 Marcador de número de diapositiva"/>
          <p:cNvSpPr>
            <a:spLocks noGrp="1"/>
          </p:cNvSpPr>
          <p:nvPr>
            <p:ph type="sldNum" sz="quarter" idx="12"/>
          </p:nvPr>
        </p:nvSpPr>
        <p:spPr/>
        <p:txBody>
          <a:bodyPr/>
          <a:lstStyle/>
          <a:p>
            <a:fld id="{B49A577D-2A21-48AF-BBC2-62DB64981105}" type="slidenum">
              <a:rPr lang="es-ES" smtClean="0">
                <a:solidFill>
                  <a:srgbClr val="FFFFFF"/>
                </a:solidFill>
              </a:rPr>
              <a:pPr/>
              <a:t>‹Nº›</a:t>
            </a:fld>
            <a:endParaRPr lang="es-ES">
              <a:solidFill>
                <a:srgbClr val="FFFFFF"/>
              </a:solidFill>
            </a:endParaRPr>
          </a:p>
        </p:txBody>
      </p:sp>
    </p:spTree>
    <p:extLst>
      <p:ext uri="{BB962C8B-B14F-4D97-AF65-F5344CB8AC3E}">
        <p14:creationId xmlns:p14="http://schemas.microsoft.com/office/powerpoint/2010/main" val="8868230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endParaRPr lang="es-ES">
              <a:solidFill>
                <a:srgbClr val="FFFFFF"/>
              </a:solidFill>
            </a:endParaRPr>
          </a:p>
        </p:txBody>
      </p:sp>
      <p:sp>
        <p:nvSpPr>
          <p:cNvPr id="5" name="4 Marcador de pie de página"/>
          <p:cNvSpPr>
            <a:spLocks noGrp="1"/>
          </p:cNvSpPr>
          <p:nvPr>
            <p:ph type="ftr" sz="quarter" idx="11"/>
          </p:nvPr>
        </p:nvSpPr>
        <p:spPr/>
        <p:txBody>
          <a:bodyPr/>
          <a:lstStyle/>
          <a:p>
            <a:endParaRPr lang="es-ES">
              <a:solidFill>
                <a:srgbClr val="FFFFFF"/>
              </a:solidFill>
            </a:endParaRPr>
          </a:p>
        </p:txBody>
      </p:sp>
      <p:sp>
        <p:nvSpPr>
          <p:cNvPr id="6" name="5 Marcador de número de diapositiva"/>
          <p:cNvSpPr>
            <a:spLocks noGrp="1"/>
          </p:cNvSpPr>
          <p:nvPr>
            <p:ph type="sldNum" sz="quarter" idx="12"/>
          </p:nvPr>
        </p:nvSpPr>
        <p:spPr/>
        <p:txBody>
          <a:bodyPr/>
          <a:lstStyle/>
          <a:p>
            <a:fld id="{94BDF554-487A-4B9E-889F-6DEC62CB7562}" type="slidenum">
              <a:rPr lang="es-ES" smtClean="0">
                <a:solidFill>
                  <a:srgbClr val="FFFFFF"/>
                </a:solidFill>
              </a:rPr>
              <a:pPr/>
              <a:t>‹Nº›</a:t>
            </a:fld>
            <a:endParaRPr lang="es-ES">
              <a:solidFill>
                <a:srgbClr val="FFFFFF"/>
              </a:solidFill>
            </a:endParaRPr>
          </a:p>
        </p:txBody>
      </p:sp>
    </p:spTree>
    <p:extLst>
      <p:ext uri="{BB962C8B-B14F-4D97-AF65-F5344CB8AC3E}">
        <p14:creationId xmlns:p14="http://schemas.microsoft.com/office/powerpoint/2010/main" val="22555423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endParaRPr lang="es-ES">
              <a:solidFill>
                <a:srgbClr val="FFFFFF"/>
              </a:solidFill>
            </a:endParaRPr>
          </a:p>
        </p:txBody>
      </p:sp>
      <p:sp>
        <p:nvSpPr>
          <p:cNvPr id="5" name="4 Marcador de pie de página"/>
          <p:cNvSpPr>
            <a:spLocks noGrp="1"/>
          </p:cNvSpPr>
          <p:nvPr>
            <p:ph type="ftr" sz="quarter" idx="11"/>
          </p:nvPr>
        </p:nvSpPr>
        <p:spPr/>
        <p:txBody>
          <a:bodyPr/>
          <a:lstStyle/>
          <a:p>
            <a:endParaRPr lang="es-ES">
              <a:solidFill>
                <a:srgbClr val="FFFFFF"/>
              </a:solidFill>
            </a:endParaRPr>
          </a:p>
        </p:txBody>
      </p:sp>
      <p:sp>
        <p:nvSpPr>
          <p:cNvPr id="6" name="5 Marcador de número de diapositiva"/>
          <p:cNvSpPr>
            <a:spLocks noGrp="1"/>
          </p:cNvSpPr>
          <p:nvPr>
            <p:ph type="sldNum" sz="quarter" idx="12"/>
          </p:nvPr>
        </p:nvSpPr>
        <p:spPr/>
        <p:txBody>
          <a:bodyPr/>
          <a:lstStyle/>
          <a:p>
            <a:fld id="{6A74FF70-92BB-4D23-A65B-A7FF089A1F92}" type="slidenum">
              <a:rPr lang="es-ES" smtClean="0">
                <a:solidFill>
                  <a:srgbClr val="FFFFFF"/>
                </a:solidFill>
              </a:rPr>
              <a:pPr/>
              <a:t>‹Nº›</a:t>
            </a:fld>
            <a:endParaRPr lang="es-ES">
              <a:solidFill>
                <a:srgbClr val="FFFFFF"/>
              </a:solidFill>
            </a:endParaRPr>
          </a:p>
        </p:txBody>
      </p:sp>
    </p:spTree>
    <p:extLst>
      <p:ext uri="{BB962C8B-B14F-4D97-AF65-F5344CB8AC3E}">
        <p14:creationId xmlns:p14="http://schemas.microsoft.com/office/powerpoint/2010/main" val="15714319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endParaRPr lang="es-ES">
              <a:solidFill>
                <a:srgbClr val="FFFFFF"/>
              </a:solidFill>
            </a:endParaRPr>
          </a:p>
        </p:txBody>
      </p:sp>
      <p:sp>
        <p:nvSpPr>
          <p:cNvPr id="5" name="4 Marcador de pie de página"/>
          <p:cNvSpPr>
            <a:spLocks noGrp="1"/>
          </p:cNvSpPr>
          <p:nvPr>
            <p:ph type="ftr" sz="quarter" idx="11"/>
          </p:nvPr>
        </p:nvSpPr>
        <p:spPr/>
        <p:txBody>
          <a:bodyPr/>
          <a:lstStyle/>
          <a:p>
            <a:endParaRPr lang="es-ES">
              <a:solidFill>
                <a:srgbClr val="FFFFFF"/>
              </a:solidFill>
            </a:endParaRPr>
          </a:p>
        </p:txBody>
      </p:sp>
      <p:sp>
        <p:nvSpPr>
          <p:cNvPr id="6" name="5 Marcador de número de diapositiva"/>
          <p:cNvSpPr>
            <a:spLocks noGrp="1"/>
          </p:cNvSpPr>
          <p:nvPr>
            <p:ph type="sldNum" sz="quarter" idx="12"/>
          </p:nvPr>
        </p:nvSpPr>
        <p:spPr/>
        <p:txBody>
          <a:bodyPr/>
          <a:lstStyle/>
          <a:p>
            <a:fld id="{3B9F15C9-5AB1-42E8-B466-2C66BCA67B25}" type="slidenum">
              <a:rPr lang="es-ES" smtClean="0">
                <a:solidFill>
                  <a:srgbClr val="FFFFFF"/>
                </a:solidFill>
              </a:rPr>
              <a:pPr/>
              <a:t>‹Nº›</a:t>
            </a:fld>
            <a:endParaRPr lang="es-ES">
              <a:solidFill>
                <a:srgbClr val="FFFFFF"/>
              </a:solidFill>
            </a:endParaRPr>
          </a:p>
        </p:txBody>
      </p:sp>
    </p:spTree>
    <p:extLst>
      <p:ext uri="{BB962C8B-B14F-4D97-AF65-F5344CB8AC3E}">
        <p14:creationId xmlns:p14="http://schemas.microsoft.com/office/powerpoint/2010/main" val="6177279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endParaRPr lang="es-ES">
              <a:solidFill>
                <a:srgbClr val="FFFFFF"/>
              </a:solidFill>
            </a:endParaRPr>
          </a:p>
        </p:txBody>
      </p:sp>
      <p:sp>
        <p:nvSpPr>
          <p:cNvPr id="6" name="5 Marcador de pie de página"/>
          <p:cNvSpPr>
            <a:spLocks noGrp="1"/>
          </p:cNvSpPr>
          <p:nvPr>
            <p:ph type="ftr" sz="quarter" idx="11"/>
          </p:nvPr>
        </p:nvSpPr>
        <p:spPr/>
        <p:txBody>
          <a:bodyPr/>
          <a:lstStyle/>
          <a:p>
            <a:endParaRPr lang="es-ES">
              <a:solidFill>
                <a:srgbClr val="FFFFFF"/>
              </a:solidFill>
            </a:endParaRPr>
          </a:p>
        </p:txBody>
      </p:sp>
      <p:sp>
        <p:nvSpPr>
          <p:cNvPr id="7" name="6 Marcador de número de diapositiva"/>
          <p:cNvSpPr>
            <a:spLocks noGrp="1"/>
          </p:cNvSpPr>
          <p:nvPr>
            <p:ph type="sldNum" sz="quarter" idx="12"/>
          </p:nvPr>
        </p:nvSpPr>
        <p:spPr/>
        <p:txBody>
          <a:bodyPr/>
          <a:lstStyle/>
          <a:p>
            <a:fld id="{1AFAC8B6-354B-4237-8ADE-7EF07E3CB14C}" type="slidenum">
              <a:rPr lang="es-ES" smtClean="0">
                <a:solidFill>
                  <a:srgbClr val="FFFFFF"/>
                </a:solidFill>
              </a:rPr>
              <a:pPr/>
              <a:t>‹Nº›</a:t>
            </a:fld>
            <a:endParaRPr lang="es-ES">
              <a:solidFill>
                <a:srgbClr val="FFFFFF"/>
              </a:solidFill>
            </a:endParaRPr>
          </a:p>
        </p:txBody>
      </p:sp>
    </p:spTree>
    <p:extLst>
      <p:ext uri="{BB962C8B-B14F-4D97-AF65-F5344CB8AC3E}">
        <p14:creationId xmlns:p14="http://schemas.microsoft.com/office/powerpoint/2010/main" val="28145424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endParaRPr lang="es-ES">
              <a:solidFill>
                <a:srgbClr val="FFFFFF"/>
              </a:solidFill>
            </a:endParaRPr>
          </a:p>
        </p:txBody>
      </p:sp>
      <p:sp>
        <p:nvSpPr>
          <p:cNvPr id="8" name="7 Marcador de pie de página"/>
          <p:cNvSpPr>
            <a:spLocks noGrp="1"/>
          </p:cNvSpPr>
          <p:nvPr>
            <p:ph type="ftr" sz="quarter" idx="11"/>
          </p:nvPr>
        </p:nvSpPr>
        <p:spPr/>
        <p:txBody>
          <a:bodyPr/>
          <a:lstStyle/>
          <a:p>
            <a:endParaRPr lang="es-ES">
              <a:solidFill>
                <a:srgbClr val="FFFFFF"/>
              </a:solidFill>
            </a:endParaRPr>
          </a:p>
        </p:txBody>
      </p:sp>
      <p:sp>
        <p:nvSpPr>
          <p:cNvPr id="9" name="8 Marcador de número de diapositiva"/>
          <p:cNvSpPr>
            <a:spLocks noGrp="1"/>
          </p:cNvSpPr>
          <p:nvPr>
            <p:ph type="sldNum" sz="quarter" idx="12"/>
          </p:nvPr>
        </p:nvSpPr>
        <p:spPr/>
        <p:txBody>
          <a:bodyPr/>
          <a:lstStyle/>
          <a:p>
            <a:fld id="{1F2310BD-DA7F-456B-AA11-290453D74CDF}" type="slidenum">
              <a:rPr lang="es-ES" smtClean="0">
                <a:solidFill>
                  <a:srgbClr val="FFFFFF"/>
                </a:solidFill>
              </a:rPr>
              <a:pPr/>
              <a:t>‹Nº›</a:t>
            </a:fld>
            <a:endParaRPr lang="es-ES">
              <a:solidFill>
                <a:srgbClr val="FFFFFF"/>
              </a:solidFill>
            </a:endParaRPr>
          </a:p>
        </p:txBody>
      </p:sp>
    </p:spTree>
    <p:extLst>
      <p:ext uri="{BB962C8B-B14F-4D97-AF65-F5344CB8AC3E}">
        <p14:creationId xmlns:p14="http://schemas.microsoft.com/office/powerpoint/2010/main" val="32982006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endParaRPr lang="es-ES">
              <a:solidFill>
                <a:srgbClr val="FFFFFF"/>
              </a:solidFill>
            </a:endParaRPr>
          </a:p>
        </p:txBody>
      </p:sp>
      <p:sp>
        <p:nvSpPr>
          <p:cNvPr id="4" name="3 Marcador de pie de página"/>
          <p:cNvSpPr>
            <a:spLocks noGrp="1"/>
          </p:cNvSpPr>
          <p:nvPr>
            <p:ph type="ftr" sz="quarter" idx="11"/>
          </p:nvPr>
        </p:nvSpPr>
        <p:spPr/>
        <p:txBody>
          <a:bodyPr/>
          <a:lstStyle/>
          <a:p>
            <a:endParaRPr lang="es-ES">
              <a:solidFill>
                <a:srgbClr val="FFFFFF"/>
              </a:solidFill>
            </a:endParaRPr>
          </a:p>
        </p:txBody>
      </p:sp>
      <p:sp>
        <p:nvSpPr>
          <p:cNvPr id="5" name="4 Marcador de número de diapositiva"/>
          <p:cNvSpPr>
            <a:spLocks noGrp="1"/>
          </p:cNvSpPr>
          <p:nvPr>
            <p:ph type="sldNum" sz="quarter" idx="12"/>
          </p:nvPr>
        </p:nvSpPr>
        <p:spPr/>
        <p:txBody>
          <a:bodyPr/>
          <a:lstStyle/>
          <a:p>
            <a:fld id="{82FD9EBB-839B-4361-AC53-26B046A101EA}" type="slidenum">
              <a:rPr lang="es-ES" smtClean="0">
                <a:solidFill>
                  <a:srgbClr val="FFFFFF"/>
                </a:solidFill>
              </a:rPr>
              <a:pPr/>
              <a:t>‹Nº›</a:t>
            </a:fld>
            <a:endParaRPr lang="es-ES">
              <a:solidFill>
                <a:srgbClr val="FFFFFF"/>
              </a:solidFill>
            </a:endParaRPr>
          </a:p>
        </p:txBody>
      </p:sp>
    </p:spTree>
    <p:extLst>
      <p:ext uri="{BB962C8B-B14F-4D97-AF65-F5344CB8AC3E}">
        <p14:creationId xmlns:p14="http://schemas.microsoft.com/office/powerpoint/2010/main" val="2185225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endParaRPr lang="es-ES">
              <a:solidFill>
                <a:srgbClr val="FFFFFF"/>
              </a:solidFill>
            </a:endParaRPr>
          </a:p>
        </p:txBody>
      </p:sp>
      <p:sp>
        <p:nvSpPr>
          <p:cNvPr id="3" name="2 Marcador de pie de página"/>
          <p:cNvSpPr>
            <a:spLocks noGrp="1"/>
          </p:cNvSpPr>
          <p:nvPr>
            <p:ph type="ftr" sz="quarter" idx="11"/>
          </p:nvPr>
        </p:nvSpPr>
        <p:spPr/>
        <p:txBody>
          <a:bodyPr/>
          <a:lstStyle/>
          <a:p>
            <a:endParaRPr lang="es-ES">
              <a:solidFill>
                <a:srgbClr val="FFFFFF"/>
              </a:solidFill>
            </a:endParaRPr>
          </a:p>
        </p:txBody>
      </p:sp>
      <p:sp>
        <p:nvSpPr>
          <p:cNvPr id="4" name="3 Marcador de número de diapositiva"/>
          <p:cNvSpPr>
            <a:spLocks noGrp="1"/>
          </p:cNvSpPr>
          <p:nvPr>
            <p:ph type="sldNum" sz="quarter" idx="12"/>
          </p:nvPr>
        </p:nvSpPr>
        <p:spPr/>
        <p:txBody>
          <a:bodyPr/>
          <a:lstStyle/>
          <a:p>
            <a:fld id="{E0B5F93B-80F0-4147-8EDB-FDEC56F8D78E}" type="slidenum">
              <a:rPr lang="es-ES" smtClean="0">
                <a:solidFill>
                  <a:srgbClr val="FFFFFF"/>
                </a:solidFill>
              </a:rPr>
              <a:pPr/>
              <a:t>‹Nº›</a:t>
            </a:fld>
            <a:endParaRPr lang="es-ES">
              <a:solidFill>
                <a:srgbClr val="FFFFFF"/>
              </a:solidFill>
            </a:endParaRPr>
          </a:p>
        </p:txBody>
      </p:sp>
    </p:spTree>
    <p:extLst>
      <p:ext uri="{BB962C8B-B14F-4D97-AF65-F5344CB8AC3E}">
        <p14:creationId xmlns:p14="http://schemas.microsoft.com/office/powerpoint/2010/main" val="35099084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endParaRPr lang="es-ES">
              <a:solidFill>
                <a:srgbClr val="FFFFFF"/>
              </a:solidFill>
            </a:endParaRPr>
          </a:p>
        </p:txBody>
      </p:sp>
      <p:sp>
        <p:nvSpPr>
          <p:cNvPr id="6" name="5 Marcador de pie de página"/>
          <p:cNvSpPr>
            <a:spLocks noGrp="1"/>
          </p:cNvSpPr>
          <p:nvPr>
            <p:ph type="ftr" sz="quarter" idx="11"/>
          </p:nvPr>
        </p:nvSpPr>
        <p:spPr/>
        <p:txBody>
          <a:bodyPr/>
          <a:lstStyle/>
          <a:p>
            <a:endParaRPr lang="es-ES">
              <a:solidFill>
                <a:srgbClr val="FFFFFF"/>
              </a:solidFill>
            </a:endParaRPr>
          </a:p>
        </p:txBody>
      </p:sp>
      <p:sp>
        <p:nvSpPr>
          <p:cNvPr id="7" name="6 Marcador de número de diapositiva"/>
          <p:cNvSpPr>
            <a:spLocks noGrp="1"/>
          </p:cNvSpPr>
          <p:nvPr>
            <p:ph type="sldNum" sz="quarter" idx="12"/>
          </p:nvPr>
        </p:nvSpPr>
        <p:spPr/>
        <p:txBody>
          <a:bodyPr/>
          <a:lstStyle/>
          <a:p>
            <a:fld id="{6D6C0EA9-F6D1-4E9C-A74E-8F0CBFB77A5F}" type="slidenum">
              <a:rPr lang="es-ES" smtClean="0">
                <a:solidFill>
                  <a:srgbClr val="FFFFFF"/>
                </a:solidFill>
              </a:rPr>
              <a:pPr/>
              <a:t>‹Nº›</a:t>
            </a:fld>
            <a:endParaRPr lang="es-ES">
              <a:solidFill>
                <a:srgbClr val="FFFFFF"/>
              </a:solidFill>
            </a:endParaRPr>
          </a:p>
        </p:txBody>
      </p:sp>
    </p:spTree>
    <p:extLst>
      <p:ext uri="{BB962C8B-B14F-4D97-AF65-F5344CB8AC3E}">
        <p14:creationId xmlns:p14="http://schemas.microsoft.com/office/powerpoint/2010/main" val="31230908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endParaRPr lang="es-ES">
              <a:solidFill>
                <a:srgbClr val="FFFFFF"/>
              </a:solidFill>
            </a:endParaRPr>
          </a:p>
        </p:txBody>
      </p:sp>
      <p:sp>
        <p:nvSpPr>
          <p:cNvPr id="6" name="5 Marcador de pie de página"/>
          <p:cNvSpPr>
            <a:spLocks noGrp="1"/>
          </p:cNvSpPr>
          <p:nvPr>
            <p:ph type="ftr" sz="quarter" idx="11"/>
          </p:nvPr>
        </p:nvSpPr>
        <p:spPr/>
        <p:txBody>
          <a:bodyPr/>
          <a:lstStyle/>
          <a:p>
            <a:endParaRPr lang="es-ES">
              <a:solidFill>
                <a:srgbClr val="FFFFFF"/>
              </a:solidFill>
            </a:endParaRPr>
          </a:p>
        </p:txBody>
      </p:sp>
      <p:sp>
        <p:nvSpPr>
          <p:cNvPr id="7" name="6 Marcador de número de diapositiva"/>
          <p:cNvSpPr>
            <a:spLocks noGrp="1"/>
          </p:cNvSpPr>
          <p:nvPr>
            <p:ph type="sldNum" sz="quarter" idx="12"/>
          </p:nvPr>
        </p:nvSpPr>
        <p:spPr/>
        <p:txBody>
          <a:bodyPr/>
          <a:lstStyle/>
          <a:p>
            <a:fld id="{59648E1C-B8BA-4BEE-A266-ABB2ED4E98CE}" type="slidenum">
              <a:rPr lang="es-ES" smtClean="0">
                <a:solidFill>
                  <a:srgbClr val="FFFFFF"/>
                </a:solidFill>
              </a:rPr>
              <a:pPr/>
              <a:t>‹Nº›</a:t>
            </a:fld>
            <a:endParaRPr lang="es-ES">
              <a:solidFill>
                <a:srgbClr val="FFFFFF"/>
              </a:solidFill>
            </a:endParaRPr>
          </a:p>
        </p:txBody>
      </p:sp>
    </p:spTree>
    <p:extLst>
      <p:ext uri="{BB962C8B-B14F-4D97-AF65-F5344CB8AC3E}">
        <p14:creationId xmlns:p14="http://schemas.microsoft.com/office/powerpoint/2010/main" val="2031297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base">
              <a:spcBef>
                <a:spcPct val="0"/>
              </a:spcBef>
              <a:spcAft>
                <a:spcPct val="0"/>
              </a:spcAft>
            </a:pPr>
            <a:endParaRPr lang="es-ES" smtClean="0">
              <a:solidFill>
                <a:srgbClr val="FFFFFF"/>
              </a:solidFill>
            </a:endParaRP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base">
              <a:spcBef>
                <a:spcPct val="0"/>
              </a:spcBef>
              <a:spcAft>
                <a:spcPct val="0"/>
              </a:spcAft>
            </a:pPr>
            <a:endParaRPr lang="es-ES" smtClean="0">
              <a:solidFill>
                <a:srgbClr val="FFFFFF"/>
              </a:solidFill>
            </a:endParaRP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base">
              <a:spcBef>
                <a:spcPct val="0"/>
              </a:spcBef>
              <a:spcAft>
                <a:spcPct val="0"/>
              </a:spcAft>
            </a:pPr>
            <a:fld id="{8355243D-4599-4715-AE55-69C4738E5FD1}" type="slidenum">
              <a:rPr lang="es-ES" smtClean="0">
                <a:solidFill>
                  <a:srgbClr val="FFFFFF"/>
                </a:solidFill>
              </a:rPr>
              <a:pPr fontAlgn="base">
                <a:spcBef>
                  <a:spcPct val="0"/>
                </a:spcBef>
                <a:spcAft>
                  <a:spcPct val="0"/>
                </a:spcAft>
              </a:pPr>
              <a:t>‹Nº›</a:t>
            </a:fld>
            <a:endParaRPr lang="es-ES" smtClean="0">
              <a:solidFill>
                <a:srgbClr val="FFFFFF"/>
              </a:solidFill>
            </a:endParaRPr>
          </a:p>
        </p:txBody>
      </p:sp>
    </p:spTree>
    <p:extLst>
      <p:ext uri="{BB962C8B-B14F-4D97-AF65-F5344CB8AC3E}">
        <p14:creationId xmlns:p14="http://schemas.microsoft.com/office/powerpoint/2010/main" val="2673320223"/>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image" Target="../media/image36.png"/><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399529" y="2780928"/>
            <a:ext cx="8275638" cy="3312368"/>
          </a:xfrm>
        </p:spPr>
        <p:txBody>
          <a:bodyPr>
            <a:normAutofit/>
          </a:bodyPr>
          <a:lstStyle/>
          <a:p>
            <a:pPr marL="342900" lvl="0" indent="-342900">
              <a:spcBef>
                <a:spcPct val="20000"/>
              </a:spcBef>
            </a:pPr>
            <a:r>
              <a:rPr lang="es-MX" sz="2000" b="1" dirty="0" smtClean="0">
                <a:solidFill>
                  <a:srgbClr val="006600"/>
                </a:solidFill>
                <a:ea typeface="+mn-ea"/>
                <a:cs typeface="+mn-cs"/>
              </a:rPr>
              <a:t>Licenciatura en Turismo</a:t>
            </a:r>
            <a:r>
              <a:rPr lang="es-MX" sz="2000" b="1" dirty="0">
                <a:solidFill>
                  <a:srgbClr val="006600"/>
                </a:solidFill>
                <a:ea typeface="+mn-ea"/>
                <a:cs typeface="+mn-cs"/>
              </a:rPr>
              <a:t/>
            </a:r>
            <a:br>
              <a:rPr lang="es-MX" sz="2000" b="1" dirty="0">
                <a:solidFill>
                  <a:srgbClr val="006600"/>
                </a:solidFill>
                <a:ea typeface="+mn-ea"/>
                <a:cs typeface="+mn-cs"/>
              </a:rPr>
            </a:br>
            <a:r>
              <a:rPr lang="es-MX" sz="1700" b="1" dirty="0">
                <a:solidFill>
                  <a:srgbClr val="006600"/>
                </a:solidFill>
                <a:ea typeface="+mn-ea"/>
                <a:cs typeface="+mn-cs"/>
              </a:rPr>
              <a:t/>
            </a:r>
            <a:br>
              <a:rPr lang="es-MX" sz="1700" b="1" dirty="0">
                <a:solidFill>
                  <a:srgbClr val="006600"/>
                </a:solidFill>
                <a:ea typeface="+mn-ea"/>
                <a:cs typeface="+mn-cs"/>
              </a:rPr>
            </a:br>
            <a:r>
              <a:rPr lang="es-MX" sz="2000" b="1" dirty="0" smtClean="0">
                <a:solidFill>
                  <a:srgbClr val="9BBB59">
                    <a:lumMod val="75000"/>
                  </a:srgbClr>
                </a:solidFill>
                <a:ea typeface="+mn-ea"/>
                <a:cs typeface="+mn-cs"/>
              </a:rPr>
              <a:t>Título: Medición de la actividad económica </a:t>
            </a:r>
            <a:r>
              <a:rPr lang="es-MX" sz="1700" b="1" dirty="0">
                <a:solidFill>
                  <a:srgbClr val="9BBB59">
                    <a:lumMod val="75000"/>
                  </a:srgbClr>
                </a:solidFill>
                <a:ea typeface="+mn-ea"/>
                <a:cs typeface="+mn-cs"/>
              </a:rPr>
              <a:t/>
            </a:r>
            <a:br>
              <a:rPr lang="es-MX" sz="1700" b="1" dirty="0">
                <a:solidFill>
                  <a:srgbClr val="9BBB59">
                    <a:lumMod val="75000"/>
                  </a:srgbClr>
                </a:solidFill>
                <a:ea typeface="+mn-ea"/>
                <a:cs typeface="+mn-cs"/>
              </a:rPr>
            </a:br>
            <a:r>
              <a:rPr lang="es-MX" sz="1700" b="1" dirty="0">
                <a:solidFill>
                  <a:srgbClr val="006600"/>
                </a:solidFill>
                <a:ea typeface="+mn-ea"/>
                <a:cs typeface="+mn-cs"/>
              </a:rPr>
              <a:t> </a:t>
            </a:r>
            <a:br>
              <a:rPr lang="es-MX" sz="1700" b="1" dirty="0">
                <a:solidFill>
                  <a:srgbClr val="006600"/>
                </a:solidFill>
                <a:ea typeface="+mn-ea"/>
                <a:cs typeface="+mn-cs"/>
              </a:rPr>
            </a:br>
            <a:r>
              <a:rPr lang="es-MX" sz="2000" b="1" dirty="0" smtClean="0">
                <a:solidFill>
                  <a:srgbClr val="9BBB59">
                    <a:lumMod val="75000"/>
                  </a:srgbClr>
                </a:solidFill>
                <a:ea typeface="+mn-ea"/>
                <a:cs typeface="+mn-cs"/>
              </a:rPr>
              <a:t>Presenta: Erika </a:t>
            </a:r>
            <a:r>
              <a:rPr lang="es-MX" sz="2000" b="1" dirty="0">
                <a:solidFill>
                  <a:srgbClr val="9BBB59">
                    <a:lumMod val="75000"/>
                  </a:srgbClr>
                </a:solidFill>
                <a:ea typeface="+mn-ea"/>
                <a:cs typeface="+mn-cs"/>
              </a:rPr>
              <a:t>Karla Torres </a:t>
            </a:r>
            <a:r>
              <a:rPr lang="es-MX" sz="2000" b="1" dirty="0" smtClean="0">
                <a:solidFill>
                  <a:srgbClr val="9BBB59">
                    <a:lumMod val="75000"/>
                  </a:srgbClr>
                </a:solidFill>
                <a:ea typeface="+mn-ea"/>
                <a:cs typeface="+mn-cs"/>
              </a:rPr>
              <a:t>Rivero</a:t>
            </a:r>
            <a:r>
              <a:rPr lang="es-MX" sz="1700" b="1" dirty="0">
                <a:solidFill>
                  <a:srgbClr val="9BBB59">
                    <a:lumMod val="75000"/>
                  </a:srgbClr>
                </a:solidFill>
                <a:ea typeface="+mn-ea"/>
                <a:cs typeface="+mn-cs"/>
              </a:rPr>
              <a:t/>
            </a:r>
            <a:br>
              <a:rPr lang="es-MX" sz="1700" b="1" dirty="0">
                <a:solidFill>
                  <a:srgbClr val="9BBB59">
                    <a:lumMod val="75000"/>
                  </a:srgbClr>
                </a:solidFill>
                <a:ea typeface="+mn-ea"/>
                <a:cs typeface="+mn-cs"/>
              </a:rPr>
            </a:br>
            <a:endParaRPr lang="es-ES" sz="2400" dirty="0">
              <a:effectLst/>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12" y="0"/>
            <a:ext cx="9107488" cy="27089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80312" y="5301208"/>
            <a:ext cx="1368996" cy="1228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9512" y="5301208"/>
            <a:ext cx="1800200" cy="13329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24060473"/>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Rot="1" noChangeArrowheads="1"/>
          </p:cNvSpPr>
          <p:nvPr>
            <p:ph idx="1"/>
          </p:nvPr>
        </p:nvSpPr>
        <p:spPr>
          <a:xfrm>
            <a:off x="467544" y="1157536"/>
            <a:ext cx="3178696" cy="4525963"/>
          </a:xfrm>
        </p:spPr>
        <p:txBody>
          <a:bodyPr/>
          <a:lstStyle/>
          <a:p>
            <a:pPr algn="just"/>
            <a:r>
              <a:rPr lang="es-ES" dirty="0" smtClean="0"/>
              <a:t>Por lo que el PIB es el «Valor </a:t>
            </a:r>
            <a:r>
              <a:rPr lang="es-ES" dirty="0"/>
              <a:t>total del mercado de los bienes y servicios finales que produce un país en un año </a:t>
            </a:r>
            <a:r>
              <a:rPr lang="es-ES" dirty="0" smtClean="0"/>
              <a:t>específico»</a:t>
            </a:r>
            <a:endParaRPr lang="es-ES" dirty="0"/>
          </a:p>
          <a:p>
            <a:endParaRPr lang="es-E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7944" y="1124744"/>
            <a:ext cx="4067175" cy="3176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7943" y="4293096"/>
            <a:ext cx="4067175" cy="1914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3616680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Ejemplos de PIB de otros países</a:t>
            </a: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7693" y="1700808"/>
            <a:ext cx="7296675" cy="4320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534376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764704"/>
            <a:ext cx="3456732" cy="259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3356992"/>
            <a:ext cx="3455987" cy="2384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3"/>
          <p:cNvSpPr txBox="1">
            <a:spLocks noChangeArrowheads="1"/>
          </p:cNvSpPr>
          <p:nvPr/>
        </p:nvSpPr>
        <p:spPr>
          <a:xfrm>
            <a:off x="3779838" y="1554088"/>
            <a:ext cx="5065712" cy="489924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lnSpc>
                <a:spcPct val="80000"/>
              </a:lnSpc>
            </a:pPr>
            <a:r>
              <a:rPr lang="es-ES" sz="2800" dirty="0" smtClean="0"/>
              <a:t>De donde se obtiene los datos de la contabilidad nacional, en la practica los economistas del Estado se </a:t>
            </a:r>
            <a:r>
              <a:rPr lang="es-ES" sz="2800" dirty="0" smtClean="0"/>
              <a:t>basan </a:t>
            </a:r>
            <a:r>
              <a:rPr lang="es-ES" sz="2800" dirty="0" smtClean="0"/>
              <a:t>en una gran variedad de fuentes incluidas las encuestas, las declaraciones de impuestos sobre la renta, las estadísticas de venta al menudeo y datos sobre el empleo.</a:t>
            </a:r>
          </a:p>
          <a:p>
            <a:pPr>
              <a:lnSpc>
                <a:spcPct val="80000"/>
              </a:lnSpc>
            </a:pPr>
            <a:endParaRPr lang="es-ES" sz="2800" dirty="0" smtClean="0"/>
          </a:p>
        </p:txBody>
      </p:sp>
    </p:spTree>
    <p:extLst>
      <p:ext uri="{BB962C8B-B14F-4D97-AF65-F5344CB8AC3E}">
        <p14:creationId xmlns:p14="http://schemas.microsoft.com/office/powerpoint/2010/main" val="157592203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idx="1"/>
          </p:nvPr>
        </p:nvSpPr>
        <p:spPr>
          <a:xfrm>
            <a:off x="457200" y="1600200"/>
            <a:ext cx="3466728" cy="4525963"/>
          </a:xfrm>
        </p:spPr>
        <p:txBody>
          <a:bodyPr>
            <a:normAutofit fontScale="92500" lnSpcReduction="10000"/>
          </a:bodyPr>
          <a:lstStyle/>
          <a:p>
            <a:pPr algn="just" eaLnBrk="1" hangingPunct="1"/>
            <a:r>
              <a:rPr lang="es-ES" dirty="0" smtClean="0">
                <a:effectLst/>
              </a:rPr>
              <a:t>El Banco de México es el encargado de asignar el año para calcular el PIB real</a:t>
            </a:r>
          </a:p>
          <a:p>
            <a:pPr algn="just" eaLnBrk="1" hangingPunct="1"/>
            <a:endParaRPr lang="es-ES" dirty="0" smtClean="0">
              <a:effectLst/>
            </a:endParaRPr>
          </a:p>
          <a:p>
            <a:pPr algn="just" eaLnBrk="1" hangingPunct="1"/>
            <a:r>
              <a:rPr lang="es-ES" dirty="0" smtClean="0">
                <a:effectLst/>
              </a:rPr>
              <a:t>Y el INEGI es quien informa del PIB creció respecto a X trimestre</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336103"/>
            <a:ext cx="4219575" cy="3236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29930" y="3647207"/>
            <a:ext cx="4303713" cy="2878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936057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MX" sz="3200" dirty="0" smtClean="0"/>
              <a:t>El PIB  se puede medir a través de los  tres sectores de la economía:</a:t>
            </a:r>
            <a:endParaRPr lang="es-MX" sz="3200" dirty="0"/>
          </a:p>
        </p:txBody>
      </p:sp>
      <p:sp>
        <p:nvSpPr>
          <p:cNvPr id="3" name="2 Marcador de contenido"/>
          <p:cNvSpPr>
            <a:spLocks noGrp="1"/>
          </p:cNvSpPr>
          <p:nvPr>
            <p:ph idx="1"/>
          </p:nvPr>
        </p:nvSpPr>
        <p:spPr/>
        <p:txBody>
          <a:bodyPr/>
          <a:lstStyle/>
          <a:p>
            <a:pPr algn="just"/>
            <a:r>
              <a:rPr lang="es-ES" dirty="0" smtClean="0"/>
              <a:t>Primario (extractiva) (ganadera, pesca, minería y agricultura)</a:t>
            </a:r>
          </a:p>
          <a:p>
            <a:pPr algn="just"/>
            <a:endParaRPr lang="es-ES" dirty="0" smtClean="0"/>
          </a:p>
          <a:p>
            <a:pPr algn="just"/>
            <a:r>
              <a:rPr lang="es-MX" dirty="0" smtClean="0"/>
              <a:t>Secundario (transformación) (industria, energético, construcción y manufactura)</a:t>
            </a:r>
          </a:p>
          <a:p>
            <a:pPr algn="just"/>
            <a:endParaRPr lang="es-MX" dirty="0" smtClean="0"/>
          </a:p>
          <a:p>
            <a:pPr algn="just"/>
            <a:r>
              <a:rPr lang="es-MX" dirty="0" smtClean="0"/>
              <a:t>Terciario (servicio de transporte, comercial , turístico, comunicación , etc.)</a:t>
            </a:r>
            <a:endParaRPr lang="es-MX" dirty="0"/>
          </a:p>
        </p:txBody>
      </p:sp>
    </p:spTree>
    <p:extLst>
      <p:ext uri="{BB962C8B-B14F-4D97-AF65-F5344CB8AC3E}">
        <p14:creationId xmlns:p14="http://schemas.microsoft.com/office/powerpoint/2010/main" val="412502246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Extractiva </a:t>
            </a:r>
            <a:endParaRPr lang="es-MX" dirty="0"/>
          </a:p>
        </p:txBody>
      </p:sp>
      <p:pic>
        <p:nvPicPr>
          <p:cNvPr id="1126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31099" y="1600200"/>
            <a:ext cx="7081801"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570835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Transformación </a:t>
            </a:r>
            <a:endParaRPr lang="es-MX" dirty="0"/>
          </a:p>
        </p:txBody>
      </p:sp>
      <p:pic>
        <p:nvPicPr>
          <p:cNvPr id="1229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4056" y="1628800"/>
            <a:ext cx="3923928" cy="5055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032" y="1628800"/>
            <a:ext cx="3600400" cy="5055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9456470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Servicio </a:t>
            </a:r>
            <a:endParaRPr lang="es-MX" dirty="0"/>
          </a:p>
        </p:txBody>
      </p:sp>
      <p:pic>
        <p:nvPicPr>
          <p:cNvPr id="1433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96738" y="1600200"/>
            <a:ext cx="7550523"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055127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672"/>
            <a:ext cx="8229600" cy="5649491"/>
          </a:xfrm>
        </p:spPr>
        <p:txBody>
          <a:bodyPr/>
          <a:lstStyle/>
          <a:p>
            <a:r>
              <a:rPr lang="es-MX" dirty="0" smtClean="0"/>
              <a:t>Para analizar el PIB vamos a centrarnos en cada parte que la integra:</a:t>
            </a:r>
            <a:endParaRPr lang="es-MX" b="1" dirty="0"/>
          </a:p>
        </p:txBody>
      </p:sp>
      <p:graphicFrame>
        <p:nvGraphicFramePr>
          <p:cNvPr id="4" name="3 Diagrama"/>
          <p:cNvGraphicFramePr/>
          <p:nvPr>
            <p:extLst>
              <p:ext uri="{D42A27DB-BD31-4B8C-83A1-F6EECF244321}">
                <p14:modId xmlns:p14="http://schemas.microsoft.com/office/powerpoint/2010/main" val="2401446630"/>
              </p:ext>
            </p:extLst>
          </p:nvPr>
        </p:nvGraphicFramePr>
        <p:xfrm>
          <a:off x="323528" y="2132856"/>
          <a:ext cx="8568952" cy="44240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4465845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648"/>
            <a:ext cx="8229600" cy="5865515"/>
          </a:xfrm>
        </p:spPr>
        <p:txBody>
          <a:bodyPr/>
          <a:lstStyle/>
          <a:p>
            <a:pPr algn="just"/>
            <a:r>
              <a:rPr lang="es-MX" dirty="0" smtClean="0"/>
              <a:t>El PIB se puede calcular por el método del gasto, la producción se divide  en cuatro categorías en función de que grupo de la economía realiza el gasto:</a:t>
            </a:r>
            <a:endParaRPr lang="es-MX" dirty="0"/>
          </a:p>
        </p:txBody>
      </p:sp>
      <p:graphicFrame>
        <p:nvGraphicFramePr>
          <p:cNvPr id="4" name="3 Diagrama"/>
          <p:cNvGraphicFramePr/>
          <p:nvPr>
            <p:extLst>
              <p:ext uri="{D42A27DB-BD31-4B8C-83A1-F6EECF244321}">
                <p14:modId xmlns:p14="http://schemas.microsoft.com/office/powerpoint/2010/main" val="1340123809"/>
              </p:ext>
            </p:extLst>
          </p:nvPr>
        </p:nvGraphicFramePr>
        <p:xfrm>
          <a:off x="395536" y="2492896"/>
          <a:ext cx="8208912" cy="38164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221975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Rot="1" noChangeArrowheads="1"/>
          </p:cNvSpPr>
          <p:nvPr>
            <p:ph type="title"/>
          </p:nvPr>
        </p:nvSpPr>
        <p:spPr>
          <a:xfrm>
            <a:off x="251520" y="1412776"/>
            <a:ext cx="8385175" cy="576064"/>
          </a:xfrm>
        </p:spPr>
        <p:txBody>
          <a:bodyPr>
            <a:normAutofit fontScale="90000"/>
          </a:bodyPr>
          <a:lstStyle/>
          <a:p>
            <a:pPr algn="ctr"/>
            <a:r>
              <a:rPr lang="es-ES" altLang="es-MX" dirty="0"/>
              <a:t>Presentación </a:t>
            </a:r>
          </a:p>
        </p:txBody>
      </p:sp>
      <p:sp>
        <p:nvSpPr>
          <p:cNvPr id="123907" name="Rectangle 3"/>
          <p:cNvSpPr>
            <a:spLocks noGrp="1" noRot="1" noChangeArrowheads="1"/>
          </p:cNvSpPr>
          <p:nvPr>
            <p:ph idx="1"/>
          </p:nvPr>
        </p:nvSpPr>
        <p:spPr>
          <a:xfrm>
            <a:off x="467544" y="2348880"/>
            <a:ext cx="8377237" cy="4032746"/>
          </a:xfrm>
        </p:spPr>
        <p:txBody>
          <a:bodyPr>
            <a:normAutofit/>
          </a:bodyPr>
          <a:lstStyle/>
          <a:p>
            <a:pPr algn="just">
              <a:lnSpc>
                <a:spcPct val="80000"/>
              </a:lnSpc>
            </a:pPr>
            <a:r>
              <a:rPr lang="es-ES" altLang="es-MX" sz="2000" dirty="0" smtClean="0"/>
              <a:t>Los </a:t>
            </a:r>
            <a:r>
              <a:rPr lang="es-ES" altLang="es-MX" sz="2000" dirty="0"/>
              <a:t>cambios que se dan en la actualidad en los diferentes aspectos como el social, cultural, ambiental, tecnológico, turístico y sin restar importancia a</a:t>
            </a:r>
            <a:r>
              <a:rPr lang="es-ES" altLang="es-MX" sz="2000" dirty="0" smtClean="0"/>
              <a:t>l </a:t>
            </a:r>
            <a:r>
              <a:rPr lang="es-ES" altLang="es-MX" sz="2000" dirty="0"/>
              <a:t>económico se </a:t>
            </a:r>
            <a:r>
              <a:rPr lang="es-ES" altLang="es-MX" sz="2000" dirty="0" smtClean="0"/>
              <a:t>proporciona  </a:t>
            </a:r>
            <a:r>
              <a:rPr lang="es-ES" altLang="es-MX" sz="2000" dirty="0"/>
              <a:t>en forma diaria, tanto en el mundo como en  las empresas, por lo que es necesario  estudiar a la economía  siendo una herramienta que ayuda a saber que se va a producir, cuanto y para quien; utilizándola como guía para poder tomar decisiones importantes dentro de cualquier ámbito </a:t>
            </a:r>
            <a:r>
              <a:rPr lang="es-ES" altLang="es-MX" sz="2000" dirty="0" smtClean="0"/>
              <a:t>económico.</a:t>
            </a:r>
            <a:endParaRPr lang="es-ES" altLang="es-MX" sz="2000" dirty="0"/>
          </a:p>
          <a:p>
            <a:pPr algn="just">
              <a:lnSpc>
                <a:spcPct val="80000"/>
              </a:lnSpc>
            </a:pPr>
            <a:endParaRPr lang="es-ES" altLang="es-MX" sz="2000" dirty="0"/>
          </a:p>
          <a:p>
            <a:pPr algn="just">
              <a:lnSpc>
                <a:spcPct val="80000"/>
              </a:lnSpc>
            </a:pPr>
            <a:r>
              <a:rPr lang="es-ES" altLang="es-MX" sz="2000" dirty="0"/>
              <a:t>Por lo que las dispositivas </a:t>
            </a:r>
            <a:r>
              <a:rPr lang="es-ES" altLang="es-MX" sz="2000" dirty="0" smtClean="0"/>
              <a:t>que se presentan </a:t>
            </a:r>
            <a:r>
              <a:rPr lang="es-ES" altLang="es-MX" sz="2000" dirty="0"/>
              <a:t>a continuación explican el  porque es necesario entender  </a:t>
            </a:r>
            <a:r>
              <a:rPr lang="es-ES" altLang="es-MX" sz="2000" dirty="0" smtClean="0"/>
              <a:t>al PIB , así como al PNB, PIN, PNN y la función que tienen dentro de la economía del país.</a:t>
            </a:r>
          </a:p>
          <a:p>
            <a:pPr algn="just">
              <a:lnSpc>
                <a:spcPct val="80000"/>
              </a:lnSpc>
            </a:pPr>
            <a:endParaRPr lang="es-ES" altLang="es-MX" sz="2000" dirty="0" smtClean="0"/>
          </a:p>
          <a:p>
            <a:pPr algn="just">
              <a:lnSpc>
                <a:spcPct val="80000"/>
              </a:lnSpc>
            </a:pPr>
            <a:r>
              <a:rPr lang="es-ES" altLang="es-MX" sz="2000" dirty="0" smtClean="0"/>
              <a:t>Así mismo el alumno tendrá conocimientos y habilidades </a:t>
            </a:r>
            <a:r>
              <a:rPr lang="es-ES" altLang="es-MX" sz="2000" dirty="0"/>
              <a:t>para poder analizar </a:t>
            </a:r>
            <a:r>
              <a:rPr lang="es-ES" altLang="es-MX" sz="2000" dirty="0" smtClean="0"/>
              <a:t>la importancia de la economía nacional y mundial y como intervienen en la actividad turística .</a:t>
            </a:r>
            <a:endParaRPr lang="es-ES" altLang="es-MX" sz="2000" dirty="0"/>
          </a:p>
          <a:p>
            <a:pPr algn="just">
              <a:lnSpc>
                <a:spcPct val="80000"/>
              </a:lnSpc>
            </a:pPr>
            <a:endParaRPr lang="es-ES" altLang="es-MX" sz="2000" dirty="0"/>
          </a:p>
          <a:p>
            <a:pPr algn="just">
              <a:lnSpc>
                <a:spcPct val="80000"/>
              </a:lnSpc>
              <a:buFont typeface="Wingdings" pitchFamily="2" charset="2"/>
              <a:buChar char="Ø"/>
            </a:pPr>
            <a:endParaRPr lang="es-ES" altLang="es-MX" sz="2000"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27384"/>
            <a:ext cx="8496944"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6270370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MX" dirty="0" smtClean="0"/>
              <a:t>Para medir el PIB siguiendo este método de gasto se suma el valor de los bienes y servicios por cada tipo de usuario final (familias, empresas, sector público y sector exterior)</a:t>
            </a:r>
          </a:p>
          <a:p>
            <a:endParaRPr lang="es-MX" dirty="0"/>
          </a:p>
          <a:p>
            <a:pPr algn="ctr"/>
            <a:r>
              <a:rPr lang="es-MX" dirty="0" smtClean="0">
                <a:solidFill>
                  <a:srgbClr val="C00000"/>
                </a:solidFill>
              </a:rPr>
              <a:t>PIB= C + I+ G+ XN</a:t>
            </a:r>
            <a:endParaRPr lang="es-MX" dirty="0">
              <a:solidFill>
                <a:srgbClr val="C00000"/>
              </a:solidFill>
            </a:endParaRPr>
          </a:p>
        </p:txBody>
      </p:sp>
    </p:spTree>
    <p:extLst>
      <p:ext uri="{BB962C8B-B14F-4D97-AF65-F5344CB8AC3E}">
        <p14:creationId xmlns:p14="http://schemas.microsoft.com/office/powerpoint/2010/main" val="30991825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Consumo Privado (C)</a:t>
            </a:r>
            <a:endParaRPr lang="es-MX" dirty="0"/>
          </a:p>
        </p:txBody>
      </p:sp>
      <p:sp>
        <p:nvSpPr>
          <p:cNvPr id="3" name="2 Marcador de contenido"/>
          <p:cNvSpPr>
            <a:spLocks noGrp="1"/>
          </p:cNvSpPr>
          <p:nvPr>
            <p:ph idx="1"/>
          </p:nvPr>
        </p:nvSpPr>
        <p:spPr>
          <a:xfrm>
            <a:off x="179512" y="1600200"/>
            <a:ext cx="4752528" cy="4997152"/>
          </a:xfrm>
        </p:spPr>
        <p:txBody>
          <a:bodyPr>
            <a:normAutofit fontScale="92500" lnSpcReduction="10000"/>
          </a:bodyPr>
          <a:lstStyle/>
          <a:p>
            <a:pPr algn="just"/>
            <a:r>
              <a:rPr lang="es-MX" dirty="0" smtClean="0"/>
              <a:t>El consumo es el gasto en bienes y servicios realizados por las familias e incluye tanto bienes perecederos  como los duraderos. Es el elemento mas importante del PIB, pues representa aproximadamente dos tercios de la producción total.</a:t>
            </a:r>
            <a:endParaRPr lang="es-MX"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2040" y="2060848"/>
            <a:ext cx="4126260" cy="314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9169524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922114"/>
          </a:xfrm>
        </p:spPr>
        <p:txBody>
          <a:bodyPr/>
          <a:lstStyle/>
          <a:p>
            <a:r>
              <a:rPr lang="es-MX" dirty="0" smtClean="0"/>
              <a:t>Inversión Privada (I)</a:t>
            </a:r>
            <a:endParaRPr lang="es-MX" dirty="0"/>
          </a:p>
        </p:txBody>
      </p:sp>
      <p:sp>
        <p:nvSpPr>
          <p:cNvPr id="3" name="2 Marcador de contenido"/>
          <p:cNvSpPr>
            <a:spLocks noGrp="1"/>
          </p:cNvSpPr>
          <p:nvPr>
            <p:ph idx="1"/>
          </p:nvPr>
        </p:nvSpPr>
        <p:spPr>
          <a:xfrm>
            <a:off x="457200" y="1340768"/>
            <a:ext cx="8229600" cy="4785395"/>
          </a:xfrm>
        </p:spPr>
        <p:txBody>
          <a:bodyPr/>
          <a:lstStyle/>
          <a:p>
            <a:pPr algn="just"/>
            <a:r>
              <a:rPr lang="es-MX" dirty="0" smtClean="0"/>
              <a:t>La contabilidad nacional distingue dos categorías  de inversión privada:</a:t>
            </a:r>
            <a:endParaRPr lang="es-MX" dirty="0"/>
          </a:p>
        </p:txBody>
      </p:sp>
      <p:graphicFrame>
        <p:nvGraphicFramePr>
          <p:cNvPr id="4" name="3 Diagrama"/>
          <p:cNvGraphicFramePr/>
          <p:nvPr>
            <p:extLst>
              <p:ext uri="{D42A27DB-BD31-4B8C-83A1-F6EECF244321}">
                <p14:modId xmlns:p14="http://schemas.microsoft.com/office/powerpoint/2010/main" val="3781398819"/>
              </p:ext>
            </p:extLst>
          </p:nvPr>
        </p:nvGraphicFramePr>
        <p:xfrm>
          <a:off x="395536" y="2564904"/>
          <a:ext cx="8208912"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8520784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El gasto público (G)</a:t>
            </a:r>
            <a:endParaRPr lang="es-MX" dirty="0"/>
          </a:p>
        </p:txBody>
      </p:sp>
      <p:sp>
        <p:nvSpPr>
          <p:cNvPr id="3" name="2 Marcador de contenido"/>
          <p:cNvSpPr>
            <a:spLocks noGrp="1"/>
          </p:cNvSpPr>
          <p:nvPr>
            <p:ph idx="1"/>
          </p:nvPr>
        </p:nvSpPr>
        <p:spPr>
          <a:xfrm>
            <a:off x="179512" y="1600200"/>
            <a:ext cx="4320480" cy="4525963"/>
          </a:xfrm>
        </p:spPr>
        <p:txBody>
          <a:bodyPr>
            <a:normAutofit fontScale="92500" lnSpcReduction="20000"/>
          </a:bodyPr>
          <a:lstStyle/>
          <a:p>
            <a:pPr algn="just"/>
            <a:r>
              <a:rPr lang="es-MX" dirty="0" smtClean="0"/>
              <a:t>Comprende el consumo del sector público y las adquisiciones de inversión. Aquí se incluyen  costes de los bienes (carreteras, ferrocarriles, etc.) y servicios (consultoría, financiero, sanitarios) que compran al sector privado.</a:t>
            </a:r>
            <a:endParaRPr lang="es-MX"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4008" y="1556792"/>
            <a:ext cx="4344144"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2879917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Exportaciones Netas (XN)</a:t>
            </a:r>
            <a:endParaRPr lang="es-MX" dirty="0"/>
          </a:p>
        </p:txBody>
      </p:sp>
      <p:sp>
        <p:nvSpPr>
          <p:cNvPr id="3" name="2 Marcador de contenido"/>
          <p:cNvSpPr>
            <a:spLocks noGrp="1"/>
          </p:cNvSpPr>
          <p:nvPr>
            <p:ph idx="1"/>
          </p:nvPr>
        </p:nvSpPr>
        <p:spPr/>
        <p:txBody>
          <a:bodyPr/>
          <a:lstStyle/>
          <a:p>
            <a:pPr algn="just"/>
            <a:r>
              <a:rPr lang="es-MX" dirty="0" smtClean="0"/>
              <a:t>Los extranjeros compran bienes y servicios mexicanos, estas exportaciones forman parte de la producción mexicana de bienes y servicios, por lo que se incluye en el PIB. Además los mexicanos compran bienes y servicios que han sido producido fuera de México. </a:t>
            </a:r>
          </a:p>
          <a:p>
            <a:pPr algn="ctr"/>
            <a:r>
              <a:rPr lang="es-MX" dirty="0" smtClean="0">
                <a:solidFill>
                  <a:srgbClr val="7030A0"/>
                </a:solidFill>
              </a:rPr>
              <a:t>XN= X-M</a:t>
            </a:r>
            <a:endParaRPr lang="es-MX" dirty="0">
              <a:solidFill>
                <a:srgbClr val="7030A0"/>
              </a:solidFill>
            </a:endParaRPr>
          </a:p>
        </p:txBody>
      </p:sp>
    </p:spTree>
    <p:extLst>
      <p:ext uri="{BB962C8B-B14F-4D97-AF65-F5344CB8AC3E}">
        <p14:creationId xmlns:p14="http://schemas.microsoft.com/office/powerpoint/2010/main" val="271733107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78098"/>
          </a:xfrm>
        </p:spPr>
        <p:txBody>
          <a:bodyPr/>
          <a:lstStyle/>
          <a:p>
            <a:r>
              <a:rPr lang="es-MX" dirty="0" smtClean="0"/>
              <a:t>El PIB por el método de los costes</a:t>
            </a:r>
            <a:endParaRPr lang="es-MX" dirty="0"/>
          </a:p>
        </p:txBody>
      </p:sp>
      <p:sp>
        <p:nvSpPr>
          <p:cNvPr id="3" name="2 Marcador de contenido"/>
          <p:cNvSpPr>
            <a:spLocks noGrp="1"/>
          </p:cNvSpPr>
          <p:nvPr>
            <p:ph idx="1"/>
          </p:nvPr>
        </p:nvSpPr>
        <p:spPr>
          <a:xfrm>
            <a:off x="467544" y="1268760"/>
            <a:ext cx="8229600" cy="4525963"/>
          </a:xfrm>
        </p:spPr>
        <p:txBody>
          <a:bodyPr/>
          <a:lstStyle/>
          <a:p>
            <a:pPr algn="just"/>
            <a:r>
              <a:rPr lang="es-MX" dirty="0" smtClean="0"/>
              <a:t>El PIB, se calcula sumando el coste de los factores de todas las empresas de la economía, y se puede medir:</a:t>
            </a:r>
          </a:p>
          <a:p>
            <a:endParaRPr lang="es-MX" dirty="0"/>
          </a:p>
        </p:txBody>
      </p:sp>
      <p:graphicFrame>
        <p:nvGraphicFramePr>
          <p:cNvPr id="5" name="4 Diagrama"/>
          <p:cNvGraphicFramePr/>
          <p:nvPr>
            <p:extLst>
              <p:ext uri="{D42A27DB-BD31-4B8C-83A1-F6EECF244321}">
                <p14:modId xmlns:p14="http://schemas.microsoft.com/office/powerpoint/2010/main" val="3533650045"/>
              </p:ext>
            </p:extLst>
          </p:nvPr>
        </p:nvGraphicFramePr>
        <p:xfrm>
          <a:off x="395536" y="2996952"/>
          <a:ext cx="8352928" cy="3600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7982088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just"/>
            <a:r>
              <a:rPr lang="es-MX" sz="3200" dirty="0" smtClean="0"/>
              <a:t>Realizar un cuadro comparativo con los elementos mas representativos  de como se obtiene el PIB.</a:t>
            </a:r>
            <a:endParaRPr lang="es-MX" sz="3200"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101511053"/>
              </p:ext>
            </p:extLst>
          </p:nvPr>
        </p:nvGraphicFramePr>
        <p:xfrm>
          <a:off x="539552" y="2276872"/>
          <a:ext cx="8229600" cy="222504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s-MX" dirty="0" smtClean="0"/>
                        <a:t>Enfoque del producto o gasto</a:t>
                      </a:r>
                      <a:endParaRPr lang="es-MX" dirty="0"/>
                    </a:p>
                  </a:txBody>
                  <a:tcPr/>
                </a:tc>
                <a:tc>
                  <a:txBody>
                    <a:bodyPr/>
                    <a:lstStyle/>
                    <a:p>
                      <a:r>
                        <a:rPr lang="es-MX" dirty="0" smtClean="0"/>
                        <a:t>Enfoque de los costes</a:t>
                      </a:r>
                      <a:r>
                        <a:rPr lang="es-MX" baseline="0" dirty="0" smtClean="0"/>
                        <a:t> o rentas</a:t>
                      </a:r>
                      <a:endParaRPr lang="es-MX" dirty="0"/>
                    </a:p>
                  </a:txBody>
                  <a:tcPr/>
                </a:tc>
              </a:tr>
              <a:tr h="370840">
                <a:tc>
                  <a:txBody>
                    <a:bodyPr/>
                    <a:lstStyle/>
                    <a:p>
                      <a:endParaRPr lang="es-MX"/>
                    </a:p>
                  </a:txBody>
                  <a:tcPr/>
                </a:tc>
                <a:tc>
                  <a:txBody>
                    <a:bodyPr/>
                    <a:lstStyle/>
                    <a:p>
                      <a:endParaRPr lang="es-MX"/>
                    </a:p>
                  </a:txBody>
                  <a:tcPr/>
                </a:tc>
              </a:tr>
              <a:tr h="370840">
                <a:tc>
                  <a:txBody>
                    <a:bodyPr/>
                    <a:lstStyle/>
                    <a:p>
                      <a:endParaRPr lang="es-MX"/>
                    </a:p>
                  </a:txBody>
                  <a:tcPr/>
                </a:tc>
                <a:tc>
                  <a:txBody>
                    <a:bodyPr/>
                    <a:lstStyle/>
                    <a:p>
                      <a:endParaRPr lang="es-MX"/>
                    </a:p>
                  </a:txBody>
                  <a:tcPr/>
                </a:tc>
              </a:tr>
              <a:tr h="370840">
                <a:tc>
                  <a:txBody>
                    <a:bodyPr/>
                    <a:lstStyle/>
                    <a:p>
                      <a:endParaRPr lang="es-MX"/>
                    </a:p>
                  </a:txBody>
                  <a:tcPr/>
                </a:tc>
                <a:tc>
                  <a:txBody>
                    <a:bodyPr/>
                    <a:lstStyle/>
                    <a:p>
                      <a:endParaRPr lang="es-MX"/>
                    </a:p>
                  </a:txBody>
                  <a:tcPr/>
                </a:tc>
              </a:tr>
              <a:tr h="370840">
                <a:tc>
                  <a:txBody>
                    <a:bodyPr/>
                    <a:lstStyle/>
                    <a:p>
                      <a:endParaRPr lang="es-MX"/>
                    </a:p>
                  </a:txBody>
                  <a:tcPr/>
                </a:tc>
                <a:tc>
                  <a:txBody>
                    <a:bodyPr/>
                    <a:lstStyle/>
                    <a:p>
                      <a:endParaRPr lang="es-MX"/>
                    </a:p>
                  </a:txBody>
                  <a:tcPr/>
                </a:tc>
              </a:tr>
              <a:tr h="370840">
                <a:tc>
                  <a:txBody>
                    <a:bodyPr/>
                    <a:lstStyle/>
                    <a:p>
                      <a:endParaRPr lang="es-MX"/>
                    </a:p>
                  </a:txBody>
                  <a:tcPr/>
                </a:tc>
                <a:tc>
                  <a:txBody>
                    <a:bodyPr/>
                    <a:lstStyle/>
                    <a:p>
                      <a:endParaRPr lang="es-MX" dirty="0"/>
                    </a:p>
                  </a:txBody>
                  <a:tcPr/>
                </a:tc>
              </a:tr>
            </a:tbl>
          </a:graphicData>
        </a:graphic>
      </p:graphicFrame>
    </p:spTree>
    <p:extLst>
      <p:ext uri="{BB962C8B-B14F-4D97-AF65-F5344CB8AC3E}">
        <p14:creationId xmlns:p14="http://schemas.microsoft.com/office/powerpoint/2010/main" val="258062631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067944" y="476672"/>
            <a:ext cx="4402832" cy="6048672"/>
          </a:xfrm>
        </p:spPr>
        <p:txBody>
          <a:bodyPr>
            <a:normAutofit fontScale="92500"/>
          </a:bodyPr>
          <a:lstStyle/>
          <a:p>
            <a:pPr algn="just"/>
            <a:r>
              <a:rPr lang="es-MX" dirty="0" smtClean="0"/>
              <a:t>Ahora se explicara el </a:t>
            </a:r>
            <a:r>
              <a:rPr lang="es-MX" dirty="0"/>
              <a:t>PIB nominal o </a:t>
            </a:r>
            <a:r>
              <a:rPr lang="es-MX" dirty="0" smtClean="0"/>
              <a:t>real, primero vamos hablar del real:</a:t>
            </a:r>
          </a:p>
          <a:p>
            <a:pPr algn="just"/>
            <a:endParaRPr lang="es-MX" dirty="0" smtClean="0"/>
          </a:p>
          <a:p>
            <a:pPr algn="just"/>
            <a:r>
              <a:rPr lang="es-MX" dirty="0"/>
              <a:t>E</a:t>
            </a:r>
            <a:r>
              <a:rPr lang="es-MX" dirty="0" smtClean="0"/>
              <a:t>n </a:t>
            </a:r>
            <a:r>
              <a:rPr lang="es-MX" dirty="0"/>
              <a:t>términos </a:t>
            </a:r>
            <a:r>
              <a:rPr lang="es-MX" dirty="0" smtClean="0"/>
              <a:t>reales </a:t>
            </a:r>
            <a:r>
              <a:rPr lang="es-MX" dirty="0"/>
              <a:t>se refiere a precios del año base. Es decir, se fija un año determinado como referencia y se toman los precios del año base de los productos a estudiar</a:t>
            </a:r>
            <a:r>
              <a:rPr lang="es-MX" dirty="0" smtClean="0"/>
              <a:t>. </a:t>
            </a:r>
          </a:p>
          <a:p>
            <a:pPr algn="just"/>
            <a:endParaRPr lang="es-MX" dirty="0"/>
          </a:p>
          <a:p>
            <a:pPr algn="just"/>
            <a:endParaRPr lang="es-MX" dirty="0"/>
          </a:p>
          <a:p>
            <a:endParaRPr lang="es-MX"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510432"/>
            <a:ext cx="4320480" cy="4000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3738196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04664"/>
            <a:ext cx="8229600" cy="4525963"/>
          </a:xfrm>
        </p:spPr>
        <p:txBody>
          <a:bodyPr/>
          <a:lstStyle/>
          <a:p>
            <a:pPr algn="just"/>
            <a:r>
              <a:rPr lang="es-MX" dirty="0"/>
              <a:t>El proceso para convertir un valor nominal a términos reales se denomina precisamente ajuste por inflación. Y gracias a este ajuste, los valores reales son una excelente medida del poder adquisitivo neto, sin importar los cambios de precios a lo largo del tiempo.</a:t>
            </a:r>
          </a:p>
          <a:p>
            <a:endParaRPr lang="es-MX"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5736" y="3737110"/>
            <a:ext cx="4608512" cy="26015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8891915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48680"/>
            <a:ext cx="4906888" cy="6192688"/>
          </a:xfrm>
        </p:spPr>
        <p:txBody>
          <a:bodyPr>
            <a:normAutofit fontScale="85000" lnSpcReduction="20000"/>
          </a:bodyPr>
          <a:lstStyle/>
          <a:p>
            <a:pPr algn="just"/>
            <a:r>
              <a:rPr lang="es-MX" dirty="0" smtClean="0"/>
              <a:t>El </a:t>
            </a:r>
            <a:r>
              <a:rPr lang="es-MX" dirty="0"/>
              <a:t>términos nominales, por el contrario, el valor de los productos es en precios actuales, es decir, teniendo en cuenta los precios que hay en el momento del estudio en el mercado, por lo que incluimos la inflación o perdida de capacidad de compra de la moneda.</a:t>
            </a:r>
          </a:p>
          <a:p>
            <a:pPr algn="just"/>
            <a:endParaRPr lang="es-MX" dirty="0"/>
          </a:p>
          <a:p>
            <a:pPr algn="just"/>
            <a:r>
              <a:rPr lang="es-MX" dirty="0"/>
              <a:t>Esto es de gran importancia ya que si en las noticias oímos que la economía está creciendo, dado que el </a:t>
            </a:r>
            <a:r>
              <a:rPr lang="es-MX" dirty="0" smtClean="0"/>
              <a:t>PIB </a:t>
            </a:r>
            <a:r>
              <a:rPr lang="es-MX" dirty="0"/>
              <a:t>crece al 2% debemos preguntarnos: ¿Es un dato real o nominal?</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42334" y="1190625"/>
            <a:ext cx="3494162" cy="447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475745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1" name="Rectangle 3"/>
          <p:cNvSpPr>
            <a:spLocks noGrp="1" noRot="1" noChangeArrowheads="1"/>
          </p:cNvSpPr>
          <p:nvPr>
            <p:ph idx="1"/>
          </p:nvPr>
        </p:nvSpPr>
        <p:spPr>
          <a:xfrm>
            <a:off x="467544" y="1628800"/>
            <a:ext cx="8378006" cy="4824388"/>
          </a:xfrm>
        </p:spPr>
        <p:txBody>
          <a:bodyPr>
            <a:normAutofit/>
          </a:bodyPr>
          <a:lstStyle/>
          <a:p>
            <a:pPr algn="just">
              <a:lnSpc>
                <a:spcPct val="80000"/>
              </a:lnSpc>
            </a:pPr>
            <a:r>
              <a:rPr lang="es-ES" altLang="es-MX" sz="2400" dirty="0"/>
              <a:t>El presente material  guarda relación con los objetivo de </a:t>
            </a:r>
            <a:r>
              <a:rPr lang="es-ES" altLang="es-MX" sz="2400" dirty="0" smtClean="0"/>
              <a:t>la unidad de aprendizaje </a:t>
            </a:r>
            <a:r>
              <a:rPr lang="es-ES" altLang="es-MX" sz="2400" dirty="0"/>
              <a:t>de E</a:t>
            </a:r>
            <a:r>
              <a:rPr lang="es-ES" altLang="es-MX" sz="2400" dirty="0" smtClean="0"/>
              <a:t>conomía  </a:t>
            </a:r>
            <a:r>
              <a:rPr lang="es-ES" altLang="es-MX" sz="2400" dirty="0"/>
              <a:t>en </a:t>
            </a:r>
            <a:r>
              <a:rPr lang="es-ES" altLang="es-MX" sz="2400" dirty="0" smtClean="0"/>
              <a:t>virtud </a:t>
            </a:r>
            <a:r>
              <a:rPr lang="es-ES" altLang="es-MX" sz="2400" dirty="0"/>
              <a:t>que se desarrollan temas marcados en los contenidos del curso: </a:t>
            </a:r>
          </a:p>
          <a:p>
            <a:pPr algn="just">
              <a:lnSpc>
                <a:spcPct val="80000"/>
              </a:lnSpc>
              <a:buFont typeface="Wingdings" pitchFamily="2" charset="2"/>
              <a:buChar char="Ø"/>
            </a:pPr>
            <a:endParaRPr lang="es-ES" altLang="es-MX" sz="2400" dirty="0" smtClean="0"/>
          </a:p>
          <a:p>
            <a:pPr algn="just">
              <a:lnSpc>
                <a:spcPct val="80000"/>
              </a:lnSpc>
              <a:buFont typeface="Wingdings" pitchFamily="2" charset="2"/>
              <a:buChar char="Ø"/>
            </a:pPr>
            <a:r>
              <a:rPr lang="es-ES" altLang="es-MX" sz="2400" dirty="0" smtClean="0"/>
              <a:t>Medición de la actividad turística</a:t>
            </a:r>
          </a:p>
          <a:p>
            <a:pPr algn="just">
              <a:lnSpc>
                <a:spcPct val="80000"/>
              </a:lnSpc>
              <a:buFont typeface="Wingdings" pitchFamily="2" charset="2"/>
              <a:buChar char="§"/>
            </a:pPr>
            <a:r>
              <a:rPr lang="es-ES" altLang="es-MX" sz="2400" dirty="0" smtClean="0"/>
              <a:t>Valores nominales y reales</a:t>
            </a:r>
          </a:p>
          <a:p>
            <a:pPr algn="just">
              <a:lnSpc>
                <a:spcPct val="80000"/>
              </a:lnSpc>
              <a:buFont typeface="Wingdings" pitchFamily="2" charset="2"/>
              <a:buChar char="§"/>
            </a:pPr>
            <a:r>
              <a:rPr lang="es-ES" altLang="es-MX" sz="2400" dirty="0" smtClean="0"/>
              <a:t>El producto y sus categorías: </a:t>
            </a:r>
          </a:p>
          <a:p>
            <a:pPr marL="457200" indent="-457200" algn="just">
              <a:lnSpc>
                <a:spcPct val="80000"/>
              </a:lnSpc>
              <a:buFont typeface="+mj-lt"/>
              <a:buAutoNum type="arabicPeriod"/>
            </a:pPr>
            <a:r>
              <a:rPr lang="es-ES" altLang="es-MX" sz="2400" dirty="0" smtClean="0"/>
              <a:t>PIB</a:t>
            </a:r>
          </a:p>
          <a:p>
            <a:pPr algn="just">
              <a:lnSpc>
                <a:spcPct val="80000"/>
              </a:lnSpc>
            </a:pPr>
            <a:r>
              <a:rPr lang="es-ES" altLang="es-MX" sz="2400" dirty="0" err="1" smtClean="0"/>
              <a:t>Pib</a:t>
            </a:r>
            <a:r>
              <a:rPr lang="es-ES" altLang="es-MX" sz="2400" dirty="0" smtClean="0"/>
              <a:t> Real</a:t>
            </a:r>
          </a:p>
          <a:p>
            <a:pPr algn="just">
              <a:lnSpc>
                <a:spcPct val="80000"/>
              </a:lnSpc>
            </a:pPr>
            <a:r>
              <a:rPr lang="es-ES" altLang="es-MX" sz="2400" dirty="0" err="1" smtClean="0"/>
              <a:t>Pib</a:t>
            </a:r>
            <a:r>
              <a:rPr lang="es-ES" altLang="es-MX" sz="2400" dirty="0" smtClean="0"/>
              <a:t> Nominal</a:t>
            </a:r>
          </a:p>
          <a:p>
            <a:pPr marL="457200" indent="-457200" algn="just">
              <a:lnSpc>
                <a:spcPct val="80000"/>
              </a:lnSpc>
              <a:buFont typeface="+mj-lt"/>
              <a:buAutoNum type="arabicPeriod" startAt="2"/>
            </a:pPr>
            <a:r>
              <a:rPr lang="es-ES" altLang="es-MX" sz="2400" dirty="0" smtClean="0"/>
              <a:t>PNB</a:t>
            </a:r>
          </a:p>
          <a:p>
            <a:pPr marL="457200" indent="-457200" algn="just">
              <a:lnSpc>
                <a:spcPct val="80000"/>
              </a:lnSpc>
              <a:buFont typeface="+mj-lt"/>
              <a:buAutoNum type="arabicPeriod" startAt="2"/>
            </a:pPr>
            <a:r>
              <a:rPr lang="es-ES" altLang="es-MX" sz="2400" dirty="0" smtClean="0"/>
              <a:t>PIN</a:t>
            </a:r>
          </a:p>
          <a:p>
            <a:pPr marL="457200" indent="-457200" algn="just">
              <a:lnSpc>
                <a:spcPct val="80000"/>
              </a:lnSpc>
              <a:buFont typeface="+mj-lt"/>
              <a:buAutoNum type="arabicPeriod" startAt="2"/>
            </a:pPr>
            <a:r>
              <a:rPr lang="es-ES" altLang="es-MX" sz="2400" dirty="0" smtClean="0"/>
              <a:t>PNN</a:t>
            </a:r>
          </a:p>
          <a:p>
            <a:pPr algn="just">
              <a:lnSpc>
                <a:spcPct val="80000"/>
              </a:lnSpc>
              <a:buFont typeface="Wingdings" pitchFamily="2" charset="2"/>
              <a:buChar char="Ø"/>
            </a:pPr>
            <a:endParaRPr lang="es-ES" altLang="es-MX" sz="2400" dirty="0"/>
          </a:p>
          <a:p>
            <a:pPr marL="0" indent="0" algn="just">
              <a:lnSpc>
                <a:spcPct val="80000"/>
              </a:lnSpc>
              <a:buNone/>
            </a:pPr>
            <a:endParaRPr lang="es-ES" altLang="es-MX" sz="2400" dirty="0"/>
          </a:p>
          <a:p>
            <a:pPr>
              <a:lnSpc>
                <a:spcPct val="80000"/>
              </a:lnSpc>
            </a:pPr>
            <a:endParaRPr lang="es-ES" altLang="es-MX" sz="2400"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88640"/>
            <a:ext cx="8424936" cy="6336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0534445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Ejercicio </a:t>
            </a:r>
            <a:endParaRPr lang="es-MX" dirty="0"/>
          </a:p>
        </p:txBody>
      </p:sp>
      <p:sp>
        <p:nvSpPr>
          <p:cNvPr id="3" name="2 Marcador de contenido"/>
          <p:cNvSpPr>
            <a:spLocks noGrp="1"/>
          </p:cNvSpPr>
          <p:nvPr>
            <p:ph idx="1"/>
          </p:nvPr>
        </p:nvSpPr>
        <p:spPr/>
        <p:txBody>
          <a:bodyPr/>
          <a:lstStyle/>
          <a:p>
            <a:r>
              <a:rPr lang="es-MX" dirty="0"/>
              <a:t>Calcula el PIB nominal y real (año base 2002) con los datos otorgados.</a:t>
            </a:r>
          </a:p>
          <a:p>
            <a:endParaRPr lang="es-MX"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2263" y="2837333"/>
            <a:ext cx="8497887" cy="325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4475039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44008" y="1196752"/>
            <a:ext cx="4042792" cy="4525963"/>
          </a:xfrm>
        </p:spPr>
        <p:txBody>
          <a:bodyPr>
            <a:normAutofit lnSpcReduction="10000"/>
          </a:bodyPr>
          <a:lstStyle/>
          <a:p>
            <a:pPr algn="just"/>
            <a:r>
              <a:rPr lang="es-MX" dirty="0" smtClean="0"/>
              <a:t>Aunque el PIB es el indicador de la producción  nacional que mas  se utiliza en muchos países, también existen otros  conceptos que se citan frecuentemente: el PNB </a:t>
            </a:r>
            <a:r>
              <a:rPr lang="es-MX" dirty="0"/>
              <a:t>,</a:t>
            </a:r>
            <a:r>
              <a:rPr lang="es-MX" dirty="0" smtClean="0"/>
              <a:t>  PIN y el PNN</a:t>
            </a:r>
            <a:endParaRPr lang="es-MX"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1" y="2278855"/>
            <a:ext cx="3888431" cy="266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3982460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Producto Nacional Bruto (PNB)</a:t>
            </a:r>
            <a:endParaRPr lang="es-MX" dirty="0"/>
          </a:p>
        </p:txBody>
      </p:sp>
      <p:sp>
        <p:nvSpPr>
          <p:cNvPr id="3" name="2 Marcador de contenido"/>
          <p:cNvSpPr>
            <a:spLocks noGrp="1"/>
          </p:cNvSpPr>
          <p:nvPr>
            <p:ph idx="1"/>
          </p:nvPr>
        </p:nvSpPr>
        <p:spPr>
          <a:xfrm>
            <a:off x="457200" y="1340768"/>
            <a:ext cx="8229600" cy="3124944"/>
          </a:xfrm>
        </p:spPr>
        <p:txBody>
          <a:bodyPr/>
          <a:lstStyle/>
          <a:p>
            <a:pPr algn="just"/>
            <a:r>
              <a:rPr lang="es-MX" dirty="0" smtClean="0"/>
              <a:t>Hace referencia al valor de la producción obtenida por los factores productivos nacionales situados en el país o en el extranjero y se define como la suma del producto nacional bruto.</a:t>
            </a:r>
          </a:p>
        </p:txBody>
      </p:sp>
      <p:graphicFrame>
        <p:nvGraphicFramePr>
          <p:cNvPr id="4" name="3 Diagrama"/>
          <p:cNvGraphicFramePr/>
          <p:nvPr>
            <p:extLst>
              <p:ext uri="{D42A27DB-BD31-4B8C-83A1-F6EECF244321}">
                <p14:modId xmlns:p14="http://schemas.microsoft.com/office/powerpoint/2010/main" val="619362189"/>
              </p:ext>
            </p:extLst>
          </p:nvPr>
        </p:nvGraphicFramePr>
        <p:xfrm>
          <a:off x="3127300" y="3933056"/>
          <a:ext cx="5303912" cy="28963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Proceso"/>
          <p:cNvSpPr/>
          <p:nvPr/>
        </p:nvSpPr>
        <p:spPr>
          <a:xfrm>
            <a:off x="1221358" y="6309320"/>
            <a:ext cx="1622450" cy="288032"/>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PIB</a:t>
            </a:r>
            <a:endParaRPr lang="es-MX" dirty="0"/>
          </a:p>
        </p:txBody>
      </p:sp>
      <p:pic>
        <p:nvPicPr>
          <p:cNvPr id="2050"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55575" y="4440138"/>
            <a:ext cx="2371725" cy="1581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6 Proceso"/>
          <p:cNvSpPr/>
          <p:nvPr/>
        </p:nvSpPr>
        <p:spPr>
          <a:xfrm rot="10800000" flipV="1">
            <a:off x="7740352" y="6237311"/>
            <a:ext cx="1259632" cy="245319"/>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PNB</a:t>
            </a:r>
            <a:endParaRPr lang="es-MX" dirty="0"/>
          </a:p>
        </p:txBody>
      </p:sp>
    </p:spTree>
    <p:extLst>
      <p:ext uri="{BB962C8B-B14F-4D97-AF65-F5344CB8AC3E}">
        <p14:creationId xmlns:p14="http://schemas.microsoft.com/office/powerpoint/2010/main" val="244177876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48680"/>
            <a:ext cx="8229600" cy="5577483"/>
          </a:xfrm>
        </p:spPr>
        <p:txBody>
          <a:bodyPr>
            <a:normAutofit lnSpcReduction="10000"/>
          </a:bodyPr>
          <a:lstStyle/>
          <a:p>
            <a:pPr algn="just"/>
            <a:r>
              <a:rPr lang="es-MX" dirty="0" smtClean="0"/>
              <a:t>El PNB es el producto final total producido con factores propiedad de los residentes de un país durante un año y se obtiene de la siguiente manera:</a:t>
            </a:r>
          </a:p>
          <a:p>
            <a:pPr algn="just"/>
            <a:endParaRPr lang="es-MX" dirty="0" smtClean="0"/>
          </a:p>
          <a:p>
            <a:pPr algn="ctr"/>
            <a:r>
              <a:rPr lang="es-MX" dirty="0" smtClean="0">
                <a:solidFill>
                  <a:srgbClr val="FF0000"/>
                </a:solidFill>
              </a:rPr>
              <a:t>PNB= PIB+RRN-RRE</a:t>
            </a:r>
          </a:p>
          <a:p>
            <a:pPr algn="just"/>
            <a:endParaRPr lang="es-MX" dirty="0"/>
          </a:p>
          <a:p>
            <a:pPr algn="just"/>
            <a:r>
              <a:rPr lang="es-MX" dirty="0" smtClean="0"/>
              <a:t>El RRN=rentas de los residentes nacionales obtenidas por ellos en el extranjero</a:t>
            </a:r>
          </a:p>
          <a:p>
            <a:pPr algn="just"/>
            <a:r>
              <a:rPr lang="es-MX" dirty="0" smtClean="0"/>
              <a:t>El RRE=renta de los residentes extranjeros obtenidas por ellos en territorio nacional</a:t>
            </a:r>
            <a:endParaRPr lang="es-MX" dirty="0"/>
          </a:p>
        </p:txBody>
      </p:sp>
    </p:spTree>
    <p:extLst>
      <p:ext uri="{BB962C8B-B14F-4D97-AF65-F5344CB8AC3E}">
        <p14:creationId xmlns:p14="http://schemas.microsoft.com/office/powerpoint/2010/main" val="199211670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Producto Interno Neto</a:t>
            </a:r>
            <a:endParaRPr lang="es-MX" dirty="0"/>
          </a:p>
        </p:txBody>
      </p:sp>
      <p:sp>
        <p:nvSpPr>
          <p:cNvPr id="3" name="2 Marcador de contenido"/>
          <p:cNvSpPr>
            <a:spLocks noGrp="1"/>
          </p:cNvSpPr>
          <p:nvPr>
            <p:ph idx="1"/>
          </p:nvPr>
        </p:nvSpPr>
        <p:spPr>
          <a:xfrm>
            <a:off x="457200" y="1600201"/>
            <a:ext cx="8075240" cy="4781127"/>
          </a:xfrm>
        </p:spPr>
        <p:txBody>
          <a:bodyPr>
            <a:normAutofit fontScale="92500" lnSpcReduction="10000"/>
          </a:bodyPr>
          <a:lstStyle/>
          <a:p>
            <a:pPr algn="just"/>
            <a:r>
              <a:rPr lang="es-MX" dirty="0"/>
              <a:t>E</a:t>
            </a:r>
            <a:r>
              <a:rPr lang="es-MX" dirty="0" smtClean="0"/>
              <a:t>l PIN es una medida de la producción de un país mas razonable que PIB.</a:t>
            </a:r>
          </a:p>
          <a:p>
            <a:pPr algn="just"/>
            <a:endParaRPr lang="es-MX" dirty="0" smtClean="0"/>
          </a:p>
          <a:p>
            <a:pPr algn="just"/>
            <a:r>
              <a:rPr lang="es-MX" dirty="0" smtClean="0"/>
              <a:t>El PIN es igual al producto final total que se produce dentro del país  durante un año, en el cual se incluye la inversión neta; es decir, la inversión bruta menos la depreciación.</a:t>
            </a:r>
          </a:p>
          <a:p>
            <a:pPr algn="just"/>
            <a:endParaRPr lang="es-MX" dirty="0"/>
          </a:p>
          <a:p>
            <a:r>
              <a:rPr lang="es-MX" dirty="0" smtClean="0"/>
              <a:t>Su </a:t>
            </a:r>
            <a:r>
              <a:rPr lang="es-MX" dirty="0"/>
              <a:t>formula:</a:t>
            </a:r>
          </a:p>
          <a:p>
            <a:r>
              <a:rPr lang="es-MX" dirty="0"/>
              <a:t>PIN= PIB – depreciación</a:t>
            </a:r>
            <a:endParaRPr lang="es-MX" dirty="0" smtClean="0"/>
          </a:p>
          <a:p>
            <a:pPr marL="0" indent="0" algn="ctr">
              <a:buNone/>
            </a:pPr>
            <a:endParaRPr lang="es-MX"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6136" y="4797152"/>
            <a:ext cx="3194720" cy="1944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6691663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20688"/>
            <a:ext cx="8229600" cy="5505475"/>
          </a:xfrm>
        </p:spPr>
        <p:txBody>
          <a:bodyPr/>
          <a:lstStyle/>
          <a:p>
            <a:pPr marL="0" indent="0">
              <a:buNone/>
            </a:pPr>
            <a:r>
              <a:rPr lang="es-MX" dirty="0" smtClean="0"/>
              <a:t>Obtener el PIN de acuerdo a la información  otorgada:</a:t>
            </a:r>
          </a:p>
          <a:p>
            <a:pPr marL="0" indent="0">
              <a:buNone/>
            </a:pPr>
            <a:r>
              <a:rPr lang="es-MX" dirty="0" smtClean="0"/>
              <a:t> </a:t>
            </a:r>
            <a:endParaRPr lang="es-MX" dirty="0"/>
          </a:p>
        </p:txBody>
      </p:sp>
      <p:graphicFrame>
        <p:nvGraphicFramePr>
          <p:cNvPr id="4" name="3 Tabla"/>
          <p:cNvGraphicFramePr>
            <a:graphicFrameLocks noGrp="1"/>
          </p:cNvGraphicFramePr>
          <p:nvPr>
            <p:extLst>
              <p:ext uri="{D42A27DB-BD31-4B8C-83A1-F6EECF244321}">
                <p14:modId xmlns:p14="http://schemas.microsoft.com/office/powerpoint/2010/main" val="35670898"/>
              </p:ext>
            </p:extLst>
          </p:nvPr>
        </p:nvGraphicFramePr>
        <p:xfrm>
          <a:off x="1524000" y="2129264"/>
          <a:ext cx="6096000" cy="2595880"/>
        </p:xfrm>
        <a:graphic>
          <a:graphicData uri="http://schemas.openxmlformats.org/drawingml/2006/table">
            <a:tbl>
              <a:tblPr firstRow="1" bandRow="1">
                <a:tableStyleId>{93296810-A885-4BE3-A3E7-6D5BEEA58F35}</a:tableStyleId>
              </a:tblPr>
              <a:tblGrid>
                <a:gridCol w="3048000"/>
                <a:gridCol w="3048000"/>
              </a:tblGrid>
              <a:tr h="370840">
                <a:tc>
                  <a:txBody>
                    <a:bodyPr/>
                    <a:lstStyle/>
                    <a:p>
                      <a:r>
                        <a:rPr lang="es-MX" dirty="0" smtClean="0"/>
                        <a:t>Cuentas </a:t>
                      </a:r>
                      <a:endParaRPr lang="es-MX" dirty="0"/>
                    </a:p>
                  </a:txBody>
                  <a:tcPr/>
                </a:tc>
                <a:tc>
                  <a:txBody>
                    <a:bodyPr/>
                    <a:lstStyle/>
                    <a:p>
                      <a:r>
                        <a:rPr lang="es-MX" dirty="0" smtClean="0"/>
                        <a:t>U$</a:t>
                      </a:r>
                      <a:r>
                        <a:rPr lang="es-MX" baseline="0" dirty="0" smtClean="0"/>
                        <a:t> millones</a:t>
                      </a:r>
                      <a:endParaRPr lang="es-MX" dirty="0"/>
                    </a:p>
                  </a:txBody>
                  <a:tcPr/>
                </a:tc>
              </a:tr>
              <a:tr h="370840">
                <a:tc>
                  <a:txBody>
                    <a:bodyPr/>
                    <a:lstStyle/>
                    <a:p>
                      <a:r>
                        <a:rPr lang="es-MX" dirty="0" smtClean="0"/>
                        <a:t>PIB</a:t>
                      </a:r>
                      <a:endParaRPr lang="es-MX" dirty="0"/>
                    </a:p>
                  </a:txBody>
                  <a:tcPr/>
                </a:tc>
                <a:tc>
                  <a:txBody>
                    <a:bodyPr/>
                    <a:lstStyle/>
                    <a:p>
                      <a:r>
                        <a:rPr lang="es-MX" dirty="0" smtClean="0"/>
                        <a:t>6.000</a:t>
                      </a:r>
                      <a:endParaRPr lang="es-MX" dirty="0"/>
                    </a:p>
                  </a:txBody>
                  <a:tcPr/>
                </a:tc>
              </a:tr>
              <a:tr h="370840">
                <a:tc>
                  <a:txBody>
                    <a:bodyPr/>
                    <a:lstStyle/>
                    <a:p>
                      <a:r>
                        <a:rPr lang="es-MX" dirty="0" smtClean="0"/>
                        <a:t>INVERSION BRUTA</a:t>
                      </a:r>
                      <a:endParaRPr lang="es-MX" dirty="0"/>
                    </a:p>
                  </a:txBody>
                  <a:tcPr/>
                </a:tc>
                <a:tc>
                  <a:txBody>
                    <a:bodyPr/>
                    <a:lstStyle/>
                    <a:p>
                      <a:r>
                        <a:rPr lang="es-MX" dirty="0" smtClean="0"/>
                        <a:t>800</a:t>
                      </a:r>
                      <a:endParaRPr lang="es-MX" dirty="0"/>
                    </a:p>
                  </a:txBody>
                  <a:tcPr/>
                </a:tc>
              </a:tr>
              <a:tr h="370840">
                <a:tc>
                  <a:txBody>
                    <a:bodyPr/>
                    <a:lstStyle/>
                    <a:p>
                      <a:r>
                        <a:rPr lang="es-MX" dirty="0" smtClean="0"/>
                        <a:t>INVERSION</a:t>
                      </a:r>
                      <a:r>
                        <a:rPr lang="es-MX" baseline="0" dirty="0" smtClean="0"/>
                        <a:t> NETA</a:t>
                      </a:r>
                      <a:endParaRPr lang="es-MX" dirty="0"/>
                    </a:p>
                  </a:txBody>
                  <a:tcPr/>
                </a:tc>
                <a:tc>
                  <a:txBody>
                    <a:bodyPr/>
                    <a:lstStyle/>
                    <a:p>
                      <a:r>
                        <a:rPr lang="es-MX" dirty="0" smtClean="0"/>
                        <a:t>200</a:t>
                      </a:r>
                      <a:endParaRPr lang="es-MX" dirty="0"/>
                    </a:p>
                  </a:txBody>
                  <a:tcPr/>
                </a:tc>
              </a:tr>
              <a:tr h="370840">
                <a:tc>
                  <a:txBody>
                    <a:bodyPr/>
                    <a:lstStyle/>
                    <a:p>
                      <a:r>
                        <a:rPr lang="es-MX" dirty="0" smtClean="0"/>
                        <a:t>CONSUMO PRIVADO</a:t>
                      </a:r>
                      <a:endParaRPr lang="es-MX" dirty="0"/>
                    </a:p>
                  </a:txBody>
                  <a:tcPr/>
                </a:tc>
                <a:tc>
                  <a:txBody>
                    <a:bodyPr/>
                    <a:lstStyle/>
                    <a:p>
                      <a:r>
                        <a:rPr lang="es-MX" dirty="0" smtClean="0"/>
                        <a:t>4.000</a:t>
                      </a:r>
                      <a:endParaRPr lang="es-MX" dirty="0"/>
                    </a:p>
                  </a:txBody>
                  <a:tcPr/>
                </a:tc>
              </a:tr>
              <a:tr h="370840">
                <a:tc>
                  <a:txBody>
                    <a:bodyPr/>
                    <a:lstStyle/>
                    <a:p>
                      <a:r>
                        <a:rPr lang="es-MX" dirty="0" smtClean="0"/>
                        <a:t>CONSUMO</a:t>
                      </a:r>
                      <a:r>
                        <a:rPr lang="es-MX" baseline="0" dirty="0" smtClean="0"/>
                        <a:t> PUBLICO</a:t>
                      </a:r>
                      <a:endParaRPr lang="es-MX" dirty="0"/>
                    </a:p>
                  </a:txBody>
                  <a:tcPr/>
                </a:tc>
                <a:tc>
                  <a:txBody>
                    <a:bodyPr/>
                    <a:lstStyle/>
                    <a:p>
                      <a:r>
                        <a:rPr lang="es-MX" dirty="0" smtClean="0"/>
                        <a:t>1.100</a:t>
                      </a:r>
                      <a:endParaRPr lang="es-MX" dirty="0"/>
                    </a:p>
                  </a:txBody>
                  <a:tcPr/>
                </a:tc>
              </a:tr>
              <a:tr h="370840">
                <a:tc>
                  <a:txBody>
                    <a:bodyPr/>
                    <a:lstStyle/>
                    <a:p>
                      <a:r>
                        <a:rPr lang="es-MX" dirty="0" smtClean="0"/>
                        <a:t>PRESUPUESTO PUBLICO</a:t>
                      </a:r>
                      <a:endParaRPr lang="es-MX" dirty="0"/>
                    </a:p>
                  </a:txBody>
                  <a:tcPr/>
                </a:tc>
                <a:tc>
                  <a:txBody>
                    <a:bodyPr/>
                    <a:lstStyle/>
                    <a:p>
                      <a:r>
                        <a:rPr lang="es-MX" dirty="0" smtClean="0"/>
                        <a:t>30</a:t>
                      </a:r>
                      <a:endParaRPr lang="es-MX" dirty="0"/>
                    </a:p>
                  </a:txBody>
                  <a:tcPr/>
                </a:tc>
              </a:tr>
            </a:tbl>
          </a:graphicData>
        </a:graphic>
      </p:graphicFrame>
    </p:spTree>
    <p:extLst>
      <p:ext uri="{BB962C8B-B14F-4D97-AF65-F5344CB8AC3E}">
        <p14:creationId xmlns:p14="http://schemas.microsoft.com/office/powerpoint/2010/main" val="318639424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Producto Nacional Neto</a:t>
            </a:r>
            <a:endParaRPr lang="es-MX" dirty="0"/>
          </a:p>
        </p:txBody>
      </p:sp>
      <p:sp>
        <p:nvSpPr>
          <p:cNvPr id="3" name="2 Marcador de contenido"/>
          <p:cNvSpPr>
            <a:spLocks noGrp="1"/>
          </p:cNvSpPr>
          <p:nvPr>
            <p:ph idx="1"/>
          </p:nvPr>
        </p:nvSpPr>
        <p:spPr>
          <a:xfrm>
            <a:off x="457200" y="1600200"/>
            <a:ext cx="5266928" cy="4525963"/>
          </a:xfrm>
        </p:spPr>
        <p:txBody>
          <a:bodyPr/>
          <a:lstStyle/>
          <a:p>
            <a:pPr algn="just"/>
            <a:r>
              <a:rPr lang="es-MX" dirty="0" smtClean="0"/>
              <a:t>En la definición del PNB se incluye  la inversión bruta, que es la inversión neta mas depreciación, por lo que un  indicador del producto nacional solo incluiría en la producción total la inversión neta.  </a:t>
            </a:r>
            <a:endParaRPr lang="es-MX"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44208" y="1556792"/>
            <a:ext cx="2229728" cy="39683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4682614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491880" y="404664"/>
            <a:ext cx="5194920" cy="5721499"/>
          </a:xfrm>
        </p:spPr>
        <p:txBody>
          <a:bodyPr>
            <a:normAutofit lnSpcReduction="10000"/>
          </a:bodyPr>
          <a:lstStyle/>
          <a:p>
            <a:pPr algn="just"/>
            <a:r>
              <a:rPr lang="es-MX" dirty="0"/>
              <a:t>Depreciación: estimación en pesos de grados en que se ha agotado o gastado el equipo de capital en el periodo que se </a:t>
            </a:r>
            <a:r>
              <a:rPr lang="es-MX" dirty="0" smtClean="0"/>
              <a:t>trata.</a:t>
            </a:r>
            <a:endParaRPr lang="es-MX" dirty="0" smtClean="0"/>
          </a:p>
          <a:p>
            <a:pPr algn="just"/>
            <a:endParaRPr lang="es-MX" dirty="0"/>
          </a:p>
          <a:p>
            <a:pPr algn="just"/>
            <a:r>
              <a:rPr lang="es-MX" dirty="0" smtClean="0"/>
              <a:t>Si deseamos calcular el producto nacional neto (PNN), debemos restarle al PNB la depreciación  o amortización (D)</a:t>
            </a:r>
          </a:p>
          <a:p>
            <a:pPr algn="ctr"/>
            <a:r>
              <a:rPr lang="es-MX" dirty="0" smtClean="0">
                <a:solidFill>
                  <a:srgbClr val="FF0000"/>
                </a:solidFill>
              </a:rPr>
              <a:t>PNN=PNB-D</a:t>
            </a:r>
            <a:endParaRPr lang="es-MX" dirty="0">
              <a:solidFill>
                <a:srgbClr val="FF0000"/>
              </a:solidFill>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828675"/>
            <a:ext cx="3035052" cy="5200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3098248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3200" dirty="0" smtClean="0"/>
              <a:t>Realizar un cuadro donde de establezcan los productos y sus formulas   </a:t>
            </a:r>
            <a:endParaRPr lang="es-MX" sz="3200"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843446912"/>
              </p:ext>
            </p:extLst>
          </p:nvPr>
        </p:nvGraphicFramePr>
        <p:xfrm>
          <a:off x="457200" y="2137256"/>
          <a:ext cx="8229600" cy="259080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s-MX" dirty="0" smtClean="0"/>
                        <a:t>Producto</a:t>
                      </a:r>
                      <a:endParaRPr lang="es-MX" dirty="0"/>
                    </a:p>
                  </a:txBody>
                  <a:tcPr/>
                </a:tc>
                <a:tc>
                  <a:txBody>
                    <a:bodyPr/>
                    <a:lstStyle/>
                    <a:p>
                      <a:r>
                        <a:rPr lang="es-MX" dirty="0" smtClean="0"/>
                        <a:t> Formulas  </a:t>
                      </a:r>
                      <a:endParaRPr lang="es-MX" dirty="0"/>
                    </a:p>
                  </a:txBody>
                  <a:tcPr/>
                </a:tc>
              </a:tr>
              <a:tr h="2916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PIB al</a:t>
                      </a:r>
                      <a:r>
                        <a:rPr lang="es-MX" baseline="0" dirty="0" smtClean="0"/>
                        <a:t> </a:t>
                      </a:r>
                      <a:r>
                        <a:rPr lang="es-MX" dirty="0" smtClean="0"/>
                        <a:t>producto o gasto</a:t>
                      </a:r>
                    </a:p>
                  </a:txBody>
                  <a:tcPr/>
                </a:tc>
                <a:tc>
                  <a:txBody>
                    <a:bodyPr/>
                    <a:lstStyle/>
                    <a:p>
                      <a:endParaRPr lang="es-MX" dirty="0"/>
                    </a:p>
                  </a:txBody>
                  <a:tcPr/>
                </a:tc>
              </a:tr>
              <a:tr h="370840">
                <a:tc>
                  <a:txBody>
                    <a:bodyPr/>
                    <a:lstStyle/>
                    <a:p>
                      <a:r>
                        <a:rPr lang="es-MX" dirty="0" smtClean="0"/>
                        <a:t>PIB al coste o renta</a:t>
                      </a:r>
                      <a:r>
                        <a:rPr lang="es-MX" baseline="0" dirty="0" smtClean="0"/>
                        <a:t> </a:t>
                      </a:r>
                      <a:endParaRPr lang="es-MX" dirty="0"/>
                    </a:p>
                  </a:txBody>
                  <a:tcPr/>
                </a:tc>
                <a:tc>
                  <a:txBody>
                    <a:bodyPr/>
                    <a:lstStyle/>
                    <a:p>
                      <a:endParaRPr lang="es-MX"/>
                    </a:p>
                  </a:txBody>
                  <a:tcPr/>
                </a:tc>
              </a:tr>
              <a:tr h="370840">
                <a:tc>
                  <a:txBody>
                    <a:bodyPr/>
                    <a:lstStyle/>
                    <a:p>
                      <a:r>
                        <a:rPr lang="es-MX" dirty="0" smtClean="0"/>
                        <a:t>PNB</a:t>
                      </a:r>
                      <a:endParaRPr lang="es-MX" dirty="0"/>
                    </a:p>
                  </a:txBody>
                  <a:tcPr/>
                </a:tc>
                <a:tc>
                  <a:txBody>
                    <a:bodyPr/>
                    <a:lstStyle/>
                    <a:p>
                      <a:endParaRPr lang="es-MX"/>
                    </a:p>
                  </a:txBody>
                  <a:tcPr/>
                </a:tc>
              </a:tr>
              <a:tr h="370840">
                <a:tc>
                  <a:txBody>
                    <a:bodyPr/>
                    <a:lstStyle/>
                    <a:p>
                      <a:r>
                        <a:rPr lang="es-MX" dirty="0" smtClean="0"/>
                        <a:t>PIN</a:t>
                      </a:r>
                      <a:endParaRPr lang="es-MX" dirty="0"/>
                    </a:p>
                  </a:txBody>
                  <a:tcPr/>
                </a:tc>
                <a:tc>
                  <a:txBody>
                    <a:bodyPr/>
                    <a:lstStyle/>
                    <a:p>
                      <a:endParaRPr lang="es-MX"/>
                    </a:p>
                  </a:txBody>
                  <a:tcPr/>
                </a:tc>
              </a:tr>
              <a:tr h="370840">
                <a:tc>
                  <a:txBody>
                    <a:bodyPr/>
                    <a:lstStyle/>
                    <a:p>
                      <a:r>
                        <a:rPr lang="es-MX" dirty="0" smtClean="0"/>
                        <a:t>PNN</a:t>
                      </a:r>
                      <a:endParaRPr lang="es-MX" dirty="0"/>
                    </a:p>
                  </a:txBody>
                  <a:tcPr/>
                </a:tc>
                <a:tc>
                  <a:txBody>
                    <a:bodyPr/>
                    <a:lstStyle/>
                    <a:p>
                      <a:endParaRPr lang="es-MX"/>
                    </a:p>
                  </a:txBody>
                  <a:tcPr/>
                </a:tc>
              </a:tr>
              <a:tr h="370840">
                <a:tc>
                  <a:txBody>
                    <a:bodyPr/>
                    <a:lstStyle/>
                    <a:p>
                      <a:endParaRPr lang="es-MX" dirty="0"/>
                    </a:p>
                  </a:txBody>
                  <a:tcPr/>
                </a:tc>
                <a:tc>
                  <a:txBody>
                    <a:bodyPr/>
                    <a:lstStyle/>
                    <a:p>
                      <a:endParaRPr lang="es-MX" dirty="0"/>
                    </a:p>
                  </a:txBody>
                  <a:tcPr/>
                </a:tc>
              </a:tr>
            </a:tbl>
          </a:graphicData>
        </a:graphic>
      </p:graphicFrame>
    </p:spTree>
    <p:extLst>
      <p:ext uri="{BB962C8B-B14F-4D97-AF65-F5344CB8AC3E}">
        <p14:creationId xmlns:p14="http://schemas.microsoft.com/office/powerpoint/2010/main" val="392286757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922114"/>
          </a:xfrm>
        </p:spPr>
        <p:txBody>
          <a:bodyPr/>
          <a:lstStyle/>
          <a:p>
            <a:r>
              <a:rPr lang="es-MX" dirty="0" smtClean="0"/>
              <a:t>Referencias </a:t>
            </a:r>
            <a:endParaRPr lang="es-MX" dirty="0"/>
          </a:p>
        </p:txBody>
      </p:sp>
      <p:sp>
        <p:nvSpPr>
          <p:cNvPr id="3" name="2 Marcador de contenido"/>
          <p:cNvSpPr>
            <a:spLocks noGrp="1"/>
          </p:cNvSpPr>
          <p:nvPr>
            <p:ph idx="1"/>
          </p:nvPr>
        </p:nvSpPr>
        <p:spPr>
          <a:xfrm>
            <a:off x="457200" y="1412776"/>
            <a:ext cx="8229600" cy="5112568"/>
          </a:xfrm>
        </p:spPr>
        <p:txBody>
          <a:bodyPr>
            <a:normAutofit fontScale="70000" lnSpcReduction="20000"/>
          </a:bodyPr>
          <a:lstStyle/>
          <a:p>
            <a:pPr algn="just">
              <a:buFont typeface="+mj-lt"/>
              <a:buAutoNum type="arabicPeriod"/>
            </a:pPr>
            <a:r>
              <a:rPr lang="es-MX" dirty="0" smtClean="0"/>
              <a:t>Banco de México: estadísticas sobre empleo, producción (PIB), indicadores económicos, entre otros. </a:t>
            </a:r>
          </a:p>
          <a:p>
            <a:pPr algn="just">
              <a:buFont typeface="+mj-lt"/>
              <a:buAutoNum type="arabicPeriod"/>
            </a:pPr>
            <a:r>
              <a:rPr lang="es-MX" dirty="0" smtClean="0"/>
              <a:t>Castejón</a:t>
            </a:r>
            <a:r>
              <a:rPr lang="es-MX" dirty="0"/>
              <a:t>, R. Introducción a la economía para turismo (2002</a:t>
            </a:r>
            <a:r>
              <a:rPr lang="es-MX" dirty="0" smtClean="0"/>
              <a:t>). </a:t>
            </a:r>
            <a:r>
              <a:rPr lang="es-MX" dirty="0"/>
              <a:t>Prentice Hall, </a:t>
            </a:r>
            <a:r>
              <a:rPr lang="es-MX" dirty="0" smtClean="0"/>
              <a:t>Madrid.</a:t>
            </a:r>
          </a:p>
          <a:p>
            <a:pPr algn="just">
              <a:buFont typeface="+mj-lt"/>
              <a:buAutoNum type="arabicPeriod"/>
            </a:pPr>
            <a:r>
              <a:rPr lang="es-MX" dirty="0" err="1" smtClean="0"/>
              <a:t>Samuelson</a:t>
            </a:r>
            <a:r>
              <a:rPr lang="es-MX" dirty="0" smtClean="0"/>
              <a:t>, Paul y D. </a:t>
            </a:r>
            <a:r>
              <a:rPr lang="es-MX" dirty="0" err="1" smtClean="0"/>
              <a:t>Nordhaus</a:t>
            </a:r>
            <a:r>
              <a:rPr lang="es-MX" dirty="0" smtClean="0"/>
              <a:t>, William (2010) Macroeconomía con aplicaciones a Latinoamérica, Mc </a:t>
            </a:r>
            <a:r>
              <a:rPr lang="es-MX" dirty="0"/>
              <a:t>Graw </a:t>
            </a:r>
            <a:r>
              <a:rPr lang="es-MX" dirty="0" smtClean="0"/>
              <a:t>Hill, México</a:t>
            </a:r>
            <a:endParaRPr lang="es-MX" dirty="0"/>
          </a:p>
          <a:p>
            <a:pPr algn="just">
              <a:buFont typeface="+mj-lt"/>
              <a:buAutoNum type="arabicPeriod"/>
            </a:pPr>
            <a:r>
              <a:rPr lang="es-MX" dirty="0" err="1" smtClean="0"/>
              <a:t>Sectur</a:t>
            </a:r>
            <a:r>
              <a:rPr lang="es-MX" dirty="0" smtClean="0"/>
              <a:t>, INEGI (2012) </a:t>
            </a:r>
            <a:r>
              <a:rPr lang="es-MX" dirty="0" smtClean="0"/>
              <a:t>Cuenta </a:t>
            </a:r>
            <a:r>
              <a:rPr lang="es-MX" dirty="0"/>
              <a:t>s</a:t>
            </a:r>
            <a:r>
              <a:rPr lang="es-MX" dirty="0" smtClean="0"/>
              <a:t>atélite </a:t>
            </a:r>
            <a:r>
              <a:rPr lang="es-MX" dirty="0" smtClean="0"/>
              <a:t>de Turismo</a:t>
            </a:r>
            <a:endParaRPr lang="es-MX" dirty="0"/>
          </a:p>
          <a:p>
            <a:pPr algn="just">
              <a:buFont typeface="+mj-lt"/>
              <a:buAutoNum type="arabicPeriod"/>
            </a:pPr>
            <a:r>
              <a:rPr lang="es-MX" dirty="0" err="1" smtClean="0"/>
              <a:t>Krugman</a:t>
            </a:r>
            <a:r>
              <a:rPr lang="es-MX" dirty="0"/>
              <a:t>, Paul (2001) Economía internacional. Teoría y Política. Mc Graw Hill. </a:t>
            </a:r>
          </a:p>
          <a:p>
            <a:pPr algn="just">
              <a:buFont typeface="+mj-lt"/>
              <a:buAutoNum type="arabicPeriod"/>
            </a:pPr>
            <a:r>
              <a:rPr lang="es-MX" dirty="0"/>
              <a:t>Méndez J. (2002) Economía y la empresa. Ed. Mc Graw Hill. México, </a:t>
            </a:r>
          </a:p>
          <a:p>
            <a:pPr algn="just">
              <a:buFont typeface="+mj-lt"/>
              <a:buAutoNum type="arabicPeriod"/>
            </a:pPr>
            <a:r>
              <a:rPr lang="es-MX" dirty="0"/>
              <a:t>Mochón Morcillo Francisco (2008) Economía y Turismo. </a:t>
            </a:r>
            <a:r>
              <a:rPr lang="es-MX" dirty="0" smtClean="0"/>
              <a:t>Mc</a:t>
            </a:r>
            <a:r>
              <a:rPr lang="es-MX" dirty="0"/>
              <a:t>. Graw Hill. </a:t>
            </a:r>
            <a:r>
              <a:rPr lang="es-MX" dirty="0" smtClean="0"/>
              <a:t>México. </a:t>
            </a:r>
            <a:endParaRPr lang="es-MX" dirty="0"/>
          </a:p>
          <a:p>
            <a:pPr algn="just">
              <a:buFont typeface="+mj-lt"/>
              <a:buAutoNum type="arabicPeriod"/>
            </a:pPr>
            <a:r>
              <a:rPr lang="es-MX" dirty="0" err="1" smtClean="0"/>
              <a:t>Stiglitz</a:t>
            </a:r>
            <a:r>
              <a:rPr lang="es-MX" dirty="0" smtClean="0"/>
              <a:t> Joseph y E. </a:t>
            </a:r>
            <a:r>
              <a:rPr lang="es-MX" dirty="0" err="1" smtClean="0"/>
              <a:t>Walsh</a:t>
            </a:r>
            <a:r>
              <a:rPr lang="es-MX" dirty="0" smtClean="0"/>
              <a:t>, Carl. (2009) Microeconomía. Ariel Madrid, España.</a:t>
            </a:r>
          </a:p>
          <a:p>
            <a:pPr algn="just">
              <a:buFont typeface="+mj-lt"/>
              <a:buAutoNum type="arabicPeriod"/>
            </a:pPr>
            <a:endParaRPr lang="es-MX" dirty="0"/>
          </a:p>
          <a:p>
            <a:pPr marL="0" indent="0" algn="just">
              <a:buNone/>
            </a:pPr>
            <a:endParaRPr lang="es-MX" dirty="0"/>
          </a:p>
        </p:txBody>
      </p:sp>
    </p:spTree>
    <p:extLst>
      <p:ext uri="{BB962C8B-B14F-4D97-AF65-F5344CB8AC3E}">
        <p14:creationId xmlns:p14="http://schemas.microsoft.com/office/powerpoint/2010/main" val="39735219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ctrTitle"/>
          </p:nvPr>
        </p:nvSpPr>
        <p:spPr>
          <a:xfrm>
            <a:off x="971600" y="836712"/>
            <a:ext cx="7772400" cy="1736725"/>
          </a:xfrm>
        </p:spPr>
        <p:txBody>
          <a:bodyPr/>
          <a:lstStyle/>
          <a:p>
            <a:pPr algn="ctr"/>
            <a:r>
              <a:rPr lang="es-ES" altLang="es-MX" dirty="0" smtClean="0"/>
              <a:t>¿QUÉ SON LOS VALORES NOMINALES Y REALES?</a:t>
            </a:r>
            <a:endParaRPr lang="es-ES" altLang="es-MX"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2708920"/>
            <a:ext cx="6913563" cy="32332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459852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634082"/>
          </a:xfrm>
        </p:spPr>
        <p:txBody>
          <a:bodyPr>
            <a:normAutofit fontScale="90000"/>
          </a:bodyPr>
          <a:lstStyle/>
          <a:p>
            <a:r>
              <a:rPr lang="es-MX" dirty="0" smtClean="0"/>
              <a:t>Valor </a:t>
            </a:r>
            <a:r>
              <a:rPr lang="es-MX" dirty="0" smtClean="0"/>
              <a:t>nominal es …. </a:t>
            </a:r>
            <a:endParaRPr lang="es-MX"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840397312"/>
              </p:ext>
            </p:extLst>
          </p:nvPr>
        </p:nvGraphicFramePr>
        <p:xfrm>
          <a:off x="457200" y="1052736"/>
          <a:ext cx="8229600" cy="54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889324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850106"/>
          </a:xfrm>
        </p:spPr>
        <p:txBody>
          <a:bodyPr/>
          <a:lstStyle/>
          <a:p>
            <a:r>
              <a:rPr lang="es-MX" dirty="0" smtClean="0"/>
              <a:t>Valor </a:t>
            </a:r>
            <a:r>
              <a:rPr lang="es-MX" dirty="0" smtClean="0"/>
              <a:t>real  es …</a:t>
            </a:r>
            <a:endParaRPr lang="es-MX"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388598805"/>
              </p:ext>
            </p:extLst>
          </p:nvPr>
        </p:nvGraphicFramePr>
        <p:xfrm>
          <a:off x="457200" y="1124744"/>
          <a:ext cx="8229600" cy="5184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297087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Realiza un cuadro </a:t>
            </a:r>
            <a:r>
              <a:rPr lang="es-MX" dirty="0" smtClean="0"/>
              <a:t>comparativo entre el…</a:t>
            </a:r>
            <a:endParaRPr lang="es-MX"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109733073"/>
              </p:ext>
            </p:extLst>
          </p:nvPr>
        </p:nvGraphicFramePr>
        <p:xfrm>
          <a:off x="1259632" y="1916832"/>
          <a:ext cx="6264696" cy="3024336"/>
        </p:xfrm>
        <a:graphic>
          <a:graphicData uri="http://schemas.openxmlformats.org/drawingml/2006/table">
            <a:tbl>
              <a:tblPr firstRow="1" bandRow="1">
                <a:tableStyleId>{7DF18680-E054-41AD-8BC1-D1AEF772440D}</a:tableStyleId>
              </a:tblPr>
              <a:tblGrid>
                <a:gridCol w="3132348"/>
                <a:gridCol w="3132348"/>
              </a:tblGrid>
              <a:tr h="513504">
                <a:tc>
                  <a:txBody>
                    <a:bodyPr/>
                    <a:lstStyle/>
                    <a:p>
                      <a:r>
                        <a:rPr lang="es-MX" dirty="0" smtClean="0"/>
                        <a:t>Valor real</a:t>
                      </a:r>
                      <a:endParaRPr lang="es-MX" dirty="0"/>
                    </a:p>
                  </a:txBody>
                  <a:tcPr/>
                </a:tc>
                <a:tc>
                  <a:txBody>
                    <a:bodyPr/>
                    <a:lstStyle/>
                    <a:p>
                      <a:r>
                        <a:rPr lang="es-MX" dirty="0" smtClean="0"/>
                        <a:t>Valor nominal </a:t>
                      </a:r>
                      <a:endParaRPr lang="es-MX" dirty="0"/>
                    </a:p>
                  </a:txBody>
                  <a:tcPr/>
                </a:tc>
              </a:tr>
              <a:tr h="627708">
                <a:tc>
                  <a:txBody>
                    <a:bodyPr/>
                    <a:lstStyle/>
                    <a:p>
                      <a:endParaRPr lang="es-MX" dirty="0"/>
                    </a:p>
                  </a:txBody>
                  <a:tcPr/>
                </a:tc>
                <a:tc>
                  <a:txBody>
                    <a:bodyPr/>
                    <a:lstStyle/>
                    <a:p>
                      <a:endParaRPr lang="es-MX"/>
                    </a:p>
                  </a:txBody>
                  <a:tcPr/>
                </a:tc>
              </a:tr>
              <a:tr h="627708">
                <a:tc>
                  <a:txBody>
                    <a:bodyPr/>
                    <a:lstStyle/>
                    <a:p>
                      <a:endParaRPr lang="es-MX"/>
                    </a:p>
                  </a:txBody>
                  <a:tcPr/>
                </a:tc>
                <a:tc>
                  <a:txBody>
                    <a:bodyPr/>
                    <a:lstStyle/>
                    <a:p>
                      <a:endParaRPr lang="es-MX"/>
                    </a:p>
                  </a:txBody>
                  <a:tcPr/>
                </a:tc>
              </a:tr>
              <a:tr h="627708">
                <a:tc>
                  <a:txBody>
                    <a:bodyPr/>
                    <a:lstStyle/>
                    <a:p>
                      <a:endParaRPr lang="es-MX"/>
                    </a:p>
                  </a:txBody>
                  <a:tcPr/>
                </a:tc>
                <a:tc>
                  <a:txBody>
                    <a:bodyPr/>
                    <a:lstStyle/>
                    <a:p>
                      <a:endParaRPr lang="es-MX"/>
                    </a:p>
                  </a:txBody>
                  <a:tcPr/>
                </a:tc>
              </a:tr>
              <a:tr h="627708">
                <a:tc>
                  <a:txBody>
                    <a:bodyPr/>
                    <a:lstStyle/>
                    <a:p>
                      <a:endParaRPr lang="es-MX"/>
                    </a:p>
                  </a:txBody>
                  <a:tcPr/>
                </a:tc>
                <a:tc>
                  <a:txBody>
                    <a:bodyPr/>
                    <a:lstStyle/>
                    <a:p>
                      <a:endParaRPr lang="es-MX" dirty="0"/>
                    </a:p>
                  </a:txBody>
                  <a:tcPr/>
                </a:tc>
              </a:tr>
            </a:tbl>
          </a:graphicData>
        </a:graphic>
      </p:graphicFrame>
    </p:spTree>
    <p:extLst>
      <p:ext uri="{BB962C8B-B14F-4D97-AF65-F5344CB8AC3E}">
        <p14:creationId xmlns:p14="http://schemas.microsoft.com/office/powerpoint/2010/main" val="10690687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El producto y sus categorías</a:t>
            </a:r>
            <a:endParaRPr lang="es-MX"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1915369653"/>
              </p:ext>
            </p:extLst>
          </p:nvPr>
        </p:nvGraphicFramePr>
        <p:xfrm>
          <a:off x="457200" y="1340768"/>
          <a:ext cx="8229600"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988300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92696"/>
            <a:ext cx="4618856" cy="5688632"/>
          </a:xfrm>
        </p:spPr>
        <p:txBody>
          <a:bodyPr>
            <a:normAutofit/>
          </a:bodyPr>
          <a:lstStyle/>
          <a:p>
            <a:pPr algn="just"/>
            <a:r>
              <a:rPr lang="es-MX" dirty="0" smtClean="0"/>
              <a:t>De todos los conceptos de la macroeconomía, el indicador mas importante es  Producto Interno Bruto.</a:t>
            </a:r>
          </a:p>
          <a:p>
            <a:pPr algn="just"/>
            <a:endParaRPr lang="es-MX" dirty="0"/>
          </a:p>
          <a:p>
            <a:pPr algn="just"/>
            <a:r>
              <a:rPr lang="es-MX" dirty="0" smtClean="0"/>
              <a:t>El PIB muestra  un panorama general de la situación  de la </a:t>
            </a:r>
            <a:r>
              <a:rPr lang="es-MX" dirty="0" smtClean="0"/>
              <a:t>economía.</a:t>
            </a:r>
            <a:endParaRPr lang="es-MX"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0072" y="980728"/>
            <a:ext cx="3706813" cy="4680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93645490"/>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6667</TotalTime>
  <Words>1854</Words>
  <Application>Microsoft Office PowerPoint</Application>
  <PresentationFormat>Presentación en pantalla (4:3)</PresentationFormat>
  <Paragraphs>164</Paragraphs>
  <Slides>39</Slides>
  <Notes>0</Notes>
  <HiddenSlides>0</HiddenSlides>
  <MMClips>0</MMClips>
  <ScaleCrop>false</ScaleCrop>
  <HeadingPairs>
    <vt:vector size="4" baseType="variant">
      <vt:variant>
        <vt:lpstr>Tema</vt:lpstr>
      </vt:variant>
      <vt:variant>
        <vt:i4>1</vt:i4>
      </vt:variant>
      <vt:variant>
        <vt:lpstr>Títulos de diapositiva</vt:lpstr>
      </vt:variant>
      <vt:variant>
        <vt:i4>39</vt:i4>
      </vt:variant>
    </vt:vector>
  </HeadingPairs>
  <TitlesOfParts>
    <vt:vector size="40" baseType="lpstr">
      <vt:lpstr>Tema de Office</vt:lpstr>
      <vt:lpstr>Licenciatura en Turismo  Título: Medición de la actividad económica    Presenta: Erika Karla Torres Rivero </vt:lpstr>
      <vt:lpstr>Presentación </vt:lpstr>
      <vt:lpstr>Presentación de PowerPoint</vt:lpstr>
      <vt:lpstr>¿QUÉ SON LOS VALORES NOMINALES Y REALES?</vt:lpstr>
      <vt:lpstr>Valor nominal es …. </vt:lpstr>
      <vt:lpstr>Valor real  es …</vt:lpstr>
      <vt:lpstr>Realiza un cuadro comparativo entre el…</vt:lpstr>
      <vt:lpstr>El producto y sus categorías</vt:lpstr>
      <vt:lpstr>Presentación de PowerPoint</vt:lpstr>
      <vt:lpstr>Presentación de PowerPoint</vt:lpstr>
      <vt:lpstr>Ejemplos de PIB de otros países</vt:lpstr>
      <vt:lpstr>Presentación de PowerPoint</vt:lpstr>
      <vt:lpstr>Presentación de PowerPoint</vt:lpstr>
      <vt:lpstr>El PIB  se puede medir a través de los  tres sectores de la economía:</vt:lpstr>
      <vt:lpstr>Extractiva </vt:lpstr>
      <vt:lpstr>Transformación </vt:lpstr>
      <vt:lpstr>Servicio </vt:lpstr>
      <vt:lpstr>Presentación de PowerPoint</vt:lpstr>
      <vt:lpstr>Presentación de PowerPoint</vt:lpstr>
      <vt:lpstr>Presentación de PowerPoint</vt:lpstr>
      <vt:lpstr>Consumo Privado (C)</vt:lpstr>
      <vt:lpstr>Inversión Privada (I)</vt:lpstr>
      <vt:lpstr>El gasto público (G)</vt:lpstr>
      <vt:lpstr>Exportaciones Netas (XN)</vt:lpstr>
      <vt:lpstr>El PIB por el método de los costes</vt:lpstr>
      <vt:lpstr>Realizar un cuadro comparativo con los elementos mas representativos  de como se obtiene el PIB.</vt:lpstr>
      <vt:lpstr>Presentación de PowerPoint</vt:lpstr>
      <vt:lpstr>Presentación de PowerPoint</vt:lpstr>
      <vt:lpstr>Presentación de PowerPoint</vt:lpstr>
      <vt:lpstr>Ejercicio </vt:lpstr>
      <vt:lpstr>Presentación de PowerPoint</vt:lpstr>
      <vt:lpstr>Producto Nacional Bruto (PNB)</vt:lpstr>
      <vt:lpstr>Presentación de PowerPoint</vt:lpstr>
      <vt:lpstr>Producto Interno Neto</vt:lpstr>
      <vt:lpstr>Presentación de PowerPoint</vt:lpstr>
      <vt:lpstr>Producto Nacional Neto</vt:lpstr>
      <vt:lpstr>Presentación de PowerPoint</vt:lpstr>
      <vt:lpstr>Realizar un cuadro donde de establezcan los productos y sus formulas   </vt:lpstr>
      <vt:lpstr>Referencias </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ECONOMÍA</dc:title>
  <dc:creator>erika karla torres rivero</dc:creator>
  <cp:lastModifiedBy>Karla Torres</cp:lastModifiedBy>
  <cp:revision>95</cp:revision>
  <dcterms:created xsi:type="dcterms:W3CDTF">2016-08-10T05:45:04Z</dcterms:created>
  <dcterms:modified xsi:type="dcterms:W3CDTF">2017-10-19T23:26:03Z</dcterms:modified>
</cp:coreProperties>
</file>