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93" r:id="rId4"/>
    <p:sldId id="258" r:id="rId5"/>
    <p:sldId id="259" r:id="rId6"/>
    <p:sldId id="261" r:id="rId7"/>
    <p:sldId id="260" r:id="rId8"/>
    <p:sldId id="286" r:id="rId9"/>
    <p:sldId id="287" r:id="rId10"/>
    <p:sldId id="270" r:id="rId11"/>
    <p:sldId id="288" r:id="rId12"/>
    <p:sldId id="289" r:id="rId13"/>
    <p:sldId id="290" r:id="rId14"/>
    <p:sldId id="291" r:id="rId15"/>
    <p:sldId id="271" r:id="rId16"/>
    <p:sldId id="292" r:id="rId17"/>
    <p:sldId id="272" r:id="rId18"/>
    <p:sldId id="273" r:id="rId19"/>
    <p:sldId id="274" r:id="rId20"/>
    <p:sldId id="275" r:id="rId21"/>
    <p:sldId id="276" r:id="rId22"/>
    <p:sldId id="277" r:id="rId23"/>
    <p:sldId id="262" r:id="rId24"/>
    <p:sldId id="263" r:id="rId25"/>
    <p:sldId id="264" r:id="rId26"/>
    <p:sldId id="265" r:id="rId27"/>
    <p:sldId id="266" r:id="rId28"/>
    <p:sldId id="267" r:id="rId29"/>
    <p:sldId id="268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69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25"/>
    <p:restoredTop sz="92947"/>
  </p:normalViewPr>
  <p:slideViewPr>
    <p:cSldViewPr snapToGrid="0" snapToObjects="1" showGuides="1">
      <p:cViewPr varScale="1">
        <p:scale>
          <a:sx n="97" d="100"/>
          <a:sy n="97" d="100"/>
        </p:scale>
        <p:origin x="824" y="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31CA-4DD3-8144-9497-9D47087CE49F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77131-E16C-4649-AC40-DE1367AAF50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79864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31CA-4DD3-8144-9497-9D47087CE49F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77131-E16C-4649-AC40-DE1367AAF50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5065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31CA-4DD3-8144-9497-9D47087CE49F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77131-E16C-4649-AC40-DE1367AAF50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84698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31CA-4DD3-8144-9497-9D47087CE49F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77131-E16C-4649-AC40-DE1367AAF50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000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31CA-4DD3-8144-9497-9D47087CE49F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77131-E16C-4649-AC40-DE1367AAF50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1572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31CA-4DD3-8144-9497-9D47087CE49F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77131-E16C-4649-AC40-DE1367AAF50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08425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31CA-4DD3-8144-9497-9D47087CE49F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77131-E16C-4649-AC40-DE1367AAF50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47190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31CA-4DD3-8144-9497-9D47087CE49F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77131-E16C-4649-AC40-DE1367AAF50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36292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31CA-4DD3-8144-9497-9D47087CE49F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77131-E16C-4649-AC40-DE1367AAF50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74206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31CA-4DD3-8144-9497-9D47087CE49F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77131-E16C-4649-AC40-DE1367AAF50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71268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31CA-4DD3-8144-9497-9D47087CE49F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77131-E16C-4649-AC40-DE1367AAF50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75829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431CA-4DD3-8144-9497-9D47087CE49F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77131-E16C-4649-AC40-DE1367AAF50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8792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jp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jp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jp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jp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jp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jp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jp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jp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jp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jp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jp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jp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jp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646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58400" cy="566031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58400" cy="566031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051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66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325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799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017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281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801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342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58400" cy="566031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7411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765" y="-132523"/>
            <a:ext cx="12422184" cy="699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90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2601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66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455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6022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66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60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9484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06470" cy="675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484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939424" cy="6718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622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8250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085983" cy="6801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8972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1608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0728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6179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66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257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305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7902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872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3493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66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596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66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0405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083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66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0275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9190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37911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5486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283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900452" cy="669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7939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04604" cy="703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09855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66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2305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4846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56536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66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5352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7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78776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26513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6241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66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82089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085983" cy="6801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466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993217" cy="6749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01372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66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88358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83725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24242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085983" cy="6801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289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278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58400" cy="566031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075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557"/>
            <a:ext cx="12192000" cy="68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058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51026" cy="695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2328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Macintosh PowerPoint</Application>
  <PresentationFormat>Panorámica</PresentationFormat>
  <Paragraphs>0</Paragraphs>
  <Slides>53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53</vt:i4>
      </vt:variant>
    </vt:vector>
  </HeadingPairs>
  <TitlesOfParts>
    <vt:vector size="57" baseType="lpstr">
      <vt:lpstr>Calibri</vt:lpstr>
      <vt:lpstr>Calibri Light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Usuario de Microsoft Office</cp:lastModifiedBy>
  <cp:revision>2</cp:revision>
  <dcterms:created xsi:type="dcterms:W3CDTF">2017-10-19T23:09:47Z</dcterms:created>
  <dcterms:modified xsi:type="dcterms:W3CDTF">2017-10-19T23:30:06Z</dcterms:modified>
</cp:coreProperties>
</file>