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</p:sldIdLst>
  <p:sldSz cx="12192000" cy="685800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43"/>
    <p:restoredTop sz="92969"/>
  </p:normalViewPr>
  <p:slideViewPr>
    <p:cSldViewPr snapToGrid="0" snapToObjects="1" showGuides="1">
      <p:cViewPr varScale="1">
        <p:scale>
          <a:sx n="64" d="100"/>
          <a:sy n="64" d="100"/>
        </p:scale>
        <p:origin x="1144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presProps" Target="pres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viewProps" Target="viewProps.xml"/><Relationship Id="rId51" Type="http://schemas.openxmlformats.org/officeDocument/2006/relationships/theme" Target="theme/theme1.xml"/><Relationship Id="rId5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D987D-EA19-9A40-BAD7-E8BF71B37A32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2975E-9247-C44E-85CD-4CA9CAD489F4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83603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D987D-EA19-9A40-BAD7-E8BF71B37A32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2975E-9247-C44E-85CD-4CA9CAD489F4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8771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D987D-EA19-9A40-BAD7-E8BF71B37A32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2975E-9247-C44E-85CD-4CA9CAD489F4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7107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D987D-EA19-9A40-BAD7-E8BF71B37A32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2975E-9247-C44E-85CD-4CA9CAD489F4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55168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D987D-EA19-9A40-BAD7-E8BF71B37A32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2975E-9247-C44E-85CD-4CA9CAD489F4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90705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D987D-EA19-9A40-BAD7-E8BF71B37A32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2975E-9247-C44E-85CD-4CA9CAD489F4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31402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D987D-EA19-9A40-BAD7-E8BF71B37A32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2975E-9247-C44E-85CD-4CA9CAD489F4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95736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D987D-EA19-9A40-BAD7-E8BF71B37A32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2975E-9247-C44E-85CD-4CA9CAD489F4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1048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D987D-EA19-9A40-BAD7-E8BF71B37A32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2975E-9247-C44E-85CD-4CA9CAD489F4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37875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D987D-EA19-9A40-BAD7-E8BF71B37A32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2975E-9247-C44E-85CD-4CA9CAD489F4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11313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D987D-EA19-9A40-BAD7-E8BF71B37A32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2975E-9247-C44E-85CD-4CA9CAD489F4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05106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AD987D-EA19-9A40-BAD7-E8BF71B37A32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62975E-9247-C44E-85CD-4CA9CAD489F4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31486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j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jp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jp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jp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2.jp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3.jp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4.jp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5.jp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jp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7.jp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8.jp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9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0.jp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1.jp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2.jp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3.jp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4.jp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5.jp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6.jp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7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64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733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273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188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51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1926957" cy="6711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434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006470" cy="6756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453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86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81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66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839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1276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43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594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639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033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527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374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1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44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55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19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286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719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864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38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78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678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429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684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764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036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899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830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026348" cy="6767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909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959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8669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19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035" y="0"/>
            <a:ext cx="11767930" cy="6622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202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51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920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5208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17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556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810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083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744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706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80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0</Words>
  <Application>Microsoft Macintosh PowerPoint</Application>
  <PresentationFormat>Panorámica</PresentationFormat>
  <Paragraphs>0</Paragraphs>
  <Slides>47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47</vt:i4>
      </vt:variant>
    </vt:vector>
  </HeadingPairs>
  <TitlesOfParts>
    <vt:vector size="51" baseType="lpstr">
      <vt:lpstr>Calibri</vt:lpstr>
      <vt:lpstr>Calibri Light</vt:lpstr>
      <vt:lpstr>Arial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15.0022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Microsoft Office</dc:creator>
  <cp:lastModifiedBy>Usuario de Microsoft Office</cp:lastModifiedBy>
  <cp:revision>2</cp:revision>
  <dcterms:created xsi:type="dcterms:W3CDTF">2017-10-19T23:37:45Z</dcterms:created>
  <dcterms:modified xsi:type="dcterms:W3CDTF">2017-10-19T23:53:35Z</dcterms:modified>
</cp:coreProperties>
</file>