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6"/>
  </p:notesMasterIdLst>
  <p:sldIdLst>
    <p:sldId id="256" r:id="rId2"/>
    <p:sldId id="258" r:id="rId3"/>
    <p:sldId id="259" r:id="rId4"/>
    <p:sldId id="260" r:id="rId5"/>
    <p:sldId id="257" r:id="rId6"/>
    <p:sldId id="262" r:id="rId7"/>
    <p:sldId id="263" r:id="rId8"/>
    <p:sldId id="264" r:id="rId9"/>
    <p:sldId id="292" r:id="rId10"/>
    <p:sldId id="293" r:id="rId11"/>
    <p:sldId id="294" r:id="rId12"/>
    <p:sldId id="295" r:id="rId13"/>
    <p:sldId id="296" r:id="rId14"/>
    <p:sldId id="297" r:id="rId15"/>
    <p:sldId id="298" r:id="rId16"/>
    <p:sldId id="299" r:id="rId17"/>
    <p:sldId id="300" r:id="rId18"/>
    <p:sldId id="301" r:id="rId19"/>
    <p:sldId id="302" r:id="rId20"/>
    <p:sldId id="287" r:id="rId21"/>
    <p:sldId id="288" r:id="rId22"/>
    <p:sldId id="278" r:id="rId23"/>
    <p:sldId id="279" r:id="rId24"/>
    <p:sldId id="284" r:id="rId25"/>
    <p:sldId id="281" r:id="rId26"/>
    <p:sldId id="280" r:id="rId27"/>
    <p:sldId id="275" r:id="rId28"/>
    <p:sldId id="283" r:id="rId29"/>
    <p:sldId id="285" r:id="rId30"/>
    <p:sldId id="286" r:id="rId31"/>
    <p:sldId id="289" r:id="rId32"/>
    <p:sldId id="290" r:id="rId33"/>
    <p:sldId id="291" r:id="rId34"/>
    <p:sldId id="277" r:id="rId35"/>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57" userDrawn="1">
          <p15:clr>
            <a:srgbClr val="A4A3A4"/>
          </p15:clr>
        </p15:guide>
        <p15:guide id="2" pos="52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000000"/>
    <a:srgbClr val="82837D"/>
    <a:srgbClr val="404040"/>
    <a:srgbClr val="FFC000"/>
    <a:srgbClr val="FFFFFF"/>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24"/>
    <p:restoredTop sz="91458"/>
  </p:normalViewPr>
  <p:slideViewPr>
    <p:cSldViewPr snapToGrid="0" snapToObjects="1" showGuides="1">
      <p:cViewPr varScale="1">
        <p:scale>
          <a:sx n="64" d="100"/>
          <a:sy n="64" d="100"/>
        </p:scale>
        <p:origin x="96" y="726"/>
      </p:cViewPr>
      <p:guideLst>
        <p:guide orient="horz" pos="1457"/>
        <p:guide pos="5269"/>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9FCB67-017C-B341-B41F-F478BF61D104}" type="doc">
      <dgm:prSet loTypeId="urn:microsoft.com/office/officeart/2005/8/layout/hProcess4" loCatId="" qsTypeId="urn:microsoft.com/office/officeart/2005/8/quickstyle/simple4" qsCatId="simple" csTypeId="urn:microsoft.com/office/officeart/2005/8/colors/accent1_2" csCatId="accent1" phldr="1"/>
      <dgm:spPr/>
      <dgm:t>
        <a:bodyPr/>
        <a:lstStyle/>
        <a:p>
          <a:endParaRPr lang="es-ES_tradnl"/>
        </a:p>
      </dgm:t>
    </dgm:pt>
    <dgm:pt modelId="{A343E5A8-E5F5-A94C-B800-EB5272605ECE}">
      <dgm:prSet phldrT="[Texto]" custT="1"/>
      <dgm:spPr>
        <a:solidFill>
          <a:srgbClr val="FFC000"/>
        </a:solidFill>
        <a:ln>
          <a:noFill/>
        </a:ln>
      </dgm:spPr>
      <dgm:t>
        <a:bodyPr/>
        <a:lstStyle/>
        <a:p>
          <a:r>
            <a:rPr lang="es-ES_tradnl" sz="2800" b="0" i="0" dirty="0" smtClean="0">
              <a:latin typeface="Seravek ExtraLight" charset="0"/>
              <a:ea typeface="Seravek ExtraLight" charset="0"/>
              <a:cs typeface="Seravek ExtraLight" charset="0"/>
            </a:rPr>
            <a:t>1</a:t>
          </a:r>
          <a:endParaRPr lang="es-ES_tradnl" sz="2800" b="0" i="0" dirty="0">
            <a:latin typeface="Seravek ExtraLight" charset="0"/>
            <a:ea typeface="Seravek ExtraLight" charset="0"/>
            <a:cs typeface="Seravek ExtraLight" charset="0"/>
          </a:endParaRPr>
        </a:p>
      </dgm:t>
    </dgm:pt>
    <dgm:pt modelId="{5F3D7F5F-77FC-3E4A-9AA1-548647857065}" type="parTrans" cxnId="{04015198-68FB-3C4D-B0AC-253F8B9AFCF1}">
      <dgm:prSet/>
      <dgm:spPr/>
      <dgm:t>
        <a:bodyPr/>
        <a:lstStyle/>
        <a:p>
          <a:endParaRPr lang="es-ES_tradnl" sz="2800" b="0" i="0">
            <a:latin typeface="Seravek ExtraLight" charset="0"/>
            <a:ea typeface="Seravek ExtraLight" charset="0"/>
            <a:cs typeface="Seravek ExtraLight" charset="0"/>
          </a:endParaRPr>
        </a:p>
      </dgm:t>
    </dgm:pt>
    <dgm:pt modelId="{6D8380A8-1D07-9245-9377-A820D7F90503}" type="sibTrans" cxnId="{04015198-68FB-3C4D-B0AC-253F8B9AFCF1}">
      <dgm:prSet/>
      <dgm:spPr>
        <a:solidFill>
          <a:schemeClr val="tx1">
            <a:lumMod val="50000"/>
            <a:lumOff val="50000"/>
          </a:schemeClr>
        </a:solidFill>
        <a:ln>
          <a:noFill/>
        </a:ln>
      </dgm:spPr>
      <dgm:t>
        <a:bodyPr/>
        <a:lstStyle/>
        <a:p>
          <a:endParaRPr lang="es-ES_tradnl" sz="2800" b="0" i="0">
            <a:latin typeface="Seravek ExtraLight" charset="0"/>
            <a:ea typeface="Seravek ExtraLight" charset="0"/>
            <a:cs typeface="Seravek ExtraLight" charset="0"/>
          </a:endParaRPr>
        </a:p>
      </dgm:t>
    </dgm:pt>
    <dgm:pt modelId="{93872E8D-1FFC-044C-B32C-E65D94069B8B}">
      <dgm:prSet phldrT="[Texto]" custT="1"/>
      <dgm:spPr>
        <a:ln w="57150">
          <a:solidFill>
            <a:schemeClr val="tx1">
              <a:lumMod val="75000"/>
              <a:lumOff val="25000"/>
            </a:schemeClr>
          </a:solidFill>
        </a:ln>
      </dgm:spPr>
      <dgm:t>
        <a:bodyPr/>
        <a:lstStyle/>
        <a:p>
          <a:pPr marL="285750" lvl="1" indent="0" algn="l" defTabSz="1333500">
            <a:lnSpc>
              <a:spcPct val="90000"/>
            </a:lnSpc>
            <a:spcBef>
              <a:spcPct val="0"/>
            </a:spcBef>
            <a:spcAft>
              <a:spcPct val="15000"/>
            </a:spcAft>
            <a:buNone/>
          </a:pPr>
          <a:r>
            <a:rPr lang="es-MX" sz="2200" b="0" i="0" dirty="0" smtClean="0">
              <a:latin typeface="Seravek ExtraLight" charset="0"/>
              <a:ea typeface="Seravek ExtraLight" charset="0"/>
              <a:cs typeface="Seravek ExtraLight" charset="0"/>
            </a:rPr>
            <a:t>Introducción </a:t>
          </a:r>
          <a:endParaRPr lang="es-ES_tradnl" sz="2200" b="0" i="0" dirty="0">
            <a:latin typeface="Seravek ExtraLight" charset="0"/>
            <a:ea typeface="Seravek ExtraLight" charset="0"/>
            <a:cs typeface="Seravek ExtraLight" charset="0"/>
          </a:endParaRPr>
        </a:p>
      </dgm:t>
    </dgm:pt>
    <dgm:pt modelId="{F9736C49-A173-924C-A6FE-B27A0A7E827F}" type="parTrans" cxnId="{3B6C1174-6E3D-084F-9616-FAF4A403B85B}">
      <dgm:prSet/>
      <dgm:spPr/>
      <dgm:t>
        <a:bodyPr/>
        <a:lstStyle/>
        <a:p>
          <a:endParaRPr lang="es-ES_tradnl" sz="2800" b="0" i="0">
            <a:latin typeface="Seravek ExtraLight" charset="0"/>
            <a:ea typeface="Seravek ExtraLight" charset="0"/>
            <a:cs typeface="Seravek ExtraLight" charset="0"/>
          </a:endParaRPr>
        </a:p>
      </dgm:t>
    </dgm:pt>
    <dgm:pt modelId="{563BB89C-B133-7B4A-B6D7-08C5CC88695A}" type="sibTrans" cxnId="{3B6C1174-6E3D-084F-9616-FAF4A403B85B}">
      <dgm:prSet/>
      <dgm:spPr/>
      <dgm:t>
        <a:bodyPr/>
        <a:lstStyle/>
        <a:p>
          <a:endParaRPr lang="es-ES_tradnl" sz="2800" b="0" i="0">
            <a:latin typeface="Seravek ExtraLight" charset="0"/>
            <a:ea typeface="Seravek ExtraLight" charset="0"/>
            <a:cs typeface="Seravek ExtraLight" charset="0"/>
          </a:endParaRPr>
        </a:p>
      </dgm:t>
    </dgm:pt>
    <dgm:pt modelId="{E4747847-B574-FF4B-BB5B-0A49DD958D26}">
      <dgm:prSet phldrT="[Texto]" custT="1"/>
      <dgm:spPr>
        <a:ln w="57150">
          <a:solidFill>
            <a:schemeClr val="tx1">
              <a:lumMod val="75000"/>
              <a:lumOff val="25000"/>
            </a:schemeClr>
          </a:solidFill>
        </a:ln>
      </dgm:spPr>
      <dgm:t>
        <a:bodyPr/>
        <a:lstStyle/>
        <a:p>
          <a:pPr marL="285750" marR="0" lvl="1" indent="-285750" algn="l" defTabSz="1333500" rtl="0" eaLnBrk="1" fontAlgn="auto" latinLnBrk="0" hangingPunct="1">
            <a:lnSpc>
              <a:spcPct val="90000"/>
            </a:lnSpc>
            <a:spcBef>
              <a:spcPct val="0"/>
            </a:spcBef>
            <a:spcAft>
              <a:spcPct val="15000"/>
            </a:spcAft>
            <a:buClrTx/>
            <a:buSzTx/>
            <a:buFontTx/>
            <a:buNone/>
            <a:tabLst/>
            <a:defRPr/>
          </a:pPr>
          <a:endParaRPr lang="es-ES_tradnl" sz="2800" b="0" i="0" dirty="0">
            <a:latin typeface="Seravek ExtraLight" charset="0"/>
            <a:ea typeface="Seravek ExtraLight" charset="0"/>
            <a:cs typeface="Seravek ExtraLight" charset="0"/>
          </a:endParaRPr>
        </a:p>
      </dgm:t>
    </dgm:pt>
    <dgm:pt modelId="{90BB9CFA-B614-E04C-8AFD-132929919478}" type="parTrans" cxnId="{C68F1727-7B03-744D-9A6E-9372537C557C}">
      <dgm:prSet/>
      <dgm:spPr/>
      <dgm:t>
        <a:bodyPr/>
        <a:lstStyle/>
        <a:p>
          <a:endParaRPr lang="es-ES_tradnl" sz="2800" b="0" i="0">
            <a:latin typeface="Seravek ExtraLight" charset="0"/>
            <a:ea typeface="Seravek ExtraLight" charset="0"/>
            <a:cs typeface="Seravek ExtraLight" charset="0"/>
          </a:endParaRPr>
        </a:p>
      </dgm:t>
    </dgm:pt>
    <dgm:pt modelId="{A00E9029-DBCB-704D-B5DC-A776F9FFCE74}" type="sibTrans" cxnId="{C68F1727-7B03-744D-9A6E-9372537C557C}">
      <dgm:prSet/>
      <dgm:spPr/>
      <dgm:t>
        <a:bodyPr/>
        <a:lstStyle/>
        <a:p>
          <a:endParaRPr lang="es-ES_tradnl" sz="2800" b="0" i="0">
            <a:latin typeface="Seravek ExtraLight" charset="0"/>
            <a:ea typeface="Seravek ExtraLight" charset="0"/>
            <a:cs typeface="Seravek ExtraLight" charset="0"/>
          </a:endParaRPr>
        </a:p>
      </dgm:t>
    </dgm:pt>
    <dgm:pt modelId="{65570635-7F45-B44E-9221-BBE4C26D3E31}">
      <dgm:prSet phldrT="[Texto]" custT="1"/>
      <dgm:spPr>
        <a:solidFill>
          <a:srgbClr val="FFC000"/>
        </a:solidFill>
        <a:ln>
          <a:noFill/>
        </a:ln>
      </dgm:spPr>
      <dgm:t>
        <a:bodyPr/>
        <a:lstStyle/>
        <a:p>
          <a:r>
            <a:rPr lang="es-ES_tradnl" sz="2800" b="0" i="0" dirty="0" smtClean="0">
              <a:latin typeface="Seravek ExtraLight" charset="0"/>
              <a:ea typeface="Seravek ExtraLight" charset="0"/>
              <a:cs typeface="Seravek ExtraLight" charset="0"/>
            </a:rPr>
            <a:t>2</a:t>
          </a:r>
          <a:endParaRPr lang="es-ES_tradnl" sz="2800" b="0" i="0" dirty="0">
            <a:latin typeface="Seravek ExtraLight" charset="0"/>
            <a:ea typeface="Seravek ExtraLight" charset="0"/>
            <a:cs typeface="Seravek ExtraLight" charset="0"/>
          </a:endParaRPr>
        </a:p>
      </dgm:t>
    </dgm:pt>
    <dgm:pt modelId="{4CB2E25F-D8FB-1D4D-9C29-8AD63BEBB0AC}" type="parTrans" cxnId="{1C90EDA5-72C1-AA4B-B905-AEDBFC658BD7}">
      <dgm:prSet/>
      <dgm:spPr/>
      <dgm:t>
        <a:bodyPr/>
        <a:lstStyle/>
        <a:p>
          <a:endParaRPr lang="es-ES_tradnl" sz="2800" b="0" i="0">
            <a:latin typeface="Seravek ExtraLight" charset="0"/>
            <a:ea typeface="Seravek ExtraLight" charset="0"/>
            <a:cs typeface="Seravek ExtraLight" charset="0"/>
          </a:endParaRPr>
        </a:p>
      </dgm:t>
    </dgm:pt>
    <dgm:pt modelId="{90C211AA-132A-2840-9FB0-BDF78F0B2BEB}" type="sibTrans" cxnId="{1C90EDA5-72C1-AA4B-B905-AEDBFC658BD7}">
      <dgm:prSet/>
      <dgm:spPr>
        <a:solidFill>
          <a:schemeClr val="tx1">
            <a:lumMod val="50000"/>
            <a:lumOff val="50000"/>
          </a:schemeClr>
        </a:solidFill>
        <a:ln>
          <a:noFill/>
        </a:ln>
      </dgm:spPr>
      <dgm:t>
        <a:bodyPr/>
        <a:lstStyle/>
        <a:p>
          <a:endParaRPr lang="es-ES_tradnl" sz="2800" b="0" i="0">
            <a:latin typeface="Seravek ExtraLight" charset="0"/>
            <a:ea typeface="Seravek ExtraLight" charset="0"/>
            <a:cs typeface="Seravek ExtraLight" charset="0"/>
          </a:endParaRPr>
        </a:p>
      </dgm:t>
    </dgm:pt>
    <dgm:pt modelId="{2D3925DB-6554-E54C-B1A8-C87DDAD73366}">
      <dgm:prSet phldrT="[Texto]" custT="1"/>
      <dgm:spPr>
        <a:ln w="57150">
          <a:solidFill>
            <a:schemeClr val="tx1">
              <a:lumMod val="75000"/>
              <a:lumOff val="25000"/>
            </a:schemeClr>
          </a:solidFill>
        </a:ln>
      </dgm:spPr>
      <dgm:t>
        <a:bodyPr/>
        <a:lstStyle/>
        <a:p>
          <a:pPr marL="285750" lvl="1" indent="0" algn="l" defTabSz="1466850">
            <a:lnSpc>
              <a:spcPct val="90000"/>
            </a:lnSpc>
            <a:spcBef>
              <a:spcPct val="0"/>
            </a:spcBef>
            <a:spcAft>
              <a:spcPct val="15000"/>
            </a:spcAft>
            <a:buNone/>
          </a:pPr>
          <a:r>
            <a:rPr lang="es-ES_tradnl" sz="2200" b="0" i="0" dirty="0" smtClean="0">
              <a:latin typeface="Seravek ExtraLight" charset="0"/>
              <a:ea typeface="Seravek ExtraLight" charset="0"/>
              <a:cs typeface="Seravek ExtraLight" charset="0"/>
            </a:rPr>
            <a:t>Productos de la Redacción Técnica</a:t>
          </a:r>
          <a:endParaRPr lang="es-ES_tradnl" sz="2200" b="0" i="0" dirty="0">
            <a:latin typeface="Seravek ExtraLight" charset="0"/>
            <a:ea typeface="Seravek ExtraLight" charset="0"/>
            <a:cs typeface="Seravek ExtraLight" charset="0"/>
          </a:endParaRPr>
        </a:p>
      </dgm:t>
    </dgm:pt>
    <dgm:pt modelId="{BFF91EA8-D8C2-6C4A-A74E-D108C4A7953E}" type="parTrans" cxnId="{1425362C-8A85-8642-853B-34B7167F065D}">
      <dgm:prSet/>
      <dgm:spPr/>
      <dgm:t>
        <a:bodyPr/>
        <a:lstStyle/>
        <a:p>
          <a:endParaRPr lang="es-ES_tradnl" sz="2800" b="0" i="0">
            <a:latin typeface="Seravek ExtraLight" charset="0"/>
            <a:ea typeface="Seravek ExtraLight" charset="0"/>
            <a:cs typeface="Seravek ExtraLight" charset="0"/>
          </a:endParaRPr>
        </a:p>
      </dgm:t>
    </dgm:pt>
    <dgm:pt modelId="{4C70150D-85B2-BC4F-8698-39D7FDBDADA5}" type="sibTrans" cxnId="{1425362C-8A85-8642-853B-34B7167F065D}">
      <dgm:prSet/>
      <dgm:spPr/>
      <dgm:t>
        <a:bodyPr/>
        <a:lstStyle/>
        <a:p>
          <a:endParaRPr lang="es-ES_tradnl" sz="2800" b="0" i="0">
            <a:latin typeface="Seravek ExtraLight" charset="0"/>
            <a:ea typeface="Seravek ExtraLight" charset="0"/>
            <a:cs typeface="Seravek ExtraLight" charset="0"/>
          </a:endParaRPr>
        </a:p>
      </dgm:t>
    </dgm:pt>
    <dgm:pt modelId="{D64B03A3-81E7-AA4E-9B53-D199195295E5}">
      <dgm:prSet phldrT="[Texto]" custT="1"/>
      <dgm:spPr>
        <a:ln w="57150">
          <a:solidFill>
            <a:schemeClr val="tx1">
              <a:lumMod val="75000"/>
              <a:lumOff val="25000"/>
            </a:schemeClr>
          </a:solidFill>
        </a:ln>
      </dgm:spPr>
      <dgm:t>
        <a:bodyPr/>
        <a:lstStyle/>
        <a:p>
          <a:pPr marL="285750" marR="0" lvl="1" indent="-285750" algn="l" defTabSz="1466850" rtl="0" eaLnBrk="1" fontAlgn="auto" latinLnBrk="0" hangingPunct="1">
            <a:lnSpc>
              <a:spcPct val="90000"/>
            </a:lnSpc>
            <a:spcBef>
              <a:spcPct val="0"/>
            </a:spcBef>
            <a:spcAft>
              <a:spcPct val="15000"/>
            </a:spcAft>
            <a:buClrTx/>
            <a:buSzTx/>
            <a:buFontTx/>
            <a:buNone/>
            <a:tabLst/>
            <a:defRPr/>
          </a:pPr>
          <a:endParaRPr lang="es-ES_tradnl" sz="2800" b="0" i="0" dirty="0">
            <a:latin typeface="Seravek ExtraLight" charset="0"/>
            <a:ea typeface="Seravek ExtraLight" charset="0"/>
            <a:cs typeface="Seravek ExtraLight" charset="0"/>
          </a:endParaRPr>
        </a:p>
      </dgm:t>
    </dgm:pt>
    <dgm:pt modelId="{1A6E5CF8-C8E0-3D46-ABCA-FCBA1670D919}" type="parTrans" cxnId="{91D51019-4AA0-B343-A712-81A495CD0891}">
      <dgm:prSet/>
      <dgm:spPr/>
      <dgm:t>
        <a:bodyPr/>
        <a:lstStyle/>
        <a:p>
          <a:endParaRPr lang="es-ES_tradnl" sz="2800" b="0" i="0">
            <a:latin typeface="Seravek ExtraLight" charset="0"/>
            <a:ea typeface="Seravek ExtraLight" charset="0"/>
            <a:cs typeface="Seravek ExtraLight" charset="0"/>
          </a:endParaRPr>
        </a:p>
      </dgm:t>
    </dgm:pt>
    <dgm:pt modelId="{BF5D0019-7BD4-A94F-9292-6556524C1B54}" type="sibTrans" cxnId="{91D51019-4AA0-B343-A712-81A495CD0891}">
      <dgm:prSet/>
      <dgm:spPr/>
      <dgm:t>
        <a:bodyPr/>
        <a:lstStyle/>
        <a:p>
          <a:endParaRPr lang="es-ES_tradnl" sz="2800" b="0" i="0">
            <a:latin typeface="Seravek ExtraLight" charset="0"/>
            <a:ea typeface="Seravek ExtraLight" charset="0"/>
            <a:cs typeface="Seravek ExtraLight" charset="0"/>
          </a:endParaRPr>
        </a:p>
      </dgm:t>
    </dgm:pt>
    <dgm:pt modelId="{64E00828-DEC5-1441-A434-F49D6B4F04A1}">
      <dgm:prSet phldrT="[Texto]" custT="1"/>
      <dgm:spPr>
        <a:solidFill>
          <a:srgbClr val="FFC000"/>
        </a:solidFill>
        <a:ln>
          <a:noFill/>
        </a:ln>
      </dgm:spPr>
      <dgm:t>
        <a:bodyPr/>
        <a:lstStyle/>
        <a:p>
          <a:r>
            <a:rPr lang="es-ES_tradnl" sz="2800" b="0" i="0" dirty="0" smtClean="0">
              <a:latin typeface="Seravek ExtraLight" charset="0"/>
              <a:ea typeface="Seravek ExtraLight" charset="0"/>
              <a:cs typeface="Seravek ExtraLight" charset="0"/>
            </a:rPr>
            <a:t>3</a:t>
          </a:r>
          <a:endParaRPr lang="es-ES_tradnl" sz="2800" b="0" i="0" dirty="0">
            <a:latin typeface="Seravek ExtraLight" charset="0"/>
            <a:ea typeface="Seravek ExtraLight" charset="0"/>
            <a:cs typeface="Seravek ExtraLight" charset="0"/>
          </a:endParaRPr>
        </a:p>
      </dgm:t>
    </dgm:pt>
    <dgm:pt modelId="{71E17424-9561-0D48-8DCE-9D313050FB62}" type="parTrans" cxnId="{CF7FD770-9122-5944-8A3B-5630DFAF7C29}">
      <dgm:prSet/>
      <dgm:spPr/>
      <dgm:t>
        <a:bodyPr/>
        <a:lstStyle/>
        <a:p>
          <a:endParaRPr lang="es-ES_tradnl" sz="2800" b="0" i="0">
            <a:latin typeface="Seravek ExtraLight" charset="0"/>
            <a:ea typeface="Seravek ExtraLight" charset="0"/>
            <a:cs typeface="Seravek ExtraLight" charset="0"/>
          </a:endParaRPr>
        </a:p>
      </dgm:t>
    </dgm:pt>
    <dgm:pt modelId="{72335DAA-F16E-824D-B230-93A042277450}" type="sibTrans" cxnId="{CF7FD770-9122-5944-8A3B-5630DFAF7C29}">
      <dgm:prSet/>
      <dgm:spPr/>
      <dgm:t>
        <a:bodyPr/>
        <a:lstStyle/>
        <a:p>
          <a:endParaRPr lang="es-ES_tradnl" sz="2800" b="0" i="0">
            <a:latin typeface="Seravek ExtraLight" charset="0"/>
            <a:ea typeface="Seravek ExtraLight" charset="0"/>
            <a:cs typeface="Seravek ExtraLight" charset="0"/>
          </a:endParaRPr>
        </a:p>
      </dgm:t>
    </dgm:pt>
    <dgm:pt modelId="{9CBD0D5A-3ADC-E740-924F-AC079EDEDD4F}">
      <dgm:prSet phldrT="[Texto]" custT="1"/>
      <dgm:spPr>
        <a:ln w="38100">
          <a:solidFill>
            <a:schemeClr val="tx1">
              <a:lumMod val="75000"/>
              <a:lumOff val="25000"/>
            </a:schemeClr>
          </a:solidFill>
        </a:ln>
      </dgm:spPr>
      <dgm:t>
        <a:bodyPr/>
        <a:lstStyle/>
        <a:p>
          <a:pPr marL="228600" marR="0" lvl="1" indent="-228600" algn="l" defTabSz="1200150" rtl="0" eaLnBrk="1" fontAlgn="auto" latinLnBrk="0" hangingPunct="1">
            <a:lnSpc>
              <a:spcPct val="90000"/>
            </a:lnSpc>
            <a:spcBef>
              <a:spcPct val="0"/>
            </a:spcBef>
            <a:spcAft>
              <a:spcPct val="15000"/>
            </a:spcAft>
            <a:buClrTx/>
            <a:buSzTx/>
            <a:buFontTx/>
            <a:buNone/>
            <a:tabLst/>
            <a:defRPr/>
          </a:pPr>
          <a:r>
            <a:rPr lang="es-ES" sz="2500" b="0" i="0" dirty="0" smtClean="0">
              <a:latin typeface="Seravek ExtraLight" charset="0"/>
              <a:ea typeface="Seravek ExtraLight" charset="0"/>
              <a:cs typeface="Seravek ExtraLight" charset="0"/>
            </a:rPr>
            <a:t>Conclusiones</a:t>
          </a:r>
          <a:endParaRPr lang="es-ES_tradnl" sz="2500" b="0" i="0" dirty="0">
            <a:latin typeface="Seravek ExtraLight" charset="0"/>
            <a:ea typeface="Seravek ExtraLight" charset="0"/>
            <a:cs typeface="Seravek ExtraLight" charset="0"/>
          </a:endParaRPr>
        </a:p>
      </dgm:t>
    </dgm:pt>
    <dgm:pt modelId="{48213B1E-AAE6-8146-938D-480888353E63}" type="parTrans" cxnId="{EC43D43D-4629-E34D-B4E8-AA11871DD1E9}">
      <dgm:prSet/>
      <dgm:spPr/>
      <dgm:t>
        <a:bodyPr/>
        <a:lstStyle/>
        <a:p>
          <a:endParaRPr lang="es-ES_tradnl" sz="2800" b="0" i="0">
            <a:latin typeface="Seravek ExtraLight" charset="0"/>
            <a:ea typeface="Seravek ExtraLight" charset="0"/>
            <a:cs typeface="Seravek ExtraLight" charset="0"/>
          </a:endParaRPr>
        </a:p>
      </dgm:t>
    </dgm:pt>
    <dgm:pt modelId="{9AA12584-25A0-284E-98D2-AA90B78FD963}" type="sibTrans" cxnId="{EC43D43D-4629-E34D-B4E8-AA11871DD1E9}">
      <dgm:prSet/>
      <dgm:spPr/>
      <dgm:t>
        <a:bodyPr/>
        <a:lstStyle/>
        <a:p>
          <a:endParaRPr lang="es-ES_tradnl" sz="2800" b="0" i="0">
            <a:latin typeface="Seravek ExtraLight" charset="0"/>
            <a:ea typeface="Seravek ExtraLight" charset="0"/>
            <a:cs typeface="Seravek ExtraLight" charset="0"/>
          </a:endParaRPr>
        </a:p>
      </dgm:t>
    </dgm:pt>
    <dgm:pt modelId="{E742B905-0459-C646-9EB5-7B09123057FB}" type="pres">
      <dgm:prSet presAssocID="{379FCB67-017C-B341-B41F-F478BF61D104}" presName="Name0" presStyleCnt="0">
        <dgm:presLayoutVars>
          <dgm:dir/>
          <dgm:animLvl val="lvl"/>
          <dgm:resizeHandles val="exact"/>
        </dgm:presLayoutVars>
      </dgm:prSet>
      <dgm:spPr/>
      <dgm:t>
        <a:bodyPr/>
        <a:lstStyle/>
        <a:p>
          <a:endParaRPr lang="es-ES_tradnl"/>
        </a:p>
      </dgm:t>
    </dgm:pt>
    <dgm:pt modelId="{A5363958-254D-B045-B79E-A3A746BC16F2}" type="pres">
      <dgm:prSet presAssocID="{379FCB67-017C-B341-B41F-F478BF61D104}" presName="tSp" presStyleCnt="0"/>
      <dgm:spPr/>
    </dgm:pt>
    <dgm:pt modelId="{144DAFC5-6C60-E74B-AA1B-7CA81059A3AE}" type="pres">
      <dgm:prSet presAssocID="{379FCB67-017C-B341-B41F-F478BF61D104}" presName="bSp" presStyleCnt="0"/>
      <dgm:spPr/>
    </dgm:pt>
    <dgm:pt modelId="{9007F669-0CEA-9F4E-B90D-B7186B0A6B9B}" type="pres">
      <dgm:prSet presAssocID="{379FCB67-017C-B341-B41F-F478BF61D104}" presName="process" presStyleCnt="0"/>
      <dgm:spPr/>
    </dgm:pt>
    <dgm:pt modelId="{25E53F1C-3ECC-0541-8348-5C401F0E991F}" type="pres">
      <dgm:prSet presAssocID="{A343E5A8-E5F5-A94C-B800-EB5272605ECE}" presName="composite1" presStyleCnt="0"/>
      <dgm:spPr/>
    </dgm:pt>
    <dgm:pt modelId="{608418BE-C379-7949-9232-BCA238F3662D}" type="pres">
      <dgm:prSet presAssocID="{A343E5A8-E5F5-A94C-B800-EB5272605ECE}" presName="dummyNode1" presStyleLbl="node1" presStyleIdx="0" presStyleCnt="3"/>
      <dgm:spPr/>
    </dgm:pt>
    <dgm:pt modelId="{72E31520-5745-9943-B47A-6FA460931654}" type="pres">
      <dgm:prSet presAssocID="{A343E5A8-E5F5-A94C-B800-EB5272605ECE}" presName="childNode1" presStyleLbl="bgAcc1" presStyleIdx="0" presStyleCnt="3" custScaleX="114510" custScaleY="45322">
        <dgm:presLayoutVars>
          <dgm:bulletEnabled val="1"/>
        </dgm:presLayoutVars>
      </dgm:prSet>
      <dgm:spPr/>
      <dgm:t>
        <a:bodyPr/>
        <a:lstStyle/>
        <a:p>
          <a:endParaRPr lang="es-ES_tradnl"/>
        </a:p>
      </dgm:t>
    </dgm:pt>
    <dgm:pt modelId="{26E0184B-9814-D044-9A01-06B2FD9CFFFF}" type="pres">
      <dgm:prSet presAssocID="{A343E5A8-E5F5-A94C-B800-EB5272605ECE}" presName="childNode1tx" presStyleLbl="bgAcc1" presStyleIdx="0" presStyleCnt="3">
        <dgm:presLayoutVars>
          <dgm:bulletEnabled val="1"/>
        </dgm:presLayoutVars>
      </dgm:prSet>
      <dgm:spPr/>
      <dgm:t>
        <a:bodyPr/>
        <a:lstStyle/>
        <a:p>
          <a:endParaRPr lang="es-ES_tradnl"/>
        </a:p>
      </dgm:t>
    </dgm:pt>
    <dgm:pt modelId="{D47484C3-C17C-6A4C-A503-95BC6E99DFE3}" type="pres">
      <dgm:prSet presAssocID="{A343E5A8-E5F5-A94C-B800-EB5272605ECE}" presName="parentNode1" presStyleLbl="node1" presStyleIdx="0" presStyleCnt="3" custLinFactNeighborY="-42215">
        <dgm:presLayoutVars>
          <dgm:chMax val="1"/>
          <dgm:bulletEnabled val="1"/>
        </dgm:presLayoutVars>
      </dgm:prSet>
      <dgm:spPr/>
      <dgm:t>
        <a:bodyPr/>
        <a:lstStyle/>
        <a:p>
          <a:endParaRPr lang="es-ES_tradnl"/>
        </a:p>
      </dgm:t>
    </dgm:pt>
    <dgm:pt modelId="{CE3ABFDA-76DB-A54C-AD50-C46B89C4939C}" type="pres">
      <dgm:prSet presAssocID="{A343E5A8-E5F5-A94C-B800-EB5272605ECE}" presName="connSite1" presStyleCnt="0"/>
      <dgm:spPr/>
    </dgm:pt>
    <dgm:pt modelId="{4BFF44B8-9735-6B4C-973D-035E0E2AC7E8}" type="pres">
      <dgm:prSet presAssocID="{6D8380A8-1D07-9245-9377-A820D7F90503}" presName="Name9" presStyleLbl="sibTrans2D1" presStyleIdx="0" presStyleCnt="2"/>
      <dgm:spPr/>
      <dgm:t>
        <a:bodyPr/>
        <a:lstStyle/>
        <a:p>
          <a:endParaRPr lang="es-ES_tradnl"/>
        </a:p>
      </dgm:t>
    </dgm:pt>
    <dgm:pt modelId="{4C888687-C1F7-904D-8C73-CF0D94F0DCAC}" type="pres">
      <dgm:prSet presAssocID="{65570635-7F45-B44E-9221-BBE4C26D3E31}" presName="composite2" presStyleCnt="0"/>
      <dgm:spPr/>
    </dgm:pt>
    <dgm:pt modelId="{7656440C-E412-3744-A6E8-8B31C4390095}" type="pres">
      <dgm:prSet presAssocID="{65570635-7F45-B44E-9221-BBE4C26D3E31}" presName="dummyNode2" presStyleLbl="node1" presStyleIdx="0" presStyleCnt="3"/>
      <dgm:spPr/>
    </dgm:pt>
    <dgm:pt modelId="{52FF1AE5-FDE6-7B4A-88A8-71050E454301}" type="pres">
      <dgm:prSet presAssocID="{65570635-7F45-B44E-9221-BBE4C26D3E31}" presName="childNode2" presStyleLbl="bgAcc1" presStyleIdx="1" presStyleCnt="3" custScaleX="126691" custScaleY="73649">
        <dgm:presLayoutVars>
          <dgm:bulletEnabled val="1"/>
        </dgm:presLayoutVars>
      </dgm:prSet>
      <dgm:spPr/>
      <dgm:t>
        <a:bodyPr/>
        <a:lstStyle/>
        <a:p>
          <a:endParaRPr lang="es-ES_tradnl"/>
        </a:p>
      </dgm:t>
    </dgm:pt>
    <dgm:pt modelId="{EA18B8E8-7357-5043-B791-1CB608E86E4C}" type="pres">
      <dgm:prSet presAssocID="{65570635-7F45-B44E-9221-BBE4C26D3E31}" presName="childNode2tx" presStyleLbl="bgAcc1" presStyleIdx="1" presStyleCnt="3">
        <dgm:presLayoutVars>
          <dgm:bulletEnabled val="1"/>
        </dgm:presLayoutVars>
      </dgm:prSet>
      <dgm:spPr/>
      <dgm:t>
        <a:bodyPr/>
        <a:lstStyle/>
        <a:p>
          <a:endParaRPr lang="es-ES_tradnl"/>
        </a:p>
      </dgm:t>
    </dgm:pt>
    <dgm:pt modelId="{93DE7079-43B2-9C41-99A2-219777C730FD}" type="pres">
      <dgm:prSet presAssocID="{65570635-7F45-B44E-9221-BBE4C26D3E31}" presName="parentNode2" presStyleLbl="node1" presStyleIdx="1" presStyleCnt="3" custLinFactNeighborY="21835">
        <dgm:presLayoutVars>
          <dgm:chMax val="0"/>
          <dgm:bulletEnabled val="1"/>
        </dgm:presLayoutVars>
      </dgm:prSet>
      <dgm:spPr/>
      <dgm:t>
        <a:bodyPr/>
        <a:lstStyle/>
        <a:p>
          <a:endParaRPr lang="es-ES_tradnl"/>
        </a:p>
      </dgm:t>
    </dgm:pt>
    <dgm:pt modelId="{1360DFED-DF87-5142-9933-E5E9DDF2555D}" type="pres">
      <dgm:prSet presAssocID="{65570635-7F45-B44E-9221-BBE4C26D3E31}" presName="connSite2" presStyleCnt="0"/>
      <dgm:spPr/>
    </dgm:pt>
    <dgm:pt modelId="{A16543FF-F1DA-6143-950E-19CF23BCA018}" type="pres">
      <dgm:prSet presAssocID="{90C211AA-132A-2840-9FB0-BDF78F0B2BEB}" presName="Name18" presStyleLbl="sibTrans2D1" presStyleIdx="1" presStyleCnt="2"/>
      <dgm:spPr/>
      <dgm:t>
        <a:bodyPr/>
        <a:lstStyle/>
        <a:p>
          <a:endParaRPr lang="es-ES_tradnl"/>
        </a:p>
      </dgm:t>
    </dgm:pt>
    <dgm:pt modelId="{A3AD08BB-0922-AB40-941F-E6F0D2053ED9}" type="pres">
      <dgm:prSet presAssocID="{64E00828-DEC5-1441-A434-F49D6B4F04A1}" presName="composite1" presStyleCnt="0"/>
      <dgm:spPr/>
    </dgm:pt>
    <dgm:pt modelId="{641BCBDA-D970-1844-B1B9-9B07798908F9}" type="pres">
      <dgm:prSet presAssocID="{64E00828-DEC5-1441-A434-F49D6B4F04A1}" presName="dummyNode1" presStyleLbl="node1" presStyleIdx="1" presStyleCnt="3"/>
      <dgm:spPr/>
    </dgm:pt>
    <dgm:pt modelId="{26E2B428-A351-E643-AD48-F286718AD1C7}" type="pres">
      <dgm:prSet presAssocID="{64E00828-DEC5-1441-A434-F49D6B4F04A1}" presName="childNode1" presStyleLbl="bgAcc1" presStyleIdx="2" presStyleCnt="3" custScaleX="158009" custScaleY="78403" custLinFactNeighborY="1490">
        <dgm:presLayoutVars>
          <dgm:bulletEnabled val="1"/>
        </dgm:presLayoutVars>
      </dgm:prSet>
      <dgm:spPr/>
      <dgm:t>
        <a:bodyPr/>
        <a:lstStyle/>
        <a:p>
          <a:endParaRPr lang="es-ES_tradnl"/>
        </a:p>
      </dgm:t>
    </dgm:pt>
    <dgm:pt modelId="{542A6A2C-9F22-5A4F-A8D8-9CA77778BBD0}" type="pres">
      <dgm:prSet presAssocID="{64E00828-DEC5-1441-A434-F49D6B4F04A1}" presName="childNode1tx" presStyleLbl="bgAcc1" presStyleIdx="2" presStyleCnt="3">
        <dgm:presLayoutVars>
          <dgm:bulletEnabled val="1"/>
        </dgm:presLayoutVars>
      </dgm:prSet>
      <dgm:spPr/>
      <dgm:t>
        <a:bodyPr/>
        <a:lstStyle/>
        <a:p>
          <a:endParaRPr lang="es-ES_tradnl"/>
        </a:p>
      </dgm:t>
    </dgm:pt>
    <dgm:pt modelId="{2B705CFE-7355-7942-B44F-01C45B915F7C}" type="pres">
      <dgm:prSet presAssocID="{64E00828-DEC5-1441-A434-F49D6B4F04A1}" presName="parentNode1" presStyleLbl="node1" presStyleIdx="2" presStyleCnt="3" custLinFactNeighborX="6368" custLinFactNeighborY="-23291">
        <dgm:presLayoutVars>
          <dgm:chMax val="1"/>
          <dgm:bulletEnabled val="1"/>
        </dgm:presLayoutVars>
      </dgm:prSet>
      <dgm:spPr/>
      <dgm:t>
        <a:bodyPr/>
        <a:lstStyle/>
        <a:p>
          <a:endParaRPr lang="es-ES_tradnl"/>
        </a:p>
      </dgm:t>
    </dgm:pt>
    <dgm:pt modelId="{38CF3A17-8EE0-FE4A-8105-9788788F193A}" type="pres">
      <dgm:prSet presAssocID="{64E00828-DEC5-1441-A434-F49D6B4F04A1}" presName="connSite1" presStyleCnt="0"/>
      <dgm:spPr/>
    </dgm:pt>
  </dgm:ptLst>
  <dgm:cxnLst>
    <dgm:cxn modelId="{115E5723-5E38-3446-9F14-DAD1144B340C}" type="presOf" srcId="{D64B03A3-81E7-AA4E-9B53-D199195295E5}" destId="{52FF1AE5-FDE6-7B4A-88A8-71050E454301}" srcOrd="0" destOrd="1" presId="urn:microsoft.com/office/officeart/2005/8/layout/hProcess4"/>
    <dgm:cxn modelId="{D5DFA10A-155A-2149-A521-0D838D699675}" type="presOf" srcId="{E4747847-B574-FF4B-BB5B-0A49DD958D26}" destId="{72E31520-5745-9943-B47A-6FA460931654}" srcOrd="0" destOrd="1" presId="urn:microsoft.com/office/officeart/2005/8/layout/hProcess4"/>
    <dgm:cxn modelId="{5235D7C2-BA31-0848-8A25-6498AFA5EBE3}" type="presOf" srcId="{9CBD0D5A-3ADC-E740-924F-AC079EDEDD4F}" destId="{26E2B428-A351-E643-AD48-F286718AD1C7}" srcOrd="0" destOrd="0" presId="urn:microsoft.com/office/officeart/2005/8/layout/hProcess4"/>
    <dgm:cxn modelId="{356FAFE6-F83E-E44E-9D43-B935EAA8F787}" type="presOf" srcId="{2D3925DB-6554-E54C-B1A8-C87DDAD73366}" destId="{52FF1AE5-FDE6-7B4A-88A8-71050E454301}" srcOrd="0" destOrd="0" presId="urn:microsoft.com/office/officeart/2005/8/layout/hProcess4"/>
    <dgm:cxn modelId="{1425362C-8A85-8642-853B-34B7167F065D}" srcId="{65570635-7F45-B44E-9221-BBE4C26D3E31}" destId="{2D3925DB-6554-E54C-B1A8-C87DDAD73366}" srcOrd="0" destOrd="0" parTransId="{BFF91EA8-D8C2-6C4A-A74E-D108C4A7953E}" sibTransId="{4C70150D-85B2-BC4F-8698-39D7FDBDADA5}"/>
    <dgm:cxn modelId="{142AE020-CC68-6248-9761-906EBE31C4FB}" type="presOf" srcId="{A343E5A8-E5F5-A94C-B800-EB5272605ECE}" destId="{D47484C3-C17C-6A4C-A503-95BC6E99DFE3}" srcOrd="0" destOrd="0" presId="urn:microsoft.com/office/officeart/2005/8/layout/hProcess4"/>
    <dgm:cxn modelId="{5BC201DC-FD8A-5D48-9DF2-3E3CDE20AFC7}" type="presOf" srcId="{379FCB67-017C-B341-B41F-F478BF61D104}" destId="{E742B905-0459-C646-9EB5-7B09123057FB}" srcOrd="0" destOrd="0" presId="urn:microsoft.com/office/officeart/2005/8/layout/hProcess4"/>
    <dgm:cxn modelId="{CF7FD770-9122-5944-8A3B-5630DFAF7C29}" srcId="{379FCB67-017C-B341-B41F-F478BF61D104}" destId="{64E00828-DEC5-1441-A434-F49D6B4F04A1}" srcOrd="2" destOrd="0" parTransId="{71E17424-9561-0D48-8DCE-9D313050FB62}" sibTransId="{72335DAA-F16E-824D-B230-93A042277450}"/>
    <dgm:cxn modelId="{C68F1727-7B03-744D-9A6E-9372537C557C}" srcId="{A343E5A8-E5F5-A94C-B800-EB5272605ECE}" destId="{E4747847-B574-FF4B-BB5B-0A49DD958D26}" srcOrd="1" destOrd="0" parTransId="{90BB9CFA-B614-E04C-8AFD-132929919478}" sibTransId="{A00E9029-DBCB-704D-B5DC-A776F9FFCE74}"/>
    <dgm:cxn modelId="{9810B8D6-685A-8649-AA72-88263795ED1C}" type="presOf" srcId="{E4747847-B574-FF4B-BB5B-0A49DD958D26}" destId="{26E0184B-9814-D044-9A01-06B2FD9CFFFF}" srcOrd="1" destOrd="1" presId="urn:microsoft.com/office/officeart/2005/8/layout/hProcess4"/>
    <dgm:cxn modelId="{5B442110-211E-A649-B174-151F6DDA0488}" type="presOf" srcId="{64E00828-DEC5-1441-A434-F49D6B4F04A1}" destId="{2B705CFE-7355-7942-B44F-01C45B915F7C}" srcOrd="0" destOrd="0" presId="urn:microsoft.com/office/officeart/2005/8/layout/hProcess4"/>
    <dgm:cxn modelId="{91D51019-4AA0-B343-A712-81A495CD0891}" srcId="{65570635-7F45-B44E-9221-BBE4C26D3E31}" destId="{D64B03A3-81E7-AA4E-9B53-D199195295E5}" srcOrd="1" destOrd="0" parTransId="{1A6E5CF8-C8E0-3D46-ABCA-FCBA1670D919}" sibTransId="{BF5D0019-7BD4-A94F-9292-6556524C1B54}"/>
    <dgm:cxn modelId="{04015198-68FB-3C4D-B0AC-253F8B9AFCF1}" srcId="{379FCB67-017C-B341-B41F-F478BF61D104}" destId="{A343E5A8-E5F5-A94C-B800-EB5272605ECE}" srcOrd="0" destOrd="0" parTransId="{5F3D7F5F-77FC-3E4A-9AA1-548647857065}" sibTransId="{6D8380A8-1D07-9245-9377-A820D7F90503}"/>
    <dgm:cxn modelId="{F5584855-EE5F-AD40-90EF-0BEE2357C5DF}" type="presOf" srcId="{93872E8D-1FFC-044C-B32C-E65D94069B8B}" destId="{26E0184B-9814-D044-9A01-06B2FD9CFFFF}" srcOrd="1" destOrd="0" presId="urn:microsoft.com/office/officeart/2005/8/layout/hProcess4"/>
    <dgm:cxn modelId="{3B6C1174-6E3D-084F-9616-FAF4A403B85B}" srcId="{A343E5A8-E5F5-A94C-B800-EB5272605ECE}" destId="{93872E8D-1FFC-044C-B32C-E65D94069B8B}" srcOrd="0" destOrd="0" parTransId="{F9736C49-A173-924C-A6FE-B27A0A7E827F}" sibTransId="{563BB89C-B133-7B4A-B6D7-08C5CC88695A}"/>
    <dgm:cxn modelId="{EC88C4F6-1577-B144-A87C-CA9F8B5D4B9F}" type="presOf" srcId="{D64B03A3-81E7-AA4E-9B53-D199195295E5}" destId="{EA18B8E8-7357-5043-B791-1CB608E86E4C}" srcOrd="1" destOrd="1" presId="urn:microsoft.com/office/officeart/2005/8/layout/hProcess4"/>
    <dgm:cxn modelId="{A87A4B89-5648-3E47-ABBE-FA7A14AB6215}" type="presOf" srcId="{65570635-7F45-B44E-9221-BBE4C26D3E31}" destId="{93DE7079-43B2-9C41-99A2-219777C730FD}" srcOrd="0" destOrd="0" presId="urn:microsoft.com/office/officeart/2005/8/layout/hProcess4"/>
    <dgm:cxn modelId="{BBC7DCEF-2D9B-C540-AB62-228CE8C01C38}" type="presOf" srcId="{2D3925DB-6554-E54C-B1A8-C87DDAD73366}" destId="{EA18B8E8-7357-5043-B791-1CB608E86E4C}" srcOrd="1" destOrd="0" presId="urn:microsoft.com/office/officeart/2005/8/layout/hProcess4"/>
    <dgm:cxn modelId="{5FE6E57D-7D94-7D45-AA7C-49663DB2788C}" type="presOf" srcId="{6D8380A8-1D07-9245-9377-A820D7F90503}" destId="{4BFF44B8-9735-6B4C-973D-035E0E2AC7E8}" srcOrd="0" destOrd="0" presId="urn:microsoft.com/office/officeart/2005/8/layout/hProcess4"/>
    <dgm:cxn modelId="{187AB945-C408-4645-A783-0CDAB44388A9}" type="presOf" srcId="{90C211AA-132A-2840-9FB0-BDF78F0B2BEB}" destId="{A16543FF-F1DA-6143-950E-19CF23BCA018}" srcOrd="0" destOrd="0" presId="urn:microsoft.com/office/officeart/2005/8/layout/hProcess4"/>
    <dgm:cxn modelId="{1C90EDA5-72C1-AA4B-B905-AEDBFC658BD7}" srcId="{379FCB67-017C-B341-B41F-F478BF61D104}" destId="{65570635-7F45-B44E-9221-BBE4C26D3E31}" srcOrd="1" destOrd="0" parTransId="{4CB2E25F-D8FB-1D4D-9C29-8AD63BEBB0AC}" sibTransId="{90C211AA-132A-2840-9FB0-BDF78F0B2BEB}"/>
    <dgm:cxn modelId="{C83E5FA6-6BCB-8641-8924-5A809355ACC9}" type="presOf" srcId="{93872E8D-1FFC-044C-B32C-E65D94069B8B}" destId="{72E31520-5745-9943-B47A-6FA460931654}" srcOrd="0" destOrd="0" presId="urn:microsoft.com/office/officeart/2005/8/layout/hProcess4"/>
    <dgm:cxn modelId="{EC43D43D-4629-E34D-B4E8-AA11871DD1E9}" srcId="{64E00828-DEC5-1441-A434-F49D6B4F04A1}" destId="{9CBD0D5A-3ADC-E740-924F-AC079EDEDD4F}" srcOrd="0" destOrd="0" parTransId="{48213B1E-AAE6-8146-938D-480888353E63}" sibTransId="{9AA12584-25A0-284E-98D2-AA90B78FD963}"/>
    <dgm:cxn modelId="{55A10F71-4ADD-B34D-B41A-717A4D3CB1B1}" type="presOf" srcId="{9CBD0D5A-3ADC-E740-924F-AC079EDEDD4F}" destId="{542A6A2C-9F22-5A4F-A8D8-9CA77778BBD0}" srcOrd="1" destOrd="0" presId="urn:microsoft.com/office/officeart/2005/8/layout/hProcess4"/>
    <dgm:cxn modelId="{F14D2F29-3EAA-2046-BD44-798BF20DD6E1}" type="presParOf" srcId="{E742B905-0459-C646-9EB5-7B09123057FB}" destId="{A5363958-254D-B045-B79E-A3A746BC16F2}" srcOrd="0" destOrd="0" presId="urn:microsoft.com/office/officeart/2005/8/layout/hProcess4"/>
    <dgm:cxn modelId="{B7501519-0C68-F34B-9E06-A54FBE543E00}" type="presParOf" srcId="{E742B905-0459-C646-9EB5-7B09123057FB}" destId="{144DAFC5-6C60-E74B-AA1B-7CA81059A3AE}" srcOrd="1" destOrd="0" presId="urn:microsoft.com/office/officeart/2005/8/layout/hProcess4"/>
    <dgm:cxn modelId="{7611345A-48E3-9244-8D08-A22E77BBEF01}" type="presParOf" srcId="{E742B905-0459-C646-9EB5-7B09123057FB}" destId="{9007F669-0CEA-9F4E-B90D-B7186B0A6B9B}" srcOrd="2" destOrd="0" presId="urn:microsoft.com/office/officeart/2005/8/layout/hProcess4"/>
    <dgm:cxn modelId="{E6A1E526-D174-5349-A5FE-5AA126C25973}" type="presParOf" srcId="{9007F669-0CEA-9F4E-B90D-B7186B0A6B9B}" destId="{25E53F1C-3ECC-0541-8348-5C401F0E991F}" srcOrd="0" destOrd="0" presId="urn:microsoft.com/office/officeart/2005/8/layout/hProcess4"/>
    <dgm:cxn modelId="{CAEE45E3-8CF6-6040-A02D-607FAE0E4ACB}" type="presParOf" srcId="{25E53F1C-3ECC-0541-8348-5C401F0E991F}" destId="{608418BE-C379-7949-9232-BCA238F3662D}" srcOrd="0" destOrd="0" presId="urn:microsoft.com/office/officeart/2005/8/layout/hProcess4"/>
    <dgm:cxn modelId="{BEF5151A-3E17-F441-A287-E3ED4937DF1E}" type="presParOf" srcId="{25E53F1C-3ECC-0541-8348-5C401F0E991F}" destId="{72E31520-5745-9943-B47A-6FA460931654}" srcOrd="1" destOrd="0" presId="urn:microsoft.com/office/officeart/2005/8/layout/hProcess4"/>
    <dgm:cxn modelId="{2C800F74-F4DE-4F40-B335-E140E32124D9}" type="presParOf" srcId="{25E53F1C-3ECC-0541-8348-5C401F0E991F}" destId="{26E0184B-9814-D044-9A01-06B2FD9CFFFF}" srcOrd="2" destOrd="0" presId="urn:microsoft.com/office/officeart/2005/8/layout/hProcess4"/>
    <dgm:cxn modelId="{C87DD848-69DB-8341-B86D-7E2CD0818642}" type="presParOf" srcId="{25E53F1C-3ECC-0541-8348-5C401F0E991F}" destId="{D47484C3-C17C-6A4C-A503-95BC6E99DFE3}" srcOrd="3" destOrd="0" presId="urn:microsoft.com/office/officeart/2005/8/layout/hProcess4"/>
    <dgm:cxn modelId="{3CBE3B21-25CB-BB45-B011-3F6FA424AB9D}" type="presParOf" srcId="{25E53F1C-3ECC-0541-8348-5C401F0E991F}" destId="{CE3ABFDA-76DB-A54C-AD50-C46B89C4939C}" srcOrd="4" destOrd="0" presId="urn:microsoft.com/office/officeart/2005/8/layout/hProcess4"/>
    <dgm:cxn modelId="{14139407-28E4-014B-B37F-316AFC56828D}" type="presParOf" srcId="{9007F669-0CEA-9F4E-B90D-B7186B0A6B9B}" destId="{4BFF44B8-9735-6B4C-973D-035E0E2AC7E8}" srcOrd="1" destOrd="0" presId="urn:microsoft.com/office/officeart/2005/8/layout/hProcess4"/>
    <dgm:cxn modelId="{F2464CF0-C663-9647-A906-9C98F5B0F4BA}" type="presParOf" srcId="{9007F669-0CEA-9F4E-B90D-B7186B0A6B9B}" destId="{4C888687-C1F7-904D-8C73-CF0D94F0DCAC}" srcOrd="2" destOrd="0" presId="urn:microsoft.com/office/officeart/2005/8/layout/hProcess4"/>
    <dgm:cxn modelId="{FE4EFB2F-C138-FA4F-84AA-34618C64F901}" type="presParOf" srcId="{4C888687-C1F7-904D-8C73-CF0D94F0DCAC}" destId="{7656440C-E412-3744-A6E8-8B31C4390095}" srcOrd="0" destOrd="0" presId="urn:microsoft.com/office/officeart/2005/8/layout/hProcess4"/>
    <dgm:cxn modelId="{10DFEB8A-185C-9247-A399-FF5D896185BE}" type="presParOf" srcId="{4C888687-C1F7-904D-8C73-CF0D94F0DCAC}" destId="{52FF1AE5-FDE6-7B4A-88A8-71050E454301}" srcOrd="1" destOrd="0" presId="urn:microsoft.com/office/officeart/2005/8/layout/hProcess4"/>
    <dgm:cxn modelId="{C9103E44-5737-4E44-90B5-5311DDB3983B}" type="presParOf" srcId="{4C888687-C1F7-904D-8C73-CF0D94F0DCAC}" destId="{EA18B8E8-7357-5043-B791-1CB608E86E4C}" srcOrd="2" destOrd="0" presId="urn:microsoft.com/office/officeart/2005/8/layout/hProcess4"/>
    <dgm:cxn modelId="{F8630A73-E708-5341-A694-F0CC04003B35}" type="presParOf" srcId="{4C888687-C1F7-904D-8C73-CF0D94F0DCAC}" destId="{93DE7079-43B2-9C41-99A2-219777C730FD}" srcOrd="3" destOrd="0" presId="urn:microsoft.com/office/officeart/2005/8/layout/hProcess4"/>
    <dgm:cxn modelId="{938B3471-CCDA-8849-937F-8111D2E55792}" type="presParOf" srcId="{4C888687-C1F7-904D-8C73-CF0D94F0DCAC}" destId="{1360DFED-DF87-5142-9933-E5E9DDF2555D}" srcOrd="4" destOrd="0" presId="urn:microsoft.com/office/officeart/2005/8/layout/hProcess4"/>
    <dgm:cxn modelId="{2A2E464B-93A9-A74E-9510-B7A8FA605A2D}" type="presParOf" srcId="{9007F669-0CEA-9F4E-B90D-B7186B0A6B9B}" destId="{A16543FF-F1DA-6143-950E-19CF23BCA018}" srcOrd="3" destOrd="0" presId="urn:microsoft.com/office/officeart/2005/8/layout/hProcess4"/>
    <dgm:cxn modelId="{FF155018-0E24-4B46-BBEB-7F62A6CE6BE2}" type="presParOf" srcId="{9007F669-0CEA-9F4E-B90D-B7186B0A6B9B}" destId="{A3AD08BB-0922-AB40-941F-E6F0D2053ED9}" srcOrd="4" destOrd="0" presId="urn:microsoft.com/office/officeart/2005/8/layout/hProcess4"/>
    <dgm:cxn modelId="{BB96ED36-A258-2A4D-9A88-32CA4A11269D}" type="presParOf" srcId="{A3AD08BB-0922-AB40-941F-E6F0D2053ED9}" destId="{641BCBDA-D970-1844-B1B9-9B07798908F9}" srcOrd="0" destOrd="0" presId="urn:microsoft.com/office/officeart/2005/8/layout/hProcess4"/>
    <dgm:cxn modelId="{5B7C5B23-2F8D-3442-8CC8-3348E20C9789}" type="presParOf" srcId="{A3AD08BB-0922-AB40-941F-E6F0D2053ED9}" destId="{26E2B428-A351-E643-AD48-F286718AD1C7}" srcOrd="1" destOrd="0" presId="urn:microsoft.com/office/officeart/2005/8/layout/hProcess4"/>
    <dgm:cxn modelId="{2329B145-9469-EC42-8A57-6827E80B96C1}" type="presParOf" srcId="{A3AD08BB-0922-AB40-941F-E6F0D2053ED9}" destId="{542A6A2C-9F22-5A4F-A8D8-9CA77778BBD0}" srcOrd="2" destOrd="0" presId="urn:microsoft.com/office/officeart/2005/8/layout/hProcess4"/>
    <dgm:cxn modelId="{A553BC4C-66C9-CF46-85FE-78B6C6646B48}" type="presParOf" srcId="{A3AD08BB-0922-AB40-941F-E6F0D2053ED9}" destId="{2B705CFE-7355-7942-B44F-01C45B915F7C}" srcOrd="3" destOrd="0" presId="urn:microsoft.com/office/officeart/2005/8/layout/hProcess4"/>
    <dgm:cxn modelId="{DCB8A9DC-D747-744D-A37A-32E78F2229EF}" type="presParOf" srcId="{A3AD08BB-0922-AB40-941F-E6F0D2053ED9}" destId="{38CF3A17-8EE0-FE4A-8105-9788788F193A}"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31520-5745-9943-B47A-6FA460931654}">
      <dsp:nvSpPr>
        <dsp:cNvPr id="0" name=""/>
        <dsp:cNvSpPr/>
      </dsp:nvSpPr>
      <dsp:spPr>
        <a:xfrm>
          <a:off x="3052" y="1987865"/>
          <a:ext cx="2764395" cy="902421"/>
        </a:xfrm>
        <a:prstGeom prst="roundRect">
          <a:avLst>
            <a:gd name="adj" fmla="val 10000"/>
          </a:avLst>
        </a:prstGeom>
        <a:solidFill>
          <a:schemeClr val="lt1">
            <a:alpha val="90000"/>
            <a:hueOff val="0"/>
            <a:satOff val="0"/>
            <a:lumOff val="0"/>
            <a:alphaOff val="0"/>
          </a:schemeClr>
        </a:solidFill>
        <a:ln w="57150" cap="flat" cmpd="sng" algn="ctr">
          <a:solidFill>
            <a:schemeClr val="tx1">
              <a:lumMod val="75000"/>
              <a:lumOff val="2500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85750" lvl="1" indent="0" algn="l" defTabSz="1333500">
            <a:lnSpc>
              <a:spcPct val="90000"/>
            </a:lnSpc>
            <a:spcBef>
              <a:spcPct val="0"/>
            </a:spcBef>
            <a:spcAft>
              <a:spcPct val="15000"/>
            </a:spcAft>
            <a:buChar char="••"/>
          </a:pPr>
          <a:r>
            <a:rPr lang="es-MX" sz="2200" b="0" i="0" kern="1200" dirty="0" smtClean="0">
              <a:latin typeface="Seravek ExtraLight" charset="0"/>
              <a:ea typeface="Seravek ExtraLight" charset="0"/>
              <a:cs typeface="Seravek ExtraLight" charset="0"/>
            </a:rPr>
            <a:t>Introducción </a:t>
          </a:r>
          <a:endParaRPr lang="es-ES_tradnl" sz="2200" b="0" i="0" kern="1200" dirty="0">
            <a:latin typeface="Seravek ExtraLight" charset="0"/>
            <a:ea typeface="Seravek ExtraLight" charset="0"/>
            <a:cs typeface="Seravek ExtraLight" charset="0"/>
          </a:endParaRPr>
        </a:p>
        <a:p>
          <a:pPr marL="285750" marR="0" lvl="1" indent="-285750" algn="l" defTabSz="1333500" rtl="0" eaLnBrk="1" fontAlgn="auto" latinLnBrk="0" hangingPunct="1">
            <a:lnSpc>
              <a:spcPct val="90000"/>
            </a:lnSpc>
            <a:spcBef>
              <a:spcPct val="0"/>
            </a:spcBef>
            <a:spcAft>
              <a:spcPct val="15000"/>
            </a:spcAft>
            <a:buClrTx/>
            <a:buSzTx/>
            <a:buFontTx/>
            <a:buChar char="••"/>
            <a:tabLst/>
            <a:defRPr/>
          </a:pPr>
          <a:endParaRPr lang="es-ES_tradnl" sz="2800" b="0" i="0" kern="1200" dirty="0">
            <a:latin typeface="Seravek ExtraLight" charset="0"/>
            <a:ea typeface="Seravek ExtraLight" charset="0"/>
            <a:cs typeface="Seravek ExtraLight" charset="0"/>
          </a:endParaRPr>
        </a:p>
      </dsp:txBody>
      <dsp:txXfrm>
        <a:off x="23819" y="2008632"/>
        <a:ext cx="2722861" cy="667511"/>
      </dsp:txXfrm>
    </dsp:sp>
    <dsp:sp modelId="{4BFF44B8-9735-6B4C-973D-035E0E2AC7E8}">
      <dsp:nvSpPr>
        <dsp:cNvPr id="0" name=""/>
        <dsp:cNvSpPr/>
      </dsp:nvSpPr>
      <dsp:spPr>
        <a:xfrm>
          <a:off x="1584653" y="1398438"/>
          <a:ext cx="3129836" cy="3129836"/>
        </a:xfrm>
        <a:prstGeom prst="leftCircularArrow">
          <a:avLst>
            <a:gd name="adj1" fmla="val 2968"/>
            <a:gd name="adj2" fmla="val 363680"/>
            <a:gd name="adj3" fmla="val 2622023"/>
            <a:gd name="adj4" fmla="val 9507321"/>
            <a:gd name="adj5" fmla="val 3463"/>
          </a:avLst>
        </a:prstGeom>
        <a:solidFill>
          <a:schemeClr val="tx1">
            <a:lumMod val="50000"/>
            <a:lumOff val="50000"/>
          </a:schemeClr>
        </a:solidFill>
        <a:ln>
          <a:noFill/>
        </a:ln>
        <a:effectLst/>
      </dsp:spPr>
      <dsp:style>
        <a:lnRef idx="0">
          <a:scrgbClr r="0" g="0" b="0"/>
        </a:lnRef>
        <a:fillRef idx="3">
          <a:scrgbClr r="0" g="0" b="0"/>
        </a:fillRef>
        <a:effectRef idx="2">
          <a:scrgbClr r="0" g="0" b="0"/>
        </a:effectRef>
        <a:fontRef idx="minor">
          <a:schemeClr val="lt1"/>
        </a:fontRef>
      </dsp:style>
    </dsp:sp>
    <dsp:sp modelId="{D47484C3-C17C-6A4C-A503-95BC6E99DFE3}">
      <dsp:nvSpPr>
        <dsp:cNvPr id="0" name=""/>
        <dsp:cNvSpPr/>
      </dsp:nvSpPr>
      <dsp:spPr>
        <a:xfrm>
          <a:off x="714664" y="2647733"/>
          <a:ext cx="2145873" cy="853343"/>
        </a:xfrm>
        <a:prstGeom prst="roundRect">
          <a:avLst>
            <a:gd name="adj" fmla="val 10000"/>
          </a:avLst>
        </a:prstGeom>
        <a:solidFill>
          <a:srgbClr val="FFC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s-ES_tradnl" sz="2800" b="0" i="0" kern="1200" dirty="0" smtClean="0">
              <a:latin typeface="Seravek ExtraLight" charset="0"/>
              <a:ea typeface="Seravek ExtraLight" charset="0"/>
              <a:cs typeface="Seravek ExtraLight" charset="0"/>
            </a:rPr>
            <a:t>1</a:t>
          </a:r>
          <a:endParaRPr lang="es-ES_tradnl" sz="2800" b="0" i="0" kern="1200" dirty="0">
            <a:latin typeface="Seravek ExtraLight" charset="0"/>
            <a:ea typeface="Seravek ExtraLight" charset="0"/>
            <a:cs typeface="Seravek ExtraLight" charset="0"/>
          </a:endParaRPr>
        </a:p>
      </dsp:txBody>
      <dsp:txXfrm>
        <a:off x="739658" y="2672727"/>
        <a:ext cx="2095885" cy="803355"/>
      </dsp:txXfrm>
    </dsp:sp>
    <dsp:sp modelId="{52FF1AE5-FDE6-7B4A-88A8-71050E454301}">
      <dsp:nvSpPr>
        <dsp:cNvPr id="0" name=""/>
        <dsp:cNvSpPr/>
      </dsp:nvSpPr>
      <dsp:spPr>
        <a:xfrm>
          <a:off x="3302920" y="1705851"/>
          <a:ext cx="3058457" cy="1466450"/>
        </a:xfrm>
        <a:prstGeom prst="roundRect">
          <a:avLst>
            <a:gd name="adj" fmla="val 10000"/>
          </a:avLst>
        </a:prstGeom>
        <a:solidFill>
          <a:schemeClr val="lt1">
            <a:alpha val="90000"/>
            <a:hueOff val="0"/>
            <a:satOff val="0"/>
            <a:lumOff val="0"/>
            <a:alphaOff val="0"/>
          </a:schemeClr>
        </a:solidFill>
        <a:ln w="57150" cap="flat" cmpd="sng" algn="ctr">
          <a:solidFill>
            <a:schemeClr val="tx1">
              <a:lumMod val="75000"/>
              <a:lumOff val="2500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85750" lvl="1" indent="0" algn="l" defTabSz="1466850">
            <a:lnSpc>
              <a:spcPct val="90000"/>
            </a:lnSpc>
            <a:spcBef>
              <a:spcPct val="0"/>
            </a:spcBef>
            <a:spcAft>
              <a:spcPct val="15000"/>
            </a:spcAft>
            <a:buChar char="••"/>
          </a:pPr>
          <a:r>
            <a:rPr lang="es-ES_tradnl" sz="2200" b="0" i="0" kern="1200" dirty="0" smtClean="0">
              <a:latin typeface="Seravek ExtraLight" charset="0"/>
              <a:ea typeface="Seravek ExtraLight" charset="0"/>
              <a:cs typeface="Seravek ExtraLight" charset="0"/>
            </a:rPr>
            <a:t>Productos de la Redacción Técnica</a:t>
          </a:r>
          <a:endParaRPr lang="es-ES_tradnl" sz="2200" b="0" i="0" kern="1200" dirty="0">
            <a:latin typeface="Seravek ExtraLight" charset="0"/>
            <a:ea typeface="Seravek ExtraLight" charset="0"/>
            <a:cs typeface="Seravek ExtraLight" charset="0"/>
          </a:endParaRPr>
        </a:p>
        <a:p>
          <a:pPr marL="285750" marR="0" lvl="1" indent="-285750" algn="l" defTabSz="1466850" rtl="0" eaLnBrk="1" fontAlgn="auto" latinLnBrk="0" hangingPunct="1">
            <a:lnSpc>
              <a:spcPct val="90000"/>
            </a:lnSpc>
            <a:spcBef>
              <a:spcPct val="0"/>
            </a:spcBef>
            <a:spcAft>
              <a:spcPct val="15000"/>
            </a:spcAft>
            <a:buClrTx/>
            <a:buSzTx/>
            <a:buFontTx/>
            <a:buChar char="••"/>
            <a:tabLst/>
            <a:defRPr/>
          </a:pPr>
          <a:endParaRPr lang="es-ES_tradnl" sz="2800" b="0" i="0" kern="1200" dirty="0">
            <a:latin typeface="Seravek ExtraLight" charset="0"/>
            <a:ea typeface="Seravek ExtraLight" charset="0"/>
            <a:cs typeface="Seravek ExtraLight" charset="0"/>
          </a:endParaRPr>
        </a:p>
      </dsp:txBody>
      <dsp:txXfrm>
        <a:off x="3336667" y="2053837"/>
        <a:ext cx="2990963" cy="1084717"/>
      </dsp:txXfrm>
    </dsp:sp>
    <dsp:sp modelId="{A16543FF-F1DA-6143-950E-19CF23BCA018}">
      <dsp:nvSpPr>
        <dsp:cNvPr id="0" name=""/>
        <dsp:cNvSpPr/>
      </dsp:nvSpPr>
      <dsp:spPr>
        <a:xfrm>
          <a:off x="4933739" y="85937"/>
          <a:ext cx="3910436" cy="3910436"/>
        </a:xfrm>
        <a:prstGeom prst="circularArrow">
          <a:avLst>
            <a:gd name="adj1" fmla="val 2376"/>
            <a:gd name="adj2" fmla="val 287092"/>
            <a:gd name="adj3" fmla="val 19373633"/>
            <a:gd name="adj4" fmla="val 12411747"/>
            <a:gd name="adj5" fmla="val 2772"/>
          </a:avLst>
        </a:prstGeom>
        <a:solidFill>
          <a:schemeClr val="tx1">
            <a:lumMod val="50000"/>
            <a:lumOff val="50000"/>
          </a:schemeClr>
        </a:solidFill>
        <a:ln>
          <a:noFill/>
        </a:ln>
        <a:effectLst/>
      </dsp:spPr>
      <dsp:style>
        <a:lnRef idx="0">
          <a:scrgbClr r="0" g="0" b="0"/>
        </a:lnRef>
        <a:fillRef idx="3">
          <a:scrgbClr r="0" g="0" b="0"/>
        </a:fillRef>
        <a:effectRef idx="2">
          <a:scrgbClr r="0" g="0" b="0"/>
        </a:effectRef>
        <a:fontRef idx="minor">
          <a:schemeClr val="lt1"/>
        </a:fontRef>
      </dsp:style>
    </dsp:sp>
    <dsp:sp modelId="{93DE7079-43B2-9C41-99A2-219777C730FD}">
      <dsp:nvSpPr>
        <dsp:cNvPr id="0" name=""/>
        <dsp:cNvSpPr/>
      </dsp:nvSpPr>
      <dsp:spPr>
        <a:xfrm>
          <a:off x="4161564" y="1203165"/>
          <a:ext cx="2145873" cy="853343"/>
        </a:xfrm>
        <a:prstGeom prst="roundRect">
          <a:avLst>
            <a:gd name="adj" fmla="val 10000"/>
          </a:avLst>
        </a:prstGeom>
        <a:solidFill>
          <a:srgbClr val="FFC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s-ES_tradnl" sz="2800" b="0" i="0" kern="1200" dirty="0" smtClean="0">
              <a:latin typeface="Seravek ExtraLight" charset="0"/>
              <a:ea typeface="Seravek ExtraLight" charset="0"/>
              <a:cs typeface="Seravek ExtraLight" charset="0"/>
            </a:rPr>
            <a:t>2</a:t>
          </a:r>
          <a:endParaRPr lang="es-ES_tradnl" sz="2800" b="0" i="0" kern="1200" dirty="0">
            <a:latin typeface="Seravek ExtraLight" charset="0"/>
            <a:ea typeface="Seravek ExtraLight" charset="0"/>
            <a:cs typeface="Seravek ExtraLight" charset="0"/>
          </a:endParaRPr>
        </a:p>
      </dsp:txBody>
      <dsp:txXfrm>
        <a:off x="4186558" y="1228159"/>
        <a:ext cx="2095885" cy="803355"/>
      </dsp:txXfrm>
    </dsp:sp>
    <dsp:sp modelId="{26E2B428-A351-E643-AD48-F286718AD1C7}">
      <dsp:nvSpPr>
        <dsp:cNvPr id="0" name=""/>
        <dsp:cNvSpPr/>
      </dsp:nvSpPr>
      <dsp:spPr>
        <a:xfrm>
          <a:off x="6803761" y="1688189"/>
          <a:ext cx="3814508" cy="1561109"/>
        </a:xfrm>
        <a:prstGeom prst="roundRect">
          <a:avLst>
            <a:gd name="adj" fmla="val 10000"/>
          </a:avLst>
        </a:prstGeom>
        <a:solidFill>
          <a:schemeClr val="lt1">
            <a:alpha val="90000"/>
            <a:hueOff val="0"/>
            <a:satOff val="0"/>
            <a:lumOff val="0"/>
            <a:alphaOff val="0"/>
          </a:schemeClr>
        </a:solidFill>
        <a:ln w="38100" cap="flat" cmpd="sng" algn="ctr">
          <a:solidFill>
            <a:schemeClr val="tx1">
              <a:lumMod val="75000"/>
              <a:lumOff val="2500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marR="0" lvl="1" indent="-228600" algn="l" defTabSz="1200150" rtl="0" eaLnBrk="1" fontAlgn="auto" latinLnBrk="0" hangingPunct="1">
            <a:lnSpc>
              <a:spcPct val="90000"/>
            </a:lnSpc>
            <a:spcBef>
              <a:spcPct val="0"/>
            </a:spcBef>
            <a:spcAft>
              <a:spcPct val="15000"/>
            </a:spcAft>
            <a:buClrTx/>
            <a:buSzTx/>
            <a:buFontTx/>
            <a:buChar char="••"/>
            <a:tabLst/>
            <a:defRPr/>
          </a:pPr>
          <a:r>
            <a:rPr lang="es-ES" sz="2500" b="0" i="0" kern="1200" dirty="0" smtClean="0">
              <a:latin typeface="Seravek ExtraLight" charset="0"/>
              <a:ea typeface="Seravek ExtraLight" charset="0"/>
              <a:cs typeface="Seravek ExtraLight" charset="0"/>
            </a:rPr>
            <a:t>Conclusiones</a:t>
          </a:r>
          <a:endParaRPr lang="es-ES_tradnl" sz="2500" b="0" i="0" kern="1200" dirty="0">
            <a:latin typeface="Seravek ExtraLight" charset="0"/>
            <a:ea typeface="Seravek ExtraLight" charset="0"/>
            <a:cs typeface="Seravek ExtraLight" charset="0"/>
          </a:endParaRPr>
        </a:p>
      </dsp:txBody>
      <dsp:txXfrm>
        <a:off x="6839686" y="1724114"/>
        <a:ext cx="3742658" cy="1154735"/>
      </dsp:txXfrm>
    </dsp:sp>
    <dsp:sp modelId="{2B705CFE-7355-7942-B44F-01C45B915F7C}">
      <dsp:nvSpPr>
        <dsp:cNvPr id="0" name=""/>
        <dsp:cNvSpPr/>
      </dsp:nvSpPr>
      <dsp:spPr>
        <a:xfrm>
          <a:off x="8177078" y="2809219"/>
          <a:ext cx="2145873" cy="853343"/>
        </a:xfrm>
        <a:prstGeom prst="roundRect">
          <a:avLst>
            <a:gd name="adj" fmla="val 10000"/>
          </a:avLst>
        </a:prstGeom>
        <a:solidFill>
          <a:srgbClr val="FFC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s-ES_tradnl" sz="2800" b="0" i="0" kern="1200" dirty="0" smtClean="0">
              <a:latin typeface="Seravek ExtraLight" charset="0"/>
              <a:ea typeface="Seravek ExtraLight" charset="0"/>
              <a:cs typeface="Seravek ExtraLight" charset="0"/>
            </a:rPr>
            <a:t>3</a:t>
          </a:r>
          <a:endParaRPr lang="es-ES_tradnl" sz="2800" b="0" i="0" kern="1200" dirty="0">
            <a:latin typeface="Seravek ExtraLight" charset="0"/>
            <a:ea typeface="Seravek ExtraLight" charset="0"/>
            <a:cs typeface="Seravek ExtraLight" charset="0"/>
          </a:endParaRPr>
        </a:p>
      </dsp:txBody>
      <dsp:txXfrm>
        <a:off x="8202072" y="2834213"/>
        <a:ext cx="2095885" cy="80335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C7FCA4-B093-0B4B-B85B-12FCB795DABC}" type="datetimeFigureOut">
              <a:rPr lang="es-ES_tradnl" smtClean="0"/>
              <a:t>20/10/2017</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C9F229-7470-424C-B36B-2350C6C114D1}" type="slidenum">
              <a:rPr lang="es-ES_tradnl" smtClean="0"/>
              <a:t>‹Nº›</a:t>
            </a:fld>
            <a:endParaRPr lang="es-ES_tradnl"/>
          </a:p>
        </p:txBody>
      </p:sp>
    </p:spTree>
    <p:extLst>
      <p:ext uri="{BB962C8B-B14F-4D97-AF65-F5344CB8AC3E}">
        <p14:creationId xmlns:p14="http://schemas.microsoft.com/office/powerpoint/2010/main" val="974783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DF89B545-22F6-415A-98F9-1BC94D385348}" type="slidenum">
              <a:rPr lang="es-MX" smtClean="0"/>
              <a:t>2</a:t>
            </a:fld>
            <a:endParaRPr lang="es-MX"/>
          </a:p>
        </p:txBody>
      </p:sp>
    </p:spTree>
    <p:extLst>
      <p:ext uri="{BB962C8B-B14F-4D97-AF65-F5344CB8AC3E}">
        <p14:creationId xmlns:p14="http://schemas.microsoft.com/office/powerpoint/2010/main" val="1166529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5C9F229-7470-424C-B36B-2350C6C114D1}" type="slidenum">
              <a:rPr lang="es-ES_tradnl" smtClean="0"/>
              <a:t>8</a:t>
            </a:fld>
            <a:endParaRPr lang="es-ES_tradnl"/>
          </a:p>
        </p:txBody>
      </p:sp>
    </p:spTree>
    <p:extLst>
      <p:ext uri="{BB962C8B-B14F-4D97-AF65-F5344CB8AC3E}">
        <p14:creationId xmlns:p14="http://schemas.microsoft.com/office/powerpoint/2010/main" val="1145939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_tradnl" smtClean="0"/>
              <a:t>Clic para editar título</a:t>
            </a:r>
            <a:endParaRPr lang="es-ES_tradn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F6006D0E-30D9-4383-8AF1-E082CB3EAA02}" type="datetime1">
              <a:rPr lang="es-ES_tradnl" smtClean="0"/>
              <a:t>20/10/2017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1823509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8A957C53-011D-4434-8E02-4F1724201287}" type="datetime1">
              <a:rPr lang="es-ES_tradnl" smtClean="0"/>
              <a:t>20/10/2017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1011149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EBB5C769-6581-4DD9-BBF4-02F27E1D2D9F}" type="datetime1">
              <a:rPr lang="es-ES_tradnl" smtClean="0"/>
              <a:t>20/10/2017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1349430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61F48337-5FC4-4C72-A6C2-2027B9B671EE}" type="datetime1">
              <a:rPr lang="es-ES_tradnl" smtClean="0"/>
              <a:t>20/10/2017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930000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_tradnl" smtClean="0"/>
              <a:t>Clic para editar título</a:t>
            </a:r>
            <a:endParaRPr lang="es-ES_tradn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4097CED5-28B6-4559-A2BB-93AE4934A57B}" type="datetime1">
              <a:rPr lang="es-ES_tradnl" smtClean="0"/>
              <a:t>20/10/2017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1140252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838200" y="1825625"/>
            <a:ext cx="5181600" cy="435133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6172200" y="1825625"/>
            <a:ext cx="5181600" cy="435133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DF86ED06-C2DE-4122-BD7E-2502F74DCBA8}" type="datetime1">
              <a:rPr lang="es-ES_tradnl" smtClean="0"/>
              <a:t>20/10/2017</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82995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_tradnl" smtClean="0"/>
              <a:t>Clic para editar título</a:t>
            </a:r>
            <a:endParaRPr lang="es-ES_tradn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AA4D60D7-BF76-4D1D-8D58-AD7D5A069CF7}" type="datetime1">
              <a:rPr lang="es-ES_tradnl" smtClean="0"/>
              <a:t>20/10/2017</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1194263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95DE5095-F66F-4F13-BD71-DAA77AA3BFBB}" type="datetime1">
              <a:rPr lang="es-ES_tradnl" smtClean="0"/>
              <a:t>20/10/2017</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1599521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5B6DB03-498C-40A0-8927-135893B22CC2}" type="datetime1">
              <a:rPr lang="es-ES_tradnl" smtClean="0"/>
              <a:t>20/10/2017</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958784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smtClean="0"/>
              <a:t>Clic para editar título</a:t>
            </a:r>
            <a:endParaRPr lang="es-ES_tradn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9D242629-4CE4-4AEC-9A9D-37059B083F41}" type="datetime1">
              <a:rPr lang="es-ES_tradnl" smtClean="0"/>
              <a:t>20/10/2017</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1717338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smtClean="0"/>
              <a:t>Clic para editar título</a:t>
            </a:r>
            <a:endParaRPr lang="es-ES_tradnl"/>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6B3B6B81-F08C-44F3-8AE3-BEC7BB2206C6}" type="datetime1">
              <a:rPr lang="es-ES_tradnl" smtClean="0"/>
              <a:t>20/10/2017</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1126508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451A1-101F-4CB2-88B8-55766D94AFC6}" type="datetime1">
              <a:rPr lang="es-ES_tradnl" smtClean="0"/>
              <a:t>20/10/2017</a:t>
            </a:fld>
            <a:endParaRPr lang="es-ES_tradn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ADC92-9E60-1246-B863-341CE7B33696}" type="slidenum">
              <a:rPr lang="es-ES_tradnl" smtClean="0"/>
              <a:t>‹Nº›</a:t>
            </a:fld>
            <a:endParaRPr lang="es-ES_tradnl"/>
          </a:p>
        </p:txBody>
      </p:sp>
    </p:spTree>
    <p:extLst>
      <p:ext uri="{BB962C8B-B14F-4D97-AF65-F5344CB8AC3E}">
        <p14:creationId xmlns:p14="http://schemas.microsoft.com/office/powerpoint/2010/main" val="1479721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 Id="rId4" Type="http://schemas.microsoft.com/office/2007/relationships/hdphoto" Target="../media/hdphoto3.wdp"/></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gif"/></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tutorial.cch.unam.mx/bloque2/docs/resumen.pdf" TargetMode="External"/><Relationship Id="rId2" Type="http://schemas.openxmlformats.org/officeDocument/2006/relationships/hyperlink" Target="http://www.ingenieria.unam.mx/~especializacion/egreso/Como_redactar_un_informr_tecnico.pdf" TargetMode="External"/><Relationship Id="rId1" Type="http://schemas.openxmlformats.org/officeDocument/2006/relationships/slideLayout" Target="../slideLayouts/slideLayout2.xml"/><Relationship Id="rId6" Type="http://schemas.openxmlformats.org/officeDocument/2006/relationships/hyperlink" Target="http://www.rae.es/" TargetMode="External"/><Relationship Id="rId5" Type="http://schemas.openxmlformats.org/officeDocument/2006/relationships/hyperlink" Target="https://definicion.de/anteproyecto/" TargetMode="External"/><Relationship Id="rId4" Type="http://schemas.openxmlformats.org/officeDocument/2006/relationships/hyperlink" Target="http://www.ehowenespanol.com/definicion-cartas-negocios-hechos_104807/"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0" y="2042243"/>
            <a:ext cx="11928143" cy="784830"/>
          </a:xfrm>
          <a:prstGeom prst="rect">
            <a:avLst/>
          </a:prstGeom>
          <a:solidFill>
            <a:schemeClr val="tx1">
              <a:lumMod val="75000"/>
              <a:lumOff val="25000"/>
            </a:schemeClr>
          </a:solidFill>
        </p:spPr>
        <p:txBody>
          <a:bodyPr wrap="square" rtlCol="0">
            <a:spAutoFit/>
          </a:bodyPr>
          <a:lstStyle/>
          <a:p>
            <a:r>
              <a:rPr lang="es-ES_tradnl" sz="4500" dirty="0" smtClean="0">
                <a:solidFill>
                  <a:srgbClr val="FFC000"/>
                </a:solidFill>
                <a:latin typeface="Seravek ExtraLight" charset="0"/>
                <a:ea typeface="Seravek ExtraLight" charset="0"/>
                <a:cs typeface="Seravek ExtraLight" charset="0"/>
              </a:rPr>
              <a:t>                      La </a:t>
            </a:r>
            <a:r>
              <a:rPr lang="es-ES_tradnl" sz="4500" dirty="0" err="1" smtClean="0">
                <a:solidFill>
                  <a:srgbClr val="FFC000"/>
                </a:solidFill>
                <a:latin typeface="Seravek ExtraLight" charset="0"/>
                <a:ea typeface="Seravek ExtraLight" charset="0"/>
                <a:cs typeface="Seravek ExtraLight" charset="0"/>
              </a:rPr>
              <a:t>Redacci</a:t>
            </a:r>
            <a:r>
              <a:rPr lang="es-ES" sz="4500" dirty="0" err="1" smtClean="0">
                <a:solidFill>
                  <a:srgbClr val="FFC000"/>
                </a:solidFill>
                <a:latin typeface="Seravek ExtraLight" charset="0"/>
                <a:ea typeface="Seravek ExtraLight" charset="0"/>
                <a:cs typeface="Seravek ExtraLight" charset="0"/>
              </a:rPr>
              <a:t>ón</a:t>
            </a:r>
            <a:r>
              <a:rPr lang="es-ES" sz="4500" dirty="0" smtClean="0">
                <a:solidFill>
                  <a:srgbClr val="FFC000"/>
                </a:solidFill>
                <a:latin typeface="Seravek ExtraLight" charset="0"/>
                <a:ea typeface="Seravek ExtraLight" charset="0"/>
                <a:cs typeface="Seravek ExtraLight" charset="0"/>
              </a:rPr>
              <a:t> Técnica</a:t>
            </a:r>
            <a:endParaRPr lang="es-ES_tradnl" sz="4500" dirty="0">
              <a:solidFill>
                <a:srgbClr val="FFC000"/>
              </a:solidFill>
              <a:latin typeface="Seravek ExtraLight" charset="0"/>
              <a:ea typeface="Seravek ExtraLight" charset="0"/>
              <a:cs typeface="Seravek ExtraLight" charset="0"/>
            </a:endParaRPr>
          </a:p>
        </p:txBody>
      </p:sp>
      <p:sp>
        <p:nvSpPr>
          <p:cNvPr id="6" name="Rectángulo 5"/>
          <p:cNvSpPr/>
          <p:nvPr/>
        </p:nvSpPr>
        <p:spPr>
          <a:xfrm>
            <a:off x="0" y="3429001"/>
            <a:ext cx="2427890" cy="3429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orma libre 6"/>
          <p:cNvSpPr/>
          <p:nvPr/>
        </p:nvSpPr>
        <p:spPr>
          <a:xfrm>
            <a:off x="1229710" y="3153103"/>
            <a:ext cx="1198180" cy="1418897"/>
          </a:xfrm>
          <a:custGeom>
            <a:avLst/>
            <a:gdLst>
              <a:gd name="connsiteX0" fmla="*/ 1198180 w 1198180"/>
              <a:gd name="connsiteY0" fmla="*/ 1387366 h 1418897"/>
              <a:gd name="connsiteX1" fmla="*/ 662152 w 1198180"/>
              <a:gd name="connsiteY1" fmla="*/ 1418897 h 1418897"/>
              <a:gd name="connsiteX2" fmla="*/ 0 w 1198180"/>
              <a:gd name="connsiteY2" fmla="*/ 0 h 1418897"/>
              <a:gd name="connsiteX3" fmla="*/ 1198180 w 1198180"/>
              <a:gd name="connsiteY3" fmla="*/ 31531 h 1418897"/>
              <a:gd name="connsiteX4" fmla="*/ 1198180 w 1198180"/>
              <a:gd name="connsiteY4" fmla="*/ 1387366 h 14188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8180" h="1418897">
                <a:moveTo>
                  <a:pt x="1198180" y="1387366"/>
                </a:moveTo>
                <a:lnTo>
                  <a:pt x="662152" y="1418897"/>
                </a:lnTo>
                <a:lnTo>
                  <a:pt x="0" y="0"/>
                </a:lnTo>
                <a:lnTo>
                  <a:pt x="1198180" y="31531"/>
                </a:lnTo>
                <a:lnTo>
                  <a:pt x="1198180" y="138736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Elipse 8"/>
          <p:cNvSpPr/>
          <p:nvPr/>
        </p:nvSpPr>
        <p:spPr>
          <a:xfrm rot="4384699">
            <a:off x="7629099" y="-1516222"/>
            <a:ext cx="5414238" cy="5392186"/>
          </a:xfrm>
          <a:prstGeom prst="ellipse">
            <a:avLst/>
          </a:prstGeom>
          <a:blipFill>
            <a:blip r:embed="rId2">
              <a:extLst>
                <a:ext uri="{BEBA8EAE-BF5A-486C-A8C5-ECC9F3942E4B}">
                  <a14:imgProps xmlns:a14="http://schemas.microsoft.com/office/drawing/2010/main">
                    <a14:imgLayer r:embed="rId3">
                      <a14:imgEffect>
                        <a14:sharpenSoften amount="50000"/>
                      </a14:imgEffect>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CuadroTexto 10"/>
          <p:cNvSpPr txBox="1"/>
          <p:nvPr/>
        </p:nvSpPr>
        <p:spPr>
          <a:xfrm>
            <a:off x="2579427" y="4545013"/>
            <a:ext cx="4689297" cy="1615827"/>
          </a:xfrm>
          <a:prstGeom prst="rect">
            <a:avLst/>
          </a:prstGeom>
          <a:noFill/>
        </p:spPr>
        <p:txBody>
          <a:bodyPr wrap="none" rtlCol="0">
            <a:spAutoFit/>
          </a:bodyPr>
          <a:lstStyle/>
          <a:p>
            <a:r>
              <a:rPr lang="es-ES_tradnl" sz="1900" b="1" dirty="0" smtClean="0">
                <a:solidFill>
                  <a:srgbClr val="FFC000"/>
                </a:solidFill>
                <a:latin typeface="Seravek ExtraLight" charset="0"/>
                <a:ea typeface="Seravek ExtraLight" charset="0"/>
                <a:cs typeface="Seravek ExtraLight" charset="0"/>
              </a:rPr>
              <a:t>RUTH HERN</a:t>
            </a:r>
            <a:r>
              <a:rPr lang="es-ES" sz="1900" b="1" dirty="0" smtClean="0">
                <a:solidFill>
                  <a:srgbClr val="FFC000"/>
                </a:solidFill>
                <a:latin typeface="Seravek ExtraLight" charset="0"/>
                <a:ea typeface="Seravek ExtraLight" charset="0"/>
                <a:cs typeface="Seravek ExtraLight" charset="0"/>
              </a:rPr>
              <a:t>ÁNDEZ PÉREZ</a:t>
            </a:r>
          </a:p>
          <a:p>
            <a:r>
              <a:rPr lang="es-ES" sz="1600" dirty="0" smtClean="0">
                <a:latin typeface="Seravek ExtraLight" charset="0"/>
                <a:ea typeface="Seravek ExtraLight" charset="0"/>
                <a:cs typeface="Seravek ExtraLight" charset="0"/>
              </a:rPr>
              <a:t>MATERIAL DIDÁCTICO SOLO VISIÓN</a:t>
            </a:r>
          </a:p>
          <a:p>
            <a:r>
              <a:rPr lang="es-ES" sz="1600" dirty="0" smtClean="0">
                <a:latin typeface="Seravek ExtraLight" charset="0"/>
                <a:ea typeface="Seravek ExtraLight" charset="0"/>
                <a:cs typeface="Seravek ExtraLight" charset="0"/>
              </a:rPr>
              <a:t>REDACCIÓN TÉCNICA</a:t>
            </a:r>
          </a:p>
          <a:p>
            <a:r>
              <a:rPr lang="es-ES" sz="1600" dirty="0" smtClean="0">
                <a:latin typeface="Seravek ExtraLight" charset="0"/>
                <a:ea typeface="Seravek ExtraLight" charset="0"/>
                <a:cs typeface="Seravek ExtraLight" charset="0"/>
              </a:rPr>
              <a:t>CARRERA DE INGENIERÍA EN ELECTRÓNICA</a:t>
            </a:r>
          </a:p>
          <a:p>
            <a:r>
              <a:rPr lang="es-ES" sz="1600" dirty="0" smtClean="0">
                <a:latin typeface="Seravek ExtraLight" charset="0"/>
                <a:ea typeface="Seravek ExtraLight" charset="0"/>
                <a:cs typeface="Seravek ExtraLight" charset="0"/>
              </a:rPr>
              <a:t>FACULTAD DE INGENIERÍA</a:t>
            </a:r>
          </a:p>
          <a:p>
            <a:r>
              <a:rPr lang="es-ES" sz="1600" dirty="0" smtClean="0">
                <a:latin typeface="Seravek ExtraLight" charset="0"/>
                <a:ea typeface="Seravek ExtraLight" charset="0"/>
                <a:cs typeface="Seravek ExtraLight" charset="0"/>
              </a:rPr>
              <a:t>UNIVERSIDAD AUTÓNOMA DEL ESTADO DE MÉXICO</a:t>
            </a:r>
            <a:endParaRPr lang="es-ES_tradnl" sz="1600" dirty="0">
              <a:latin typeface="Seravek ExtraLight" charset="0"/>
              <a:ea typeface="Seravek ExtraLight" charset="0"/>
              <a:cs typeface="Seravek ExtraLight" charset="0"/>
            </a:endParaRPr>
          </a:p>
        </p:txBody>
      </p:sp>
    </p:spTree>
    <p:extLst>
      <p:ext uri="{BB962C8B-B14F-4D97-AF65-F5344CB8AC3E}">
        <p14:creationId xmlns:p14="http://schemas.microsoft.com/office/powerpoint/2010/main" val="9779308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10</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2948601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11</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8160351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12</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091336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13</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339435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14</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428176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Marcador de número de diapositiva 1"/>
          <p:cNvSpPr>
            <a:spLocks noGrp="1"/>
          </p:cNvSpPr>
          <p:nvPr>
            <p:ph type="sldNum" sz="quarter" idx="12"/>
          </p:nvPr>
        </p:nvSpPr>
        <p:spPr/>
        <p:txBody>
          <a:bodyPr/>
          <a:lstStyle/>
          <a:p>
            <a:fld id="{63FADC92-9E60-1246-B863-341CE7B33696}" type="slidenum">
              <a:rPr lang="es-ES_tradnl" smtClean="0">
                <a:solidFill>
                  <a:srgbClr val="FFC000"/>
                </a:solidFill>
              </a:rPr>
              <a:t>15</a:t>
            </a:fld>
            <a:endParaRPr lang="es-ES_tradnl" dirty="0">
              <a:solidFill>
                <a:srgbClr val="FFC000"/>
              </a:solidFill>
            </a:endParaRPr>
          </a:p>
        </p:txBody>
      </p:sp>
    </p:spTree>
    <p:extLst>
      <p:ext uri="{BB962C8B-B14F-4D97-AF65-F5344CB8AC3E}">
        <p14:creationId xmlns:p14="http://schemas.microsoft.com/office/powerpoint/2010/main" val="5974912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16</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95125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17</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427113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18</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80087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19</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92576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77340" y="1669481"/>
            <a:ext cx="9424204" cy="4401205"/>
          </a:xfrm>
          <a:prstGeom prst="rect">
            <a:avLst/>
          </a:prstGeom>
        </p:spPr>
        <p:txBody>
          <a:bodyPr wrap="square">
            <a:spAutoFit/>
          </a:bodyPr>
          <a:lstStyle/>
          <a:p>
            <a:pPr algn="just">
              <a:spcBef>
                <a:spcPct val="0"/>
              </a:spcBef>
            </a:pPr>
            <a:r>
              <a:rPr lang="es-ES" altLang="es-MX" sz="2000" dirty="0">
                <a:latin typeface="Seravek ExtraLight" charset="0"/>
                <a:ea typeface="Seravek ExtraLight" charset="0"/>
                <a:cs typeface="Seravek ExtraLight" charset="0"/>
              </a:rPr>
              <a:t>El material está dirigido está dirigido a los alumnos de la Unidad de Aprendizaje de </a:t>
            </a:r>
            <a:r>
              <a:rPr lang="es-ES" altLang="es-MX" sz="2000" dirty="0" smtClean="0">
                <a:latin typeface="Seravek ExtraLight" charset="0"/>
                <a:ea typeface="Seravek ExtraLight" charset="0"/>
                <a:cs typeface="Seravek ExtraLight" charset="0"/>
              </a:rPr>
              <a:t>REDACCIÓN TÉCNICA, </a:t>
            </a:r>
            <a:r>
              <a:rPr lang="es-ES" altLang="es-MX" sz="2000" dirty="0">
                <a:latin typeface="Seravek ExtraLight" charset="0"/>
                <a:ea typeface="Seravek ExtraLight" charset="0"/>
                <a:cs typeface="Seravek ExtraLight" charset="0"/>
              </a:rPr>
              <a:t>de la Licenciatura de Ingeniería en Electrónica, sin embargo, puede servir también de apoyo a cualquier estudiante que esté interesado en conocer de esta temática.</a:t>
            </a:r>
            <a:endParaRPr lang="es-MX" altLang="es-MX" sz="2000" dirty="0">
              <a:latin typeface="Seravek ExtraLight" charset="0"/>
              <a:ea typeface="Seravek ExtraLight" charset="0"/>
              <a:cs typeface="Seravek ExtraLight" charset="0"/>
            </a:endParaRPr>
          </a:p>
          <a:p>
            <a:pPr algn="just">
              <a:spcBef>
                <a:spcPct val="0"/>
              </a:spcBef>
            </a:pPr>
            <a:r>
              <a:rPr lang="es-ES" altLang="es-MX" sz="2000" dirty="0">
                <a:latin typeface="Seravek ExtraLight" charset="0"/>
                <a:ea typeface="Seravek ExtraLight" charset="0"/>
                <a:cs typeface="Seravek ExtraLight" charset="0"/>
              </a:rPr>
              <a:t> </a:t>
            </a:r>
            <a:endParaRPr lang="es-MX" altLang="es-MX" sz="2000" dirty="0">
              <a:latin typeface="Seravek ExtraLight" charset="0"/>
              <a:ea typeface="Seravek ExtraLight" charset="0"/>
              <a:cs typeface="Seravek ExtraLight" charset="0"/>
            </a:endParaRPr>
          </a:p>
          <a:p>
            <a:pPr algn="just">
              <a:spcBef>
                <a:spcPct val="0"/>
              </a:spcBef>
            </a:pPr>
            <a:r>
              <a:rPr lang="es-ES" altLang="es-MX" sz="2000" dirty="0">
                <a:latin typeface="Seravek ExtraLight" charset="0"/>
                <a:ea typeface="Seravek ExtraLight" charset="0"/>
                <a:cs typeface="Seravek ExtraLight" charset="0"/>
              </a:rPr>
              <a:t>Las diapositivas no contienen excesivos efectos especiales que pudieran traducirse en mayor capacidad de almacenamiento para su uso. Se trata de una secuencia con texto e imágenes que ilustran el tema desarrollado. En este sentido, el uso del material es sencillo y sin hipervínculos, procurando que el usuario se concentre exclusivamente en las ideas centrales del tema.</a:t>
            </a:r>
            <a:endParaRPr lang="es-MX" altLang="es-MX" sz="2000" dirty="0">
              <a:latin typeface="Seravek ExtraLight" charset="0"/>
              <a:ea typeface="Seravek ExtraLight" charset="0"/>
              <a:cs typeface="Seravek ExtraLight" charset="0"/>
            </a:endParaRPr>
          </a:p>
          <a:p>
            <a:pPr algn="just">
              <a:spcBef>
                <a:spcPct val="0"/>
              </a:spcBef>
            </a:pPr>
            <a:r>
              <a:rPr lang="es-ES" altLang="es-MX" sz="2000" dirty="0">
                <a:latin typeface="Seravek ExtraLight" charset="0"/>
                <a:ea typeface="Seravek ExtraLight" charset="0"/>
                <a:cs typeface="Seravek ExtraLight" charset="0"/>
              </a:rPr>
              <a:t> </a:t>
            </a:r>
            <a:endParaRPr lang="es-MX" altLang="es-MX" sz="2000" dirty="0">
              <a:latin typeface="Seravek ExtraLight" charset="0"/>
              <a:ea typeface="Seravek ExtraLight" charset="0"/>
              <a:cs typeface="Seravek ExtraLight" charset="0"/>
            </a:endParaRPr>
          </a:p>
          <a:p>
            <a:pPr algn="just"/>
            <a:r>
              <a:rPr lang="es-ES" altLang="es-MX" sz="2000" dirty="0">
                <a:latin typeface="Seravek ExtraLight" charset="0"/>
                <a:ea typeface="Seravek ExtraLight" charset="0"/>
                <a:cs typeface="Seravek ExtraLight" charset="0"/>
              </a:rPr>
              <a:t>Se recomienda que el alumno recurra a los apuntes de la Unidad de </a:t>
            </a:r>
            <a:r>
              <a:rPr lang="es-ES" altLang="es-MX" sz="2000" dirty="0" smtClean="0">
                <a:latin typeface="Seravek ExtraLight" charset="0"/>
                <a:ea typeface="Seravek ExtraLight" charset="0"/>
                <a:cs typeface="Seravek ExtraLight" charset="0"/>
              </a:rPr>
              <a:t>Aprendizaje para </a:t>
            </a:r>
            <a:r>
              <a:rPr lang="es-ES" altLang="es-MX" sz="2000" dirty="0">
                <a:latin typeface="Seravek ExtraLight" charset="0"/>
                <a:ea typeface="Seravek ExtraLight" charset="0"/>
                <a:cs typeface="Seravek ExtraLight" charset="0"/>
              </a:rPr>
              <a:t>profundizar en cualquier punto que se aborde en estas diapositivas</a:t>
            </a:r>
            <a:r>
              <a:rPr lang="es-ES" altLang="es-MX" sz="2000" dirty="0" smtClean="0">
                <a:latin typeface="Seravek ExtraLight" charset="0"/>
                <a:ea typeface="Seravek ExtraLight" charset="0"/>
                <a:cs typeface="Seravek ExtraLight" charset="0"/>
              </a:rPr>
              <a:t>.</a:t>
            </a:r>
          </a:p>
          <a:p>
            <a:pPr algn="just">
              <a:spcBef>
                <a:spcPct val="0"/>
              </a:spcBef>
            </a:pPr>
            <a:endParaRPr lang="es-MX" altLang="es-MX" sz="2000" dirty="0">
              <a:latin typeface="Seravek ExtraLight" charset="0"/>
              <a:ea typeface="Seravek ExtraLight" charset="0"/>
              <a:cs typeface="Seravek ExtraLight" charset="0"/>
            </a:endParaRPr>
          </a:p>
        </p:txBody>
      </p:sp>
      <p:sp>
        <p:nvSpPr>
          <p:cNvPr id="2" name="Marcador de número de diapositiva 1"/>
          <p:cNvSpPr>
            <a:spLocks noGrp="1"/>
          </p:cNvSpPr>
          <p:nvPr>
            <p:ph type="sldNum" sz="quarter" idx="12"/>
          </p:nvPr>
        </p:nvSpPr>
        <p:spPr/>
        <p:txBody>
          <a:bodyPr/>
          <a:lstStyle/>
          <a:p>
            <a:fld id="{83AD105B-27ED-4643-9993-874EDEB61A20}" type="slidenum">
              <a:rPr lang="es-MX" smtClean="0"/>
              <a:t>2</a:t>
            </a:fld>
            <a:endParaRPr lang="es-MX"/>
          </a:p>
        </p:txBody>
      </p:sp>
      <p:sp>
        <p:nvSpPr>
          <p:cNvPr id="8" name="CuadroTexto 7"/>
          <p:cNvSpPr txBox="1"/>
          <p:nvPr/>
        </p:nvSpPr>
        <p:spPr>
          <a:xfrm>
            <a:off x="15240" y="522042"/>
            <a:ext cx="12176760" cy="784830"/>
          </a:xfrm>
          <a:prstGeom prst="rect">
            <a:avLst/>
          </a:prstGeom>
          <a:solidFill>
            <a:schemeClr val="tx1">
              <a:lumMod val="75000"/>
              <a:lumOff val="25000"/>
            </a:schemeClr>
          </a:solidFill>
        </p:spPr>
        <p:txBody>
          <a:bodyPr wrap="square" rtlCol="0">
            <a:spAutoFit/>
          </a:bodyPr>
          <a:lstStyle/>
          <a:p>
            <a:r>
              <a:rPr lang="es-ES" sz="4500" dirty="0" smtClean="0">
                <a:solidFill>
                  <a:srgbClr val="FFC000"/>
                </a:solidFill>
                <a:latin typeface="Seravek ExtraLight" charset="0"/>
                <a:ea typeface="Seravek ExtraLight" charset="0"/>
                <a:cs typeface="Seravek ExtraLight" charset="0"/>
              </a:rPr>
              <a:t>            GUION </a:t>
            </a:r>
            <a:r>
              <a:rPr lang="es-ES" sz="4500" dirty="0" smtClean="0">
                <a:solidFill>
                  <a:schemeClr val="bg2">
                    <a:lumMod val="75000"/>
                  </a:schemeClr>
                </a:solidFill>
                <a:latin typeface="Seravek ExtraLight" charset="0"/>
                <a:ea typeface="Seravek ExtraLight" charset="0"/>
                <a:cs typeface="Seravek ExtraLight" charset="0"/>
              </a:rPr>
              <a:t>EXPLICATIVO</a:t>
            </a:r>
            <a:endParaRPr lang="es-ES_tradnl" sz="4500" dirty="0">
              <a:solidFill>
                <a:srgbClr val="FFC000"/>
              </a:solidFill>
              <a:latin typeface="Seravek ExtraLight" charset="0"/>
              <a:ea typeface="Seravek ExtraLight" charset="0"/>
              <a:cs typeface="Seravek ExtraLight" charset="0"/>
            </a:endParaRPr>
          </a:p>
        </p:txBody>
      </p:sp>
    </p:spTree>
    <p:extLst>
      <p:ext uri="{BB962C8B-B14F-4D97-AF65-F5344CB8AC3E}">
        <p14:creationId xmlns:p14="http://schemas.microsoft.com/office/powerpoint/2010/main" val="300961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b="9489"/>
          <a:stretch/>
        </p:blipFill>
        <p:spPr>
          <a:xfrm>
            <a:off x="0" y="-1"/>
            <a:ext cx="12192000" cy="6821715"/>
          </a:xfrm>
          <a:prstGeom prst="rect">
            <a:avLst/>
          </a:prstGeom>
          <a:solidFill>
            <a:srgbClr val="82837D"/>
          </a:solidFill>
          <a:ln>
            <a:noFill/>
          </a:ln>
        </p:spPr>
      </p:pic>
      <p:sp>
        <p:nvSpPr>
          <p:cNvPr id="8" name="Rectángulo 7"/>
          <p:cNvSpPr/>
          <p:nvPr/>
        </p:nvSpPr>
        <p:spPr>
          <a:xfrm>
            <a:off x="0" y="1651000"/>
            <a:ext cx="12192000" cy="3378200"/>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Elipse 4"/>
          <p:cNvSpPr/>
          <p:nvPr/>
        </p:nvSpPr>
        <p:spPr>
          <a:xfrm>
            <a:off x="2859314" y="1959060"/>
            <a:ext cx="464457" cy="46445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2532" name="Picture 4" descr="Resultado de imagen para partes de una carta comercial"/>
          <p:cNvPicPr>
            <a:picLocks noChangeAspect="1" noChangeArrowheads="1"/>
          </p:cNvPicPr>
          <p:nvPr/>
        </p:nvPicPr>
        <p:blipFill rotWithShape="1">
          <a:blip r:embed="rId3">
            <a:extLst>
              <a:ext uri="{28A0092B-C50C-407E-A947-70E740481C1C}">
                <a14:useLocalDpi xmlns:a14="http://schemas.microsoft.com/office/drawing/2010/main" val="0"/>
              </a:ext>
            </a:extLst>
          </a:blip>
          <a:srcRect b="55675"/>
          <a:stretch/>
        </p:blipFill>
        <p:spPr bwMode="auto">
          <a:xfrm>
            <a:off x="4086112" y="2119808"/>
            <a:ext cx="4032364" cy="1983383"/>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168276" y="2423517"/>
            <a:ext cx="3918857" cy="2369880"/>
          </a:xfrm>
          <a:prstGeom prst="rect">
            <a:avLst/>
          </a:prstGeom>
        </p:spPr>
        <p:txBody>
          <a:bodyPr wrap="square">
            <a:spAutoFit/>
          </a:bodyPr>
          <a:lstStyle/>
          <a:p>
            <a:pPr lvl="0" algn="r" eaLnBrk="0" fontAlgn="base" hangingPunct="0">
              <a:spcBef>
                <a:spcPct val="0"/>
              </a:spcBef>
              <a:spcAft>
                <a:spcPct val="0"/>
              </a:spcAft>
            </a:pPr>
            <a:r>
              <a:rPr lang="es-MX" altLang="es-MX" dirty="0" smtClean="0">
                <a:solidFill>
                  <a:schemeClr val="bg1"/>
                </a:solidFill>
                <a:latin typeface="Seravek Medium" panose="020B0703050000020004" pitchFamily="34" charset="0"/>
              </a:rPr>
              <a:t>FECHA Y REMITENTE</a:t>
            </a:r>
          </a:p>
          <a:p>
            <a:pPr lvl="0" algn="r" eaLnBrk="0" fontAlgn="base" hangingPunct="0">
              <a:spcBef>
                <a:spcPct val="0"/>
              </a:spcBef>
              <a:spcAft>
                <a:spcPct val="0"/>
              </a:spcAft>
            </a:pPr>
            <a:r>
              <a:rPr lang="es-MX" altLang="es-MX" sz="1600" dirty="0" smtClean="0">
                <a:solidFill>
                  <a:srgbClr val="FFC000"/>
                </a:solidFill>
                <a:latin typeface="Seravek ExtraLight" panose="020B0503040000020004" pitchFamily="34" charset="0"/>
              </a:rPr>
              <a:t>La </a:t>
            </a:r>
            <a:r>
              <a:rPr lang="es-MX" altLang="es-MX" sz="1600" dirty="0">
                <a:solidFill>
                  <a:srgbClr val="FFC000"/>
                </a:solidFill>
                <a:latin typeface="Seravek ExtraLight" panose="020B0503040000020004" pitchFamily="34" charset="0"/>
              </a:rPr>
              <a:t>primera línea de una carta de negocios debe tener la fecha en que se </a:t>
            </a:r>
            <a:r>
              <a:rPr lang="es-MX" altLang="es-MX" sz="1600" dirty="0" smtClean="0">
                <a:solidFill>
                  <a:srgbClr val="FFC000"/>
                </a:solidFill>
                <a:latin typeface="Seravek ExtraLight" panose="020B0503040000020004" pitchFamily="34" charset="0"/>
              </a:rPr>
              <a:t>escribió. </a:t>
            </a:r>
            <a:r>
              <a:rPr lang="es-MX" altLang="es-MX" sz="1600" dirty="0">
                <a:solidFill>
                  <a:srgbClr val="FFC000"/>
                </a:solidFill>
                <a:latin typeface="Seravek ExtraLight" panose="020B0503040000020004" pitchFamily="34" charset="0"/>
              </a:rPr>
              <a:t>Inmediatamente debajo de ésta está la dirección del remitente. No incluyas aquí el nombre de la persona que envió la carta. A veces, la dirección del remitente se encuentra en el membrete, en cuyo caso no debería repetirse bajo la fecha</a:t>
            </a:r>
            <a:r>
              <a:rPr lang="es-MX" altLang="es-MX" dirty="0">
                <a:solidFill>
                  <a:srgbClr val="FFC000"/>
                </a:solidFill>
                <a:latin typeface="Seravek ExtraLight" panose="020B0503040000020004" pitchFamily="34" charset="0"/>
              </a:rPr>
              <a:t>.</a:t>
            </a:r>
          </a:p>
        </p:txBody>
      </p:sp>
      <p:sp>
        <p:nvSpPr>
          <p:cNvPr id="7" name="Rectángulo 6"/>
          <p:cNvSpPr/>
          <p:nvPr/>
        </p:nvSpPr>
        <p:spPr>
          <a:xfrm>
            <a:off x="8118476" y="1959060"/>
            <a:ext cx="3792310" cy="2585323"/>
          </a:xfrm>
          <a:prstGeom prst="rect">
            <a:avLst/>
          </a:prstGeom>
        </p:spPr>
        <p:txBody>
          <a:bodyPr wrap="square">
            <a:spAutoFit/>
          </a:bodyPr>
          <a:lstStyle/>
          <a:p>
            <a:pPr lvl="0" eaLnBrk="0" fontAlgn="base" hangingPunct="0">
              <a:spcBef>
                <a:spcPct val="0"/>
              </a:spcBef>
              <a:spcAft>
                <a:spcPct val="0"/>
              </a:spcAft>
            </a:pPr>
            <a:endParaRPr lang="es-MX" altLang="es-MX" dirty="0">
              <a:solidFill>
                <a:srgbClr val="FFC000"/>
              </a:solidFill>
              <a:latin typeface="Seravek ExtraLight" panose="020B0503040000020004" pitchFamily="34" charset="0"/>
            </a:endParaRPr>
          </a:p>
          <a:p>
            <a:pPr eaLnBrk="0" fontAlgn="base" hangingPunct="0">
              <a:spcBef>
                <a:spcPct val="0"/>
              </a:spcBef>
              <a:spcAft>
                <a:spcPct val="0"/>
              </a:spcAft>
            </a:pPr>
            <a:r>
              <a:rPr lang="es-MX" altLang="es-MX" dirty="0" smtClean="0">
                <a:solidFill>
                  <a:schemeClr val="bg1"/>
                </a:solidFill>
                <a:latin typeface="Seravek Medium" panose="020B0703050000020004" pitchFamily="34" charset="0"/>
              </a:rPr>
              <a:t>DIRECCIÓN DEL DESTINATARIO</a:t>
            </a:r>
          </a:p>
          <a:p>
            <a:pPr lvl="0" eaLnBrk="0" fontAlgn="base" hangingPunct="0">
              <a:spcBef>
                <a:spcPct val="0"/>
              </a:spcBef>
              <a:spcAft>
                <a:spcPct val="0"/>
              </a:spcAft>
            </a:pPr>
            <a:r>
              <a:rPr lang="es-MX" altLang="es-MX" dirty="0" smtClean="0">
                <a:solidFill>
                  <a:srgbClr val="FFC000"/>
                </a:solidFill>
                <a:latin typeface="Seravek ExtraLight" panose="020B0503040000020004" pitchFamily="34" charset="0"/>
              </a:rPr>
              <a:t>Si </a:t>
            </a:r>
            <a:r>
              <a:rPr lang="es-MX" altLang="es-MX" dirty="0">
                <a:solidFill>
                  <a:srgbClr val="FFC000"/>
                </a:solidFill>
                <a:latin typeface="Seravek ExtraLight" panose="020B0503040000020004" pitchFamily="34" charset="0"/>
              </a:rPr>
              <a:t>lo conoces, la dirección del recipiente debería incluir el nombre de la persona a quien diriges la carta. También deberías incluir un título (Sr., Sra., </a:t>
            </a:r>
            <a:r>
              <a:rPr lang="es-MX" altLang="es-MX" dirty="0" err="1">
                <a:solidFill>
                  <a:srgbClr val="FFC000"/>
                </a:solidFill>
                <a:latin typeface="Seravek ExtraLight" panose="020B0503040000020004" pitchFamily="34" charset="0"/>
              </a:rPr>
              <a:t>Srita</a:t>
            </a:r>
            <a:r>
              <a:rPr lang="es-MX" altLang="es-MX" dirty="0">
                <a:solidFill>
                  <a:srgbClr val="FFC000"/>
                </a:solidFill>
                <a:latin typeface="Seravek ExtraLight" panose="020B0503040000020004" pitchFamily="34" charset="0"/>
              </a:rPr>
              <a:t>. o Dr.) en frente del nombre. Si incluyes el país con la dirección, coloca en mayúsculas el nombre.</a:t>
            </a:r>
          </a:p>
        </p:txBody>
      </p:sp>
      <p:sp>
        <p:nvSpPr>
          <p:cNvPr id="13" name="Elipse 12"/>
          <p:cNvSpPr/>
          <p:nvPr/>
        </p:nvSpPr>
        <p:spPr>
          <a:xfrm>
            <a:off x="9298214" y="1739531"/>
            <a:ext cx="464457" cy="46445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arcador de número de diapositiva 10"/>
          <p:cNvSpPr>
            <a:spLocks noGrp="1"/>
          </p:cNvSpPr>
          <p:nvPr>
            <p:ph type="sldNum" sz="quarter" idx="12"/>
          </p:nvPr>
        </p:nvSpPr>
        <p:spPr/>
        <p:txBody>
          <a:bodyPr/>
          <a:lstStyle/>
          <a:p>
            <a:fld id="{63FADC92-9E60-1246-B863-341CE7B33696}" type="slidenum">
              <a:rPr lang="es-ES_tradnl" smtClean="0"/>
              <a:t>20</a:t>
            </a:fld>
            <a:endParaRPr lang="es-ES_tradnl"/>
          </a:p>
        </p:txBody>
      </p:sp>
    </p:spTree>
    <p:extLst>
      <p:ext uri="{BB962C8B-B14F-4D97-AF65-F5344CB8AC3E}">
        <p14:creationId xmlns:p14="http://schemas.microsoft.com/office/powerpoint/2010/main" val="11125946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b="9489"/>
          <a:stretch/>
        </p:blipFill>
        <p:spPr>
          <a:xfrm>
            <a:off x="0" y="-1"/>
            <a:ext cx="12192000" cy="6821715"/>
          </a:xfrm>
          <a:prstGeom prst="rect">
            <a:avLst/>
          </a:prstGeom>
          <a:solidFill>
            <a:srgbClr val="82837D"/>
          </a:solidFill>
          <a:ln>
            <a:noFill/>
          </a:ln>
        </p:spPr>
      </p:pic>
      <p:sp>
        <p:nvSpPr>
          <p:cNvPr id="8" name="Rectángulo 7"/>
          <p:cNvSpPr/>
          <p:nvPr/>
        </p:nvSpPr>
        <p:spPr>
          <a:xfrm>
            <a:off x="-116114" y="562060"/>
            <a:ext cx="12308114" cy="5910354"/>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angle 1"/>
          <p:cNvSpPr>
            <a:spLocks noChangeArrowheads="1"/>
          </p:cNvSpPr>
          <p:nvPr/>
        </p:nvSpPr>
        <p:spPr bwMode="auto">
          <a:xfrm>
            <a:off x="8053844" y="1260464"/>
            <a:ext cx="3390900"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600" b="0" i="0" u="none" strike="noStrike" cap="none" normalizeH="0" baseline="0" dirty="0" smtClean="0">
              <a:ln>
                <a:noFill/>
              </a:ln>
              <a:solidFill>
                <a:srgbClr val="FFC000"/>
              </a:solidFill>
              <a:effectLst/>
              <a:latin typeface="Seravek ExtraLight" panose="020B0503040000020004" pitchFamily="34" charset="0"/>
            </a:endParaRPr>
          </a:p>
          <a:p>
            <a:pPr marR="0" indent="0">
              <a:lnSpc>
                <a:spcPct val="100000"/>
              </a:lnSpc>
              <a:buClrTx/>
              <a:buSzTx/>
              <a:buFontTx/>
              <a:buNone/>
              <a:tabLst/>
            </a:pPr>
            <a:r>
              <a:rPr lang="es-MX" altLang="es-MX" b="1" dirty="0" smtClean="0">
                <a:solidFill>
                  <a:schemeClr val="bg1"/>
                </a:solidFill>
                <a:latin typeface="Seravek Medium" panose="020B0703050000020004" pitchFamily="34" charset="0"/>
              </a:rPr>
              <a:t>CUERPO</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smtClean="0">
                <a:ln>
                  <a:noFill/>
                </a:ln>
                <a:solidFill>
                  <a:srgbClr val="FFC000"/>
                </a:solidFill>
                <a:effectLst/>
                <a:latin typeface="Seravek ExtraLight" panose="020B0503040000020004" pitchFamily="34" charset="0"/>
              </a:rPr>
              <a:t>El cuerpo de la carta debe estar escrito de manera formal. Usa líneas de un espacio, pero no entre párrafos, pues en este caso se usa el espacio doble. El párrafo final debe resumir lo que previamente se dijo en la carta.</a:t>
            </a:r>
          </a:p>
        </p:txBody>
      </p:sp>
      <p:pic>
        <p:nvPicPr>
          <p:cNvPr id="22532" name="Picture 4" descr="Resultado de imagen para partes de una carta comerci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6033" y="894372"/>
            <a:ext cx="4032364" cy="4474624"/>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713244" y="1661974"/>
            <a:ext cx="3462789" cy="2862322"/>
          </a:xfrm>
          <a:prstGeom prst="rect">
            <a:avLst/>
          </a:prstGeom>
        </p:spPr>
        <p:txBody>
          <a:bodyPr wrap="square">
            <a:spAutoFit/>
          </a:bodyPr>
          <a:lstStyle/>
          <a:p>
            <a:pPr lvl="0" algn="r" eaLnBrk="0" fontAlgn="base" hangingPunct="0">
              <a:spcBef>
                <a:spcPct val="0"/>
              </a:spcBef>
              <a:spcAft>
                <a:spcPct val="0"/>
              </a:spcAft>
            </a:pPr>
            <a:r>
              <a:rPr lang="es-MX" altLang="es-MX" dirty="0" smtClean="0">
                <a:solidFill>
                  <a:schemeClr val="bg1"/>
                </a:solidFill>
                <a:latin typeface="Seravek Medium" panose="020B0703050000020004" pitchFamily="34" charset="0"/>
              </a:rPr>
              <a:t>SALUDOS</a:t>
            </a:r>
          </a:p>
          <a:p>
            <a:pPr lvl="0" algn="r" eaLnBrk="0" fontAlgn="base" hangingPunct="0">
              <a:spcBef>
                <a:spcPct val="0"/>
              </a:spcBef>
              <a:spcAft>
                <a:spcPct val="0"/>
              </a:spcAft>
            </a:pPr>
            <a:r>
              <a:rPr lang="es-MX" altLang="es-MX" dirty="0" smtClean="0">
                <a:solidFill>
                  <a:srgbClr val="FFC000"/>
                </a:solidFill>
                <a:latin typeface="Seravek ExtraLight" panose="020B0503040000020004" pitchFamily="34" charset="0"/>
              </a:rPr>
              <a:t>El </a:t>
            </a:r>
            <a:r>
              <a:rPr lang="es-MX" altLang="es-MX" dirty="0">
                <a:solidFill>
                  <a:srgbClr val="FFC000"/>
                </a:solidFill>
                <a:latin typeface="Seravek ExtraLight" panose="020B0503040000020004" pitchFamily="34" charset="0"/>
              </a:rPr>
              <a:t>saludo debería ser el mismo que el nombre escrito con la dirección del receptor seguido por una coma. Está bien usar el primer nombre si conoces personalmente al destinatario, pues en general te refieres a él de esta manera. Si no lo conoces, está bien utilizar la frase "A quien corresponda".</a:t>
            </a:r>
          </a:p>
        </p:txBody>
      </p:sp>
      <p:sp>
        <p:nvSpPr>
          <p:cNvPr id="10" name="Rectángulo 9"/>
          <p:cNvSpPr/>
          <p:nvPr/>
        </p:nvSpPr>
        <p:spPr>
          <a:xfrm>
            <a:off x="8053844" y="3830184"/>
            <a:ext cx="3545453" cy="2031325"/>
          </a:xfrm>
          <a:prstGeom prst="rect">
            <a:avLst/>
          </a:prstGeom>
        </p:spPr>
        <p:txBody>
          <a:bodyPr wrap="square">
            <a:spAutoFit/>
          </a:bodyPr>
          <a:lstStyle/>
          <a:p>
            <a:pPr lvl="0" eaLnBrk="0" fontAlgn="base" hangingPunct="0">
              <a:spcBef>
                <a:spcPct val="0"/>
              </a:spcBef>
              <a:spcAft>
                <a:spcPct val="0"/>
              </a:spcAft>
            </a:pPr>
            <a:endParaRPr lang="es-MX" altLang="es-MX" dirty="0">
              <a:solidFill>
                <a:srgbClr val="FFC000"/>
              </a:solidFill>
              <a:latin typeface="Seravek ExtraLight" panose="020B0503040000020004" pitchFamily="34" charset="0"/>
            </a:endParaRPr>
          </a:p>
          <a:p>
            <a:pPr lvl="0" eaLnBrk="0" fontAlgn="base" hangingPunct="0">
              <a:spcBef>
                <a:spcPct val="0"/>
              </a:spcBef>
              <a:spcAft>
                <a:spcPct val="0"/>
              </a:spcAft>
            </a:pPr>
            <a:r>
              <a:rPr lang="es-MX" altLang="es-MX" b="1" dirty="0" smtClean="0">
                <a:solidFill>
                  <a:schemeClr val="bg1"/>
                </a:solidFill>
                <a:latin typeface="Seravek Medium" panose="020B0703050000020004" pitchFamily="34" charset="0"/>
              </a:rPr>
              <a:t>CIERRE Y FIRMA</a:t>
            </a:r>
          </a:p>
          <a:p>
            <a:pPr lvl="0" eaLnBrk="0" fontAlgn="base" hangingPunct="0">
              <a:spcBef>
                <a:spcPct val="0"/>
              </a:spcBef>
              <a:spcAft>
                <a:spcPct val="0"/>
              </a:spcAft>
            </a:pPr>
            <a:r>
              <a:rPr lang="es-MX" altLang="es-MX" dirty="0" smtClean="0">
                <a:solidFill>
                  <a:srgbClr val="FFC000"/>
                </a:solidFill>
                <a:latin typeface="Seravek ExtraLight" panose="020B0503040000020004" pitchFamily="34" charset="0"/>
              </a:rPr>
              <a:t>Para </a:t>
            </a:r>
            <a:r>
              <a:rPr lang="es-MX" altLang="es-MX" dirty="0">
                <a:solidFill>
                  <a:srgbClr val="FFC000"/>
                </a:solidFill>
                <a:latin typeface="Seravek ExtraLight" panose="020B0503040000020004" pitchFamily="34" charset="0"/>
              </a:rPr>
              <a:t>cerrar la carta, inserta una frase como "Gracias" o "Saludos </a:t>
            </a:r>
            <a:r>
              <a:rPr lang="es-MX" altLang="es-MX" dirty="0" smtClean="0">
                <a:solidFill>
                  <a:srgbClr val="FFC000"/>
                </a:solidFill>
                <a:latin typeface="Seravek ExtraLight" panose="020B0503040000020004" pitchFamily="34" charset="0"/>
              </a:rPr>
              <a:t>cordiales“. </a:t>
            </a:r>
            <a:r>
              <a:rPr lang="es-MX" altLang="es-MX" dirty="0">
                <a:solidFill>
                  <a:srgbClr val="FFC000"/>
                </a:solidFill>
                <a:latin typeface="Seravek ExtraLight" panose="020B0503040000020004" pitchFamily="34" charset="0"/>
              </a:rPr>
              <a:t>Este espacio se usará para tu firma una vez que la carta se imprima</a:t>
            </a:r>
          </a:p>
        </p:txBody>
      </p:sp>
      <p:sp>
        <p:nvSpPr>
          <p:cNvPr id="11" name="Elipse 10"/>
          <p:cNvSpPr/>
          <p:nvPr/>
        </p:nvSpPr>
        <p:spPr>
          <a:xfrm>
            <a:off x="3456214" y="1197517"/>
            <a:ext cx="464457" cy="46445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Elipse 11"/>
          <p:cNvSpPr/>
          <p:nvPr/>
        </p:nvSpPr>
        <p:spPr>
          <a:xfrm>
            <a:off x="8293668" y="1028235"/>
            <a:ext cx="464457" cy="46445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Elipse 12"/>
          <p:cNvSpPr/>
          <p:nvPr/>
        </p:nvSpPr>
        <p:spPr>
          <a:xfrm>
            <a:off x="8749621" y="3597955"/>
            <a:ext cx="464457" cy="46445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63FADC92-9E60-1246-B863-341CE7B33696}" type="slidenum">
              <a:rPr lang="es-ES_tradnl" smtClean="0"/>
              <a:t>21</a:t>
            </a:fld>
            <a:endParaRPr lang="es-ES_tradnl"/>
          </a:p>
        </p:txBody>
      </p:sp>
    </p:spTree>
    <p:extLst>
      <p:ext uri="{BB962C8B-B14F-4D97-AF65-F5344CB8AC3E}">
        <p14:creationId xmlns:p14="http://schemas.microsoft.com/office/powerpoint/2010/main" val="20644381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Resultado de imagen para anteproyecto"/>
          <p:cNvPicPr>
            <a:picLocks noChangeAspect="1" noChangeArrowheads="1"/>
          </p:cNvPicPr>
          <p:nvPr/>
        </p:nvPicPr>
        <p:blipFill rotWithShape="1">
          <a:blip r:embed="rId2">
            <a:extLst>
              <a:ext uri="{28A0092B-C50C-407E-A947-70E740481C1C}">
                <a14:useLocalDpi xmlns:a14="http://schemas.microsoft.com/office/drawing/2010/main" val="0"/>
              </a:ext>
            </a:extLst>
          </a:blip>
          <a:srcRect l="22815"/>
          <a:stretch/>
        </p:blipFill>
        <p:spPr bwMode="auto">
          <a:xfrm>
            <a:off x="5124450" y="-9478"/>
            <a:ext cx="7067550" cy="686747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Rectángulo 4"/>
          <p:cNvSpPr/>
          <p:nvPr/>
        </p:nvSpPr>
        <p:spPr>
          <a:xfrm>
            <a:off x="0" y="0"/>
            <a:ext cx="4913376" cy="6858000"/>
          </a:xfrm>
          <a:prstGeom prst="rect">
            <a:avLst/>
          </a:prstGeom>
          <a:solidFill>
            <a:srgbClr val="00000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Rectángulo 2"/>
          <p:cNvSpPr/>
          <p:nvPr/>
        </p:nvSpPr>
        <p:spPr>
          <a:xfrm>
            <a:off x="1154430" y="862060"/>
            <a:ext cx="3262433" cy="584775"/>
          </a:xfrm>
          <a:prstGeom prst="rect">
            <a:avLst/>
          </a:prstGeom>
        </p:spPr>
        <p:txBody>
          <a:bodyPr wrap="none">
            <a:spAutoFit/>
          </a:bodyPr>
          <a:lstStyle/>
          <a:p>
            <a:pPr algn="ctr"/>
            <a:r>
              <a:rPr lang="es-ES_tradnl" sz="3200" b="1" dirty="0" smtClean="0">
                <a:solidFill>
                  <a:schemeClr val="bg1"/>
                </a:solidFill>
                <a:latin typeface="Seravek" charset="0"/>
                <a:ea typeface="Seravek" charset="0"/>
                <a:cs typeface="Seravek" charset="0"/>
              </a:rPr>
              <a:t>ANTEPROYECTO</a:t>
            </a:r>
            <a:endParaRPr lang="es-ES_tradnl" sz="3200" b="1" dirty="0">
              <a:solidFill>
                <a:schemeClr val="bg1"/>
              </a:solidFill>
              <a:latin typeface="Seravek" charset="0"/>
              <a:ea typeface="Seravek" charset="0"/>
              <a:cs typeface="Seravek" charset="0"/>
            </a:endParaRPr>
          </a:p>
        </p:txBody>
      </p:sp>
      <p:sp>
        <p:nvSpPr>
          <p:cNvPr id="4" name="Triángulo 8"/>
          <p:cNvSpPr/>
          <p:nvPr/>
        </p:nvSpPr>
        <p:spPr>
          <a:xfrm>
            <a:off x="654558" y="911246"/>
            <a:ext cx="499872" cy="39215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bg1"/>
              </a:solidFill>
            </a:endParaRPr>
          </a:p>
        </p:txBody>
      </p:sp>
      <p:sp>
        <p:nvSpPr>
          <p:cNvPr id="2" name="Rectangle 1"/>
          <p:cNvSpPr>
            <a:spLocks noChangeArrowheads="1"/>
          </p:cNvSpPr>
          <p:nvPr/>
        </p:nvSpPr>
        <p:spPr bwMode="auto">
          <a:xfrm>
            <a:off x="654558" y="1962298"/>
            <a:ext cx="3933755" cy="3970318"/>
          </a:xfrm>
          <a:prstGeom prst="rect">
            <a:avLst/>
          </a:prstGeom>
          <a:noFill/>
          <a:ln>
            <a:noFill/>
          </a:ln>
          <a:effec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s-MX" altLang="es-MX" sz="2400" dirty="0">
                <a:solidFill>
                  <a:srgbClr val="FFC000"/>
                </a:solidFill>
                <a:latin typeface="Seravek ExtraLight" panose="020B0503040000020004" pitchFamily="34" charset="0"/>
              </a:rPr>
              <a:t>E</a:t>
            </a:r>
            <a:r>
              <a:rPr kumimoji="0" lang="es-MX" altLang="es-MX" sz="2400" i="0" strike="noStrike" cap="none" normalizeH="0" baseline="0" dirty="0" smtClean="0">
                <a:ln>
                  <a:noFill/>
                </a:ln>
                <a:solidFill>
                  <a:srgbClr val="FFC000"/>
                </a:solidFill>
                <a:effectLst/>
                <a:latin typeface="Seravek ExtraLight" panose="020B0503040000020004" pitchFamily="34" charset="0"/>
              </a:rPr>
              <a:t>s la primera versión que se desarrolla de un programa o de una norma, antes de que sea presentado en búsqueda de la aprobación o de la puesta en marcha. El concepto también se utiliza para nombrar a los trabajos previos que se llevan a cabo para la redacción de un proyecto.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rgbClr val="FFC000"/>
              </a:solidFill>
              <a:effectLst/>
              <a:latin typeface="Arial" panose="020B0604020202020204" pitchFamily="34" charset="0"/>
            </a:endParaRPr>
          </a:p>
        </p:txBody>
      </p:sp>
      <p:sp>
        <p:nvSpPr>
          <p:cNvPr id="6" name="Marcador de número de diapositiva 5"/>
          <p:cNvSpPr>
            <a:spLocks noGrp="1"/>
          </p:cNvSpPr>
          <p:nvPr>
            <p:ph type="sldNum" sz="quarter" idx="12"/>
          </p:nvPr>
        </p:nvSpPr>
        <p:spPr/>
        <p:txBody>
          <a:bodyPr/>
          <a:lstStyle/>
          <a:p>
            <a:fld id="{63FADC92-9E60-1246-B863-341CE7B33696}" type="slidenum">
              <a:rPr lang="es-ES_tradnl" smtClean="0"/>
              <a:t>22</a:t>
            </a:fld>
            <a:endParaRPr lang="es-ES_tradnl"/>
          </a:p>
        </p:txBody>
      </p:sp>
    </p:spTree>
    <p:extLst>
      <p:ext uri="{BB962C8B-B14F-4D97-AF65-F5344CB8AC3E}">
        <p14:creationId xmlns:p14="http://schemas.microsoft.com/office/powerpoint/2010/main" val="387614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Resultado de imagen para technical infor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19013"/>
            <a:ext cx="5041900" cy="6541431"/>
          </a:xfrm>
          <a:prstGeom prst="rect">
            <a:avLst/>
          </a:prstGeom>
          <a:solidFill>
            <a:srgbClr val="000000">
              <a:alpha val="60000"/>
            </a:srgbClr>
          </a:solidFill>
        </p:spPr>
      </p:pic>
      <p:sp>
        <p:nvSpPr>
          <p:cNvPr id="6" name="Rectángulo 5"/>
          <p:cNvSpPr/>
          <p:nvPr/>
        </p:nvSpPr>
        <p:spPr>
          <a:xfrm>
            <a:off x="6248400" y="0"/>
            <a:ext cx="594360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p:cNvSpPr txBox="1"/>
          <p:nvPr/>
        </p:nvSpPr>
        <p:spPr>
          <a:xfrm>
            <a:off x="7226300" y="1274709"/>
            <a:ext cx="3848100" cy="1277273"/>
          </a:xfrm>
          <a:prstGeom prst="rect">
            <a:avLst/>
          </a:prstGeom>
          <a:noFill/>
        </p:spPr>
        <p:txBody>
          <a:bodyPr wrap="square" rtlCol="0">
            <a:spAutoFit/>
          </a:bodyPr>
          <a:lstStyle/>
          <a:p>
            <a:r>
              <a:rPr lang="es-MX" dirty="0">
                <a:solidFill>
                  <a:schemeClr val="bg1"/>
                </a:solidFill>
                <a:latin typeface="Seravek ExtraLight" panose="020B0503040000020004" pitchFamily="34" charset="0"/>
              </a:rPr>
              <a:t>Documento en el cual se estudia un problema con el fin de transmitir informaciones, presentar conclusiones, ideas y, a veces, recomendaciones</a:t>
            </a:r>
            <a:r>
              <a:rPr lang="es-MX" sz="2300" dirty="0" smtClean="0">
                <a:solidFill>
                  <a:schemeClr val="bg1"/>
                </a:solidFill>
                <a:latin typeface="Seravek ExtraLight" panose="020B0503040000020004" pitchFamily="34" charset="0"/>
              </a:rPr>
              <a:t>.</a:t>
            </a:r>
            <a:endParaRPr lang="es-MX" sz="2300" dirty="0">
              <a:solidFill>
                <a:schemeClr val="bg1"/>
              </a:solidFill>
              <a:latin typeface="Seravek ExtraLight" panose="020B0503040000020004" pitchFamily="34" charset="0"/>
            </a:endParaRPr>
          </a:p>
        </p:txBody>
      </p:sp>
      <p:sp>
        <p:nvSpPr>
          <p:cNvPr id="3" name="Rectángulo 2"/>
          <p:cNvSpPr/>
          <p:nvPr/>
        </p:nvSpPr>
        <p:spPr>
          <a:xfrm>
            <a:off x="7226300" y="2910701"/>
            <a:ext cx="3733800" cy="1785104"/>
          </a:xfrm>
          <a:prstGeom prst="rect">
            <a:avLst/>
          </a:prstGeom>
        </p:spPr>
        <p:txBody>
          <a:bodyPr wrap="square">
            <a:spAutoFit/>
          </a:bodyPr>
          <a:lstStyle/>
          <a:p>
            <a:r>
              <a:rPr lang="es-MX" sz="2000" dirty="0" smtClean="0">
                <a:solidFill>
                  <a:srgbClr val="FFC000"/>
                </a:solidFill>
                <a:latin typeface="Seravek ExtraLight" panose="020B0503040000020004" pitchFamily="34" charset="0"/>
              </a:rPr>
              <a:t> </a:t>
            </a:r>
            <a:r>
              <a:rPr lang="es-MX" dirty="0">
                <a:solidFill>
                  <a:schemeClr val="bg1"/>
                </a:solidFill>
                <a:latin typeface="Seravek ExtraLight" panose="020B0503040000020004" pitchFamily="34" charset="0"/>
              </a:rPr>
              <a:t>La redacción de informes es una de las tareas que, tanto los estudiantes de la mayoría de los niveles de educación como los profesionales de cualquier rama, necesariamente tienen que desarrollar. </a:t>
            </a:r>
          </a:p>
        </p:txBody>
      </p:sp>
      <p:sp>
        <p:nvSpPr>
          <p:cNvPr id="7" name="Rectángulo 6"/>
          <p:cNvSpPr/>
          <p:nvPr/>
        </p:nvSpPr>
        <p:spPr>
          <a:xfrm>
            <a:off x="7272790" y="616797"/>
            <a:ext cx="3169457" cy="584775"/>
          </a:xfrm>
          <a:prstGeom prst="rect">
            <a:avLst/>
          </a:prstGeom>
        </p:spPr>
        <p:txBody>
          <a:bodyPr wrap="none">
            <a:spAutoFit/>
          </a:bodyPr>
          <a:lstStyle/>
          <a:p>
            <a:pPr algn="ctr"/>
            <a:r>
              <a:rPr lang="es-ES_tradnl" sz="3200" b="1" dirty="0" smtClean="0">
                <a:solidFill>
                  <a:srgbClr val="FFC000"/>
                </a:solidFill>
                <a:latin typeface="Seravek" charset="0"/>
                <a:ea typeface="Seravek" charset="0"/>
                <a:cs typeface="Seravek" charset="0"/>
              </a:rPr>
              <a:t>INFORME FINAL</a:t>
            </a:r>
            <a:endParaRPr lang="es-ES_tradnl" sz="3200" b="1" dirty="0">
              <a:solidFill>
                <a:srgbClr val="FFC000"/>
              </a:solidFill>
              <a:latin typeface="Seravek" charset="0"/>
              <a:ea typeface="Seravek" charset="0"/>
              <a:cs typeface="Seravek" charset="0"/>
            </a:endParaRPr>
          </a:p>
        </p:txBody>
      </p:sp>
      <p:sp>
        <p:nvSpPr>
          <p:cNvPr id="8" name="Triángulo 8"/>
          <p:cNvSpPr/>
          <p:nvPr/>
        </p:nvSpPr>
        <p:spPr>
          <a:xfrm>
            <a:off x="6726428" y="665983"/>
            <a:ext cx="499872" cy="39215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bg1"/>
              </a:solidFill>
            </a:endParaRPr>
          </a:p>
        </p:txBody>
      </p:sp>
      <p:pic>
        <p:nvPicPr>
          <p:cNvPr id="5" name="Imagen 4"/>
          <p:cNvPicPr>
            <a:picLocks noChangeAspect="1"/>
          </p:cNvPicPr>
          <p:nvPr/>
        </p:nvPicPr>
        <p:blipFill rotWithShape="1">
          <a:blip r:embed="rId3">
            <a:extLst>
              <a:ext uri="{BEBA8EAE-BF5A-486C-A8C5-ECC9F3942E4B}">
                <a14:imgProps xmlns:a14="http://schemas.microsoft.com/office/drawing/2010/main">
                  <a14:imgLayer r:embed="rId4">
                    <a14:imgEffect>
                      <a14:backgroundRemoval t="34630" b="51667" l="58698" r="75052"/>
                    </a14:imgEffect>
                  </a14:imgLayer>
                </a14:imgProps>
              </a:ext>
            </a:extLst>
          </a:blip>
          <a:srcRect l="58806" t="35927" r="25208" b="48519"/>
          <a:stretch/>
        </p:blipFill>
        <p:spPr>
          <a:xfrm>
            <a:off x="7729291" y="4938589"/>
            <a:ext cx="2759442" cy="1510346"/>
          </a:xfrm>
          <a:prstGeom prst="rect">
            <a:avLst/>
          </a:prstGeom>
        </p:spPr>
      </p:pic>
      <p:sp>
        <p:nvSpPr>
          <p:cNvPr id="9" name="Marcador de número de diapositiva 8"/>
          <p:cNvSpPr>
            <a:spLocks noGrp="1"/>
          </p:cNvSpPr>
          <p:nvPr>
            <p:ph type="sldNum" sz="quarter" idx="12"/>
          </p:nvPr>
        </p:nvSpPr>
        <p:spPr/>
        <p:txBody>
          <a:bodyPr/>
          <a:lstStyle/>
          <a:p>
            <a:fld id="{63FADC92-9E60-1246-B863-341CE7B33696}" type="slidenum">
              <a:rPr lang="es-ES_tradnl" smtClean="0"/>
              <a:t>23</a:t>
            </a:fld>
            <a:endParaRPr lang="es-ES_tradnl"/>
          </a:p>
        </p:txBody>
      </p:sp>
    </p:spTree>
    <p:extLst>
      <p:ext uri="{BB962C8B-B14F-4D97-AF65-F5344CB8AC3E}">
        <p14:creationId xmlns:p14="http://schemas.microsoft.com/office/powerpoint/2010/main" val="33016479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ector recto 6"/>
          <p:cNvCxnSpPr/>
          <p:nvPr/>
        </p:nvCxnSpPr>
        <p:spPr>
          <a:xfrm flipV="1">
            <a:off x="3814234" y="2856288"/>
            <a:ext cx="3969254" cy="1953167"/>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a:off x="3984575" y="2657725"/>
            <a:ext cx="3969254" cy="2285172"/>
          </a:xfrm>
          <a:prstGeom prst="line">
            <a:avLst/>
          </a:prstGeom>
          <a:ln w="38100">
            <a:solidFill>
              <a:srgbClr val="4D4D4D"/>
            </a:solidFill>
          </a:ln>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8381594" y="4747983"/>
            <a:ext cx="2351314" cy="461665"/>
          </a:xfrm>
          <a:prstGeom prst="rect">
            <a:avLst/>
          </a:prstGeom>
          <a:solidFill>
            <a:schemeClr val="bg2">
              <a:lumMod val="25000"/>
            </a:schemeClr>
          </a:solidFill>
        </p:spPr>
        <p:txBody>
          <a:bodyPr wrap="square">
            <a:spAutoFit/>
          </a:bodyPr>
          <a:lstStyle/>
          <a:p>
            <a:pPr algn="ctr"/>
            <a:r>
              <a:rPr lang="es-MX" sz="2400" b="1" dirty="0">
                <a:solidFill>
                  <a:schemeClr val="bg1"/>
                </a:solidFill>
                <a:latin typeface="Seravek ExtraLight" panose="020B0503040000020004" pitchFamily="34" charset="0"/>
              </a:rPr>
              <a:t>4. REVISIÓ</a:t>
            </a:r>
            <a:r>
              <a:rPr lang="es-MX" sz="2400" b="1" dirty="0">
                <a:solidFill>
                  <a:schemeClr val="bg1"/>
                </a:solidFill>
                <a:latin typeface="Seravek ExtraLight" panose="020B0503040000020004" pitchFamily="34" charset="0"/>
              </a:rPr>
              <a:t>N</a:t>
            </a:r>
            <a:r>
              <a:rPr lang="es-MX" sz="2400" b="1" dirty="0">
                <a:solidFill>
                  <a:schemeClr val="bg1"/>
                </a:solidFill>
                <a:latin typeface="Seravek ExtraLight" panose="020B0503040000020004" pitchFamily="34" charset="0"/>
              </a:rPr>
              <a:t> </a:t>
            </a:r>
            <a:endParaRPr lang="es-MX" sz="2400" b="1" dirty="0">
              <a:solidFill>
                <a:schemeClr val="bg1"/>
              </a:solidFill>
              <a:latin typeface="Seravek ExtraLight" panose="020B0503040000020004" pitchFamily="34" charset="0"/>
            </a:endParaRPr>
          </a:p>
        </p:txBody>
      </p:sp>
      <p:sp>
        <p:nvSpPr>
          <p:cNvPr id="4" name="CuadroTexto 3"/>
          <p:cNvSpPr txBox="1"/>
          <p:nvPr/>
        </p:nvSpPr>
        <p:spPr>
          <a:xfrm>
            <a:off x="0" y="677968"/>
            <a:ext cx="12192000" cy="584775"/>
          </a:xfrm>
          <a:prstGeom prst="rect">
            <a:avLst/>
          </a:prstGeom>
          <a:solidFill>
            <a:srgbClr val="4D4D4D"/>
          </a:solidFill>
        </p:spPr>
        <p:txBody>
          <a:bodyPr wrap="square" rtlCol="0">
            <a:spAutoFit/>
          </a:bodyPr>
          <a:lstStyle/>
          <a:p>
            <a:pPr algn="ctr"/>
            <a:r>
              <a:rPr lang="es-MX" sz="3200" dirty="0" smtClean="0">
                <a:solidFill>
                  <a:srgbClr val="FFC000"/>
                </a:solidFill>
                <a:latin typeface="Seravek Medium" panose="020B0703050000020004" pitchFamily="34" charset="0"/>
              </a:rPr>
              <a:t>ETAPAS DEL INFORME</a:t>
            </a:r>
            <a:endParaRPr lang="es-MX" sz="3200" dirty="0">
              <a:solidFill>
                <a:srgbClr val="FFC000"/>
              </a:solidFill>
              <a:latin typeface="Seravek Medium" panose="020B0703050000020004" pitchFamily="34" charset="0"/>
            </a:endParaRPr>
          </a:p>
        </p:txBody>
      </p:sp>
      <p:sp>
        <p:nvSpPr>
          <p:cNvPr id="3" name="Hexágono 2"/>
          <p:cNvSpPr/>
          <p:nvPr/>
        </p:nvSpPr>
        <p:spPr>
          <a:xfrm>
            <a:off x="4601028" y="2685948"/>
            <a:ext cx="2714172" cy="2324712"/>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p:cNvSpPr/>
          <p:nvPr/>
        </p:nvSpPr>
        <p:spPr>
          <a:xfrm>
            <a:off x="1417793" y="2053942"/>
            <a:ext cx="2327881" cy="461665"/>
          </a:xfrm>
          <a:prstGeom prst="rect">
            <a:avLst/>
          </a:prstGeom>
          <a:solidFill>
            <a:srgbClr val="4D4D4D"/>
          </a:solidFill>
        </p:spPr>
        <p:txBody>
          <a:bodyPr wrap="none">
            <a:spAutoFit/>
          </a:bodyPr>
          <a:lstStyle/>
          <a:p>
            <a:r>
              <a:rPr lang="es-MX" sz="2400" b="1" dirty="0" smtClean="0">
                <a:solidFill>
                  <a:schemeClr val="bg1"/>
                </a:solidFill>
                <a:latin typeface="Seravek ExtraLight" panose="020B0503040000020004" pitchFamily="34" charset="0"/>
              </a:rPr>
              <a:t>1. PREPARACIÓN </a:t>
            </a:r>
            <a:endParaRPr lang="es-MX" sz="2400" b="1" dirty="0">
              <a:solidFill>
                <a:schemeClr val="bg1"/>
              </a:solidFill>
              <a:latin typeface="Seravek ExtraLight" panose="020B0503040000020004" pitchFamily="34" charset="0"/>
            </a:endParaRPr>
          </a:p>
        </p:txBody>
      </p:sp>
      <p:sp>
        <p:nvSpPr>
          <p:cNvPr id="21" name="Rectángulo 20"/>
          <p:cNvSpPr/>
          <p:nvPr/>
        </p:nvSpPr>
        <p:spPr>
          <a:xfrm>
            <a:off x="8381594" y="2320444"/>
            <a:ext cx="2794405" cy="830997"/>
          </a:xfrm>
          <a:prstGeom prst="rect">
            <a:avLst/>
          </a:prstGeom>
          <a:solidFill>
            <a:schemeClr val="bg2">
              <a:lumMod val="25000"/>
            </a:schemeClr>
          </a:solidFill>
        </p:spPr>
        <p:txBody>
          <a:bodyPr wrap="square">
            <a:spAutoFit/>
          </a:bodyPr>
          <a:lstStyle/>
          <a:p>
            <a:pPr algn="ctr"/>
            <a:r>
              <a:rPr lang="es-MX" sz="2400" b="1" dirty="0">
                <a:solidFill>
                  <a:schemeClr val="bg1"/>
                </a:solidFill>
                <a:latin typeface="Seravek ExtraLight" panose="020B0503040000020004" pitchFamily="34" charset="0"/>
              </a:rPr>
              <a:t>2. ORDEN </a:t>
            </a:r>
          </a:p>
          <a:p>
            <a:pPr algn="ctr"/>
            <a:r>
              <a:rPr lang="es-MX" sz="2400" b="1" dirty="0">
                <a:solidFill>
                  <a:schemeClr val="bg1"/>
                </a:solidFill>
                <a:latin typeface="Seravek ExtraLight" panose="020B0503040000020004" pitchFamily="34" charset="0"/>
              </a:rPr>
              <a:t>DEL MATERIAL </a:t>
            </a:r>
            <a:endParaRPr lang="es-MX" sz="2400" b="1" dirty="0">
              <a:solidFill>
                <a:schemeClr val="bg1"/>
              </a:solidFill>
              <a:latin typeface="Seravek ExtraLight" panose="020B0503040000020004" pitchFamily="34" charset="0"/>
            </a:endParaRPr>
          </a:p>
        </p:txBody>
      </p:sp>
      <p:sp>
        <p:nvSpPr>
          <p:cNvPr id="22" name="Rectángulo 21"/>
          <p:cNvSpPr/>
          <p:nvPr/>
        </p:nvSpPr>
        <p:spPr>
          <a:xfrm>
            <a:off x="1762867" y="5050177"/>
            <a:ext cx="2092239" cy="461665"/>
          </a:xfrm>
          <a:prstGeom prst="rect">
            <a:avLst/>
          </a:prstGeom>
          <a:solidFill>
            <a:schemeClr val="bg2">
              <a:lumMod val="25000"/>
            </a:schemeClr>
          </a:solidFill>
        </p:spPr>
        <p:txBody>
          <a:bodyPr wrap="none">
            <a:spAutoFit/>
          </a:bodyPr>
          <a:lstStyle/>
          <a:p>
            <a:r>
              <a:rPr lang="es-MX" sz="2400" b="1" dirty="0" smtClean="0">
                <a:solidFill>
                  <a:schemeClr val="bg1"/>
                </a:solidFill>
                <a:latin typeface="Seravek ExtraLight" panose="020B0503040000020004" pitchFamily="34" charset="0"/>
              </a:rPr>
              <a:t>3. REDACCIÓN </a:t>
            </a:r>
            <a:endParaRPr lang="es-MX" sz="2400" b="1" dirty="0">
              <a:solidFill>
                <a:schemeClr val="bg1"/>
              </a:solidFill>
              <a:latin typeface="Seravek ExtraLight" panose="020B0503040000020004" pitchFamily="34" charset="0"/>
            </a:endParaRPr>
          </a:p>
        </p:txBody>
      </p:sp>
      <p:sp>
        <p:nvSpPr>
          <p:cNvPr id="25" name="Elipse 24"/>
          <p:cNvSpPr/>
          <p:nvPr/>
        </p:nvSpPr>
        <p:spPr>
          <a:xfrm>
            <a:off x="7783488" y="4840319"/>
            <a:ext cx="340681" cy="34068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p>
        </p:txBody>
      </p:sp>
      <p:sp>
        <p:nvSpPr>
          <p:cNvPr id="27" name="Rectángulo 26"/>
          <p:cNvSpPr/>
          <p:nvPr/>
        </p:nvSpPr>
        <p:spPr>
          <a:xfrm>
            <a:off x="1378461" y="2515607"/>
            <a:ext cx="2406744" cy="1815882"/>
          </a:xfrm>
          <a:prstGeom prst="rect">
            <a:avLst/>
          </a:prstGeom>
        </p:spPr>
        <p:txBody>
          <a:bodyPr wrap="square">
            <a:spAutoFit/>
          </a:bodyPr>
          <a:lstStyle/>
          <a:p>
            <a:pPr algn="ctr"/>
            <a:r>
              <a:rPr lang="es-MX" sz="1600" dirty="0">
                <a:latin typeface="Seravek ExtraLight" panose="020B0503040000020004" pitchFamily="34" charset="0"/>
              </a:rPr>
              <a:t>Se debe determinar exactamente la tarea que se ha encomendado. Además se</a:t>
            </a:r>
          </a:p>
          <a:p>
            <a:pPr algn="ctr"/>
            <a:r>
              <a:rPr lang="es-MX" sz="1600" dirty="0">
                <a:latin typeface="Seravek ExtraLight" panose="020B0503040000020004" pitchFamily="34" charset="0"/>
              </a:rPr>
              <a:t>debe formar una idea bien clara del tema, alcance y del propósito del informe. </a:t>
            </a:r>
          </a:p>
        </p:txBody>
      </p:sp>
      <p:sp>
        <p:nvSpPr>
          <p:cNvPr id="29" name="Rectángulo 28"/>
          <p:cNvSpPr/>
          <p:nvPr/>
        </p:nvSpPr>
        <p:spPr>
          <a:xfrm>
            <a:off x="8541251" y="3157485"/>
            <a:ext cx="2406744" cy="584775"/>
          </a:xfrm>
          <a:prstGeom prst="rect">
            <a:avLst/>
          </a:prstGeom>
        </p:spPr>
        <p:txBody>
          <a:bodyPr wrap="square">
            <a:spAutoFit/>
          </a:bodyPr>
          <a:lstStyle/>
          <a:p>
            <a:pPr algn="ctr"/>
            <a:r>
              <a:rPr lang="es-MX" sz="1600" dirty="0" smtClean="0">
                <a:latin typeface="Seravek ExtraLight" panose="020B0503040000020004" pitchFamily="34" charset="0"/>
              </a:rPr>
              <a:t>Ordenar, subdividir, clasificar y analizar</a:t>
            </a:r>
            <a:endParaRPr lang="es-MX" sz="1600" dirty="0">
              <a:latin typeface="Seravek ExtraLight" panose="020B0503040000020004" pitchFamily="34" charset="0"/>
            </a:endParaRPr>
          </a:p>
        </p:txBody>
      </p:sp>
      <p:sp>
        <p:nvSpPr>
          <p:cNvPr id="30" name="Rectángulo 29"/>
          <p:cNvSpPr/>
          <p:nvPr/>
        </p:nvSpPr>
        <p:spPr>
          <a:xfrm>
            <a:off x="1577831" y="5552951"/>
            <a:ext cx="2406744" cy="830997"/>
          </a:xfrm>
          <a:prstGeom prst="rect">
            <a:avLst/>
          </a:prstGeom>
        </p:spPr>
        <p:txBody>
          <a:bodyPr wrap="square">
            <a:spAutoFit/>
          </a:bodyPr>
          <a:lstStyle/>
          <a:p>
            <a:pPr algn="ctr"/>
            <a:r>
              <a:rPr lang="es-MX" sz="1600" dirty="0" smtClean="0">
                <a:latin typeface="Seravek ExtraLight" panose="020B0503040000020004" pitchFamily="34" charset="0"/>
              </a:rPr>
              <a:t>Poner por escrito todos los elementos ordenados con anterioridad</a:t>
            </a:r>
            <a:endParaRPr lang="es-MX" sz="1600" dirty="0">
              <a:latin typeface="Seravek ExtraLight" panose="020B0503040000020004" pitchFamily="34" charset="0"/>
            </a:endParaRPr>
          </a:p>
        </p:txBody>
      </p:sp>
      <p:sp>
        <p:nvSpPr>
          <p:cNvPr id="28" name="Rectángulo 27"/>
          <p:cNvSpPr/>
          <p:nvPr/>
        </p:nvSpPr>
        <p:spPr>
          <a:xfrm>
            <a:off x="8265480" y="5307626"/>
            <a:ext cx="2855888" cy="1107996"/>
          </a:xfrm>
          <a:prstGeom prst="rect">
            <a:avLst/>
          </a:prstGeom>
        </p:spPr>
        <p:txBody>
          <a:bodyPr wrap="square">
            <a:spAutoFit/>
          </a:bodyPr>
          <a:lstStyle/>
          <a:p>
            <a:r>
              <a:rPr lang="es-MX" sz="1600" dirty="0">
                <a:latin typeface="Seravek ExtraLight" panose="020B0503040000020004" pitchFamily="34" charset="0"/>
              </a:rPr>
              <a:t>Una vez terminado el borrador, es conveniente hacer una crítica objetiva del informe, como si se tratara de un trabajo ajeno.</a:t>
            </a:r>
            <a:r>
              <a:rPr lang="es-MX" dirty="0"/>
              <a:t> </a:t>
            </a:r>
          </a:p>
        </p:txBody>
      </p:sp>
      <p:sp>
        <p:nvSpPr>
          <p:cNvPr id="35" name="Elipse 34"/>
          <p:cNvSpPr/>
          <p:nvPr/>
        </p:nvSpPr>
        <p:spPr>
          <a:xfrm>
            <a:off x="3814234" y="2515607"/>
            <a:ext cx="340681" cy="34068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p>
        </p:txBody>
      </p:sp>
      <p:sp>
        <p:nvSpPr>
          <p:cNvPr id="38" name="Elipse 37"/>
          <p:cNvSpPr/>
          <p:nvPr/>
        </p:nvSpPr>
        <p:spPr>
          <a:xfrm>
            <a:off x="3542293" y="4694981"/>
            <a:ext cx="340681" cy="34068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p>
        </p:txBody>
      </p:sp>
      <p:sp>
        <p:nvSpPr>
          <p:cNvPr id="39" name="Elipse 38"/>
          <p:cNvSpPr/>
          <p:nvPr/>
        </p:nvSpPr>
        <p:spPr>
          <a:xfrm>
            <a:off x="7696403" y="2714377"/>
            <a:ext cx="340681" cy="34068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p>
        </p:txBody>
      </p:sp>
      <p:sp>
        <p:nvSpPr>
          <p:cNvPr id="37" name="Marcador de número de diapositiva 36"/>
          <p:cNvSpPr>
            <a:spLocks noGrp="1"/>
          </p:cNvSpPr>
          <p:nvPr>
            <p:ph type="sldNum" sz="quarter" idx="12"/>
          </p:nvPr>
        </p:nvSpPr>
        <p:spPr/>
        <p:txBody>
          <a:bodyPr/>
          <a:lstStyle/>
          <a:p>
            <a:fld id="{63FADC92-9E60-1246-B863-341CE7B33696}" type="slidenum">
              <a:rPr lang="es-ES_tradnl" smtClean="0"/>
              <a:t>24</a:t>
            </a:fld>
            <a:endParaRPr lang="es-ES_tradnl"/>
          </a:p>
        </p:txBody>
      </p:sp>
    </p:spTree>
    <p:extLst>
      <p:ext uri="{BB962C8B-B14F-4D97-AF65-F5344CB8AC3E}">
        <p14:creationId xmlns:p14="http://schemas.microsoft.com/office/powerpoint/2010/main" val="16575624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6248400" y="0"/>
            <a:ext cx="594360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p:cNvSpPr txBox="1"/>
          <p:nvPr/>
        </p:nvSpPr>
        <p:spPr>
          <a:xfrm>
            <a:off x="7378700" y="1566809"/>
            <a:ext cx="4043432" cy="5078313"/>
          </a:xfrm>
          <a:prstGeom prst="rect">
            <a:avLst/>
          </a:prstGeom>
          <a:noFill/>
        </p:spPr>
        <p:txBody>
          <a:bodyPr wrap="square" rtlCol="0">
            <a:spAutoFit/>
          </a:bodyPr>
          <a:lstStyle/>
          <a:p>
            <a:pPr marL="285750" indent="-285750">
              <a:buFont typeface="Wingdings" panose="05000000000000000000" pitchFamily="2" charset="2"/>
              <a:buChar char="§"/>
            </a:pPr>
            <a:r>
              <a:rPr lang="es-MX" dirty="0">
                <a:solidFill>
                  <a:schemeClr val="bg1"/>
                </a:solidFill>
                <a:latin typeface="Seravek ExtraLight" panose="020B0503040000020004" pitchFamily="34" charset="0"/>
              </a:rPr>
              <a:t>I</a:t>
            </a:r>
            <a:r>
              <a:rPr lang="es-MX" dirty="0">
                <a:solidFill>
                  <a:schemeClr val="bg1"/>
                </a:solidFill>
                <a:latin typeface="Seravek ExtraLight" panose="020B0503040000020004" pitchFamily="34" charset="0"/>
              </a:rPr>
              <a:t>nforme </a:t>
            </a:r>
            <a:r>
              <a:rPr lang="es-MX" dirty="0">
                <a:solidFill>
                  <a:schemeClr val="bg1"/>
                </a:solidFill>
                <a:latin typeface="Seravek ExtraLight" panose="020B0503040000020004" pitchFamily="34" charset="0"/>
              </a:rPr>
              <a:t>escrito que describe los resultados originales de una investigación ya realizada</a:t>
            </a:r>
            <a:r>
              <a:rPr lang="es-MX" dirty="0" smtClean="0">
                <a:solidFill>
                  <a:schemeClr val="bg1"/>
                </a:solidFill>
                <a:latin typeface="Seravek ExtraLight" panose="020B0503040000020004" pitchFamily="34" charset="0"/>
              </a:rPr>
              <a:t>.</a:t>
            </a:r>
          </a:p>
          <a:p>
            <a:pPr marL="285750" indent="-285750">
              <a:buFont typeface="Wingdings" panose="05000000000000000000" pitchFamily="2" charset="2"/>
              <a:buChar char="§"/>
            </a:pPr>
            <a:endParaRPr lang="es-MX" dirty="0">
              <a:solidFill>
                <a:schemeClr val="bg1"/>
              </a:solidFill>
              <a:latin typeface="Seravek ExtraLight" panose="020B0503040000020004" pitchFamily="34" charset="0"/>
            </a:endParaRPr>
          </a:p>
          <a:p>
            <a:pPr marL="285750" indent="-285750">
              <a:buFont typeface="Wingdings" panose="05000000000000000000" pitchFamily="2" charset="2"/>
              <a:buChar char="§"/>
            </a:pPr>
            <a:r>
              <a:rPr lang="es-MX" dirty="0">
                <a:solidFill>
                  <a:schemeClr val="bg1"/>
                </a:solidFill>
                <a:latin typeface="Seravek ExtraLight" panose="020B0503040000020004" pitchFamily="34" charset="0"/>
              </a:rPr>
              <a:t>La característica principal de un artículo de investigación es que siempre debe producir avances en el </a:t>
            </a:r>
            <a:r>
              <a:rPr lang="es-MX" dirty="0" smtClean="0">
                <a:solidFill>
                  <a:schemeClr val="bg1"/>
                </a:solidFill>
                <a:latin typeface="Seravek ExtraLight" panose="020B0503040000020004" pitchFamily="34" charset="0"/>
              </a:rPr>
              <a:t>conocimiento.</a:t>
            </a:r>
          </a:p>
          <a:p>
            <a:pPr marL="285750" indent="-285750">
              <a:buFont typeface="Wingdings" panose="05000000000000000000" pitchFamily="2" charset="2"/>
              <a:buChar char="§"/>
            </a:pPr>
            <a:endParaRPr lang="es-MX" dirty="0" smtClean="0">
              <a:solidFill>
                <a:schemeClr val="bg1"/>
              </a:solidFill>
              <a:latin typeface="Seravek ExtraLight" panose="020B0503040000020004" pitchFamily="34" charset="0"/>
            </a:endParaRPr>
          </a:p>
          <a:p>
            <a:pPr marL="285750" indent="-285750">
              <a:buFont typeface="Wingdings" panose="05000000000000000000" pitchFamily="2" charset="2"/>
              <a:buChar char="§"/>
            </a:pPr>
            <a:r>
              <a:rPr lang="es-MX" dirty="0" smtClean="0">
                <a:solidFill>
                  <a:schemeClr val="bg1"/>
                </a:solidFill>
                <a:latin typeface="Seravek ExtraLight" panose="020B0503040000020004" pitchFamily="34" charset="0"/>
              </a:rPr>
              <a:t>Resulta </a:t>
            </a:r>
            <a:r>
              <a:rPr lang="es-MX" dirty="0">
                <a:solidFill>
                  <a:schemeClr val="bg1"/>
                </a:solidFill>
                <a:latin typeface="Seravek ExtraLight" panose="020B0503040000020004" pitchFamily="34" charset="0"/>
              </a:rPr>
              <a:t>obvio que sólo puede cumplir su cometido cuando ha sido publicado y puesto a disposición de la comunidad científica para que pueda ser leído, entendido e incorporado por sus pares</a:t>
            </a:r>
            <a:r>
              <a:rPr lang="es-MX" dirty="0" smtClean="0">
                <a:solidFill>
                  <a:schemeClr val="bg1"/>
                </a:solidFill>
                <a:latin typeface="Seravek ExtraLight" panose="020B0503040000020004" pitchFamily="34" charset="0"/>
              </a:rPr>
              <a:t>.</a:t>
            </a:r>
          </a:p>
          <a:p>
            <a:pPr marL="285750" indent="-285750">
              <a:buFont typeface="Wingdings" panose="05000000000000000000" pitchFamily="2" charset="2"/>
              <a:buChar char="§"/>
            </a:pPr>
            <a:endParaRPr lang="es-MX" dirty="0">
              <a:solidFill>
                <a:schemeClr val="bg1"/>
              </a:solidFill>
              <a:latin typeface="Seravek ExtraLight" panose="020B0503040000020004" pitchFamily="34" charset="0"/>
            </a:endParaRPr>
          </a:p>
          <a:p>
            <a:pPr marL="285750" indent="-285750">
              <a:buFont typeface="Wingdings" panose="05000000000000000000" pitchFamily="2" charset="2"/>
              <a:buChar char="§"/>
            </a:pPr>
            <a:r>
              <a:rPr lang="es-MX" dirty="0" smtClean="0">
                <a:solidFill>
                  <a:schemeClr val="bg1"/>
                </a:solidFill>
                <a:latin typeface="Seravek ExtraLight" panose="020B0503040000020004" pitchFamily="34" charset="0"/>
              </a:rPr>
              <a:t> </a:t>
            </a:r>
            <a:r>
              <a:rPr lang="es-MX" dirty="0">
                <a:solidFill>
                  <a:schemeClr val="bg1"/>
                </a:solidFill>
                <a:latin typeface="Seravek ExtraLight" panose="020B0503040000020004" pitchFamily="34" charset="0"/>
              </a:rPr>
              <a:t>Sólo así es como puede tener impacto.</a:t>
            </a:r>
          </a:p>
        </p:txBody>
      </p:sp>
      <p:sp>
        <p:nvSpPr>
          <p:cNvPr id="7" name="Rectángulo 6"/>
          <p:cNvSpPr/>
          <p:nvPr/>
        </p:nvSpPr>
        <p:spPr>
          <a:xfrm>
            <a:off x="7226300" y="412935"/>
            <a:ext cx="4195832" cy="861774"/>
          </a:xfrm>
          <a:prstGeom prst="rect">
            <a:avLst/>
          </a:prstGeom>
        </p:spPr>
        <p:txBody>
          <a:bodyPr wrap="square">
            <a:spAutoFit/>
          </a:bodyPr>
          <a:lstStyle/>
          <a:p>
            <a:pPr algn="ctr"/>
            <a:r>
              <a:rPr lang="es-ES_tradnl" sz="2500" b="1" dirty="0" smtClean="0">
                <a:solidFill>
                  <a:srgbClr val="FFC000"/>
                </a:solidFill>
                <a:latin typeface="Seravek" charset="0"/>
                <a:ea typeface="Seravek" charset="0"/>
                <a:cs typeface="Seravek" charset="0"/>
              </a:rPr>
              <a:t>ARTÍCULOS PARA REVISTAS CIENTÍFICAS</a:t>
            </a:r>
            <a:endParaRPr lang="es-ES_tradnl" sz="2500" b="1" dirty="0">
              <a:solidFill>
                <a:srgbClr val="FFC000"/>
              </a:solidFill>
              <a:latin typeface="Seravek" charset="0"/>
              <a:ea typeface="Seravek" charset="0"/>
              <a:cs typeface="Seravek" charset="0"/>
            </a:endParaRPr>
          </a:p>
        </p:txBody>
      </p:sp>
      <p:sp>
        <p:nvSpPr>
          <p:cNvPr id="8" name="Triángulo 8"/>
          <p:cNvSpPr/>
          <p:nvPr/>
        </p:nvSpPr>
        <p:spPr>
          <a:xfrm>
            <a:off x="6726428" y="665983"/>
            <a:ext cx="499872" cy="39215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bg1"/>
              </a:solidFill>
            </a:endParaRPr>
          </a:p>
        </p:txBody>
      </p:sp>
      <p:pic>
        <p:nvPicPr>
          <p:cNvPr id="14338" name="Picture 2" descr="Resultado de imagen para articulo cientif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761497">
            <a:off x="1108075" y="869444"/>
            <a:ext cx="3679825" cy="5196394"/>
          </a:xfrm>
          <a:prstGeom prst="rect">
            <a:avLst/>
          </a:prstGeom>
          <a:noFill/>
          <a:effectLst>
            <a:glow rad="660400">
              <a:srgbClr val="FFC000">
                <a:alpha val="40000"/>
              </a:srgbClr>
            </a:glow>
          </a:effectLst>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63FADC92-9E60-1246-B863-341CE7B33696}" type="slidenum">
              <a:rPr lang="es-ES_tradnl" smtClean="0"/>
              <a:t>25</a:t>
            </a:fld>
            <a:endParaRPr lang="es-ES_tradnl"/>
          </a:p>
        </p:txBody>
      </p:sp>
    </p:spTree>
    <p:extLst>
      <p:ext uri="{BB962C8B-B14F-4D97-AF65-F5344CB8AC3E}">
        <p14:creationId xmlns:p14="http://schemas.microsoft.com/office/powerpoint/2010/main" val="31586259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27"/>
            <a:ext cx="12346647" cy="6862527"/>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5999956" y="406400"/>
            <a:ext cx="6125028" cy="6016171"/>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Rectángulo 2"/>
          <p:cNvSpPr/>
          <p:nvPr/>
        </p:nvSpPr>
        <p:spPr>
          <a:xfrm>
            <a:off x="6691085" y="1296965"/>
            <a:ext cx="5114584" cy="1785104"/>
          </a:xfrm>
          <a:prstGeom prst="rect">
            <a:avLst/>
          </a:prstGeom>
        </p:spPr>
        <p:txBody>
          <a:bodyPr wrap="square">
            <a:spAutoFit/>
          </a:bodyPr>
          <a:lstStyle/>
          <a:p>
            <a:r>
              <a:rPr lang="es-MX" sz="2200" dirty="0" smtClean="0">
                <a:solidFill>
                  <a:schemeClr val="bg1"/>
                </a:solidFill>
                <a:latin typeface="Seravek ExtraLight" panose="020B0503040000020004" pitchFamily="34" charset="0"/>
              </a:rPr>
              <a:t>Es </a:t>
            </a:r>
            <a:r>
              <a:rPr lang="es-MX" sz="2200" dirty="0">
                <a:solidFill>
                  <a:schemeClr val="bg1"/>
                </a:solidFill>
                <a:latin typeface="Seravek ExtraLight" panose="020B0503040000020004" pitchFamily="34" charset="0"/>
              </a:rPr>
              <a:t>una representación abreviada del contenido de un texto, es decir, es un escrito que se construye a partir de otro y consiste en extraer lo que consideramos más importante de un </a:t>
            </a:r>
            <a:r>
              <a:rPr lang="es-MX" sz="2200" dirty="0" smtClean="0">
                <a:solidFill>
                  <a:schemeClr val="bg1"/>
                </a:solidFill>
                <a:latin typeface="Seravek ExtraLight" panose="020B0503040000020004" pitchFamily="34" charset="0"/>
              </a:rPr>
              <a:t>tema.</a:t>
            </a:r>
            <a:endParaRPr lang="es-MX" sz="2200" dirty="0">
              <a:solidFill>
                <a:schemeClr val="bg1"/>
              </a:solidFill>
              <a:latin typeface="Seravek ExtraLight" panose="020B0503040000020004" pitchFamily="34" charset="0"/>
            </a:endParaRPr>
          </a:p>
        </p:txBody>
      </p:sp>
      <p:sp>
        <p:nvSpPr>
          <p:cNvPr id="4" name="Rectángulo 3"/>
          <p:cNvSpPr/>
          <p:nvPr/>
        </p:nvSpPr>
        <p:spPr>
          <a:xfrm>
            <a:off x="6691085" y="5222775"/>
            <a:ext cx="5114584" cy="1107996"/>
          </a:xfrm>
          <a:prstGeom prst="rect">
            <a:avLst/>
          </a:prstGeom>
        </p:spPr>
        <p:txBody>
          <a:bodyPr wrap="square">
            <a:spAutoFit/>
          </a:bodyPr>
          <a:lstStyle/>
          <a:p>
            <a:r>
              <a:rPr lang="es-MX" sz="2200" dirty="0">
                <a:solidFill>
                  <a:schemeClr val="bg1"/>
                </a:solidFill>
                <a:latin typeface="Seravek ExtraLight" panose="020B0503040000020004" pitchFamily="34" charset="0"/>
              </a:rPr>
              <a:t>El </a:t>
            </a:r>
            <a:r>
              <a:rPr lang="es-MX" sz="2200" dirty="0">
                <a:solidFill>
                  <a:schemeClr val="bg1"/>
                </a:solidFill>
                <a:latin typeface="Seravek ExtraLight" panose="020B0503040000020004" pitchFamily="34" charset="0"/>
              </a:rPr>
              <a:t>propósito del resumen es informar y por tal motivo no emite opiniones, juicios de valor e interpretaciones. </a:t>
            </a:r>
          </a:p>
        </p:txBody>
      </p:sp>
      <p:sp>
        <p:nvSpPr>
          <p:cNvPr id="5" name="Rectángulo 4"/>
          <p:cNvSpPr/>
          <p:nvPr/>
        </p:nvSpPr>
        <p:spPr>
          <a:xfrm>
            <a:off x="6691086" y="3254791"/>
            <a:ext cx="5283198" cy="1785104"/>
          </a:xfrm>
          <a:prstGeom prst="rect">
            <a:avLst/>
          </a:prstGeom>
        </p:spPr>
        <p:txBody>
          <a:bodyPr wrap="square">
            <a:spAutoFit/>
          </a:bodyPr>
          <a:lstStyle/>
          <a:p>
            <a:r>
              <a:rPr lang="es-MX" sz="2200" dirty="0">
                <a:solidFill>
                  <a:schemeClr val="bg1"/>
                </a:solidFill>
                <a:latin typeface="Seravek ExtraLight" panose="020B0503040000020004" pitchFamily="34" charset="0"/>
              </a:rPr>
              <a:t>El resumen recaba las ideas principales discriminando las ideas secundarias, lo que da por resultado un escrito conciso, completo y preciso que condesa de manera coherente lo esencial del texto original.</a:t>
            </a:r>
          </a:p>
        </p:txBody>
      </p:sp>
      <p:sp>
        <p:nvSpPr>
          <p:cNvPr id="7" name="Rectángulo 6"/>
          <p:cNvSpPr/>
          <p:nvPr/>
        </p:nvSpPr>
        <p:spPr>
          <a:xfrm>
            <a:off x="7229389" y="589079"/>
            <a:ext cx="3241593" cy="707886"/>
          </a:xfrm>
          <a:prstGeom prst="rect">
            <a:avLst/>
          </a:prstGeom>
        </p:spPr>
        <p:txBody>
          <a:bodyPr wrap="none">
            <a:spAutoFit/>
          </a:bodyPr>
          <a:lstStyle/>
          <a:p>
            <a:r>
              <a:rPr lang="es-MX" sz="4000" b="1" dirty="0" smtClean="0">
                <a:solidFill>
                  <a:srgbClr val="FFC000"/>
                </a:solidFill>
                <a:latin typeface="Seravek" charset="0"/>
                <a:ea typeface="Seravek" charset="0"/>
                <a:cs typeface="Seravek" charset="0"/>
              </a:rPr>
              <a:t>EL RESUMEN </a:t>
            </a:r>
            <a:endParaRPr lang="es-MX" sz="4000" b="1" dirty="0">
              <a:solidFill>
                <a:srgbClr val="FFC000"/>
              </a:solidFill>
              <a:latin typeface="Seravek" charset="0"/>
              <a:ea typeface="Seravek" charset="0"/>
              <a:cs typeface="Seravek" charset="0"/>
            </a:endParaRPr>
          </a:p>
        </p:txBody>
      </p:sp>
      <p:sp>
        <p:nvSpPr>
          <p:cNvPr id="9" name="Triángulo 8"/>
          <p:cNvSpPr/>
          <p:nvPr/>
        </p:nvSpPr>
        <p:spPr>
          <a:xfrm>
            <a:off x="6691085" y="715169"/>
            <a:ext cx="499872" cy="39215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bg1"/>
              </a:solidFill>
            </a:endParaRPr>
          </a:p>
        </p:txBody>
      </p:sp>
      <p:sp>
        <p:nvSpPr>
          <p:cNvPr id="8" name="Marcador de número de diapositiva 7"/>
          <p:cNvSpPr>
            <a:spLocks noGrp="1"/>
          </p:cNvSpPr>
          <p:nvPr>
            <p:ph type="sldNum" sz="quarter" idx="12"/>
          </p:nvPr>
        </p:nvSpPr>
        <p:spPr/>
        <p:txBody>
          <a:bodyPr/>
          <a:lstStyle/>
          <a:p>
            <a:fld id="{63FADC92-9E60-1246-B863-341CE7B33696}" type="slidenum">
              <a:rPr lang="es-ES_tradnl" smtClean="0"/>
              <a:t>26</a:t>
            </a:fld>
            <a:endParaRPr lang="es-ES_tradnl"/>
          </a:p>
        </p:txBody>
      </p:sp>
    </p:spTree>
    <p:extLst>
      <p:ext uri="{BB962C8B-B14F-4D97-AF65-F5344CB8AC3E}">
        <p14:creationId xmlns:p14="http://schemas.microsoft.com/office/powerpoint/2010/main" val="24405223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a:off x="6427728" y="1750460"/>
            <a:ext cx="3865417" cy="4045527"/>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104470" y="0"/>
            <a:ext cx="5041900" cy="6858000"/>
          </a:xfrm>
          <a:prstGeom prst="rect">
            <a:avLst/>
          </a:prstGeom>
          <a:solidFill>
            <a:srgbClr val="000000">
              <a:alpha val="6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7412" name="Picture 4" descr="Resultado de imagen para el manual tecnico"/>
          <p:cNvPicPr>
            <a:picLocks noChangeAspect="1" noChangeArrowheads="1"/>
          </p:cNvPicPr>
          <p:nvPr/>
        </p:nvPicPr>
        <p:blipFill rotWithShape="1">
          <a:blip r:embed="rId2">
            <a:extLst>
              <a:ext uri="{28A0092B-C50C-407E-A947-70E740481C1C}">
                <a14:useLocalDpi xmlns:a14="http://schemas.microsoft.com/office/drawing/2010/main" val="0"/>
              </a:ext>
            </a:extLst>
          </a:blip>
          <a:srcRect t="28843" b="221"/>
          <a:stretch/>
        </p:blipFill>
        <p:spPr bwMode="auto">
          <a:xfrm rot="20244816">
            <a:off x="1379550" y="4324046"/>
            <a:ext cx="1944918" cy="1917700"/>
          </a:xfrm>
          <a:prstGeom prst="rect">
            <a:avLst/>
          </a:prstGeom>
          <a:noFill/>
          <a:effectLst>
            <a:glow rad="723900">
              <a:srgbClr val="FFC000">
                <a:alpha val="40000"/>
              </a:srgbClr>
            </a:glow>
          </a:effectLst>
          <a:extLst>
            <a:ext uri="{909E8E84-426E-40DD-AFC4-6F175D3DCCD1}">
              <a14:hiddenFill xmlns:a14="http://schemas.microsoft.com/office/drawing/2010/main">
                <a:solidFill>
                  <a:srgbClr val="FFFFFF"/>
                </a:solidFill>
              </a14:hiddenFill>
            </a:ext>
          </a:extLst>
        </p:spPr>
      </p:pic>
      <p:sp>
        <p:nvSpPr>
          <p:cNvPr id="6" name="Rectángulo redondeado 5"/>
          <p:cNvSpPr/>
          <p:nvPr/>
        </p:nvSpPr>
        <p:spPr>
          <a:xfrm>
            <a:off x="8601737" y="2520747"/>
            <a:ext cx="2514600" cy="234950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439709" y="1180448"/>
            <a:ext cx="3884986" cy="2831544"/>
          </a:xfrm>
          <a:prstGeom prst="rect">
            <a:avLst/>
          </a:prstGeom>
        </p:spPr>
        <p:txBody>
          <a:bodyPr wrap="square">
            <a:spAutoFit/>
          </a:bodyPr>
          <a:lstStyle/>
          <a:p>
            <a:pPr marL="342900" indent="-342900">
              <a:buFont typeface="Wingdings" panose="05000000000000000000" pitchFamily="2" charset="2"/>
              <a:buChar char="§"/>
            </a:pPr>
            <a:r>
              <a:rPr lang="es-MX" sz="2000" dirty="0">
                <a:solidFill>
                  <a:schemeClr val="bg1"/>
                </a:solidFill>
                <a:latin typeface="Seravek ExtraLight" panose="020B0503040000020004" pitchFamily="34" charset="0"/>
              </a:rPr>
              <a:t>Múltiples o de organización </a:t>
            </a:r>
            <a:r>
              <a:rPr lang="es-MX" sz="2000" dirty="0" smtClean="0">
                <a:solidFill>
                  <a:schemeClr val="bg1"/>
                </a:solidFill>
                <a:latin typeface="Seravek ExtraLight" panose="020B0503040000020004" pitchFamily="34" charset="0"/>
              </a:rPr>
              <a:t>empresarial</a:t>
            </a:r>
            <a:r>
              <a:rPr lang="es-MX" sz="2000" dirty="0">
                <a:solidFill>
                  <a:schemeClr val="bg1"/>
                </a:solidFill>
                <a:latin typeface="Seravek ExtraLight" panose="020B0503040000020004" pitchFamily="34" charset="0"/>
              </a:rPr>
              <a:t> </a:t>
            </a:r>
            <a:endParaRPr lang="es-MX" sz="2000" dirty="0" smtClean="0">
              <a:solidFill>
                <a:schemeClr val="bg1"/>
              </a:solidFill>
              <a:latin typeface="Seravek ExtraLight" panose="020B0503040000020004" pitchFamily="34" charset="0"/>
            </a:endParaRPr>
          </a:p>
          <a:p>
            <a:pPr marL="342900" indent="-342900">
              <a:buFont typeface="Wingdings" panose="05000000000000000000" pitchFamily="2" charset="2"/>
              <a:buChar char="§"/>
            </a:pPr>
            <a:r>
              <a:rPr lang="es-MX" sz="2000" dirty="0" smtClean="0">
                <a:solidFill>
                  <a:schemeClr val="bg1"/>
                </a:solidFill>
                <a:latin typeface="Seravek ExtraLight" panose="020B0503040000020004" pitchFamily="34" charset="0"/>
              </a:rPr>
              <a:t>Departamental </a:t>
            </a:r>
            <a:r>
              <a:rPr lang="es-MX" sz="2000" dirty="0">
                <a:solidFill>
                  <a:schemeClr val="bg1"/>
                </a:solidFill>
                <a:latin typeface="Seravek ExtraLight" panose="020B0503040000020004" pitchFamily="34" charset="0"/>
              </a:rPr>
              <a:t>(para actividades de personal</a:t>
            </a:r>
            <a:r>
              <a:rPr lang="es-MX" sz="2000" dirty="0" smtClean="0">
                <a:solidFill>
                  <a:schemeClr val="bg1"/>
                </a:solidFill>
                <a:latin typeface="Seravek ExtraLight" panose="020B0503040000020004" pitchFamily="34" charset="0"/>
              </a:rPr>
              <a:t>)</a:t>
            </a:r>
          </a:p>
          <a:p>
            <a:pPr marL="342900" indent="-342900">
              <a:buFont typeface="Wingdings" panose="05000000000000000000" pitchFamily="2" charset="2"/>
              <a:buChar char="§"/>
            </a:pPr>
            <a:r>
              <a:rPr lang="es-MX" sz="2000" dirty="0" smtClean="0">
                <a:solidFill>
                  <a:schemeClr val="bg1"/>
                </a:solidFill>
                <a:latin typeface="Seravek ExtraLight" panose="020B0503040000020004" pitchFamily="34" charset="0"/>
              </a:rPr>
              <a:t>Técnicas</a:t>
            </a:r>
            <a:r>
              <a:rPr lang="es-MX" sz="2000" dirty="0">
                <a:solidFill>
                  <a:schemeClr val="bg1"/>
                </a:solidFill>
                <a:latin typeface="Seravek ExtraLight" panose="020B0503040000020004" pitchFamily="34" charset="0"/>
              </a:rPr>
              <a:t/>
            </a:r>
            <a:br>
              <a:rPr lang="es-MX" sz="2000" dirty="0">
                <a:solidFill>
                  <a:schemeClr val="bg1"/>
                </a:solidFill>
                <a:latin typeface="Seravek ExtraLight" panose="020B0503040000020004" pitchFamily="34" charset="0"/>
              </a:rPr>
            </a:br>
            <a:r>
              <a:rPr lang="es-MX" sz="2000" dirty="0" smtClean="0">
                <a:solidFill>
                  <a:schemeClr val="bg1"/>
                </a:solidFill>
                <a:latin typeface="Seravek ExtraLight" panose="020B0503040000020004" pitchFamily="34" charset="0"/>
              </a:rPr>
              <a:t>Puesto</a:t>
            </a:r>
            <a:endParaRPr lang="es-MX" sz="2000" dirty="0">
              <a:solidFill>
                <a:schemeClr val="bg1"/>
              </a:solidFill>
              <a:latin typeface="Seravek ExtraLight" panose="020B0503040000020004" pitchFamily="34" charset="0"/>
            </a:endParaRPr>
          </a:p>
          <a:p>
            <a:pPr marL="342900" indent="-342900">
              <a:buFont typeface="Wingdings" panose="05000000000000000000" pitchFamily="2" charset="2"/>
              <a:buChar char="§"/>
            </a:pPr>
            <a:r>
              <a:rPr lang="es-MX" sz="2000" dirty="0" smtClean="0">
                <a:solidFill>
                  <a:schemeClr val="bg1"/>
                </a:solidFill>
                <a:latin typeface="Seravek ExtraLight" panose="020B0503040000020004" pitchFamily="34" charset="0"/>
              </a:rPr>
              <a:t>Finanzas</a:t>
            </a:r>
            <a:endParaRPr lang="es-MX" sz="2000" dirty="0">
              <a:solidFill>
                <a:schemeClr val="bg1"/>
              </a:solidFill>
              <a:latin typeface="Seravek ExtraLight" panose="020B0503040000020004" pitchFamily="34" charset="0"/>
            </a:endParaRPr>
          </a:p>
          <a:p>
            <a:pPr marL="342900" indent="-342900">
              <a:buFont typeface="Wingdings" panose="05000000000000000000" pitchFamily="2" charset="2"/>
              <a:buChar char="§"/>
            </a:pPr>
            <a:r>
              <a:rPr lang="es-MX" sz="2000" dirty="0" smtClean="0">
                <a:solidFill>
                  <a:schemeClr val="bg1"/>
                </a:solidFill>
                <a:latin typeface="Seravek ExtraLight" panose="020B0503040000020004" pitchFamily="34" charset="0"/>
              </a:rPr>
              <a:t>Sistema</a:t>
            </a:r>
            <a:r>
              <a:rPr lang="es-MX" dirty="0">
                <a:solidFill>
                  <a:schemeClr val="bg1"/>
                </a:solidFill>
                <a:latin typeface="Seravek ExtraLight" panose="020B0503040000020004" pitchFamily="34" charset="0"/>
              </a:rPr>
              <a:t/>
            </a:r>
            <a:br>
              <a:rPr lang="es-MX" dirty="0">
                <a:solidFill>
                  <a:schemeClr val="bg1"/>
                </a:solidFill>
                <a:latin typeface="Seravek ExtraLight" panose="020B0503040000020004" pitchFamily="34" charset="0"/>
              </a:rPr>
            </a:br>
            <a:endParaRPr lang="es-MX" dirty="0">
              <a:solidFill>
                <a:schemeClr val="bg1"/>
              </a:solidFill>
              <a:latin typeface="Seravek ExtraLight" panose="020B0503040000020004" pitchFamily="34" charset="0"/>
            </a:endParaRPr>
          </a:p>
        </p:txBody>
      </p:sp>
      <p:sp>
        <p:nvSpPr>
          <p:cNvPr id="10" name="Rectángulo redondeado 9"/>
          <p:cNvSpPr/>
          <p:nvPr/>
        </p:nvSpPr>
        <p:spPr>
          <a:xfrm>
            <a:off x="5597278" y="2394029"/>
            <a:ext cx="2864600" cy="2393679"/>
          </a:xfrm>
          <a:prstGeom prst="round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5976463" y="2673844"/>
            <a:ext cx="2087001" cy="2031325"/>
          </a:xfrm>
          <a:prstGeom prst="rect">
            <a:avLst/>
          </a:prstGeom>
        </p:spPr>
        <p:txBody>
          <a:bodyPr wrap="square">
            <a:spAutoFit/>
          </a:bodyPr>
          <a:lstStyle/>
          <a:p>
            <a:r>
              <a:rPr lang="es-MX" dirty="0" smtClean="0">
                <a:solidFill>
                  <a:schemeClr val="bg1"/>
                </a:solidFill>
                <a:latin typeface="Seravek ExtraLight" panose="020B0503040000020004" pitchFamily="34" charset="0"/>
              </a:rPr>
              <a:t>Son </a:t>
            </a:r>
            <a:r>
              <a:rPr lang="es-MX" dirty="0">
                <a:solidFill>
                  <a:schemeClr val="bg1"/>
                </a:solidFill>
                <a:latin typeface="Seravek ExtraLight" panose="020B0503040000020004" pitchFamily="34" charset="0"/>
              </a:rPr>
              <a:t>textos utilizados como medio para coordinar, registrar datos e información en forma sistémica y organizada. </a:t>
            </a:r>
          </a:p>
        </p:txBody>
      </p:sp>
      <p:sp>
        <p:nvSpPr>
          <p:cNvPr id="3" name="Rectángulo 2"/>
          <p:cNvSpPr/>
          <p:nvPr/>
        </p:nvSpPr>
        <p:spPr>
          <a:xfrm>
            <a:off x="8735993" y="2616474"/>
            <a:ext cx="2235954" cy="2031325"/>
          </a:xfrm>
          <a:prstGeom prst="rect">
            <a:avLst/>
          </a:prstGeom>
        </p:spPr>
        <p:txBody>
          <a:bodyPr wrap="square">
            <a:spAutoFit/>
          </a:bodyPr>
          <a:lstStyle/>
          <a:p>
            <a:pPr algn="ctr"/>
            <a:r>
              <a:rPr lang="es-MX" dirty="0" smtClean="0">
                <a:solidFill>
                  <a:srgbClr val="333333"/>
                </a:solidFill>
                <a:latin typeface="Seravek ExtraLight" panose="020B0503040000020004" pitchFamily="34" charset="0"/>
              </a:rPr>
              <a:t>También </a:t>
            </a:r>
            <a:r>
              <a:rPr lang="es-MX" dirty="0">
                <a:solidFill>
                  <a:srgbClr val="333333"/>
                </a:solidFill>
                <a:latin typeface="Seravek ExtraLight" panose="020B0503040000020004" pitchFamily="34" charset="0"/>
              </a:rPr>
              <a:t>es el conjunto de orientaciones o instrucciones con el fin de guiar o mejorar la eficacidad de las tareas a realizar.</a:t>
            </a:r>
            <a:endParaRPr lang="es-MX" dirty="0">
              <a:latin typeface="Seravek ExtraLight" panose="020B0503040000020004" pitchFamily="34" charset="0"/>
            </a:endParaRPr>
          </a:p>
        </p:txBody>
      </p:sp>
      <p:sp>
        <p:nvSpPr>
          <p:cNvPr id="11" name="Rectángulo 10"/>
          <p:cNvSpPr/>
          <p:nvPr/>
        </p:nvSpPr>
        <p:spPr>
          <a:xfrm>
            <a:off x="6913655" y="845175"/>
            <a:ext cx="3618298" cy="646331"/>
          </a:xfrm>
          <a:prstGeom prst="rect">
            <a:avLst/>
          </a:prstGeom>
        </p:spPr>
        <p:txBody>
          <a:bodyPr wrap="none">
            <a:spAutoFit/>
          </a:bodyPr>
          <a:lstStyle/>
          <a:p>
            <a:r>
              <a:rPr lang="es-MX" sz="3600" b="1" dirty="0" smtClean="0">
                <a:solidFill>
                  <a:srgbClr val="FFC000"/>
                </a:solidFill>
                <a:latin typeface="Seravek" charset="0"/>
                <a:ea typeface="Seravek" charset="0"/>
                <a:cs typeface="Seravek" charset="0"/>
              </a:rPr>
              <a:t>LOS MANUALES </a:t>
            </a:r>
            <a:endParaRPr lang="es-MX" sz="3600" b="1" dirty="0">
              <a:solidFill>
                <a:srgbClr val="FFC000"/>
              </a:solidFill>
              <a:latin typeface="Seravek" charset="0"/>
              <a:ea typeface="Seravek" charset="0"/>
              <a:cs typeface="Seravek" charset="0"/>
            </a:endParaRPr>
          </a:p>
        </p:txBody>
      </p:sp>
      <p:sp>
        <p:nvSpPr>
          <p:cNvPr id="14" name="Triángulo 8"/>
          <p:cNvSpPr/>
          <p:nvPr/>
        </p:nvSpPr>
        <p:spPr>
          <a:xfrm>
            <a:off x="6427728" y="891053"/>
            <a:ext cx="499872" cy="392154"/>
          </a:xfrm>
          <a:prstGeom prst="triangle">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bg1"/>
              </a:solidFill>
            </a:endParaRPr>
          </a:p>
        </p:txBody>
      </p:sp>
      <p:sp>
        <p:nvSpPr>
          <p:cNvPr id="12" name="CuadroTexto 11"/>
          <p:cNvSpPr txBox="1"/>
          <p:nvPr/>
        </p:nvSpPr>
        <p:spPr>
          <a:xfrm>
            <a:off x="1465943" y="707775"/>
            <a:ext cx="1314784" cy="646331"/>
          </a:xfrm>
          <a:prstGeom prst="rect">
            <a:avLst/>
          </a:prstGeom>
          <a:noFill/>
        </p:spPr>
        <p:txBody>
          <a:bodyPr wrap="none" rtlCol="0">
            <a:spAutoFit/>
          </a:bodyPr>
          <a:lstStyle/>
          <a:p>
            <a:r>
              <a:rPr lang="es-MX" sz="3600" dirty="0" smtClean="0">
                <a:solidFill>
                  <a:srgbClr val="FFC000"/>
                </a:solidFill>
                <a:latin typeface="Seravek ExtraLight" panose="020B0503040000020004" pitchFamily="34" charset="0"/>
              </a:rPr>
              <a:t>TIPOS</a:t>
            </a:r>
            <a:endParaRPr lang="es-MX" sz="3600" dirty="0">
              <a:solidFill>
                <a:srgbClr val="FFC000"/>
              </a:solidFill>
              <a:latin typeface="Seravek ExtraLight" panose="020B0503040000020004" pitchFamily="34" charset="0"/>
            </a:endParaRPr>
          </a:p>
        </p:txBody>
      </p:sp>
      <p:sp>
        <p:nvSpPr>
          <p:cNvPr id="13" name="Marcador de número de diapositiva 12"/>
          <p:cNvSpPr>
            <a:spLocks noGrp="1"/>
          </p:cNvSpPr>
          <p:nvPr>
            <p:ph type="sldNum" sz="quarter" idx="12"/>
          </p:nvPr>
        </p:nvSpPr>
        <p:spPr/>
        <p:txBody>
          <a:bodyPr/>
          <a:lstStyle/>
          <a:p>
            <a:fld id="{63FADC92-9E60-1246-B863-341CE7B33696}" type="slidenum">
              <a:rPr lang="es-ES_tradnl" smtClean="0"/>
              <a:t>27</a:t>
            </a:fld>
            <a:endParaRPr lang="es-ES_tradnl"/>
          </a:p>
        </p:txBody>
      </p:sp>
    </p:spTree>
    <p:extLst>
      <p:ext uri="{BB962C8B-B14F-4D97-AF65-F5344CB8AC3E}">
        <p14:creationId xmlns:p14="http://schemas.microsoft.com/office/powerpoint/2010/main" val="15709459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0" name="Picture 8" descr="Resultado de imagen para QUE ES UN INSTRUCTIVO TECNICO"/>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 y="25685"/>
            <a:ext cx="9505827" cy="6832315"/>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Resultado de imagen para QUE ES UN INSTRUCTIVO TECNI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2000" y="469754"/>
            <a:ext cx="4697241" cy="6388246"/>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8604032" y="994620"/>
            <a:ext cx="1747594" cy="369332"/>
          </a:xfrm>
          <a:prstGeom prst="rect">
            <a:avLst/>
          </a:prstGeom>
        </p:spPr>
        <p:txBody>
          <a:bodyPr wrap="none">
            <a:spAutoFit/>
          </a:bodyPr>
          <a:lstStyle/>
          <a:p>
            <a:pPr algn="ctr"/>
            <a:r>
              <a:rPr lang="es-MX" dirty="0">
                <a:solidFill>
                  <a:srgbClr val="222222"/>
                </a:solidFill>
                <a:latin typeface="Seravek ExtraLight" panose="020B0503040000020004" pitchFamily="34" charset="0"/>
              </a:rPr>
              <a:t>Folletos técnicos</a:t>
            </a:r>
          </a:p>
        </p:txBody>
      </p:sp>
      <p:sp>
        <p:nvSpPr>
          <p:cNvPr id="4" name="Rectángulo 3"/>
          <p:cNvSpPr/>
          <p:nvPr/>
        </p:nvSpPr>
        <p:spPr>
          <a:xfrm>
            <a:off x="0" y="30982"/>
            <a:ext cx="12192000" cy="6827018"/>
          </a:xfrm>
          <a:prstGeom prst="rect">
            <a:avLst/>
          </a:prstGeom>
          <a:solidFill>
            <a:srgbClr val="000000">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8436" name="Picture 4" descr="Resultado de imagen para INSTRUCTIVO TECNICO"/>
          <p:cNvPicPr>
            <a:picLocks noChangeAspect="1" noChangeArrowheads="1"/>
          </p:cNvPicPr>
          <p:nvPr/>
        </p:nvPicPr>
        <p:blipFill rotWithShape="1">
          <a:blip r:embed="rId5">
            <a:extLst>
              <a:ext uri="{28A0092B-C50C-407E-A947-70E740481C1C}">
                <a14:useLocalDpi xmlns:a14="http://schemas.microsoft.com/office/drawing/2010/main" val="0"/>
              </a:ext>
            </a:extLst>
          </a:blip>
          <a:srcRect l="3774" t="2929" r="4444" b="51191"/>
          <a:stretch/>
        </p:blipFill>
        <p:spPr bwMode="auto">
          <a:xfrm rot="21210570">
            <a:off x="1723860" y="2615505"/>
            <a:ext cx="4323065" cy="2999027"/>
          </a:xfrm>
          <a:prstGeom prst="rect">
            <a:avLst/>
          </a:prstGeom>
          <a:noFill/>
          <a:effectLst>
            <a:glow rad="1155700">
              <a:schemeClr val="accent4">
                <a:alpha val="40000"/>
              </a:schemeClr>
            </a:glow>
          </a:effectLst>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0" y="469754"/>
            <a:ext cx="12192000" cy="646331"/>
          </a:xfrm>
          <a:prstGeom prst="rect">
            <a:avLst/>
          </a:prstGeom>
          <a:solidFill>
            <a:srgbClr val="FFC000"/>
          </a:solidFill>
        </p:spPr>
        <p:txBody>
          <a:bodyPr wrap="square" rtlCol="0">
            <a:spAutoFit/>
          </a:bodyPr>
          <a:lstStyle/>
          <a:p>
            <a:r>
              <a:rPr lang="es-MX" sz="3600" dirty="0" smtClean="0">
                <a:solidFill>
                  <a:schemeClr val="tx1">
                    <a:lumMod val="75000"/>
                    <a:lumOff val="25000"/>
                  </a:schemeClr>
                </a:solidFill>
                <a:latin typeface="Seravek Medium" panose="020B0703050000020004" pitchFamily="34" charset="0"/>
              </a:rPr>
              <a:t>                                             FOLLETOS TÉCNICOS</a:t>
            </a:r>
            <a:endParaRPr lang="es-MX" sz="3600" dirty="0">
              <a:solidFill>
                <a:schemeClr val="tx1">
                  <a:lumMod val="75000"/>
                  <a:lumOff val="25000"/>
                </a:schemeClr>
              </a:solidFill>
              <a:latin typeface="Seravek Medium" panose="020B0703050000020004" pitchFamily="34" charset="0"/>
            </a:endParaRPr>
          </a:p>
        </p:txBody>
      </p:sp>
      <p:sp>
        <p:nvSpPr>
          <p:cNvPr id="6" name="Elipse 5"/>
          <p:cNvSpPr/>
          <p:nvPr/>
        </p:nvSpPr>
        <p:spPr>
          <a:xfrm>
            <a:off x="7344229" y="1669143"/>
            <a:ext cx="4078514" cy="4180114"/>
          </a:xfrm>
          <a:prstGeom prst="ellipse">
            <a:avLst/>
          </a:prstGeom>
          <a:solidFill>
            <a:srgbClr val="FFC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latin typeface="Seravek ExtraLight" panose="020B0503040000020004" pitchFamily="34" charset="0"/>
              </a:rPr>
              <a:t> </a:t>
            </a:r>
            <a:r>
              <a:rPr lang="es-MX" sz="2400" dirty="0">
                <a:solidFill>
                  <a:schemeClr val="tx1"/>
                </a:solidFill>
                <a:latin typeface="Seravek ExtraLight" panose="020B0503040000020004" pitchFamily="34" charset="0"/>
              </a:rPr>
              <a:t> </a:t>
            </a:r>
            <a:r>
              <a:rPr lang="es-MX" sz="2400" b="1" dirty="0">
                <a:solidFill>
                  <a:schemeClr val="bg1"/>
                </a:solidFill>
                <a:latin typeface="Seravek ExtraLight" panose="020B0503040000020004" pitchFamily="34" charset="0"/>
              </a:rPr>
              <a:t>Son textos que en su contenido utilizan la descripción técnica para la elaboración o construcción y desarrollo de algún fin o propósito</a:t>
            </a:r>
          </a:p>
        </p:txBody>
      </p:sp>
      <p:sp>
        <p:nvSpPr>
          <p:cNvPr id="7" name="Marcador de número de diapositiva 6"/>
          <p:cNvSpPr>
            <a:spLocks noGrp="1"/>
          </p:cNvSpPr>
          <p:nvPr>
            <p:ph type="sldNum" sz="quarter" idx="12"/>
          </p:nvPr>
        </p:nvSpPr>
        <p:spPr/>
        <p:txBody>
          <a:bodyPr/>
          <a:lstStyle/>
          <a:p>
            <a:fld id="{63FADC92-9E60-1246-B863-341CE7B33696}" type="slidenum">
              <a:rPr lang="es-ES_tradnl" smtClean="0"/>
              <a:t>28</a:t>
            </a:fld>
            <a:endParaRPr lang="es-ES_tradnl"/>
          </a:p>
        </p:txBody>
      </p:sp>
    </p:spTree>
    <p:extLst>
      <p:ext uri="{BB962C8B-B14F-4D97-AF65-F5344CB8AC3E}">
        <p14:creationId xmlns:p14="http://schemas.microsoft.com/office/powerpoint/2010/main" val="4145762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762171" y="1220510"/>
            <a:ext cx="5994400" cy="1323439"/>
          </a:xfrm>
          <a:prstGeom prst="rect">
            <a:avLst/>
          </a:prstGeom>
        </p:spPr>
        <p:txBody>
          <a:bodyPr wrap="square">
            <a:spAutoFit/>
          </a:bodyPr>
          <a:lstStyle/>
          <a:p>
            <a:r>
              <a:rPr lang="es-MX" sz="2000" dirty="0" smtClean="0">
                <a:latin typeface="Seravek ExtraLight" panose="020B0503040000020004" pitchFamily="34" charset="0"/>
              </a:rPr>
              <a:t>Trabajo escrito en que </a:t>
            </a:r>
            <a:r>
              <a:rPr lang="es-MX" sz="2000" dirty="0">
                <a:latin typeface="Seravek ExtraLight" panose="020B0503040000020004" pitchFamily="34" charset="0"/>
              </a:rPr>
              <a:t>se reporta una propuesta de </a:t>
            </a:r>
            <a:r>
              <a:rPr lang="es-MX" sz="2000" dirty="0" smtClean="0">
                <a:latin typeface="Seravek ExtraLight" panose="020B0503040000020004" pitchFamily="34" charset="0"/>
              </a:rPr>
              <a:t>solución a </a:t>
            </a:r>
            <a:r>
              <a:rPr lang="es-MX" sz="2000" dirty="0">
                <a:latin typeface="Seravek ExtraLight" panose="020B0503040000020004" pitchFamily="34" charset="0"/>
              </a:rPr>
              <a:t>un problema determinado, derivada de </a:t>
            </a:r>
            <a:r>
              <a:rPr lang="es-MX" sz="2000" dirty="0" smtClean="0">
                <a:latin typeface="Seravek ExtraLight" panose="020B0503040000020004" pitchFamily="34" charset="0"/>
              </a:rPr>
              <a:t>la aplicación </a:t>
            </a:r>
            <a:r>
              <a:rPr lang="es-MX" sz="2000" dirty="0">
                <a:latin typeface="Seravek ExtraLight" panose="020B0503040000020004" pitchFamily="34" charset="0"/>
              </a:rPr>
              <a:t>de los conocimientos </a:t>
            </a:r>
            <a:r>
              <a:rPr lang="es-MX" sz="2000" dirty="0" smtClean="0">
                <a:latin typeface="Seravek ExtraLight" panose="020B0503040000020004" pitchFamily="34" charset="0"/>
              </a:rPr>
              <a:t>adquiridos durante </a:t>
            </a:r>
            <a:r>
              <a:rPr lang="es-MX" sz="2000" dirty="0">
                <a:latin typeface="Seravek ExtraLight" panose="020B0503040000020004" pitchFamily="34" charset="0"/>
              </a:rPr>
              <a:t>la formación </a:t>
            </a:r>
            <a:r>
              <a:rPr lang="es-MX" sz="2000" dirty="0" smtClean="0">
                <a:latin typeface="Seravek ExtraLight" panose="020B0503040000020004" pitchFamily="34" charset="0"/>
              </a:rPr>
              <a:t>profesional</a:t>
            </a:r>
            <a:endParaRPr lang="es-MX" sz="2000" dirty="0">
              <a:latin typeface="Seravek ExtraLight" panose="020B0503040000020004" pitchFamily="34" charset="0"/>
            </a:endParaRPr>
          </a:p>
        </p:txBody>
      </p:sp>
      <p:sp>
        <p:nvSpPr>
          <p:cNvPr id="3" name="Rectángulo 2"/>
          <p:cNvSpPr/>
          <p:nvPr/>
        </p:nvSpPr>
        <p:spPr>
          <a:xfrm>
            <a:off x="5762171" y="3244334"/>
            <a:ext cx="5776685" cy="3477875"/>
          </a:xfrm>
          <a:prstGeom prst="rect">
            <a:avLst/>
          </a:prstGeom>
        </p:spPr>
        <p:txBody>
          <a:bodyPr wrap="square">
            <a:spAutoFit/>
          </a:bodyPr>
          <a:lstStyle/>
          <a:p>
            <a:pPr marL="342900" indent="-342900">
              <a:buFont typeface="Arial" panose="020B0604020202020204" pitchFamily="34" charset="0"/>
              <a:buChar char="•"/>
            </a:pPr>
            <a:r>
              <a:rPr lang="es-MX" sz="2000" dirty="0" smtClean="0">
                <a:latin typeface="Seravek ExtraLight" panose="020B0503040000020004" pitchFamily="34" charset="0"/>
              </a:rPr>
              <a:t>Grado </a:t>
            </a:r>
            <a:r>
              <a:rPr lang="es-MX" sz="2000" dirty="0">
                <a:latin typeface="Seravek ExtraLight" panose="020B0503040000020004" pitchFamily="34" charset="0"/>
              </a:rPr>
              <a:t>de complejidad del problema y </a:t>
            </a:r>
            <a:r>
              <a:rPr lang="es-MX" sz="2000" dirty="0" smtClean="0">
                <a:latin typeface="Seravek ExtraLight" panose="020B0503040000020004" pitchFamily="34" charset="0"/>
              </a:rPr>
              <a:t>de su </a:t>
            </a:r>
            <a:r>
              <a:rPr lang="es-MX" sz="2000" dirty="0">
                <a:latin typeface="Seravek ExtraLight" panose="020B0503040000020004" pitchFamily="34" charset="0"/>
              </a:rPr>
              <a:t>relevancia.</a:t>
            </a:r>
          </a:p>
          <a:p>
            <a:pPr marL="342900" indent="-342900">
              <a:buFont typeface="Arial" panose="020B0604020202020204" pitchFamily="34" charset="0"/>
              <a:buChar char="•"/>
            </a:pPr>
            <a:r>
              <a:rPr lang="es-MX" sz="2000" dirty="0" smtClean="0">
                <a:latin typeface="Seravek ExtraLight" panose="020B0503040000020004" pitchFamily="34" charset="0"/>
              </a:rPr>
              <a:t>Alcance </a:t>
            </a:r>
            <a:r>
              <a:rPr lang="es-MX" sz="2000" dirty="0">
                <a:latin typeface="Seravek ExtraLight" panose="020B0503040000020004" pitchFamily="34" charset="0"/>
              </a:rPr>
              <a:t>técnico y sostenible de </a:t>
            </a:r>
            <a:r>
              <a:rPr lang="es-MX" sz="2000" dirty="0" smtClean="0">
                <a:latin typeface="Seravek ExtraLight" panose="020B0503040000020004" pitchFamily="34" charset="0"/>
              </a:rPr>
              <a:t>la solución </a:t>
            </a:r>
            <a:r>
              <a:rPr lang="es-MX" sz="2000" dirty="0">
                <a:latin typeface="Seravek ExtraLight" panose="020B0503040000020004" pitchFamily="34" charset="0"/>
              </a:rPr>
              <a:t>propuesta.</a:t>
            </a:r>
          </a:p>
          <a:p>
            <a:pPr marL="342900" indent="-342900">
              <a:buFont typeface="Arial" panose="020B0604020202020204" pitchFamily="34" charset="0"/>
              <a:buChar char="•"/>
            </a:pPr>
            <a:r>
              <a:rPr lang="es-MX" sz="2000" dirty="0" smtClean="0">
                <a:latin typeface="Seravek ExtraLight" panose="020B0503040000020004" pitchFamily="34" charset="0"/>
              </a:rPr>
              <a:t>Correcta </a:t>
            </a:r>
            <a:r>
              <a:rPr lang="es-MX" sz="2000" dirty="0">
                <a:latin typeface="Seravek ExtraLight" panose="020B0503040000020004" pitchFamily="34" charset="0"/>
              </a:rPr>
              <a:t>aplicación de principios, leyes</a:t>
            </a:r>
            <a:r>
              <a:rPr lang="es-MX" sz="2000" dirty="0" smtClean="0">
                <a:latin typeface="Seravek ExtraLight" panose="020B0503040000020004" pitchFamily="34" charset="0"/>
              </a:rPr>
              <a:t>, teorías </a:t>
            </a:r>
            <a:r>
              <a:rPr lang="es-MX" sz="2000" dirty="0">
                <a:latin typeface="Seravek ExtraLight" panose="020B0503040000020004" pitchFamily="34" charset="0"/>
              </a:rPr>
              <a:t>o metodologías propias de </a:t>
            </a:r>
            <a:r>
              <a:rPr lang="es-MX" sz="2000" dirty="0" smtClean="0">
                <a:latin typeface="Seravek ExtraLight" panose="020B0503040000020004" pitchFamily="34" charset="0"/>
              </a:rPr>
              <a:t>la disciplina </a:t>
            </a:r>
            <a:r>
              <a:rPr lang="es-MX" sz="2000" dirty="0">
                <a:latin typeface="Seravek ExtraLight" panose="020B0503040000020004" pitchFamily="34" charset="0"/>
              </a:rPr>
              <a:t>en la solución propuesta.</a:t>
            </a:r>
          </a:p>
          <a:p>
            <a:pPr marL="342900" indent="-342900">
              <a:buFont typeface="Arial" panose="020B0604020202020204" pitchFamily="34" charset="0"/>
              <a:buChar char="•"/>
            </a:pPr>
            <a:r>
              <a:rPr lang="es-MX" sz="2000" dirty="0">
                <a:latin typeface="Seravek ExtraLight" panose="020B0503040000020004" pitchFamily="34" charset="0"/>
              </a:rPr>
              <a:t>solución </a:t>
            </a:r>
            <a:r>
              <a:rPr lang="es-MX" sz="2000" dirty="0">
                <a:latin typeface="Seravek ExtraLight" panose="020B0503040000020004" pitchFamily="34" charset="0"/>
              </a:rPr>
              <a:t>propuesta.</a:t>
            </a:r>
          </a:p>
          <a:p>
            <a:pPr marL="342900" indent="-342900">
              <a:buFont typeface="Arial" panose="020B0604020202020204" pitchFamily="34" charset="0"/>
              <a:buChar char="•"/>
            </a:pPr>
            <a:r>
              <a:rPr lang="es-MX" sz="2000" dirty="0" smtClean="0">
                <a:latin typeface="Seravek ExtraLight" panose="020B0503040000020004" pitchFamily="34" charset="0"/>
              </a:rPr>
              <a:t>Grado </a:t>
            </a:r>
            <a:r>
              <a:rPr lang="es-MX" sz="2000" dirty="0">
                <a:latin typeface="Seravek ExtraLight" panose="020B0503040000020004" pitchFamily="34" charset="0"/>
              </a:rPr>
              <a:t>de originalidad de la propuesta </a:t>
            </a:r>
            <a:r>
              <a:rPr lang="es-MX" sz="2000" dirty="0" smtClean="0">
                <a:latin typeface="Seravek ExtraLight" panose="020B0503040000020004" pitchFamily="34" charset="0"/>
              </a:rPr>
              <a:t>en caso </a:t>
            </a:r>
            <a:r>
              <a:rPr lang="es-MX" sz="2000" dirty="0">
                <a:latin typeface="Seravek ExtraLight" panose="020B0503040000020004" pitchFamily="34" charset="0"/>
              </a:rPr>
              <a:t>de emplear un enfoque diferente </a:t>
            </a:r>
            <a:r>
              <a:rPr lang="es-MX" sz="2000" dirty="0" smtClean="0">
                <a:latin typeface="Seravek ExtraLight" panose="020B0503040000020004" pitchFamily="34" charset="0"/>
              </a:rPr>
              <a:t>a los </a:t>
            </a:r>
            <a:r>
              <a:rPr lang="es-MX" sz="2000" dirty="0">
                <a:latin typeface="Seravek ExtraLight" panose="020B0503040000020004" pitchFamily="34" charset="0"/>
              </a:rPr>
              <a:t>reportados en trabajos previos.</a:t>
            </a:r>
          </a:p>
        </p:txBody>
      </p:sp>
      <p:sp>
        <p:nvSpPr>
          <p:cNvPr id="4" name="Elipse 3"/>
          <p:cNvSpPr/>
          <p:nvPr/>
        </p:nvSpPr>
        <p:spPr>
          <a:xfrm>
            <a:off x="1175658" y="1481767"/>
            <a:ext cx="4020457" cy="402045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0" y="469754"/>
            <a:ext cx="12192000" cy="646331"/>
          </a:xfrm>
          <a:prstGeom prst="rect">
            <a:avLst/>
          </a:prstGeom>
          <a:solidFill>
            <a:schemeClr val="bg2">
              <a:lumMod val="50000"/>
            </a:schemeClr>
          </a:solidFill>
        </p:spPr>
        <p:txBody>
          <a:bodyPr wrap="square" rtlCol="0">
            <a:spAutoFit/>
          </a:bodyPr>
          <a:lstStyle/>
          <a:p>
            <a:r>
              <a:rPr lang="es-MX" sz="3600" dirty="0" smtClean="0">
                <a:solidFill>
                  <a:srgbClr val="FFC000"/>
                </a:solidFill>
                <a:latin typeface="Seravek Medium" panose="020B0703050000020004" pitchFamily="34" charset="0"/>
              </a:rPr>
              <a:t>                                             PROPUESTA</a:t>
            </a:r>
            <a:endParaRPr lang="es-MX" sz="3600" dirty="0">
              <a:solidFill>
                <a:srgbClr val="FFC000"/>
              </a:solidFill>
              <a:latin typeface="Seravek Medium" panose="020B0703050000020004" pitchFamily="34" charset="0"/>
            </a:endParaRPr>
          </a:p>
        </p:txBody>
      </p:sp>
      <p:pic>
        <p:nvPicPr>
          <p:cNvPr id="20482"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4776" y="1917532"/>
            <a:ext cx="3821339" cy="3743719"/>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5878286" y="2875002"/>
            <a:ext cx="6313713" cy="369332"/>
          </a:xfrm>
          <a:prstGeom prst="rect">
            <a:avLst/>
          </a:prstGeom>
          <a:solidFill>
            <a:srgbClr val="000000">
              <a:alpha val="50000"/>
            </a:srgbClr>
          </a:solidFill>
        </p:spPr>
        <p:txBody>
          <a:bodyPr wrap="square">
            <a:spAutoFit/>
          </a:bodyPr>
          <a:lstStyle/>
          <a:p>
            <a:r>
              <a:rPr lang="es-MX" b="1" dirty="0">
                <a:solidFill>
                  <a:srgbClr val="FFC000"/>
                </a:solidFill>
                <a:latin typeface="Seravek ExtraLight" panose="020B0503040000020004" pitchFamily="34" charset="0"/>
              </a:rPr>
              <a:t>PUNTOS PARA VALORAR SU CALIDAD</a:t>
            </a:r>
          </a:p>
        </p:txBody>
      </p:sp>
      <p:sp>
        <p:nvSpPr>
          <p:cNvPr id="10" name="Marcador de número de diapositiva 9"/>
          <p:cNvSpPr>
            <a:spLocks noGrp="1"/>
          </p:cNvSpPr>
          <p:nvPr>
            <p:ph type="sldNum" sz="quarter" idx="12"/>
          </p:nvPr>
        </p:nvSpPr>
        <p:spPr/>
        <p:txBody>
          <a:bodyPr/>
          <a:lstStyle/>
          <a:p>
            <a:fld id="{63FADC92-9E60-1246-B863-341CE7B33696}" type="slidenum">
              <a:rPr lang="es-ES_tradnl" smtClean="0"/>
              <a:t>29</a:t>
            </a:fld>
            <a:endParaRPr lang="es-ES_tradnl"/>
          </a:p>
        </p:txBody>
      </p:sp>
    </p:spTree>
    <p:extLst>
      <p:ext uri="{BB962C8B-B14F-4D97-AF65-F5344CB8AC3E}">
        <p14:creationId xmlns:p14="http://schemas.microsoft.com/office/powerpoint/2010/main" val="3845156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0"/>
            <a:ext cx="5505463" cy="6857999"/>
          </a:xfrm>
          <a:prstGeom prst="rect">
            <a:avLst/>
          </a:prstGeom>
          <a:solidFill>
            <a:schemeClr val="tx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 name="Rectángulo 3"/>
          <p:cNvSpPr/>
          <p:nvPr/>
        </p:nvSpPr>
        <p:spPr>
          <a:xfrm>
            <a:off x="5499265" y="2827289"/>
            <a:ext cx="6329878" cy="1015663"/>
          </a:xfrm>
          <a:prstGeom prst="rect">
            <a:avLst/>
          </a:prstGeom>
          <a:solidFill>
            <a:schemeClr val="bg1"/>
          </a:solidFill>
          <a:ln w="57150">
            <a:noFill/>
          </a:ln>
        </p:spPr>
        <p:txBody>
          <a:bodyPr wrap="square">
            <a:spAutoFit/>
          </a:bodyPr>
          <a:lstStyle/>
          <a:p>
            <a:r>
              <a:rPr lang="es-MX" sz="2400" dirty="0" smtClean="0">
                <a:latin typeface="Seravek ExtraLight" charset="0"/>
                <a:ea typeface="Seravek ExtraLight" charset="0"/>
                <a:cs typeface="Seravek ExtraLight" charset="0"/>
              </a:rPr>
              <a:t>           </a:t>
            </a:r>
            <a:r>
              <a:rPr lang="es-MX" dirty="0" smtClean="0">
                <a:latin typeface="Seravek ExtraLight" charset="0"/>
                <a:ea typeface="Seravek ExtraLight" charset="0"/>
                <a:cs typeface="Seravek ExtraLight" charset="0"/>
              </a:rPr>
              <a:t>El </a:t>
            </a:r>
            <a:r>
              <a:rPr lang="es-MX" dirty="0">
                <a:latin typeface="Seravek ExtraLight" charset="0"/>
                <a:ea typeface="Seravek ExtraLight" charset="0"/>
                <a:cs typeface="Seravek ExtraLight" charset="0"/>
              </a:rPr>
              <a:t>alumno conocerá los elementos de la técnica </a:t>
            </a:r>
            <a:r>
              <a:rPr lang="es-MX" dirty="0" smtClean="0">
                <a:latin typeface="Seravek ExtraLight" charset="0"/>
                <a:ea typeface="Seravek ExtraLight" charset="0"/>
                <a:cs typeface="Seravek ExtraLight" charset="0"/>
              </a:rPr>
              <a:t>    </a:t>
            </a:r>
          </a:p>
          <a:p>
            <a:r>
              <a:rPr lang="es-MX" dirty="0">
                <a:latin typeface="Seravek ExtraLight" charset="0"/>
                <a:ea typeface="Seravek ExtraLight" charset="0"/>
                <a:cs typeface="Seravek ExtraLight" charset="0"/>
              </a:rPr>
              <a:t> </a:t>
            </a:r>
            <a:r>
              <a:rPr lang="es-MX" dirty="0" smtClean="0">
                <a:latin typeface="Seravek ExtraLight" charset="0"/>
                <a:ea typeface="Seravek ExtraLight" charset="0"/>
                <a:cs typeface="Seravek ExtraLight" charset="0"/>
              </a:rPr>
              <a:t>               de </a:t>
            </a:r>
            <a:r>
              <a:rPr lang="es-MX" dirty="0">
                <a:latin typeface="Seravek ExtraLight" charset="0"/>
                <a:ea typeface="Seravek ExtraLight" charset="0"/>
                <a:cs typeface="Seravek ExtraLight" charset="0"/>
              </a:rPr>
              <a:t>la redacción para que </a:t>
            </a:r>
            <a:r>
              <a:rPr lang="es-MX" dirty="0" smtClean="0">
                <a:latin typeface="Seravek ExtraLight" charset="0"/>
                <a:ea typeface="Seravek ExtraLight" charset="0"/>
                <a:cs typeface="Seravek ExtraLight" charset="0"/>
              </a:rPr>
              <a:t>pueda plasmar </a:t>
            </a:r>
            <a:r>
              <a:rPr lang="es-MX" dirty="0">
                <a:latin typeface="Seravek ExtraLight" charset="0"/>
                <a:ea typeface="Seravek ExtraLight" charset="0"/>
                <a:cs typeface="Seravek ExtraLight" charset="0"/>
              </a:rPr>
              <a:t>por </a:t>
            </a:r>
            <a:r>
              <a:rPr lang="es-MX" dirty="0" smtClean="0">
                <a:latin typeface="Seravek ExtraLight" charset="0"/>
                <a:ea typeface="Seravek ExtraLight" charset="0"/>
                <a:cs typeface="Seravek ExtraLight" charset="0"/>
              </a:rPr>
              <a:t>     </a:t>
            </a:r>
          </a:p>
          <a:p>
            <a:r>
              <a:rPr lang="es-MX" dirty="0">
                <a:latin typeface="Seravek ExtraLight" charset="0"/>
                <a:ea typeface="Seravek ExtraLight" charset="0"/>
                <a:cs typeface="Seravek ExtraLight" charset="0"/>
              </a:rPr>
              <a:t> </a:t>
            </a:r>
            <a:r>
              <a:rPr lang="es-MX" dirty="0" smtClean="0">
                <a:latin typeface="Seravek ExtraLight" charset="0"/>
                <a:ea typeface="Seravek ExtraLight" charset="0"/>
                <a:cs typeface="Seravek ExtraLight" charset="0"/>
              </a:rPr>
              <a:t>               escrito </a:t>
            </a:r>
            <a:r>
              <a:rPr lang="es-MX" dirty="0">
                <a:latin typeface="Seravek ExtraLight" charset="0"/>
                <a:ea typeface="Seravek ExtraLight" charset="0"/>
                <a:cs typeface="Seravek ExtraLight" charset="0"/>
              </a:rPr>
              <a:t>los resultados de su trabajo profesional</a:t>
            </a:r>
            <a:r>
              <a:rPr lang="es-MX" sz="1600" dirty="0">
                <a:latin typeface="Seravek ExtraLight" charset="0"/>
                <a:ea typeface="Seravek ExtraLight" charset="0"/>
                <a:cs typeface="Seravek ExtraLight" charset="0"/>
              </a:rPr>
              <a:t>. </a:t>
            </a:r>
          </a:p>
        </p:txBody>
      </p:sp>
      <p:sp>
        <p:nvSpPr>
          <p:cNvPr id="5" name="CuadroTexto 4"/>
          <p:cNvSpPr txBox="1"/>
          <p:nvPr/>
        </p:nvSpPr>
        <p:spPr>
          <a:xfrm>
            <a:off x="5318498" y="2461099"/>
            <a:ext cx="4871520" cy="400110"/>
          </a:xfrm>
          <a:prstGeom prst="rect">
            <a:avLst/>
          </a:prstGeom>
          <a:solidFill>
            <a:schemeClr val="bg2">
              <a:lumMod val="50000"/>
            </a:schemeClr>
          </a:solidFill>
        </p:spPr>
        <p:txBody>
          <a:bodyPr wrap="square" rtlCol="0">
            <a:spAutoFit/>
          </a:bodyPr>
          <a:lstStyle/>
          <a:p>
            <a:r>
              <a:rPr lang="es-ES_tradnl" sz="2000" dirty="0" smtClean="0">
                <a:solidFill>
                  <a:schemeClr val="bg1"/>
                </a:solidFill>
                <a:latin typeface="Century Gothic" charset="0"/>
                <a:ea typeface="Century Gothic" charset="0"/>
                <a:cs typeface="Century Gothic" charset="0"/>
              </a:rPr>
              <a:t>            PROP</a:t>
            </a:r>
            <a:r>
              <a:rPr lang="es-ES" sz="2000" dirty="0">
                <a:solidFill>
                  <a:schemeClr val="bg1"/>
                </a:solidFill>
                <a:latin typeface="Century Gothic" charset="0"/>
                <a:ea typeface="Century Gothic" charset="0"/>
                <a:cs typeface="Century Gothic" charset="0"/>
              </a:rPr>
              <a:t>ÓSITO </a:t>
            </a:r>
            <a:endParaRPr lang="es-ES_tradnl" sz="2000" dirty="0">
              <a:solidFill>
                <a:schemeClr val="bg1"/>
              </a:solidFill>
              <a:latin typeface="Century Gothic" charset="0"/>
              <a:ea typeface="Century Gothic" charset="0"/>
              <a:cs typeface="Century Gothic" charset="0"/>
            </a:endParaRPr>
          </a:p>
        </p:txBody>
      </p:sp>
      <p:sp>
        <p:nvSpPr>
          <p:cNvPr id="6" name="Rectángulo 5"/>
          <p:cNvSpPr/>
          <p:nvPr/>
        </p:nvSpPr>
        <p:spPr>
          <a:xfrm>
            <a:off x="5318496" y="4823590"/>
            <a:ext cx="4764644" cy="369332"/>
          </a:xfrm>
          <a:prstGeom prst="rect">
            <a:avLst/>
          </a:prstGeom>
          <a:solidFill>
            <a:schemeClr val="bg1"/>
          </a:solidFill>
          <a:ln w="3175">
            <a:noFill/>
          </a:ln>
        </p:spPr>
        <p:txBody>
          <a:bodyPr wrap="square">
            <a:spAutoFit/>
          </a:bodyPr>
          <a:lstStyle/>
          <a:p>
            <a:pPr>
              <a:spcAft>
                <a:spcPts val="0"/>
              </a:spcAft>
            </a:pPr>
            <a:r>
              <a:rPr lang="es-MX" dirty="0" smtClean="0">
                <a:solidFill>
                  <a:schemeClr val="tx1">
                    <a:lumMod val="75000"/>
                    <a:lumOff val="25000"/>
                  </a:schemeClr>
                </a:solidFill>
                <a:latin typeface="Century Gothic" charset="0"/>
                <a:ea typeface="Century Gothic" charset="0"/>
                <a:cs typeface="Century Gothic" charset="0"/>
              </a:rPr>
              <a:t>         </a:t>
            </a:r>
            <a:r>
              <a:rPr lang="es-ES" dirty="0" smtClean="0">
                <a:solidFill>
                  <a:schemeClr val="tx1">
                    <a:lumMod val="75000"/>
                    <a:lumOff val="25000"/>
                  </a:schemeClr>
                </a:solidFill>
                <a:latin typeface="Seravek ExtraLight" charset="0"/>
                <a:ea typeface="Seravek ExtraLight" charset="0"/>
                <a:cs typeface="Seravek ExtraLight" charset="0"/>
              </a:rPr>
              <a:t>LA REDACCIÓN TÉCNICA</a:t>
            </a:r>
            <a:endParaRPr lang="es-ES_tradnl" dirty="0">
              <a:solidFill>
                <a:schemeClr val="tx1">
                  <a:lumMod val="75000"/>
                  <a:lumOff val="25000"/>
                </a:schemeClr>
              </a:solidFill>
              <a:latin typeface="Seravek ExtraLight" charset="0"/>
              <a:ea typeface="Seravek ExtraLight" charset="0"/>
              <a:cs typeface="Seravek ExtraLight" charset="0"/>
            </a:endParaRPr>
          </a:p>
        </p:txBody>
      </p:sp>
      <p:sp>
        <p:nvSpPr>
          <p:cNvPr id="10" name="Elipse 9"/>
          <p:cNvSpPr/>
          <p:nvPr/>
        </p:nvSpPr>
        <p:spPr>
          <a:xfrm>
            <a:off x="4408333" y="2187693"/>
            <a:ext cx="1639563" cy="15495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CuadroTexto 12"/>
          <p:cNvSpPr txBox="1"/>
          <p:nvPr/>
        </p:nvSpPr>
        <p:spPr>
          <a:xfrm>
            <a:off x="5318497" y="4423480"/>
            <a:ext cx="4921676" cy="400110"/>
          </a:xfrm>
          <a:prstGeom prst="rect">
            <a:avLst/>
          </a:prstGeom>
          <a:solidFill>
            <a:schemeClr val="bg2">
              <a:lumMod val="50000"/>
            </a:schemeClr>
          </a:solidFill>
        </p:spPr>
        <p:txBody>
          <a:bodyPr wrap="square" rtlCol="0">
            <a:spAutoFit/>
          </a:bodyPr>
          <a:lstStyle/>
          <a:p>
            <a:r>
              <a:rPr lang="es-ES_tradnl" sz="2000" dirty="0" smtClean="0">
                <a:solidFill>
                  <a:schemeClr val="bg1"/>
                </a:solidFill>
                <a:latin typeface="Century Gothic" charset="0"/>
                <a:ea typeface="Century Gothic" charset="0"/>
                <a:cs typeface="Century Gothic" charset="0"/>
              </a:rPr>
              <a:t>            </a:t>
            </a:r>
            <a:r>
              <a:rPr lang="es-ES" sz="2000" dirty="0" smtClean="0">
                <a:solidFill>
                  <a:schemeClr val="bg1"/>
                </a:solidFill>
                <a:latin typeface="Century Gothic" charset="0"/>
                <a:ea typeface="Century Gothic" charset="0"/>
                <a:cs typeface="Century Gothic" charset="0"/>
              </a:rPr>
              <a:t>UNIDAD II</a:t>
            </a:r>
            <a:endParaRPr lang="es-ES_tradnl" sz="2000" dirty="0">
              <a:solidFill>
                <a:schemeClr val="bg1"/>
              </a:solidFill>
              <a:latin typeface="Century Gothic" charset="0"/>
              <a:ea typeface="Century Gothic" charset="0"/>
              <a:cs typeface="Century Gothic" charset="0"/>
            </a:endParaRPr>
          </a:p>
        </p:txBody>
      </p:sp>
      <p:sp>
        <p:nvSpPr>
          <p:cNvPr id="14" name="Elipse 13"/>
          <p:cNvSpPr/>
          <p:nvPr/>
        </p:nvSpPr>
        <p:spPr>
          <a:xfrm>
            <a:off x="4763944" y="4264133"/>
            <a:ext cx="1012736" cy="96163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Marcador de número de diapositiva 2"/>
          <p:cNvSpPr>
            <a:spLocks noGrp="1"/>
          </p:cNvSpPr>
          <p:nvPr>
            <p:ph type="sldNum" sz="quarter" idx="12"/>
          </p:nvPr>
        </p:nvSpPr>
        <p:spPr/>
        <p:txBody>
          <a:bodyPr/>
          <a:lstStyle/>
          <a:p>
            <a:fld id="{83AD105B-27ED-4643-9993-874EDEB61A20}" type="slidenum">
              <a:rPr lang="es-MX" smtClean="0"/>
              <a:t>3</a:t>
            </a:fld>
            <a:endParaRPr lang="es-MX"/>
          </a:p>
        </p:txBody>
      </p:sp>
      <p:sp>
        <p:nvSpPr>
          <p:cNvPr id="17" name="CuadroTexto 16"/>
          <p:cNvSpPr txBox="1"/>
          <p:nvPr/>
        </p:nvSpPr>
        <p:spPr>
          <a:xfrm>
            <a:off x="15240" y="522042"/>
            <a:ext cx="5490223" cy="784830"/>
          </a:xfrm>
          <a:prstGeom prst="rect">
            <a:avLst/>
          </a:prstGeom>
          <a:solidFill>
            <a:schemeClr val="tx1">
              <a:lumMod val="75000"/>
              <a:lumOff val="25000"/>
            </a:schemeClr>
          </a:solidFill>
        </p:spPr>
        <p:txBody>
          <a:bodyPr wrap="square" rtlCol="0">
            <a:spAutoFit/>
          </a:bodyPr>
          <a:lstStyle/>
          <a:p>
            <a:r>
              <a:rPr lang="es-ES" sz="4500" dirty="0" smtClean="0">
                <a:solidFill>
                  <a:srgbClr val="FFC000"/>
                </a:solidFill>
                <a:latin typeface="Seravek ExtraLight" charset="0"/>
                <a:ea typeface="Seravek ExtraLight" charset="0"/>
                <a:cs typeface="Seravek ExtraLight" charset="0"/>
              </a:rPr>
              <a:t>     </a:t>
            </a:r>
            <a:r>
              <a:rPr lang="es-ES" sz="3400" dirty="0" smtClean="0">
                <a:solidFill>
                  <a:srgbClr val="FFC000"/>
                </a:solidFill>
                <a:latin typeface="Seravek ExtraLight" charset="0"/>
                <a:ea typeface="Seravek ExtraLight" charset="0"/>
                <a:cs typeface="Seravek ExtraLight" charset="0"/>
              </a:rPr>
              <a:t>UNIDAD DE </a:t>
            </a:r>
            <a:r>
              <a:rPr lang="es-ES" sz="3400" dirty="0" smtClean="0">
                <a:solidFill>
                  <a:schemeClr val="bg2">
                    <a:lumMod val="75000"/>
                  </a:schemeClr>
                </a:solidFill>
                <a:latin typeface="Seravek ExtraLight" charset="0"/>
                <a:ea typeface="Seravek ExtraLight" charset="0"/>
                <a:cs typeface="Seravek ExtraLight" charset="0"/>
              </a:rPr>
              <a:t>APRENDIZAJE</a:t>
            </a:r>
            <a:endParaRPr lang="es-ES_tradnl" sz="3400" dirty="0">
              <a:solidFill>
                <a:srgbClr val="FFC000"/>
              </a:solidFill>
              <a:latin typeface="Seravek ExtraLight" charset="0"/>
              <a:ea typeface="Seravek ExtraLight" charset="0"/>
              <a:cs typeface="Seravek ExtraLight" charset="0"/>
            </a:endParaRPr>
          </a:p>
        </p:txBody>
      </p:sp>
      <p:sp>
        <p:nvSpPr>
          <p:cNvPr id="18" name="Elipse 17"/>
          <p:cNvSpPr/>
          <p:nvPr/>
        </p:nvSpPr>
        <p:spPr>
          <a:xfrm rot="4384699">
            <a:off x="9492368" y="22536"/>
            <a:ext cx="2406227" cy="2396427"/>
          </a:xfrm>
          <a:prstGeom prst="ellipse">
            <a:avLst/>
          </a:prstGeom>
          <a:blipFill>
            <a:blip r:embed="rId2">
              <a:extLst>
                <a:ext uri="{BEBA8EAE-BF5A-486C-A8C5-ECC9F3942E4B}">
                  <a14:imgProps xmlns:a14="http://schemas.microsoft.com/office/drawing/2010/main">
                    <a14:imgLayer r:embed="rId3">
                      <a14:imgEffect>
                        <a14:sharpenSoften amount="50000"/>
                      </a14:imgEffect>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479210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3" descr="Resultado de imagen para memora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59702">
            <a:off x="692150" y="1536700"/>
            <a:ext cx="3735578" cy="4851400"/>
          </a:xfrm>
          <a:prstGeom prst="rect">
            <a:avLst/>
          </a:prstGeom>
          <a:noFill/>
          <a:effectLst>
            <a:glow rad="850900">
              <a:schemeClr val="tx1">
                <a:lumMod val="95000"/>
                <a:lumOff val="5000"/>
                <a:alpha val="32000"/>
              </a:schemeClr>
            </a:glow>
          </a:effectLst>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0" y="469754"/>
            <a:ext cx="12192000" cy="646331"/>
          </a:xfrm>
          <a:prstGeom prst="rect">
            <a:avLst/>
          </a:prstGeom>
          <a:solidFill>
            <a:srgbClr val="FFC000"/>
          </a:solidFill>
        </p:spPr>
        <p:txBody>
          <a:bodyPr wrap="square" rtlCol="0">
            <a:spAutoFit/>
          </a:bodyPr>
          <a:lstStyle/>
          <a:p>
            <a:r>
              <a:rPr lang="es-MX" sz="3600" dirty="0" smtClean="0">
                <a:solidFill>
                  <a:schemeClr val="tx1">
                    <a:lumMod val="75000"/>
                    <a:lumOff val="25000"/>
                  </a:schemeClr>
                </a:solidFill>
                <a:latin typeface="Seravek Medium" panose="020B0703050000020004" pitchFamily="34" charset="0"/>
              </a:rPr>
              <a:t>                                             MEMORANDO</a:t>
            </a:r>
            <a:endParaRPr lang="es-MX" sz="3600" dirty="0">
              <a:solidFill>
                <a:schemeClr val="tx1">
                  <a:lumMod val="75000"/>
                  <a:lumOff val="25000"/>
                </a:schemeClr>
              </a:solidFill>
              <a:latin typeface="Seravek Medium" panose="020B0703050000020004" pitchFamily="34" charset="0"/>
            </a:endParaRPr>
          </a:p>
        </p:txBody>
      </p:sp>
      <p:sp>
        <p:nvSpPr>
          <p:cNvPr id="7" name="Rectángulo 6"/>
          <p:cNvSpPr/>
          <p:nvPr/>
        </p:nvSpPr>
        <p:spPr>
          <a:xfrm>
            <a:off x="6286500" y="1739901"/>
            <a:ext cx="3352800" cy="4524315"/>
          </a:xfrm>
          <a:prstGeom prst="rect">
            <a:avLst/>
          </a:prstGeom>
        </p:spPr>
        <p:txBody>
          <a:bodyPr wrap="square">
            <a:spAutoFit/>
          </a:bodyPr>
          <a:lstStyle/>
          <a:p>
            <a:pPr marL="285750" indent="-285750" fontAlgn="base">
              <a:buFont typeface="Arial" panose="020B0604020202020204" pitchFamily="34" charset="0"/>
              <a:buChar char="•"/>
            </a:pPr>
            <a:r>
              <a:rPr lang="es-MX" dirty="0">
                <a:solidFill>
                  <a:srgbClr val="666666"/>
                </a:solidFill>
                <a:latin typeface="Seravek ExtraLight" panose="020B0503040000020004" pitchFamily="34" charset="0"/>
              </a:rPr>
              <a:t>Es un</a:t>
            </a:r>
            <a:r>
              <a:rPr lang="es-MX" dirty="0">
                <a:solidFill>
                  <a:srgbClr val="666666"/>
                </a:solidFill>
                <a:latin typeface="Seravek ExtraLight" panose="020B0503040000020004" pitchFamily="34" charset="0"/>
              </a:rPr>
              <a:t> informe donde se expone algo que debe ser tenido en cuenta para un determinado asunto o acción. </a:t>
            </a:r>
            <a:endParaRPr lang="es-MX" dirty="0">
              <a:solidFill>
                <a:srgbClr val="666666"/>
              </a:solidFill>
              <a:latin typeface="Seravek ExtraLight" panose="020B0503040000020004" pitchFamily="34" charset="0"/>
            </a:endParaRPr>
          </a:p>
          <a:p>
            <a:pPr marL="285750" indent="-285750" defTabSz="4483100" fontAlgn="base">
              <a:buFont typeface="Arial" panose="020B0604020202020204" pitchFamily="34" charset="0"/>
              <a:buChar char="•"/>
            </a:pPr>
            <a:r>
              <a:rPr lang="es-MX" dirty="0" smtClean="0">
                <a:solidFill>
                  <a:srgbClr val="666666"/>
                </a:solidFill>
                <a:latin typeface="Seravek ExtraLight" panose="020B0503040000020004" pitchFamily="34" charset="0"/>
              </a:rPr>
              <a:t>También puede ser un cuaderno o anotador donde se apuntan las cosas que un individuo debe recordar.</a:t>
            </a:r>
          </a:p>
          <a:p>
            <a:pPr marL="285750" indent="-285750" defTabSz="4483100" fontAlgn="base">
              <a:buFont typeface="Arial" panose="020B0604020202020204" pitchFamily="34" charset="0"/>
              <a:buChar char="•"/>
            </a:pPr>
            <a:r>
              <a:rPr lang="es-MX" dirty="0" smtClean="0">
                <a:solidFill>
                  <a:srgbClr val="666666"/>
                </a:solidFill>
                <a:latin typeface="Seravek ExtraLight" panose="020B0503040000020004" pitchFamily="34" charset="0"/>
              </a:rPr>
              <a:t>En el mundo diplomático, un memorando es una comunicación menos solemne que la memoria y que la nota, donde se recapitulan hechos y razones que deben ser tenidas en cuenta en los asuntos más importantes.</a:t>
            </a:r>
            <a:endParaRPr lang="es-MX" dirty="0">
              <a:solidFill>
                <a:srgbClr val="666666"/>
              </a:solidFill>
              <a:latin typeface="Seravek ExtraLight" panose="020B0503040000020004" pitchFamily="34" charset="0"/>
            </a:endParaRPr>
          </a:p>
        </p:txBody>
      </p:sp>
      <p:sp>
        <p:nvSpPr>
          <p:cNvPr id="8" name="Marcador de número de diapositiva 7"/>
          <p:cNvSpPr>
            <a:spLocks noGrp="1"/>
          </p:cNvSpPr>
          <p:nvPr>
            <p:ph type="sldNum" sz="quarter" idx="12"/>
          </p:nvPr>
        </p:nvSpPr>
        <p:spPr/>
        <p:txBody>
          <a:bodyPr/>
          <a:lstStyle/>
          <a:p>
            <a:fld id="{63FADC92-9E60-1246-B863-341CE7B33696}" type="slidenum">
              <a:rPr lang="es-ES_tradnl" smtClean="0"/>
              <a:t>30</a:t>
            </a:fld>
            <a:endParaRPr lang="es-ES_tradnl"/>
          </a:p>
        </p:txBody>
      </p:sp>
    </p:spTree>
    <p:extLst>
      <p:ext uri="{BB962C8B-B14F-4D97-AF65-F5344CB8AC3E}">
        <p14:creationId xmlns:p14="http://schemas.microsoft.com/office/powerpoint/2010/main" val="9823070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539346" y="1"/>
            <a:ext cx="5652654" cy="6858000"/>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p:cNvSpPr/>
          <p:nvPr/>
        </p:nvSpPr>
        <p:spPr>
          <a:xfrm>
            <a:off x="7135091" y="524793"/>
            <a:ext cx="4807527" cy="4401205"/>
          </a:xfrm>
          <a:prstGeom prst="rect">
            <a:avLst/>
          </a:prstGeom>
          <a:noFill/>
        </p:spPr>
        <p:txBody>
          <a:bodyPr wrap="square">
            <a:spAutoFit/>
          </a:bodyPr>
          <a:lstStyle/>
          <a:p>
            <a:r>
              <a:rPr lang="es-MX" dirty="0">
                <a:solidFill>
                  <a:srgbClr val="FFC000"/>
                </a:solidFill>
                <a:latin typeface="arial" panose="020B0604020202020204" pitchFamily="34" charset="0"/>
              </a:rPr>
              <a:t> </a:t>
            </a:r>
            <a:r>
              <a:rPr lang="es-MX" sz="2800" dirty="0" smtClean="0">
                <a:solidFill>
                  <a:srgbClr val="FFC000"/>
                </a:solidFill>
                <a:latin typeface="Seravek ExtraLight" panose="020B0503040000020004" pitchFamily="34" charset="0"/>
              </a:rPr>
              <a:t>Son </a:t>
            </a:r>
            <a:r>
              <a:rPr lang="es-MX" sz="2800" dirty="0">
                <a:solidFill>
                  <a:srgbClr val="FFC000"/>
                </a:solidFill>
                <a:latin typeface="Seravek ExtraLight" panose="020B0503040000020004" pitchFamily="34" charset="0"/>
              </a:rPr>
              <a:t>los documentos en los cuales se definen las normas, exigencias y procedimientos a ser empleados y aplicados en todos los trabajos de construcción de obras, elaboración de estudios, fabricación de equipos</a:t>
            </a:r>
            <a:r>
              <a:rPr lang="es-MX" sz="2800" dirty="0" smtClean="0">
                <a:solidFill>
                  <a:srgbClr val="FFC000"/>
                </a:solidFill>
                <a:latin typeface="Seravek ExtraLight" panose="020B0503040000020004" pitchFamily="34" charset="0"/>
              </a:rPr>
              <a:t>.</a:t>
            </a:r>
          </a:p>
          <a:p>
            <a:r>
              <a:rPr lang="es-MX" sz="2800" dirty="0">
                <a:solidFill>
                  <a:srgbClr val="FFC000"/>
                </a:solidFill>
                <a:latin typeface="Seravek ExtraLight" panose="020B0503040000020004" pitchFamily="34" charset="0"/>
              </a:rPr>
              <a:t/>
            </a:r>
            <a:br>
              <a:rPr lang="es-MX" sz="2800" dirty="0">
                <a:solidFill>
                  <a:srgbClr val="FFC000"/>
                </a:solidFill>
                <a:latin typeface="Seravek ExtraLight" panose="020B0503040000020004" pitchFamily="34" charset="0"/>
              </a:rPr>
            </a:br>
            <a:r>
              <a:rPr lang="es-MX" sz="2800" dirty="0" smtClean="0">
                <a:solidFill>
                  <a:srgbClr val="FFC000"/>
                </a:solidFill>
                <a:latin typeface="Seravek ExtraLight" panose="020B0503040000020004" pitchFamily="34" charset="0"/>
              </a:rPr>
              <a:t>Elementos principales</a:t>
            </a:r>
            <a:endParaRPr lang="es-MX" sz="2800" dirty="0">
              <a:solidFill>
                <a:srgbClr val="FFC000"/>
              </a:solidFill>
              <a:latin typeface="Seravek ExtraLight" panose="020B0503040000020004" pitchFamily="34" charset="0"/>
            </a:endParaRPr>
          </a:p>
        </p:txBody>
      </p:sp>
      <p:sp>
        <p:nvSpPr>
          <p:cNvPr id="3" name="Rectángulo 2"/>
          <p:cNvSpPr/>
          <p:nvPr/>
        </p:nvSpPr>
        <p:spPr>
          <a:xfrm>
            <a:off x="1514567" y="2940839"/>
            <a:ext cx="4490332" cy="1077218"/>
          </a:xfrm>
          <a:prstGeom prst="rect">
            <a:avLst/>
          </a:prstGeom>
        </p:spPr>
        <p:txBody>
          <a:bodyPr wrap="none">
            <a:spAutoFit/>
          </a:bodyPr>
          <a:lstStyle/>
          <a:p>
            <a:r>
              <a:rPr lang="es-MX" sz="3200" dirty="0" smtClean="0">
                <a:solidFill>
                  <a:srgbClr val="222222"/>
                </a:solidFill>
                <a:latin typeface="Seravek Medium" panose="020B0703050000020004" pitchFamily="34" charset="0"/>
              </a:rPr>
              <a:t>LAS </a:t>
            </a:r>
            <a:r>
              <a:rPr lang="es-MX" sz="3200" b="1" dirty="0" smtClean="0">
                <a:solidFill>
                  <a:srgbClr val="FFC000"/>
                </a:solidFill>
                <a:latin typeface="Seravek Medium" panose="020B0703050000020004" pitchFamily="34" charset="0"/>
              </a:rPr>
              <a:t>ESPECIFICACIONES</a:t>
            </a:r>
          </a:p>
          <a:p>
            <a:pPr algn="ctr"/>
            <a:r>
              <a:rPr lang="es-MX" sz="3200" b="1" dirty="0" smtClean="0">
                <a:solidFill>
                  <a:srgbClr val="222222"/>
                </a:solidFill>
                <a:latin typeface="Seravek Medium" panose="020B0703050000020004" pitchFamily="34" charset="0"/>
              </a:rPr>
              <a:t> TÉCNICAS</a:t>
            </a:r>
            <a:endParaRPr lang="es-MX" sz="3200" dirty="0">
              <a:latin typeface="Seravek Medium" panose="020B0703050000020004" pitchFamily="34" charset="0"/>
            </a:endParaRPr>
          </a:p>
        </p:txBody>
      </p:sp>
      <p:sp>
        <p:nvSpPr>
          <p:cNvPr id="4" name="Rectángulo 3"/>
          <p:cNvSpPr/>
          <p:nvPr/>
        </p:nvSpPr>
        <p:spPr>
          <a:xfrm>
            <a:off x="7135090" y="4904746"/>
            <a:ext cx="4336473" cy="1862048"/>
          </a:xfrm>
          <a:prstGeom prst="rect">
            <a:avLst/>
          </a:prstGeom>
        </p:spPr>
        <p:txBody>
          <a:bodyPr wrap="square">
            <a:spAutoFit/>
          </a:bodyPr>
          <a:lstStyle/>
          <a:p>
            <a:pPr>
              <a:buFont typeface="Arial" panose="020B0604020202020204" pitchFamily="34" charset="0"/>
              <a:buChar char="•"/>
            </a:pPr>
            <a:r>
              <a:rPr lang="es-MX" sz="2300" dirty="0">
                <a:solidFill>
                  <a:srgbClr val="FFC000"/>
                </a:solidFill>
                <a:latin typeface="Seravek ExtraLight" panose="020B0503040000020004" pitchFamily="34" charset="0"/>
              </a:rPr>
              <a:t>Definición. Materiales y herramientas</a:t>
            </a:r>
          </a:p>
          <a:p>
            <a:pPr>
              <a:buFont typeface="Arial" panose="020B0604020202020204" pitchFamily="34" charset="0"/>
              <a:buChar char="•"/>
            </a:pPr>
            <a:r>
              <a:rPr lang="es-MX" sz="2300" dirty="0">
                <a:solidFill>
                  <a:srgbClr val="FFC000"/>
                </a:solidFill>
                <a:latin typeface="Seravek ExtraLight" panose="020B0503040000020004" pitchFamily="34" charset="0"/>
              </a:rPr>
              <a:t>Procedimiento de ejecución</a:t>
            </a:r>
          </a:p>
          <a:p>
            <a:pPr>
              <a:buFont typeface="Arial" panose="020B0604020202020204" pitchFamily="34" charset="0"/>
              <a:buChar char="•"/>
            </a:pPr>
            <a:r>
              <a:rPr lang="es-MX" sz="2300" dirty="0">
                <a:solidFill>
                  <a:srgbClr val="FFC000"/>
                </a:solidFill>
                <a:latin typeface="Seravek ExtraLight" panose="020B0503040000020004" pitchFamily="34" charset="0"/>
              </a:rPr>
              <a:t>Medición</a:t>
            </a:r>
          </a:p>
          <a:p>
            <a:pPr>
              <a:buFont typeface="Arial" panose="020B0604020202020204" pitchFamily="34" charset="0"/>
              <a:buChar char="•"/>
            </a:pPr>
            <a:r>
              <a:rPr lang="es-MX" sz="2300" dirty="0">
                <a:solidFill>
                  <a:srgbClr val="FFC000"/>
                </a:solidFill>
                <a:latin typeface="Seravek ExtraLight" panose="020B0503040000020004" pitchFamily="34" charset="0"/>
              </a:rPr>
              <a:t>Forma de pago</a:t>
            </a:r>
          </a:p>
        </p:txBody>
      </p:sp>
      <p:sp>
        <p:nvSpPr>
          <p:cNvPr id="6" name="Marcador de número de diapositiva 5"/>
          <p:cNvSpPr>
            <a:spLocks noGrp="1"/>
          </p:cNvSpPr>
          <p:nvPr>
            <p:ph type="sldNum" sz="quarter" idx="12"/>
          </p:nvPr>
        </p:nvSpPr>
        <p:spPr/>
        <p:txBody>
          <a:bodyPr/>
          <a:lstStyle/>
          <a:p>
            <a:fld id="{63FADC92-9E60-1246-B863-341CE7B33696}" type="slidenum">
              <a:rPr lang="es-ES_tradnl" smtClean="0"/>
              <a:t>31</a:t>
            </a:fld>
            <a:endParaRPr lang="es-ES_tradnl"/>
          </a:p>
        </p:txBody>
      </p:sp>
    </p:spTree>
    <p:extLst>
      <p:ext uri="{BB962C8B-B14F-4D97-AF65-F5344CB8AC3E}">
        <p14:creationId xmlns:p14="http://schemas.microsoft.com/office/powerpoint/2010/main" val="41297190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283985"/>
            <a:ext cx="12192000" cy="553998"/>
          </a:xfrm>
          <a:prstGeom prst="rect">
            <a:avLst/>
          </a:prstGeom>
          <a:solidFill>
            <a:srgbClr val="4D4D4D"/>
          </a:solidFill>
        </p:spPr>
        <p:txBody>
          <a:bodyPr wrap="square">
            <a:spAutoFit/>
          </a:bodyPr>
          <a:lstStyle/>
          <a:p>
            <a:pPr algn="ctr"/>
            <a:r>
              <a:rPr lang="es-MX" sz="3000" b="1" dirty="0" smtClean="0">
                <a:solidFill>
                  <a:srgbClr val="FFC000"/>
                </a:solidFill>
                <a:latin typeface="Seravek Medium" panose="020B0703050000020004" pitchFamily="34" charset="0"/>
              </a:rPr>
              <a:t>Un ejemplo de Especificaciones Técnicas Particulares</a:t>
            </a:r>
            <a:endParaRPr lang="es-MX" sz="3000" b="1" dirty="0">
              <a:solidFill>
                <a:srgbClr val="FFC000"/>
              </a:solidFill>
              <a:latin typeface="Seravek Medium" panose="020B0703050000020004" pitchFamily="34" charset="0"/>
            </a:endParaRPr>
          </a:p>
        </p:txBody>
      </p:sp>
      <p:pic>
        <p:nvPicPr>
          <p:cNvPr id="3" name="Picture 2" descr="Resultado de imagen para que son especificaciones técn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399" y="851838"/>
            <a:ext cx="8589817" cy="600616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63FADC92-9E60-1246-B863-341CE7B33696}" type="slidenum">
              <a:rPr lang="es-ES_tradnl" smtClean="0"/>
              <a:t>32</a:t>
            </a:fld>
            <a:endParaRPr lang="es-ES_tradnl"/>
          </a:p>
        </p:txBody>
      </p:sp>
    </p:spTree>
    <p:extLst>
      <p:ext uri="{BB962C8B-B14F-4D97-AF65-F5344CB8AC3E}">
        <p14:creationId xmlns:p14="http://schemas.microsoft.com/office/powerpoint/2010/main" val="37641118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48000" y="2828836"/>
            <a:ext cx="6096000" cy="1569660"/>
          </a:xfrm>
          <a:prstGeom prst="rect">
            <a:avLst/>
          </a:prstGeom>
        </p:spPr>
        <p:txBody>
          <a:bodyPr>
            <a:spAutoFit/>
          </a:bodyPr>
          <a:lstStyle/>
          <a:p>
            <a:pPr algn="ctr"/>
            <a:r>
              <a:rPr lang="es-MX" sz="2400" dirty="0">
                <a:solidFill>
                  <a:srgbClr val="231F20"/>
                </a:solidFill>
                <a:latin typeface="Seravek ExtraLight" panose="020B0503040000020004" pitchFamily="34" charset="0"/>
              </a:rPr>
              <a:t>Para ser un ingeniero o científico competente</a:t>
            </a:r>
          </a:p>
          <a:p>
            <a:pPr algn="ctr"/>
            <a:r>
              <a:rPr lang="es-MX" sz="2400" dirty="0">
                <a:solidFill>
                  <a:srgbClr val="231F20"/>
                </a:solidFill>
                <a:latin typeface="Seravek ExtraLight" panose="020B0503040000020004" pitchFamily="34" charset="0"/>
              </a:rPr>
              <a:t>se debe escribir competentemente.</a:t>
            </a:r>
          </a:p>
          <a:p>
            <a:pPr algn="ctr"/>
            <a:r>
              <a:rPr lang="es-MX" sz="2400" dirty="0">
                <a:solidFill>
                  <a:srgbClr val="231F20"/>
                </a:solidFill>
                <a:latin typeface="Seravek ExtraLight" panose="020B0503040000020004" pitchFamily="34" charset="0"/>
              </a:rPr>
              <a:t>Para ser un ingeniero o científico excelente se</a:t>
            </a:r>
          </a:p>
          <a:p>
            <a:pPr algn="ctr"/>
            <a:r>
              <a:rPr lang="es-MX" sz="2400" dirty="0">
                <a:solidFill>
                  <a:srgbClr val="231F20"/>
                </a:solidFill>
                <a:latin typeface="Seravek ExtraLight" panose="020B0503040000020004" pitchFamily="34" charset="0"/>
              </a:rPr>
              <a:t>debe escribir bien.</a:t>
            </a:r>
            <a:endParaRPr lang="es-MX" sz="2400" dirty="0">
              <a:latin typeface="Seravek ExtraLight" panose="020B0503040000020004" pitchFamily="34" charset="0"/>
            </a:endParaRPr>
          </a:p>
        </p:txBody>
      </p:sp>
      <p:sp>
        <p:nvSpPr>
          <p:cNvPr id="5" name="CuadroTexto 4"/>
          <p:cNvSpPr txBox="1"/>
          <p:nvPr/>
        </p:nvSpPr>
        <p:spPr>
          <a:xfrm>
            <a:off x="0" y="1330150"/>
            <a:ext cx="5490223" cy="784830"/>
          </a:xfrm>
          <a:prstGeom prst="rect">
            <a:avLst/>
          </a:prstGeom>
          <a:solidFill>
            <a:schemeClr val="tx1">
              <a:lumMod val="75000"/>
              <a:lumOff val="25000"/>
            </a:schemeClr>
          </a:solidFill>
          <a:ln>
            <a:solidFill>
              <a:schemeClr val="accent4">
                <a:lumMod val="50000"/>
              </a:schemeClr>
            </a:solidFill>
          </a:ln>
        </p:spPr>
        <p:txBody>
          <a:bodyPr wrap="square" rtlCol="0">
            <a:spAutoFit/>
          </a:bodyPr>
          <a:lstStyle/>
          <a:p>
            <a:pPr algn="r"/>
            <a:r>
              <a:rPr lang="es-ES" sz="4500" dirty="0" smtClean="0">
                <a:solidFill>
                  <a:srgbClr val="FFC000"/>
                </a:solidFill>
                <a:latin typeface="Seravek ExtraLight" charset="0"/>
                <a:ea typeface="Seravek ExtraLight" charset="0"/>
                <a:cs typeface="Seravek ExtraLight" charset="0"/>
              </a:rPr>
              <a:t>     </a:t>
            </a:r>
            <a:r>
              <a:rPr lang="es-ES" sz="3400" dirty="0" smtClean="0">
                <a:solidFill>
                  <a:srgbClr val="FFC000"/>
                </a:solidFill>
                <a:latin typeface="Seravek ExtraLight" charset="0"/>
                <a:ea typeface="Seravek ExtraLight" charset="0"/>
                <a:cs typeface="Seravek ExtraLight" charset="0"/>
              </a:rPr>
              <a:t>CONCLUSIONES</a:t>
            </a:r>
          </a:p>
        </p:txBody>
      </p:sp>
      <p:sp>
        <p:nvSpPr>
          <p:cNvPr id="3" name="Elipse 2"/>
          <p:cNvSpPr/>
          <p:nvPr/>
        </p:nvSpPr>
        <p:spPr>
          <a:xfrm>
            <a:off x="764116" y="1101460"/>
            <a:ext cx="1187257" cy="109676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p>
        </p:txBody>
      </p:sp>
      <p:sp>
        <p:nvSpPr>
          <p:cNvPr id="6" name="Marcador de número de diapositiva 5"/>
          <p:cNvSpPr>
            <a:spLocks noGrp="1"/>
          </p:cNvSpPr>
          <p:nvPr>
            <p:ph type="sldNum" sz="quarter" idx="12"/>
          </p:nvPr>
        </p:nvSpPr>
        <p:spPr/>
        <p:txBody>
          <a:bodyPr/>
          <a:lstStyle/>
          <a:p>
            <a:fld id="{63FADC92-9E60-1246-B863-341CE7B33696}" type="slidenum">
              <a:rPr lang="es-ES_tradnl" smtClean="0"/>
              <a:t>33</a:t>
            </a:fld>
            <a:endParaRPr lang="es-ES_tradnl"/>
          </a:p>
        </p:txBody>
      </p:sp>
    </p:spTree>
    <p:extLst>
      <p:ext uri="{BB962C8B-B14F-4D97-AF65-F5344CB8AC3E}">
        <p14:creationId xmlns:p14="http://schemas.microsoft.com/office/powerpoint/2010/main" val="40008193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52320" y="1804194"/>
            <a:ext cx="8093166" cy="4801314"/>
          </a:xfrm>
          <a:prstGeom prst="rect">
            <a:avLst/>
          </a:prstGeom>
        </p:spPr>
        <p:txBody>
          <a:bodyPr wrap="square">
            <a:spAutoFit/>
          </a:bodyPr>
          <a:lstStyle/>
          <a:p>
            <a:pPr marL="342900" indent="-342900">
              <a:buFont typeface="+mj-lt"/>
              <a:buAutoNum type="arabicPeriod"/>
            </a:pPr>
            <a:r>
              <a:rPr lang="es-MX" dirty="0">
                <a:latin typeface="Seravek ExtraLight" panose="020B0503040000020004" pitchFamily="34" charset="0"/>
              </a:rPr>
              <a:t>Blanco, P. (s.f.). El artículo científico: puntualizaciones acerca de su estructura y redacción . Universidad de la Laguna. Facultad de Bellas artes, santa Cruz, Tenerife</a:t>
            </a:r>
            <a:r>
              <a:rPr lang="es-MX" dirty="0" smtClean="0">
                <a:latin typeface="Seravek ExtraLight" panose="020B0503040000020004" pitchFamily="34" charset="0"/>
              </a:rPr>
              <a:t>.</a:t>
            </a:r>
            <a:r>
              <a:rPr lang="es-MX" dirty="0">
                <a:latin typeface="Seravek ExtraLight" panose="020B0503040000020004" pitchFamily="34" charset="0"/>
              </a:rPr>
              <a:t> </a:t>
            </a:r>
            <a:endParaRPr lang="es-MX" dirty="0" smtClean="0">
              <a:latin typeface="Seravek ExtraLight" panose="020B0503040000020004" pitchFamily="34" charset="0"/>
            </a:endParaRPr>
          </a:p>
          <a:p>
            <a:pPr marL="342900" indent="-342900">
              <a:buFont typeface="+mj-lt"/>
              <a:buAutoNum type="arabicPeriod"/>
            </a:pPr>
            <a:r>
              <a:rPr lang="es-MX" dirty="0" smtClean="0">
                <a:latin typeface="Seravek ExtraLight" panose="020B0503040000020004" pitchFamily="34" charset="0"/>
              </a:rPr>
              <a:t>Cómo </a:t>
            </a:r>
            <a:r>
              <a:rPr lang="es-MX" dirty="0">
                <a:latin typeface="Seravek ExtraLight" panose="020B0503040000020004" pitchFamily="34" charset="0"/>
              </a:rPr>
              <a:t>redactar un informe técnico. (2014). Recuperado de </a:t>
            </a:r>
            <a:r>
              <a:rPr lang="es-MX" dirty="0">
                <a:latin typeface="Seravek ExtraLight" panose="020B0503040000020004" pitchFamily="34" charset="0"/>
                <a:hlinkClick r:id="rId2"/>
              </a:rPr>
              <a:t>http://www.ingenieria.unam.mx/~</a:t>
            </a:r>
            <a:r>
              <a:rPr lang="es-MX" dirty="0" smtClean="0">
                <a:latin typeface="Seravek ExtraLight" panose="020B0503040000020004" pitchFamily="34" charset="0"/>
                <a:hlinkClick r:id="rId2"/>
              </a:rPr>
              <a:t>especializacion/egreso/Como_redactar_un_informr_tecnico.pdf</a:t>
            </a:r>
            <a:r>
              <a:rPr lang="es-MX" dirty="0" smtClean="0">
                <a:latin typeface="Seravek ExtraLight" panose="020B0503040000020004" pitchFamily="34" charset="0"/>
              </a:rPr>
              <a:t>   </a:t>
            </a:r>
            <a:endParaRPr lang="es-MX" dirty="0">
              <a:latin typeface="Seravek ExtraLight" panose="020B0503040000020004" pitchFamily="34" charset="0"/>
            </a:endParaRPr>
          </a:p>
          <a:p>
            <a:pPr marL="342900" indent="-342900">
              <a:buFont typeface="+mj-lt"/>
              <a:buAutoNum type="arabicPeriod"/>
            </a:pPr>
            <a:r>
              <a:rPr lang="es-MX" altLang="es-MX" dirty="0" smtClean="0">
                <a:latin typeface="Seravek ExtraLight" panose="020B0503040000020004" pitchFamily="34" charset="0"/>
              </a:rPr>
              <a:t>Cortés</a:t>
            </a:r>
            <a:r>
              <a:rPr lang="es-MX" altLang="es-MX" dirty="0">
                <a:latin typeface="Seravek ExtraLight" panose="020B0503040000020004" pitchFamily="34" charset="0"/>
              </a:rPr>
              <a:t>, R. (2011). Operaciones Textuales: Resumen. México. </a:t>
            </a:r>
            <a:r>
              <a:rPr lang="es-MX" dirty="0">
                <a:latin typeface="Seravek ExtraLight" panose="020B0503040000020004" pitchFamily="34" charset="0"/>
              </a:rPr>
              <a:t>Portal Académico del CCH/UNAM.  Recuperado de </a:t>
            </a:r>
            <a:r>
              <a:rPr lang="es-MX" dirty="0">
                <a:latin typeface="Seravek ExtraLight" panose="020B0503040000020004" pitchFamily="34" charset="0"/>
                <a:hlinkClick r:id="rId3"/>
              </a:rPr>
              <a:t>http://</a:t>
            </a:r>
            <a:r>
              <a:rPr lang="es-MX" dirty="0" smtClean="0">
                <a:latin typeface="Seravek ExtraLight" panose="020B0503040000020004" pitchFamily="34" charset="0"/>
                <a:hlinkClick r:id="rId3"/>
              </a:rPr>
              <a:t>tutorial.cch.unam.mx/bloque2/docs/resumen.pdf</a:t>
            </a:r>
            <a:endParaRPr lang="es-MX" dirty="0" smtClean="0">
              <a:latin typeface="Seravek ExtraLight" panose="020B0503040000020004" pitchFamily="34" charset="0"/>
            </a:endParaRPr>
          </a:p>
          <a:p>
            <a:pPr marL="342900" indent="-342900">
              <a:buFont typeface="+mj-lt"/>
              <a:buAutoNum type="arabicPeriod"/>
            </a:pPr>
            <a:r>
              <a:rPr lang="es-MX" dirty="0" smtClean="0">
                <a:latin typeface="Seravek ExtraLight" panose="020B0503040000020004" pitchFamily="34" charset="0"/>
              </a:rPr>
              <a:t>Definición </a:t>
            </a:r>
            <a:r>
              <a:rPr lang="es-MX" dirty="0">
                <a:latin typeface="Seravek ExtraLight" panose="020B0503040000020004" pitchFamily="34" charset="0"/>
              </a:rPr>
              <a:t>de cartas de </a:t>
            </a:r>
            <a:r>
              <a:rPr lang="es-MX" dirty="0" smtClean="0">
                <a:latin typeface="Seravek ExtraLight" panose="020B0503040000020004" pitchFamily="34" charset="0"/>
              </a:rPr>
              <a:t>negocios. (2017). Recuperado de </a:t>
            </a:r>
            <a:r>
              <a:rPr lang="es-MX" dirty="0" smtClean="0">
                <a:latin typeface="Seravek ExtraLight" panose="020B0503040000020004" pitchFamily="34" charset="0"/>
                <a:hlinkClick r:id="rId4"/>
              </a:rPr>
              <a:t>http</a:t>
            </a:r>
            <a:r>
              <a:rPr lang="es-MX" dirty="0">
                <a:latin typeface="Seravek ExtraLight" panose="020B0503040000020004" pitchFamily="34" charset="0"/>
                <a:hlinkClick r:id="rId4"/>
              </a:rPr>
              <a:t>://www.ehowenespanol.com/definicion-cartas-negocios-hechos_104807</a:t>
            </a:r>
            <a:r>
              <a:rPr lang="es-MX" dirty="0" smtClean="0">
                <a:latin typeface="Seravek ExtraLight" panose="020B0503040000020004" pitchFamily="34" charset="0"/>
                <a:hlinkClick r:id="rId4"/>
              </a:rPr>
              <a:t>/</a:t>
            </a:r>
            <a:endParaRPr lang="es-MX" dirty="0" smtClean="0">
              <a:latin typeface="Seravek ExtraLight" panose="020B0503040000020004" pitchFamily="34" charset="0"/>
            </a:endParaRPr>
          </a:p>
          <a:p>
            <a:pPr marL="342900" indent="-342900">
              <a:buFont typeface="+mj-lt"/>
              <a:buAutoNum type="arabicPeriod"/>
            </a:pPr>
            <a:r>
              <a:rPr lang="es-MX" dirty="0">
                <a:latin typeface="Seravek ExtraLight" panose="020B0503040000020004" pitchFamily="34" charset="0"/>
              </a:rPr>
              <a:t>Definición de anteproyecto. (2017). Recuperado de: </a:t>
            </a:r>
            <a:r>
              <a:rPr lang="es-MX" dirty="0">
                <a:latin typeface="Seravek ExtraLight" panose="020B0503040000020004" pitchFamily="34" charset="0"/>
                <a:hlinkClick r:id="rId5"/>
              </a:rPr>
              <a:t>https://</a:t>
            </a:r>
            <a:r>
              <a:rPr lang="es-MX" dirty="0" smtClean="0">
                <a:latin typeface="Seravek ExtraLight" panose="020B0503040000020004" pitchFamily="34" charset="0"/>
                <a:hlinkClick r:id="rId5"/>
              </a:rPr>
              <a:t>definicion.de/anteproyecto/</a:t>
            </a:r>
            <a:endParaRPr lang="es-MX" dirty="0" smtClean="0">
              <a:latin typeface="Seravek ExtraLight" panose="020B0503040000020004" pitchFamily="34" charset="0"/>
            </a:endParaRPr>
          </a:p>
          <a:p>
            <a:pPr marL="342900" indent="-342900">
              <a:buFont typeface="+mj-lt"/>
              <a:buAutoNum type="arabicPeriod"/>
            </a:pPr>
            <a:r>
              <a:rPr lang="es-MX" dirty="0">
                <a:solidFill>
                  <a:srgbClr val="231F20"/>
                </a:solidFill>
                <a:latin typeface="Seravek ExtraLight" panose="020B0503040000020004" pitchFamily="34" charset="0"/>
              </a:rPr>
              <a:t>Díaz-Barriga, R . (2001). Redacción Técnica. Instituto </a:t>
            </a:r>
            <a:r>
              <a:rPr lang="es-MX" dirty="0" smtClean="0">
                <a:solidFill>
                  <a:srgbClr val="231F20"/>
                </a:solidFill>
                <a:latin typeface="Seravek ExtraLight" panose="020B0503040000020004" pitchFamily="34" charset="0"/>
              </a:rPr>
              <a:t>Politécnico </a:t>
            </a:r>
            <a:r>
              <a:rPr lang="es-MX" dirty="0">
                <a:solidFill>
                  <a:srgbClr val="231F20"/>
                </a:solidFill>
                <a:latin typeface="Seravek ExtraLight" panose="020B0503040000020004" pitchFamily="34" charset="0"/>
              </a:rPr>
              <a:t>Nacional. México</a:t>
            </a:r>
            <a:r>
              <a:rPr lang="es-MX" dirty="0" smtClean="0">
                <a:solidFill>
                  <a:srgbClr val="231F20"/>
                </a:solidFill>
                <a:latin typeface="Seravek ExtraLight" panose="020B0503040000020004" pitchFamily="34" charset="0"/>
              </a:rPr>
              <a:t>.</a:t>
            </a:r>
          </a:p>
          <a:p>
            <a:pPr marL="342900" indent="-342900">
              <a:buFont typeface="+mj-lt"/>
              <a:buAutoNum type="arabicPeriod"/>
            </a:pPr>
            <a:r>
              <a:rPr lang="es-MX" dirty="0" smtClean="0">
                <a:solidFill>
                  <a:srgbClr val="231F20"/>
                </a:solidFill>
                <a:latin typeface="Seravek ExtraLight" panose="020B0503040000020004" pitchFamily="34" charset="0"/>
              </a:rPr>
              <a:t>Real Academia Española. (2017). Recuperado de </a:t>
            </a:r>
            <a:r>
              <a:rPr lang="es-MX" dirty="0" smtClean="0">
                <a:solidFill>
                  <a:srgbClr val="231F20"/>
                </a:solidFill>
                <a:latin typeface="Seravek ExtraLight" panose="020B0503040000020004" pitchFamily="34" charset="0"/>
                <a:hlinkClick r:id="rId6"/>
              </a:rPr>
              <a:t>www.rae.es</a:t>
            </a:r>
            <a:r>
              <a:rPr lang="es-MX" dirty="0" smtClean="0">
                <a:solidFill>
                  <a:srgbClr val="231F20"/>
                </a:solidFill>
                <a:latin typeface="Seravek ExtraLight" panose="020B0503040000020004" pitchFamily="34" charset="0"/>
              </a:rPr>
              <a:t> </a:t>
            </a:r>
            <a:endParaRPr lang="es-MX" dirty="0">
              <a:solidFill>
                <a:srgbClr val="231F20"/>
              </a:solidFill>
              <a:latin typeface="Seravek ExtraLight" panose="020B0503040000020004" pitchFamily="34" charset="0"/>
            </a:endParaRPr>
          </a:p>
          <a:p>
            <a:endParaRPr lang="es-MX" dirty="0">
              <a:latin typeface="Seravek ExtraLight" panose="020B0503040000020004" pitchFamily="34" charset="0"/>
            </a:endParaRPr>
          </a:p>
          <a:p>
            <a:endParaRPr lang="es-MX" dirty="0">
              <a:latin typeface="Seravek ExtraLight" panose="020B0503040000020004" pitchFamily="34" charset="0"/>
            </a:endParaRPr>
          </a:p>
        </p:txBody>
      </p:sp>
      <p:sp>
        <p:nvSpPr>
          <p:cNvPr id="6" name="CuadroTexto 5"/>
          <p:cNvSpPr txBox="1"/>
          <p:nvPr/>
        </p:nvSpPr>
        <p:spPr>
          <a:xfrm>
            <a:off x="15240" y="522042"/>
            <a:ext cx="5490223" cy="784830"/>
          </a:xfrm>
          <a:prstGeom prst="rect">
            <a:avLst/>
          </a:prstGeom>
          <a:solidFill>
            <a:schemeClr val="tx1">
              <a:lumMod val="75000"/>
              <a:lumOff val="25000"/>
            </a:schemeClr>
          </a:solidFill>
          <a:ln>
            <a:solidFill>
              <a:schemeClr val="accent4">
                <a:lumMod val="50000"/>
              </a:schemeClr>
            </a:solidFill>
          </a:ln>
        </p:spPr>
        <p:txBody>
          <a:bodyPr wrap="square" rtlCol="0">
            <a:spAutoFit/>
          </a:bodyPr>
          <a:lstStyle/>
          <a:p>
            <a:pPr algn="r"/>
            <a:r>
              <a:rPr lang="es-ES" sz="4500" dirty="0" smtClean="0">
                <a:solidFill>
                  <a:srgbClr val="FFC000"/>
                </a:solidFill>
                <a:latin typeface="Seravek ExtraLight" charset="0"/>
                <a:ea typeface="Seravek ExtraLight" charset="0"/>
                <a:cs typeface="Seravek ExtraLight" charset="0"/>
              </a:rPr>
              <a:t>     </a:t>
            </a:r>
            <a:r>
              <a:rPr lang="es-ES" sz="3400" dirty="0" smtClean="0">
                <a:solidFill>
                  <a:srgbClr val="FFC000"/>
                </a:solidFill>
                <a:latin typeface="Seravek ExtraLight" charset="0"/>
                <a:ea typeface="Seravek ExtraLight" charset="0"/>
                <a:cs typeface="Seravek ExtraLight" charset="0"/>
              </a:rPr>
              <a:t>BIBLIOGRAFÍA</a:t>
            </a:r>
            <a:endParaRPr lang="es-ES_tradnl" sz="3400" dirty="0">
              <a:solidFill>
                <a:srgbClr val="FFC000"/>
              </a:solidFill>
              <a:latin typeface="Seravek ExtraLight" charset="0"/>
              <a:ea typeface="Seravek ExtraLight" charset="0"/>
              <a:cs typeface="Seravek ExtraLight" charset="0"/>
            </a:endParaRPr>
          </a:p>
        </p:txBody>
      </p:sp>
      <p:sp>
        <p:nvSpPr>
          <p:cNvPr id="7" name="Elipse 6"/>
          <p:cNvSpPr/>
          <p:nvPr/>
        </p:nvSpPr>
        <p:spPr>
          <a:xfrm>
            <a:off x="1905328" y="627458"/>
            <a:ext cx="570015" cy="57399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1" name="Marcador de número de diapositiva 20"/>
          <p:cNvSpPr>
            <a:spLocks noGrp="1"/>
          </p:cNvSpPr>
          <p:nvPr>
            <p:ph type="sldNum" sz="quarter" idx="12"/>
          </p:nvPr>
        </p:nvSpPr>
        <p:spPr/>
        <p:txBody>
          <a:bodyPr/>
          <a:lstStyle/>
          <a:p>
            <a:fld id="{63FADC92-9E60-1246-B863-341CE7B33696}" type="slidenum">
              <a:rPr lang="es-ES_tradnl" smtClean="0"/>
              <a:t>34</a:t>
            </a:fld>
            <a:endParaRPr lang="es-ES_tradnl"/>
          </a:p>
        </p:txBody>
      </p:sp>
    </p:spTree>
    <p:extLst>
      <p:ext uri="{BB962C8B-B14F-4D97-AF65-F5344CB8AC3E}">
        <p14:creationId xmlns:p14="http://schemas.microsoft.com/office/powerpoint/2010/main" val="60028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168097080"/>
              </p:ext>
            </p:extLst>
          </p:nvPr>
        </p:nvGraphicFramePr>
        <p:xfrm>
          <a:off x="378372" y="1412288"/>
          <a:ext cx="10621322" cy="48781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uadroTexto 8"/>
          <p:cNvSpPr txBox="1"/>
          <p:nvPr/>
        </p:nvSpPr>
        <p:spPr>
          <a:xfrm>
            <a:off x="15240" y="522042"/>
            <a:ext cx="5490223" cy="784830"/>
          </a:xfrm>
          <a:prstGeom prst="rect">
            <a:avLst/>
          </a:prstGeom>
          <a:solidFill>
            <a:schemeClr val="tx1">
              <a:lumMod val="75000"/>
              <a:lumOff val="25000"/>
            </a:schemeClr>
          </a:solidFill>
          <a:ln>
            <a:solidFill>
              <a:schemeClr val="accent4">
                <a:lumMod val="50000"/>
              </a:schemeClr>
            </a:solidFill>
          </a:ln>
        </p:spPr>
        <p:txBody>
          <a:bodyPr wrap="square" rtlCol="0">
            <a:spAutoFit/>
          </a:bodyPr>
          <a:lstStyle/>
          <a:p>
            <a:pPr algn="r"/>
            <a:r>
              <a:rPr lang="es-ES" sz="4500" dirty="0" smtClean="0">
                <a:solidFill>
                  <a:srgbClr val="FFC000"/>
                </a:solidFill>
                <a:latin typeface="Seravek ExtraLight" charset="0"/>
                <a:ea typeface="Seravek ExtraLight" charset="0"/>
                <a:cs typeface="Seravek ExtraLight" charset="0"/>
              </a:rPr>
              <a:t>     </a:t>
            </a:r>
            <a:r>
              <a:rPr lang="es-ES" sz="3400" dirty="0" smtClean="0">
                <a:solidFill>
                  <a:srgbClr val="FFC000"/>
                </a:solidFill>
                <a:latin typeface="Seravek ExtraLight" charset="0"/>
                <a:ea typeface="Seravek ExtraLight" charset="0"/>
                <a:cs typeface="Seravek ExtraLight" charset="0"/>
              </a:rPr>
              <a:t>CONTENIDO</a:t>
            </a:r>
            <a:endParaRPr lang="es-ES_tradnl" sz="3400" dirty="0">
              <a:solidFill>
                <a:srgbClr val="FFC000"/>
              </a:solidFill>
              <a:latin typeface="Seravek ExtraLight" charset="0"/>
              <a:ea typeface="Seravek ExtraLight" charset="0"/>
              <a:cs typeface="Seravek ExtraLight" charset="0"/>
            </a:endParaRPr>
          </a:p>
        </p:txBody>
      </p:sp>
      <p:sp>
        <p:nvSpPr>
          <p:cNvPr id="4" name="Elipse 3"/>
          <p:cNvSpPr/>
          <p:nvPr/>
        </p:nvSpPr>
        <p:spPr>
          <a:xfrm>
            <a:off x="2475343" y="627458"/>
            <a:ext cx="570015" cy="57399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Marcador de número de diapositiva 2"/>
          <p:cNvSpPr>
            <a:spLocks noGrp="1"/>
          </p:cNvSpPr>
          <p:nvPr>
            <p:ph type="sldNum" sz="quarter" idx="12"/>
          </p:nvPr>
        </p:nvSpPr>
        <p:spPr/>
        <p:txBody>
          <a:bodyPr/>
          <a:lstStyle/>
          <a:p>
            <a:fld id="{63FADC92-9E60-1246-B863-341CE7B33696}" type="slidenum">
              <a:rPr lang="es-ES_tradnl" smtClean="0"/>
              <a:t>4</a:t>
            </a:fld>
            <a:endParaRPr lang="es-ES_tradnl"/>
          </a:p>
        </p:txBody>
      </p:sp>
    </p:spTree>
    <p:extLst>
      <p:ext uri="{BB962C8B-B14F-4D97-AF65-F5344CB8AC3E}">
        <p14:creationId xmlns:p14="http://schemas.microsoft.com/office/powerpoint/2010/main" val="18221926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p:cNvPicPr>
            <a:picLocks noChangeAspect="1"/>
          </p:cNvPicPr>
          <p:nvPr/>
        </p:nvPicPr>
        <p:blipFill rotWithShape="1">
          <a:blip r:embed="rId2">
            <a:grayscl/>
          </a:blip>
          <a:srcRect r="13695"/>
          <a:stretch/>
        </p:blipFill>
        <p:spPr>
          <a:xfrm>
            <a:off x="0" y="0"/>
            <a:ext cx="12248164" cy="6858000"/>
          </a:xfrm>
          <a:prstGeom prst="rect">
            <a:avLst/>
          </a:prstGeom>
        </p:spPr>
      </p:pic>
      <p:sp>
        <p:nvSpPr>
          <p:cNvPr id="24" name="Rectángulo 23"/>
          <p:cNvSpPr/>
          <p:nvPr/>
        </p:nvSpPr>
        <p:spPr>
          <a:xfrm>
            <a:off x="0" y="3738282"/>
            <a:ext cx="12192000" cy="806731"/>
          </a:xfrm>
          <a:prstGeom prst="rect">
            <a:avLst/>
          </a:prstGeom>
          <a:solidFill>
            <a:schemeClr val="tx1">
              <a:lumMod val="75000"/>
              <a:lumOff val="2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 name="CuadroTexto 3"/>
          <p:cNvSpPr txBox="1"/>
          <p:nvPr/>
        </p:nvSpPr>
        <p:spPr>
          <a:xfrm>
            <a:off x="968188" y="3738282"/>
            <a:ext cx="3698641" cy="707886"/>
          </a:xfrm>
          <a:prstGeom prst="rect">
            <a:avLst/>
          </a:prstGeom>
          <a:noFill/>
        </p:spPr>
        <p:txBody>
          <a:bodyPr wrap="none" rtlCol="0">
            <a:spAutoFit/>
          </a:bodyPr>
          <a:lstStyle/>
          <a:p>
            <a:r>
              <a:rPr lang="es-ES_tradnl" sz="4000" b="1" dirty="0" smtClean="0">
                <a:solidFill>
                  <a:schemeClr val="bg1"/>
                </a:solidFill>
                <a:latin typeface="Seravek ExtraLight" charset="0"/>
                <a:ea typeface="Seravek ExtraLight" charset="0"/>
                <a:cs typeface="Seravek ExtraLight" charset="0"/>
              </a:rPr>
              <a:t>INTRODUCCI</a:t>
            </a:r>
            <a:r>
              <a:rPr lang="es-ES" sz="4000" b="1" dirty="0" smtClean="0">
                <a:solidFill>
                  <a:schemeClr val="bg1"/>
                </a:solidFill>
                <a:latin typeface="Seravek ExtraLight" charset="0"/>
                <a:ea typeface="Seravek ExtraLight" charset="0"/>
                <a:cs typeface="Seravek ExtraLight" charset="0"/>
              </a:rPr>
              <a:t>ÓN</a:t>
            </a:r>
            <a:endParaRPr lang="es-ES_tradnl" sz="4000" b="1" dirty="0">
              <a:solidFill>
                <a:schemeClr val="bg1"/>
              </a:solidFill>
              <a:latin typeface="Seravek ExtraLight" charset="0"/>
              <a:ea typeface="Seravek ExtraLight" charset="0"/>
              <a:cs typeface="Seravek ExtraLight" charset="0"/>
            </a:endParaRPr>
          </a:p>
        </p:txBody>
      </p:sp>
      <p:cxnSp>
        <p:nvCxnSpPr>
          <p:cNvPr id="8" name="Conector recto 7"/>
          <p:cNvCxnSpPr/>
          <p:nvPr/>
        </p:nvCxnSpPr>
        <p:spPr>
          <a:xfrm>
            <a:off x="1045607" y="4446168"/>
            <a:ext cx="1694329" cy="0"/>
          </a:xfrm>
          <a:prstGeom prst="line">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a:off x="2752229" y="4446168"/>
            <a:ext cx="1694329"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Marcador de número de diapositiva 1"/>
          <p:cNvSpPr>
            <a:spLocks noGrp="1"/>
          </p:cNvSpPr>
          <p:nvPr>
            <p:ph type="sldNum" sz="quarter" idx="12"/>
          </p:nvPr>
        </p:nvSpPr>
        <p:spPr/>
        <p:txBody>
          <a:bodyPr/>
          <a:lstStyle/>
          <a:p>
            <a:fld id="{63FADC92-9E60-1246-B863-341CE7B33696}" type="slidenum">
              <a:rPr lang="es-ES_tradnl" smtClean="0"/>
              <a:t>5</a:t>
            </a:fld>
            <a:endParaRPr lang="es-ES_tradnl"/>
          </a:p>
        </p:txBody>
      </p:sp>
    </p:spTree>
    <p:extLst>
      <p:ext uri="{BB962C8B-B14F-4D97-AF65-F5344CB8AC3E}">
        <p14:creationId xmlns:p14="http://schemas.microsoft.com/office/powerpoint/2010/main" val="787850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rma libre 6"/>
          <p:cNvSpPr/>
          <p:nvPr/>
        </p:nvSpPr>
        <p:spPr>
          <a:xfrm>
            <a:off x="0" y="2279294"/>
            <a:ext cx="12192237" cy="2011415"/>
          </a:xfrm>
          <a:custGeom>
            <a:avLst/>
            <a:gdLst>
              <a:gd name="connsiteX0" fmla="*/ 6115050 w 6134100"/>
              <a:gd name="connsiteY0" fmla="*/ 19050 h 1600200"/>
              <a:gd name="connsiteX1" fmla="*/ 6134100 w 6134100"/>
              <a:gd name="connsiteY1" fmla="*/ 1600200 h 1600200"/>
              <a:gd name="connsiteX2" fmla="*/ 0 w 6134100"/>
              <a:gd name="connsiteY2" fmla="*/ 1581150 h 1600200"/>
              <a:gd name="connsiteX3" fmla="*/ 1314450 w 6134100"/>
              <a:gd name="connsiteY3" fmla="*/ 0 h 1600200"/>
              <a:gd name="connsiteX4" fmla="*/ 6115050 w 6134100"/>
              <a:gd name="connsiteY4" fmla="*/ 19050 h 1600200"/>
              <a:gd name="connsiteX0" fmla="*/ 6134219 w 6134219"/>
              <a:gd name="connsiteY0" fmla="*/ 25708 h 1600200"/>
              <a:gd name="connsiteX1" fmla="*/ 6134100 w 6134219"/>
              <a:gd name="connsiteY1" fmla="*/ 1600200 h 1600200"/>
              <a:gd name="connsiteX2" fmla="*/ 0 w 6134219"/>
              <a:gd name="connsiteY2" fmla="*/ 1581150 h 1600200"/>
              <a:gd name="connsiteX3" fmla="*/ 1314450 w 6134219"/>
              <a:gd name="connsiteY3" fmla="*/ 0 h 1600200"/>
              <a:gd name="connsiteX4" fmla="*/ 6134219 w 6134219"/>
              <a:gd name="connsiteY4" fmla="*/ 25708 h 160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4219" h="1600200">
                <a:moveTo>
                  <a:pt x="6134219" y="25708"/>
                </a:moveTo>
                <a:cubicBezTo>
                  <a:pt x="6134179" y="550539"/>
                  <a:pt x="6134140" y="1075369"/>
                  <a:pt x="6134100" y="1600200"/>
                </a:cubicBezTo>
                <a:lnTo>
                  <a:pt x="0" y="1581150"/>
                </a:lnTo>
                <a:lnTo>
                  <a:pt x="1314450" y="0"/>
                </a:lnTo>
                <a:lnTo>
                  <a:pt x="6134219" y="25708"/>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Elipse 7"/>
          <p:cNvSpPr/>
          <p:nvPr/>
        </p:nvSpPr>
        <p:spPr>
          <a:xfrm>
            <a:off x="3200400" y="1395627"/>
            <a:ext cx="3667124" cy="356582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Rectángulo 1"/>
          <p:cNvSpPr/>
          <p:nvPr/>
        </p:nvSpPr>
        <p:spPr>
          <a:xfrm>
            <a:off x="0" y="201238"/>
            <a:ext cx="12192000" cy="1015663"/>
          </a:xfrm>
          <a:prstGeom prst="rect">
            <a:avLst/>
          </a:prstGeom>
          <a:solidFill>
            <a:schemeClr val="tx1">
              <a:lumMod val="75000"/>
              <a:lumOff val="25000"/>
              <a:alpha val="66000"/>
            </a:schemeClr>
          </a:solidFill>
        </p:spPr>
        <p:txBody>
          <a:bodyPr wrap="square">
            <a:spAutoFit/>
          </a:bodyPr>
          <a:lstStyle/>
          <a:p>
            <a:pPr algn="ctr"/>
            <a:r>
              <a:rPr lang="es-ES_tradnl" sz="3000" dirty="0" smtClean="0">
                <a:solidFill>
                  <a:schemeClr val="bg1"/>
                </a:solidFill>
                <a:effectLst/>
                <a:latin typeface="Seravek ExtraLight" charset="0"/>
                <a:ea typeface="Seravek ExtraLight" charset="0"/>
                <a:cs typeface="Seravek ExtraLight" charset="0"/>
              </a:rPr>
              <a:t>      Los ingenieros tienen dos razones para comunicarse: </a:t>
            </a:r>
          </a:p>
          <a:p>
            <a:pPr algn="ctr"/>
            <a:r>
              <a:rPr lang="es-ES_tradnl" sz="3000" dirty="0" smtClean="0">
                <a:solidFill>
                  <a:schemeClr val="bg1"/>
                </a:solidFill>
                <a:effectLst/>
                <a:latin typeface="Seravek ExtraLight" charset="0"/>
                <a:ea typeface="Seravek ExtraLight" charset="0"/>
                <a:cs typeface="Seravek ExtraLight" charset="0"/>
              </a:rPr>
              <a:t>primero para </a:t>
            </a:r>
            <a:r>
              <a:rPr lang="es-ES_tradnl" sz="3000" dirty="0" smtClean="0">
                <a:solidFill>
                  <a:srgbClr val="FFC000"/>
                </a:solidFill>
                <a:effectLst/>
                <a:latin typeface="Seravek ExtraLight" charset="0"/>
                <a:ea typeface="Seravek ExtraLight" charset="0"/>
                <a:cs typeface="Seravek ExtraLight" charset="0"/>
              </a:rPr>
              <a:t>INFORMAR</a:t>
            </a:r>
            <a:r>
              <a:rPr lang="es-ES_tradnl" sz="3000" dirty="0" smtClean="0">
                <a:solidFill>
                  <a:schemeClr val="bg1"/>
                </a:solidFill>
                <a:effectLst/>
                <a:latin typeface="Seravek ExtraLight" charset="0"/>
                <a:ea typeface="Seravek ExtraLight" charset="0"/>
                <a:cs typeface="Seravek ExtraLight" charset="0"/>
              </a:rPr>
              <a:t> y segundo para </a:t>
            </a:r>
            <a:r>
              <a:rPr lang="es-ES_tradnl" sz="3000" dirty="0" smtClean="0">
                <a:solidFill>
                  <a:srgbClr val="FFC000"/>
                </a:solidFill>
                <a:effectLst/>
                <a:latin typeface="Seravek ExtraLight" charset="0"/>
                <a:ea typeface="Seravek ExtraLight" charset="0"/>
                <a:cs typeface="Seravek ExtraLight" charset="0"/>
              </a:rPr>
              <a:t>CONVENCER</a:t>
            </a:r>
            <a:r>
              <a:rPr lang="es-ES_tradnl" sz="3000" dirty="0" smtClean="0">
                <a:solidFill>
                  <a:schemeClr val="bg1"/>
                </a:solidFill>
                <a:effectLst/>
                <a:latin typeface="Seravek ExtraLight" charset="0"/>
                <a:ea typeface="Seravek ExtraLight" charset="0"/>
                <a:cs typeface="Seravek ExtraLight" charset="0"/>
              </a:rPr>
              <a:t> </a:t>
            </a:r>
            <a:endParaRPr lang="es-ES_tradnl" sz="3000" dirty="0">
              <a:solidFill>
                <a:schemeClr val="bg1"/>
              </a:solidFill>
              <a:latin typeface="Seravek ExtraLight" charset="0"/>
              <a:ea typeface="Seravek ExtraLight" charset="0"/>
              <a:cs typeface="Seravek ExtraLight" charset="0"/>
            </a:endParaRPr>
          </a:p>
        </p:txBody>
      </p:sp>
      <p:sp>
        <p:nvSpPr>
          <p:cNvPr id="3" name="Rectángulo 2"/>
          <p:cNvSpPr/>
          <p:nvPr/>
        </p:nvSpPr>
        <p:spPr>
          <a:xfrm>
            <a:off x="7071360" y="2439874"/>
            <a:ext cx="4511039" cy="1631216"/>
          </a:xfrm>
          <a:prstGeom prst="rect">
            <a:avLst/>
          </a:prstGeom>
          <a:solidFill>
            <a:srgbClr val="82837D">
              <a:alpha val="29804"/>
            </a:srgbClr>
          </a:solidFill>
        </p:spPr>
        <p:txBody>
          <a:bodyPr wrap="square">
            <a:spAutoFit/>
          </a:bodyPr>
          <a:lstStyle/>
          <a:p>
            <a:pPr marL="285750" indent="-285750">
              <a:buFont typeface="Wingdings" charset="2"/>
              <a:buChar char="§"/>
            </a:pPr>
            <a:r>
              <a:rPr lang="es-ES_tradnl" sz="2000" dirty="0">
                <a:solidFill>
                  <a:schemeClr val="bg1"/>
                </a:solidFill>
                <a:latin typeface="Seravek ExtraLight" charset="0"/>
                <a:ea typeface="Seravek ExtraLight" charset="0"/>
                <a:cs typeface="Seravek ExtraLight" charset="0"/>
              </a:rPr>
              <a:t>Si llevan a cabo un proyecto de investigación, la meta final es informar a otros del nuevo conocimiento, de los nuevos hechos, de sus descubrimientos o diseños. </a:t>
            </a:r>
            <a:endParaRPr lang="es-ES_tradnl" sz="2000" dirty="0">
              <a:solidFill>
                <a:schemeClr val="bg1"/>
              </a:solidFill>
              <a:latin typeface="Seravek ExtraLight" charset="0"/>
              <a:ea typeface="Seravek ExtraLight" charset="0"/>
              <a:cs typeface="Seravek ExtraLight" charset="0"/>
            </a:endParaRPr>
          </a:p>
        </p:txBody>
      </p:sp>
      <p:sp>
        <p:nvSpPr>
          <p:cNvPr id="5" name="Elipse 4"/>
          <p:cNvSpPr/>
          <p:nvPr/>
        </p:nvSpPr>
        <p:spPr>
          <a:xfrm>
            <a:off x="3309937" y="1502138"/>
            <a:ext cx="3448050" cy="3352800"/>
          </a:xfrm>
          <a:prstGeom prst="ellipse">
            <a:avLst/>
          </a:prstGeom>
          <a:blipFill>
            <a:blip r:embed="rId2">
              <a:extLst>
                <a:ext uri="{BEBA8EAE-BF5A-486C-A8C5-ECC9F3942E4B}">
                  <a14:imgProps xmlns:a14="http://schemas.microsoft.com/office/drawing/2010/main">
                    <a14:imgLayer r:embed="rId3">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Rectángulo 8"/>
          <p:cNvSpPr/>
          <p:nvPr/>
        </p:nvSpPr>
        <p:spPr>
          <a:xfrm>
            <a:off x="6977061" y="4397220"/>
            <a:ext cx="4815839" cy="1708160"/>
          </a:xfrm>
          <a:prstGeom prst="rect">
            <a:avLst/>
          </a:prstGeom>
        </p:spPr>
        <p:txBody>
          <a:bodyPr wrap="square">
            <a:spAutoFit/>
          </a:bodyPr>
          <a:lstStyle/>
          <a:p>
            <a:pPr marL="285750" indent="-285750">
              <a:buFont typeface="Wingdings" charset="2"/>
              <a:buChar char="§"/>
            </a:pPr>
            <a:r>
              <a:rPr lang="es-ES_tradnl" sz="2100" dirty="0" smtClean="0">
                <a:solidFill>
                  <a:srgbClr val="211E1E"/>
                </a:solidFill>
                <a:effectLst/>
                <a:latin typeface="Seravek ExtraLight" charset="0"/>
                <a:ea typeface="Seravek ExtraLight" charset="0"/>
                <a:cs typeface="Seravek ExtraLight" charset="0"/>
              </a:rPr>
              <a:t>Pero si el resultado de su actividad es un proyecto de </a:t>
            </a:r>
            <a:r>
              <a:rPr lang="es-ES_tradnl" sz="2100" dirty="0" smtClean="0">
                <a:solidFill>
                  <a:srgbClr val="211E1E"/>
                </a:solidFill>
                <a:effectLst/>
                <a:latin typeface="Seravek ExtraLight" charset="0"/>
                <a:ea typeface="Seravek ExtraLight" charset="0"/>
                <a:cs typeface="Seravek ExtraLight" charset="0"/>
              </a:rPr>
              <a:t>diseño, </a:t>
            </a:r>
            <a:r>
              <a:rPr lang="es-ES_tradnl" sz="2100" dirty="0" smtClean="0">
                <a:solidFill>
                  <a:srgbClr val="211E1E"/>
                </a:solidFill>
                <a:effectLst/>
                <a:latin typeface="Seravek ExtraLight" charset="0"/>
                <a:ea typeface="Seravek ExtraLight" charset="0"/>
                <a:cs typeface="Seravek ExtraLight" charset="0"/>
              </a:rPr>
              <a:t>el objetivo es vender, conseguir </a:t>
            </a:r>
            <a:r>
              <a:rPr lang="es-ES_tradnl" sz="2100" dirty="0" smtClean="0">
                <a:solidFill>
                  <a:srgbClr val="211E1E"/>
                </a:solidFill>
                <a:effectLst/>
                <a:latin typeface="Seravek ExtraLight" charset="0"/>
                <a:ea typeface="Seravek ExtraLight" charset="0"/>
                <a:cs typeface="Seravek ExtraLight" charset="0"/>
              </a:rPr>
              <a:t>aprobación </a:t>
            </a:r>
            <a:r>
              <a:rPr lang="es-ES_tradnl" sz="2100" dirty="0" smtClean="0">
                <a:solidFill>
                  <a:srgbClr val="211E1E"/>
                </a:solidFill>
                <a:effectLst/>
                <a:latin typeface="Seravek ExtraLight" charset="0"/>
                <a:ea typeface="Seravek ExtraLight" charset="0"/>
                <a:cs typeface="Seravek ExtraLight" charset="0"/>
              </a:rPr>
              <a:t>y apoyo, convencer a los </a:t>
            </a:r>
            <a:r>
              <a:rPr lang="es-ES_tradnl" sz="2100" dirty="0" smtClean="0">
                <a:solidFill>
                  <a:srgbClr val="211E1E"/>
                </a:solidFill>
                <a:effectLst/>
                <a:latin typeface="Seravek ExtraLight" charset="0"/>
                <a:ea typeface="Seravek ExtraLight" charset="0"/>
                <a:cs typeface="Seravek ExtraLight" charset="0"/>
              </a:rPr>
              <a:t>escépticos </a:t>
            </a:r>
            <a:r>
              <a:rPr lang="es-ES_tradnl" sz="2100" dirty="0" smtClean="0">
                <a:solidFill>
                  <a:srgbClr val="211E1E"/>
                </a:solidFill>
                <a:effectLst/>
                <a:latin typeface="Seravek ExtraLight" charset="0"/>
                <a:ea typeface="Seravek ExtraLight" charset="0"/>
                <a:cs typeface="Seravek ExtraLight" charset="0"/>
              </a:rPr>
              <a:t>y vencer la resistencia al cambio. </a:t>
            </a:r>
            <a:endParaRPr lang="es-ES_tradnl" sz="2100" dirty="0">
              <a:latin typeface="Seravek ExtraLight" charset="0"/>
              <a:ea typeface="Seravek ExtraLight" charset="0"/>
              <a:cs typeface="Seravek ExtraLight" charset="0"/>
            </a:endParaRPr>
          </a:p>
        </p:txBody>
      </p:sp>
      <p:sp>
        <p:nvSpPr>
          <p:cNvPr id="4" name="Marcador de número de diapositiva 3"/>
          <p:cNvSpPr>
            <a:spLocks noGrp="1"/>
          </p:cNvSpPr>
          <p:nvPr>
            <p:ph type="sldNum" sz="quarter" idx="12"/>
          </p:nvPr>
        </p:nvSpPr>
        <p:spPr/>
        <p:txBody>
          <a:bodyPr/>
          <a:lstStyle/>
          <a:p>
            <a:fld id="{63FADC92-9E60-1246-B863-341CE7B33696}" type="slidenum">
              <a:rPr lang="es-ES_tradnl" smtClean="0"/>
              <a:t>6</a:t>
            </a:fld>
            <a:endParaRPr lang="es-ES_tradnl"/>
          </a:p>
        </p:txBody>
      </p:sp>
    </p:spTree>
    <p:extLst>
      <p:ext uri="{BB962C8B-B14F-4D97-AF65-F5344CB8AC3E}">
        <p14:creationId xmlns:p14="http://schemas.microsoft.com/office/powerpoint/2010/main" val="2026982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grayscl/>
          </a:blip>
          <a:srcRect b="14140"/>
          <a:stretch/>
        </p:blipFill>
        <p:spPr>
          <a:xfrm flipH="1">
            <a:off x="0" y="0"/>
            <a:ext cx="12192000" cy="6945924"/>
          </a:xfrm>
          <a:prstGeom prst="rect">
            <a:avLst/>
          </a:prstGeom>
        </p:spPr>
      </p:pic>
      <p:sp>
        <p:nvSpPr>
          <p:cNvPr id="4" name="Forma libre 3"/>
          <p:cNvSpPr/>
          <p:nvPr/>
        </p:nvSpPr>
        <p:spPr>
          <a:xfrm flipH="1">
            <a:off x="0" y="3669254"/>
            <a:ext cx="6986338" cy="3297210"/>
          </a:xfrm>
          <a:custGeom>
            <a:avLst/>
            <a:gdLst>
              <a:gd name="connsiteX0" fmla="*/ 6115050 w 6134100"/>
              <a:gd name="connsiteY0" fmla="*/ 19050 h 1600200"/>
              <a:gd name="connsiteX1" fmla="*/ 6134100 w 6134100"/>
              <a:gd name="connsiteY1" fmla="*/ 1600200 h 1600200"/>
              <a:gd name="connsiteX2" fmla="*/ 0 w 6134100"/>
              <a:gd name="connsiteY2" fmla="*/ 1581150 h 1600200"/>
              <a:gd name="connsiteX3" fmla="*/ 1314450 w 6134100"/>
              <a:gd name="connsiteY3" fmla="*/ 0 h 1600200"/>
              <a:gd name="connsiteX4" fmla="*/ 6115050 w 6134100"/>
              <a:gd name="connsiteY4" fmla="*/ 19050 h 1600200"/>
              <a:gd name="connsiteX0" fmla="*/ 6134219 w 6134219"/>
              <a:gd name="connsiteY0" fmla="*/ 25708 h 1600200"/>
              <a:gd name="connsiteX1" fmla="*/ 6134100 w 6134219"/>
              <a:gd name="connsiteY1" fmla="*/ 1600200 h 1600200"/>
              <a:gd name="connsiteX2" fmla="*/ 0 w 6134219"/>
              <a:gd name="connsiteY2" fmla="*/ 1581150 h 1600200"/>
              <a:gd name="connsiteX3" fmla="*/ 1314450 w 6134219"/>
              <a:gd name="connsiteY3" fmla="*/ 0 h 1600200"/>
              <a:gd name="connsiteX4" fmla="*/ 6134219 w 6134219"/>
              <a:gd name="connsiteY4" fmla="*/ 25708 h 1600200"/>
              <a:gd name="connsiteX0" fmla="*/ 6134219 w 6134219"/>
              <a:gd name="connsiteY0" fmla="*/ 25708 h 1638487"/>
              <a:gd name="connsiteX1" fmla="*/ 6134100 w 6134219"/>
              <a:gd name="connsiteY1" fmla="*/ 1638487 h 1638487"/>
              <a:gd name="connsiteX2" fmla="*/ 0 w 6134219"/>
              <a:gd name="connsiteY2" fmla="*/ 1581150 h 1638487"/>
              <a:gd name="connsiteX3" fmla="*/ 1314450 w 6134219"/>
              <a:gd name="connsiteY3" fmla="*/ 0 h 1638487"/>
              <a:gd name="connsiteX4" fmla="*/ 6134219 w 6134219"/>
              <a:gd name="connsiteY4" fmla="*/ 25708 h 1638487"/>
              <a:gd name="connsiteX0" fmla="*/ 6169009 w 6169009"/>
              <a:gd name="connsiteY0" fmla="*/ 25708 h 1638581"/>
              <a:gd name="connsiteX1" fmla="*/ 6168890 w 6169009"/>
              <a:gd name="connsiteY1" fmla="*/ 1638487 h 1638581"/>
              <a:gd name="connsiteX2" fmla="*/ 0 w 6169009"/>
              <a:gd name="connsiteY2" fmla="*/ 1638581 h 1638581"/>
              <a:gd name="connsiteX3" fmla="*/ 1349240 w 6169009"/>
              <a:gd name="connsiteY3" fmla="*/ 0 h 1638581"/>
              <a:gd name="connsiteX4" fmla="*/ 6169009 w 6169009"/>
              <a:gd name="connsiteY4" fmla="*/ 25708 h 1638581"/>
              <a:gd name="connsiteX0" fmla="*/ 6169009 w 6169009"/>
              <a:gd name="connsiteY0" fmla="*/ 25708 h 1638581"/>
              <a:gd name="connsiteX1" fmla="*/ 6168890 w 6169009"/>
              <a:gd name="connsiteY1" fmla="*/ 1638487 h 1638581"/>
              <a:gd name="connsiteX2" fmla="*/ 0 w 6169009"/>
              <a:gd name="connsiteY2" fmla="*/ 1638581 h 1638581"/>
              <a:gd name="connsiteX3" fmla="*/ 1349240 w 6169009"/>
              <a:gd name="connsiteY3" fmla="*/ 0 h 1638581"/>
              <a:gd name="connsiteX4" fmla="*/ 6169009 w 6169009"/>
              <a:gd name="connsiteY4" fmla="*/ 25708 h 1638581"/>
              <a:gd name="connsiteX0" fmla="*/ 6169009 w 6169009"/>
              <a:gd name="connsiteY0" fmla="*/ 0 h 1644885"/>
              <a:gd name="connsiteX1" fmla="*/ 6168890 w 6169009"/>
              <a:gd name="connsiteY1" fmla="*/ 1644791 h 1644885"/>
              <a:gd name="connsiteX2" fmla="*/ 0 w 6169009"/>
              <a:gd name="connsiteY2" fmla="*/ 1644885 h 1644885"/>
              <a:gd name="connsiteX3" fmla="*/ 1349240 w 6169009"/>
              <a:gd name="connsiteY3" fmla="*/ 6304 h 1644885"/>
              <a:gd name="connsiteX4" fmla="*/ 6169009 w 6169009"/>
              <a:gd name="connsiteY4" fmla="*/ 0 h 1644885"/>
              <a:gd name="connsiteX0" fmla="*/ 6284453 w 6284453"/>
              <a:gd name="connsiteY0" fmla="*/ 0 h 1644885"/>
              <a:gd name="connsiteX1" fmla="*/ 6284334 w 6284453"/>
              <a:gd name="connsiteY1" fmla="*/ 1644791 h 1644885"/>
              <a:gd name="connsiteX2" fmla="*/ 0 w 6284453"/>
              <a:gd name="connsiteY2" fmla="*/ 1644885 h 1644885"/>
              <a:gd name="connsiteX3" fmla="*/ 1464684 w 6284453"/>
              <a:gd name="connsiteY3" fmla="*/ 6304 h 1644885"/>
              <a:gd name="connsiteX4" fmla="*/ 6284453 w 6284453"/>
              <a:gd name="connsiteY4" fmla="*/ 0 h 1644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4453" h="1644885">
                <a:moveTo>
                  <a:pt x="6284453" y="0"/>
                </a:moveTo>
                <a:cubicBezTo>
                  <a:pt x="6284413" y="524831"/>
                  <a:pt x="6284374" y="1119960"/>
                  <a:pt x="6284334" y="1644791"/>
                </a:cubicBezTo>
                <a:lnTo>
                  <a:pt x="0" y="1644885"/>
                </a:lnTo>
                <a:lnTo>
                  <a:pt x="1464684" y="6304"/>
                </a:lnTo>
                <a:lnTo>
                  <a:pt x="6284453" y="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Rectángulo 1"/>
          <p:cNvSpPr/>
          <p:nvPr/>
        </p:nvSpPr>
        <p:spPr>
          <a:xfrm>
            <a:off x="406435" y="4002114"/>
            <a:ext cx="4945494" cy="2631490"/>
          </a:xfrm>
          <a:prstGeom prst="rect">
            <a:avLst/>
          </a:prstGeom>
        </p:spPr>
        <p:txBody>
          <a:bodyPr wrap="square">
            <a:spAutoFit/>
          </a:bodyPr>
          <a:lstStyle/>
          <a:p>
            <a:pPr algn="ctr"/>
            <a:r>
              <a:rPr lang="es-ES_tradnl" sz="2500" dirty="0" smtClean="0">
                <a:latin typeface="Seravek Medium" charset="0"/>
                <a:ea typeface="Seravek Medium" charset="0"/>
                <a:cs typeface="Seravek Medium" charset="0"/>
              </a:rPr>
              <a:t>E</a:t>
            </a:r>
            <a:r>
              <a:rPr lang="es-ES_tradnl" sz="2500" dirty="0" smtClean="0">
                <a:effectLst/>
                <a:latin typeface="Seravek Medium" charset="0"/>
                <a:ea typeface="Seravek Medium" charset="0"/>
                <a:cs typeface="Seravek Medium" charset="0"/>
              </a:rPr>
              <a:t>S IMPORTANTE, DE HECHO VITAL, QUE LOS INGENIEROS APRENDAN A COMUNICARSE. </a:t>
            </a:r>
          </a:p>
          <a:p>
            <a:pPr algn="ctr"/>
            <a:endParaRPr lang="es-ES_tradnl" sz="2100" dirty="0" smtClean="0">
              <a:solidFill>
                <a:srgbClr val="211E1E"/>
              </a:solidFill>
              <a:effectLst/>
              <a:latin typeface="Seravek Medium" charset="0"/>
              <a:ea typeface="Seravek Medium" charset="0"/>
              <a:cs typeface="Seravek Medium" charset="0"/>
            </a:endParaRPr>
          </a:p>
          <a:p>
            <a:pPr algn="ctr"/>
            <a:r>
              <a:rPr lang="es-ES_tradnl" sz="2300" dirty="0" smtClean="0">
                <a:solidFill>
                  <a:srgbClr val="211E1E"/>
                </a:solidFill>
                <a:effectLst/>
                <a:latin typeface="Seravek ExtraLight" charset="0"/>
                <a:ea typeface="Seravek ExtraLight" charset="0"/>
                <a:cs typeface="Seravek ExtraLight" charset="0"/>
              </a:rPr>
              <a:t>Si no pueden comunicar las ideas que produce su ingenio, todo esfuerzo se pierde. </a:t>
            </a:r>
            <a:endParaRPr lang="es-ES_tradnl" sz="2300" dirty="0">
              <a:latin typeface="Seravek ExtraLight" charset="0"/>
              <a:ea typeface="Seravek ExtraLight" charset="0"/>
              <a:cs typeface="Seravek ExtraLight" charset="0"/>
            </a:endParaRPr>
          </a:p>
        </p:txBody>
      </p:sp>
      <p:sp>
        <p:nvSpPr>
          <p:cNvPr id="5" name="Marcador de número de diapositiva 4"/>
          <p:cNvSpPr>
            <a:spLocks noGrp="1"/>
          </p:cNvSpPr>
          <p:nvPr>
            <p:ph type="sldNum" sz="quarter" idx="12"/>
          </p:nvPr>
        </p:nvSpPr>
        <p:spPr/>
        <p:txBody>
          <a:bodyPr/>
          <a:lstStyle/>
          <a:p>
            <a:fld id="{63FADC92-9E60-1246-B863-341CE7B33696}" type="slidenum">
              <a:rPr lang="es-ES_tradnl" smtClean="0"/>
              <a:t>7</a:t>
            </a:fld>
            <a:endParaRPr lang="es-ES_tradnl"/>
          </a:p>
        </p:txBody>
      </p:sp>
    </p:spTree>
    <p:extLst>
      <p:ext uri="{BB962C8B-B14F-4D97-AF65-F5344CB8AC3E}">
        <p14:creationId xmlns:p14="http://schemas.microsoft.com/office/powerpoint/2010/main" val="1276602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48000" y="2967335"/>
            <a:ext cx="6096000" cy="923330"/>
          </a:xfrm>
          <a:prstGeom prst="rect">
            <a:avLst/>
          </a:prstGeom>
        </p:spPr>
        <p:txBody>
          <a:bodyPr>
            <a:spAutoFit/>
          </a:bodyPr>
          <a:lstStyle/>
          <a:p>
            <a:r>
              <a:rPr lang="es-ES_tradnl" dirty="0" smtClean="0">
                <a:solidFill>
                  <a:srgbClr val="211E1E"/>
                </a:solidFill>
                <a:effectLst/>
                <a:latin typeface="Seravek ExtraLight" charset="0"/>
                <a:ea typeface="Seravek ExtraLight" charset="0"/>
                <a:cs typeface="Seravek ExtraLight" charset="0"/>
              </a:rPr>
              <a:t>Entonces si desean ser efectivos, accesibles y comprensibles, y entregar un producto de calidad a sus lectores deben adquirir un buen estilo de redactar. </a:t>
            </a:r>
            <a:endParaRPr lang="es-ES_tradnl" dirty="0">
              <a:latin typeface="Seravek ExtraLight" charset="0"/>
              <a:ea typeface="Seravek ExtraLight" charset="0"/>
              <a:cs typeface="Seravek ExtraLight" charset="0"/>
            </a:endParaRPr>
          </a:p>
        </p:txBody>
      </p:sp>
      <p:sp>
        <p:nvSpPr>
          <p:cNvPr id="3" name="Rectángulo 2"/>
          <p:cNvSpPr/>
          <p:nvPr/>
        </p:nvSpPr>
        <p:spPr>
          <a:xfrm>
            <a:off x="3048000" y="3890665"/>
            <a:ext cx="6096000" cy="646331"/>
          </a:xfrm>
          <a:prstGeom prst="rect">
            <a:avLst/>
          </a:prstGeom>
        </p:spPr>
        <p:txBody>
          <a:bodyPr>
            <a:spAutoFit/>
          </a:bodyPr>
          <a:lstStyle/>
          <a:p>
            <a:r>
              <a:rPr lang="es-ES_tradnl" dirty="0" smtClean="0">
                <a:solidFill>
                  <a:srgbClr val="211E1E"/>
                </a:solidFill>
                <a:effectLst/>
                <a:latin typeface="Seravek ExtraLight" charset="0"/>
                <a:ea typeface="Seravek ExtraLight" charset="0"/>
                <a:cs typeface="Seravek ExtraLight" charset="0"/>
              </a:rPr>
              <a:t>El trabajo técnico se puede considerar terminado hasta que está escrito y ha sido aprobado por revisores competentes. </a:t>
            </a:r>
            <a:endParaRPr lang="es-ES_tradnl" dirty="0">
              <a:latin typeface="Seravek ExtraLight" charset="0"/>
              <a:ea typeface="Seravek ExtraLight" charset="0"/>
              <a:cs typeface="Seravek ExtraLight" charset="0"/>
            </a:endParaRPr>
          </a:p>
        </p:txBody>
      </p:sp>
      <p:sp>
        <p:nvSpPr>
          <p:cNvPr id="4" name="Rectángulo 3"/>
          <p:cNvSpPr/>
          <p:nvPr/>
        </p:nvSpPr>
        <p:spPr>
          <a:xfrm>
            <a:off x="2974428" y="4826187"/>
            <a:ext cx="6096000" cy="1200329"/>
          </a:xfrm>
          <a:prstGeom prst="rect">
            <a:avLst/>
          </a:prstGeom>
        </p:spPr>
        <p:txBody>
          <a:bodyPr>
            <a:spAutoFit/>
          </a:bodyPr>
          <a:lstStyle/>
          <a:p>
            <a:r>
              <a:rPr lang="es-ES_tradnl" dirty="0" smtClean="0">
                <a:solidFill>
                  <a:srgbClr val="211E1E"/>
                </a:solidFill>
                <a:effectLst/>
                <a:latin typeface="Seravek ExtraLight" charset="0"/>
                <a:ea typeface="Seravek ExtraLight" charset="0"/>
                <a:cs typeface="Seravek ExtraLight" charset="0"/>
              </a:rPr>
              <a:t>Las palabras son el revestimiento de las ideas. Para que haya claridad en la expresión, es necesario que haya primero claridad en las ideas. También es cierto que la claridad de pensamiento condiciona la claridad y exactitud de la expresión. </a:t>
            </a:r>
            <a:endParaRPr lang="es-ES_tradnl" dirty="0">
              <a:latin typeface="Seravek ExtraLight" charset="0"/>
              <a:ea typeface="Seravek ExtraLight" charset="0"/>
              <a:cs typeface="Seravek ExtraLight" charset="0"/>
            </a:endParaRPr>
          </a:p>
        </p:txBody>
      </p:sp>
      <p:pic>
        <p:nvPicPr>
          <p:cNvPr id="5" name="Imagen 4"/>
          <p:cNvPicPr>
            <a:picLocks noChangeAspect="1"/>
          </p:cNvPicPr>
          <p:nvPr/>
        </p:nvPicPr>
        <p:blipFill rotWithShape="1">
          <a:blip r:embed="rId3">
            <a:grayscl/>
          </a:blip>
          <a:srcRect t="22957" b="14249"/>
          <a:stretch/>
        </p:blipFill>
        <p:spPr>
          <a:xfrm>
            <a:off x="-1" y="0"/>
            <a:ext cx="12192001" cy="6890197"/>
          </a:xfrm>
          <a:prstGeom prst="rect">
            <a:avLst/>
          </a:prstGeom>
        </p:spPr>
      </p:pic>
      <p:sp>
        <p:nvSpPr>
          <p:cNvPr id="7" name="Forma libre 6"/>
          <p:cNvSpPr/>
          <p:nvPr/>
        </p:nvSpPr>
        <p:spPr>
          <a:xfrm>
            <a:off x="3526972" y="4826186"/>
            <a:ext cx="6776358" cy="2092991"/>
          </a:xfrm>
          <a:custGeom>
            <a:avLst/>
            <a:gdLst>
              <a:gd name="connsiteX0" fmla="*/ 0 w 6155871"/>
              <a:gd name="connsiteY0" fmla="*/ 0 h 2106386"/>
              <a:gd name="connsiteX1" fmla="*/ 16328 w 6155871"/>
              <a:gd name="connsiteY1" fmla="*/ 2073729 h 2106386"/>
              <a:gd name="connsiteX2" fmla="*/ 6155871 w 6155871"/>
              <a:gd name="connsiteY2" fmla="*/ 2106386 h 2106386"/>
              <a:gd name="connsiteX3" fmla="*/ 6139543 w 6155871"/>
              <a:gd name="connsiteY3" fmla="*/ 947057 h 2106386"/>
              <a:gd name="connsiteX4" fmla="*/ 4914900 w 6155871"/>
              <a:gd name="connsiteY4" fmla="*/ 16329 h 2106386"/>
              <a:gd name="connsiteX5" fmla="*/ 0 w 6155871"/>
              <a:gd name="connsiteY5" fmla="*/ 0 h 2106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55871" h="2106386">
                <a:moveTo>
                  <a:pt x="0" y="0"/>
                </a:moveTo>
                <a:lnTo>
                  <a:pt x="16328" y="2073729"/>
                </a:lnTo>
                <a:lnTo>
                  <a:pt x="6155871" y="2106386"/>
                </a:lnTo>
                <a:lnTo>
                  <a:pt x="6139543" y="947057"/>
                </a:lnTo>
                <a:lnTo>
                  <a:pt x="4914900" y="16329"/>
                </a:lnTo>
                <a:lnTo>
                  <a:pt x="0" y="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_tradnl" dirty="0">
              <a:latin typeface="Seravek ExtraLight" charset="0"/>
              <a:ea typeface="Seravek ExtraLight" charset="0"/>
              <a:cs typeface="Seravek ExtraLight" charset="0"/>
            </a:endParaRPr>
          </a:p>
        </p:txBody>
      </p:sp>
      <p:sp>
        <p:nvSpPr>
          <p:cNvPr id="8" name="Rectángulo 7"/>
          <p:cNvSpPr/>
          <p:nvPr/>
        </p:nvSpPr>
        <p:spPr>
          <a:xfrm>
            <a:off x="0" y="4842516"/>
            <a:ext cx="3657604" cy="2044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200" b="1" dirty="0" smtClean="0">
                <a:solidFill>
                  <a:schemeClr val="tx1"/>
                </a:solidFill>
                <a:latin typeface="Seravek" charset="0"/>
                <a:ea typeface="Seravek" charset="0"/>
                <a:cs typeface="Seravek" charset="0"/>
              </a:rPr>
              <a:t>LAS PALABRAS</a:t>
            </a:r>
            <a:endParaRPr lang="es-ES_tradnl" sz="3200" b="1" dirty="0">
              <a:solidFill>
                <a:schemeClr val="tx1"/>
              </a:solidFill>
              <a:latin typeface="Seravek" charset="0"/>
              <a:ea typeface="Seravek" charset="0"/>
              <a:cs typeface="Seravek" charset="0"/>
            </a:endParaRPr>
          </a:p>
        </p:txBody>
      </p:sp>
      <p:sp>
        <p:nvSpPr>
          <p:cNvPr id="9" name="Triángulo 8"/>
          <p:cNvSpPr/>
          <p:nvPr/>
        </p:nvSpPr>
        <p:spPr>
          <a:xfrm>
            <a:off x="1518557" y="5123035"/>
            <a:ext cx="489857" cy="45720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Rectángulo 9"/>
          <p:cNvSpPr/>
          <p:nvPr/>
        </p:nvSpPr>
        <p:spPr>
          <a:xfrm>
            <a:off x="3819435" y="4980129"/>
            <a:ext cx="5625193" cy="1785104"/>
          </a:xfrm>
          <a:prstGeom prst="rect">
            <a:avLst/>
          </a:prstGeom>
        </p:spPr>
        <p:txBody>
          <a:bodyPr wrap="square">
            <a:spAutoFit/>
          </a:bodyPr>
          <a:lstStyle/>
          <a:p>
            <a:r>
              <a:rPr lang="es-ES_tradnl" sz="2200" dirty="0">
                <a:latin typeface="Seravek ExtraLight" charset="0"/>
                <a:ea typeface="Seravek ExtraLight" charset="0"/>
                <a:cs typeface="Seravek ExtraLight" charset="0"/>
              </a:rPr>
              <a:t>S</a:t>
            </a:r>
            <a:r>
              <a:rPr lang="es-ES_tradnl" sz="2200" dirty="0" smtClean="0">
                <a:latin typeface="Seravek ExtraLight" charset="0"/>
                <a:ea typeface="Seravek ExtraLight" charset="0"/>
                <a:cs typeface="Seravek ExtraLight" charset="0"/>
              </a:rPr>
              <a:t>on el revestimiento de las ideas. Para que haya claridad en la expresión, es necesario que haya primero claridad en las ideas. También es cierto que la claridad de pensamiento condiciona la claridad y exactitud de la expresión. </a:t>
            </a:r>
            <a:endParaRPr lang="es-ES_tradnl" sz="2200" dirty="0">
              <a:latin typeface="Seravek ExtraLight" charset="0"/>
              <a:ea typeface="Seravek ExtraLight" charset="0"/>
              <a:cs typeface="Seravek ExtraLight" charset="0"/>
            </a:endParaRPr>
          </a:p>
        </p:txBody>
      </p:sp>
      <p:pic>
        <p:nvPicPr>
          <p:cNvPr id="11" name="Imagen 10"/>
          <p:cNvPicPr>
            <a:picLocks noChangeAspect="1"/>
          </p:cNvPicPr>
          <p:nvPr/>
        </p:nvPicPr>
        <p:blipFill rotWithShape="1">
          <a:blip r:embed="rId4"/>
          <a:srcRect t="37930" b="17445"/>
          <a:stretch/>
        </p:blipFill>
        <p:spPr>
          <a:xfrm>
            <a:off x="6411248" y="703385"/>
            <a:ext cx="6034752" cy="2692958"/>
          </a:xfrm>
          <a:prstGeom prst="rect">
            <a:avLst/>
          </a:prstGeom>
        </p:spPr>
      </p:pic>
      <p:pic>
        <p:nvPicPr>
          <p:cNvPr id="12" name="Imagen 11"/>
          <p:cNvPicPr>
            <a:picLocks noChangeAspect="1"/>
          </p:cNvPicPr>
          <p:nvPr/>
        </p:nvPicPr>
        <p:blipFill rotWithShape="1">
          <a:blip r:embed="rId4"/>
          <a:srcRect t="33389" b="15398"/>
          <a:stretch/>
        </p:blipFill>
        <p:spPr>
          <a:xfrm>
            <a:off x="703385" y="344427"/>
            <a:ext cx="4853772" cy="2485752"/>
          </a:xfrm>
          <a:prstGeom prst="rect">
            <a:avLst/>
          </a:prstGeom>
        </p:spPr>
      </p:pic>
      <p:sp>
        <p:nvSpPr>
          <p:cNvPr id="6" name="Marcador de número de diapositiva 5"/>
          <p:cNvSpPr>
            <a:spLocks noGrp="1"/>
          </p:cNvSpPr>
          <p:nvPr>
            <p:ph type="sldNum" sz="quarter" idx="12"/>
          </p:nvPr>
        </p:nvSpPr>
        <p:spPr/>
        <p:txBody>
          <a:bodyPr/>
          <a:lstStyle/>
          <a:p>
            <a:fld id="{63FADC92-9E60-1246-B863-341CE7B33696}" type="slidenum">
              <a:rPr lang="es-ES_tradnl" smtClean="0"/>
              <a:t>8</a:t>
            </a:fld>
            <a:endParaRPr lang="es-ES_tradnl"/>
          </a:p>
        </p:txBody>
      </p:sp>
    </p:spTree>
    <p:extLst>
      <p:ext uri="{BB962C8B-B14F-4D97-AF65-F5344CB8AC3E}">
        <p14:creationId xmlns:p14="http://schemas.microsoft.com/office/powerpoint/2010/main" val="12441075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3FADC92-9E60-1246-B863-341CE7B33696}" type="slidenum">
              <a:rPr lang="es-ES_tradnl" smtClean="0"/>
              <a:t>9</a:t>
            </a:fld>
            <a:endParaRPr lang="es-ES_tradnl"/>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1203334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828</TotalTime>
  <Words>1242</Words>
  <Application>Microsoft Office PowerPoint</Application>
  <PresentationFormat>Panorámica</PresentationFormat>
  <Paragraphs>162</Paragraphs>
  <Slides>34</Slides>
  <Notes>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34</vt:i4>
      </vt:variant>
    </vt:vector>
  </HeadingPairs>
  <TitlesOfParts>
    <vt:vector size="44" baseType="lpstr">
      <vt:lpstr>Arial</vt:lpstr>
      <vt:lpstr>Arial</vt:lpstr>
      <vt:lpstr>Calibri</vt:lpstr>
      <vt:lpstr>Calibri Light</vt:lpstr>
      <vt:lpstr>Century Gothic</vt:lpstr>
      <vt:lpstr>Seravek</vt:lpstr>
      <vt:lpstr>Seravek ExtraLight</vt:lpstr>
      <vt:lpstr>Seravek Medium</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UAEMEX</cp:lastModifiedBy>
  <cp:revision>163</cp:revision>
  <dcterms:created xsi:type="dcterms:W3CDTF">2017-10-20T00:49:02Z</dcterms:created>
  <dcterms:modified xsi:type="dcterms:W3CDTF">2017-10-21T01:31:57Z</dcterms:modified>
</cp:coreProperties>
</file>