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17" r:id="rId1"/>
    <p:sldMasterId id="2147483829" r:id="rId2"/>
    <p:sldMasterId id="2147483940" r:id="rId3"/>
  </p:sldMasterIdLst>
  <p:notesMasterIdLst>
    <p:notesMasterId r:id="rId60"/>
  </p:notesMasterIdLst>
  <p:sldIdLst>
    <p:sldId id="356" r:id="rId4"/>
    <p:sldId id="382" r:id="rId5"/>
    <p:sldId id="383" r:id="rId6"/>
    <p:sldId id="384" r:id="rId7"/>
    <p:sldId id="385" r:id="rId8"/>
    <p:sldId id="386" r:id="rId9"/>
    <p:sldId id="256" r:id="rId10"/>
    <p:sldId id="284" r:id="rId11"/>
    <p:sldId id="358" r:id="rId12"/>
    <p:sldId id="359" r:id="rId13"/>
    <p:sldId id="360" r:id="rId14"/>
    <p:sldId id="361" r:id="rId15"/>
    <p:sldId id="362" r:id="rId16"/>
    <p:sldId id="363" r:id="rId17"/>
    <p:sldId id="365" r:id="rId18"/>
    <p:sldId id="364" r:id="rId19"/>
    <p:sldId id="357" r:id="rId20"/>
    <p:sldId id="289" r:id="rId21"/>
    <p:sldId id="287" r:id="rId22"/>
    <p:sldId id="288" r:id="rId23"/>
    <p:sldId id="257" r:id="rId24"/>
    <p:sldId id="304" r:id="rId25"/>
    <p:sldId id="290" r:id="rId26"/>
    <p:sldId id="291" r:id="rId27"/>
    <p:sldId id="352" r:id="rId28"/>
    <p:sldId id="353" r:id="rId29"/>
    <p:sldId id="258" r:id="rId30"/>
    <p:sldId id="292" r:id="rId31"/>
    <p:sldId id="377" r:id="rId32"/>
    <p:sldId id="366" r:id="rId33"/>
    <p:sldId id="293" r:id="rId34"/>
    <p:sldId id="367" r:id="rId35"/>
    <p:sldId id="368" r:id="rId36"/>
    <p:sldId id="369" r:id="rId37"/>
    <p:sldId id="370" r:id="rId38"/>
    <p:sldId id="294" r:id="rId39"/>
    <p:sldId id="295" r:id="rId40"/>
    <p:sldId id="296" r:id="rId41"/>
    <p:sldId id="297" r:id="rId42"/>
    <p:sldId id="298" r:id="rId43"/>
    <p:sldId id="299" r:id="rId44"/>
    <p:sldId id="301" r:id="rId45"/>
    <p:sldId id="281" r:id="rId46"/>
    <p:sldId id="300" r:id="rId47"/>
    <p:sldId id="351" r:id="rId48"/>
    <p:sldId id="355" r:id="rId49"/>
    <p:sldId id="303" r:id="rId50"/>
    <p:sldId id="277" r:id="rId51"/>
    <p:sldId id="307" r:id="rId52"/>
    <p:sldId id="308" r:id="rId53"/>
    <p:sldId id="302" r:id="rId54"/>
    <p:sldId id="371" r:id="rId55"/>
    <p:sldId id="372" r:id="rId56"/>
    <p:sldId id="380" r:id="rId57"/>
    <p:sldId id="376" r:id="rId58"/>
    <p:sldId id="379" r:id="rId59"/>
  </p:sldIdLst>
  <p:sldSz cx="9144000" cy="6858000" type="screen4x3"/>
  <p:notesSz cx="6858000" cy="9144000"/>
  <p:defaultTextStyle>
    <a:defPPr>
      <a:defRPr lang="es-ES"/>
    </a:defPPr>
    <a:lvl1pPr algn="l" rtl="0" eaLnBrk="0" fontAlgn="base" hangingPunct="0">
      <a:spcBef>
        <a:spcPct val="0"/>
      </a:spcBef>
      <a:spcAft>
        <a:spcPct val="0"/>
      </a:spcAft>
      <a:defRPr sz="2400" kern="1200">
        <a:solidFill>
          <a:schemeClr val="tx1"/>
        </a:solidFill>
        <a:latin typeface="Verdana" panose="020B0604030504040204" pitchFamily="34" charset="0"/>
        <a:ea typeface="+mn-ea"/>
        <a:cs typeface="+mn-cs"/>
      </a:defRPr>
    </a:lvl1pPr>
    <a:lvl2pPr marL="457200" algn="l" rtl="0" eaLnBrk="0" fontAlgn="base" hangingPunct="0">
      <a:spcBef>
        <a:spcPct val="0"/>
      </a:spcBef>
      <a:spcAft>
        <a:spcPct val="0"/>
      </a:spcAft>
      <a:defRPr sz="2400" kern="1200">
        <a:solidFill>
          <a:schemeClr val="tx1"/>
        </a:solidFill>
        <a:latin typeface="Verdana" panose="020B0604030504040204" pitchFamily="34" charset="0"/>
        <a:ea typeface="+mn-ea"/>
        <a:cs typeface="+mn-cs"/>
      </a:defRPr>
    </a:lvl2pPr>
    <a:lvl3pPr marL="914400" algn="l" rtl="0" eaLnBrk="0" fontAlgn="base" hangingPunct="0">
      <a:spcBef>
        <a:spcPct val="0"/>
      </a:spcBef>
      <a:spcAft>
        <a:spcPct val="0"/>
      </a:spcAft>
      <a:defRPr sz="2400" kern="1200">
        <a:solidFill>
          <a:schemeClr val="tx1"/>
        </a:solidFill>
        <a:latin typeface="Verdana" panose="020B0604030504040204"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Verdana" panose="020B0604030504040204"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Verdana" panose="020B0604030504040204" pitchFamily="34" charset="0"/>
        <a:ea typeface="+mn-ea"/>
        <a:cs typeface="+mn-cs"/>
      </a:defRPr>
    </a:lvl5pPr>
    <a:lvl6pPr marL="2286000" algn="l" defTabSz="914400" rtl="0" eaLnBrk="1" latinLnBrk="0" hangingPunct="1">
      <a:defRPr sz="2400" kern="1200">
        <a:solidFill>
          <a:schemeClr val="tx1"/>
        </a:solidFill>
        <a:latin typeface="Verdana" panose="020B0604030504040204" pitchFamily="34" charset="0"/>
        <a:ea typeface="+mn-ea"/>
        <a:cs typeface="+mn-cs"/>
      </a:defRPr>
    </a:lvl6pPr>
    <a:lvl7pPr marL="2743200" algn="l" defTabSz="914400" rtl="0" eaLnBrk="1" latinLnBrk="0" hangingPunct="1">
      <a:defRPr sz="2400" kern="1200">
        <a:solidFill>
          <a:schemeClr val="tx1"/>
        </a:solidFill>
        <a:latin typeface="Verdana" panose="020B0604030504040204" pitchFamily="34" charset="0"/>
        <a:ea typeface="+mn-ea"/>
        <a:cs typeface="+mn-cs"/>
      </a:defRPr>
    </a:lvl7pPr>
    <a:lvl8pPr marL="3200400" algn="l" defTabSz="914400" rtl="0" eaLnBrk="1" latinLnBrk="0" hangingPunct="1">
      <a:defRPr sz="2400" kern="1200">
        <a:solidFill>
          <a:schemeClr val="tx1"/>
        </a:solidFill>
        <a:latin typeface="Verdana" panose="020B0604030504040204" pitchFamily="34" charset="0"/>
        <a:ea typeface="+mn-ea"/>
        <a:cs typeface="+mn-cs"/>
      </a:defRPr>
    </a:lvl8pPr>
    <a:lvl9pPr marL="3657600" algn="l" defTabSz="914400" rtl="0" eaLnBrk="1" latinLnBrk="0" hangingPunct="1">
      <a:defRPr sz="2400" kern="1200">
        <a:solidFill>
          <a:schemeClr val="tx1"/>
        </a:solidFill>
        <a:latin typeface="Verdana" panose="020B060403050404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0066"/>
    <a:srgbClr val="3333FF"/>
    <a:srgbClr val="FF3399"/>
    <a:srgbClr val="FF00FF"/>
    <a:srgbClr val="990000"/>
    <a:srgbClr val="FF9900"/>
    <a:srgbClr val="FF0066"/>
    <a:srgbClr val="FF99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Estilo claro 2 - Acento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16DA210-FB5B-4158-B5E0-FEB733F419BA}" styleName="Estilo claro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205" autoAdjust="0"/>
    <p:restoredTop sz="90929"/>
  </p:normalViewPr>
  <p:slideViewPr>
    <p:cSldViewPr>
      <p:cViewPr varScale="1">
        <p:scale>
          <a:sx n="102" d="100"/>
          <a:sy n="102" d="100"/>
        </p:scale>
        <p:origin x="1428"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038"/>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slide" Target="slides/slide52.xml"/><Relationship Id="rId63" Type="http://schemas.openxmlformats.org/officeDocument/2006/relationships/theme" Target="theme/theme1.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slide" Target="slides/slide55.xml"/><Relationship Id="rId5" Type="http://schemas.openxmlformats.org/officeDocument/2006/relationships/slide" Target="slides/slide2.xml"/><Relationship Id="rId61" Type="http://schemas.openxmlformats.org/officeDocument/2006/relationships/presProps" Target="presProps.xml"/><Relationship Id="rId19" Type="http://schemas.openxmlformats.org/officeDocument/2006/relationships/slide" Target="slides/slide1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tableStyles" Target="tableStyles.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hangingPunct="1">
              <a:defRPr sz="1200"/>
            </a:lvl1pPr>
          </a:lstStyle>
          <a:p>
            <a:pPr>
              <a:defRPr/>
            </a:pPr>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hangingPunct="1">
              <a:defRPr sz="1200"/>
            </a:lvl1pPr>
          </a:lstStyle>
          <a:p>
            <a:pPr>
              <a:defRPr/>
            </a:pPr>
            <a:fld id="{F7122F76-AC13-4A60-BA4B-0B61D97876B5}" type="datetimeFigureOut">
              <a:rPr lang="es-MX"/>
              <a:pPr>
                <a:defRPr/>
              </a:pPr>
              <a:t>18/10/2017</a:t>
            </a:fld>
            <a:endParaRPr lang="es-MX"/>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pPr lvl="0"/>
            <a:endParaRPr lang="es-MX" noProof="0" smtClean="0"/>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es-MX" noProof="0" smtClean="0"/>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hangingPunct="1">
              <a:defRPr sz="1200"/>
            </a:lvl1pPr>
          </a:lstStyle>
          <a:p>
            <a:pPr>
              <a:defRPr/>
            </a:pPr>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eaLnBrk="1" hangingPunct="1">
              <a:defRPr sz="1200"/>
            </a:lvl1pPr>
          </a:lstStyle>
          <a:p>
            <a:pPr>
              <a:defRPr/>
            </a:pPr>
            <a:fld id="{F8BDC722-62FE-453F-A75B-540EC126BD1F}" type="slidenum">
              <a:rPr lang="es-MX"/>
              <a:pPr>
                <a:defRPr/>
              </a:pPr>
              <a:t>‹Nº›</a:t>
            </a:fld>
            <a:endParaRPr lang="es-MX"/>
          </a:p>
        </p:txBody>
      </p:sp>
    </p:spTree>
    <p:extLst>
      <p:ext uri="{BB962C8B-B14F-4D97-AF65-F5344CB8AC3E}">
        <p14:creationId xmlns:p14="http://schemas.microsoft.com/office/powerpoint/2010/main" val="63577814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pPr>
              <a:defRPr/>
            </a:pPr>
            <a:fld id="{F8BDC722-62FE-453F-A75B-540EC126BD1F}" type="slidenum">
              <a:rPr lang="es-MX" smtClean="0"/>
              <a:pPr>
                <a:defRPr/>
              </a:pPr>
              <a:t>1</a:t>
            </a:fld>
            <a:endParaRPr lang="es-MX"/>
          </a:p>
        </p:txBody>
      </p:sp>
    </p:spTree>
    <p:extLst>
      <p:ext uri="{BB962C8B-B14F-4D97-AF65-F5344CB8AC3E}">
        <p14:creationId xmlns:p14="http://schemas.microsoft.com/office/powerpoint/2010/main" val="1047299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Marcador de imagen d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Marcador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smtClean="0"/>
          </a:p>
        </p:txBody>
      </p:sp>
      <p:sp>
        <p:nvSpPr>
          <p:cNvPr id="32772" name="Marcador de número de diapositiv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Verdana" panose="020B0604030504040204" pitchFamily="34" charset="0"/>
              </a:defRPr>
            </a:lvl1pPr>
            <a:lvl2pPr marL="742950" indent="-285750">
              <a:defRPr sz="24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defRPr sz="2400">
                <a:solidFill>
                  <a:schemeClr val="tx1"/>
                </a:solidFill>
                <a:latin typeface="Verdana" panose="020B0604030504040204" pitchFamily="34" charset="0"/>
              </a:defRPr>
            </a:lvl4pPr>
            <a:lvl5pPr marL="2057400" indent="-22860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fld id="{9B0C814E-7F98-4679-8DC2-0EA3731AD7E7}" type="slidenum">
              <a:rPr lang="es-MX" altLang="es-MX" sz="1200" smtClean="0"/>
              <a:pPr/>
              <a:t>10</a:t>
            </a:fld>
            <a:endParaRPr lang="es-MX" altLang="es-MX" sz="1200" smtClean="0"/>
          </a:p>
        </p:txBody>
      </p:sp>
    </p:spTree>
    <p:extLst>
      <p:ext uri="{BB962C8B-B14F-4D97-AF65-F5344CB8AC3E}">
        <p14:creationId xmlns:p14="http://schemas.microsoft.com/office/powerpoint/2010/main" val="36967888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Verdana" panose="020B0604030504040204" pitchFamily="34" charset="0"/>
              </a:defRPr>
            </a:lvl1pPr>
            <a:lvl2pPr marL="742950" indent="-285750">
              <a:defRPr sz="24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defRPr sz="2400">
                <a:solidFill>
                  <a:schemeClr val="tx1"/>
                </a:solidFill>
                <a:latin typeface="Verdana" panose="020B0604030504040204" pitchFamily="34" charset="0"/>
              </a:defRPr>
            </a:lvl4pPr>
            <a:lvl5pPr marL="2057400" indent="-22860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fld id="{30C250F0-D1F1-47AE-ADAF-BA26C4A4BEDA}" type="slidenum">
              <a:rPr lang="en-US" altLang="es-MX" sz="1200" smtClean="0"/>
              <a:pPr/>
              <a:t>32</a:t>
            </a:fld>
            <a:endParaRPr lang="en-US" altLang="es-MX" sz="1200" smtClean="0"/>
          </a:p>
        </p:txBody>
      </p:sp>
      <p:sp>
        <p:nvSpPr>
          <p:cNvPr id="5529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30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lvl="1" eaLnBrk="1" hangingPunct="1">
              <a:buFontTx/>
              <a:buChar char="•"/>
            </a:pPr>
            <a:endParaRPr lang="es-MX" altLang="es-MX" smtClean="0"/>
          </a:p>
        </p:txBody>
      </p:sp>
    </p:spTree>
    <p:extLst>
      <p:ext uri="{BB962C8B-B14F-4D97-AF65-F5344CB8AC3E}">
        <p14:creationId xmlns:p14="http://schemas.microsoft.com/office/powerpoint/2010/main" val="13127175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Verdana" panose="020B0604030504040204" pitchFamily="34" charset="0"/>
              </a:defRPr>
            </a:lvl1pPr>
            <a:lvl2pPr marL="742950" indent="-285750">
              <a:defRPr sz="24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defRPr sz="2400">
                <a:solidFill>
                  <a:schemeClr val="tx1"/>
                </a:solidFill>
                <a:latin typeface="Verdana" panose="020B0604030504040204" pitchFamily="34" charset="0"/>
              </a:defRPr>
            </a:lvl4pPr>
            <a:lvl5pPr marL="2057400" indent="-22860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fld id="{613CD8D5-CF99-4ED1-8BB8-6C247BF110CD}" type="slidenum">
              <a:rPr lang="en-US" altLang="es-MX" sz="1200" smtClean="0"/>
              <a:pPr/>
              <a:t>33</a:t>
            </a:fld>
            <a:endParaRPr lang="en-US" altLang="es-MX" sz="1200" smtClean="0"/>
          </a:p>
        </p:txBody>
      </p:sp>
      <p:sp>
        <p:nvSpPr>
          <p:cNvPr id="5734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734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lvl="1" eaLnBrk="1" hangingPunct="1">
              <a:buFontTx/>
              <a:buChar char="•"/>
            </a:pPr>
            <a:endParaRPr lang="es-MX" altLang="es-MX" dirty="0" smtClean="0"/>
          </a:p>
        </p:txBody>
      </p:sp>
    </p:spTree>
    <p:extLst>
      <p:ext uri="{BB962C8B-B14F-4D97-AF65-F5344CB8AC3E}">
        <p14:creationId xmlns:p14="http://schemas.microsoft.com/office/powerpoint/2010/main" val="30218857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Verdana" panose="020B0604030504040204" pitchFamily="34" charset="0"/>
              </a:defRPr>
            </a:lvl1pPr>
            <a:lvl2pPr marL="742950" indent="-285750">
              <a:defRPr sz="24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defRPr sz="2400">
                <a:solidFill>
                  <a:schemeClr val="tx1"/>
                </a:solidFill>
                <a:latin typeface="Verdana" panose="020B0604030504040204" pitchFamily="34" charset="0"/>
              </a:defRPr>
            </a:lvl4pPr>
            <a:lvl5pPr marL="2057400" indent="-22860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fld id="{7CE28925-3FE7-4EF0-8963-34955572A204}" type="slidenum">
              <a:rPr lang="en-US" altLang="es-MX" sz="1200" smtClean="0"/>
              <a:pPr/>
              <a:t>34</a:t>
            </a:fld>
            <a:endParaRPr lang="en-US" altLang="es-MX" sz="1200" smtClean="0"/>
          </a:p>
        </p:txBody>
      </p:sp>
      <p:sp>
        <p:nvSpPr>
          <p:cNvPr id="5939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39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lvl="1" eaLnBrk="1" hangingPunct="1">
              <a:buFontTx/>
              <a:buChar char="•"/>
            </a:pPr>
            <a:endParaRPr lang="es-MX" altLang="es-MX" smtClean="0"/>
          </a:p>
        </p:txBody>
      </p:sp>
    </p:spTree>
    <p:extLst>
      <p:ext uri="{BB962C8B-B14F-4D97-AF65-F5344CB8AC3E}">
        <p14:creationId xmlns:p14="http://schemas.microsoft.com/office/powerpoint/2010/main" val="16834285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Verdana" panose="020B0604030504040204" pitchFamily="34" charset="0"/>
              </a:defRPr>
            </a:lvl1pPr>
            <a:lvl2pPr marL="742950" indent="-285750">
              <a:defRPr sz="24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defRPr sz="2400">
                <a:solidFill>
                  <a:schemeClr val="tx1"/>
                </a:solidFill>
                <a:latin typeface="Verdana" panose="020B0604030504040204" pitchFamily="34" charset="0"/>
              </a:defRPr>
            </a:lvl4pPr>
            <a:lvl5pPr marL="2057400" indent="-22860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fld id="{8CE86D23-2EA7-4001-B39C-E83E97BF5342}" type="slidenum">
              <a:rPr lang="en-US" altLang="es-MX" sz="1200" smtClean="0"/>
              <a:pPr/>
              <a:t>35</a:t>
            </a:fld>
            <a:endParaRPr lang="en-US" altLang="es-MX" sz="1200" smtClean="0"/>
          </a:p>
        </p:txBody>
      </p:sp>
      <p:sp>
        <p:nvSpPr>
          <p:cNvPr id="6144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4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lvl="1" eaLnBrk="1" hangingPunct="1">
              <a:buFontTx/>
              <a:buChar char="•"/>
            </a:pPr>
            <a:endParaRPr lang="es-MX" altLang="es-MX" smtClean="0"/>
          </a:p>
        </p:txBody>
      </p:sp>
    </p:spTree>
    <p:extLst>
      <p:ext uri="{BB962C8B-B14F-4D97-AF65-F5344CB8AC3E}">
        <p14:creationId xmlns:p14="http://schemas.microsoft.com/office/powerpoint/2010/main" val="11116424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lvl1pPr>
              <a:defRPr/>
            </a:lvl1pPr>
          </a:lstStyle>
          <a:p>
            <a:pPr>
              <a:defRPr/>
            </a:pPr>
            <a:endParaRPr lang="es-ES"/>
          </a:p>
        </p:txBody>
      </p:sp>
      <p:sp>
        <p:nvSpPr>
          <p:cNvPr id="5" name="Footer Placeholder 4"/>
          <p:cNvSpPr>
            <a:spLocks noGrp="1"/>
          </p:cNvSpPr>
          <p:nvPr>
            <p:ph type="ftr" sz="quarter" idx="11"/>
          </p:nvPr>
        </p:nvSpPr>
        <p:spPr/>
        <p:txBody>
          <a:bodyPr/>
          <a:lstStyle>
            <a:lvl1pPr>
              <a:defRPr/>
            </a:lvl1pPr>
          </a:lstStyle>
          <a:p>
            <a:pPr>
              <a:defRPr/>
            </a:pPr>
            <a:endParaRPr lang="es-ES"/>
          </a:p>
        </p:txBody>
      </p:sp>
      <p:sp>
        <p:nvSpPr>
          <p:cNvPr id="6" name="Slide Number Placeholder 5"/>
          <p:cNvSpPr>
            <a:spLocks noGrp="1"/>
          </p:cNvSpPr>
          <p:nvPr>
            <p:ph type="sldNum" sz="quarter" idx="12"/>
          </p:nvPr>
        </p:nvSpPr>
        <p:spPr/>
        <p:txBody>
          <a:bodyPr/>
          <a:lstStyle>
            <a:lvl1pPr>
              <a:defRPr/>
            </a:lvl1pPr>
          </a:lstStyle>
          <a:p>
            <a:pPr>
              <a:defRPr/>
            </a:pPr>
            <a:fld id="{302B73C3-8F74-40EA-847A-9982473822D4}" type="slidenum">
              <a:rPr lang="es-ES" altLang="es-MX"/>
              <a:pPr>
                <a:defRPr/>
              </a:pPr>
              <a:t>‹Nº›</a:t>
            </a:fld>
            <a:endParaRPr lang="es-ES" altLang="es-MX"/>
          </a:p>
        </p:txBody>
      </p:sp>
    </p:spTree>
    <p:extLst>
      <p:ext uri="{BB962C8B-B14F-4D97-AF65-F5344CB8AC3E}">
        <p14:creationId xmlns:p14="http://schemas.microsoft.com/office/powerpoint/2010/main" val="4223796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lvl1pPr>
              <a:defRPr/>
            </a:lvl1pPr>
          </a:lstStyle>
          <a:p>
            <a:pPr>
              <a:defRPr/>
            </a:pPr>
            <a:endParaRPr lang="es-ES"/>
          </a:p>
        </p:txBody>
      </p:sp>
      <p:sp>
        <p:nvSpPr>
          <p:cNvPr id="5" name="Footer Placeholder 4"/>
          <p:cNvSpPr>
            <a:spLocks noGrp="1"/>
          </p:cNvSpPr>
          <p:nvPr>
            <p:ph type="ftr" sz="quarter" idx="11"/>
          </p:nvPr>
        </p:nvSpPr>
        <p:spPr/>
        <p:txBody>
          <a:bodyPr/>
          <a:lstStyle>
            <a:lvl1pPr>
              <a:defRPr/>
            </a:lvl1pPr>
          </a:lstStyle>
          <a:p>
            <a:pPr>
              <a:defRPr/>
            </a:pPr>
            <a:endParaRPr lang="es-ES"/>
          </a:p>
        </p:txBody>
      </p:sp>
      <p:sp>
        <p:nvSpPr>
          <p:cNvPr id="6" name="Slide Number Placeholder 5"/>
          <p:cNvSpPr>
            <a:spLocks noGrp="1"/>
          </p:cNvSpPr>
          <p:nvPr>
            <p:ph type="sldNum" sz="quarter" idx="12"/>
          </p:nvPr>
        </p:nvSpPr>
        <p:spPr/>
        <p:txBody>
          <a:bodyPr/>
          <a:lstStyle>
            <a:lvl1pPr>
              <a:defRPr/>
            </a:lvl1pPr>
          </a:lstStyle>
          <a:p>
            <a:pPr>
              <a:defRPr/>
            </a:pPr>
            <a:fld id="{F4D0B9B5-4040-41BF-B0E4-7D87DC098318}" type="slidenum">
              <a:rPr lang="es-ES" altLang="es-MX"/>
              <a:pPr>
                <a:defRPr/>
              </a:pPr>
              <a:t>‹Nº›</a:t>
            </a:fld>
            <a:endParaRPr lang="es-ES" altLang="es-MX"/>
          </a:p>
        </p:txBody>
      </p:sp>
    </p:spTree>
    <p:extLst>
      <p:ext uri="{BB962C8B-B14F-4D97-AF65-F5344CB8AC3E}">
        <p14:creationId xmlns:p14="http://schemas.microsoft.com/office/powerpoint/2010/main" val="18697568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lvl1pPr>
              <a:defRPr/>
            </a:lvl1pPr>
          </a:lstStyle>
          <a:p>
            <a:pPr>
              <a:defRPr/>
            </a:pPr>
            <a:endParaRPr lang="es-ES"/>
          </a:p>
        </p:txBody>
      </p:sp>
      <p:sp>
        <p:nvSpPr>
          <p:cNvPr id="5" name="Footer Placeholder 4"/>
          <p:cNvSpPr>
            <a:spLocks noGrp="1"/>
          </p:cNvSpPr>
          <p:nvPr>
            <p:ph type="ftr" sz="quarter" idx="11"/>
          </p:nvPr>
        </p:nvSpPr>
        <p:spPr/>
        <p:txBody>
          <a:bodyPr/>
          <a:lstStyle>
            <a:lvl1pPr>
              <a:defRPr/>
            </a:lvl1pPr>
          </a:lstStyle>
          <a:p>
            <a:pPr>
              <a:defRPr/>
            </a:pPr>
            <a:endParaRPr lang="es-ES"/>
          </a:p>
        </p:txBody>
      </p:sp>
      <p:sp>
        <p:nvSpPr>
          <p:cNvPr id="6" name="Slide Number Placeholder 5"/>
          <p:cNvSpPr>
            <a:spLocks noGrp="1"/>
          </p:cNvSpPr>
          <p:nvPr>
            <p:ph type="sldNum" sz="quarter" idx="12"/>
          </p:nvPr>
        </p:nvSpPr>
        <p:spPr/>
        <p:txBody>
          <a:bodyPr/>
          <a:lstStyle>
            <a:lvl1pPr>
              <a:defRPr/>
            </a:lvl1pPr>
          </a:lstStyle>
          <a:p>
            <a:pPr>
              <a:defRPr/>
            </a:pPr>
            <a:fld id="{799C16F3-3456-4F54-869E-8684B8C440E6}" type="slidenum">
              <a:rPr lang="es-ES" altLang="es-MX"/>
              <a:pPr>
                <a:defRPr/>
              </a:pPr>
              <a:t>‹Nº›</a:t>
            </a:fld>
            <a:endParaRPr lang="es-ES" altLang="es-MX"/>
          </a:p>
        </p:txBody>
      </p:sp>
    </p:spTree>
    <p:extLst>
      <p:ext uri="{BB962C8B-B14F-4D97-AF65-F5344CB8AC3E}">
        <p14:creationId xmlns:p14="http://schemas.microsoft.com/office/powerpoint/2010/main" val="10249082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143000" y="1122363"/>
            <a:ext cx="6858000" cy="2387600"/>
          </a:xfrm>
        </p:spPr>
        <p:txBody>
          <a:bodyPr anchor="b"/>
          <a:lstStyle>
            <a:lvl1pPr algn="ctr">
              <a:defRPr sz="4500"/>
            </a:lvl1pPr>
          </a:lstStyle>
          <a:p>
            <a:r>
              <a:rPr lang="es-ES" smtClean="0"/>
              <a:t>Haga clic para modificar el estilo de título del patrón</a:t>
            </a:r>
            <a:endParaRPr lang="es-MX"/>
          </a:p>
        </p:txBody>
      </p:sp>
      <p:sp>
        <p:nvSpPr>
          <p:cNvPr id="3" name="Subtítulo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s-ES" smtClean="0"/>
              <a:t>Haga clic para modificar el estilo de subtítulo del patrón</a:t>
            </a:r>
            <a:endParaRPr lang="es-MX"/>
          </a:p>
        </p:txBody>
      </p:sp>
      <p:sp>
        <p:nvSpPr>
          <p:cNvPr id="4" name="Marcador de fecha 3"/>
          <p:cNvSpPr>
            <a:spLocks noGrp="1"/>
          </p:cNvSpPr>
          <p:nvPr>
            <p:ph type="dt" sz="half" idx="10"/>
          </p:nvPr>
        </p:nvSpPr>
        <p:spPr/>
        <p:txBody>
          <a:bodyPr/>
          <a:lstStyle>
            <a:lvl1pPr fontAlgn="base">
              <a:spcBef>
                <a:spcPct val="0"/>
              </a:spcBef>
              <a:spcAft>
                <a:spcPct val="0"/>
              </a:spcAft>
              <a:defRPr>
                <a:latin typeface="Verdana" panose="020B0604030504040204" pitchFamily="34" charset="0"/>
              </a:defRPr>
            </a:lvl1pPr>
          </a:lstStyle>
          <a:p>
            <a:pPr>
              <a:defRPr/>
            </a:pPr>
            <a:endParaRPr lang="es-MX"/>
          </a:p>
        </p:txBody>
      </p:sp>
      <p:sp>
        <p:nvSpPr>
          <p:cNvPr id="5" name="Marcador de pie de página 4"/>
          <p:cNvSpPr>
            <a:spLocks noGrp="1"/>
          </p:cNvSpPr>
          <p:nvPr>
            <p:ph type="ftr" sz="quarter" idx="11"/>
          </p:nvPr>
        </p:nvSpPr>
        <p:spPr/>
        <p:txBody>
          <a:bodyPr/>
          <a:lstStyle>
            <a:lvl1pPr fontAlgn="base">
              <a:spcBef>
                <a:spcPct val="0"/>
              </a:spcBef>
              <a:spcAft>
                <a:spcPct val="0"/>
              </a:spcAft>
              <a:defRPr>
                <a:latin typeface="Verdana" panose="020B0604030504040204" pitchFamily="34" charset="0"/>
              </a:defRPr>
            </a:lvl1pPr>
          </a:lstStyle>
          <a:p>
            <a:pPr>
              <a:defRPr/>
            </a:pPr>
            <a:endParaRPr lang="es-MX"/>
          </a:p>
        </p:txBody>
      </p:sp>
      <p:sp>
        <p:nvSpPr>
          <p:cNvPr id="6" name="Marcador de número de diapositiva 5"/>
          <p:cNvSpPr>
            <a:spLocks noGrp="1"/>
          </p:cNvSpPr>
          <p:nvPr>
            <p:ph type="sldNum" sz="quarter" idx="12"/>
          </p:nvPr>
        </p:nvSpPr>
        <p:spPr/>
        <p:txBody>
          <a:bodyPr/>
          <a:lstStyle>
            <a:lvl1pPr fontAlgn="base">
              <a:spcBef>
                <a:spcPct val="0"/>
              </a:spcBef>
              <a:spcAft>
                <a:spcPct val="0"/>
              </a:spcAft>
              <a:defRPr>
                <a:latin typeface="Verdana" panose="020B0604030504040204" pitchFamily="34" charset="0"/>
              </a:defRPr>
            </a:lvl1pPr>
          </a:lstStyle>
          <a:p>
            <a:pPr>
              <a:defRPr/>
            </a:pPr>
            <a:fld id="{E07432E2-BE7D-4713-BE85-8F94FC048EDF}" type="slidenum">
              <a:rPr lang="es-MX"/>
              <a:pPr>
                <a:defRPr/>
              </a:pPr>
              <a:t>‹Nº›</a:t>
            </a:fld>
            <a:endParaRPr lang="es-MX"/>
          </a:p>
        </p:txBody>
      </p:sp>
    </p:spTree>
    <p:extLst>
      <p:ext uri="{BB962C8B-B14F-4D97-AF65-F5344CB8AC3E}">
        <p14:creationId xmlns:p14="http://schemas.microsoft.com/office/powerpoint/2010/main" val="5577611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lvl1pPr fontAlgn="base">
              <a:spcBef>
                <a:spcPct val="0"/>
              </a:spcBef>
              <a:spcAft>
                <a:spcPct val="0"/>
              </a:spcAft>
              <a:defRPr>
                <a:latin typeface="Verdana" panose="020B0604030504040204" pitchFamily="34" charset="0"/>
              </a:defRPr>
            </a:lvl1pPr>
          </a:lstStyle>
          <a:p>
            <a:pPr>
              <a:defRPr/>
            </a:pPr>
            <a:endParaRPr lang="es-MX"/>
          </a:p>
        </p:txBody>
      </p:sp>
      <p:sp>
        <p:nvSpPr>
          <p:cNvPr id="5" name="Marcador de pie de página 4"/>
          <p:cNvSpPr>
            <a:spLocks noGrp="1"/>
          </p:cNvSpPr>
          <p:nvPr>
            <p:ph type="ftr" sz="quarter" idx="11"/>
          </p:nvPr>
        </p:nvSpPr>
        <p:spPr/>
        <p:txBody>
          <a:bodyPr/>
          <a:lstStyle>
            <a:lvl1pPr fontAlgn="base">
              <a:spcBef>
                <a:spcPct val="0"/>
              </a:spcBef>
              <a:spcAft>
                <a:spcPct val="0"/>
              </a:spcAft>
              <a:defRPr>
                <a:latin typeface="Verdana" panose="020B0604030504040204" pitchFamily="34" charset="0"/>
              </a:defRPr>
            </a:lvl1pPr>
          </a:lstStyle>
          <a:p>
            <a:pPr>
              <a:defRPr/>
            </a:pPr>
            <a:endParaRPr lang="es-MX"/>
          </a:p>
        </p:txBody>
      </p:sp>
      <p:sp>
        <p:nvSpPr>
          <p:cNvPr id="6" name="Marcador de número de diapositiva 5"/>
          <p:cNvSpPr>
            <a:spLocks noGrp="1"/>
          </p:cNvSpPr>
          <p:nvPr>
            <p:ph type="sldNum" sz="quarter" idx="12"/>
          </p:nvPr>
        </p:nvSpPr>
        <p:spPr/>
        <p:txBody>
          <a:bodyPr/>
          <a:lstStyle>
            <a:lvl1pPr fontAlgn="base">
              <a:spcBef>
                <a:spcPct val="0"/>
              </a:spcBef>
              <a:spcAft>
                <a:spcPct val="0"/>
              </a:spcAft>
              <a:defRPr>
                <a:latin typeface="Verdana" panose="020B0604030504040204" pitchFamily="34" charset="0"/>
              </a:defRPr>
            </a:lvl1pPr>
          </a:lstStyle>
          <a:p>
            <a:pPr>
              <a:defRPr/>
            </a:pPr>
            <a:fld id="{7EBF902F-EA93-487F-B1B6-F514A27108E0}" type="slidenum">
              <a:rPr lang="es-MX"/>
              <a:pPr>
                <a:defRPr/>
              </a:pPr>
              <a:t>‹Nº›</a:t>
            </a:fld>
            <a:endParaRPr lang="es-MX"/>
          </a:p>
        </p:txBody>
      </p:sp>
    </p:spTree>
    <p:extLst>
      <p:ext uri="{BB962C8B-B14F-4D97-AF65-F5344CB8AC3E}">
        <p14:creationId xmlns:p14="http://schemas.microsoft.com/office/powerpoint/2010/main" val="18223327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623888" y="1709739"/>
            <a:ext cx="7886700" cy="2852737"/>
          </a:xfrm>
        </p:spPr>
        <p:txBody>
          <a:bodyPr anchor="b"/>
          <a:lstStyle>
            <a:lvl1pPr>
              <a:defRPr sz="4500"/>
            </a:lvl1p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lvl1pPr fontAlgn="base">
              <a:spcBef>
                <a:spcPct val="0"/>
              </a:spcBef>
              <a:spcAft>
                <a:spcPct val="0"/>
              </a:spcAft>
              <a:defRPr>
                <a:latin typeface="Verdana" panose="020B0604030504040204" pitchFamily="34" charset="0"/>
              </a:defRPr>
            </a:lvl1pPr>
          </a:lstStyle>
          <a:p>
            <a:pPr>
              <a:defRPr/>
            </a:pPr>
            <a:endParaRPr lang="es-MX"/>
          </a:p>
        </p:txBody>
      </p:sp>
      <p:sp>
        <p:nvSpPr>
          <p:cNvPr id="5" name="Marcador de pie de página 4"/>
          <p:cNvSpPr>
            <a:spLocks noGrp="1"/>
          </p:cNvSpPr>
          <p:nvPr>
            <p:ph type="ftr" sz="quarter" idx="11"/>
          </p:nvPr>
        </p:nvSpPr>
        <p:spPr/>
        <p:txBody>
          <a:bodyPr/>
          <a:lstStyle>
            <a:lvl1pPr fontAlgn="base">
              <a:spcBef>
                <a:spcPct val="0"/>
              </a:spcBef>
              <a:spcAft>
                <a:spcPct val="0"/>
              </a:spcAft>
              <a:defRPr>
                <a:latin typeface="Verdana" panose="020B0604030504040204" pitchFamily="34" charset="0"/>
              </a:defRPr>
            </a:lvl1pPr>
          </a:lstStyle>
          <a:p>
            <a:pPr>
              <a:defRPr/>
            </a:pPr>
            <a:endParaRPr lang="es-MX"/>
          </a:p>
        </p:txBody>
      </p:sp>
      <p:sp>
        <p:nvSpPr>
          <p:cNvPr id="6" name="Marcador de número de diapositiva 5"/>
          <p:cNvSpPr>
            <a:spLocks noGrp="1"/>
          </p:cNvSpPr>
          <p:nvPr>
            <p:ph type="sldNum" sz="quarter" idx="12"/>
          </p:nvPr>
        </p:nvSpPr>
        <p:spPr/>
        <p:txBody>
          <a:bodyPr/>
          <a:lstStyle>
            <a:lvl1pPr fontAlgn="base">
              <a:spcBef>
                <a:spcPct val="0"/>
              </a:spcBef>
              <a:spcAft>
                <a:spcPct val="0"/>
              </a:spcAft>
              <a:defRPr>
                <a:latin typeface="Verdana" panose="020B0604030504040204" pitchFamily="34" charset="0"/>
              </a:defRPr>
            </a:lvl1pPr>
          </a:lstStyle>
          <a:p>
            <a:pPr>
              <a:defRPr/>
            </a:pPr>
            <a:fld id="{D35FD0D0-BF04-44AD-B3E4-CEBAA64F9DDA}" type="slidenum">
              <a:rPr lang="es-MX"/>
              <a:pPr>
                <a:defRPr/>
              </a:pPr>
              <a:t>‹Nº›</a:t>
            </a:fld>
            <a:endParaRPr lang="es-MX"/>
          </a:p>
        </p:txBody>
      </p:sp>
    </p:spTree>
    <p:extLst>
      <p:ext uri="{BB962C8B-B14F-4D97-AF65-F5344CB8AC3E}">
        <p14:creationId xmlns:p14="http://schemas.microsoft.com/office/powerpoint/2010/main" val="237273296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sz="half" idx="1"/>
          </p:nvPr>
        </p:nvSpPr>
        <p:spPr>
          <a:xfrm>
            <a:off x="628650" y="1825625"/>
            <a:ext cx="38862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contenido 3"/>
          <p:cNvSpPr>
            <a:spLocks noGrp="1"/>
          </p:cNvSpPr>
          <p:nvPr>
            <p:ph sz="half" idx="2"/>
          </p:nvPr>
        </p:nvSpPr>
        <p:spPr>
          <a:xfrm>
            <a:off x="4629150" y="1825625"/>
            <a:ext cx="38862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fecha 4"/>
          <p:cNvSpPr>
            <a:spLocks noGrp="1"/>
          </p:cNvSpPr>
          <p:nvPr>
            <p:ph type="dt" sz="half" idx="10"/>
          </p:nvPr>
        </p:nvSpPr>
        <p:spPr/>
        <p:txBody>
          <a:bodyPr/>
          <a:lstStyle>
            <a:lvl1pPr fontAlgn="base">
              <a:spcBef>
                <a:spcPct val="0"/>
              </a:spcBef>
              <a:spcAft>
                <a:spcPct val="0"/>
              </a:spcAft>
              <a:defRPr>
                <a:latin typeface="Verdana" panose="020B0604030504040204" pitchFamily="34" charset="0"/>
              </a:defRPr>
            </a:lvl1pPr>
          </a:lstStyle>
          <a:p>
            <a:pPr>
              <a:defRPr/>
            </a:pPr>
            <a:endParaRPr lang="es-MX"/>
          </a:p>
        </p:txBody>
      </p:sp>
      <p:sp>
        <p:nvSpPr>
          <p:cNvPr id="6" name="Marcador de pie de página 5"/>
          <p:cNvSpPr>
            <a:spLocks noGrp="1"/>
          </p:cNvSpPr>
          <p:nvPr>
            <p:ph type="ftr" sz="quarter" idx="11"/>
          </p:nvPr>
        </p:nvSpPr>
        <p:spPr/>
        <p:txBody>
          <a:bodyPr/>
          <a:lstStyle>
            <a:lvl1pPr fontAlgn="base">
              <a:spcBef>
                <a:spcPct val="0"/>
              </a:spcBef>
              <a:spcAft>
                <a:spcPct val="0"/>
              </a:spcAft>
              <a:defRPr>
                <a:latin typeface="Verdana" panose="020B0604030504040204" pitchFamily="34" charset="0"/>
              </a:defRPr>
            </a:lvl1pPr>
          </a:lstStyle>
          <a:p>
            <a:pPr>
              <a:defRPr/>
            </a:pPr>
            <a:endParaRPr lang="es-MX"/>
          </a:p>
        </p:txBody>
      </p:sp>
      <p:sp>
        <p:nvSpPr>
          <p:cNvPr id="7" name="Marcador de número de diapositiva 6"/>
          <p:cNvSpPr>
            <a:spLocks noGrp="1"/>
          </p:cNvSpPr>
          <p:nvPr>
            <p:ph type="sldNum" sz="quarter" idx="12"/>
          </p:nvPr>
        </p:nvSpPr>
        <p:spPr/>
        <p:txBody>
          <a:bodyPr/>
          <a:lstStyle>
            <a:lvl1pPr fontAlgn="base">
              <a:spcBef>
                <a:spcPct val="0"/>
              </a:spcBef>
              <a:spcAft>
                <a:spcPct val="0"/>
              </a:spcAft>
              <a:defRPr>
                <a:latin typeface="Verdana" panose="020B0604030504040204" pitchFamily="34" charset="0"/>
              </a:defRPr>
            </a:lvl1pPr>
          </a:lstStyle>
          <a:p>
            <a:pPr>
              <a:defRPr/>
            </a:pPr>
            <a:fld id="{D5EA21B2-C7BC-4F0B-B3A2-8BF7EB9F1BF4}" type="slidenum">
              <a:rPr lang="es-MX"/>
              <a:pPr>
                <a:defRPr/>
              </a:pPr>
              <a:t>‹Nº›</a:t>
            </a:fld>
            <a:endParaRPr lang="es-MX"/>
          </a:p>
        </p:txBody>
      </p:sp>
    </p:spTree>
    <p:extLst>
      <p:ext uri="{BB962C8B-B14F-4D97-AF65-F5344CB8AC3E}">
        <p14:creationId xmlns:p14="http://schemas.microsoft.com/office/powerpoint/2010/main" val="180431364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629841" y="365126"/>
            <a:ext cx="7886700" cy="1325563"/>
          </a:xfrm>
        </p:spPr>
        <p:txBody>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629842" y="2505075"/>
            <a:ext cx="3868340"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texto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4629150" y="2505075"/>
            <a:ext cx="3887391"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Marcador de fecha 6"/>
          <p:cNvSpPr>
            <a:spLocks noGrp="1"/>
          </p:cNvSpPr>
          <p:nvPr>
            <p:ph type="dt" sz="half" idx="10"/>
          </p:nvPr>
        </p:nvSpPr>
        <p:spPr/>
        <p:txBody>
          <a:bodyPr/>
          <a:lstStyle>
            <a:lvl1pPr fontAlgn="base">
              <a:spcBef>
                <a:spcPct val="0"/>
              </a:spcBef>
              <a:spcAft>
                <a:spcPct val="0"/>
              </a:spcAft>
              <a:defRPr>
                <a:latin typeface="Verdana" panose="020B0604030504040204" pitchFamily="34" charset="0"/>
              </a:defRPr>
            </a:lvl1pPr>
          </a:lstStyle>
          <a:p>
            <a:pPr>
              <a:defRPr/>
            </a:pPr>
            <a:endParaRPr lang="es-MX"/>
          </a:p>
        </p:txBody>
      </p:sp>
      <p:sp>
        <p:nvSpPr>
          <p:cNvPr id="8" name="Marcador de pie de página 7"/>
          <p:cNvSpPr>
            <a:spLocks noGrp="1"/>
          </p:cNvSpPr>
          <p:nvPr>
            <p:ph type="ftr" sz="quarter" idx="11"/>
          </p:nvPr>
        </p:nvSpPr>
        <p:spPr/>
        <p:txBody>
          <a:bodyPr/>
          <a:lstStyle>
            <a:lvl1pPr fontAlgn="base">
              <a:spcBef>
                <a:spcPct val="0"/>
              </a:spcBef>
              <a:spcAft>
                <a:spcPct val="0"/>
              </a:spcAft>
              <a:defRPr>
                <a:latin typeface="Verdana" panose="020B0604030504040204" pitchFamily="34" charset="0"/>
              </a:defRPr>
            </a:lvl1pPr>
          </a:lstStyle>
          <a:p>
            <a:pPr>
              <a:defRPr/>
            </a:pPr>
            <a:endParaRPr lang="es-MX"/>
          </a:p>
        </p:txBody>
      </p:sp>
      <p:sp>
        <p:nvSpPr>
          <p:cNvPr id="9" name="Marcador de número de diapositiva 8"/>
          <p:cNvSpPr>
            <a:spLocks noGrp="1"/>
          </p:cNvSpPr>
          <p:nvPr>
            <p:ph type="sldNum" sz="quarter" idx="12"/>
          </p:nvPr>
        </p:nvSpPr>
        <p:spPr/>
        <p:txBody>
          <a:bodyPr/>
          <a:lstStyle>
            <a:lvl1pPr fontAlgn="base">
              <a:spcBef>
                <a:spcPct val="0"/>
              </a:spcBef>
              <a:spcAft>
                <a:spcPct val="0"/>
              </a:spcAft>
              <a:defRPr>
                <a:latin typeface="Verdana" panose="020B0604030504040204" pitchFamily="34" charset="0"/>
              </a:defRPr>
            </a:lvl1pPr>
          </a:lstStyle>
          <a:p>
            <a:pPr>
              <a:defRPr/>
            </a:pPr>
            <a:fld id="{9833BCF8-2B80-4A53-9674-F2CD63D4C322}" type="slidenum">
              <a:rPr lang="es-MX"/>
              <a:pPr>
                <a:defRPr/>
              </a:pPr>
              <a:t>‹Nº›</a:t>
            </a:fld>
            <a:endParaRPr lang="es-MX"/>
          </a:p>
        </p:txBody>
      </p:sp>
    </p:spTree>
    <p:extLst>
      <p:ext uri="{BB962C8B-B14F-4D97-AF65-F5344CB8AC3E}">
        <p14:creationId xmlns:p14="http://schemas.microsoft.com/office/powerpoint/2010/main" val="277774706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fecha 2"/>
          <p:cNvSpPr>
            <a:spLocks noGrp="1"/>
          </p:cNvSpPr>
          <p:nvPr>
            <p:ph type="dt" sz="half" idx="10"/>
          </p:nvPr>
        </p:nvSpPr>
        <p:spPr/>
        <p:txBody>
          <a:bodyPr/>
          <a:lstStyle>
            <a:lvl1pPr fontAlgn="base">
              <a:spcBef>
                <a:spcPct val="0"/>
              </a:spcBef>
              <a:spcAft>
                <a:spcPct val="0"/>
              </a:spcAft>
              <a:defRPr>
                <a:latin typeface="Verdana" panose="020B0604030504040204" pitchFamily="34" charset="0"/>
              </a:defRPr>
            </a:lvl1pPr>
          </a:lstStyle>
          <a:p>
            <a:pPr>
              <a:defRPr/>
            </a:pPr>
            <a:endParaRPr lang="es-MX"/>
          </a:p>
        </p:txBody>
      </p:sp>
      <p:sp>
        <p:nvSpPr>
          <p:cNvPr id="4" name="Marcador de pie de página 3"/>
          <p:cNvSpPr>
            <a:spLocks noGrp="1"/>
          </p:cNvSpPr>
          <p:nvPr>
            <p:ph type="ftr" sz="quarter" idx="11"/>
          </p:nvPr>
        </p:nvSpPr>
        <p:spPr/>
        <p:txBody>
          <a:bodyPr/>
          <a:lstStyle>
            <a:lvl1pPr fontAlgn="base">
              <a:spcBef>
                <a:spcPct val="0"/>
              </a:spcBef>
              <a:spcAft>
                <a:spcPct val="0"/>
              </a:spcAft>
              <a:defRPr>
                <a:latin typeface="Verdana" panose="020B0604030504040204" pitchFamily="34" charset="0"/>
              </a:defRPr>
            </a:lvl1pPr>
          </a:lstStyle>
          <a:p>
            <a:pPr>
              <a:defRPr/>
            </a:pPr>
            <a:endParaRPr lang="es-MX"/>
          </a:p>
        </p:txBody>
      </p:sp>
      <p:sp>
        <p:nvSpPr>
          <p:cNvPr id="5" name="Marcador de número de diapositiva 4"/>
          <p:cNvSpPr>
            <a:spLocks noGrp="1"/>
          </p:cNvSpPr>
          <p:nvPr>
            <p:ph type="sldNum" sz="quarter" idx="12"/>
          </p:nvPr>
        </p:nvSpPr>
        <p:spPr/>
        <p:txBody>
          <a:bodyPr/>
          <a:lstStyle>
            <a:lvl1pPr fontAlgn="base">
              <a:spcBef>
                <a:spcPct val="0"/>
              </a:spcBef>
              <a:spcAft>
                <a:spcPct val="0"/>
              </a:spcAft>
              <a:defRPr>
                <a:latin typeface="Verdana" panose="020B0604030504040204" pitchFamily="34" charset="0"/>
              </a:defRPr>
            </a:lvl1pPr>
          </a:lstStyle>
          <a:p>
            <a:pPr>
              <a:defRPr/>
            </a:pPr>
            <a:fld id="{125D5461-0262-443F-90DF-56822E3E5078}" type="slidenum">
              <a:rPr lang="es-MX"/>
              <a:pPr>
                <a:defRPr/>
              </a:pPr>
              <a:t>‹Nº›</a:t>
            </a:fld>
            <a:endParaRPr lang="es-MX"/>
          </a:p>
        </p:txBody>
      </p:sp>
    </p:spTree>
    <p:extLst>
      <p:ext uri="{BB962C8B-B14F-4D97-AF65-F5344CB8AC3E}">
        <p14:creationId xmlns:p14="http://schemas.microsoft.com/office/powerpoint/2010/main" val="151223403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lvl1pPr fontAlgn="base">
              <a:spcBef>
                <a:spcPct val="0"/>
              </a:spcBef>
              <a:spcAft>
                <a:spcPct val="0"/>
              </a:spcAft>
              <a:defRPr>
                <a:latin typeface="Verdana" panose="020B0604030504040204" pitchFamily="34" charset="0"/>
              </a:defRPr>
            </a:lvl1pPr>
          </a:lstStyle>
          <a:p>
            <a:pPr>
              <a:defRPr/>
            </a:pPr>
            <a:endParaRPr lang="es-MX"/>
          </a:p>
        </p:txBody>
      </p:sp>
      <p:sp>
        <p:nvSpPr>
          <p:cNvPr id="3" name="Marcador de pie de página 2"/>
          <p:cNvSpPr>
            <a:spLocks noGrp="1"/>
          </p:cNvSpPr>
          <p:nvPr>
            <p:ph type="ftr" sz="quarter" idx="11"/>
          </p:nvPr>
        </p:nvSpPr>
        <p:spPr/>
        <p:txBody>
          <a:bodyPr/>
          <a:lstStyle>
            <a:lvl1pPr fontAlgn="base">
              <a:spcBef>
                <a:spcPct val="0"/>
              </a:spcBef>
              <a:spcAft>
                <a:spcPct val="0"/>
              </a:spcAft>
              <a:defRPr>
                <a:latin typeface="Verdana" panose="020B0604030504040204" pitchFamily="34" charset="0"/>
              </a:defRPr>
            </a:lvl1pPr>
          </a:lstStyle>
          <a:p>
            <a:pPr>
              <a:defRPr/>
            </a:pPr>
            <a:endParaRPr lang="es-MX"/>
          </a:p>
        </p:txBody>
      </p:sp>
      <p:sp>
        <p:nvSpPr>
          <p:cNvPr id="4" name="Marcador de número de diapositiva 3"/>
          <p:cNvSpPr>
            <a:spLocks noGrp="1"/>
          </p:cNvSpPr>
          <p:nvPr>
            <p:ph type="sldNum" sz="quarter" idx="12"/>
          </p:nvPr>
        </p:nvSpPr>
        <p:spPr/>
        <p:txBody>
          <a:bodyPr/>
          <a:lstStyle>
            <a:lvl1pPr fontAlgn="base">
              <a:spcBef>
                <a:spcPct val="0"/>
              </a:spcBef>
              <a:spcAft>
                <a:spcPct val="0"/>
              </a:spcAft>
              <a:defRPr>
                <a:latin typeface="Verdana" panose="020B0604030504040204" pitchFamily="34" charset="0"/>
              </a:defRPr>
            </a:lvl1pPr>
          </a:lstStyle>
          <a:p>
            <a:pPr>
              <a:defRPr/>
            </a:pPr>
            <a:fld id="{5C4B43AB-1247-4A32-8EDC-BBDC95ADA628}" type="slidenum">
              <a:rPr lang="es-MX"/>
              <a:pPr>
                <a:defRPr/>
              </a:pPr>
              <a:t>‹Nº›</a:t>
            </a:fld>
            <a:endParaRPr lang="es-MX"/>
          </a:p>
        </p:txBody>
      </p:sp>
    </p:spTree>
    <p:extLst>
      <p:ext uri="{BB962C8B-B14F-4D97-AF65-F5344CB8AC3E}">
        <p14:creationId xmlns:p14="http://schemas.microsoft.com/office/powerpoint/2010/main" val="77210890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29841" y="457200"/>
            <a:ext cx="2949178" cy="1600200"/>
          </a:xfrm>
        </p:spPr>
        <p:txBody>
          <a:bodyPr anchor="b"/>
          <a:lstStyle>
            <a:lvl1pPr>
              <a:defRPr sz="2400"/>
            </a:lvl1pPr>
          </a:lstStyle>
          <a:p>
            <a:r>
              <a:rPr lang="es-ES" smtClean="0"/>
              <a:t>Haga clic para modificar el estilo de título del patrón</a:t>
            </a:r>
            <a:endParaRPr lang="es-MX"/>
          </a:p>
        </p:txBody>
      </p:sp>
      <p:sp>
        <p:nvSpPr>
          <p:cNvPr id="3" name="Marcador de contenido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texto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lvl1pPr fontAlgn="base">
              <a:spcBef>
                <a:spcPct val="0"/>
              </a:spcBef>
              <a:spcAft>
                <a:spcPct val="0"/>
              </a:spcAft>
              <a:defRPr>
                <a:latin typeface="Verdana" panose="020B0604030504040204" pitchFamily="34" charset="0"/>
              </a:defRPr>
            </a:lvl1pPr>
          </a:lstStyle>
          <a:p>
            <a:pPr>
              <a:defRPr/>
            </a:pPr>
            <a:endParaRPr lang="es-MX"/>
          </a:p>
        </p:txBody>
      </p:sp>
      <p:sp>
        <p:nvSpPr>
          <p:cNvPr id="6" name="Marcador de pie de página 5"/>
          <p:cNvSpPr>
            <a:spLocks noGrp="1"/>
          </p:cNvSpPr>
          <p:nvPr>
            <p:ph type="ftr" sz="quarter" idx="11"/>
          </p:nvPr>
        </p:nvSpPr>
        <p:spPr/>
        <p:txBody>
          <a:bodyPr/>
          <a:lstStyle>
            <a:lvl1pPr fontAlgn="base">
              <a:spcBef>
                <a:spcPct val="0"/>
              </a:spcBef>
              <a:spcAft>
                <a:spcPct val="0"/>
              </a:spcAft>
              <a:defRPr>
                <a:latin typeface="Verdana" panose="020B0604030504040204" pitchFamily="34" charset="0"/>
              </a:defRPr>
            </a:lvl1pPr>
          </a:lstStyle>
          <a:p>
            <a:pPr>
              <a:defRPr/>
            </a:pPr>
            <a:endParaRPr lang="es-MX"/>
          </a:p>
        </p:txBody>
      </p:sp>
      <p:sp>
        <p:nvSpPr>
          <p:cNvPr id="7" name="Marcador de número de diapositiva 6"/>
          <p:cNvSpPr>
            <a:spLocks noGrp="1"/>
          </p:cNvSpPr>
          <p:nvPr>
            <p:ph type="sldNum" sz="quarter" idx="12"/>
          </p:nvPr>
        </p:nvSpPr>
        <p:spPr/>
        <p:txBody>
          <a:bodyPr/>
          <a:lstStyle>
            <a:lvl1pPr fontAlgn="base">
              <a:spcBef>
                <a:spcPct val="0"/>
              </a:spcBef>
              <a:spcAft>
                <a:spcPct val="0"/>
              </a:spcAft>
              <a:defRPr>
                <a:latin typeface="Verdana" panose="020B0604030504040204" pitchFamily="34" charset="0"/>
              </a:defRPr>
            </a:lvl1pPr>
          </a:lstStyle>
          <a:p>
            <a:pPr>
              <a:defRPr/>
            </a:pPr>
            <a:fld id="{AE98E559-C5C8-49C8-9BB8-6483B0E88634}" type="slidenum">
              <a:rPr lang="es-MX"/>
              <a:pPr>
                <a:defRPr/>
              </a:pPr>
              <a:t>‹Nº›</a:t>
            </a:fld>
            <a:endParaRPr lang="es-MX"/>
          </a:p>
        </p:txBody>
      </p:sp>
    </p:spTree>
    <p:extLst>
      <p:ext uri="{BB962C8B-B14F-4D97-AF65-F5344CB8AC3E}">
        <p14:creationId xmlns:p14="http://schemas.microsoft.com/office/powerpoint/2010/main" val="596353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lvl1pPr>
              <a:defRPr/>
            </a:lvl1pPr>
          </a:lstStyle>
          <a:p>
            <a:pPr>
              <a:defRPr/>
            </a:pPr>
            <a:endParaRPr lang="es-ES"/>
          </a:p>
        </p:txBody>
      </p:sp>
      <p:sp>
        <p:nvSpPr>
          <p:cNvPr id="5" name="Footer Placeholder 4"/>
          <p:cNvSpPr>
            <a:spLocks noGrp="1"/>
          </p:cNvSpPr>
          <p:nvPr>
            <p:ph type="ftr" sz="quarter" idx="11"/>
          </p:nvPr>
        </p:nvSpPr>
        <p:spPr/>
        <p:txBody>
          <a:bodyPr/>
          <a:lstStyle>
            <a:lvl1pPr>
              <a:defRPr/>
            </a:lvl1pPr>
          </a:lstStyle>
          <a:p>
            <a:pPr>
              <a:defRPr/>
            </a:pPr>
            <a:endParaRPr lang="es-ES"/>
          </a:p>
        </p:txBody>
      </p:sp>
      <p:sp>
        <p:nvSpPr>
          <p:cNvPr id="6" name="Slide Number Placeholder 5"/>
          <p:cNvSpPr>
            <a:spLocks noGrp="1"/>
          </p:cNvSpPr>
          <p:nvPr>
            <p:ph type="sldNum" sz="quarter" idx="12"/>
          </p:nvPr>
        </p:nvSpPr>
        <p:spPr/>
        <p:txBody>
          <a:bodyPr/>
          <a:lstStyle>
            <a:lvl1pPr>
              <a:defRPr/>
            </a:lvl1pPr>
          </a:lstStyle>
          <a:p>
            <a:pPr>
              <a:defRPr/>
            </a:pPr>
            <a:fld id="{C6009F58-DC67-408D-88BA-500419890A15}" type="slidenum">
              <a:rPr lang="es-ES" altLang="es-MX"/>
              <a:pPr>
                <a:defRPr/>
              </a:pPr>
              <a:t>‹Nº›</a:t>
            </a:fld>
            <a:endParaRPr lang="es-ES" altLang="es-MX"/>
          </a:p>
        </p:txBody>
      </p:sp>
    </p:spTree>
    <p:extLst>
      <p:ext uri="{BB962C8B-B14F-4D97-AF65-F5344CB8AC3E}">
        <p14:creationId xmlns:p14="http://schemas.microsoft.com/office/powerpoint/2010/main" val="15010122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29841" y="457200"/>
            <a:ext cx="2949178" cy="1600200"/>
          </a:xfrm>
        </p:spPr>
        <p:txBody>
          <a:bodyPr anchor="b"/>
          <a:lstStyle>
            <a:lvl1pPr>
              <a:defRPr sz="2400"/>
            </a:lvl1pPr>
          </a:lstStyle>
          <a:p>
            <a:r>
              <a:rPr lang="es-ES" smtClean="0"/>
              <a:t>Haga clic para modificar el estilo de título del patrón</a:t>
            </a:r>
            <a:endParaRPr lang="es-MX"/>
          </a:p>
        </p:txBody>
      </p:sp>
      <p:sp>
        <p:nvSpPr>
          <p:cNvPr id="3" name="Marcador de posición de imagen 2"/>
          <p:cNvSpPr>
            <a:spLocks noGrp="1"/>
          </p:cNvSpPr>
          <p:nvPr>
            <p:ph type="pic" idx="1"/>
          </p:nvPr>
        </p:nvSpPr>
        <p:spPr>
          <a:xfrm>
            <a:off x="3887391" y="987426"/>
            <a:ext cx="4629150" cy="4873625"/>
          </a:xfrm>
        </p:spPr>
        <p:txBody>
          <a:bodyPr rtlCol="0">
            <a:normAutofit/>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endParaRPr lang="es-MX" noProof="0"/>
          </a:p>
        </p:txBody>
      </p:sp>
      <p:sp>
        <p:nvSpPr>
          <p:cNvPr id="4" name="Marcador de texto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lvl1pPr fontAlgn="base">
              <a:spcBef>
                <a:spcPct val="0"/>
              </a:spcBef>
              <a:spcAft>
                <a:spcPct val="0"/>
              </a:spcAft>
              <a:defRPr>
                <a:latin typeface="Verdana" panose="020B0604030504040204" pitchFamily="34" charset="0"/>
              </a:defRPr>
            </a:lvl1pPr>
          </a:lstStyle>
          <a:p>
            <a:pPr>
              <a:defRPr/>
            </a:pPr>
            <a:endParaRPr lang="es-MX"/>
          </a:p>
        </p:txBody>
      </p:sp>
      <p:sp>
        <p:nvSpPr>
          <p:cNvPr id="6" name="Marcador de pie de página 5"/>
          <p:cNvSpPr>
            <a:spLocks noGrp="1"/>
          </p:cNvSpPr>
          <p:nvPr>
            <p:ph type="ftr" sz="quarter" idx="11"/>
          </p:nvPr>
        </p:nvSpPr>
        <p:spPr/>
        <p:txBody>
          <a:bodyPr/>
          <a:lstStyle>
            <a:lvl1pPr fontAlgn="base">
              <a:spcBef>
                <a:spcPct val="0"/>
              </a:spcBef>
              <a:spcAft>
                <a:spcPct val="0"/>
              </a:spcAft>
              <a:defRPr>
                <a:latin typeface="Verdana" panose="020B0604030504040204" pitchFamily="34" charset="0"/>
              </a:defRPr>
            </a:lvl1pPr>
          </a:lstStyle>
          <a:p>
            <a:pPr>
              <a:defRPr/>
            </a:pPr>
            <a:endParaRPr lang="es-MX"/>
          </a:p>
        </p:txBody>
      </p:sp>
      <p:sp>
        <p:nvSpPr>
          <p:cNvPr id="7" name="Marcador de número de diapositiva 6"/>
          <p:cNvSpPr>
            <a:spLocks noGrp="1"/>
          </p:cNvSpPr>
          <p:nvPr>
            <p:ph type="sldNum" sz="quarter" idx="12"/>
          </p:nvPr>
        </p:nvSpPr>
        <p:spPr/>
        <p:txBody>
          <a:bodyPr/>
          <a:lstStyle>
            <a:lvl1pPr fontAlgn="base">
              <a:spcBef>
                <a:spcPct val="0"/>
              </a:spcBef>
              <a:spcAft>
                <a:spcPct val="0"/>
              </a:spcAft>
              <a:defRPr>
                <a:latin typeface="Verdana" panose="020B0604030504040204" pitchFamily="34" charset="0"/>
              </a:defRPr>
            </a:lvl1pPr>
          </a:lstStyle>
          <a:p>
            <a:pPr>
              <a:defRPr/>
            </a:pPr>
            <a:fld id="{1FCF6142-7FC9-420D-AEB5-2EF228BE472B}" type="slidenum">
              <a:rPr lang="es-MX"/>
              <a:pPr>
                <a:defRPr/>
              </a:pPr>
              <a:t>‹Nº›</a:t>
            </a:fld>
            <a:endParaRPr lang="es-MX"/>
          </a:p>
        </p:txBody>
      </p:sp>
    </p:spTree>
    <p:extLst>
      <p:ext uri="{BB962C8B-B14F-4D97-AF65-F5344CB8AC3E}">
        <p14:creationId xmlns:p14="http://schemas.microsoft.com/office/powerpoint/2010/main" val="28299013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lvl1pPr fontAlgn="base">
              <a:spcBef>
                <a:spcPct val="0"/>
              </a:spcBef>
              <a:spcAft>
                <a:spcPct val="0"/>
              </a:spcAft>
              <a:defRPr>
                <a:latin typeface="Verdana" panose="020B0604030504040204" pitchFamily="34" charset="0"/>
              </a:defRPr>
            </a:lvl1pPr>
          </a:lstStyle>
          <a:p>
            <a:pPr>
              <a:defRPr/>
            </a:pPr>
            <a:endParaRPr lang="es-MX"/>
          </a:p>
        </p:txBody>
      </p:sp>
      <p:sp>
        <p:nvSpPr>
          <p:cNvPr id="5" name="Marcador de pie de página 4"/>
          <p:cNvSpPr>
            <a:spLocks noGrp="1"/>
          </p:cNvSpPr>
          <p:nvPr>
            <p:ph type="ftr" sz="quarter" idx="11"/>
          </p:nvPr>
        </p:nvSpPr>
        <p:spPr/>
        <p:txBody>
          <a:bodyPr/>
          <a:lstStyle>
            <a:lvl1pPr fontAlgn="base">
              <a:spcBef>
                <a:spcPct val="0"/>
              </a:spcBef>
              <a:spcAft>
                <a:spcPct val="0"/>
              </a:spcAft>
              <a:defRPr>
                <a:latin typeface="Verdana" panose="020B0604030504040204" pitchFamily="34" charset="0"/>
              </a:defRPr>
            </a:lvl1pPr>
          </a:lstStyle>
          <a:p>
            <a:pPr>
              <a:defRPr/>
            </a:pPr>
            <a:endParaRPr lang="es-MX"/>
          </a:p>
        </p:txBody>
      </p:sp>
      <p:sp>
        <p:nvSpPr>
          <p:cNvPr id="6" name="Marcador de número de diapositiva 5"/>
          <p:cNvSpPr>
            <a:spLocks noGrp="1"/>
          </p:cNvSpPr>
          <p:nvPr>
            <p:ph type="sldNum" sz="quarter" idx="12"/>
          </p:nvPr>
        </p:nvSpPr>
        <p:spPr/>
        <p:txBody>
          <a:bodyPr/>
          <a:lstStyle>
            <a:lvl1pPr fontAlgn="base">
              <a:spcBef>
                <a:spcPct val="0"/>
              </a:spcBef>
              <a:spcAft>
                <a:spcPct val="0"/>
              </a:spcAft>
              <a:defRPr>
                <a:latin typeface="Verdana" panose="020B0604030504040204" pitchFamily="34" charset="0"/>
              </a:defRPr>
            </a:lvl1pPr>
          </a:lstStyle>
          <a:p>
            <a:pPr>
              <a:defRPr/>
            </a:pPr>
            <a:fld id="{5FDBCFD3-15EF-4004-8C35-5993A8DC0680}" type="slidenum">
              <a:rPr lang="es-MX"/>
              <a:pPr>
                <a:defRPr/>
              </a:pPr>
              <a:t>‹Nº›</a:t>
            </a:fld>
            <a:endParaRPr lang="es-MX"/>
          </a:p>
        </p:txBody>
      </p:sp>
    </p:spTree>
    <p:extLst>
      <p:ext uri="{BB962C8B-B14F-4D97-AF65-F5344CB8AC3E}">
        <p14:creationId xmlns:p14="http://schemas.microsoft.com/office/powerpoint/2010/main" val="138825046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543675" y="365125"/>
            <a:ext cx="1971675" cy="5811838"/>
          </a:xfrm>
        </p:spPr>
        <p:txBody>
          <a:bodyPr vert="eaVert"/>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a:xfrm>
            <a:off x="628650" y="365125"/>
            <a:ext cx="5800725"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lvl1pPr fontAlgn="base">
              <a:spcBef>
                <a:spcPct val="0"/>
              </a:spcBef>
              <a:spcAft>
                <a:spcPct val="0"/>
              </a:spcAft>
              <a:defRPr>
                <a:latin typeface="Verdana" panose="020B0604030504040204" pitchFamily="34" charset="0"/>
              </a:defRPr>
            </a:lvl1pPr>
          </a:lstStyle>
          <a:p>
            <a:pPr>
              <a:defRPr/>
            </a:pPr>
            <a:endParaRPr lang="es-MX"/>
          </a:p>
        </p:txBody>
      </p:sp>
      <p:sp>
        <p:nvSpPr>
          <p:cNvPr id="5" name="Marcador de pie de página 4"/>
          <p:cNvSpPr>
            <a:spLocks noGrp="1"/>
          </p:cNvSpPr>
          <p:nvPr>
            <p:ph type="ftr" sz="quarter" idx="11"/>
          </p:nvPr>
        </p:nvSpPr>
        <p:spPr/>
        <p:txBody>
          <a:bodyPr/>
          <a:lstStyle>
            <a:lvl1pPr fontAlgn="base">
              <a:spcBef>
                <a:spcPct val="0"/>
              </a:spcBef>
              <a:spcAft>
                <a:spcPct val="0"/>
              </a:spcAft>
              <a:defRPr>
                <a:latin typeface="Verdana" panose="020B0604030504040204" pitchFamily="34" charset="0"/>
              </a:defRPr>
            </a:lvl1pPr>
          </a:lstStyle>
          <a:p>
            <a:pPr>
              <a:defRPr/>
            </a:pPr>
            <a:endParaRPr lang="es-MX"/>
          </a:p>
        </p:txBody>
      </p:sp>
      <p:sp>
        <p:nvSpPr>
          <p:cNvPr id="6" name="Marcador de número de diapositiva 5"/>
          <p:cNvSpPr>
            <a:spLocks noGrp="1"/>
          </p:cNvSpPr>
          <p:nvPr>
            <p:ph type="sldNum" sz="quarter" idx="12"/>
          </p:nvPr>
        </p:nvSpPr>
        <p:spPr/>
        <p:txBody>
          <a:bodyPr/>
          <a:lstStyle>
            <a:lvl1pPr fontAlgn="base">
              <a:spcBef>
                <a:spcPct val="0"/>
              </a:spcBef>
              <a:spcAft>
                <a:spcPct val="0"/>
              </a:spcAft>
              <a:defRPr>
                <a:latin typeface="Verdana" panose="020B0604030504040204" pitchFamily="34" charset="0"/>
              </a:defRPr>
            </a:lvl1pPr>
          </a:lstStyle>
          <a:p>
            <a:pPr>
              <a:defRPr/>
            </a:pPr>
            <a:fld id="{61E77558-988A-4B1C-85FC-41846C62D03C}" type="slidenum">
              <a:rPr lang="es-MX"/>
              <a:pPr>
                <a:defRPr/>
              </a:pPr>
              <a:t>‹Nº›</a:t>
            </a:fld>
            <a:endParaRPr lang="es-MX"/>
          </a:p>
        </p:txBody>
      </p:sp>
    </p:spTree>
    <p:extLst>
      <p:ext uri="{BB962C8B-B14F-4D97-AF65-F5344CB8AC3E}">
        <p14:creationId xmlns:p14="http://schemas.microsoft.com/office/powerpoint/2010/main" val="318444387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143000" y="1122363"/>
            <a:ext cx="6858000" cy="2387600"/>
          </a:xfrm>
        </p:spPr>
        <p:txBody>
          <a:bodyPr anchor="b"/>
          <a:lstStyle>
            <a:lvl1pPr algn="ctr">
              <a:defRPr sz="4500"/>
            </a:lvl1pPr>
          </a:lstStyle>
          <a:p>
            <a:r>
              <a:rPr lang="es-ES" smtClean="0"/>
              <a:t>Haga clic para modificar el estilo de título del patrón</a:t>
            </a:r>
            <a:endParaRPr lang="es-MX"/>
          </a:p>
        </p:txBody>
      </p:sp>
      <p:sp>
        <p:nvSpPr>
          <p:cNvPr id="3" name="Subtítulo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s-ES" smtClean="0"/>
              <a:t>Haga clic para modificar el estilo de subtítulo del patrón</a:t>
            </a:r>
            <a:endParaRPr lang="es-MX"/>
          </a:p>
        </p:txBody>
      </p:sp>
      <p:sp>
        <p:nvSpPr>
          <p:cNvPr id="4" name="Marcador de fecha 3"/>
          <p:cNvSpPr>
            <a:spLocks noGrp="1"/>
          </p:cNvSpPr>
          <p:nvPr>
            <p:ph type="dt" sz="half" idx="10"/>
          </p:nvPr>
        </p:nvSpPr>
        <p:spPr/>
        <p:txBody>
          <a:bodyPr/>
          <a:lstStyle>
            <a:lvl1pPr eaLnBrk="0" fontAlgn="base" hangingPunct="0">
              <a:spcBef>
                <a:spcPct val="0"/>
              </a:spcBef>
              <a:spcAft>
                <a:spcPct val="0"/>
              </a:spcAft>
              <a:defRPr>
                <a:latin typeface="Verdana" panose="020B0604030504040204" pitchFamily="34" charset="0"/>
              </a:defRPr>
            </a:lvl1pPr>
          </a:lstStyle>
          <a:p>
            <a:pPr>
              <a:defRPr/>
            </a:pPr>
            <a:endParaRPr lang="es-MX"/>
          </a:p>
        </p:txBody>
      </p:sp>
      <p:sp>
        <p:nvSpPr>
          <p:cNvPr id="5" name="Marcador de pie de página 4"/>
          <p:cNvSpPr>
            <a:spLocks noGrp="1"/>
          </p:cNvSpPr>
          <p:nvPr>
            <p:ph type="ftr" sz="quarter" idx="11"/>
          </p:nvPr>
        </p:nvSpPr>
        <p:spPr/>
        <p:txBody>
          <a:bodyPr/>
          <a:lstStyle>
            <a:lvl1pPr eaLnBrk="0" fontAlgn="base" hangingPunct="0">
              <a:spcBef>
                <a:spcPct val="0"/>
              </a:spcBef>
              <a:spcAft>
                <a:spcPct val="0"/>
              </a:spcAft>
              <a:defRPr>
                <a:latin typeface="Verdana" panose="020B0604030504040204" pitchFamily="34" charset="0"/>
              </a:defRPr>
            </a:lvl1pPr>
          </a:lstStyle>
          <a:p>
            <a:pPr>
              <a:defRPr/>
            </a:pPr>
            <a:endParaRPr lang="es-MX"/>
          </a:p>
        </p:txBody>
      </p:sp>
      <p:sp>
        <p:nvSpPr>
          <p:cNvPr id="6" name="Marcador de número de diapositiva 5"/>
          <p:cNvSpPr>
            <a:spLocks noGrp="1"/>
          </p:cNvSpPr>
          <p:nvPr>
            <p:ph type="sldNum" sz="quarter" idx="12"/>
          </p:nvPr>
        </p:nvSpPr>
        <p:spPr/>
        <p:txBody>
          <a:bodyPr/>
          <a:lstStyle>
            <a:lvl1pPr eaLnBrk="0" fontAlgn="base" hangingPunct="0">
              <a:spcBef>
                <a:spcPct val="0"/>
              </a:spcBef>
              <a:spcAft>
                <a:spcPct val="0"/>
              </a:spcAft>
              <a:defRPr>
                <a:latin typeface="Verdana" panose="020B0604030504040204" pitchFamily="34" charset="0"/>
              </a:defRPr>
            </a:lvl1pPr>
          </a:lstStyle>
          <a:p>
            <a:pPr>
              <a:defRPr/>
            </a:pPr>
            <a:fld id="{665437CF-55D5-4672-B90C-7B93E7715409}" type="slidenum">
              <a:rPr lang="es-MX"/>
              <a:pPr>
                <a:defRPr/>
              </a:pPr>
              <a:t>‹Nº›</a:t>
            </a:fld>
            <a:endParaRPr lang="es-MX"/>
          </a:p>
        </p:txBody>
      </p:sp>
    </p:spTree>
    <p:extLst>
      <p:ext uri="{BB962C8B-B14F-4D97-AF65-F5344CB8AC3E}">
        <p14:creationId xmlns:p14="http://schemas.microsoft.com/office/powerpoint/2010/main" val="242532057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lvl1pPr eaLnBrk="0" fontAlgn="base" hangingPunct="0">
              <a:spcBef>
                <a:spcPct val="0"/>
              </a:spcBef>
              <a:spcAft>
                <a:spcPct val="0"/>
              </a:spcAft>
              <a:defRPr>
                <a:latin typeface="Verdana" panose="020B0604030504040204" pitchFamily="34" charset="0"/>
              </a:defRPr>
            </a:lvl1pPr>
          </a:lstStyle>
          <a:p>
            <a:pPr>
              <a:defRPr/>
            </a:pPr>
            <a:endParaRPr lang="es-MX"/>
          </a:p>
        </p:txBody>
      </p:sp>
      <p:sp>
        <p:nvSpPr>
          <p:cNvPr id="5" name="Marcador de pie de página 4"/>
          <p:cNvSpPr>
            <a:spLocks noGrp="1"/>
          </p:cNvSpPr>
          <p:nvPr>
            <p:ph type="ftr" sz="quarter" idx="11"/>
          </p:nvPr>
        </p:nvSpPr>
        <p:spPr/>
        <p:txBody>
          <a:bodyPr/>
          <a:lstStyle>
            <a:lvl1pPr eaLnBrk="0" fontAlgn="base" hangingPunct="0">
              <a:spcBef>
                <a:spcPct val="0"/>
              </a:spcBef>
              <a:spcAft>
                <a:spcPct val="0"/>
              </a:spcAft>
              <a:defRPr>
                <a:latin typeface="Verdana" panose="020B0604030504040204" pitchFamily="34" charset="0"/>
              </a:defRPr>
            </a:lvl1pPr>
          </a:lstStyle>
          <a:p>
            <a:pPr>
              <a:defRPr/>
            </a:pPr>
            <a:endParaRPr lang="es-MX"/>
          </a:p>
        </p:txBody>
      </p:sp>
      <p:sp>
        <p:nvSpPr>
          <p:cNvPr id="6" name="Marcador de número de diapositiva 5"/>
          <p:cNvSpPr>
            <a:spLocks noGrp="1"/>
          </p:cNvSpPr>
          <p:nvPr>
            <p:ph type="sldNum" sz="quarter" idx="12"/>
          </p:nvPr>
        </p:nvSpPr>
        <p:spPr/>
        <p:txBody>
          <a:bodyPr/>
          <a:lstStyle>
            <a:lvl1pPr eaLnBrk="0" fontAlgn="base" hangingPunct="0">
              <a:spcBef>
                <a:spcPct val="0"/>
              </a:spcBef>
              <a:spcAft>
                <a:spcPct val="0"/>
              </a:spcAft>
              <a:defRPr>
                <a:latin typeface="Verdana" panose="020B0604030504040204" pitchFamily="34" charset="0"/>
              </a:defRPr>
            </a:lvl1pPr>
          </a:lstStyle>
          <a:p>
            <a:pPr>
              <a:defRPr/>
            </a:pPr>
            <a:fld id="{96A424D0-8E65-4160-9E40-60933D33B596}" type="slidenum">
              <a:rPr lang="es-MX"/>
              <a:pPr>
                <a:defRPr/>
              </a:pPr>
              <a:t>‹Nº›</a:t>
            </a:fld>
            <a:endParaRPr lang="es-MX"/>
          </a:p>
        </p:txBody>
      </p:sp>
    </p:spTree>
    <p:extLst>
      <p:ext uri="{BB962C8B-B14F-4D97-AF65-F5344CB8AC3E}">
        <p14:creationId xmlns:p14="http://schemas.microsoft.com/office/powerpoint/2010/main" val="155263814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623888" y="1709739"/>
            <a:ext cx="7886700" cy="2852737"/>
          </a:xfrm>
        </p:spPr>
        <p:txBody>
          <a:bodyPr anchor="b"/>
          <a:lstStyle>
            <a:lvl1pPr>
              <a:defRPr sz="4500"/>
            </a:lvl1p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lvl1pPr eaLnBrk="0" fontAlgn="base" hangingPunct="0">
              <a:spcBef>
                <a:spcPct val="0"/>
              </a:spcBef>
              <a:spcAft>
                <a:spcPct val="0"/>
              </a:spcAft>
              <a:defRPr>
                <a:latin typeface="Verdana" panose="020B0604030504040204" pitchFamily="34" charset="0"/>
              </a:defRPr>
            </a:lvl1pPr>
          </a:lstStyle>
          <a:p>
            <a:pPr>
              <a:defRPr/>
            </a:pPr>
            <a:endParaRPr lang="es-MX"/>
          </a:p>
        </p:txBody>
      </p:sp>
      <p:sp>
        <p:nvSpPr>
          <p:cNvPr id="5" name="Marcador de pie de página 4"/>
          <p:cNvSpPr>
            <a:spLocks noGrp="1"/>
          </p:cNvSpPr>
          <p:nvPr>
            <p:ph type="ftr" sz="quarter" idx="11"/>
          </p:nvPr>
        </p:nvSpPr>
        <p:spPr/>
        <p:txBody>
          <a:bodyPr/>
          <a:lstStyle>
            <a:lvl1pPr eaLnBrk="0" fontAlgn="base" hangingPunct="0">
              <a:spcBef>
                <a:spcPct val="0"/>
              </a:spcBef>
              <a:spcAft>
                <a:spcPct val="0"/>
              </a:spcAft>
              <a:defRPr>
                <a:latin typeface="Verdana" panose="020B0604030504040204" pitchFamily="34" charset="0"/>
              </a:defRPr>
            </a:lvl1pPr>
          </a:lstStyle>
          <a:p>
            <a:pPr>
              <a:defRPr/>
            </a:pPr>
            <a:endParaRPr lang="es-MX"/>
          </a:p>
        </p:txBody>
      </p:sp>
      <p:sp>
        <p:nvSpPr>
          <p:cNvPr id="6" name="Marcador de número de diapositiva 5"/>
          <p:cNvSpPr>
            <a:spLocks noGrp="1"/>
          </p:cNvSpPr>
          <p:nvPr>
            <p:ph type="sldNum" sz="quarter" idx="12"/>
          </p:nvPr>
        </p:nvSpPr>
        <p:spPr/>
        <p:txBody>
          <a:bodyPr/>
          <a:lstStyle>
            <a:lvl1pPr eaLnBrk="0" fontAlgn="base" hangingPunct="0">
              <a:spcBef>
                <a:spcPct val="0"/>
              </a:spcBef>
              <a:spcAft>
                <a:spcPct val="0"/>
              </a:spcAft>
              <a:defRPr>
                <a:latin typeface="Verdana" panose="020B0604030504040204" pitchFamily="34" charset="0"/>
              </a:defRPr>
            </a:lvl1pPr>
          </a:lstStyle>
          <a:p>
            <a:pPr>
              <a:defRPr/>
            </a:pPr>
            <a:fld id="{7E567C1F-BF72-484B-9E92-259E60888E30}" type="slidenum">
              <a:rPr lang="es-MX"/>
              <a:pPr>
                <a:defRPr/>
              </a:pPr>
              <a:t>‹Nº›</a:t>
            </a:fld>
            <a:endParaRPr lang="es-MX"/>
          </a:p>
        </p:txBody>
      </p:sp>
    </p:spTree>
    <p:extLst>
      <p:ext uri="{BB962C8B-B14F-4D97-AF65-F5344CB8AC3E}">
        <p14:creationId xmlns:p14="http://schemas.microsoft.com/office/powerpoint/2010/main" val="72071802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sz="half" idx="1"/>
          </p:nvPr>
        </p:nvSpPr>
        <p:spPr>
          <a:xfrm>
            <a:off x="628650" y="1825625"/>
            <a:ext cx="38862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contenido 3"/>
          <p:cNvSpPr>
            <a:spLocks noGrp="1"/>
          </p:cNvSpPr>
          <p:nvPr>
            <p:ph sz="half" idx="2"/>
          </p:nvPr>
        </p:nvSpPr>
        <p:spPr>
          <a:xfrm>
            <a:off x="4629150" y="1825625"/>
            <a:ext cx="38862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fecha 4"/>
          <p:cNvSpPr>
            <a:spLocks noGrp="1"/>
          </p:cNvSpPr>
          <p:nvPr>
            <p:ph type="dt" sz="half" idx="10"/>
          </p:nvPr>
        </p:nvSpPr>
        <p:spPr/>
        <p:txBody>
          <a:bodyPr/>
          <a:lstStyle>
            <a:lvl1pPr eaLnBrk="0" fontAlgn="base" hangingPunct="0">
              <a:spcBef>
                <a:spcPct val="0"/>
              </a:spcBef>
              <a:spcAft>
                <a:spcPct val="0"/>
              </a:spcAft>
              <a:defRPr>
                <a:latin typeface="Verdana" panose="020B0604030504040204" pitchFamily="34" charset="0"/>
              </a:defRPr>
            </a:lvl1pPr>
          </a:lstStyle>
          <a:p>
            <a:pPr>
              <a:defRPr/>
            </a:pPr>
            <a:endParaRPr lang="es-MX"/>
          </a:p>
        </p:txBody>
      </p:sp>
      <p:sp>
        <p:nvSpPr>
          <p:cNvPr id="6" name="Marcador de pie de página 5"/>
          <p:cNvSpPr>
            <a:spLocks noGrp="1"/>
          </p:cNvSpPr>
          <p:nvPr>
            <p:ph type="ftr" sz="quarter" idx="11"/>
          </p:nvPr>
        </p:nvSpPr>
        <p:spPr/>
        <p:txBody>
          <a:bodyPr/>
          <a:lstStyle>
            <a:lvl1pPr eaLnBrk="0" fontAlgn="base" hangingPunct="0">
              <a:spcBef>
                <a:spcPct val="0"/>
              </a:spcBef>
              <a:spcAft>
                <a:spcPct val="0"/>
              </a:spcAft>
              <a:defRPr>
                <a:latin typeface="Verdana" panose="020B0604030504040204" pitchFamily="34" charset="0"/>
              </a:defRPr>
            </a:lvl1pPr>
          </a:lstStyle>
          <a:p>
            <a:pPr>
              <a:defRPr/>
            </a:pPr>
            <a:endParaRPr lang="es-MX"/>
          </a:p>
        </p:txBody>
      </p:sp>
      <p:sp>
        <p:nvSpPr>
          <p:cNvPr id="7" name="Marcador de número de diapositiva 6"/>
          <p:cNvSpPr>
            <a:spLocks noGrp="1"/>
          </p:cNvSpPr>
          <p:nvPr>
            <p:ph type="sldNum" sz="quarter" idx="12"/>
          </p:nvPr>
        </p:nvSpPr>
        <p:spPr/>
        <p:txBody>
          <a:bodyPr/>
          <a:lstStyle>
            <a:lvl1pPr eaLnBrk="0" fontAlgn="base" hangingPunct="0">
              <a:spcBef>
                <a:spcPct val="0"/>
              </a:spcBef>
              <a:spcAft>
                <a:spcPct val="0"/>
              </a:spcAft>
              <a:defRPr>
                <a:latin typeface="Verdana" panose="020B0604030504040204" pitchFamily="34" charset="0"/>
              </a:defRPr>
            </a:lvl1pPr>
          </a:lstStyle>
          <a:p>
            <a:pPr>
              <a:defRPr/>
            </a:pPr>
            <a:fld id="{73C0BBD1-24CE-48CA-A083-6D4BF682C34C}" type="slidenum">
              <a:rPr lang="es-MX"/>
              <a:pPr>
                <a:defRPr/>
              </a:pPr>
              <a:t>‹Nº›</a:t>
            </a:fld>
            <a:endParaRPr lang="es-MX"/>
          </a:p>
        </p:txBody>
      </p:sp>
    </p:spTree>
    <p:extLst>
      <p:ext uri="{BB962C8B-B14F-4D97-AF65-F5344CB8AC3E}">
        <p14:creationId xmlns:p14="http://schemas.microsoft.com/office/powerpoint/2010/main" val="81774957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629841" y="365126"/>
            <a:ext cx="7886700" cy="1325563"/>
          </a:xfrm>
        </p:spPr>
        <p:txBody>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629842" y="2505075"/>
            <a:ext cx="3868340"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texto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4629150" y="2505075"/>
            <a:ext cx="3887391"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Marcador de fecha 6"/>
          <p:cNvSpPr>
            <a:spLocks noGrp="1"/>
          </p:cNvSpPr>
          <p:nvPr>
            <p:ph type="dt" sz="half" idx="10"/>
          </p:nvPr>
        </p:nvSpPr>
        <p:spPr/>
        <p:txBody>
          <a:bodyPr/>
          <a:lstStyle>
            <a:lvl1pPr eaLnBrk="0" fontAlgn="base" hangingPunct="0">
              <a:spcBef>
                <a:spcPct val="0"/>
              </a:spcBef>
              <a:spcAft>
                <a:spcPct val="0"/>
              </a:spcAft>
              <a:defRPr>
                <a:latin typeface="Verdana" panose="020B0604030504040204" pitchFamily="34" charset="0"/>
              </a:defRPr>
            </a:lvl1pPr>
          </a:lstStyle>
          <a:p>
            <a:pPr>
              <a:defRPr/>
            </a:pPr>
            <a:endParaRPr lang="es-MX"/>
          </a:p>
        </p:txBody>
      </p:sp>
      <p:sp>
        <p:nvSpPr>
          <p:cNvPr id="8" name="Marcador de pie de página 7"/>
          <p:cNvSpPr>
            <a:spLocks noGrp="1"/>
          </p:cNvSpPr>
          <p:nvPr>
            <p:ph type="ftr" sz="quarter" idx="11"/>
          </p:nvPr>
        </p:nvSpPr>
        <p:spPr/>
        <p:txBody>
          <a:bodyPr/>
          <a:lstStyle>
            <a:lvl1pPr eaLnBrk="0" fontAlgn="base" hangingPunct="0">
              <a:spcBef>
                <a:spcPct val="0"/>
              </a:spcBef>
              <a:spcAft>
                <a:spcPct val="0"/>
              </a:spcAft>
              <a:defRPr>
                <a:latin typeface="Verdana" panose="020B0604030504040204" pitchFamily="34" charset="0"/>
              </a:defRPr>
            </a:lvl1pPr>
          </a:lstStyle>
          <a:p>
            <a:pPr>
              <a:defRPr/>
            </a:pPr>
            <a:endParaRPr lang="es-MX"/>
          </a:p>
        </p:txBody>
      </p:sp>
      <p:sp>
        <p:nvSpPr>
          <p:cNvPr id="9" name="Marcador de número de diapositiva 8"/>
          <p:cNvSpPr>
            <a:spLocks noGrp="1"/>
          </p:cNvSpPr>
          <p:nvPr>
            <p:ph type="sldNum" sz="quarter" idx="12"/>
          </p:nvPr>
        </p:nvSpPr>
        <p:spPr/>
        <p:txBody>
          <a:bodyPr/>
          <a:lstStyle>
            <a:lvl1pPr eaLnBrk="0" fontAlgn="base" hangingPunct="0">
              <a:spcBef>
                <a:spcPct val="0"/>
              </a:spcBef>
              <a:spcAft>
                <a:spcPct val="0"/>
              </a:spcAft>
              <a:defRPr>
                <a:latin typeface="Verdana" panose="020B0604030504040204" pitchFamily="34" charset="0"/>
              </a:defRPr>
            </a:lvl1pPr>
          </a:lstStyle>
          <a:p>
            <a:pPr>
              <a:defRPr/>
            </a:pPr>
            <a:fld id="{3277AC74-73B9-488C-B446-7DBAF4D30411}" type="slidenum">
              <a:rPr lang="es-MX"/>
              <a:pPr>
                <a:defRPr/>
              </a:pPr>
              <a:t>‹Nº›</a:t>
            </a:fld>
            <a:endParaRPr lang="es-MX"/>
          </a:p>
        </p:txBody>
      </p:sp>
    </p:spTree>
    <p:extLst>
      <p:ext uri="{BB962C8B-B14F-4D97-AF65-F5344CB8AC3E}">
        <p14:creationId xmlns:p14="http://schemas.microsoft.com/office/powerpoint/2010/main" val="230620482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fecha 2"/>
          <p:cNvSpPr>
            <a:spLocks noGrp="1"/>
          </p:cNvSpPr>
          <p:nvPr>
            <p:ph type="dt" sz="half" idx="10"/>
          </p:nvPr>
        </p:nvSpPr>
        <p:spPr/>
        <p:txBody>
          <a:bodyPr/>
          <a:lstStyle>
            <a:lvl1pPr eaLnBrk="0" fontAlgn="base" hangingPunct="0">
              <a:spcBef>
                <a:spcPct val="0"/>
              </a:spcBef>
              <a:spcAft>
                <a:spcPct val="0"/>
              </a:spcAft>
              <a:defRPr>
                <a:latin typeface="Verdana" panose="020B0604030504040204" pitchFamily="34" charset="0"/>
              </a:defRPr>
            </a:lvl1pPr>
          </a:lstStyle>
          <a:p>
            <a:pPr>
              <a:defRPr/>
            </a:pPr>
            <a:endParaRPr lang="es-MX"/>
          </a:p>
        </p:txBody>
      </p:sp>
      <p:sp>
        <p:nvSpPr>
          <p:cNvPr id="4" name="Marcador de pie de página 3"/>
          <p:cNvSpPr>
            <a:spLocks noGrp="1"/>
          </p:cNvSpPr>
          <p:nvPr>
            <p:ph type="ftr" sz="quarter" idx="11"/>
          </p:nvPr>
        </p:nvSpPr>
        <p:spPr/>
        <p:txBody>
          <a:bodyPr/>
          <a:lstStyle>
            <a:lvl1pPr eaLnBrk="0" fontAlgn="base" hangingPunct="0">
              <a:spcBef>
                <a:spcPct val="0"/>
              </a:spcBef>
              <a:spcAft>
                <a:spcPct val="0"/>
              </a:spcAft>
              <a:defRPr>
                <a:latin typeface="Verdana" panose="020B0604030504040204" pitchFamily="34" charset="0"/>
              </a:defRPr>
            </a:lvl1pPr>
          </a:lstStyle>
          <a:p>
            <a:pPr>
              <a:defRPr/>
            </a:pPr>
            <a:endParaRPr lang="es-MX"/>
          </a:p>
        </p:txBody>
      </p:sp>
      <p:sp>
        <p:nvSpPr>
          <p:cNvPr id="5" name="Marcador de número de diapositiva 4"/>
          <p:cNvSpPr>
            <a:spLocks noGrp="1"/>
          </p:cNvSpPr>
          <p:nvPr>
            <p:ph type="sldNum" sz="quarter" idx="12"/>
          </p:nvPr>
        </p:nvSpPr>
        <p:spPr/>
        <p:txBody>
          <a:bodyPr/>
          <a:lstStyle>
            <a:lvl1pPr eaLnBrk="0" fontAlgn="base" hangingPunct="0">
              <a:spcBef>
                <a:spcPct val="0"/>
              </a:spcBef>
              <a:spcAft>
                <a:spcPct val="0"/>
              </a:spcAft>
              <a:defRPr>
                <a:latin typeface="Verdana" panose="020B0604030504040204" pitchFamily="34" charset="0"/>
              </a:defRPr>
            </a:lvl1pPr>
          </a:lstStyle>
          <a:p>
            <a:pPr>
              <a:defRPr/>
            </a:pPr>
            <a:fld id="{2A7DE50C-F39F-4D79-A7DC-8042612A0726}" type="slidenum">
              <a:rPr lang="es-MX"/>
              <a:pPr>
                <a:defRPr/>
              </a:pPr>
              <a:t>‹Nº›</a:t>
            </a:fld>
            <a:endParaRPr lang="es-MX"/>
          </a:p>
        </p:txBody>
      </p:sp>
    </p:spTree>
    <p:extLst>
      <p:ext uri="{BB962C8B-B14F-4D97-AF65-F5344CB8AC3E}">
        <p14:creationId xmlns:p14="http://schemas.microsoft.com/office/powerpoint/2010/main" val="161674343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lvl1pPr eaLnBrk="0" fontAlgn="base" hangingPunct="0">
              <a:spcBef>
                <a:spcPct val="0"/>
              </a:spcBef>
              <a:spcAft>
                <a:spcPct val="0"/>
              </a:spcAft>
              <a:defRPr>
                <a:latin typeface="Verdana" panose="020B0604030504040204" pitchFamily="34" charset="0"/>
              </a:defRPr>
            </a:lvl1pPr>
          </a:lstStyle>
          <a:p>
            <a:pPr>
              <a:defRPr/>
            </a:pPr>
            <a:endParaRPr lang="es-MX"/>
          </a:p>
        </p:txBody>
      </p:sp>
      <p:sp>
        <p:nvSpPr>
          <p:cNvPr id="3" name="Marcador de pie de página 2"/>
          <p:cNvSpPr>
            <a:spLocks noGrp="1"/>
          </p:cNvSpPr>
          <p:nvPr>
            <p:ph type="ftr" sz="quarter" idx="11"/>
          </p:nvPr>
        </p:nvSpPr>
        <p:spPr/>
        <p:txBody>
          <a:bodyPr/>
          <a:lstStyle>
            <a:lvl1pPr eaLnBrk="0" fontAlgn="base" hangingPunct="0">
              <a:spcBef>
                <a:spcPct val="0"/>
              </a:spcBef>
              <a:spcAft>
                <a:spcPct val="0"/>
              </a:spcAft>
              <a:defRPr>
                <a:latin typeface="Verdana" panose="020B0604030504040204" pitchFamily="34" charset="0"/>
              </a:defRPr>
            </a:lvl1pPr>
          </a:lstStyle>
          <a:p>
            <a:pPr>
              <a:defRPr/>
            </a:pPr>
            <a:endParaRPr lang="es-MX"/>
          </a:p>
        </p:txBody>
      </p:sp>
      <p:sp>
        <p:nvSpPr>
          <p:cNvPr id="4" name="Marcador de número de diapositiva 3"/>
          <p:cNvSpPr>
            <a:spLocks noGrp="1"/>
          </p:cNvSpPr>
          <p:nvPr>
            <p:ph type="sldNum" sz="quarter" idx="12"/>
          </p:nvPr>
        </p:nvSpPr>
        <p:spPr/>
        <p:txBody>
          <a:bodyPr/>
          <a:lstStyle>
            <a:lvl1pPr eaLnBrk="0" fontAlgn="base" hangingPunct="0">
              <a:spcBef>
                <a:spcPct val="0"/>
              </a:spcBef>
              <a:spcAft>
                <a:spcPct val="0"/>
              </a:spcAft>
              <a:defRPr>
                <a:latin typeface="Verdana" panose="020B0604030504040204" pitchFamily="34" charset="0"/>
              </a:defRPr>
            </a:lvl1pPr>
          </a:lstStyle>
          <a:p>
            <a:pPr>
              <a:defRPr/>
            </a:pPr>
            <a:fld id="{4B7FA61B-D298-460A-9207-3529EB7427C0}" type="slidenum">
              <a:rPr lang="es-MX"/>
              <a:pPr>
                <a:defRPr/>
              </a:pPr>
              <a:t>‹Nº›</a:t>
            </a:fld>
            <a:endParaRPr lang="es-MX"/>
          </a:p>
        </p:txBody>
      </p:sp>
    </p:spTree>
    <p:extLst>
      <p:ext uri="{BB962C8B-B14F-4D97-AF65-F5344CB8AC3E}">
        <p14:creationId xmlns:p14="http://schemas.microsoft.com/office/powerpoint/2010/main" val="41610426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lvl1pPr>
              <a:defRPr/>
            </a:lvl1pPr>
          </a:lstStyle>
          <a:p>
            <a:pPr>
              <a:defRPr/>
            </a:pPr>
            <a:endParaRPr lang="es-ES"/>
          </a:p>
        </p:txBody>
      </p:sp>
      <p:sp>
        <p:nvSpPr>
          <p:cNvPr id="5" name="Footer Placeholder 4"/>
          <p:cNvSpPr>
            <a:spLocks noGrp="1"/>
          </p:cNvSpPr>
          <p:nvPr>
            <p:ph type="ftr" sz="quarter" idx="11"/>
          </p:nvPr>
        </p:nvSpPr>
        <p:spPr/>
        <p:txBody>
          <a:bodyPr/>
          <a:lstStyle>
            <a:lvl1pPr>
              <a:defRPr/>
            </a:lvl1pPr>
          </a:lstStyle>
          <a:p>
            <a:pPr>
              <a:defRPr/>
            </a:pPr>
            <a:endParaRPr lang="es-ES"/>
          </a:p>
        </p:txBody>
      </p:sp>
      <p:sp>
        <p:nvSpPr>
          <p:cNvPr id="6" name="Slide Number Placeholder 5"/>
          <p:cNvSpPr>
            <a:spLocks noGrp="1"/>
          </p:cNvSpPr>
          <p:nvPr>
            <p:ph type="sldNum" sz="quarter" idx="12"/>
          </p:nvPr>
        </p:nvSpPr>
        <p:spPr/>
        <p:txBody>
          <a:bodyPr/>
          <a:lstStyle>
            <a:lvl1pPr>
              <a:defRPr/>
            </a:lvl1pPr>
          </a:lstStyle>
          <a:p>
            <a:pPr>
              <a:defRPr/>
            </a:pPr>
            <a:fld id="{5CC85C97-2116-4D7C-B267-A92FDFC1CF68}" type="slidenum">
              <a:rPr lang="es-ES" altLang="es-MX"/>
              <a:pPr>
                <a:defRPr/>
              </a:pPr>
              <a:t>‹Nº›</a:t>
            </a:fld>
            <a:endParaRPr lang="es-ES" altLang="es-MX"/>
          </a:p>
        </p:txBody>
      </p:sp>
    </p:spTree>
    <p:extLst>
      <p:ext uri="{BB962C8B-B14F-4D97-AF65-F5344CB8AC3E}">
        <p14:creationId xmlns:p14="http://schemas.microsoft.com/office/powerpoint/2010/main" val="262197759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29841" y="457200"/>
            <a:ext cx="2949178" cy="1600200"/>
          </a:xfrm>
        </p:spPr>
        <p:txBody>
          <a:bodyPr anchor="b"/>
          <a:lstStyle>
            <a:lvl1pPr>
              <a:defRPr sz="2400"/>
            </a:lvl1pPr>
          </a:lstStyle>
          <a:p>
            <a:r>
              <a:rPr lang="es-ES" smtClean="0"/>
              <a:t>Haga clic para modificar el estilo de título del patrón</a:t>
            </a:r>
            <a:endParaRPr lang="es-MX"/>
          </a:p>
        </p:txBody>
      </p:sp>
      <p:sp>
        <p:nvSpPr>
          <p:cNvPr id="3" name="Marcador de contenido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texto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lvl1pPr eaLnBrk="0" fontAlgn="base" hangingPunct="0">
              <a:spcBef>
                <a:spcPct val="0"/>
              </a:spcBef>
              <a:spcAft>
                <a:spcPct val="0"/>
              </a:spcAft>
              <a:defRPr>
                <a:latin typeface="Verdana" panose="020B0604030504040204" pitchFamily="34" charset="0"/>
              </a:defRPr>
            </a:lvl1pPr>
          </a:lstStyle>
          <a:p>
            <a:pPr>
              <a:defRPr/>
            </a:pPr>
            <a:endParaRPr lang="es-MX"/>
          </a:p>
        </p:txBody>
      </p:sp>
      <p:sp>
        <p:nvSpPr>
          <p:cNvPr id="6" name="Marcador de pie de página 5"/>
          <p:cNvSpPr>
            <a:spLocks noGrp="1"/>
          </p:cNvSpPr>
          <p:nvPr>
            <p:ph type="ftr" sz="quarter" idx="11"/>
          </p:nvPr>
        </p:nvSpPr>
        <p:spPr/>
        <p:txBody>
          <a:bodyPr/>
          <a:lstStyle>
            <a:lvl1pPr eaLnBrk="0" fontAlgn="base" hangingPunct="0">
              <a:spcBef>
                <a:spcPct val="0"/>
              </a:spcBef>
              <a:spcAft>
                <a:spcPct val="0"/>
              </a:spcAft>
              <a:defRPr>
                <a:latin typeface="Verdana" panose="020B0604030504040204" pitchFamily="34" charset="0"/>
              </a:defRPr>
            </a:lvl1pPr>
          </a:lstStyle>
          <a:p>
            <a:pPr>
              <a:defRPr/>
            </a:pPr>
            <a:endParaRPr lang="es-MX"/>
          </a:p>
        </p:txBody>
      </p:sp>
      <p:sp>
        <p:nvSpPr>
          <p:cNvPr id="7" name="Marcador de número de diapositiva 6"/>
          <p:cNvSpPr>
            <a:spLocks noGrp="1"/>
          </p:cNvSpPr>
          <p:nvPr>
            <p:ph type="sldNum" sz="quarter" idx="12"/>
          </p:nvPr>
        </p:nvSpPr>
        <p:spPr/>
        <p:txBody>
          <a:bodyPr/>
          <a:lstStyle>
            <a:lvl1pPr eaLnBrk="0" fontAlgn="base" hangingPunct="0">
              <a:spcBef>
                <a:spcPct val="0"/>
              </a:spcBef>
              <a:spcAft>
                <a:spcPct val="0"/>
              </a:spcAft>
              <a:defRPr>
                <a:latin typeface="Verdana" panose="020B0604030504040204" pitchFamily="34" charset="0"/>
              </a:defRPr>
            </a:lvl1pPr>
          </a:lstStyle>
          <a:p>
            <a:pPr>
              <a:defRPr/>
            </a:pPr>
            <a:fld id="{F88EA714-3A29-4A44-93B3-F08188B3B2F2}" type="slidenum">
              <a:rPr lang="es-MX"/>
              <a:pPr>
                <a:defRPr/>
              </a:pPr>
              <a:t>‹Nº›</a:t>
            </a:fld>
            <a:endParaRPr lang="es-MX"/>
          </a:p>
        </p:txBody>
      </p:sp>
    </p:spTree>
    <p:extLst>
      <p:ext uri="{BB962C8B-B14F-4D97-AF65-F5344CB8AC3E}">
        <p14:creationId xmlns:p14="http://schemas.microsoft.com/office/powerpoint/2010/main" val="281394442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29841" y="457200"/>
            <a:ext cx="2949178" cy="1600200"/>
          </a:xfrm>
        </p:spPr>
        <p:txBody>
          <a:bodyPr anchor="b"/>
          <a:lstStyle>
            <a:lvl1pPr>
              <a:defRPr sz="2400"/>
            </a:lvl1pPr>
          </a:lstStyle>
          <a:p>
            <a:r>
              <a:rPr lang="es-ES" smtClean="0"/>
              <a:t>Haga clic para modificar el estilo de título del patrón</a:t>
            </a:r>
            <a:endParaRPr lang="es-MX"/>
          </a:p>
        </p:txBody>
      </p:sp>
      <p:sp>
        <p:nvSpPr>
          <p:cNvPr id="3" name="Marcador de posición de imagen 2"/>
          <p:cNvSpPr>
            <a:spLocks noGrp="1"/>
          </p:cNvSpPr>
          <p:nvPr>
            <p:ph type="pic" idx="1"/>
          </p:nvPr>
        </p:nvSpPr>
        <p:spPr>
          <a:xfrm>
            <a:off x="3887391" y="987426"/>
            <a:ext cx="4629150" cy="4873625"/>
          </a:xfrm>
        </p:spPr>
        <p:txBody>
          <a:bodyPr rtlCol="0">
            <a:normAutofit/>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endParaRPr lang="es-MX" noProof="0"/>
          </a:p>
        </p:txBody>
      </p:sp>
      <p:sp>
        <p:nvSpPr>
          <p:cNvPr id="4" name="Marcador de texto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lvl1pPr eaLnBrk="0" fontAlgn="base" hangingPunct="0">
              <a:spcBef>
                <a:spcPct val="0"/>
              </a:spcBef>
              <a:spcAft>
                <a:spcPct val="0"/>
              </a:spcAft>
              <a:defRPr>
                <a:latin typeface="Verdana" panose="020B0604030504040204" pitchFamily="34" charset="0"/>
              </a:defRPr>
            </a:lvl1pPr>
          </a:lstStyle>
          <a:p>
            <a:pPr>
              <a:defRPr/>
            </a:pPr>
            <a:endParaRPr lang="es-MX"/>
          </a:p>
        </p:txBody>
      </p:sp>
      <p:sp>
        <p:nvSpPr>
          <p:cNvPr id="6" name="Marcador de pie de página 5"/>
          <p:cNvSpPr>
            <a:spLocks noGrp="1"/>
          </p:cNvSpPr>
          <p:nvPr>
            <p:ph type="ftr" sz="quarter" idx="11"/>
          </p:nvPr>
        </p:nvSpPr>
        <p:spPr/>
        <p:txBody>
          <a:bodyPr/>
          <a:lstStyle>
            <a:lvl1pPr eaLnBrk="0" fontAlgn="base" hangingPunct="0">
              <a:spcBef>
                <a:spcPct val="0"/>
              </a:spcBef>
              <a:spcAft>
                <a:spcPct val="0"/>
              </a:spcAft>
              <a:defRPr>
                <a:latin typeface="Verdana" panose="020B0604030504040204" pitchFamily="34" charset="0"/>
              </a:defRPr>
            </a:lvl1pPr>
          </a:lstStyle>
          <a:p>
            <a:pPr>
              <a:defRPr/>
            </a:pPr>
            <a:endParaRPr lang="es-MX"/>
          </a:p>
        </p:txBody>
      </p:sp>
      <p:sp>
        <p:nvSpPr>
          <p:cNvPr id="7" name="Marcador de número de diapositiva 6"/>
          <p:cNvSpPr>
            <a:spLocks noGrp="1"/>
          </p:cNvSpPr>
          <p:nvPr>
            <p:ph type="sldNum" sz="quarter" idx="12"/>
          </p:nvPr>
        </p:nvSpPr>
        <p:spPr/>
        <p:txBody>
          <a:bodyPr/>
          <a:lstStyle>
            <a:lvl1pPr eaLnBrk="0" fontAlgn="base" hangingPunct="0">
              <a:spcBef>
                <a:spcPct val="0"/>
              </a:spcBef>
              <a:spcAft>
                <a:spcPct val="0"/>
              </a:spcAft>
              <a:defRPr>
                <a:latin typeface="Verdana" panose="020B0604030504040204" pitchFamily="34" charset="0"/>
              </a:defRPr>
            </a:lvl1pPr>
          </a:lstStyle>
          <a:p>
            <a:pPr>
              <a:defRPr/>
            </a:pPr>
            <a:fld id="{638581F5-26E8-47A2-837A-848CBAF8BC7C}" type="slidenum">
              <a:rPr lang="es-MX"/>
              <a:pPr>
                <a:defRPr/>
              </a:pPr>
              <a:t>‹Nº›</a:t>
            </a:fld>
            <a:endParaRPr lang="es-MX"/>
          </a:p>
        </p:txBody>
      </p:sp>
    </p:spTree>
    <p:extLst>
      <p:ext uri="{BB962C8B-B14F-4D97-AF65-F5344CB8AC3E}">
        <p14:creationId xmlns:p14="http://schemas.microsoft.com/office/powerpoint/2010/main" val="293469572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lvl1pPr eaLnBrk="0" fontAlgn="base" hangingPunct="0">
              <a:spcBef>
                <a:spcPct val="0"/>
              </a:spcBef>
              <a:spcAft>
                <a:spcPct val="0"/>
              </a:spcAft>
              <a:defRPr>
                <a:latin typeface="Verdana" panose="020B0604030504040204" pitchFamily="34" charset="0"/>
              </a:defRPr>
            </a:lvl1pPr>
          </a:lstStyle>
          <a:p>
            <a:pPr>
              <a:defRPr/>
            </a:pPr>
            <a:endParaRPr lang="es-MX"/>
          </a:p>
        </p:txBody>
      </p:sp>
      <p:sp>
        <p:nvSpPr>
          <p:cNvPr id="5" name="Marcador de pie de página 4"/>
          <p:cNvSpPr>
            <a:spLocks noGrp="1"/>
          </p:cNvSpPr>
          <p:nvPr>
            <p:ph type="ftr" sz="quarter" idx="11"/>
          </p:nvPr>
        </p:nvSpPr>
        <p:spPr/>
        <p:txBody>
          <a:bodyPr/>
          <a:lstStyle>
            <a:lvl1pPr eaLnBrk="0" fontAlgn="base" hangingPunct="0">
              <a:spcBef>
                <a:spcPct val="0"/>
              </a:spcBef>
              <a:spcAft>
                <a:spcPct val="0"/>
              </a:spcAft>
              <a:defRPr>
                <a:latin typeface="Verdana" panose="020B0604030504040204" pitchFamily="34" charset="0"/>
              </a:defRPr>
            </a:lvl1pPr>
          </a:lstStyle>
          <a:p>
            <a:pPr>
              <a:defRPr/>
            </a:pPr>
            <a:endParaRPr lang="es-MX"/>
          </a:p>
        </p:txBody>
      </p:sp>
      <p:sp>
        <p:nvSpPr>
          <p:cNvPr id="6" name="Marcador de número de diapositiva 5"/>
          <p:cNvSpPr>
            <a:spLocks noGrp="1"/>
          </p:cNvSpPr>
          <p:nvPr>
            <p:ph type="sldNum" sz="quarter" idx="12"/>
          </p:nvPr>
        </p:nvSpPr>
        <p:spPr/>
        <p:txBody>
          <a:bodyPr/>
          <a:lstStyle>
            <a:lvl1pPr eaLnBrk="0" fontAlgn="base" hangingPunct="0">
              <a:spcBef>
                <a:spcPct val="0"/>
              </a:spcBef>
              <a:spcAft>
                <a:spcPct val="0"/>
              </a:spcAft>
              <a:defRPr>
                <a:latin typeface="Verdana" panose="020B0604030504040204" pitchFamily="34" charset="0"/>
              </a:defRPr>
            </a:lvl1pPr>
          </a:lstStyle>
          <a:p>
            <a:pPr>
              <a:defRPr/>
            </a:pPr>
            <a:fld id="{7044FE2A-163B-44AB-A666-A5457D8AB7BD}" type="slidenum">
              <a:rPr lang="es-MX"/>
              <a:pPr>
                <a:defRPr/>
              </a:pPr>
              <a:t>‹Nº›</a:t>
            </a:fld>
            <a:endParaRPr lang="es-MX"/>
          </a:p>
        </p:txBody>
      </p:sp>
    </p:spTree>
    <p:extLst>
      <p:ext uri="{BB962C8B-B14F-4D97-AF65-F5344CB8AC3E}">
        <p14:creationId xmlns:p14="http://schemas.microsoft.com/office/powerpoint/2010/main" val="6582680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543675" y="365125"/>
            <a:ext cx="1971675" cy="5811838"/>
          </a:xfrm>
        </p:spPr>
        <p:txBody>
          <a:bodyPr vert="eaVert"/>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a:xfrm>
            <a:off x="628650" y="365125"/>
            <a:ext cx="5800725"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lvl1pPr eaLnBrk="0" fontAlgn="base" hangingPunct="0">
              <a:spcBef>
                <a:spcPct val="0"/>
              </a:spcBef>
              <a:spcAft>
                <a:spcPct val="0"/>
              </a:spcAft>
              <a:defRPr>
                <a:latin typeface="Verdana" panose="020B0604030504040204" pitchFamily="34" charset="0"/>
              </a:defRPr>
            </a:lvl1pPr>
          </a:lstStyle>
          <a:p>
            <a:pPr>
              <a:defRPr/>
            </a:pPr>
            <a:endParaRPr lang="es-MX"/>
          </a:p>
        </p:txBody>
      </p:sp>
      <p:sp>
        <p:nvSpPr>
          <p:cNvPr id="5" name="Marcador de pie de página 4"/>
          <p:cNvSpPr>
            <a:spLocks noGrp="1"/>
          </p:cNvSpPr>
          <p:nvPr>
            <p:ph type="ftr" sz="quarter" idx="11"/>
          </p:nvPr>
        </p:nvSpPr>
        <p:spPr/>
        <p:txBody>
          <a:bodyPr/>
          <a:lstStyle>
            <a:lvl1pPr eaLnBrk="0" fontAlgn="base" hangingPunct="0">
              <a:spcBef>
                <a:spcPct val="0"/>
              </a:spcBef>
              <a:spcAft>
                <a:spcPct val="0"/>
              </a:spcAft>
              <a:defRPr>
                <a:latin typeface="Verdana" panose="020B0604030504040204" pitchFamily="34" charset="0"/>
              </a:defRPr>
            </a:lvl1pPr>
          </a:lstStyle>
          <a:p>
            <a:pPr>
              <a:defRPr/>
            </a:pPr>
            <a:endParaRPr lang="es-MX"/>
          </a:p>
        </p:txBody>
      </p:sp>
      <p:sp>
        <p:nvSpPr>
          <p:cNvPr id="6" name="Marcador de número de diapositiva 5"/>
          <p:cNvSpPr>
            <a:spLocks noGrp="1"/>
          </p:cNvSpPr>
          <p:nvPr>
            <p:ph type="sldNum" sz="quarter" idx="12"/>
          </p:nvPr>
        </p:nvSpPr>
        <p:spPr/>
        <p:txBody>
          <a:bodyPr/>
          <a:lstStyle>
            <a:lvl1pPr eaLnBrk="0" fontAlgn="base" hangingPunct="0">
              <a:spcBef>
                <a:spcPct val="0"/>
              </a:spcBef>
              <a:spcAft>
                <a:spcPct val="0"/>
              </a:spcAft>
              <a:defRPr>
                <a:latin typeface="Verdana" panose="020B0604030504040204" pitchFamily="34" charset="0"/>
              </a:defRPr>
            </a:lvl1pPr>
          </a:lstStyle>
          <a:p>
            <a:pPr>
              <a:defRPr/>
            </a:pPr>
            <a:fld id="{B6686EC6-D33B-47DA-AD0C-C29F6193CFCD}" type="slidenum">
              <a:rPr lang="es-MX"/>
              <a:pPr>
                <a:defRPr/>
              </a:pPr>
              <a:t>‹Nº›</a:t>
            </a:fld>
            <a:endParaRPr lang="es-MX"/>
          </a:p>
        </p:txBody>
      </p:sp>
    </p:spTree>
    <p:extLst>
      <p:ext uri="{BB962C8B-B14F-4D97-AF65-F5344CB8AC3E}">
        <p14:creationId xmlns:p14="http://schemas.microsoft.com/office/powerpoint/2010/main" val="1556927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3"/>
          <p:cNvSpPr>
            <a:spLocks noGrp="1"/>
          </p:cNvSpPr>
          <p:nvPr>
            <p:ph type="dt" sz="half" idx="10"/>
          </p:nvPr>
        </p:nvSpPr>
        <p:spPr/>
        <p:txBody>
          <a:bodyPr/>
          <a:lstStyle>
            <a:lvl1pPr>
              <a:defRPr/>
            </a:lvl1pPr>
          </a:lstStyle>
          <a:p>
            <a:pPr>
              <a:defRPr/>
            </a:pPr>
            <a:endParaRPr lang="es-ES"/>
          </a:p>
        </p:txBody>
      </p:sp>
      <p:sp>
        <p:nvSpPr>
          <p:cNvPr id="6" name="Footer Placeholder 4"/>
          <p:cNvSpPr>
            <a:spLocks noGrp="1"/>
          </p:cNvSpPr>
          <p:nvPr>
            <p:ph type="ftr" sz="quarter" idx="11"/>
          </p:nvPr>
        </p:nvSpPr>
        <p:spPr/>
        <p:txBody>
          <a:bodyPr/>
          <a:lstStyle>
            <a:lvl1pPr>
              <a:defRPr/>
            </a:lvl1pPr>
          </a:lstStyle>
          <a:p>
            <a:pPr>
              <a:defRPr/>
            </a:pPr>
            <a:endParaRPr lang="es-ES"/>
          </a:p>
        </p:txBody>
      </p:sp>
      <p:sp>
        <p:nvSpPr>
          <p:cNvPr id="7" name="Slide Number Placeholder 5"/>
          <p:cNvSpPr>
            <a:spLocks noGrp="1"/>
          </p:cNvSpPr>
          <p:nvPr>
            <p:ph type="sldNum" sz="quarter" idx="12"/>
          </p:nvPr>
        </p:nvSpPr>
        <p:spPr/>
        <p:txBody>
          <a:bodyPr/>
          <a:lstStyle>
            <a:lvl1pPr>
              <a:defRPr/>
            </a:lvl1pPr>
          </a:lstStyle>
          <a:p>
            <a:pPr>
              <a:defRPr/>
            </a:pPr>
            <a:fld id="{A75B5599-66F6-4507-9972-C16012F35388}" type="slidenum">
              <a:rPr lang="es-ES" altLang="es-MX"/>
              <a:pPr>
                <a:defRPr/>
              </a:pPr>
              <a:t>‹Nº›</a:t>
            </a:fld>
            <a:endParaRPr lang="es-ES" altLang="es-MX"/>
          </a:p>
        </p:txBody>
      </p:sp>
    </p:spTree>
    <p:extLst>
      <p:ext uri="{BB962C8B-B14F-4D97-AF65-F5344CB8AC3E}">
        <p14:creationId xmlns:p14="http://schemas.microsoft.com/office/powerpoint/2010/main" val="39781421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29842" y="2505075"/>
            <a:ext cx="3868340"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29150" y="2505075"/>
            <a:ext cx="3887391"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3"/>
          <p:cNvSpPr>
            <a:spLocks noGrp="1"/>
          </p:cNvSpPr>
          <p:nvPr>
            <p:ph type="dt" sz="half" idx="10"/>
          </p:nvPr>
        </p:nvSpPr>
        <p:spPr/>
        <p:txBody>
          <a:bodyPr/>
          <a:lstStyle>
            <a:lvl1pPr>
              <a:defRPr/>
            </a:lvl1pPr>
          </a:lstStyle>
          <a:p>
            <a:pPr>
              <a:defRPr/>
            </a:pPr>
            <a:endParaRPr lang="es-ES"/>
          </a:p>
        </p:txBody>
      </p:sp>
      <p:sp>
        <p:nvSpPr>
          <p:cNvPr id="8" name="Footer Placeholder 4"/>
          <p:cNvSpPr>
            <a:spLocks noGrp="1"/>
          </p:cNvSpPr>
          <p:nvPr>
            <p:ph type="ftr" sz="quarter" idx="11"/>
          </p:nvPr>
        </p:nvSpPr>
        <p:spPr/>
        <p:txBody>
          <a:bodyPr/>
          <a:lstStyle>
            <a:lvl1pPr>
              <a:defRPr/>
            </a:lvl1pPr>
          </a:lstStyle>
          <a:p>
            <a:pPr>
              <a:defRPr/>
            </a:pPr>
            <a:endParaRPr lang="es-ES"/>
          </a:p>
        </p:txBody>
      </p:sp>
      <p:sp>
        <p:nvSpPr>
          <p:cNvPr id="9" name="Slide Number Placeholder 5"/>
          <p:cNvSpPr>
            <a:spLocks noGrp="1"/>
          </p:cNvSpPr>
          <p:nvPr>
            <p:ph type="sldNum" sz="quarter" idx="12"/>
          </p:nvPr>
        </p:nvSpPr>
        <p:spPr/>
        <p:txBody>
          <a:bodyPr/>
          <a:lstStyle>
            <a:lvl1pPr>
              <a:defRPr/>
            </a:lvl1pPr>
          </a:lstStyle>
          <a:p>
            <a:pPr>
              <a:defRPr/>
            </a:pPr>
            <a:fld id="{EE2629C0-CF7A-4A1B-9856-F2269AEE9651}" type="slidenum">
              <a:rPr lang="es-ES" altLang="es-MX"/>
              <a:pPr>
                <a:defRPr/>
              </a:pPr>
              <a:t>‹Nº›</a:t>
            </a:fld>
            <a:endParaRPr lang="es-ES" altLang="es-MX"/>
          </a:p>
        </p:txBody>
      </p:sp>
    </p:spTree>
    <p:extLst>
      <p:ext uri="{BB962C8B-B14F-4D97-AF65-F5344CB8AC3E}">
        <p14:creationId xmlns:p14="http://schemas.microsoft.com/office/powerpoint/2010/main" val="29929314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3"/>
          <p:cNvSpPr>
            <a:spLocks noGrp="1"/>
          </p:cNvSpPr>
          <p:nvPr>
            <p:ph type="dt" sz="half" idx="10"/>
          </p:nvPr>
        </p:nvSpPr>
        <p:spPr/>
        <p:txBody>
          <a:bodyPr/>
          <a:lstStyle>
            <a:lvl1pPr>
              <a:defRPr/>
            </a:lvl1pPr>
          </a:lstStyle>
          <a:p>
            <a:pPr>
              <a:defRPr/>
            </a:pPr>
            <a:endParaRPr lang="es-ES"/>
          </a:p>
        </p:txBody>
      </p:sp>
      <p:sp>
        <p:nvSpPr>
          <p:cNvPr id="4" name="Footer Placeholder 4"/>
          <p:cNvSpPr>
            <a:spLocks noGrp="1"/>
          </p:cNvSpPr>
          <p:nvPr>
            <p:ph type="ftr" sz="quarter" idx="11"/>
          </p:nvPr>
        </p:nvSpPr>
        <p:spPr/>
        <p:txBody>
          <a:bodyPr/>
          <a:lstStyle>
            <a:lvl1pPr>
              <a:defRPr/>
            </a:lvl1pPr>
          </a:lstStyle>
          <a:p>
            <a:pPr>
              <a:defRPr/>
            </a:pPr>
            <a:endParaRPr lang="es-ES"/>
          </a:p>
        </p:txBody>
      </p:sp>
      <p:sp>
        <p:nvSpPr>
          <p:cNvPr id="5" name="Slide Number Placeholder 5"/>
          <p:cNvSpPr>
            <a:spLocks noGrp="1"/>
          </p:cNvSpPr>
          <p:nvPr>
            <p:ph type="sldNum" sz="quarter" idx="12"/>
          </p:nvPr>
        </p:nvSpPr>
        <p:spPr/>
        <p:txBody>
          <a:bodyPr/>
          <a:lstStyle>
            <a:lvl1pPr>
              <a:defRPr/>
            </a:lvl1pPr>
          </a:lstStyle>
          <a:p>
            <a:pPr>
              <a:defRPr/>
            </a:pPr>
            <a:fld id="{C9E0FF60-4A1C-4914-8431-A1837F830614}" type="slidenum">
              <a:rPr lang="es-ES" altLang="es-MX"/>
              <a:pPr>
                <a:defRPr/>
              </a:pPr>
              <a:t>‹Nº›</a:t>
            </a:fld>
            <a:endParaRPr lang="es-ES" altLang="es-MX"/>
          </a:p>
        </p:txBody>
      </p:sp>
    </p:spTree>
    <p:extLst>
      <p:ext uri="{BB962C8B-B14F-4D97-AF65-F5344CB8AC3E}">
        <p14:creationId xmlns:p14="http://schemas.microsoft.com/office/powerpoint/2010/main" val="42948894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s-ES"/>
          </a:p>
        </p:txBody>
      </p:sp>
      <p:sp>
        <p:nvSpPr>
          <p:cNvPr id="3" name="Footer Placeholder 4"/>
          <p:cNvSpPr>
            <a:spLocks noGrp="1"/>
          </p:cNvSpPr>
          <p:nvPr>
            <p:ph type="ftr" sz="quarter" idx="11"/>
          </p:nvPr>
        </p:nvSpPr>
        <p:spPr/>
        <p:txBody>
          <a:bodyPr/>
          <a:lstStyle>
            <a:lvl1pPr>
              <a:defRPr/>
            </a:lvl1pPr>
          </a:lstStyle>
          <a:p>
            <a:pPr>
              <a:defRPr/>
            </a:pPr>
            <a:endParaRPr lang="es-ES"/>
          </a:p>
        </p:txBody>
      </p:sp>
      <p:sp>
        <p:nvSpPr>
          <p:cNvPr id="4" name="Slide Number Placeholder 5"/>
          <p:cNvSpPr>
            <a:spLocks noGrp="1"/>
          </p:cNvSpPr>
          <p:nvPr>
            <p:ph type="sldNum" sz="quarter" idx="12"/>
          </p:nvPr>
        </p:nvSpPr>
        <p:spPr/>
        <p:txBody>
          <a:bodyPr/>
          <a:lstStyle>
            <a:lvl1pPr>
              <a:defRPr/>
            </a:lvl1pPr>
          </a:lstStyle>
          <a:p>
            <a:pPr>
              <a:defRPr/>
            </a:pPr>
            <a:fld id="{B0213DD5-8CE8-43DA-904A-FB0CDB9D29F3}" type="slidenum">
              <a:rPr lang="es-ES" altLang="es-MX"/>
              <a:pPr>
                <a:defRPr/>
              </a:pPr>
              <a:t>‹Nº›</a:t>
            </a:fld>
            <a:endParaRPr lang="es-ES" altLang="es-MX"/>
          </a:p>
        </p:txBody>
      </p:sp>
    </p:spTree>
    <p:extLst>
      <p:ext uri="{BB962C8B-B14F-4D97-AF65-F5344CB8AC3E}">
        <p14:creationId xmlns:p14="http://schemas.microsoft.com/office/powerpoint/2010/main" val="20326272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3"/>
          <p:cNvSpPr>
            <a:spLocks noGrp="1"/>
          </p:cNvSpPr>
          <p:nvPr>
            <p:ph type="dt" sz="half" idx="10"/>
          </p:nvPr>
        </p:nvSpPr>
        <p:spPr/>
        <p:txBody>
          <a:bodyPr/>
          <a:lstStyle>
            <a:lvl1pPr>
              <a:defRPr/>
            </a:lvl1pPr>
          </a:lstStyle>
          <a:p>
            <a:pPr>
              <a:defRPr/>
            </a:pPr>
            <a:endParaRPr lang="es-ES"/>
          </a:p>
        </p:txBody>
      </p:sp>
      <p:sp>
        <p:nvSpPr>
          <p:cNvPr id="6" name="Footer Placeholder 4"/>
          <p:cNvSpPr>
            <a:spLocks noGrp="1"/>
          </p:cNvSpPr>
          <p:nvPr>
            <p:ph type="ftr" sz="quarter" idx="11"/>
          </p:nvPr>
        </p:nvSpPr>
        <p:spPr/>
        <p:txBody>
          <a:bodyPr/>
          <a:lstStyle>
            <a:lvl1pPr>
              <a:defRPr/>
            </a:lvl1pPr>
          </a:lstStyle>
          <a:p>
            <a:pPr>
              <a:defRPr/>
            </a:pPr>
            <a:endParaRPr lang="es-ES"/>
          </a:p>
        </p:txBody>
      </p:sp>
      <p:sp>
        <p:nvSpPr>
          <p:cNvPr id="7" name="Slide Number Placeholder 5"/>
          <p:cNvSpPr>
            <a:spLocks noGrp="1"/>
          </p:cNvSpPr>
          <p:nvPr>
            <p:ph type="sldNum" sz="quarter" idx="12"/>
          </p:nvPr>
        </p:nvSpPr>
        <p:spPr/>
        <p:txBody>
          <a:bodyPr/>
          <a:lstStyle>
            <a:lvl1pPr>
              <a:defRPr/>
            </a:lvl1pPr>
          </a:lstStyle>
          <a:p>
            <a:pPr>
              <a:defRPr/>
            </a:pPr>
            <a:fld id="{67A56949-B5DC-45B3-AFE0-3E24BA98BEBC}" type="slidenum">
              <a:rPr lang="es-ES" altLang="es-MX"/>
              <a:pPr>
                <a:defRPr/>
              </a:pPr>
              <a:t>‹Nº›</a:t>
            </a:fld>
            <a:endParaRPr lang="es-ES" altLang="es-MX"/>
          </a:p>
        </p:txBody>
      </p:sp>
    </p:spTree>
    <p:extLst>
      <p:ext uri="{BB962C8B-B14F-4D97-AF65-F5344CB8AC3E}">
        <p14:creationId xmlns:p14="http://schemas.microsoft.com/office/powerpoint/2010/main" val="9780029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3887391" y="987426"/>
            <a:ext cx="462915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s-ES" noProof="0" smtClean="0"/>
              <a:t>Haga clic en el icono para agregar una imagen</a:t>
            </a:r>
            <a:endParaRPr lang="en-US" noProof="0"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3"/>
          <p:cNvSpPr>
            <a:spLocks noGrp="1"/>
          </p:cNvSpPr>
          <p:nvPr>
            <p:ph type="dt" sz="half" idx="10"/>
          </p:nvPr>
        </p:nvSpPr>
        <p:spPr/>
        <p:txBody>
          <a:bodyPr/>
          <a:lstStyle>
            <a:lvl1pPr>
              <a:defRPr/>
            </a:lvl1pPr>
          </a:lstStyle>
          <a:p>
            <a:pPr>
              <a:defRPr/>
            </a:pPr>
            <a:endParaRPr lang="es-ES"/>
          </a:p>
        </p:txBody>
      </p:sp>
      <p:sp>
        <p:nvSpPr>
          <p:cNvPr id="6" name="Footer Placeholder 4"/>
          <p:cNvSpPr>
            <a:spLocks noGrp="1"/>
          </p:cNvSpPr>
          <p:nvPr>
            <p:ph type="ftr" sz="quarter" idx="11"/>
          </p:nvPr>
        </p:nvSpPr>
        <p:spPr/>
        <p:txBody>
          <a:bodyPr/>
          <a:lstStyle>
            <a:lvl1pPr>
              <a:defRPr/>
            </a:lvl1pPr>
          </a:lstStyle>
          <a:p>
            <a:pPr>
              <a:defRPr/>
            </a:pPr>
            <a:endParaRPr lang="es-ES"/>
          </a:p>
        </p:txBody>
      </p:sp>
      <p:sp>
        <p:nvSpPr>
          <p:cNvPr id="7" name="Slide Number Placeholder 5"/>
          <p:cNvSpPr>
            <a:spLocks noGrp="1"/>
          </p:cNvSpPr>
          <p:nvPr>
            <p:ph type="sldNum" sz="quarter" idx="12"/>
          </p:nvPr>
        </p:nvSpPr>
        <p:spPr/>
        <p:txBody>
          <a:bodyPr/>
          <a:lstStyle>
            <a:lvl1pPr>
              <a:defRPr/>
            </a:lvl1pPr>
          </a:lstStyle>
          <a:p>
            <a:pPr>
              <a:defRPr/>
            </a:pPr>
            <a:fld id="{58F5A71C-012F-40A5-AD5E-3240DB1BA590}" type="slidenum">
              <a:rPr lang="es-ES" altLang="es-MX"/>
              <a:pPr>
                <a:defRPr/>
              </a:pPr>
              <a:t>‹Nº›</a:t>
            </a:fld>
            <a:endParaRPr lang="es-ES" altLang="es-MX"/>
          </a:p>
        </p:txBody>
      </p:sp>
    </p:spTree>
    <p:extLst>
      <p:ext uri="{BB962C8B-B14F-4D97-AF65-F5344CB8AC3E}">
        <p14:creationId xmlns:p14="http://schemas.microsoft.com/office/powerpoint/2010/main" val="6018733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28650" y="365125"/>
            <a:ext cx="78867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s-ES" altLang="es-MX" smtClean="0"/>
              <a:t>Haga clic para modificar el estilo de título del patrón</a:t>
            </a:r>
            <a:endParaRPr lang="en-US" altLang="es-MX" smtClean="0"/>
          </a:p>
        </p:txBody>
      </p:sp>
      <p:sp>
        <p:nvSpPr>
          <p:cNvPr id="1027" name="Text Placeholder 2"/>
          <p:cNvSpPr>
            <a:spLocks noGrp="1"/>
          </p:cNvSpPr>
          <p:nvPr>
            <p:ph type="body" idx="1"/>
          </p:nvPr>
        </p:nvSpPr>
        <p:spPr bwMode="auto">
          <a:xfrm>
            <a:off x="628650" y="1825625"/>
            <a:ext cx="78867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altLang="es-MX" smtClean="0"/>
              <a:t>Haga clic para modificar el estilo de texto del patrón</a:t>
            </a:r>
          </a:p>
          <a:p>
            <a:pPr lvl="1"/>
            <a:r>
              <a:rPr lang="es-ES" altLang="es-MX" smtClean="0"/>
              <a:t>Segundo nivel</a:t>
            </a:r>
          </a:p>
          <a:p>
            <a:pPr lvl="2"/>
            <a:r>
              <a:rPr lang="es-ES" altLang="es-MX" smtClean="0"/>
              <a:t>Tercer nivel</a:t>
            </a:r>
          </a:p>
          <a:p>
            <a:pPr lvl="3"/>
            <a:r>
              <a:rPr lang="es-ES" altLang="es-MX" smtClean="0"/>
              <a:t>Cuarto nivel</a:t>
            </a:r>
          </a:p>
          <a:p>
            <a:pPr lvl="4"/>
            <a:r>
              <a:rPr lang="es-ES" altLang="es-MX" smtClean="0"/>
              <a:t>Quinto nivel</a:t>
            </a:r>
            <a:endParaRPr lang="en-US" altLang="es-MX" smtClean="0"/>
          </a:p>
        </p:txBody>
      </p:sp>
      <p:sp>
        <p:nvSpPr>
          <p:cNvPr id="4" name="Date Placeholder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eaLnBrk="1" hangingPunct="1">
              <a:defRPr sz="1200">
                <a:solidFill>
                  <a:schemeClr val="tx1">
                    <a:tint val="75000"/>
                  </a:schemeClr>
                </a:solidFill>
              </a:defRPr>
            </a:lvl1pPr>
          </a:lstStyle>
          <a:p>
            <a:pPr>
              <a:defRPr/>
            </a:pPr>
            <a:endParaRPr lang="es-ES"/>
          </a:p>
        </p:txBody>
      </p:sp>
      <p:sp>
        <p:nvSpPr>
          <p:cNvPr id="5" name="Footer Placeholder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eaLnBrk="1" hangingPunct="1">
              <a:defRPr sz="1200">
                <a:solidFill>
                  <a:schemeClr val="tx1">
                    <a:tint val="75000"/>
                  </a:schemeClr>
                </a:solidFill>
              </a:defRPr>
            </a:lvl1pPr>
          </a:lstStyle>
          <a:p>
            <a:pPr>
              <a:defRPr/>
            </a:pPr>
            <a:endParaRPr lang="es-ES"/>
          </a:p>
        </p:txBody>
      </p:sp>
      <p:sp>
        <p:nvSpPr>
          <p:cNvPr id="6" name="Slide Number Placeholder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eaLnBrk="1" hangingPunct="1">
              <a:defRPr sz="1200">
                <a:solidFill>
                  <a:schemeClr val="tx1">
                    <a:tint val="75000"/>
                  </a:schemeClr>
                </a:solidFill>
              </a:defRPr>
            </a:lvl1pPr>
          </a:lstStyle>
          <a:p>
            <a:pPr>
              <a:defRPr/>
            </a:pPr>
            <a:fld id="{6FE880FB-E30E-4BEB-A977-80BF9FD1628F}" type="slidenum">
              <a:rPr lang="es-ES" altLang="es-MX"/>
              <a:pPr>
                <a:defRPr/>
              </a:pPr>
              <a:t>‹Nº›</a:t>
            </a:fld>
            <a:endParaRPr lang="es-ES" altLang="es-MX"/>
          </a:p>
        </p:txBody>
      </p:sp>
    </p:spTree>
  </p:cSld>
  <p:clrMap bg1="lt1" tx1="dk1" bg2="lt2" tx2="dk2" accent1="accent1" accent2="accent2" accent3="accent3" accent4="accent4" accent5="accent5" accent6="accent6" hlink="hlink" folHlink="folHlink"/>
  <p:sldLayoutIdLst>
    <p:sldLayoutId id="2147484029" r:id="rId1"/>
    <p:sldLayoutId id="2147484030" r:id="rId2"/>
    <p:sldLayoutId id="2147484031" r:id="rId3"/>
    <p:sldLayoutId id="2147484032" r:id="rId4"/>
    <p:sldLayoutId id="2147484033" r:id="rId5"/>
    <p:sldLayoutId id="2147484034" r:id="rId6"/>
    <p:sldLayoutId id="2147484035" r:id="rId7"/>
    <p:sldLayoutId id="2147484036" r:id="rId8"/>
    <p:sldLayoutId id="2147484037" r:id="rId9"/>
    <p:sldLayoutId id="2147484038" r:id="rId10"/>
    <p:sldLayoutId id="2147484039" r:id="rId11"/>
  </p:sldLayoutIdLst>
  <p:hf hdr="0" ftr="0" dt="0"/>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Marcador de título 1"/>
          <p:cNvSpPr>
            <a:spLocks noGrp="1"/>
          </p:cNvSpPr>
          <p:nvPr>
            <p:ph type="title"/>
          </p:nvPr>
        </p:nvSpPr>
        <p:spPr bwMode="auto">
          <a:xfrm>
            <a:off x="628650" y="365125"/>
            <a:ext cx="78867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s-ES" altLang="es-MX" smtClean="0"/>
              <a:t>Haga clic para modificar el estilo de título del patrón</a:t>
            </a:r>
            <a:endParaRPr lang="es-MX" altLang="es-MX" smtClean="0"/>
          </a:p>
        </p:txBody>
      </p:sp>
      <p:sp>
        <p:nvSpPr>
          <p:cNvPr id="2051" name="Marcador de texto 2"/>
          <p:cNvSpPr>
            <a:spLocks noGrp="1"/>
          </p:cNvSpPr>
          <p:nvPr>
            <p:ph type="body" idx="1"/>
          </p:nvPr>
        </p:nvSpPr>
        <p:spPr bwMode="auto">
          <a:xfrm>
            <a:off x="628650" y="1825625"/>
            <a:ext cx="78867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altLang="es-MX" smtClean="0"/>
              <a:t>Haga clic para modificar el estilo de texto del patrón</a:t>
            </a:r>
          </a:p>
          <a:p>
            <a:pPr lvl="1"/>
            <a:r>
              <a:rPr lang="es-ES" altLang="es-MX" smtClean="0"/>
              <a:t>Segundo nivel</a:t>
            </a:r>
          </a:p>
          <a:p>
            <a:pPr lvl="2"/>
            <a:r>
              <a:rPr lang="es-ES" altLang="es-MX" smtClean="0"/>
              <a:t>Tercer nivel</a:t>
            </a:r>
          </a:p>
          <a:p>
            <a:pPr lvl="3"/>
            <a:r>
              <a:rPr lang="es-ES" altLang="es-MX" smtClean="0"/>
              <a:t>Cuarto nivel</a:t>
            </a:r>
          </a:p>
          <a:p>
            <a:pPr lvl="4"/>
            <a:r>
              <a:rPr lang="es-ES" altLang="es-MX" smtClean="0"/>
              <a:t>Quinto nivel</a:t>
            </a:r>
            <a:endParaRPr lang="es-MX" altLang="es-MX" smtClean="0"/>
          </a:p>
        </p:txBody>
      </p:sp>
      <p:sp>
        <p:nvSpPr>
          <p:cNvPr id="4" name="Marcador de fecha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eaLnBrk="1" fontAlgn="auto" hangingPunct="1">
              <a:spcBef>
                <a:spcPts val="0"/>
              </a:spcBef>
              <a:spcAft>
                <a:spcPts val="0"/>
              </a:spcAft>
              <a:defRPr sz="900">
                <a:solidFill>
                  <a:prstClr val="black">
                    <a:tint val="75000"/>
                  </a:prstClr>
                </a:solidFill>
                <a:latin typeface="Calibri"/>
              </a:defRPr>
            </a:lvl1pPr>
          </a:lstStyle>
          <a:p>
            <a:pPr>
              <a:defRPr/>
            </a:pPr>
            <a:endParaRPr lang="es-MX"/>
          </a:p>
        </p:txBody>
      </p:sp>
      <p:sp>
        <p:nvSpPr>
          <p:cNvPr id="5" name="Marcador de pie de página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eaLnBrk="1" fontAlgn="auto" hangingPunct="1">
              <a:spcBef>
                <a:spcPts val="0"/>
              </a:spcBef>
              <a:spcAft>
                <a:spcPts val="0"/>
              </a:spcAft>
              <a:defRPr sz="900">
                <a:solidFill>
                  <a:prstClr val="black">
                    <a:tint val="75000"/>
                  </a:prstClr>
                </a:solidFill>
                <a:latin typeface="Calibri"/>
              </a:defRPr>
            </a:lvl1pPr>
          </a:lstStyle>
          <a:p>
            <a:pPr>
              <a:defRPr/>
            </a:pPr>
            <a:endParaRPr lang="es-MX"/>
          </a:p>
        </p:txBody>
      </p:sp>
      <p:sp>
        <p:nvSpPr>
          <p:cNvPr id="6" name="Marcador de número de diapositiva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eaLnBrk="1" fontAlgn="auto" hangingPunct="1">
              <a:spcBef>
                <a:spcPts val="0"/>
              </a:spcBef>
              <a:spcAft>
                <a:spcPts val="0"/>
              </a:spcAft>
              <a:defRPr sz="900">
                <a:solidFill>
                  <a:prstClr val="black">
                    <a:tint val="75000"/>
                  </a:prstClr>
                </a:solidFill>
                <a:latin typeface="Calibri"/>
              </a:defRPr>
            </a:lvl1pPr>
          </a:lstStyle>
          <a:p>
            <a:pPr>
              <a:defRPr/>
            </a:pPr>
            <a:fld id="{97A67955-09DE-4B7E-BA96-DF7C1F289A9F}" type="slidenum">
              <a:rPr lang="es-MX"/>
              <a:pPr>
                <a:defRPr/>
              </a:pPr>
              <a:t>‹Nº›</a:t>
            </a:fld>
            <a:endParaRPr lang="es-MX"/>
          </a:p>
        </p:txBody>
      </p:sp>
    </p:spTree>
  </p:cSld>
  <p:clrMap bg1="lt1" tx1="dk1" bg2="lt2" tx2="dk2" accent1="accent1" accent2="accent2" accent3="accent3" accent4="accent4" accent5="accent5" accent6="accent6" hlink="hlink" folHlink="folHlink"/>
  <p:sldLayoutIdLst>
    <p:sldLayoutId id="2147484040" r:id="rId1"/>
    <p:sldLayoutId id="2147484041" r:id="rId2"/>
    <p:sldLayoutId id="2147484042" r:id="rId3"/>
    <p:sldLayoutId id="2147484043" r:id="rId4"/>
    <p:sldLayoutId id="2147484044" r:id="rId5"/>
    <p:sldLayoutId id="2147484045" r:id="rId6"/>
    <p:sldLayoutId id="2147484046" r:id="rId7"/>
    <p:sldLayoutId id="2147484047" r:id="rId8"/>
    <p:sldLayoutId id="2147484048" r:id="rId9"/>
    <p:sldLayoutId id="2147484049" r:id="rId10"/>
    <p:sldLayoutId id="2147484050" r:id="rId11"/>
  </p:sldLayoutIdLst>
  <p:hf hdr="0" ftr="0" dt="0"/>
  <p:txStyles>
    <p:titleStyle>
      <a:lvl1pPr algn="l" defTabSz="685800" rtl="0" eaLnBrk="0" fontAlgn="base" hangingPunct="0">
        <a:lnSpc>
          <a:spcPct val="90000"/>
        </a:lnSpc>
        <a:spcBef>
          <a:spcPct val="0"/>
        </a:spcBef>
        <a:spcAft>
          <a:spcPct val="0"/>
        </a:spcAft>
        <a:defRPr sz="3300" kern="1200">
          <a:solidFill>
            <a:schemeClr val="tx1"/>
          </a:solidFill>
          <a:latin typeface="+mj-lt"/>
          <a:ea typeface="+mj-ea"/>
          <a:cs typeface="+mj-cs"/>
        </a:defRPr>
      </a:lvl1pPr>
      <a:lvl2pPr algn="l" defTabSz="685800" rtl="0" eaLnBrk="0" fontAlgn="base" hangingPunct="0">
        <a:lnSpc>
          <a:spcPct val="90000"/>
        </a:lnSpc>
        <a:spcBef>
          <a:spcPct val="0"/>
        </a:spcBef>
        <a:spcAft>
          <a:spcPct val="0"/>
        </a:spcAft>
        <a:defRPr sz="3300">
          <a:solidFill>
            <a:schemeClr val="tx1"/>
          </a:solidFill>
          <a:latin typeface="Calibri Light" panose="020F0302020204030204" pitchFamily="34" charset="0"/>
        </a:defRPr>
      </a:lvl2pPr>
      <a:lvl3pPr algn="l" defTabSz="685800" rtl="0" eaLnBrk="0" fontAlgn="base" hangingPunct="0">
        <a:lnSpc>
          <a:spcPct val="90000"/>
        </a:lnSpc>
        <a:spcBef>
          <a:spcPct val="0"/>
        </a:spcBef>
        <a:spcAft>
          <a:spcPct val="0"/>
        </a:spcAft>
        <a:defRPr sz="3300">
          <a:solidFill>
            <a:schemeClr val="tx1"/>
          </a:solidFill>
          <a:latin typeface="Calibri Light" panose="020F0302020204030204" pitchFamily="34" charset="0"/>
        </a:defRPr>
      </a:lvl3pPr>
      <a:lvl4pPr algn="l" defTabSz="685800" rtl="0" eaLnBrk="0" fontAlgn="base" hangingPunct="0">
        <a:lnSpc>
          <a:spcPct val="90000"/>
        </a:lnSpc>
        <a:spcBef>
          <a:spcPct val="0"/>
        </a:spcBef>
        <a:spcAft>
          <a:spcPct val="0"/>
        </a:spcAft>
        <a:defRPr sz="3300">
          <a:solidFill>
            <a:schemeClr val="tx1"/>
          </a:solidFill>
          <a:latin typeface="Calibri Light" panose="020F0302020204030204" pitchFamily="34" charset="0"/>
        </a:defRPr>
      </a:lvl4pPr>
      <a:lvl5pPr algn="l" defTabSz="685800" rtl="0" eaLnBrk="0" fontAlgn="base" hangingPunct="0">
        <a:lnSpc>
          <a:spcPct val="90000"/>
        </a:lnSpc>
        <a:spcBef>
          <a:spcPct val="0"/>
        </a:spcBef>
        <a:spcAft>
          <a:spcPct val="0"/>
        </a:spcAft>
        <a:defRPr sz="3300">
          <a:solidFill>
            <a:schemeClr val="tx1"/>
          </a:solidFill>
          <a:latin typeface="Calibri Light" panose="020F0302020204030204" pitchFamily="34" charset="0"/>
        </a:defRPr>
      </a:lvl5pPr>
      <a:lvl6pPr marL="457200" algn="l" defTabSz="685800" rtl="0" fontAlgn="base">
        <a:lnSpc>
          <a:spcPct val="90000"/>
        </a:lnSpc>
        <a:spcBef>
          <a:spcPct val="0"/>
        </a:spcBef>
        <a:spcAft>
          <a:spcPct val="0"/>
        </a:spcAft>
        <a:defRPr sz="3300">
          <a:solidFill>
            <a:schemeClr val="tx1"/>
          </a:solidFill>
          <a:latin typeface="Calibri Light" panose="020F0302020204030204" pitchFamily="34" charset="0"/>
        </a:defRPr>
      </a:lvl6pPr>
      <a:lvl7pPr marL="914400" algn="l" defTabSz="685800" rtl="0" fontAlgn="base">
        <a:lnSpc>
          <a:spcPct val="90000"/>
        </a:lnSpc>
        <a:spcBef>
          <a:spcPct val="0"/>
        </a:spcBef>
        <a:spcAft>
          <a:spcPct val="0"/>
        </a:spcAft>
        <a:defRPr sz="3300">
          <a:solidFill>
            <a:schemeClr val="tx1"/>
          </a:solidFill>
          <a:latin typeface="Calibri Light" panose="020F0302020204030204" pitchFamily="34" charset="0"/>
        </a:defRPr>
      </a:lvl7pPr>
      <a:lvl8pPr marL="1371600" algn="l" defTabSz="685800" rtl="0" fontAlgn="base">
        <a:lnSpc>
          <a:spcPct val="90000"/>
        </a:lnSpc>
        <a:spcBef>
          <a:spcPct val="0"/>
        </a:spcBef>
        <a:spcAft>
          <a:spcPct val="0"/>
        </a:spcAft>
        <a:defRPr sz="3300">
          <a:solidFill>
            <a:schemeClr val="tx1"/>
          </a:solidFill>
          <a:latin typeface="Calibri Light" panose="020F0302020204030204" pitchFamily="34" charset="0"/>
        </a:defRPr>
      </a:lvl8pPr>
      <a:lvl9pPr marL="1828800" algn="l" defTabSz="685800" rtl="0" fontAlgn="base">
        <a:lnSpc>
          <a:spcPct val="90000"/>
        </a:lnSpc>
        <a:spcBef>
          <a:spcPct val="0"/>
        </a:spcBef>
        <a:spcAft>
          <a:spcPct val="0"/>
        </a:spcAft>
        <a:defRPr sz="3300">
          <a:solidFill>
            <a:schemeClr val="tx1"/>
          </a:solidFill>
          <a:latin typeface="Calibri Light" panose="020F0302020204030204" pitchFamily="34" charset="0"/>
        </a:defRPr>
      </a:lvl9pPr>
    </p:titleStyle>
    <p:bodyStyle>
      <a:lvl1pPr marL="171450" indent="-171450" algn="l" defTabSz="685800" rtl="0" eaLnBrk="0" fontAlgn="base" hangingPunct="0">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0" fontAlgn="base" hangingPunct="0">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eaLnBrk="0" fontAlgn="base" hangingPunct="0">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0" fontAlgn="base" hangingPunct="0">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s-MX"/>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Marcador de título 1"/>
          <p:cNvSpPr>
            <a:spLocks noGrp="1"/>
          </p:cNvSpPr>
          <p:nvPr>
            <p:ph type="title"/>
          </p:nvPr>
        </p:nvSpPr>
        <p:spPr bwMode="auto">
          <a:xfrm>
            <a:off x="628650" y="365125"/>
            <a:ext cx="78867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s-ES" altLang="es-MX" smtClean="0"/>
              <a:t>Haga clic para modificar el estilo de título del patrón</a:t>
            </a:r>
            <a:endParaRPr lang="es-MX" altLang="es-MX" smtClean="0"/>
          </a:p>
        </p:txBody>
      </p:sp>
      <p:sp>
        <p:nvSpPr>
          <p:cNvPr id="3075" name="Marcador de texto 2"/>
          <p:cNvSpPr>
            <a:spLocks noGrp="1"/>
          </p:cNvSpPr>
          <p:nvPr>
            <p:ph type="body" idx="1"/>
          </p:nvPr>
        </p:nvSpPr>
        <p:spPr bwMode="auto">
          <a:xfrm>
            <a:off x="628650" y="1825625"/>
            <a:ext cx="78867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altLang="es-MX" smtClean="0"/>
              <a:t>Haga clic para modificar el estilo de texto del patrón</a:t>
            </a:r>
          </a:p>
          <a:p>
            <a:pPr lvl="1"/>
            <a:r>
              <a:rPr lang="es-ES" altLang="es-MX" smtClean="0"/>
              <a:t>Segundo nivel</a:t>
            </a:r>
          </a:p>
          <a:p>
            <a:pPr lvl="2"/>
            <a:r>
              <a:rPr lang="es-ES" altLang="es-MX" smtClean="0"/>
              <a:t>Tercer nivel</a:t>
            </a:r>
          </a:p>
          <a:p>
            <a:pPr lvl="3"/>
            <a:r>
              <a:rPr lang="es-ES" altLang="es-MX" smtClean="0"/>
              <a:t>Cuarto nivel</a:t>
            </a:r>
          </a:p>
          <a:p>
            <a:pPr lvl="4"/>
            <a:r>
              <a:rPr lang="es-ES" altLang="es-MX" smtClean="0"/>
              <a:t>Quinto nivel</a:t>
            </a:r>
            <a:endParaRPr lang="es-MX" altLang="es-MX" smtClean="0"/>
          </a:p>
        </p:txBody>
      </p:sp>
      <p:sp>
        <p:nvSpPr>
          <p:cNvPr id="4" name="Marcador de fecha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eaLnBrk="1" fontAlgn="auto" hangingPunct="1">
              <a:spcBef>
                <a:spcPts val="0"/>
              </a:spcBef>
              <a:spcAft>
                <a:spcPts val="0"/>
              </a:spcAft>
              <a:defRPr sz="900">
                <a:solidFill>
                  <a:prstClr val="black">
                    <a:tint val="75000"/>
                  </a:prstClr>
                </a:solidFill>
                <a:latin typeface="Calibri"/>
              </a:defRPr>
            </a:lvl1pPr>
          </a:lstStyle>
          <a:p>
            <a:pPr>
              <a:defRPr/>
            </a:pPr>
            <a:endParaRPr lang="es-MX"/>
          </a:p>
        </p:txBody>
      </p:sp>
      <p:sp>
        <p:nvSpPr>
          <p:cNvPr id="5" name="Marcador de pie de página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eaLnBrk="1" fontAlgn="auto" hangingPunct="1">
              <a:spcBef>
                <a:spcPts val="0"/>
              </a:spcBef>
              <a:spcAft>
                <a:spcPts val="0"/>
              </a:spcAft>
              <a:defRPr sz="900">
                <a:solidFill>
                  <a:prstClr val="black">
                    <a:tint val="75000"/>
                  </a:prstClr>
                </a:solidFill>
                <a:latin typeface="Calibri"/>
              </a:defRPr>
            </a:lvl1pPr>
          </a:lstStyle>
          <a:p>
            <a:pPr>
              <a:defRPr/>
            </a:pPr>
            <a:endParaRPr lang="es-MX"/>
          </a:p>
        </p:txBody>
      </p:sp>
      <p:sp>
        <p:nvSpPr>
          <p:cNvPr id="6" name="Marcador de número de diapositiva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eaLnBrk="1" fontAlgn="auto" hangingPunct="1">
              <a:spcBef>
                <a:spcPts val="0"/>
              </a:spcBef>
              <a:spcAft>
                <a:spcPts val="0"/>
              </a:spcAft>
              <a:defRPr sz="900">
                <a:solidFill>
                  <a:prstClr val="black">
                    <a:tint val="75000"/>
                  </a:prstClr>
                </a:solidFill>
                <a:latin typeface="Calibri"/>
              </a:defRPr>
            </a:lvl1pPr>
          </a:lstStyle>
          <a:p>
            <a:pPr>
              <a:defRPr/>
            </a:pPr>
            <a:fld id="{7005F238-E37D-42DC-BF08-14FBC9BBF634}" type="slidenum">
              <a:rPr lang="es-MX"/>
              <a:pPr>
                <a:defRPr/>
              </a:pPr>
              <a:t>‹Nº›</a:t>
            </a:fld>
            <a:endParaRPr lang="es-MX"/>
          </a:p>
        </p:txBody>
      </p:sp>
    </p:spTree>
  </p:cSld>
  <p:clrMap bg1="lt1" tx1="dk1" bg2="lt2" tx2="dk2" accent1="accent1" accent2="accent2" accent3="accent3" accent4="accent4" accent5="accent5" accent6="accent6" hlink="hlink" folHlink="folHlink"/>
  <p:sldLayoutIdLst>
    <p:sldLayoutId id="2147484051" r:id="rId1"/>
    <p:sldLayoutId id="2147484052" r:id="rId2"/>
    <p:sldLayoutId id="2147484053" r:id="rId3"/>
    <p:sldLayoutId id="2147484054" r:id="rId4"/>
    <p:sldLayoutId id="2147484055" r:id="rId5"/>
    <p:sldLayoutId id="2147484056" r:id="rId6"/>
    <p:sldLayoutId id="2147484057" r:id="rId7"/>
    <p:sldLayoutId id="2147484058" r:id="rId8"/>
    <p:sldLayoutId id="2147484059" r:id="rId9"/>
    <p:sldLayoutId id="2147484060" r:id="rId10"/>
    <p:sldLayoutId id="2147484061" r:id="rId11"/>
  </p:sldLayoutIdLst>
  <p:hf hdr="0" ftr="0" dt="0"/>
  <p:txStyles>
    <p:titleStyle>
      <a:lvl1pPr algn="l" defTabSz="685800" rtl="0" eaLnBrk="0" fontAlgn="base" hangingPunct="0">
        <a:lnSpc>
          <a:spcPct val="90000"/>
        </a:lnSpc>
        <a:spcBef>
          <a:spcPct val="0"/>
        </a:spcBef>
        <a:spcAft>
          <a:spcPct val="0"/>
        </a:spcAft>
        <a:defRPr sz="3300" kern="1200">
          <a:solidFill>
            <a:schemeClr val="tx1"/>
          </a:solidFill>
          <a:latin typeface="+mj-lt"/>
          <a:ea typeface="+mj-ea"/>
          <a:cs typeface="+mj-cs"/>
        </a:defRPr>
      </a:lvl1pPr>
      <a:lvl2pPr algn="l" defTabSz="685800" rtl="0" eaLnBrk="0" fontAlgn="base" hangingPunct="0">
        <a:lnSpc>
          <a:spcPct val="90000"/>
        </a:lnSpc>
        <a:spcBef>
          <a:spcPct val="0"/>
        </a:spcBef>
        <a:spcAft>
          <a:spcPct val="0"/>
        </a:spcAft>
        <a:defRPr sz="3300">
          <a:solidFill>
            <a:schemeClr val="tx1"/>
          </a:solidFill>
          <a:latin typeface="Calibri Light" panose="020F0302020204030204" pitchFamily="34" charset="0"/>
        </a:defRPr>
      </a:lvl2pPr>
      <a:lvl3pPr algn="l" defTabSz="685800" rtl="0" eaLnBrk="0" fontAlgn="base" hangingPunct="0">
        <a:lnSpc>
          <a:spcPct val="90000"/>
        </a:lnSpc>
        <a:spcBef>
          <a:spcPct val="0"/>
        </a:spcBef>
        <a:spcAft>
          <a:spcPct val="0"/>
        </a:spcAft>
        <a:defRPr sz="3300">
          <a:solidFill>
            <a:schemeClr val="tx1"/>
          </a:solidFill>
          <a:latin typeface="Calibri Light" panose="020F0302020204030204" pitchFamily="34" charset="0"/>
        </a:defRPr>
      </a:lvl3pPr>
      <a:lvl4pPr algn="l" defTabSz="685800" rtl="0" eaLnBrk="0" fontAlgn="base" hangingPunct="0">
        <a:lnSpc>
          <a:spcPct val="90000"/>
        </a:lnSpc>
        <a:spcBef>
          <a:spcPct val="0"/>
        </a:spcBef>
        <a:spcAft>
          <a:spcPct val="0"/>
        </a:spcAft>
        <a:defRPr sz="3300">
          <a:solidFill>
            <a:schemeClr val="tx1"/>
          </a:solidFill>
          <a:latin typeface="Calibri Light" panose="020F0302020204030204" pitchFamily="34" charset="0"/>
        </a:defRPr>
      </a:lvl4pPr>
      <a:lvl5pPr algn="l" defTabSz="685800" rtl="0" eaLnBrk="0" fontAlgn="base" hangingPunct="0">
        <a:lnSpc>
          <a:spcPct val="90000"/>
        </a:lnSpc>
        <a:spcBef>
          <a:spcPct val="0"/>
        </a:spcBef>
        <a:spcAft>
          <a:spcPct val="0"/>
        </a:spcAft>
        <a:defRPr sz="3300">
          <a:solidFill>
            <a:schemeClr val="tx1"/>
          </a:solidFill>
          <a:latin typeface="Calibri Light" panose="020F0302020204030204" pitchFamily="34" charset="0"/>
        </a:defRPr>
      </a:lvl5pPr>
      <a:lvl6pPr marL="457200" algn="l" defTabSz="685800" rtl="0" fontAlgn="base">
        <a:lnSpc>
          <a:spcPct val="90000"/>
        </a:lnSpc>
        <a:spcBef>
          <a:spcPct val="0"/>
        </a:spcBef>
        <a:spcAft>
          <a:spcPct val="0"/>
        </a:spcAft>
        <a:defRPr sz="3300">
          <a:solidFill>
            <a:schemeClr val="tx1"/>
          </a:solidFill>
          <a:latin typeface="Calibri Light" panose="020F0302020204030204" pitchFamily="34" charset="0"/>
        </a:defRPr>
      </a:lvl6pPr>
      <a:lvl7pPr marL="914400" algn="l" defTabSz="685800" rtl="0" fontAlgn="base">
        <a:lnSpc>
          <a:spcPct val="90000"/>
        </a:lnSpc>
        <a:spcBef>
          <a:spcPct val="0"/>
        </a:spcBef>
        <a:spcAft>
          <a:spcPct val="0"/>
        </a:spcAft>
        <a:defRPr sz="3300">
          <a:solidFill>
            <a:schemeClr val="tx1"/>
          </a:solidFill>
          <a:latin typeface="Calibri Light" panose="020F0302020204030204" pitchFamily="34" charset="0"/>
        </a:defRPr>
      </a:lvl7pPr>
      <a:lvl8pPr marL="1371600" algn="l" defTabSz="685800" rtl="0" fontAlgn="base">
        <a:lnSpc>
          <a:spcPct val="90000"/>
        </a:lnSpc>
        <a:spcBef>
          <a:spcPct val="0"/>
        </a:spcBef>
        <a:spcAft>
          <a:spcPct val="0"/>
        </a:spcAft>
        <a:defRPr sz="3300">
          <a:solidFill>
            <a:schemeClr val="tx1"/>
          </a:solidFill>
          <a:latin typeface="Calibri Light" panose="020F0302020204030204" pitchFamily="34" charset="0"/>
        </a:defRPr>
      </a:lvl8pPr>
      <a:lvl9pPr marL="1828800" algn="l" defTabSz="685800" rtl="0" fontAlgn="base">
        <a:lnSpc>
          <a:spcPct val="90000"/>
        </a:lnSpc>
        <a:spcBef>
          <a:spcPct val="0"/>
        </a:spcBef>
        <a:spcAft>
          <a:spcPct val="0"/>
        </a:spcAft>
        <a:defRPr sz="3300">
          <a:solidFill>
            <a:schemeClr val="tx1"/>
          </a:solidFill>
          <a:latin typeface="Calibri Light" panose="020F0302020204030204" pitchFamily="34" charset="0"/>
        </a:defRPr>
      </a:lvl9pPr>
    </p:titleStyle>
    <p:bodyStyle>
      <a:lvl1pPr marL="171450" indent="-171450" algn="l" defTabSz="685800" rtl="0" eaLnBrk="0" fontAlgn="base" hangingPunct="0">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0" fontAlgn="base" hangingPunct="0">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eaLnBrk="0" fontAlgn="base" hangingPunct="0">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0" fontAlgn="base" hangingPunct="0">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s-MX"/>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8.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Imagen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0825" y="260350"/>
            <a:ext cx="1255713" cy="1081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5 CuadroTexto"/>
          <p:cNvSpPr txBox="1"/>
          <p:nvPr/>
        </p:nvSpPr>
        <p:spPr>
          <a:xfrm>
            <a:off x="1506538" y="406400"/>
            <a:ext cx="7637462" cy="800100"/>
          </a:xfrm>
          <a:prstGeom prst="rect">
            <a:avLst/>
          </a:prstGeom>
          <a:noFill/>
        </p:spPr>
        <p:txBody>
          <a:bodyPr>
            <a:spAutoFit/>
          </a:bodyPr>
          <a:lstStyle/>
          <a:p>
            <a:pPr eaLnBrk="1" fontAlgn="auto" hangingPunct="1">
              <a:spcBef>
                <a:spcPts val="0"/>
              </a:spcBef>
              <a:spcAft>
                <a:spcPts val="0"/>
              </a:spcAft>
              <a:defRPr/>
            </a:pPr>
            <a:r>
              <a:rPr lang="es-MX" sz="2000" b="1" u="sng" cap="small" spc="100" dirty="0">
                <a:solidFill>
                  <a:srgbClr val="422100"/>
                </a:solidFill>
                <a:effectLst>
                  <a:outerShdw blurRad="38100" dist="38100" dir="2700000" algn="tl">
                    <a:srgbClr val="000000">
                      <a:alpha val="43137"/>
                    </a:srgbClr>
                  </a:outerShdw>
                </a:effectLst>
                <a:latin typeface="Microsoft Sans Serif" pitchFamily="34" charset="0"/>
                <a:cs typeface="Microsoft Sans Serif" pitchFamily="34" charset="0"/>
              </a:rPr>
              <a:t>Universidad Autónoma del Estado de México</a:t>
            </a:r>
          </a:p>
          <a:p>
            <a:pPr eaLnBrk="1" fontAlgn="auto" hangingPunct="1">
              <a:spcBef>
                <a:spcPts val="0"/>
              </a:spcBef>
              <a:spcAft>
                <a:spcPts val="0"/>
              </a:spcAft>
              <a:defRPr/>
            </a:pPr>
            <a:r>
              <a:rPr lang="es-MX" sz="1300" b="1" cap="small" spc="200" dirty="0">
                <a:solidFill>
                  <a:srgbClr val="422100"/>
                </a:solidFill>
                <a:effectLst>
                  <a:outerShdw blurRad="38100" dist="38100" dir="2700000" algn="tl">
                    <a:srgbClr val="000000">
                      <a:alpha val="43137"/>
                    </a:srgbClr>
                  </a:outerShdw>
                </a:effectLst>
                <a:latin typeface="Microsoft Sans Serif" pitchFamily="34" charset="0"/>
                <a:cs typeface="Microsoft Sans Serif" pitchFamily="34" charset="0"/>
              </a:rPr>
              <a:t>Facultad de Química</a:t>
            </a:r>
          </a:p>
          <a:p>
            <a:pPr eaLnBrk="1" fontAlgn="auto" hangingPunct="1">
              <a:spcBef>
                <a:spcPts val="0"/>
              </a:spcBef>
              <a:spcAft>
                <a:spcPts val="0"/>
              </a:spcAft>
              <a:defRPr/>
            </a:pPr>
            <a:r>
              <a:rPr lang="es-MX" sz="1300" b="1" cap="small" spc="200" dirty="0">
                <a:solidFill>
                  <a:srgbClr val="422100"/>
                </a:solidFill>
                <a:effectLst>
                  <a:outerShdw blurRad="38100" dist="38100" dir="2700000" algn="tl">
                    <a:srgbClr val="000000">
                      <a:alpha val="43137"/>
                    </a:srgbClr>
                  </a:outerShdw>
                </a:effectLst>
                <a:latin typeface="Microsoft Sans Serif" pitchFamily="34" charset="0"/>
                <a:cs typeface="Microsoft Sans Serif" pitchFamily="34" charset="0"/>
              </a:rPr>
              <a:t>Programa Educativo de la Licenciatura en Química Farmacéutica Biológica </a:t>
            </a:r>
          </a:p>
        </p:txBody>
      </p:sp>
      <p:sp>
        <p:nvSpPr>
          <p:cNvPr id="4" name="Subtitle 1"/>
          <p:cNvSpPr txBox="1">
            <a:spLocks/>
          </p:cNvSpPr>
          <p:nvPr/>
        </p:nvSpPr>
        <p:spPr bwMode="auto">
          <a:xfrm>
            <a:off x="179388" y="5665788"/>
            <a:ext cx="7558087" cy="642937"/>
          </a:xfrm>
          <a:prstGeom prst="rect">
            <a:avLst/>
          </a:prstGeom>
          <a:noFill/>
          <a:ln w="9525">
            <a:noFill/>
            <a:miter lim="800000"/>
            <a:headEnd/>
            <a:tailEnd/>
          </a:ln>
          <a:effectLst/>
        </p:spPr>
        <p:txBody>
          <a:bodyPr lIns="92075" tIns="46037" rIns="92075" bIns="46037">
            <a:normAutofit/>
          </a:bodyPr>
          <a:lstStyle/>
          <a:p>
            <a:pPr algn="ctr" eaLnBrk="1" fontAlgn="auto" hangingPunct="1">
              <a:spcBef>
                <a:spcPts val="0"/>
              </a:spcBef>
              <a:spcAft>
                <a:spcPts val="0"/>
              </a:spcAft>
              <a:buClr>
                <a:srgbClr val="44546A"/>
              </a:buClr>
              <a:buSzPct val="100000"/>
              <a:defRPr/>
            </a:pPr>
            <a:r>
              <a:rPr lang="es-ES" sz="1600" b="1" cap="small" spc="200" dirty="0">
                <a:solidFill>
                  <a:srgbClr val="422100"/>
                </a:solidFill>
                <a:effectLst>
                  <a:outerShdw blurRad="38100" dist="38100" dir="2700000" algn="tl">
                    <a:srgbClr val="000000">
                      <a:alpha val="43137"/>
                    </a:srgbClr>
                  </a:outerShdw>
                </a:effectLst>
                <a:latin typeface="Microsoft Sans Serif" pitchFamily="34" charset="0"/>
                <a:cs typeface="Microsoft Sans Serif" pitchFamily="34" charset="0"/>
              </a:rPr>
              <a:t>M. en P. E. Ana Margarita Arrizabalaga Reynoso</a:t>
            </a:r>
          </a:p>
          <a:p>
            <a:pPr algn="ctr" eaLnBrk="1" fontAlgn="auto" hangingPunct="1">
              <a:spcBef>
                <a:spcPts val="0"/>
              </a:spcBef>
              <a:spcAft>
                <a:spcPts val="0"/>
              </a:spcAft>
              <a:buClr>
                <a:srgbClr val="44546A"/>
              </a:buClr>
              <a:buSzPct val="100000"/>
              <a:defRPr/>
            </a:pPr>
            <a:r>
              <a:rPr lang="es-ES" sz="1600" b="1" cap="small" spc="200" dirty="0">
                <a:solidFill>
                  <a:srgbClr val="422100"/>
                </a:solidFill>
                <a:effectLst>
                  <a:outerShdw blurRad="38100" dist="38100" dir="2700000" algn="tl">
                    <a:srgbClr val="000000">
                      <a:alpha val="43137"/>
                    </a:srgbClr>
                  </a:outerShdw>
                </a:effectLst>
                <a:latin typeface="Microsoft Sans Serif" pitchFamily="34" charset="0"/>
                <a:cs typeface="Microsoft Sans Serif" pitchFamily="34" charset="0"/>
              </a:rPr>
              <a:t>Toluca de Lerdo; Estado de México. Mayo de 2017</a:t>
            </a:r>
          </a:p>
          <a:p>
            <a:pPr algn="ctr" eaLnBrk="1" fontAlgn="auto" hangingPunct="1">
              <a:spcBef>
                <a:spcPct val="20000"/>
              </a:spcBef>
              <a:spcAft>
                <a:spcPts val="0"/>
              </a:spcAft>
              <a:buClr>
                <a:srgbClr val="44546A"/>
              </a:buClr>
              <a:buSzPct val="100000"/>
              <a:defRPr/>
            </a:pPr>
            <a:endParaRPr lang="es-ES" sz="2000" kern="0" spc="100" dirty="0">
              <a:solidFill>
                <a:srgbClr val="4472C4">
                  <a:lumMod val="20000"/>
                  <a:lumOff val="80000"/>
                </a:srgbClr>
              </a:solidFill>
              <a:effectLst>
                <a:outerShdw blurRad="38100" dist="38100" dir="2700000" algn="tl">
                  <a:srgbClr val="000000"/>
                </a:outerShdw>
              </a:effectLst>
              <a:latin typeface="Microsoft Sans Serif" pitchFamily="34" charset="0"/>
              <a:cs typeface="Microsoft Sans Serif" pitchFamily="34" charset="0"/>
            </a:endParaRPr>
          </a:p>
        </p:txBody>
      </p:sp>
      <p:pic>
        <p:nvPicPr>
          <p:cNvPr id="27653" name="Imagen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09593" y="5609363"/>
            <a:ext cx="1238250"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2"/>
          <p:cNvSpPr txBox="1">
            <a:spLocks noChangeArrowheads="1"/>
          </p:cNvSpPr>
          <p:nvPr/>
        </p:nvSpPr>
        <p:spPr>
          <a:xfrm>
            <a:off x="544513" y="1844824"/>
            <a:ext cx="8218487" cy="719138"/>
          </a:xfrm>
          <a:prstGeom prst="rect">
            <a:avLst/>
          </a:prstGeom>
        </p:spPr>
        <p:txBody>
          <a:bodyPr/>
          <a:lstStyle>
            <a:lvl1pPr algn="l" rtl="0" eaLnBrk="1" latinLnBrk="0" hangingPunct="1">
              <a:spcBef>
                <a:spcPct val="0"/>
              </a:spcBef>
              <a:buNone/>
              <a:defRPr kumimoji="0" sz="3200" kern="1200">
                <a:solidFill>
                  <a:schemeClr val="tx2"/>
                </a:solidFill>
                <a:latin typeface="+mj-lt"/>
                <a:ea typeface="+mj-ea"/>
                <a:cs typeface="+mj-cs"/>
              </a:defRPr>
            </a:lvl1pPr>
          </a:lstStyle>
          <a:p>
            <a:pPr algn="ctr" eaLnBrk="0" fontAlgn="auto" hangingPunct="0">
              <a:spcAft>
                <a:spcPts val="0"/>
              </a:spcAft>
              <a:defRPr/>
            </a:pPr>
            <a:r>
              <a:rPr lang="es-MX" sz="4400" b="1" cap="small" spc="100" dirty="0" smtClean="0">
                <a:solidFill>
                  <a:srgbClr val="70AD47">
                    <a:lumMod val="50000"/>
                  </a:srgbClr>
                </a:solidFill>
                <a:effectLst>
                  <a:outerShdw blurRad="38100" dist="38100" dir="2700000" algn="tl">
                    <a:srgbClr val="000000">
                      <a:alpha val="43137"/>
                    </a:srgbClr>
                  </a:outerShdw>
                </a:effectLst>
                <a:latin typeface="Microsoft Sans Serif" pitchFamily="34" charset="0"/>
                <a:cs typeface="Microsoft Sans Serif" pitchFamily="34" charset="0"/>
              </a:rPr>
              <a:t>DISEÑO DE EXPERIMENTOS</a:t>
            </a:r>
            <a:endParaRPr lang="es-MX" sz="4400" b="1" cap="small" spc="100" dirty="0">
              <a:solidFill>
                <a:srgbClr val="70AD47">
                  <a:lumMod val="50000"/>
                </a:srgbClr>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7" name="Rectangle 2"/>
          <p:cNvSpPr txBox="1">
            <a:spLocks noChangeArrowheads="1"/>
          </p:cNvSpPr>
          <p:nvPr/>
        </p:nvSpPr>
        <p:spPr bwMode="auto">
          <a:xfrm>
            <a:off x="0" y="3065551"/>
            <a:ext cx="9144000" cy="2185095"/>
          </a:xfrm>
          <a:prstGeom prst="rect">
            <a:avLst/>
          </a:prstGeom>
          <a:noFill/>
          <a:ln w="9525">
            <a:noFill/>
            <a:miter lim="800000"/>
            <a:headEnd/>
            <a:tailEnd/>
          </a:ln>
        </p:spPr>
        <p:txBody>
          <a:bodyPr lIns="92075" tIns="46037" rIns="92075" bIns="46037" anchor="ctr"/>
          <a:lstStyle/>
          <a:p>
            <a:pPr algn="ctr" eaLnBrk="1" fontAlgn="auto" hangingPunct="1">
              <a:spcBef>
                <a:spcPts val="0"/>
              </a:spcBef>
              <a:spcAft>
                <a:spcPts val="0"/>
              </a:spcAft>
              <a:defRPr/>
            </a:pPr>
            <a:r>
              <a:rPr lang="es-MX" sz="3600" b="1" cap="small" spc="100" dirty="0" smtClean="0">
                <a:solidFill>
                  <a:srgbClr val="70AD47">
                    <a:lumMod val="50000"/>
                  </a:srgbClr>
                </a:solidFill>
                <a:effectLst>
                  <a:outerShdw blurRad="38100" dist="38100" dir="2700000" algn="tl">
                    <a:srgbClr val="000000">
                      <a:alpha val="43137"/>
                    </a:srgbClr>
                  </a:outerShdw>
                </a:effectLst>
                <a:latin typeface="Microsoft Sans Serif" pitchFamily="34" charset="0"/>
                <a:cs typeface="Microsoft Sans Serif" pitchFamily="34" charset="0"/>
              </a:rPr>
              <a:t>Unidad Estadística no Paramétrica</a:t>
            </a:r>
          </a:p>
          <a:p>
            <a:pPr algn="ctr" eaLnBrk="1" fontAlgn="auto" hangingPunct="1">
              <a:spcBef>
                <a:spcPts val="0"/>
              </a:spcBef>
              <a:spcAft>
                <a:spcPts val="0"/>
              </a:spcAft>
              <a:defRPr/>
            </a:pPr>
            <a:r>
              <a:rPr lang="es-MX" sz="3600" b="1" cap="small" spc="100" dirty="0" smtClean="0">
                <a:solidFill>
                  <a:srgbClr val="70AD47">
                    <a:lumMod val="50000"/>
                  </a:srgbClr>
                </a:solidFill>
                <a:effectLst>
                  <a:outerShdw blurRad="38100" dist="38100" dir="2700000" algn="tl">
                    <a:srgbClr val="000000">
                      <a:alpha val="43137"/>
                    </a:srgbClr>
                  </a:outerShdw>
                </a:effectLst>
                <a:latin typeface="Microsoft Sans Serif" pitchFamily="34" charset="0"/>
                <a:cs typeface="Microsoft Sans Serif" pitchFamily="34" charset="0"/>
              </a:rPr>
              <a:t>Tema: </a:t>
            </a:r>
            <a:endParaRPr lang="es-MX" sz="3600" b="1" cap="small" spc="100" dirty="0">
              <a:solidFill>
                <a:srgbClr val="70AD47">
                  <a:lumMod val="50000"/>
                </a:srgbClr>
              </a:solidFill>
              <a:effectLst>
                <a:outerShdw blurRad="38100" dist="38100" dir="2700000" algn="tl">
                  <a:srgbClr val="000000">
                    <a:alpha val="43137"/>
                  </a:srgbClr>
                </a:outerShdw>
              </a:effectLst>
              <a:latin typeface="Microsoft Sans Serif" pitchFamily="34" charset="0"/>
              <a:cs typeface="Microsoft Sans Serif" pitchFamily="34" charset="0"/>
            </a:endParaRPr>
          </a:p>
          <a:p>
            <a:pPr algn="ctr" eaLnBrk="1" fontAlgn="auto" hangingPunct="1">
              <a:spcBef>
                <a:spcPts val="0"/>
              </a:spcBef>
              <a:spcAft>
                <a:spcPts val="0"/>
              </a:spcAft>
              <a:defRPr/>
            </a:pPr>
            <a:r>
              <a:rPr lang="es-MX" sz="3200" b="1" cap="small" spc="100" dirty="0">
                <a:solidFill>
                  <a:srgbClr val="70AD47">
                    <a:lumMod val="50000"/>
                  </a:srgbClr>
                </a:solidFill>
                <a:effectLst>
                  <a:outerShdw blurRad="38100" dist="38100" dir="2700000" algn="tl">
                    <a:srgbClr val="000000">
                      <a:alpha val="43137"/>
                    </a:srgbClr>
                  </a:outerShdw>
                </a:effectLst>
                <a:latin typeface="Microsoft Sans Serif" pitchFamily="34" charset="0"/>
                <a:cs typeface="Microsoft Sans Serif" pitchFamily="34" charset="0"/>
              </a:rPr>
              <a:t>Introducción a </a:t>
            </a:r>
            <a:r>
              <a:rPr lang="es-MX" sz="3200" b="1" cap="small" spc="100" dirty="0" smtClean="0">
                <a:solidFill>
                  <a:srgbClr val="70AD47">
                    <a:lumMod val="50000"/>
                  </a:srgbClr>
                </a:solidFill>
                <a:effectLst>
                  <a:outerShdw blurRad="38100" dist="38100" dir="2700000" algn="tl">
                    <a:srgbClr val="000000">
                      <a:alpha val="43137"/>
                    </a:srgbClr>
                  </a:outerShdw>
                </a:effectLst>
                <a:latin typeface="Microsoft Sans Serif" pitchFamily="34" charset="0"/>
                <a:cs typeface="Microsoft Sans Serif" pitchFamily="34" charset="0"/>
              </a:rPr>
              <a:t>los Métodos </a:t>
            </a:r>
            <a:r>
              <a:rPr lang="es-MX" sz="3200" b="1" cap="small" spc="100" dirty="0">
                <a:solidFill>
                  <a:srgbClr val="70AD47">
                    <a:lumMod val="50000"/>
                  </a:srgbClr>
                </a:solidFill>
                <a:effectLst>
                  <a:outerShdw blurRad="38100" dist="38100" dir="2700000" algn="tl">
                    <a:srgbClr val="000000">
                      <a:alpha val="43137"/>
                    </a:srgbClr>
                  </a:outerShdw>
                </a:effectLst>
                <a:latin typeface="Microsoft Sans Serif" pitchFamily="34" charset="0"/>
                <a:cs typeface="Microsoft Sans Serif" pitchFamily="34" charset="0"/>
              </a:rPr>
              <a:t>no </a:t>
            </a:r>
            <a:r>
              <a:rPr lang="es-MX" sz="3200" b="1" cap="small" spc="100" dirty="0" smtClean="0">
                <a:solidFill>
                  <a:srgbClr val="70AD47">
                    <a:lumMod val="50000"/>
                  </a:srgbClr>
                </a:solidFill>
                <a:effectLst>
                  <a:outerShdw blurRad="38100" dist="38100" dir="2700000" algn="tl">
                    <a:srgbClr val="000000">
                      <a:alpha val="43137"/>
                    </a:srgbClr>
                  </a:outerShdw>
                </a:effectLst>
                <a:latin typeface="Microsoft Sans Serif" pitchFamily="34" charset="0"/>
                <a:cs typeface="Microsoft Sans Serif" pitchFamily="34" charset="0"/>
              </a:rPr>
              <a:t>Paramétricos</a:t>
            </a:r>
            <a:endParaRPr lang="es-MX" sz="3200" b="1" cap="small" spc="100" dirty="0">
              <a:solidFill>
                <a:srgbClr val="70AD47">
                  <a:lumMod val="50000"/>
                </a:srgbClr>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27656" name="Marcador de número de diapositiva 7"/>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Verdana" panose="020B0604030504040204" pitchFamily="34" charset="0"/>
              </a:defRPr>
            </a:lvl1pPr>
            <a:lvl2pPr marL="742950" indent="-285750">
              <a:defRPr sz="24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defRPr sz="2400">
                <a:solidFill>
                  <a:schemeClr val="tx1"/>
                </a:solidFill>
                <a:latin typeface="Verdana" panose="020B0604030504040204" pitchFamily="34" charset="0"/>
              </a:defRPr>
            </a:lvl4pPr>
            <a:lvl5pPr marL="2057400" indent="-22860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fld id="{D5B787CC-2050-459B-94AD-2068EEF22DCF}" type="slidenum">
              <a:rPr lang="es-MX" altLang="es-MX" sz="900" smtClean="0">
                <a:solidFill>
                  <a:srgbClr val="898989"/>
                </a:solidFill>
              </a:rPr>
              <a:pPr/>
              <a:t>1</a:t>
            </a:fld>
            <a:endParaRPr lang="es-MX" altLang="es-MX" sz="900" smtClean="0">
              <a:solidFill>
                <a:srgbClr val="898989"/>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idx="1"/>
          </p:nvPr>
        </p:nvSpPr>
        <p:spPr>
          <a:xfrm>
            <a:off x="466725" y="2265363"/>
            <a:ext cx="8264525" cy="4116387"/>
          </a:xfrm>
        </p:spPr>
        <p:txBody>
          <a:bodyPr rtlCol="0">
            <a:noAutofit/>
          </a:bodyPr>
          <a:lstStyle/>
          <a:p>
            <a:pPr marL="0" indent="0" algn="just" eaLnBrk="1" fontAlgn="auto" hangingPunct="1">
              <a:lnSpc>
                <a:spcPct val="100000"/>
              </a:lnSpc>
              <a:spcBef>
                <a:spcPts val="0"/>
              </a:spcBef>
              <a:spcAft>
                <a:spcPts val="0"/>
              </a:spcAft>
              <a:buFont typeface="Arial" panose="020B0604020202020204" pitchFamily="34" charset="0"/>
              <a:buNone/>
              <a:defRPr/>
            </a:pPr>
            <a:r>
              <a:rPr lang="es-MX" sz="2400" b="1" spc="100" dirty="0" smtClean="0">
                <a:solidFill>
                  <a:schemeClr val="tx2">
                    <a:lumMod val="75000"/>
                  </a:schemeClr>
                </a:solidFill>
                <a:latin typeface="Microsoft Sans Serif" pitchFamily="34" charset="0"/>
                <a:cs typeface="Microsoft Sans Serif" pitchFamily="34" charset="0"/>
              </a:rPr>
              <a:t>También </a:t>
            </a:r>
            <a:r>
              <a:rPr lang="es-MX" sz="2400" b="1" spc="100" dirty="0">
                <a:solidFill>
                  <a:schemeClr val="tx2">
                    <a:lumMod val="75000"/>
                  </a:schemeClr>
                </a:solidFill>
                <a:latin typeface="Microsoft Sans Serif" pitchFamily="34" charset="0"/>
                <a:cs typeface="Microsoft Sans Serif" pitchFamily="34" charset="0"/>
              </a:rPr>
              <a:t>puede ocurrir que la </a:t>
            </a:r>
            <a:r>
              <a:rPr lang="es-MX" sz="2400" b="1" spc="100" dirty="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variable no sea continua</a:t>
            </a:r>
            <a:r>
              <a:rPr lang="es-MX" sz="2400" b="1" spc="100" dirty="0">
                <a:solidFill>
                  <a:schemeClr val="tx2">
                    <a:lumMod val="75000"/>
                  </a:schemeClr>
                </a:solidFill>
                <a:effectLst>
                  <a:outerShdw blurRad="38100" dist="38100" dir="2700000" algn="tl">
                    <a:srgbClr val="000000">
                      <a:alpha val="43137"/>
                    </a:srgbClr>
                  </a:outerShdw>
                </a:effectLst>
                <a:latin typeface="Microsoft Sans Serif" pitchFamily="34" charset="0"/>
                <a:cs typeface="Microsoft Sans Serif" pitchFamily="34" charset="0"/>
              </a:rPr>
              <a:t> </a:t>
            </a:r>
            <a:r>
              <a:rPr lang="es-MX" sz="2400" b="1" spc="100" dirty="0">
                <a:solidFill>
                  <a:schemeClr val="tx2">
                    <a:lumMod val="75000"/>
                  </a:schemeClr>
                </a:solidFill>
                <a:latin typeface="Microsoft Sans Serif" pitchFamily="34" charset="0"/>
                <a:cs typeface="Microsoft Sans Serif" pitchFamily="34" charset="0"/>
              </a:rPr>
              <a:t>por lo que no se cumplen las restricciones establecidas para las pruebas paramétricas. </a:t>
            </a:r>
            <a:endParaRPr lang="es-MX" sz="2400" b="1" spc="100" dirty="0" smtClean="0">
              <a:solidFill>
                <a:schemeClr val="tx2">
                  <a:lumMod val="75000"/>
                </a:schemeClr>
              </a:solidFill>
              <a:latin typeface="Microsoft Sans Serif" pitchFamily="34" charset="0"/>
              <a:cs typeface="Microsoft Sans Serif" pitchFamily="34" charset="0"/>
            </a:endParaRPr>
          </a:p>
          <a:p>
            <a:pPr marL="0" indent="0" algn="just" eaLnBrk="1" fontAlgn="auto" hangingPunct="1">
              <a:lnSpc>
                <a:spcPct val="100000"/>
              </a:lnSpc>
              <a:spcBef>
                <a:spcPts val="0"/>
              </a:spcBef>
              <a:spcAft>
                <a:spcPts val="0"/>
              </a:spcAft>
              <a:buFont typeface="Arial" panose="020B0604020202020204" pitchFamily="34" charset="0"/>
              <a:buNone/>
              <a:defRPr/>
            </a:pPr>
            <a:endParaRPr lang="es-MX" sz="1400" b="1" spc="100" dirty="0" smtClean="0">
              <a:solidFill>
                <a:schemeClr val="tx2">
                  <a:lumMod val="75000"/>
                </a:schemeClr>
              </a:solidFill>
              <a:latin typeface="Microsoft Sans Serif" pitchFamily="34" charset="0"/>
              <a:cs typeface="Microsoft Sans Serif" pitchFamily="34" charset="0"/>
            </a:endParaRPr>
          </a:p>
          <a:p>
            <a:pPr marL="0" indent="0" algn="just" eaLnBrk="1" fontAlgn="auto" hangingPunct="1">
              <a:lnSpc>
                <a:spcPct val="100000"/>
              </a:lnSpc>
              <a:spcBef>
                <a:spcPts val="0"/>
              </a:spcBef>
              <a:spcAft>
                <a:spcPts val="0"/>
              </a:spcAft>
              <a:buFont typeface="Arial" panose="020B0604020202020204" pitchFamily="34" charset="0"/>
              <a:buNone/>
              <a:defRPr/>
            </a:pPr>
            <a:r>
              <a:rPr lang="es-MX" sz="2400" b="1" spc="100" dirty="0" smtClean="0">
                <a:solidFill>
                  <a:schemeClr val="tx2">
                    <a:lumMod val="75000"/>
                  </a:schemeClr>
                </a:solidFill>
                <a:latin typeface="Microsoft Sans Serif" pitchFamily="34" charset="0"/>
                <a:cs typeface="Microsoft Sans Serif" pitchFamily="34" charset="0"/>
              </a:rPr>
              <a:t>En </a:t>
            </a:r>
            <a:r>
              <a:rPr lang="es-MX" sz="2400" b="1" spc="100" dirty="0">
                <a:solidFill>
                  <a:schemeClr val="tx2">
                    <a:lumMod val="75000"/>
                  </a:schemeClr>
                </a:solidFill>
                <a:latin typeface="Microsoft Sans Serif" pitchFamily="34" charset="0"/>
                <a:cs typeface="Microsoft Sans Serif" pitchFamily="34" charset="0"/>
              </a:rPr>
              <a:t>cualquiera de los casos anteriores hay que buscar técnicas alternativas que permitan darle solución a estas situaciones de forma eficiente. Surge así la necesidad de desarrollar una serie de técnicas estadísticas que tengan un mínimo de restricciones. A estas técnicas se les conoce como </a:t>
            </a:r>
            <a:r>
              <a:rPr lang="es-MX" sz="2400" b="1"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Métodos Estadísticos </a:t>
            </a:r>
            <a:r>
              <a:rPr lang="es-MX" sz="2400" b="1" spc="100" dirty="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no </a:t>
            </a:r>
            <a:r>
              <a:rPr lang="es-MX" sz="2400" b="1"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Paramétricos</a:t>
            </a:r>
            <a:r>
              <a:rPr lang="es-MX" sz="2400" b="1" spc="100" dirty="0">
                <a:solidFill>
                  <a:schemeClr val="tx2">
                    <a:lumMod val="75000"/>
                  </a:schemeClr>
                </a:solidFill>
                <a:latin typeface="Microsoft Sans Serif" pitchFamily="34" charset="0"/>
                <a:cs typeface="Microsoft Sans Serif" pitchFamily="34" charset="0"/>
              </a:rPr>
              <a:t>.</a:t>
            </a:r>
            <a:endParaRPr lang="es-ES_tradnl" sz="2400" b="1" spc="100" dirty="0">
              <a:solidFill>
                <a:schemeClr val="tx2">
                  <a:lumMod val="75000"/>
                </a:schemeClr>
              </a:solidFill>
              <a:latin typeface="Microsoft Sans Serif" pitchFamily="34" charset="0"/>
              <a:cs typeface="Microsoft Sans Serif" pitchFamily="34" charset="0"/>
            </a:endParaRPr>
          </a:p>
        </p:txBody>
      </p:sp>
      <p:sp>
        <p:nvSpPr>
          <p:cNvPr id="4" name="Rectangle 2"/>
          <p:cNvSpPr txBox="1">
            <a:spLocks noChangeArrowheads="1"/>
          </p:cNvSpPr>
          <p:nvPr/>
        </p:nvSpPr>
        <p:spPr bwMode="auto">
          <a:xfrm>
            <a:off x="377825" y="425450"/>
            <a:ext cx="8353425" cy="708025"/>
          </a:xfrm>
          <a:prstGeom prst="rect">
            <a:avLst/>
          </a:prstGeom>
          <a:noFill/>
          <a:ln>
            <a:noFill/>
          </a:ln>
          <a:effectLst/>
          <a:extLst/>
        </p:spPr>
        <p:txBody>
          <a:bodyPr anchor="b">
            <a:spAutoFit/>
          </a:bodyPr>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Verdana" pitchFamily="34" charset="0"/>
              </a:defRPr>
            </a:lvl2pPr>
            <a:lvl3pPr algn="l" rtl="0" eaLnBrk="0" fontAlgn="base" hangingPunct="0">
              <a:spcBef>
                <a:spcPct val="0"/>
              </a:spcBef>
              <a:spcAft>
                <a:spcPct val="0"/>
              </a:spcAft>
              <a:defRPr sz="4400">
                <a:solidFill>
                  <a:schemeClr val="tx2"/>
                </a:solidFill>
                <a:latin typeface="Verdana" pitchFamily="34" charset="0"/>
              </a:defRPr>
            </a:lvl3pPr>
            <a:lvl4pPr algn="l" rtl="0" eaLnBrk="0" fontAlgn="base" hangingPunct="0">
              <a:spcBef>
                <a:spcPct val="0"/>
              </a:spcBef>
              <a:spcAft>
                <a:spcPct val="0"/>
              </a:spcAft>
              <a:defRPr sz="4400">
                <a:solidFill>
                  <a:schemeClr val="tx2"/>
                </a:solidFill>
                <a:latin typeface="Verdana" pitchFamily="34" charset="0"/>
              </a:defRPr>
            </a:lvl4pPr>
            <a:lvl5pPr algn="l" rtl="0" eaLnBrk="0" fontAlgn="base" hangingPunct="0">
              <a:spcBef>
                <a:spcPct val="0"/>
              </a:spcBef>
              <a:spcAft>
                <a:spcPct val="0"/>
              </a:spcAft>
              <a:defRPr sz="4400">
                <a:solidFill>
                  <a:schemeClr val="tx2"/>
                </a:solidFill>
                <a:latin typeface="Verdana" pitchFamily="34" charset="0"/>
              </a:defRPr>
            </a:lvl5pPr>
            <a:lvl6pPr marL="457200" algn="l" rtl="0" fontAlgn="base">
              <a:spcBef>
                <a:spcPct val="0"/>
              </a:spcBef>
              <a:spcAft>
                <a:spcPct val="0"/>
              </a:spcAft>
              <a:defRPr sz="4400">
                <a:solidFill>
                  <a:schemeClr val="tx2"/>
                </a:solidFill>
                <a:latin typeface="Verdana" pitchFamily="34" charset="0"/>
              </a:defRPr>
            </a:lvl6pPr>
            <a:lvl7pPr marL="914400" algn="l" rtl="0" fontAlgn="base">
              <a:spcBef>
                <a:spcPct val="0"/>
              </a:spcBef>
              <a:spcAft>
                <a:spcPct val="0"/>
              </a:spcAft>
              <a:defRPr sz="4400">
                <a:solidFill>
                  <a:schemeClr val="tx2"/>
                </a:solidFill>
                <a:latin typeface="Verdana" pitchFamily="34" charset="0"/>
              </a:defRPr>
            </a:lvl7pPr>
            <a:lvl8pPr marL="1371600" algn="l" rtl="0" fontAlgn="base">
              <a:spcBef>
                <a:spcPct val="0"/>
              </a:spcBef>
              <a:spcAft>
                <a:spcPct val="0"/>
              </a:spcAft>
              <a:defRPr sz="4400">
                <a:solidFill>
                  <a:schemeClr val="tx2"/>
                </a:solidFill>
                <a:latin typeface="Verdana" pitchFamily="34" charset="0"/>
              </a:defRPr>
            </a:lvl8pPr>
            <a:lvl9pPr marL="1828800" algn="l" rtl="0" fontAlgn="base">
              <a:spcBef>
                <a:spcPct val="0"/>
              </a:spcBef>
              <a:spcAft>
                <a:spcPct val="0"/>
              </a:spcAft>
              <a:defRPr sz="4400">
                <a:solidFill>
                  <a:schemeClr val="tx2"/>
                </a:solidFill>
                <a:latin typeface="Verdana" pitchFamily="34" charset="0"/>
              </a:defRPr>
            </a:lvl9pPr>
          </a:lstStyle>
          <a:p>
            <a:pPr algn="ctr" eaLnBrk="1" hangingPunct="1">
              <a:defRPr/>
            </a:pPr>
            <a:r>
              <a:rPr lang="es-MX" sz="4000" b="1" dirty="0" smtClean="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rPr>
              <a:t>ESTADISTICA NO PARAMETRICA</a:t>
            </a:r>
            <a:endParaRPr lang="es-ES" sz="4000" b="1" dirty="0" smtClean="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5" name="Rectangle 2"/>
          <p:cNvSpPr txBox="1">
            <a:spLocks noChangeArrowheads="1"/>
          </p:cNvSpPr>
          <p:nvPr/>
        </p:nvSpPr>
        <p:spPr bwMode="auto">
          <a:xfrm>
            <a:off x="466725" y="1547813"/>
            <a:ext cx="8161338" cy="646112"/>
          </a:xfrm>
          <a:prstGeom prst="rect">
            <a:avLst/>
          </a:prstGeom>
          <a:noFill/>
          <a:ln>
            <a:noFill/>
          </a:ln>
          <a:effectLst/>
          <a:extLst/>
        </p:spPr>
        <p:txBody>
          <a:bodyPr anchor="b">
            <a:spAutoFit/>
          </a:bodyPr>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Verdana" pitchFamily="34" charset="0"/>
              </a:defRPr>
            </a:lvl2pPr>
            <a:lvl3pPr algn="l" rtl="0" eaLnBrk="0" fontAlgn="base" hangingPunct="0">
              <a:spcBef>
                <a:spcPct val="0"/>
              </a:spcBef>
              <a:spcAft>
                <a:spcPct val="0"/>
              </a:spcAft>
              <a:defRPr sz="4400">
                <a:solidFill>
                  <a:schemeClr val="tx2"/>
                </a:solidFill>
                <a:latin typeface="Verdana" pitchFamily="34" charset="0"/>
              </a:defRPr>
            </a:lvl3pPr>
            <a:lvl4pPr algn="l" rtl="0" eaLnBrk="0" fontAlgn="base" hangingPunct="0">
              <a:spcBef>
                <a:spcPct val="0"/>
              </a:spcBef>
              <a:spcAft>
                <a:spcPct val="0"/>
              </a:spcAft>
              <a:defRPr sz="4400">
                <a:solidFill>
                  <a:schemeClr val="tx2"/>
                </a:solidFill>
                <a:latin typeface="Verdana" pitchFamily="34" charset="0"/>
              </a:defRPr>
            </a:lvl4pPr>
            <a:lvl5pPr algn="l" rtl="0" eaLnBrk="0" fontAlgn="base" hangingPunct="0">
              <a:spcBef>
                <a:spcPct val="0"/>
              </a:spcBef>
              <a:spcAft>
                <a:spcPct val="0"/>
              </a:spcAft>
              <a:defRPr sz="4400">
                <a:solidFill>
                  <a:schemeClr val="tx2"/>
                </a:solidFill>
                <a:latin typeface="Verdana" pitchFamily="34" charset="0"/>
              </a:defRPr>
            </a:lvl5pPr>
            <a:lvl6pPr marL="457200" algn="l" rtl="0" fontAlgn="base">
              <a:spcBef>
                <a:spcPct val="0"/>
              </a:spcBef>
              <a:spcAft>
                <a:spcPct val="0"/>
              </a:spcAft>
              <a:defRPr sz="4400">
                <a:solidFill>
                  <a:schemeClr val="tx2"/>
                </a:solidFill>
                <a:latin typeface="Verdana" pitchFamily="34" charset="0"/>
              </a:defRPr>
            </a:lvl6pPr>
            <a:lvl7pPr marL="914400" algn="l" rtl="0" fontAlgn="base">
              <a:spcBef>
                <a:spcPct val="0"/>
              </a:spcBef>
              <a:spcAft>
                <a:spcPct val="0"/>
              </a:spcAft>
              <a:defRPr sz="4400">
                <a:solidFill>
                  <a:schemeClr val="tx2"/>
                </a:solidFill>
                <a:latin typeface="Verdana" pitchFamily="34" charset="0"/>
              </a:defRPr>
            </a:lvl7pPr>
            <a:lvl8pPr marL="1371600" algn="l" rtl="0" fontAlgn="base">
              <a:spcBef>
                <a:spcPct val="0"/>
              </a:spcBef>
              <a:spcAft>
                <a:spcPct val="0"/>
              </a:spcAft>
              <a:defRPr sz="4400">
                <a:solidFill>
                  <a:schemeClr val="tx2"/>
                </a:solidFill>
                <a:latin typeface="Verdana" pitchFamily="34" charset="0"/>
              </a:defRPr>
            </a:lvl8pPr>
            <a:lvl9pPr marL="1828800" algn="l" rtl="0" fontAlgn="base">
              <a:spcBef>
                <a:spcPct val="0"/>
              </a:spcBef>
              <a:spcAft>
                <a:spcPct val="0"/>
              </a:spcAft>
              <a:defRPr sz="4400">
                <a:solidFill>
                  <a:schemeClr val="tx2"/>
                </a:solidFill>
                <a:latin typeface="Verdana" pitchFamily="34" charset="0"/>
              </a:defRPr>
            </a:lvl9pPr>
          </a:lstStyle>
          <a:p>
            <a:pPr eaLnBrk="1" hangingPunct="1">
              <a:defRPr/>
            </a:pPr>
            <a:r>
              <a:rPr lang="es-ES" sz="3600" b="1" dirty="0" smtClean="0">
                <a:solidFill>
                  <a:srgbClr val="3333FF"/>
                </a:solidFill>
                <a:effectLst>
                  <a:outerShdw blurRad="38100" dist="38100" dir="2700000" algn="tl">
                    <a:srgbClr val="000000">
                      <a:alpha val="43137"/>
                    </a:srgbClr>
                  </a:outerShdw>
                </a:effectLst>
                <a:latin typeface="Microsoft Sans Serif" pitchFamily="34" charset="0"/>
                <a:cs typeface="Microsoft Sans Serif" pitchFamily="34" charset="0"/>
              </a:rPr>
              <a:t>Justificación académica</a:t>
            </a:r>
          </a:p>
        </p:txBody>
      </p:sp>
      <p:sp>
        <p:nvSpPr>
          <p:cNvPr id="2" name="Marcador de número de diapositiva 1"/>
          <p:cNvSpPr>
            <a:spLocks noGrp="1"/>
          </p:cNvSpPr>
          <p:nvPr>
            <p:ph type="sldNum" sz="quarter" idx="12"/>
          </p:nvPr>
        </p:nvSpPr>
        <p:spPr/>
        <p:txBody>
          <a:bodyPr/>
          <a:lstStyle/>
          <a:p>
            <a:pPr>
              <a:defRPr/>
            </a:pPr>
            <a:fld id="{67DEB3E3-A2F0-40C3-ACDB-B446C38E7BE8}" type="slidenum">
              <a:rPr lang="es-ES" altLang="es-MX"/>
              <a:pPr>
                <a:defRPr/>
              </a:pPr>
              <a:t>10</a:t>
            </a:fld>
            <a:endParaRPr lang="es-ES" altLang="es-MX"/>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idx="1"/>
          </p:nvPr>
        </p:nvSpPr>
        <p:spPr>
          <a:xfrm>
            <a:off x="525463" y="1844675"/>
            <a:ext cx="8205787" cy="4554538"/>
          </a:xfrm>
        </p:spPr>
        <p:txBody>
          <a:bodyPr rtlCol="0">
            <a:noAutofit/>
          </a:bodyPr>
          <a:lstStyle/>
          <a:p>
            <a:pPr marL="0" indent="0" algn="just" eaLnBrk="1" fontAlgn="auto" hangingPunct="1">
              <a:lnSpc>
                <a:spcPct val="100000"/>
              </a:lnSpc>
              <a:spcBef>
                <a:spcPts val="0"/>
              </a:spcBef>
              <a:spcAft>
                <a:spcPts val="0"/>
              </a:spcAft>
              <a:buFont typeface="Arial" panose="020B0604020202020204" pitchFamily="34" charset="0"/>
              <a:buNone/>
              <a:defRPr/>
            </a:pPr>
            <a:r>
              <a:rPr lang="es-MX" sz="2400" b="1" spc="100" dirty="0">
                <a:solidFill>
                  <a:schemeClr val="tx2">
                    <a:lumMod val="75000"/>
                  </a:schemeClr>
                </a:solidFill>
                <a:latin typeface="Microsoft Sans Serif" pitchFamily="34" charset="0"/>
                <a:cs typeface="Microsoft Sans Serif" pitchFamily="34" charset="0"/>
              </a:rPr>
              <a:t>Con frecuencia se presentan a los </a:t>
            </a:r>
            <a:r>
              <a:rPr lang="es-MX" sz="2500" b="1" spc="100" dirty="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Q</a:t>
            </a:r>
            <a:r>
              <a:rPr lang="es-MX" sz="2500" b="1"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uímicos </a:t>
            </a:r>
            <a:r>
              <a:rPr lang="es-MX" sz="2500" b="1" spc="100" dirty="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A</a:t>
            </a:r>
            <a:r>
              <a:rPr lang="es-MX" sz="2500" b="1"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nalistas </a:t>
            </a:r>
            <a:r>
              <a:rPr lang="es-MX" sz="2400" b="1" spc="100" dirty="0">
                <a:solidFill>
                  <a:schemeClr val="tx2">
                    <a:lumMod val="75000"/>
                  </a:schemeClr>
                </a:solidFill>
                <a:latin typeface="Microsoft Sans Serif" pitchFamily="34" charset="0"/>
                <a:cs typeface="Microsoft Sans Serif" pitchFamily="34" charset="0"/>
              </a:rPr>
              <a:t>situaciones donde no pueden asumirse los supuestos requeridos por desconocerse la </a:t>
            </a:r>
            <a:r>
              <a:rPr lang="es-MX" sz="2400" b="1" spc="100" dirty="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distribución de la variable estudiada</a:t>
            </a:r>
            <a:r>
              <a:rPr lang="es-MX" sz="2400" b="1" spc="100" dirty="0">
                <a:solidFill>
                  <a:schemeClr val="tx2">
                    <a:lumMod val="75000"/>
                  </a:schemeClr>
                </a:solidFill>
                <a:latin typeface="Microsoft Sans Serif" pitchFamily="34" charset="0"/>
                <a:cs typeface="Microsoft Sans Serif" pitchFamily="34" charset="0"/>
              </a:rPr>
              <a:t>, </a:t>
            </a:r>
            <a:r>
              <a:rPr lang="es-MX" sz="2400" b="1" spc="100" dirty="0" smtClean="0">
                <a:solidFill>
                  <a:schemeClr val="tx2">
                    <a:lumMod val="75000"/>
                  </a:schemeClr>
                </a:solidFill>
                <a:latin typeface="Microsoft Sans Serif" pitchFamily="34" charset="0"/>
                <a:cs typeface="Microsoft Sans Serif" pitchFamily="34" charset="0"/>
              </a:rPr>
              <a:t>ya sea </a:t>
            </a:r>
            <a:r>
              <a:rPr lang="es-MX" sz="2400" b="1" spc="100" dirty="0">
                <a:solidFill>
                  <a:schemeClr val="tx2">
                    <a:lumMod val="75000"/>
                  </a:schemeClr>
                </a:solidFill>
                <a:latin typeface="Microsoft Sans Serif" pitchFamily="34" charset="0"/>
                <a:cs typeface="Microsoft Sans Serif" pitchFamily="34" charset="0"/>
              </a:rPr>
              <a:t>por ser la muestra muy pequeña de manera que incluso el </a:t>
            </a:r>
            <a:r>
              <a:rPr lang="es-MX" sz="2400" b="1" spc="100" dirty="0" smtClean="0">
                <a:solidFill>
                  <a:schemeClr val="tx2">
                    <a:lumMod val="75000"/>
                  </a:schemeClr>
                </a:solidFill>
                <a:latin typeface="Microsoft Sans Serif" pitchFamily="34" charset="0"/>
                <a:cs typeface="Microsoft Sans Serif" pitchFamily="34" charset="0"/>
              </a:rPr>
              <a:t>Teorema </a:t>
            </a:r>
            <a:r>
              <a:rPr lang="es-MX" sz="2400" b="1" spc="100" dirty="0">
                <a:solidFill>
                  <a:schemeClr val="tx2">
                    <a:lumMod val="75000"/>
                  </a:schemeClr>
                </a:solidFill>
                <a:latin typeface="Microsoft Sans Serif" pitchFamily="34" charset="0"/>
                <a:cs typeface="Microsoft Sans Serif" pitchFamily="34" charset="0"/>
              </a:rPr>
              <a:t>central del </a:t>
            </a:r>
            <a:r>
              <a:rPr lang="es-MX" sz="2400" b="1" spc="100" dirty="0" smtClean="0">
                <a:solidFill>
                  <a:schemeClr val="tx2">
                    <a:lumMod val="75000"/>
                  </a:schemeClr>
                </a:solidFill>
                <a:latin typeface="Microsoft Sans Serif" pitchFamily="34" charset="0"/>
                <a:cs typeface="Microsoft Sans Serif" pitchFamily="34" charset="0"/>
              </a:rPr>
              <a:t>Límite </a:t>
            </a:r>
            <a:r>
              <a:rPr lang="es-MX" sz="2400" b="1" spc="100" dirty="0">
                <a:solidFill>
                  <a:schemeClr val="tx2">
                    <a:lumMod val="75000"/>
                  </a:schemeClr>
                </a:solidFill>
                <a:latin typeface="Microsoft Sans Serif" pitchFamily="34" charset="0"/>
                <a:cs typeface="Microsoft Sans Serif" pitchFamily="34" charset="0"/>
              </a:rPr>
              <a:t>sería de escasa </a:t>
            </a:r>
            <a:r>
              <a:rPr lang="es-MX" sz="2400" b="1" spc="100" dirty="0" smtClean="0">
                <a:solidFill>
                  <a:schemeClr val="tx2">
                    <a:lumMod val="75000"/>
                  </a:schemeClr>
                </a:solidFill>
                <a:latin typeface="Microsoft Sans Serif" pitchFamily="34" charset="0"/>
                <a:cs typeface="Microsoft Sans Serif" pitchFamily="34" charset="0"/>
              </a:rPr>
              <a:t>relevancia;  o </a:t>
            </a:r>
            <a:r>
              <a:rPr lang="es-MX" sz="2400" b="1" spc="100" dirty="0">
                <a:solidFill>
                  <a:schemeClr val="tx2">
                    <a:lumMod val="75000"/>
                  </a:schemeClr>
                </a:solidFill>
                <a:latin typeface="Microsoft Sans Serif" pitchFamily="34" charset="0"/>
                <a:cs typeface="Microsoft Sans Serif" pitchFamily="34" charset="0"/>
              </a:rPr>
              <a:t>bien, aunque se conozca la distribución de la variable y sea válido teóricamente hacer supuestos sobre la distribución y sus parámetros, </a:t>
            </a:r>
            <a:r>
              <a:rPr lang="es-MX" sz="2400" b="1" spc="100" dirty="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no es razonable utilizar una </a:t>
            </a:r>
            <a:r>
              <a:rPr lang="es-MX" sz="2400" b="1"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Prueba Estadística </a:t>
            </a:r>
            <a:r>
              <a:rPr lang="es-MX" sz="2400" b="1" spc="100" dirty="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P</a:t>
            </a:r>
            <a:r>
              <a:rPr lang="es-MX" sz="2400" b="1"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aramétrica</a:t>
            </a:r>
            <a:r>
              <a:rPr lang="es-MX" sz="2400" b="1" spc="100" dirty="0" smtClean="0">
                <a:solidFill>
                  <a:schemeClr val="tx2">
                    <a:lumMod val="75000"/>
                  </a:schemeClr>
                </a:solidFill>
                <a:latin typeface="Microsoft Sans Serif" pitchFamily="34" charset="0"/>
                <a:cs typeface="Microsoft Sans Serif" pitchFamily="34" charset="0"/>
              </a:rPr>
              <a:t> </a:t>
            </a:r>
            <a:r>
              <a:rPr lang="es-MX" sz="2400" b="1" spc="100" dirty="0">
                <a:solidFill>
                  <a:schemeClr val="tx2">
                    <a:lumMod val="75000"/>
                  </a:schemeClr>
                </a:solidFill>
                <a:latin typeface="Microsoft Sans Serif" pitchFamily="34" charset="0"/>
                <a:cs typeface="Microsoft Sans Serif" pitchFamily="34" charset="0"/>
              </a:rPr>
              <a:t>ya que hay poca certeza de que se cumplan en este conjunto de datos. </a:t>
            </a:r>
            <a:endParaRPr lang="es-ES_tradnl" sz="2400" b="1" spc="100" dirty="0">
              <a:solidFill>
                <a:schemeClr val="tx2">
                  <a:lumMod val="75000"/>
                </a:schemeClr>
              </a:solidFill>
              <a:latin typeface="Microsoft Sans Serif" pitchFamily="34" charset="0"/>
              <a:cs typeface="Microsoft Sans Serif" pitchFamily="34" charset="0"/>
            </a:endParaRPr>
          </a:p>
        </p:txBody>
      </p:sp>
      <p:sp>
        <p:nvSpPr>
          <p:cNvPr id="4" name="Rectangle 2"/>
          <p:cNvSpPr txBox="1">
            <a:spLocks noChangeArrowheads="1"/>
          </p:cNvSpPr>
          <p:nvPr/>
        </p:nvSpPr>
        <p:spPr bwMode="auto">
          <a:xfrm>
            <a:off x="377825" y="260350"/>
            <a:ext cx="8353425" cy="708025"/>
          </a:xfrm>
          <a:prstGeom prst="rect">
            <a:avLst/>
          </a:prstGeom>
          <a:noFill/>
          <a:ln>
            <a:noFill/>
          </a:ln>
          <a:effectLst/>
          <a:extLst/>
        </p:spPr>
        <p:txBody>
          <a:bodyPr anchor="b">
            <a:spAutoFit/>
          </a:bodyPr>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Verdana" pitchFamily="34" charset="0"/>
              </a:defRPr>
            </a:lvl2pPr>
            <a:lvl3pPr algn="l" rtl="0" eaLnBrk="0" fontAlgn="base" hangingPunct="0">
              <a:spcBef>
                <a:spcPct val="0"/>
              </a:spcBef>
              <a:spcAft>
                <a:spcPct val="0"/>
              </a:spcAft>
              <a:defRPr sz="4400">
                <a:solidFill>
                  <a:schemeClr val="tx2"/>
                </a:solidFill>
                <a:latin typeface="Verdana" pitchFamily="34" charset="0"/>
              </a:defRPr>
            </a:lvl3pPr>
            <a:lvl4pPr algn="l" rtl="0" eaLnBrk="0" fontAlgn="base" hangingPunct="0">
              <a:spcBef>
                <a:spcPct val="0"/>
              </a:spcBef>
              <a:spcAft>
                <a:spcPct val="0"/>
              </a:spcAft>
              <a:defRPr sz="4400">
                <a:solidFill>
                  <a:schemeClr val="tx2"/>
                </a:solidFill>
                <a:latin typeface="Verdana" pitchFamily="34" charset="0"/>
              </a:defRPr>
            </a:lvl4pPr>
            <a:lvl5pPr algn="l" rtl="0" eaLnBrk="0" fontAlgn="base" hangingPunct="0">
              <a:spcBef>
                <a:spcPct val="0"/>
              </a:spcBef>
              <a:spcAft>
                <a:spcPct val="0"/>
              </a:spcAft>
              <a:defRPr sz="4400">
                <a:solidFill>
                  <a:schemeClr val="tx2"/>
                </a:solidFill>
                <a:latin typeface="Verdana" pitchFamily="34" charset="0"/>
              </a:defRPr>
            </a:lvl5pPr>
            <a:lvl6pPr marL="457200" algn="l" rtl="0" fontAlgn="base">
              <a:spcBef>
                <a:spcPct val="0"/>
              </a:spcBef>
              <a:spcAft>
                <a:spcPct val="0"/>
              </a:spcAft>
              <a:defRPr sz="4400">
                <a:solidFill>
                  <a:schemeClr val="tx2"/>
                </a:solidFill>
                <a:latin typeface="Verdana" pitchFamily="34" charset="0"/>
              </a:defRPr>
            </a:lvl6pPr>
            <a:lvl7pPr marL="914400" algn="l" rtl="0" fontAlgn="base">
              <a:spcBef>
                <a:spcPct val="0"/>
              </a:spcBef>
              <a:spcAft>
                <a:spcPct val="0"/>
              </a:spcAft>
              <a:defRPr sz="4400">
                <a:solidFill>
                  <a:schemeClr val="tx2"/>
                </a:solidFill>
                <a:latin typeface="Verdana" pitchFamily="34" charset="0"/>
              </a:defRPr>
            </a:lvl7pPr>
            <a:lvl8pPr marL="1371600" algn="l" rtl="0" fontAlgn="base">
              <a:spcBef>
                <a:spcPct val="0"/>
              </a:spcBef>
              <a:spcAft>
                <a:spcPct val="0"/>
              </a:spcAft>
              <a:defRPr sz="4400">
                <a:solidFill>
                  <a:schemeClr val="tx2"/>
                </a:solidFill>
                <a:latin typeface="Verdana" pitchFamily="34" charset="0"/>
              </a:defRPr>
            </a:lvl8pPr>
            <a:lvl9pPr marL="1828800" algn="l" rtl="0" fontAlgn="base">
              <a:spcBef>
                <a:spcPct val="0"/>
              </a:spcBef>
              <a:spcAft>
                <a:spcPct val="0"/>
              </a:spcAft>
              <a:defRPr sz="4400">
                <a:solidFill>
                  <a:schemeClr val="tx2"/>
                </a:solidFill>
                <a:latin typeface="Verdana" pitchFamily="34" charset="0"/>
              </a:defRPr>
            </a:lvl9pPr>
          </a:lstStyle>
          <a:p>
            <a:pPr algn="ctr" eaLnBrk="1" hangingPunct="1">
              <a:defRPr/>
            </a:pPr>
            <a:r>
              <a:rPr lang="es-MX" sz="4000" b="1" dirty="0" smtClean="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rPr>
              <a:t>ESTADISTICA NO PARAMETRICA</a:t>
            </a:r>
            <a:endParaRPr lang="es-ES" sz="4000" b="1" dirty="0" smtClean="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2" name="Marcador de número de diapositiva 1"/>
          <p:cNvSpPr>
            <a:spLocks noGrp="1"/>
          </p:cNvSpPr>
          <p:nvPr>
            <p:ph type="sldNum" sz="quarter" idx="12"/>
          </p:nvPr>
        </p:nvSpPr>
        <p:spPr/>
        <p:txBody>
          <a:bodyPr/>
          <a:lstStyle/>
          <a:p>
            <a:pPr>
              <a:defRPr/>
            </a:pPr>
            <a:fld id="{41D306E3-883D-4008-8239-3DA6DCF79A2E}" type="slidenum">
              <a:rPr lang="es-ES" altLang="es-MX"/>
              <a:pPr>
                <a:defRPr/>
              </a:pPr>
              <a:t>11</a:t>
            </a:fld>
            <a:endParaRPr lang="es-ES" altLang="es-MX"/>
          </a:p>
        </p:txBody>
      </p:sp>
      <p:sp>
        <p:nvSpPr>
          <p:cNvPr id="5" name="Rectangle 2"/>
          <p:cNvSpPr txBox="1">
            <a:spLocks noChangeArrowheads="1"/>
          </p:cNvSpPr>
          <p:nvPr/>
        </p:nvSpPr>
        <p:spPr bwMode="auto">
          <a:xfrm>
            <a:off x="525463" y="1311275"/>
            <a:ext cx="8074025" cy="646113"/>
          </a:xfrm>
          <a:prstGeom prst="rect">
            <a:avLst/>
          </a:prstGeom>
          <a:noFill/>
          <a:ln>
            <a:noFill/>
          </a:ln>
          <a:effectLst/>
          <a:extLst/>
        </p:spPr>
        <p:txBody>
          <a:bodyPr anchor="b">
            <a:spAutoFit/>
          </a:bodyPr>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Verdana" pitchFamily="34" charset="0"/>
              </a:defRPr>
            </a:lvl2pPr>
            <a:lvl3pPr algn="l" rtl="0" eaLnBrk="0" fontAlgn="base" hangingPunct="0">
              <a:spcBef>
                <a:spcPct val="0"/>
              </a:spcBef>
              <a:spcAft>
                <a:spcPct val="0"/>
              </a:spcAft>
              <a:defRPr sz="4400">
                <a:solidFill>
                  <a:schemeClr val="tx2"/>
                </a:solidFill>
                <a:latin typeface="Verdana" pitchFamily="34" charset="0"/>
              </a:defRPr>
            </a:lvl3pPr>
            <a:lvl4pPr algn="l" rtl="0" eaLnBrk="0" fontAlgn="base" hangingPunct="0">
              <a:spcBef>
                <a:spcPct val="0"/>
              </a:spcBef>
              <a:spcAft>
                <a:spcPct val="0"/>
              </a:spcAft>
              <a:defRPr sz="4400">
                <a:solidFill>
                  <a:schemeClr val="tx2"/>
                </a:solidFill>
                <a:latin typeface="Verdana" pitchFamily="34" charset="0"/>
              </a:defRPr>
            </a:lvl4pPr>
            <a:lvl5pPr algn="l" rtl="0" eaLnBrk="0" fontAlgn="base" hangingPunct="0">
              <a:spcBef>
                <a:spcPct val="0"/>
              </a:spcBef>
              <a:spcAft>
                <a:spcPct val="0"/>
              </a:spcAft>
              <a:defRPr sz="4400">
                <a:solidFill>
                  <a:schemeClr val="tx2"/>
                </a:solidFill>
                <a:latin typeface="Verdana" pitchFamily="34" charset="0"/>
              </a:defRPr>
            </a:lvl5pPr>
            <a:lvl6pPr marL="457200" algn="l" rtl="0" fontAlgn="base">
              <a:spcBef>
                <a:spcPct val="0"/>
              </a:spcBef>
              <a:spcAft>
                <a:spcPct val="0"/>
              </a:spcAft>
              <a:defRPr sz="4400">
                <a:solidFill>
                  <a:schemeClr val="tx2"/>
                </a:solidFill>
                <a:latin typeface="Verdana" pitchFamily="34" charset="0"/>
              </a:defRPr>
            </a:lvl6pPr>
            <a:lvl7pPr marL="914400" algn="l" rtl="0" fontAlgn="base">
              <a:spcBef>
                <a:spcPct val="0"/>
              </a:spcBef>
              <a:spcAft>
                <a:spcPct val="0"/>
              </a:spcAft>
              <a:defRPr sz="4400">
                <a:solidFill>
                  <a:schemeClr val="tx2"/>
                </a:solidFill>
                <a:latin typeface="Verdana" pitchFamily="34" charset="0"/>
              </a:defRPr>
            </a:lvl7pPr>
            <a:lvl8pPr marL="1371600" algn="l" rtl="0" fontAlgn="base">
              <a:spcBef>
                <a:spcPct val="0"/>
              </a:spcBef>
              <a:spcAft>
                <a:spcPct val="0"/>
              </a:spcAft>
              <a:defRPr sz="4400">
                <a:solidFill>
                  <a:schemeClr val="tx2"/>
                </a:solidFill>
                <a:latin typeface="Verdana" pitchFamily="34" charset="0"/>
              </a:defRPr>
            </a:lvl8pPr>
            <a:lvl9pPr marL="1828800" algn="l" rtl="0" fontAlgn="base">
              <a:spcBef>
                <a:spcPct val="0"/>
              </a:spcBef>
              <a:spcAft>
                <a:spcPct val="0"/>
              </a:spcAft>
              <a:defRPr sz="4400">
                <a:solidFill>
                  <a:schemeClr val="tx2"/>
                </a:solidFill>
                <a:latin typeface="Verdana" pitchFamily="34" charset="0"/>
              </a:defRPr>
            </a:lvl9pPr>
          </a:lstStyle>
          <a:p>
            <a:pPr eaLnBrk="1" hangingPunct="1">
              <a:defRPr/>
            </a:pPr>
            <a:r>
              <a:rPr lang="es-ES" sz="3600" b="1" dirty="0" smtClean="0">
                <a:solidFill>
                  <a:srgbClr val="3333FF"/>
                </a:solidFill>
                <a:effectLst>
                  <a:outerShdw blurRad="38100" dist="38100" dir="2700000" algn="tl">
                    <a:srgbClr val="000000">
                      <a:alpha val="43137"/>
                    </a:srgbClr>
                  </a:outerShdw>
                </a:effectLst>
                <a:latin typeface="Microsoft Sans Serif" pitchFamily="34" charset="0"/>
                <a:cs typeface="Microsoft Sans Serif" pitchFamily="34" charset="0"/>
              </a:rPr>
              <a:t>Justificación académica</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idx="1"/>
          </p:nvPr>
        </p:nvSpPr>
        <p:spPr>
          <a:xfrm>
            <a:off x="439738" y="1916832"/>
            <a:ext cx="8291512" cy="4268128"/>
          </a:xfrm>
        </p:spPr>
        <p:txBody>
          <a:bodyPr rtlCol="0">
            <a:noAutofit/>
          </a:bodyPr>
          <a:lstStyle/>
          <a:p>
            <a:pPr marL="0" indent="0" algn="just" eaLnBrk="1" fontAlgn="auto" hangingPunct="1">
              <a:lnSpc>
                <a:spcPct val="100000"/>
              </a:lnSpc>
              <a:spcBef>
                <a:spcPts val="0"/>
              </a:spcBef>
              <a:spcAft>
                <a:spcPts val="0"/>
              </a:spcAft>
              <a:buFont typeface="Arial" panose="020B0604020202020204" pitchFamily="34" charset="0"/>
              <a:buNone/>
              <a:defRPr/>
            </a:pPr>
            <a:r>
              <a:rPr lang="es-MX" sz="2500" b="1" spc="100" dirty="0">
                <a:solidFill>
                  <a:schemeClr val="tx2">
                    <a:lumMod val="75000"/>
                  </a:schemeClr>
                </a:solidFill>
                <a:latin typeface="Microsoft Sans Serif" pitchFamily="34" charset="0"/>
                <a:cs typeface="Microsoft Sans Serif" pitchFamily="34" charset="0"/>
              </a:rPr>
              <a:t>Existen dos indicaciones para preferir las </a:t>
            </a:r>
            <a:r>
              <a:rPr lang="es-MX" sz="2500" b="1"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Pruebas Estadísticas </a:t>
            </a:r>
            <a:r>
              <a:rPr lang="es-MX" sz="2500" b="1" spc="100" dirty="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no </a:t>
            </a:r>
            <a:r>
              <a:rPr lang="es-MX" sz="2500" b="1"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Paramétricas</a:t>
            </a:r>
            <a:r>
              <a:rPr lang="es-MX" sz="2500" b="1" spc="100" dirty="0">
                <a:solidFill>
                  <a:srgbClr val="FF0000"/>
                </a:solidFill>
                <a:latin typeface="Microsoft Sans Serif" pitchFamily="34" charset="0"/>
                <a:cs typeface="Microsoft Sans Serif" pitchFamily="34" charset="0"/>
              </a:rPr>
              <a:t>:</a:t>
            </a:r>
          </a:p>
          <a:p>
            <a:pPr marL="457200" indent="-457200" algn="just" eaLnBrk="1" fontAlgn="auto" hangingPunct="1">
              <a:lnSpc>
                <a:spcPct val="100000"/>
              </a:lnSpc>
              <a:spcBef>
                <a:spcPts val="0"/>
              </a:spcBef>
              <a:spcAft>
                <a:spcPts val="0"/>
              </a:spcAft>
              <a:buFont typeface="+mj-lt"/>
              <a:buAutoNum type="arabicPeriod"/>
              <a:defRPr/>
            </a:pPr>
            <a:r>
              <a:rPr lang="es-MX" sz="2500" b="1" spc="100" dirty="0" smtClean="0">
                <a:solidFill>
                  <a:schemeClr val="tx2">
                    <a:lumMod val="75000"/>
                  </a:schemeClr>
                </a:solidFill>
                <a:latin typeface="Microsoft Sans Serif" pitchFamily="34" charset="0"/>
                <a:cs typeface="Microsoft Sans Serif" pitchFamily="34" charset="0"/>
              </a:rPr>
              <a:t>Cuando </a:t>
            </a:r>
            <a:r>
              <a:rPr lang="es-MX" sz="2500" b="1" spc="100" dirty="0">
                <a:solidFill>
                  <a:schemeClr val="tx2">
                    <a:lumMod val="75000"/>
                  </a:schemeClr>
                </a:solidFill>
                <a:latin typeface="Microsoft Sans Serif" pitchFamily="34" charset="0"/>
                <a:cs typeface="Microsoft Sans Serif" pitchFamily="34" charset="0"/>
              </a:rPr>
              <a:t>la prueba </a:t>
            </a:r>
            <a:r>
              <a:rPr lang="es-MX" sz="2500" b="1" spc="100" dirty="0" smtClean="0">
                <a:solidFill>
                  <a:schemeClr val="tx2">
                    <a:lumMod val="75000"/>
                  </a:schemeClr>
                </a:solidFill>
                <a:latin typeface="Microsoft Sans Serif" pitchFamily="34" charset="0"/>
                <a:cs typeface="Microsoft Sans Serif" pitchFamily="34" charset="0"/>
              </a:rPr>
              <a:t>estadística clásica o paramétrica </a:t>
            </a:r>
            <a:r>
              <a:rPr lang="es-MX" sz="2500" b="1" spc="100" dirty="0">
                <a:solidFill>
                  <a:schemeClr val="tx2">
                    <a:lumMod val="75000"/>
                  </a:schemeClr>
                </a:solidFill>
                <a:latin typeface="Microsoft Sans Serif" pitchFamily="34" charset="0"/>
                <a:cs typeface="Microsoft Sans Serif" pitchFamily="34" charset="0"/>
              </a:rPr>
              <a:t>correspondiente no es </a:t>
            </a:r>
            <a:r>
              <a:rPr lang="es-MX" sz="2500" b="1" spc="100" dirty="0" smtClean="0">
                <a:solidFill>
                  <a:schemeClr val="tx2">
                    <a:lumMod val="75000"/>
                  </a:schemeClr>
                </a:solidFill>
                <a:latin typeface="Microsoft Sans Serif" pitchFamily="34" charset="0"/>
                <a:cs typeface="Microsoft Sans Serif" pitchFamily="34" charset="0"/>
              </a:rPr>
              <a:t>válida; es decir, no cumple con las características de una </a:t>
            </a:r>
            <a:r>
              <a:rPr lang="es-MX" sz="2500" b="1" spc="100" dirty="0">
                <a:solidFill>
                  <a:schemeClr val="tx2">
                    <a:lumMod val="75000"/>
                  </a:schemeClr>
                </a:solidFill>
                <a:latin typeface="Microsoft Sans Serif" pitchFamily="34" charset="0"/>
                <a:cs typeface="Microsoft Sans Serif" pitchFamily="34" charset="0"/>
              </a:rPr>
              <a:t>D</a:t>
            </a:r>
            <a:r>
              <a:rPr lang="es-MX" sz="2500" b="1" spc="100" dirty="0" smtClean="0">
                <a:solidFill>
                  <a:schemeClr val="tx2">
                    <a:lumMod val="75000"/>
                  </a:schemeClr>
                </a:solidFill>
                <a:latin typeface="Microsoft Sans Serif" pitchFamily="34" charset="0"/>
                <a:cs typeface="Microsoft Sans Serif" pitchFamily="34" charset="0"/>
              </a:rPr>
              <a:t>istribución Normal.</a:t>
            </a:r>
          </a:p>
          <a:p>
            <a:pPr marL="0" indent="0" algn="just" eaLnBrk="1" fontAlgn="auto" hangingPunct="1">
              <a:lnSpc>
                <a:spcPct val="100000"/>
              </a:lnSpc>
              <a:spcBef>
                <a:spcPts val="0"/>
              </a:spcBef>
              <a:spcAft>
                <a:spcPts val="0"/>
              </a:spcAft>
              <a:buFont typeface="Arial" panose="020B0604020202020204" pitchFamily="34" charset="0"/>
              <a:buNone/>
              <a:defRPr/>
            </a:pPr>
            <a:endParaRPr lang="es-MX" sz="1400" b="1" spc="100" dirty="0">
              <a:solidFill>
                <a:schemeClr val="tx2">
                  <a:lumMod val="75000"/>
                </a:schemeClr>
              </a:solidFill>
              <a:latin typeface="Microsoft Sans Serif" pitchFamily="34" charset="0"/>
              <a:cs typeface="Microsoft Sans Serif" pitchFamily="34" charset="0"/>
            </a:endParaRPr>
          </a:p>
          <a:p>
            <a:pPr marL="457200" indent="-457200" algn="just" eaLnBrk="1" fontAlgn="auto" hangingPunct="1">
              <a:lnSpc>
                <a:spcPct val="100000"/>
              </a:lnSpc>
              <a:spcBef>
                <a:spcPts val="0"/>
              </a:spcBef>
              <a:spcAft>
                <a:spcPts val="0"/>
              </a:spcAft>
              <a:buFont typeface="+mj-lt"/>
              <a:buAutoNum type="arabicPeriod" startAt="2"/>
              <a:defRPr/>
            </a:pPr>
            <a:r>
              <a:rPr lang="es-MX" sz="2500" b="1" spc="100" dirty="0" smtClean="0">
                <a:solidFill>
                  <a:schemeClr val="tx2">
                    <a:lumMod val="75000"/>
                  </a:schemeClr>
                </a:solidFill>
                <a:latin typeface="Microsoft Sans Serif" pitchFamily="34" charset="0"/>
                <a:cs typeface="Microsoft Sans Serif" pitchFamily="34" charset="0"/>
              </a:rPr>
              <a:t>En </a:t>
            </a:r>
            <a:r>
              <a:rPr lang="es-MX" sz="2500" b="1" spc="100" dirty="0">
                <a:solidFill>
                  <a:schemeClr val="tx2">
                    <a:lumMod val="75000"/>
                  </a:schemeClr>
                </a:solidFill>
                <a:latin typeface="Microsoft Sans Serif" pitchFamily="34" charset="0"/>
                <a:cs typeface="Microsoft Sans Serif" pitchFamily="34" charset="0"/>
              </a:rPr>
              <a:t>aplicaciones en donde la </a:t>
            </a:r>
            <a:r>
              <a:rPr lang="es-MX" sz="2500" b="1" spc="100" dirty="0" smtClean="0">
                <a:solidFill>
                  <a:schemeClr val="tx2">
                    <a:lumMod val="75000"/>
                  </a:schemeClr>
                </a:solidFill>
                <a:latin typeface="Microsoft Sans Serif" pitchFamily="34" charset="0"/>
                <a:cs typeface="Microsoft Sans Serif" pitchFamily="34" charset="0"/>
              </a:rPr>
              <a:t>prueba estadística clásica o paramétrica </a:t>
            </a:r>
            <a:r>
              <a:rPr lang="es-MX" sz="2500" b="1" spc="100" dirty="0">
                <a:solidFill>
                  <a:schemeClr val="tx2">
                    <a:lumMod val="75000"/>
                  </a:schemeClr>
                </a:solidFill>
                <a:latin typeface="Microsoft Sans Serif" pitchFamily="34" charset="0"/>
                <a:cs typeface="Microsoft Sans Serif" pitchFamily="34" charset="0"/>
              </a:rPr>
              <a:t>es razonablemente válida, pero un estimador no paramétrico puede ser más eficiente</a:t>
            </a:r>
            <a:r>
              <a:rPr lang="es-MX" sz="2500" b="1" spc="100" dirty="0" smtClean="0">
                <a:solidFill>
                  <a:schemeClr val="tx2">
                    <a:lumMod val="75000"/>
                  </a:schemeClr>
                </a:solidFill>
                <a:latin typeface="Microsoft Sans Serif" pitchFamily="34" charset="0"/>
                <a:cs typeface="Microsoft Sans Serif" pitchFamily="34" charset="0"/>
              </a:rPr>
              <a:t>.</a:t>
            </a:r>
            <a:endParaRPr lang="es-MX" sz="2500" b="1" spc="100" dirty="0">
              <a:solidFill>
                <a:schemeClr val="tx2">
                  <a:lumMod val="75000"/>
                </a:schemeClr>
              </a:solidFill>
              <a:latin typeface="Microsoft Sans Serif" pitchFamily="34" charset="0"/>
              <a:cs typeface="Microsoft Sans Serif" pitchFamily="34" charset="0"/>
            </a:endParaRPr>
          </a:p>
        </p:txBody>
      </p:sp>
      <p:sp>
        <p:nvSpPr>
          <p:cNvPr id="4" name="Rectangle 2"/>
          <p:cNvSpPr txBox="1">
            <a:spLocks noChangeArrowheads="1"/>
          </p:cNvSpPr>
          <p:nvPr/>
        </p:nvSpPr>
        <p:spPr bwMode="auto">
          <a:xfrm>
            <a:off x="377825" y="260350"/>
            <a:ext cx="8353425" cy="708025"/>
          </a:xfrm>
          <a:prstGeom prst="rect">
            <a:avLst/>
          </a:prstGeom>
          <a:noFill/>
          <a:ln>
            <a:noFill/>
          </a:ln>
          <a:effectLst/>
          <a:extLst/>
        </p:spPr>
        <p:txBody>
          <a:bodyPr anchor="b">
            <a:spAutoFit/>
          </a:bodyPr>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Verdana" pitchFamily="34" charset="0"/>
              </a:defRPr>
            </a:lvl2pPr>
            <a:lvl3pPr algn="l" rtl="0" eaLnBrk="0" fontAlgn="base" hangingPunct="0">
              <a:spcBef>
                <a:spcPct val="0"/>
              </a:spcBef>
              <a:spcAft>
                <a:spcPct val="0"/>
              </a:spcAft>
              <a:defRPr sz="4400">
                <a:solidFill>
                  <a:schemeClr val="tx2"/>
                </a:solidFill>
                <a:latin typeface="Verdana" pitchFamily="34" charset="0"/>
              </a:defRPr>
            </a:lvl3pPr>
            <a:lvl4pPr algn="l" rtl="0" eaLnBrk="0" fontAlgn="base" hangingPunct="0">
              <a:spcBef>
                <a:spcPct val="0"/>
              </a:spcBef>
              <a:spcAft>
                <a:spcPct val="0"/>
              </a:spcAft>
              <a:defRPr sz="4400">
                <a:solidFill>
                  <a:schemeClr val="tx2"/>
                </a:solidFill>
                <a:latin typeface="Verdana" pitchFamily="34" charset="0"/>
              </a:defRPr>
            </a:lvl4pPr>
            <a:lvl5pPr algn="l" rtl="0" eaLnBrk="0" fontAlgn="base" hangingPunct="0">
              <a:spcBef>
                <a:spcPct val="0"/>
              </a:spcBef>
              <a:spcAft>
                <a:spcPct val="0"/>
              </a:spcAft>
              <a:defRPr sz="4400">
                <a:solidFill>
                  <a:schemeClr val="tx2"/>
                </a:solidFill>
                <a:latin typeface="Verdana" pitchFamily="34" charset="0"/>
              </a:defRPr>
            </a:lvl5pPr>
            <a:lvl6pPr marL="457200" algn="l" rtl="0" fontAlgn="base">
              <a:spcBef>
                <a:spcPct val="0"/>
              </a:spcBef>
              <a:spcAft>
                <a:spcPct val="0"/>
              </a:spcAft>
              <a:defRPr sz="4400">
                <a:solidFill>
                  <a:schemeClr val="tx2"/>
                </a:solidFill>
                <a:latin typeface="Verdana" pitchFamily="34" charset="0"/>
              </a:defRPr>
            </a:lvl6pPr>
            <a:lvl7pPr marL="914400" algn="l" rtl="0" fontAlgn="base">
              <a:spcBef>
                <a:spcPct val="0"/>
              </a:spcBef>
              <a:spcAft>
                <a:spcPct val="0"/>
              </a:spcAft>
              <a:defRPr sz="4400">
                <a:solidFill>
                  <a:schemeClr val="tx2"/>
                </a:solidFill>
                <a:latin typeface="Verdana" pitchFamily="34" charset="0"/>
              </a:defRPr>
            </a:lvl7pPr>
            <a:lvl8pPr marL="1371600" algn="l" rtl="0" fontAlgn="base">
              <a:spcBef>
                <a:spcPct val="0"/>
              </a:spcBef>
              <a:spcAft>
                <a:spcPct val="0"/>
              </a:spcAft>
              <a:defRPr sz="4400">
                <a:solidFill>
                  <a:schemeClr val="tx2"/>
                </a:solidFill>
                <a:latin typeface="Verdana" pitchFamily="34" charset="0"/>
              </a:defRPr>
            </a:lvl8pPr>
            <a:lvl9pPr marL="1828800" algn="l" rtl="0" fontAlgn="base">
              <a:spcBef>
                <a:spcPct val="0"/>
              </a:spcBef>
              <a:spcAft>
                <a:spcPct val="0"/>
              </a:spcAft>
              <a:defRPr sz="4400">
                <a:solidFill>
                  <a:schemeClr val="tx2"/>
                </a:solidFill>
                <a:latin typeface="Verdana" pitchFamily="34" charset="0"/>
              </a:defRPr>
            </a:lvl9pPr>
          </a:lstStyle>
          <a:p>
            <a:pPr algn="ctr" eaLnBrk="1" hangingPunct="1">
              <a:defRPr/>
            </a:pPr>
            <a:r>
              <a:rPr lang="es-MX" sz="4000" b="1" dirty="0" smtClean="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rPr>
              <a:t>ESTADISTICA NO PARAMETRICA</a:t>
            </a:r>
            <a:endParaRPr lang="es-ES" sz="4000" b="1" dirty="0" smtClean="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2" name="Marcador de número de diapositiva 1"/>
          <p:cNvSpPr>
            <a:spLocks noGrp="1"/>
          </p:cNvSpPr>
          <p:nvPr>
            <p:ph type="sldNum" sz="quarter" idx="12"/>
          </p:nvPr>
        </p:nvSpPr>
        <p:spPr/>
        <p:txBody>
          <a:bodyPr/>
          <a:lstStyle/>
          <a:p>
            <a:pPr>
              <a:defRPr/>
            </a:pPr>
            <a:fld id="{61340DC2-B965-47F2-977C-A7F289D889B9}" type="slidenum">
              <a:rPr lang="es-ES" altLang="es-MX"/>
              <a:pPr>
                <a:defRPr/>
              </a:pPr>
              <a:t>12</a:t>
            </a:fld>
            <a:endParaRPr lang="es-ES" altLang="es-MX" dirty="0"/>
          </a:p>
        </p:txBody>
      </p:sp>
      <p:sp>
        <p:nvSpPr>
          <p:cNvPr id="5" name="Rectangle 2"/>
          <p:cNvSpPr txBox="1">
            <a:spLocks noChangeArrowheads="1"/>
          </p:cNvSpPr>
          <p:nvPr/>
        </p:nvSpPr>
        <p:spPr bwMode="auto">
          <a:xfrm>
            <a:off x="467544" y="1340768"/>
            <a:ext cx="8075612" cy="646112"/>
          </a:xfrm>
          <a:prstGeom prst="rect">
            <a:avLst/>
          </a:prstGeom>
          <a:noFill/>
          <a:ln>
            <a:noFill/>
          </a:ln>
          <a:effectLst/>
          <a:extLst/>
        </p:spPr>
        <p:txBody>
          <a:bodyPr anchor="b">
            <a:spAutoFit/>
          </a:bodyPr>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Verdana" pitchFamily="34" charset="0"/>
              </a:defRPr>
            </a:lvl2pPr>
            <a:lvl3pPr algn="l" rtl="0" eaLnBrk="0" fontAlgn="base" hangingPunct="0">
              <a:spcBef>
                <a:spcPct val="0"/>
              </a:spcBef>
              <a:spcAft>
                <a:spcPct val="0"/>
              </a:spcAft>
              <a:defRPr sz="4400">
                <a:solidFill>
                  <a:schemeClr val="tx2"/>
                </a:solidFill>
                <a:latin typeface="Verdana" pitchFamily="34" charset="0"/>
              </a:defRPr>
            </a:lvl3pPr>
            <a:lvl4pPr algn="l" rtl="0" eaLnBrk="0" fontAlgn="base" hangingPunct="0">
              <a:spcBef>
                <a:spcPct val="0"/>
              </a:spcBef>
              <a:spcAft>
                <a:spcPct val="0"/>
              </a:spcAft>
              <a:defRPr sz="4400">
                <a:solidFill>
                  <a:schemeClr val="tx2"/>
                </a:solidFill>
                <a:latin typeface="Verdana" pitchFamily="34" charset="0"/>
              </a:defRPr>
            </a:lvl4pPr>
            <a:lvl5pPr algn="l" rtl="0" eaLnBrk="0" fontAlgn="base" hangingPunct="0">
              <a:spcBef>
                <a:spcPct val="0"/>
              </a:spcBef>
              <a:spcAft>
                <a:spcPct val="0"/>
              </a:spcAft>
              <a:defRPr sz="4400">
                <a:solidFill>
                  <a:schemeClr val="tx2"/>
                </a:solidFill>
                <a:latin typeface="Verdana" pitchFamily="34" charset="0"/>
              </a:defRPr>
            </a:lvl5pPr>
            <a:lvl6pPr marL="457200" algn="l" rtl="0" fontAlgn="base">
              <a:spcBef>
                <a:spcPct val="0"/>
              </a:spcBef>
              <a:spcAft>
                <a:spcPct val="0"/>
              </a:spcAft>
              <a:defRPr sz="4400">
                <a:solidFill>
                  <a:schemeClr val="tx2"/>
                </a:solidFill>
                <a:latin typeface="Verdana" pitchFamily="34" charset="0"/>
              </a:defRPr>
            </a:lvl6pPr>
            <a:lvl7pPr marL="914400" algn="l" rtl="0" fontAlgn="base">
              <a:spcBef>
                <a:spcPct val="0"/>
              </a:spcBef>
              <a:spcAft>
                <a:spcPct val="0"/>
              </a:spcAft>
              <a:defRPr sz="4400">
                <a:solidFill>
                  <a:schemeClr val="tx2"/>
                </a:solidFill>
                <a:latin typeface="Verdana" pitchFamily="34" charset="0"/>
              </a:defRPr>
            </a:lvl7pPr>
            <a:lvl8pPr marL="1371600" algn="l" rtl="0" fontAlgn="base">
              <a:spcBef>
                <a:spcPct val="0"/>
              </a:spcBef>
              <a:spcAft>
                <a:spcPct val="0"/>
              </a:spcAft>
              <a:defRPr sz="4400">
                <a:solidFill>
                  <a:schemeClr val="tx2"/>
                </a:solidFill>
                <a:latin typeface="Verdana" pitchFamily="34" charset="0"/>
              </a:defRPr>
            </a:lvl8pPr>
            <a:lvl9pPr marL="1828800" algn="l" rtl="0" fontAlgn="base">
              <a:spcBef>
                <a:spcPct val="0"/>
              </a:spcBef>
              <a:spcAft>
                <a:spcPct val="0"/>
              </a:spcAft>
              <a:defRPr sz="4400">
                <a:solidFill>
                  <a:schemeClr val="tx2"/>
                </a:solidFill>
                <a:latin typeface="Verdana" pitchFamily="34" charset="0"/>
              </a:defRPr>
            </a:lvl9pPr>
          </a:lstStyle>
          <a:p>
            <a:pPr eaLnBrk="1" hangingPunct="1">
              <a:defRPr/>
            </a:pPr>
            <a:r>
              <a:rPr lang="es-ES" sz="3600" b="1" dirty="0" smtClean="0">
                <a:solidFill>
                  <a:srgbClr val="3333FF"/>
                </a:solidFill>
                <a:effectLst>
                  <a:outerShdw blurRad="38100" dist="38100" dir="2700000" algn="tl">
                    <a:srgbClr val="000000">
                      <a:alpha val="43137"/>
                    </a:srgbClr>
                  </a:outerShdw>
                </a:effectLst>
                <a:latin typeface="Microsoft Sans Serif" pitchFamily="34" charset="0"/>
                <a:cs typeface="Microsoft Sans Serif" pitchFamily="34" charset="0"/>
              </a:rPr>
              <a:t>Justificación académica</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idx="1"/>
          </p:nvPr>
        </p:nvSpPr>
        <p:spPr>
          <a:xfrm>
            <a:off x="498671" y="2011147"/>
            <a:ext cx="8110538" cy="3949700"/>
          </a:xfrm>
        </p:spPr>
        <p:txBody>
          <a:bodyPr rtlCol="0">
            <a:noAutofit/>
          </a:bodyPr>
          <a:lstStyle/>
          <a:p>
            <a:pPr marL="0" indent="0" algn="just" eaLnBrk="1" fontAlgn="auto" hangingPunct="1">
              <a:spcAft>
                <a:spcPts val="0"/>
              </a:spcAft>
              <a:buFont typeface="Arial" panose="020B0604020202020204" pitchFamily="34" charset="0"/>
              <a:buNone/>
              <a:defRPr/>
            </a:pPr>
            <a:r>
              <a:rPr lang="es-MX" sz="2400" b="1" spc="100" dirty="0" smtClean="0">
                <a:solidFill>
                  <a:schemeClr val="tx2">
                    <a:lumMod val="75000"/>
                  </a:schemeClr>
                </a:solidFill>
                <a:latin typeface="Microsoft Sans Serif" pitchFamily="34" charset="0"/>
                <a:cs typeface="Microsoft Sans Serif" pitchFamily="34" charset="0"/>
              </a:rPr>
              <a:t>Entre </a:t>
            </a:r>
            <a:r>
              <a:rPr lang="es-MX" sz="2400" b="1" spc="100" dirty="0">
                <a:solidFill>
                  <a:schemeClr val="tx2">
                    <a:lumMod val="75000"/>
                  </a:schemeClr>
                </a:solidFill>
                <a:latin typeface="Microsoft Sans Serif" pitchFamily="34" charset="0"/>
                <a:cs typeface="Microsoft Sans Serif" pitchFamily="34" charset="0"/>
              </a:rPr>
              <a:t>las ventajas del uso de </a:t>
            </a:r>
            <a:r>
              <a:rPr lang="es-MX" sz="2400" b="1" spc="100" dirty="0" smtClean="0">
                <a:solidFill>
                  <a:schemeClr val="tx2">
                    <a:lumMod val="75000"/>
                  </a:schemeClr>
                </a:solidFill>
                <a:latin typeface="Microsoft Sans Serif" pitchFamily="34" charset="0"/>
                <a:cs typeface="Microsoft Sans Serif" pitchFamily="34" charset="0"/>
              </a:rPr>
              <a:t>los </a:t>
            </a:r>
            <a:r>
              <a:rPr lang="es-MX" sz="2400" b="1"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Métodos Estadísticos </a:t>
            </a:r>
            <a:r>
              <a:rPr lang="es-MX" sz="2400" b="1" spc="100" dirty="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no </a:t>
            </a:r>
            <a:r>
              <a:rPr lang="es-MX" sz="2400" b="1"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Paramétricos</a:t>
            </a:r>
            <a:r>
              <a:rPr lang="es-MX" sz="2400" b="1" spc="100" dirty="0" smtClean="0">
                <a:solidFill>
                  <a:schemeClr val="tx2">
                    <a:lumMod val="75000"/>
                  </a:schemeClr>
                </a:solidFill>
                <a:latin typeface="Microsoft Sans Serif" pitchFamily="34" charset="0"/>
                <a:cs typeface="Microsoft Sans Serif" pitchFamily="34" charset="0"/>
              </a:rPr>
              <a:t> </a:t>
            </a:r>
            <a:r>
              <a:rPr lang="es-MX" sz="2400" b="1" spc="100" dirty="0">
                <a:solidFill>
                  <a:schemeClr val="tx2">
                    <a:lumMod val="75000"/>
                  </a:schemeClr>
                </a:solidFill>
                <a:latin typeface="Microsoft Sans Serif" pitchFamily="34" charset="0"/>
                <a:cs typeface="Microsoft Sans Serif" pitchFamily="34" charset="0"/>
              </a:rPr>
              <a:t>se encuentran las </a:t>
            </a:r>
            <a:r>
              <a:rPr lang="es-MX" sz="2400" b="1" spc="100" dirty="0" smtClean="0">
                <a:solidFill>
                  <a:schemeClr val="tx2">
                    <a:lumMod val="75000"/>
                  </a:schemeClr>
                </a:solidFill>
                <a:latin typeface="Microsoft Sans Serif" pitchFamily="34" charset="0"/>
                <a:cs typeface="Microsoft Sans Serif" pitchFamily="34" charset="0"/>
              </a:rPr>
              <a:t>siguientes:</a:t>
            </a:r>
            <a:endParaRPr lang="es-MX" sz="2400" b="1" spc="100" dirty="0">
              <a:solidFill>
                <a:schemeClr val="tx2">
                  <a:lumMod val="75000"/>
                </a:schemeClr>
              </a:solidFill>
              <a:latin typeface="Microsoft Sans Serif" pitchFamily="34" charset="0"/>
              <a:cs typeface="Microsoft Sans Serif" pitchFamily="34" charset="0"/>
            </a:endParaRPr>
          </a:p>
          <a:p>
            <a:pPr marL="457200" indent="-457200" algn="just" eaLnBrk="1" fontAlgn="auto" hangingPunct="1">
              <a:spcAft>
                <a:spcPts val="0"/>
              </a:spcAft>
              <a:buFont typeface="+mj-lt"/>
              <a:buAutoNum type="arabicPeriod"/>
              <a:defRPr/>
            </a:pPr>
            <a:r>
              <a:rPr lang="es-MX" sz="2400" b="1" spc="100" dirty="0" smtClean="0">
                <a:solidFill>
                  <a:schemeClr val="tx2">
                    <a:lumMod val="75000"/>
                  </a:schemeClr>
                </a:solidFill>
                <a:latin typeface="Microsoft Sans Serif" pitchFamily="34" charset="0"/>
                <a:cs typeface="Microsoft Sans Serif" pitchFamily="34" charset="0"/>
              </a:rPr>
              <a:t>Tienen </a:t>
            </a:r>
            <a:r>
              <a:rPr lang="es-MX" sz="2400" b="1" spc="100" dirty="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mayor eficiencia </a:t>
            </a:r>
            <a:r>
              <a:rPr lang="es-MX" sz="2400" b="1" spc="100" dirty="0">
                <a:solidFill>
                  <a:schemeClr val="tx2">
                    <a:lumMod val="75000"/>
                  </a:schemeClr>
                </a:solidFill>
                <a:latin typeface="Microsoft Sans Serif" pitchFamily="34" charset="0"/>
                <a:cs typeface="Microsoft Sans Serif" pitchFamily="34" charset="0"/>
              </a:rPr>
              <a:t>que los métodos paramétricos en distribuciones asimétricas, o sea cuando hay valores atípicos o datos aberrantes.</a:t>
            </a:r>
          </a:p>
          <a:p>
            <a:pPr marL="457200" indent="-457200" algn="just" eaLnBrk="1" fontAlgn="auto" hangingPunct="1">
              <a:spcAft>
                <a:spcPts val="0"/>
              </a:spcAft>
              <a:buFont typeface="+mj-lt"/>
              <a:buAutoNum type="arabicPeriod"/>
              <a:defRPr/>
            </a:pPr>
            <a:r>
              <a:rPr lang="es-MX" sz="2400" b="1" spc="100" dirty="0" smtClean="0">
                <a:solidFill>
                  <a:schemeClr val="tx2">
                    <a:lumMod val="75000"/>
                  </a:schemeClr>
                </a:solidFill>
                <a:latin typeface="Microsoft Sans Serif" pitchFamily="34" charset="0"/>
                <a:cs typeface="Microsoft Sans Serif" pitchFamily="34" charset="0"/>
              </a:rPr>
              <a:t>Tienen </a:t>
            </a:r>
            <a:r>
              <a:rPr lang="es-MX" sz="2400" b="1" spc="100" dirty="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validez </a:t>
            </a:r>
            <a:r>
              <a:rPr lang="es-MX" sz="2400" b="1" spc="100" dirty="0">
                <a:solidFill>
                  <a:schemeClr val="tx2">
                    <a:lumMod val="75000"/>
                  </a:schemeClr>
                </a:solidFill>
                <a:latin typeface="Microsoft Sans Serif" pitchFamily="34" charset="0"/>
                <a:cs typeface="Microsoft Sans Serif" pitchFamily="34" charset="0"/>
              </a:rPr>
              <a:t>en el sentido de que su nivel de confiabilidad es realmente el especificado en la mayoría de las </a:t>
            </a:r>
            <a:r>
              <a:rPr lang="es-MX" sz="2400" b="1" spc="100" dirty="0" smtClean="0">
                <a:solidFill>
                  <a:schemeClr val="tx2">
                    <a:lumMod val="75000"/>
                  </a:schemeClr>
                </a:solidFill>
                <a:latin typeface="Microsoft Sans Serif" pitchFamily="34" charset="0"/>
                <a:cs typeface="Microsoft Sans Serif" pitchFamily="34" charset="0"/>
              </a:rPr>
              <a:t>pruebas.</a:t>
            </a:r>
          </a:p>
          <a:p>
            <a:pPr marL="457200" indent="-457200" algn="just" eaLnBrk="1" fontAlgn="auto" hangingPunct="1">
              <a:spcAft>
                <a:spcPts val="0"/>
              </a:spcAft>
              <a:buFont typeface="+mj-lt"/>
              <a:buAutoNum type="arabicPeriod" startAt="3"/>
              <a:defRPr/>
            </a:pPr>
            <a:r>
              <a:rPr lang="es-MX" sz="2400" b="1" spc="100" dirty="0">
                <a:solidFill>
                  <a:schemeClr val="tx2">
                    <a:lumMod val="75000"/>
                  </a:schemeClr>
                </a:solidFill>
                <a:latin typeface="Microsoft Sans Serif" pitchFamily="34" charset="0"/>
                <a:cs typeface="Microsoft Sans Serif" pitchFamily="34" charset="0"/>
              </a:rPr>
              <a:t>Generalmente son </a:t>
            </a:r>
            <a:r>
              <a:rPr lang="es-MX" sz="2400" b="1" spc="100" dirty="0" smtClean="0">
                <a:solidFill>
                  <a:schemeClr val="tx2">
                    <a:lumMod val="75000"/>
                  </a:schemeClr>
                </a:solidFill>
                <a:latin typeface="Microsoft Sans Serif" pitchFamily="34" charset="0"/>
                <a:cs typeface="Microsoft Sans Serif" pitchFamily="34" charset="0"/>
              </a:rPr>
              <a:t>mucho más </a:t>
            </a:r>
            <a:r>
              <a:rPr lang="es-MX" sz="2400" b="1"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fáciles de cálculo </a:t>
            </a:r>
            <a:r>
              <a:rPr lang="es-MX" sz="2400" b="1" spc="100" dirty="0" smtClean="0">
                <a:solidFill>
                  <a:schemeClr val="tx2">
                    <a:lumMod val="75000"/>
                  </a:schemeClr>
                </a:solidFill>
                <a:latin typeface="Microsoft Sans Serif" pitchFamily="34" charset="0"/>
                <a:cs typeface="Microsoft Sans Serif" pitchFamily="34" charset="0"/>
              </a:rPr>
              <a:t>que </a:t>
            </a:r>
            <a:r>
              <a:rPr lang="es-MX" sz="2400" b="1" spc="100" dirty="0">
                <a:solidFill>
                  <a:schemeClr val="tx2">
                    <a:lumMod val="75000"/>
                  </a:schemeClr>
                </a:solidFill>
                <a:latin typeface="Microsoft Sans Serif" pitchFamily="34" charset="0"/>
                <a:cs typeface="Microsoft Sans Serif" pitchFamily="34" charset="0"/>
              </a:rPr>
              <a:t>las técnicas de las estadísticas clásicas</a:t>
            </a:r>
            <a:r>
              <a:rPr lang="es-MX" sz="2400" b="1" spc="100" dirty="0" smtClean="0">
                <a:solidFill>
                  <a:schemeClr val="tx2">
                    <a:lumMod val="75000"/>
                  </a:schemeClr>
                </a:solidFill>
                <a:latin typeface="Microsoft Sans Serif" pitchFamily="34" charset="0"/>
                <a:cs typeface="Microsoft Sans Serif" pitchFamily="34" charset="0"/>
              </a:rPr>
              <a:t>.</a:t>
            </a:r>
            <a:endParaRPr lang="es-MX" sz="2400" b="1" spc="100" dirty="0">
              <a:solidFill>
                <a:schemeClr val="tx2">
                  <a:lumMod val="75000"/>
                </a:schemeClr>
              </a:solidFill>
              <a:latin typeface="Microsoft Sans Serif" pitchFamily="34" charset="0"/>
              <a:cs typeface="Microsoft Sans Serif" pitchFamily="34" charset="0"/>
            </a:endParaRPr>
          </a:p>
        </p:txBody>
      </p:sp>
      <p:sp>
        <p:nvSpPr>
          <p:cNvPr id="4" name="Rectangle 2"/>
          <p:cNvSpPr txBox="1">
            <a:spLocks noChangeArrowheads="1"/>
          </p:cNvSpPr>
          <p:nvPr/>
        </p:nvSpPr>
        <p:spPr bwMode="auto">
          <a:xfrm>
            <a:off x="377825" y="260350"/>
            <a:ext cx="8353425" cy="708025"/>
          </a:xfrm>
          <a:prstGeom prst="rect">
            <a:avLst/>
          </a:prstGeom>
          <a:noFill/>
          <a:ln>
            <a:noFill/>
          </a:ln>
          <a:effectLst/>
          <a:extLst/>
        </p:spPr>
        <p:txBody>
          <a:bodyPr anchor="b">
            <a:spAutoFit/>
          </a:bodyPr>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Verdana" pitchFamily="34" charset="0"/>
              </a:defRPr>
            </a:lvl2pPr>
            <a:lvl3pPr algn="l" rtl="0" eaLnBrk="0" fontAlgn="base" hangingPunct="0">
              <a:spcBef>
                <a:spcPct val="0"/>
              </a:spcBef>
              <a:spcAft>
                <a:spcPct val="0"/>
              </a:spcAft>
              <a:defRPr sz="4400">
                <a:solidFill>
                  <a:schemeClr val="tx2"/>
                </a:solidFill>
                <a:latin typeface="Verdana" pitchFamily="34" charset="0"/>
              </a:defRPr>
            </a:lvl3pPr>
            <a:lvl4pPr algn="l" rtl="0" eaLnBrk="0" fontAlgn="base" hangingPunct="0">
              <a:spcBef>
                <a:spcPct val="0"/>
              </a:spcBef>
              <a:spcAft>
                <a:spcPct val="0"/>
              </a:spcAft>
              <a:defRPr sz="4400">
                <a:solidFill>
                  <a:schemeClr val="tx2"/>
                </a:solidFill>
                <a:latin typeface="Verdana" pitchFamily="34" charset="0"/>
              </a:defRPr>
            </a:lvl4pPr>
            <a:lvl5pPr algn="l" rtl="0" eaLnBrk="0" fontAlgn="base" hangingPunct="0">
              <a:spcBef>
                <a:spcPct val="0"/>
              </a:spcBef>
              <a:spcAft>
                <a:spcPct val="0"/>
              </a:spcAft>
              <a:defRPr sz="4400">
                <a:solidFill>
                  <a:schemeClr val="tx2"/>
                </a:solidFill>
                <a:latin typeface="Verdana" pitchFamily="34" charset="0"/>
              </a:defRPr>
            </a:lvl5pPr>
            <a:lvl6pPr marL="457200" algn="l" rtl="0" fontAlgn="base">
              <a:spcBef>
                <a:spcPct val="0"/>
              </a:spcBef>
              <a:spcAft>
                <a:spcPct val="0"/>
              </a:spcAft>
              <a:defRPr sz="4400">
                <a:solidFill>
                  <a:schemeClr val="tx2"/>
                </a:solidFill>
                <a:latin typeface="Verdana" pitchFamily="34" charset="0"/>
              </a:defRPr>
            </a:lvl6pPr>
            <a:lvl7pPr marL="914400" algn="l" rtl="0" fontAlgn="base">
              <a:spcBef>
                <a:spcPct val="0"/>
              </a:spcBef>
              <a:spcAft>
                <a:spcPct val="0"/>
              </a:spcAft>
              <a:defRPr sz="4400">
                <a:solidFill>
                  <a:schemeClr val="tx2"/>
                </a:solidFill>
                <a:latin typeface="Verdana" pitchFamily="34" charset="0"/>
              </a:defRPr>
            </a:lvl7pPr>
            <a:lvl8pPr marL="1371600" algn="l" rtl="0" fontAlgn="base">
              <a:spcBef>
                <a:spcPct val="0"/>
              </a:spcBef>
              <a:spcAft>
                <a:spcPct val="0"/>
              </a:spcAft>
              <a:defRPr sz="4400">
                <a:solidFill>
                  <a:schemeClr val="tx2"/>
                </a:solidFill>
                <a:latin typeface="Verdana" pitchFamily="34" charset="0"/>
              </a:defRPr>
            </a:lvl8pPr>
            <a:lvl9pPr marL="1828800" algn="l" rtl="0" fontAlgn="base">
              <a:spcBef>
                <a:spcPct val="0"/>
              </a:spcBef>
              <a:spcAft>
                <a:spcPct val="0"/>
              </a:spcAft>
              <a:defRPr sz="4400">
                <a:solidFill>
                  <a:schemeClr val="tx2"/>
                </a:solidFill>
                <a:latin typeface="Verdana" pitchFamily="34" charset="0"/>
              </a:defRPr>
            </a:lvl9pPr>
          </a:lstStyle>
          <a:p>
            <a:pPr algn="ctr" eaLnBrk="1" hangingPunct="1">
              <a:defRPr/>
            </a:pPr>
            <a:r>
              <a:rPr lang="es-MX" sz="4000" b="1" dirty="0" smtClean="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rPr>
              <a:t>ESTADISTICA NO PARAMETRICA</a:t>
            </a:r>
            <a:endParaRPr lang="es-ES" sz="4000" b="1" dirty="0" smtClean="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2" name="Marcador de número de diapositiva 1"/>
          <p:cNvSpPr>
            <a:spLocks noGrp="1"/>
          </p:cNvSpPr>
          <p:nvPr>
            <p:ph type="sldNum" sz="quarter" idx="12"/>
          </p:nvPr>
        </p:nvSpPr>
        <p:spPr/>
        <p:txBody>
          <a:bodyPr/>
          <a:lstStyle/>
          <a:p>
            <a:pPr>
              <a:defRPr/>
            </a:pPr>
            <a:fld id="{7EDA8740-5388-4C6F-B0A1-6856D996F38C}" type="slidenum">
              <a:rPr lang="es-ES" altLang="es-MX"/>
              <a:pPr>
                <a:defRPr/>
              </a:pPr>
              <a:t>13</a:t>
            </a:fld>
            <a:endParaRPr lang="es-ES" altLang="es-MX" dirty="0"/>
          </a:p>
        </p:txBody>
      </p:sp>
      <p:sp>
        <p:nvSpPr>
          <p:cNvPr id="5" name="Rectangle 2"/>
          <p:cNvSpPr txBox="1">
            <a:spLocks noChangeArrowheads="1"/>
          </p:cNvSpPr>
          <p:nvPr/>
        </p:nvSpPr>
        <p:spPr bwMode="auto">
          <a:xfrm>
            <a:off x="477740" y="1364937"/>
            <a:ext cx="8075612" cy="646112"/>
          </a:xfrm>
          <a:prstGeom prst="rect">
            <a:avLst/>
          </a:prstGeom>
          <a:noFill/>
          <a:ln>
            <a:noFill/>
          </a:ln>
          <a:effectLst/>
          <a:extLst/>
        </p:spPr>
        <p:txBody>
          <a:bodyPr anchor="b">
            <a:spAutoFit/>
          </a:bodyPr>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Verdana" pitchFamily="34" charset="0"/>
              </a:defRPr>
            </a:lvl2pPr>
            <a:lvl3pPr algn="l" rtl="0" eaLnBrk="0" fontAlgn="base" hangingPunct="0">
              <a:spcBef>
                <a:spcPct val="0"/>
              </a:spcBef>
              <a:spcAft>
                <a:spcPct val="0"/>
              </a:spcAft>
              <a:defRPr sz="4400">
                <a:solidFill>
                  <a:schemeClr val="tx2"/>
                </a:solidFill>
                <a:latin typeface="Verdana" pitchFamily="34" charset="0"/>
              </a:defRPr>
            </a:lvl3pPr>
            <a:lvl4pPr algn="l" rtl="0" eaLnBrk="0" fontAlgn="base" hangingPunct="0">
              <a:spcBef>
                <a:spcPct val="0"/>
              </a:spcBef>
              <a:spcAft>
                <a:spcPct val="0"/>
              </a:spcAft>
              <a:defRPr sz="4400">
                <a:solidFill>
                  <a:schemeClr val="tx2"/>
                </a:solidFill>
                <a:latin typeface="Verdana" pitchFamily="34" charset="0"/>
              </a:defRPr>
            </a:lvl4pPr>
            <a:lvl5pPr algn="l" rtl="0" eaLnBrk="0" fontAlgn="base" hangingPunct="0">
              <a:spcBef>
                <a:spcPct val="0"/>
              </a:spcBef>
              <a:spcAft>
                <a:spcPct val="0"/>
              </a:spcAft>
              <a:defRPr sz="4400">
                <a:solidFill>
                  <a:schemeClr val="tx2"/>
                </a:solidFill>
                <a:latin typeface="Verdana" pitchFamily="34" charset="0"/>
              </a:defRPr>
            </a:lvl5pPr>
            <a:lvl6pPr marL="457200" algn="l" rtl="0" fontAlgn="base">
              <a:spcBef>
                <a:spcPct val="0"/>
              </a:spcBef>
              <a:spcAft>
                <a:spcPct val="0"/>
              </a:spcAft>
              <a:defRPr sz="4400">
                <a:solidFill>
                  <a:schemeClr val="tx2"/>
                </a:solidFill>
                <a:latin typeface="Verdana" pitchFamily="34" charset="0"/>
              </a:defRPr>
            </a:lvl6pPr>
            <a:lvl7pPr marL="914400" algn="l" rtl="0" fontAlgn="base">
              <a:spcBef>
                <a:spcPct val="0"/>
              </a:spcBef>
              <a:spcAft>
                <a:spcPct val="0"/>
              </a:spcAft>
              <a:defRPr sz="4400">
                <a:solidFill>
                  <a:schemeClr val="tx2"/>
                </a:solidFill>
                <a:latin typeface="Verdana" pitchFamily="34" charset="0"/>
              </a:defRPr>
            </a:lvl7pPr>
            <a:lvl8pPr marL="1371600" algn="l" rtl="0" fontAlgn="base">
              <a:spcBef>
                <a:spcPct val="0"/>
              </a:spcBef>
              <a:spcAft>
                <a:spcPct val="0"/>
              </a:spcAft>
              <a:defRPr sz="4400">
                <a:solidFill>
                  <a:schemeClr val="tx2"/>
                </a:solidFill>
                <a:latin typeface="Verdana" pitchFamily="34" charset="0"/>
              </a:defRPr>
            </a:lvl8pPr>
            <a:lvl9pPr marL="1828800" algn="l" rtl="0" fontAlgn="base">
              <a:spcBef>
                <a:spcPct val="0"/>
              </a:spcBef>
              <a:spcAft>
                <a:spcPct val="0"/>
              </a:spcAft>
              <a:defRPr sz="4400">
                <a:solidFill>
                  <a:schemeClr val="tx2"/>
                </a:solidFill>
                <a:latin typeface="Verdana" pitchFamily="34" charset="0"/>
              </a:defRPr>
            </a:lvl9pPr>
          </a:lstStyle>
          <a:p>
            <a:pPr eaLnBrk="1" hangingPunct="1">
              <a:defRPr/>
            </a:pPr>
            <a:r>
              <a:rPr lang="es-ES" sz="3600" b="1" dirty="0" smtClean="0">
                <a:solidFill>
                  <a:srgbClr val="3333FF"/>
                </a:solidFill>
                <a:effectLst>
                  <a:outerShdw blurRad="38100" dist="38100" dir="2700000" algn="tl">
                    <a:srgbClr val="000000">
                      <a:alpha val="43137"/>
                    </a:srgbClr>
                  </a:outerShdw>
                </a:effectLst>
                <a:latin typeface="Microsoft Sans Serif" pitchFamily="34" charset="0"/>
                <a:cs typeface="Microsoft Sans Serif" pitchFamily="34" charset="0"/>
              </a:rPr>
              <a:t>Justificación académica</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idx="1"/>
          </p:nvPr>
        </p:nvSpPr>
        <p:spPr>
          <a:xfrm>
            <a:off x="377825" y="1772816"/>
            <a:ext cx="8110538" cy="4556125"/>
          </a:xfrm>
        </p:spPr>
        <p:txBody>
          <a:bodyPr rtlCol="0">
            <a:noAutofit/>
          </a:bodyPr>
          <a:lstStyle/>
          <a:p>
            <a:pPr marL="457200" indent="-457200" algn="just" eaLnBrk="1" fontAlgn="auto" hangingPunct="1">
              <a:spcAft>
                <a:spcPts val="0"/>
              </a:spcAft>
              <a:buFont typeface="+mj-lt"/>
              <a:buAutoNum type="arabicPeriod" startAt="4"/>
              <a:defRPr/>
            </a:pPr>
            <a:r>
              <a:rPr lang="es-MX" sz="2400" b="1" spc="100" dirty="0" smtClean="0">
                <a:solidFill>
                  <a:schemeClr val="tx2">
                    <a:lumMod val="75000"/>
                  </a:schemeClr>
                </a:solidFill>
                <a:latin typeface="Microsoft Sans Serif" pitchFamily="34" charset="0"/>
                <a:cs typeface="Microsoft Sans Serif" pitchFamily="34" charset="0"/>
              </a:rPr>
              <a:t>Son </a:t>
            </a:r>
            <a:r>
              <a:rPr lang="es-MX" sz="2400" b="1" spc="100" dirty="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aplicables en situaciones </a:t>
            </a:r>
            <a:r>
              <a:rPr lang="es-MX" sz="2400" b="1" spc="100" dirty="0">
                <a:solidFill>
                  <a:schemeClr val="tx2">
                    <a:lumMod val="75000"/>
                  </a:schemeClr>
                </a:solidFill>
                <a:latin typeface="Microsoft Sans Serif" pitchFamily="34" charset="0"/>
                <a:cs typeface="Microsoft Sans Serif" pitchFamily="34" charset="0"/>
              </a:rPr>
              <a:t>donde los procedimientos clásicos </a:t>
            </a:r>
            <a:r>
              <a:rPr lang="es-MX" sz="2400" b="1" spc="100" dirty="0" smtClean="0">
                <a:solidFill>
                  <a:schemeClr val="tx2">
                    <a:lumMod val="75000"/>
                  </a:schemeClr>
                </a:solidFill>
                <a:latin typeface="Microsoft Sans Serif" pitchFamily="34" charset="0"/>
                <a:cs typeface="Microsoft Sans Serif" pitchFamily="34" charset="0"/>
              </a:rPr>
              <a:t>o paramétricos no </a:t>
            </a:r>
            <a:r>
              <a:rPr lang="es-MX" sz="2400" b="1" spc="100" dirty="0">
                <a:solidFill>
                  <a:schemeClr val="tx2">
                    <a:lumMod val="75000"/>
                  </a:schemeClr>
                </a:solidFill>
                <a:latin typeface="Microsoft Sans Serif" pitchFamily="34" charset="0"/>
                <a:cs typeface="Microsoft Sans Serif" pitchFamily="34" charset="0"/>
              </a:rPr>
              <a:t>son aplicables</a:t>
            </a:r>
            <a:r>
              <a:rPr lang="es-MX" sz="2400" b="1" spc="100" dirty="0" smtClean="0">
                <a:solidFill>
                  <a:schemeClr val="tx2">
                    <a:lumMod val="75000"/>
                  </a:schemeClr>
                </a:solidFill>
                <a:latin typeface="Microsoft Sans Serif" pitchFamily="34" charset="0"/>
                <a:cs typeface="Microsoft Sans Serif" pitchFamily="34" charset="0"/>
              </a:rPr>
              <a:t>.</a:t>
            </a:r>
          </a:p>
          <a:p>
            <a:pPr marL="457200" indent="-457200" algn="just" eaLnBrk="1" fontAlgn="auto" hangingPunct="1">
              <a:spcAft>
                <a:spcPts val="0"/>
              </a:spcAft>
              <a:buFont typeface="+mj-lt"/>
              <a:buAutoNum type="arabicPeriod" startAt="5"/>
              <a:defRPr/>
            </a:pPr>
            <a:r>
              <a:rPr lang="es-MX" sz="2400" b="1" spc="100" dirty="0" smtClean="0">
                <a:solidFill>
                  <a:schemeClr val="tx2">
                    <a:lumMod val="75000"/>
                  </a:schemeClr>
                </a:solidFill>
                <a:latin typeface="Microsoft Sans Serif" pitchFamily="34" charset="0"/>
                <a:cs typeface="Microsoft Sans Serif" pitchFamily="34" charset="0"/>
              </a:rPr>
              <a:t>Aún </a:t>
            </a:r>
            <a:r>
              <a:rPr lang="es-MX" sz="2400" b="1" spc="100" dirty="0">
                <a:solidFill>
                  <a:schemeClr val="tx2">
                    <a:lumMod val="75000"/>
                  </a:schemeClr>
                </a:solidFill>
                <a:latin typeface="Microsoft Sans Serif" pitchFamily="34" charset="0"/>
                <a:cs typeface="Microsoft Sans Serif" pitchFamily="34" charset="0"/>
              </a:rPr>
              <a:t>cuando se cumplan los requisitos para realizar una prueba paramétrica, </a:t>
            </a:r>
            <a:r>
              <a:rPr lang="es-MX" sz="2400" b="1" spc="100" dirty="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si la muestra es pequeña </a:t>
            </a:r>
            <a:r>
              <a:rPr lang="es-MX" sz="2400" b="1" spc="100" dirty="0">
                <a:solidFill>
                  <a:schemeClr val="tx2">
                    <a:lumMod val="75000"/>
                  </a:schemeClr>
                </a:solidFill>
                <a:latin typeface="Microsoft Sans Serif" pitchFamily="34" charset="0"/>
                <a:cs typeface="Microsoft Sans Serif" pitchFamily="34" charset="0"/>
              </a:rPr>
              <a:t>la eficiencia relativa de la prueba no paramétrica es alta</a:t>
            </a:r>
            <a:r>
              <a:rPr lang="es-MX" sz="2400" b="1" spc="100" dirty="0" smtClean="0">
                <a:solidFill>
                  <a:schemeClr val="tx2">
                    <a:lumMod val="75000"/>
                  </a:schemeClr>
                </a:solidFill>
                <a:latin typeface="Microsoft Sans Serif" pitchFamily="34" charset="0"/>
                <a:cs typeface="Microsoft Sans Serif" pitchFamily="34" charset="0"/>
              </a:rPr>
              <a:t>.</a:t>
            </a:r>
          </a:p>
          <a:p>
            <a:pPr marL="0" indent="0" algn="just" eaLnBrk="1" fontAlgn="auto" hangingPunct="1">
              <a:lnSpc>
                <a:spcPct val="100000"/>
              </a:lnSpc>
              <a:spcBef>
                <a:spcPts val="0"/>
              </a:spcBef>
              <a:spcAft>
                <a:spcPts val="0"/>
              </a:spcAft>
              <a:buFont typeface="Arial" panose="020B0604020202020204" pitchFamily="34" charset="0"/>
              <a:buNone/>
              <a:defRPr/>
            </a:pPr>
            <a:endParaRPr lang="es-MX" sz="1200" b="1" spc="100" dirty="0">
              <a:solidFill>
                <a:schemeClr val="tx2">
                  <a:lumMod val="75000"/>
                </a:schemeClr>
              </a:solidFill>
              <a:latin typeface="Microsoft Sans Serif" pitchFamily="34" charset="0"/>
              <a:cs typeface="Microsoft Sans Serif" pitchFamily="34" charset="0"/>
            </a:endParaRPr>
          </a:p>
          <a:p>
            <a:pPr marL="0" indent="0" algn="just" eaLnBrk="1" fontAlgn="auto" hangingPunct="1">
              <a:lnSpc>
                <a:spcPct val="100000"/>
              </a:lnSpc>
              <a:spcBef>
                <a:spcPts val="0"/>
              </a:spcBef>
              <a:spcAft>
                <a:spcPts val="0"/>
              </a:spcAft>
              <a:buFont typeface="Arial" panose="020B0604020202020204" pitchFamily="34" charset="0"/>
              <a:buNone/>
              <a:defRPr/>
            </a:pPr>
            <a:r>
              <a:rPr lang="es-MX" sz="2400" b="1" spc="100" dirty="0">
                <a:solidFill>
                  <a:schemeClr val="tx2">
                    <a:lumMod val="75000"/>
                  </a:schemeClr>
                </a:solidFill>
                <a:latin typeface="Microsoft Sans Serif" pitchFamily="34" charset="0"/>
                <a:cs typeface="Microsoft Sans Serif" pitchFamily="34" charset="0"/>
              </a:rPr>
              <a:t>La principal ventaja de las </a:t>
            </a:r>
            <a:r>
              <a:rPr lang="es-MX" sz="2400" b="1"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Pruebas Estadísticas no Paramétricas </a:t>
            </a:r>
            <a:r>
              <a:rPr lang="es-MX" sz="2400" b="1" spc="100" dirty="0" smtClean="0">
                <a:solidFill>
                  <a:schemeClr val="tx2">
                    <a:lumMod val="75000"/>
                  </a:schemeClr>
                </a:solidFill>
                <a:latin typeface="Microsoft Sans Serif" pitchFamily="34" charset="0"/>
                <a:cs typeface="Microsoft Sans Serif" pitchFamily="34" charset="0"/>
              </a:rPr>
              <a:t>consiste </a:t>
            </a:r>
            <a:r>
              <a:rPr lang="es-MX" sz="2400" b="1" spc="100" dirty="0">
                <a:solidFill>
                  <a:schemeClr val="tx2">
                    <a:lumMod val="75000"/>
                  </a:schemeClr>
                </a:solidFill>
                <a:latin typeface="Microsoft Sans Serif" pitchFamily="34" charset="0"/>
                <a:cs typeface="Microsoft Sans Serif" pitchFamily="34" charset="0"/>
              </a:rPr>
              <a:t>en que pueden efectuarse </a:t>
            </a:r>
            <a:r>
              <a:rPr lang="es-MX" sz="2400" b="1" spc="100" dirty="0" smtClean="0">
                <a:solidFill>
                  <a:schemeClr val="tx2">
                    <a:lumMod val="75000"/>
                  </a:schemeClr>
                </a:solidFill>
                <a:latin typeface="Microsoft Sans Serif" pitchFamily="34" charset="0"/>
                <a:cs typeface="Microsoft Sans Serif" pitchFamily="34" charset="0"/>
              </a:rPr>
              <a:t>inferencias exactas </a:t>
            </a:r>
            <a:r>
              <a:rPr lang="es-MX" sz="2400" b="1" spc="100" dirty="0">
                <a:solidFill>
                  <a:schemeClr val="tx2">
                    <a:lumMod val="75000"/>
                  </a:schemeClr>
                </a:solidFill>
                <a:latin typeface="Microsoft Sans Serif" pitchFamily="34" charset="0"/>
                <a:cs typeface="Microsoft Sans Serif" pitchFamily="34" charset="0"/>
              </a:rPr>
              <a:t>cuando las </a:t>
            </a:r>
            <a:r>
              <a:rPr lang="es-MX" sz="2400" b="1" spc="100" dirty="0" smtClean="0">
                <a:solidFill>
                  <a:schemeClr val="tx2">
                    <a:lumMod val="75000"/>
                  </a:schemeClr>
                </a:solidFill>
                <a:latin typeface="Microsoft Sans Serif" pitchFamily="34" charset="0"/>
                <a:cs typeface="Microsoft Sans Serif" pitchFamily="34" charset="0"/>
              </a:rPr>
              <a:t>suposiciones fundamentales </a:t>
            </a:r>
            <a:r>
              <a:rPr lang="es-MX" sz="2400" b="1" spc="100" dirty="0">
                <a:solidFill>
                  <a:schemeClr val="tx2">
                    <a:lumMod val="75000"/>
                  </a:schemeClr>
                </a:solidFill>
                <a:latin typeface="Microsoft Sans Serif" pitchFamily="34" charset="0"/>
                <a:cs typeface="Microsoft Sans Serif" pitchFamily="34" charset="0"/>
              </a:rPr>
              <a:t>de los métodos estándar no pueden cumplirse en su </a:t>
            </a:r>
            <a:r>
              <a:rPr lang="es-MX" sz="2400" b="1" spc="100" dirty="0" smtClean="0">
                <a:solidFill>
                  <a:schemeClr val="tx2">
                    <a:lumMod val="75000"/>
                  </a:schemeClr>
                </a:solidFill>
                <a:latin typeface="Microsoft Sans Serif" pitchFamily="34" charset="0"/>
                <a:cs typeface="Microsoft Sans Serif" pitchFamily="34" charset="0"/>
              </a:rPr>
              <a:t>totalidad.</a:t>
            </a:r>
            <a:endParaRPr lang="es-MX" sz="2400" b="1" spc="100" dirty="0">
              <a:solidFill>
                <a:schemeClr val="tx2">
                  <a:lumMod val="75000"/>
                </a:schemeClr>
              </a:solidFill>
              <a:latin typeface="Microsoft Sans Serif" pitchFamily="34" charset="0"/>
              <a:cs typeface="Microsoft Sans Serif" pitchFamily="34" charset="0"/>
            </a:endParaRPr>
          </a:p>
        </p:txBody>
      </p:sp>
      <p:sp>
        <p:nvSpPr>
          <p:cNvPr id="4" name="Rectangle 2"/>
          <p:cNvSpPr txBox="1">
            <a:spLocks noChangeArrowheads="1"/>
          </p:cNvSpPr>
          <p:nvPr/>
        </p:nvSpPr>
        <p:spPr bwMode="auto">
          <a:xfrm>
            <a:off x="377825" y="260350"/>
            <a:ext cx="8353425" cy="708025"/>
          </a:xfrm>
          <a:prstGeom prst="rect">
            <a:avLst/>
          </a:prstGeom>
          <a:noFill/>
          <a:ln>
            <a:noFill/>
          </a:ln>
          <a:effectLst/>
          <a:extLst/>
        </p:spPr>
        <p:txBody>
          <a:bodyPr anchor="b">
            <a:spAutoFit/>
          </a:bodyPr>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Verdana" pitchFamily="34" charset="0"/>
              </a:defRPr>
            </a:lvl2pPr>
            <a:lvl3pPr algn="l" rtl="0" eaLnBrk="0" fontAlgn="base" hangingPunct="0">
              <a:spcBef>
                <a:spcPct val="0"/>
              </a:spcBef>
              <a:spcAft>
                <a:spcPct val="0"/>
              </a:spcAft>
              <a:defRPr sz="4400">
                <a:solidFill>
                  <a:schemeClr val="tx2"/>
                </a:solidFill>
                <a:latin typeface="Verdana" pitchFamily="34" charset="0"/>
              </a:defRPr>
            </a:lvl3pPr>
            <a:lvl4pPr algn="l" rtl="0" eaLnBrk="0" fontAlgn="base" hangingPunct="0">
              <a:spcBef>
                <a:spcPct val="0"/>
              </a:spcBef>
              <a:spcAft>
                <a:spcPct val="0"/>
              </a:spcAft>
              <a:defRPr sz="4400">
                <a:solidFill>
                  <a:schemeClr val="tx2"/>
                </a:solidFill>
                <a:latin typeface="Verdana" pitchFamily="34" charset="0"/>
              </a:defRPr>
            </a:lvl4pPr>
            <a:lvl5pPr algn="l" rtl="0" eaLnBrk="0" fontAlgn="base" hangingPunct="0">
              <a:spcBef>
                <a:spcPct val="0"/>
              </a:spcBef>
              <a:spcAft>
                <a:spcPct val="0"/>
              </a:spcAft>
              <a:defRPr sz="4400">
                <a:solidFill>
                  <a:schemeClr val="tx2"/>
                </a:solidFill>
                <a:latin typeface="Verdana" pitchFamily="34" charset="0"/>
              </a:defRPr>
            </a:lvl5pPr>
            <a:lvl6pPr marL="457200" algn="l" rtl="0" fontAlgn="base">
              <a:spcBef>
                <a:spcPct val="0"/>
              </a:spcBef>
              <a:spcAft>
                <a:spcPct val="0"/>
              </a:spcAft>
              <a:defRPr sz="4400">
                <a:solidFill>
                  <a:schemeClr val="tx2"/>
                </a:solidFill>
                <a:latin typeface="Verdana" pitchFamily="34" charset="0"/>
              </a:defRPr>
            </a:lvl6pPr>
            <a:lvl7pPr marL="914400" algn="l" rtl="0" fontAlgn="base">
              <a:spcBef>
                <a:spcPct val="0"/>
              </a:spcBef>
              <a:spcAft>
                <a:spcPct val="0"/>
              </a:spcAft>
              <a:defRPr sz="4400">
                <a:solidFill>
                  <a:schemeClr val="tx2"/>
                </a:solidFill>
                <a:latin typeface="Verdana" pitchFamily="34" charset="0"/>
              </a:defRPr>
            </a:lvl7pPr>
            <a:lvl8pPr marL="1371600" algn="l" rtl="0" fontAlgn="base">
              <a:spcBef>
                <a:spcPct val="0"/>
              </a:spcBef>
              <a:spcAft>
                <a:spcPct val="0"/>
              </a:spcAft>
              <a:defRPr sz="4400">
                <a:solidFill>
                  <a:schemeClr val="tx2"/>
                </a:solidFill>
                <a:latin typeface="Verdana" pitchFamily="34" charset="0"/>
              </a:defRPr>
            </a:lvl8pPr>
            <a:lvl9pPr marL="1828800" algn="l" rtl="0" fontAlgn="base">
              <a:spcBef>
                <a:spcPct val="0"/>
              </a:spcBef>
              <a:spcAft>
                <a:spcPct val="0"/>
              </a:spcAft>
              <a:defRPr sz="4400">
                <a:solidFill>
                  <a:schemeClr val="tx2"/>
                </a:solidFill>
                <a:latin typeface="Verdana" pitchFamily="34" charset="0"/>
              </a:defRPr>
            </a:lvl9pPr>
          </a:lstStyle>
          <a:p>
            <a:pPr algn="ctr" eaLnBrk="1" hangingPunct="1">
              <a:defRPr/>
            </a:pPr>
            <a:r>
              <a:rPr lang="es-MX" sz="4000" b="1" dirty="0" smtClean="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rPr>
              <a:t>ESTADISTICA NO PARAMETRICA</a:t>
            </a:r>
            <a:endParaRPr lang="es-ES" sz="4000" b="1" dirty="0" smtClean="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2" name="Marcador de número de diapositiva 1"/>
          <p:cNvSpPr>
            <a:spLocks noGrp="1"/>
          </p:cNvSpPr>
          <p:nvPr>
            <p:ph type="sldNum" sz="quarter" idx="12"/>
          </p:nvPr>
        </p:nvSpPr>
        <p:spPr/>
        <p:txBody>
          <a:bodyPr/>
          <a:lstStyle/>
          <a:p>
            <a:pPr>
              <a:defRPr/>
            </a:pPr>
            <a:fld id="{AFFE97B5-DFB0-4E80-9F53-D4EC7FB57D7D}" type="slidenum">
              <a:rPr lang="es-ES" altLang="es-MX"/>
              <a:pPr>
                <a:defRPr/>
              </a:pPr>
              <a:t>14</a:t>
            </a:fld>
            <a:endParaRPr lang="es-ES" altLang="es-MX" dirty="0"/>
          </a:p>
        </p:txBody>
      </p:sp>
      <p:sp>
        <p:nvSpPr>
          <p:cNvPr id="5" name="Rectangle 2"/>
          <p:cNvSpPr txBox="1">
            <a:spLocks noChangeArrowheads="1"/>
          </p:cNvSpPr>
          <p:nvPr/>
        </p:nvSpPr>
        <p:spPr bwMode="auto">
          <a:xfrm>
            <a:off x="528836" y="1196752"/>
            <a:ext cx="8075612" cy="646112"/>
          </a:xfrm>
          <a:prstGeom prst="rect">
            <a:avLst/>
          </a:prstGeom>
          <a:noFill/>
          <a:ln>
            <a:noFill/>
          </a:ln>
          <a:effectLst/>
          <a:extLst/>
        </p:spPr>
        <p:txBody>
          <a:bodyPr anchor="b">
            <a:spAutoFit/>
          </a:bodyPr>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Verdana" pitchFamily="34" charset="0"/>
              </a:defRPr>
            </a:lvl2pPr>
            <a:lvl3pPr algn="l" rtl="0" eaLnBrk="0" fontAlgn="base" hangingPunct="0">
              <a:spcBef>
                <a:spcPct val="0"/>
              </a:spcBef>
              <a:spcAft>
                <a:spcPct val="0"/>
              </a:spcAft>
              <a:defRPr sz="4400">
                <a:solidFill>
                  <a:schemeClr val="tx2"/>
                </a:solidFill>
                <a:latin typeface="Verdana" pitchFamily="34" charset="0"/>
              </a:defRPr>
            </a:lvl3pPr>
            <a:lvl4pPr algn="l" rtl="0" eaLnBrk="0" fontAlgn="base" hangingPunct="0">
              <a:spcBef>
                <a:spcPct val="0"/>
              </a:spcBef>
              <a:spcAft>
                <a:spcPct val="0"/>
              </a:spcAft>
              <a:defRPr sz="4400">
                <a:solidFill>
                  <a:schemeClr val="tx2"/>
                </a:solidFill>
                <a:latin typeface="Verdana" pitchFamily="34" charset="0"/>
              </a:defRPr>
            </a:lvl4pPr>
            <a:lvl5pPr algn="l" rtl="0" eaLnBrk="0" fontAlgn="base" hangingPunct="0">
              <a:spcBef>
                <a:spcPct val="0"/>
              </a:spcBef>
              <a:spcAft>
                <a:spcPct val="0"/>
              </a:spcAft>
              <a:defRPr sz="4400">
                <a:solidFill>
                  <a:schemeClr val="tx2"/>
                </a:solidFill>
                <a:latin typeface="Verdana" pitchFamily="34" charset="0"/>
              </a:defRPr>
            </a:lvl5pPr>
            <a:lvl6pPr marL="457200" algn="l" rtl="0" fontAlgn="base">
              <a:spcBef>
                <a:spcPct val="0"/>
              </a:spcBef>
              <a:spcAft>
                <a:spcPct val="0"/>
              </a:spcAft>
              <a:defRPr sz="4400">
                <a:solidFill>
                  <a:schemeClr val="tx2"/>
                </a:solidFill>
                <a:latin typeface="Verdana" pitchFamily="34" charset="0"/>
              </a:defRPr>
            </a:lvl6pPr>
            <a:lvl7pPr marL="914400" algn="l" rtl="0" fontAlgn="base">
              <a:spcBef>
                <a:spcPct val="0"/>
              </a:spcBef>
              <a:spcAft>
                <a:spcPct val="0"/>
              </a:spcAft>
              <a:defRPr sz="4400">
                <a:solidFill>
                  <a:schemeClr val="tx2"/>
                </a:solidFill>
                <a:latin typeface="Verdana" pitchFamily="34" charset="0"/>
              </a:defRPr>
            </a:lvl7pPr>
            <a:lvl8pPr marL="1371600" algn="l" rtl="0" fontAlgn="base">
              <a:spcBef>
                <a:spcPct val="0"/>
              </a:spcBef>
              <a:spcAft>
                <a:spcPct val="0"/>
              </a:spcAft>
              <a:defRPr sz="4400">
                <a:solidFill>
                  <a:schemeClr val="tx2"/>
                </a:solidFill>
                <a:latin typeface="Verdana" pitchFamily="34" charset="0"/>
              </a:defRPr>
            </a:lvl8pPr>
            <a:lvl9pPr marL="1828800" algn="l" rtl="0" fontAlgn="base">
              <a:spcBef>
                <a:spcPct val="0"/>
              </a:spcBef>
              <a:spcAft>
                <a:spcPct val="0"/>
              </a:spcAft>
              <a:defRPr sz="4400">
                <a:solidFill>
                  <a:schemeClr val="tx2"/>
                </a:solidFill>
                <a:latin typeface="Verdana" pitchFamily="34" charset="0"/>
              </a:defRPr>
            </a:lvl9pPr>
          </a:lstStyle>
          <a:p>
            <a:pPr eaLnBrk="1" hangingPunct="1">
              <a:defRPr/>
            </a:pPr>
            <a:r>
              <a:rPr lang="es-ES" sz="3600" b="1" dirty="0" smtClean="0">
                <a:solidFill>
                  <a:srgbClr val="3333FF"/>
                </a:solidFill>
                <a:effectLst>
                  <a:outerShdw blurRad="38100" dist="38100" dir="2700000" algn="tl">
                    <a:srgbClr val="000000">
                      <a:alpha val="43137"/>
                    </a:srgbClr>
                  </a:outerShdw>
                </a:effectLst>
                <a:latin typeface="Microsoft Sans Serif" pitchFamily="34" charset="0"/>
                <a:cs typeface="Microsoft Sans Serif" pitchFamily="34" charset="0"/>
              </a:rPr>
              <a:t>Justificación académica</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idx="1"/>
          </p:nvPr>
        </p:nvSpPr>
        <p:spPr>
          <a:xfrm>
            <a:off x="517525" y="1988840"/>
            <a:ext cx="8110538" cy="4122737"/>
          </a:xfrm>
        </p:spPr>
        <p:txBody>
          <a:bodyPr rtlCol="0">
            <a:noAutofit/>
          </a:bodyPr>
          <a:lstStyle/>
          <a:p>
            <a:pPr marL="0" indent="0" algn="just" eaLnBrk="1" fontAlgn="auto" hangingPunct="1">
              <a:lnSpc>
                <a:spcPct val="100000"/>
              </a:lnSpc>
              <a:spcBef>
                <a:spcPts val="0"/>
              </a:spcBef>
              <a:spcAft>
                <a:spcPts val="0"/>
              </a:spcAft>
              <a:buFont typeface="Arial" panose="020B0604020202020204" pitchFamily="34" charset="0"/>
              <a:buNone/>
              <a:defRPr/>
            </a:pPr>
            <a:r>
              <a:rPr lang="es-MX" sz="2400" b="1" spc="100" dirty="0" smtClean="0">
                <a:solidFill>
                  <a:schemeClr val="tx2">
                    <a:lumMod val="75000"/>
                  </a:schemeClr>
                </a:solidFill>
                <a:latin typeface="Microsoft Sans Serif" pitchFamily="34" charset="0"/>
                <a:cs typeface="Microsoft Sans Serif" pitchFamily="34" charset="0"/>
              </a:rPr>
              <a:t>Entre </a:t>
            </a:r>
            <a:r>
              <a:rPr lang="es-MX" sz="2400" b="1" spc="100" dirty="0">
                <a:solidFill>
                  <a:schemeClr val="tx2">
                    <a:lumMod val="75000"/>
                  </a:schemeClr>
                </a:solidFill>
                <a:latin typeface="Microsoft Sans Serif" pitchFamily="34" charset="0"/>
                <a:cs typeface="Microsoft Sans Serif" pitchFamily="34" charset="0"/>
              </a:rPr>
              <a:t>las desventajas de la aplicación de los </a:t>
            </a:r>
            <a:r>
              <a:rPr lang="es-MX" sz="2400" b="1"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Métodos Estadísticos no Paramétricos</a:t>
            </a:r>
            <a:r>
              <a:rPr lang="es-MX" sz="2400" b="1" spc="100" dirty="0" smtClean="0">
                <a:solidFill>
                  <a:schemeClr val="tx2">
                    <a:lumMod val="75000"/>
                  </a:schemeClr>
                </a:solidFill>
                <a:latin typeface="Microsoft Sans Serif" pitchFamily="34" charset="0"/>
                <a:cs typeface="Microsoft Sans Serif" pitchFamily="34" charset="0"/>
              </a:rPr>
              <a:t> </a:t>
            </a:r>
            <a:r>
              <a:rPr lang="es-MX" sz="2400" b="1" spc="100" dirty="0">
                <a:solidFill>
                  <a:schemeClr val="tx2">
                    <a:lumMod val="75000"/>
                  </a:schemeClr>
                </a:solidFill>
                <a:latin typeface="Microsoft Sans Serif" pitchFamily="34" charset="0"/>
                <a:cs typeface="Microsoft Sans Serif" pitchFamily="34" charset="0"/>
              </a:rPr>
              <a:t>se citan las siguientes:</a:t>
            </a:r>
          </a:p>
          <a:p>
            <a:pPr marL="457200" indent="-457200" algn="just" eaLnBrk="1" fontAlgn="auto" hangingPunct="1">
              <a:lnSpc>
                <a:spcPct val="100000"/>
              </a:lnSpc>
              <a:spcBef>
                <a:spcPts val="0"/>
              </a:spcBef>
              <a:spcAft>
                <a:spcPts val="0"/>
              </a:spcAft>
              <a:buFont typeface="Arial" panose="020B0604020202020204" pitchFamily="34" charset="0"/>
              <a:buAutoNum type="arabicPeriod"/>
              <a:defRPr/>
            </a:pPr>
            <a:r>
              <a:rPr lang="es-MX" sz="2400" b="1" spc="100" dirty="0" smtClean="0">
                <a:solidFill>
                  <a:schemeClr val="tx2">
                    <a:lumMod val="75000"/>
                  </a:schemeClr>
                </a:solidFill>
                <a:latin typeface="Microsoft Sans Serif" pitchFamily="34" charset="0"/>
                <a:cs typeface="Microsoft Sans Serif" pitchFamily="34" charset="0"/>
              </a:rPr>
              <a:t>Fundamentalmente </a:t>
            </a:r>
            <a:r>
              <a:rPr lang="es-MX" sz="2400" b="1" spc="100" dirty="0">
                <a:solidFill>
                  <a:schemeClr val="tx2">
                    <a:lumMod val="75000"/>
                  </a:schemeClr>
                </a:solidFill>
                <a:latin typeface="Microsoft Sans Serif" pitchFamily="34" charset="0"/>
                <a:cs typeface="Microsoft Sans Serif" pitchFamily="34" charset="0"/>
              </a:rPr>
              <a:t>cuando las </a:t>
            </a:r>
            <a:r>
              <a:rPr lang="es-MX" sz="2400" b="1" spc="100" dirty="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muestras son muy grandes </a:t>
            </a:r>
            <a:r>
              <a:rPr lang="es-MX" sz="2400" b="1" spc="100" dirty="0">
                <a:solidFill>
                  <a:schemeClr val="tx2">
                    <a:lumMod val="75000"/>
                  </a:schemeClr>
                </a:solidFill>
                <a:latin typeface="Microsoft Sans Serif" pitchFamily="34" charset="0"/>
                <a:cs typeface="Microsoft Sans Serif" pitchFamily="34" charset="0"/>
              </a:rPr>
              <a:t>las pruebas no paramétricas tienen una eficiencia relativa baja con relación a las </a:t>
            </a:r>
            <a:r>
              <a:rPr lang="es-MX" sz="2400" b="1" spc="100" dirty="0" smtClean="0">
                <a:solidFill>
                  <a:schemeClr val="tx2">
                    <a:lumMod val="75000"/>
                  </a:schemeClr>
                </a:solidFill>
                <a:latin typeface="Microsoft Sans Serif" pitchFamily="34" charset="0"/>
                <a:cs typeface="Microsoft Sans Serif" pitchFamily="34" charset="0"/>
              </a:rPr>
              <a:t>pruebas paramétricas, siempre y cuando se cumplan los supuestos de normalidad.</a:t>
            </a:r>
          </a:p>
          <a:p>
            <a:pPr marL="457200" indent="-457200" algn="just" eaLnBrk="1" fontAlgn="auto" hangingPunct="1">
              <a:lnSpc>
                <a:spcPct val="100000"/>
              </a:lnSpc>
              <a:spcBef>
                <a:spcPts val="0"/>
              </a:spcBef>
              <a:spcAft>
                <a:spcPts val="0"/>
              </a:spcAft>
              <a:buFont typeface="+mj-lt"/>
              <a:buAutoNum type="arabicPeriod"/>
              <a:defRPr/>
            </a:pPr>
            <a:r>
              <a:rPr lang="es-MX" sz="2400" b="1" spc="100" dirty="0" smtClean="0">
                <a:solidFill>
                  <a:schemeClr val="tx2">
                    <a:lumMod val="75000"/>
                  </a:schemeClr>
                </a:solidFill>
                <a:latin typeface="Microsoft Sans Serif" pitchFamily="34" charset="0"/>
                <a:cs typeface="Microsoft Sans Serif" pitchFamily="34" charset="0"/>
              </a:rPr>
              <a:t>Las </a:t>
            </a:r>
            <a:r>
              <a:rPr lang="es-MX" sz="2400" b="1" spc="100" dirty="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hipótesis que se plantean </a:t>
            </a:r>
            <a:r>
              <a:rPr lang="es-MX" sz="2400" b="1" spc="100" dirty="0">
                <a:solidFill>
                  <a:schemeClr val="tx2">
                    <a:lumMod val="75000"/>
                  </a:schemeClr>
                </a:solidFill>
                <a:latin typeface="Microsoft Sans Serif" pitchFamily="34" charset="0"/>
                <a:cs typeface="Microsoft Sans Serif" pitchFamily="34" charset="0"/>
              </a:rPr>
              <a:t>en las pruebas no paramétricas son menos precisas, lo que hace que la interpretación de los resultados sea más ambigua</a:t>
            </a:r>
            <a:r>
              <a:rPr lang="es-MX" sz="2400" dirty="0">
                <a:solidFill>
                  <a:prstClr val="black"/>
                </a:solidFill>
                <a:latin typeface="Tahoma" panose="020B0604030504040204" pitchFamily="34" charset="0"/>
              </a:rPr>
              <a:t>.</a:t>
            </a:r>
          </a:p>
          <a:p>
            <a:pPr marL="457200" indent="-457200" algn="just" eaLnBrk="1" fontAlgn="auto" hangingPunct="1">
              <a:spcAft>
                <a:spcPts val="0"/>
              </a:spcAft>
              <a:buFont typeface="Arial" panose="020B0604020202020204" pitchFamily="34" charset="0"/>
              <a:buAutoNum type="arabicPeriod"/>
              <a:defRPr/>
            </a:pPr>
            <a:endParaRPr lang="es-MX" sz="2400" b="1" spc="100" dirty="0">
              <a:solidFill>
                <a:schemeClr val="tx2">
                  <a:lumMod val="75000"/>
                </a:schemeClr>
              </a:solidFill>
              <a:latin typeface="Microsoft Sans Serif" pitchFamily="34" charset="0"/>
              <a:cs typeface="Microsoft Sans Serif" pitchFamily="34" charset="0"/>
            </a:endParaRPr>
          </a:p>
        </p:txBody>
      </p:sp>
      <p:sp>
        <p:nvSpPr>
          <p:cNvPr id="4" name="Rectangle 2"/>
          <p:cNvSpPr txBox="1">
            <a:spLocks noChangeArrowheads="1"/>
          </p:cNvSpPr>
          <p:nvPr/>
        </p:nvSpPr>
        <p:spPr bwMode="auto">
          <a:xfrm>
            <a:off x="377825" y="260350"/>
            <a:ext cx="8353425" cy="708025"/>
          </a:xfrm>
          <a:prstGeom prst="rect">
            <a:avLst/>
          </a:prstGeom>
          <a:noFill/>
          <a:ln>
            <a:noFill/>
          </a:ln>
          <a:effectLst/>
          <a:extLst/>
        </p:spPr>
        <p:txBody>
          <a:bodyPr anchor="b">
            <a:spAutoFit/>
          </a:bodyPr>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Verdana" pitchFamily="34" charset="0"/>
              </a:defRPr>
            </a:lvl2pPr>
            <a:lvl3pPr algn="l" rtl="0" eaLnBrk="0" fontAlgn="base" hangingPunct="0">
              <a:spcBef>
                <a:spcPct val="0"/>
              </a:spcBef>
              <a:spcAft>
                <a:spcPct val="0"/>
              </a:spcAft>
              <a:defRPr sz="4400">
                <a:solidFill>
                  <a:schemeClr val="tx2"/>
                </a:solidFill>
                <a:latin typeface="Verdana" pitchFamily="34" charset="0"/>
              </a:defRPr>
            </a:lvl3pPr>
            <a:lvl4pPr algn="l" rtl="0" eaLnBrk="0" fontAlgn="base" hangingPunct="0">
              <a:spcBef>
                <a:spcPct val="0"/>
              </a:spcBef>
              <a:spcAft>
                <a:spcPct val="0"/>
              </a:spcAft>
              <a:defRPr sz="4400">
                <a:solidFill>
                  <a:schemeClr val="tx2"/>
                </a:solidFill>
                <a:latin typeface="Verdana" pitchFamily="34" charset="0"/>
              </a:defRPr>
            </a:lvl4pPr>
            <a:lvl5pPr algn="l" rtl="0" eaLnBrk="0" fontAlgn="base" hangingPunct="0">
              <a:spcBef>
                <a:spcPct val="0"/>
              </a:spcBef>
              <a:spcAft>
                <a:spcPct val="0"/>
              </a:spcAft>
              <a:defRPr sz="4400">
                <a:solidFill>
                  <a:schemeClr val="tx2"/>
                </a:solidFill>
                <a:latin typeface="Verdana" pitchFamily="34" charset="0"/>
              </a:defRPr>
            </a:lvl5pPr>
            <a:lvl6pPr marL="457200" algn="l" rtl="0" fontAlgn="base">
              <a:spcBef>
                <a:spcPct val="0"/>
              </a:spcBef>
              <a:spcAft>
                <a:spcPct val="0"/>
              </a:spcAft>
              <a:defRPr sz="4400">
                <a:solidFill>
                  <a:schemeClr val="tx2"/>
                </a:solidFill>
                <a:latin typeface="Verdana" pitchFamily="34" charset="0"/>
              </a:defRPr>
            </a:lvl6pPr>
            <a:lvl7pPr marL="914400" algn="l" rtl="0" fontAlgn="base">
              <a:spcBef>
                <a:spcPct val="0"/>
              </a:spcBef>
              <a:spcAft>
                <a:spcPct val="0"/>
              </a:spcAft>
              <a:defRPr sz="4400">
                <a:solidFill>
                  <a:schemeClr val="tx2"/>
                </a:solidFill>
                <a:latin typeface="Verdana" pitchFamily="34" charset="0"/>
              </a:defRPr>
            </a:lvl7pPr>
            <a:lvl8pPr marL="1371600" algn="l" rtl="0" fontAlgn="base">
              <a:spcBef>
                <a:spcPct val="0"/>
              </a:spcBef>
              <a:spcAft>
                <a:spcPct val="0"/>
              </a:spcAft>
              <a:defRPr sz="4400">
                <a:solidFill>
                  <a:schemeClr val="tx2"/>
                </a:solidFill>
                <a:latin typeface="Verdana" pitchFamily="34" charset="0"/>
              </a:defRPr>
            </a:lvl8pPr>
            <a:lvl9pPr marL="1828800" algn="l" rtl="0" fontAlgn="base">
              <a:spcBef>
                <a:spcPct val="0"/>
              </a:spcBef>
              <a:spcAft>
                <a:spcPct val="0"/>
              </a:spcAft>
              <a:defRPr sz="4400">
                <a:solidFill>
                  <a:schemeClr val="tx2"/>
                </a:solidFill>
                <a:latin typeface="Verdana" pitchFamily="34" charset="0"/>
              </a:defRPr>
            </a:lvl9pPr>
          </a:lstStyle>
          <a:p>
            <a:pPr algn="ctr" eaLnBrk="1" hangingPunct="1">
              <a:defRPr/>
            </a:pPr>
            <a:r>
              <a:rPr lang="es-MX" sz="4000" b="1" dirty="0" smtClean="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rPr>
              <a:t>ESTADISTICA NO PARAMETRICA</a:t>
            </a:r>
            <a:endParaRPr lang="es-ES" sz="4000" b="1" dirty="0" smtClean="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2" name="Marcador de número de diapositiva 1"/>
          <p:cNvSpPr>
            <a:spLocks noGrp="1"/>
          </p:cNvSpPr>
          <p:nvPr>
            <p:ph type="sldNum" sz="quarter" idx="12"/>
          </p:nvPr>
        </p:nvSpPr>
        <p:spPr/>
        <p:txBody>
          <a:bodyPr/>
          <a:lstStyle/>
          <a:p>
            <a:pPr>
              <a:defRPr/>
            </a:pPr>
            <a:fld id="{1BC5019E-8524-4B21-9C5A-150EDA0E0C8C}" type="slidenum">
              <a:rPr lang="es-ES" altLang="es-MX"/>
              <a:pPr>
                <a:defRPr/>
              </a:pPr>
              <a:t>15</a:t>
            </a:fld>
            <a:endParaRPr lang="es-ES" altLang="es-MX" dirty="0"/>
          </a:p>
        </p:txBody>
      </p:sp>
      <p:sp>
        <p:nvSpPr>
          <p:cNvPr id="5" name="Rectangle 2"/>
          <p:cNvSpPr txBox="1">
            <a:spLocks noChangeArrowheads="1"/>
          </p:cNvSpPr>
          <p:nvPr/>
        </p:nvSpPr>
        <p:spPr bwMode="auto">
          <a:xfrm>
            <a:off x="439738" y="1330325"/>
            <a:ext cx="8075612" cy="646113"/>
          </a:xfrm>
          <a:prstGeom prst="rect">
            <a:avLst/>
          </a:prstGeom>
          <a:noFill/>
          <a:ln>
            <a:noFill/>
          </a:ln>
          <a:effectLst/>
          <a:extLst/>
        </p:spPr>
        <p:txBody>
          <a:bodyPr anchor="b">
            <a:spAutoFit/>
          </a:bodyPr>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Verdana" pitchFamily="34" charset="0"/>
              </a:defRPr>
            </a:lvl2pPr>
            <a:lvl3pPr algn="l" rtl="0" eaLnBrk="0" fontAlgn="base" hangingPunct="0">
              <a:spcBef>
                <a:spcPct val="0"/>
              </a:spcBef>
              <a:spcAft>
                <a:spcPct val="0"/>
              </a:spcAft>
              <a:defRPr sz="4400">
                <a:solidFill>
                  <a:schemeClr val="tx2"/>
                </a:solidFill>
                <a:latin typeface="Verdana" pitchFamily="34" charset="0"/>
              </a:defRPr>
            </a:lvl3pPr>
            <a:lvl4pPr algn="l" rtl="0" eaLnBrk="0" fontAlgn="base" hangingPunct="0">
              <a:spcBef>
                <a:spcPct val="0"/>
              </a:spcBef>
              <a:spcAft>
                <a:spcPct val="0"/>
              </a:spcAft>
              <a:defRPr sz="4400">
                <a:solidFill>
                  <a:schemeClr val="tx2"/>
                </a:solidFill>
                <a:latin typeface="Verdana" pitchFamily="34" charset="0"/>
              </a:defRPr>
            </a:lvl4pPr>
            <a:lvl5pPr algn="l" rtl="0" eaLnBrk="0" fontAlgn="base" hangingPunct="0">
              <a:spcBef>
                <a:spcPct val="0"/>
              </a:spcBef>
              <a:spcAft>
                <a:spcPct val="0"/>
              </a:spcAft>
              <a:defRPr sz="4400">
                <a:solidFill>
                  <a:schemeClr val="tx2"/>
                </a:solidFill>
                <a:latin typeface="Verdana" pitchFamily="34" charset="0"/>
              </a:defRPr>
            </a:lvl5pPr>
            <a:lvl6pPr marL="457200" algn="l" rtl="0" fontAlgn="base">
              <a:spcBef>
                <a:spcPct val="0"/>
              </a:spcBef>
              <a:spcAft>
                <a:spcPct val="0"/>
              </a:spcAft>
              <a:defRPr sz="4400">
                <a:solidFill>
                  <a:schemeClr val="tx2"/>
                </a:solidFill>
                <a:latin typeface="Verdana" pitchFamily="34" charset="0"/>
              </a:defRPr>
            </a:lvl6pPr>
            <a:lvl7pPr marL="914400" algn="l" rtl="0" fontAlgn="base">
              <a:spcBef>
                <a:spcPct val="0"/>
              </a:spcBef>
              <a:spcAft>
                <a:spcPct val="0"/>
              </a:spcAft>
              <a:defRPr sz="4400">
                <a:solidFill>
                  <a:schemeClr val="tx2"/>
                </a:solidFill>
                <a:latin typeface="Verdana" pitchFamily="34" charset="0"/>
              </a:defRPr>
            </a:lvl7pPr>
            <a:lvl8pPr marL="1371600" algn="l" rtl="0" fontAlgn="base">
              <a:spcBef>
                <a:spcPct val="0"/>
              </a:spcBef>
              <a:spcAft>
                <a:spcPct val="0"/>
              </a:spcAft>
              <a:defRPr sz="4400">
                <a:solidFill>
                  <a:schemeClr val="tx2"/>
                </a:solidFill>
                <a:latin typeface="Verdana" pitchFamily="34" charset="0"/>
              </a:defRPr>
            </a:lvl8pPr>
            <a:lvl9pPr marL="1828800" algn="l" rtl="0" fontAlgn="base">
              <a:spcBef>
                <a:spcPct val="0"/>
              </a:spcBef>
              <a:spcAft>
                <a:spcPct val="0"/>
              </a:spcAft>
              <a:defRPr sz="4400">
                <a:solidFill>
                  <a:schemeClr val="tx2"/>
                </a:solidFill>
                <a:latin typeface="Verdana" pitchFamily="34" charset="0"/>
              </a:defRPr>
            </a:lvl9pPr>
          </a:lstStyle>
          <a:p>
            <a:pPr eaLnBrk="1" hangingPunct="1">
              <a:defRPr/>
            </a:pPr>
            <a:r>
              <a:rPr lang="es-ES" sz="3600" b="1" dirty="0" smtClean="0">
                <a:solidFill>
                  <a:srgbClr val="3333FF"/>
                </a:solidFill>
                <a:effectLst>
                  <a:outerShdw blurRad="38100" dist="38100" dir="2700000" algn="tl">
                    <a:srgbClr val="000000">
                      <a:alpha val="43137"/>
                    </a:srgbClr>
                  </a:outerShdw>
                </a:effectLst>
                <a:latin typeface="Microsoft Sans Serif" pitchFamily="34" charset="0"/>
                <a:cs typeface="Microsoft Sans Serif" pitchFamily="34" charset="0"/>
              </a:rPr>
              <a:t>Justificación académica</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idx="1"/>
          </p:nvPr>
        </p:nvSpPr>
        <p:spPr>
          <a:xfrm>
            <a:off x="517525" y="1970088"/>
            <a:ext cx="8110538" cy="4386262"/>
          </a:xfrm>
        </p:spPr>
        <p:txBody>
          <a:bodyPr rtlCol="0">
            <a:noAutofit/>
          </a:bodyPr>
          <a:lstStyle/>
          <a:p>
            <a:pPr marL="457200" indent="-457200" algn="just" eaLnBrk="1" fontAlgn="auto" hangingPunct="1">
              <a:lnSpc>
                <a:spcPct val="100000"/>
              </a:lnSpc>
              <a:spcBef>
                <a:spcPts val="0"/>
              </a:spcBef>
              <a:spcAft>
                <a:spcPts val="0"/>
              </a:spcAft>
              <a:buFont typeface="+mj-lt"/>
              <a:buAutoNum type="arabicPeriod" startAt="3"/>
              <a:defRPr/>
            </a:pPr>
            <a:r>
              <a:rPr lang="es-MX" sz="2400" b="1" spc="100" dirty="0" smtClean="0">
                <a:solidFill>
                  <a:schemeClr val="tx2">
                    <a:lumMod val="75000"/>
                  </a:schemeClr>
                </a:solidFill>
                <a:latin typeface="Microsoft Sans Serif" pitchFamily="34" charset="0"/>
                <a:cs typeface="Microsoft Sans Serif" pitchFamily="34" charset="0"/>
              </a:rPr>
              <a:t>Su </a:t>
            </a:r>
            <a:r>
              <a:rPr lang="es-MX" sz="2400" b="1" spc="100" dirty="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aplicación en muestras grandes </a:t>
            </a:r>
            <a:r>
              <a:rPr lang="es-MX" sz="2400" b="1" spc="100" dirty="0">
                <a:solidFill>
                  <a:schemeClr val="tx2">
                    <a:lumMod val="75000"/>
                  </a:schemeClr>
                </a:solidFill>
                <a:latin typeface="Microsoft Sans Serif" pitchFamily="34" charset="0"/>
                <a:cs typeface="Microsoft Sans Serif" pitchFamily="34" charset="0"/>
              </a:rPr>
              <a:t>se hace muy laboriosa.</a:t>
            </a:r>
          </a:p>
          <a:p>
            <a:pPr marL="457200" indent="-457200" algn="just" eaLnBrk="1" fontAlgn="auto" hangingPunct="1">
              <a:lnSpc>
                <a:spcPct val="100000"/>
              </a:lnSpc>
              <a:spcBef>
                <a:spcPts val="0"/>
              </a:spcBef>
              <a:spcAft>
                <a:spcPts val="0"/>
              </a:spcAft>
              <a:buFont typeface="+mj-lt"/>
              <a:buAutoNum type="arabicPeriod" startAt="4"/>
              <a:defRPr/>
            </a:pPr>
            <a:r>
              <a:rPr lang="es-MX" sz="2400" b="1" spc="100" dirty="0" smtClean="0">
                <a:solidFill>
                  <a:schemeClr val="tx2">
                    <a:lumMod val="75000"/>
                  </a:schemeClr>
                </a:solidFill>
                <a:latin typeface="Microsoft Sans Serif" pitchFamily="34" charset="0"/>
                <a:cs typeface="Microsoft Sans Serif" pitchFamily="34" charset="0"/>
              </a:rPr>
              <a:t>Para </a:t>
            </a:r>
            <a:r>
              <a:rPr lang="es-MX" sz="2400" b="1" spc="100" dirty="0">
                <a:solidFill>
                  <a:schemeClr val="tx2">
                    <a:lumMod val="75000"/>
                  </a:schemeClr>
                </a:solidFill>
                <a:latin typeface="Microsoft Sans Serif" pitchFamily="34" charset="0"/>
                <a:cs typeface="Microsoft Sans Serif" pitchFamily="34" charset="0"/>
              </a:rPr>
              <a:t>un problema particular pueden </a:t>
            </a:r>
            <a:r>
              <a:rPr lang="es-MX" sz="2400" b="1" spc="100" dirty="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existir varias pruebas</a:t>
            </a:r>
            <a:r>
              <a:rPr lang="es-MX" sz="2400" b="1" spc="100" dirty="0">
                <a:solidFill>
                  <a:schemeClr val="tx2">
                    <a:lumMod val="75000"/>
                  </a:schemeClr>
                </a:solidFill>
                <a:latin typeface="Microsoft Sans Serif" pitchFamily="34" charset="0"/>
                <a:cs typeface="Microsoft Sans Serif" pitchFamily="34" charset="0"/>
              </a:rPr>
              <a:t>, por lo que en ocasiones se hace difícil </a:t>
            </a:r>
            <a:r>
              <a:rPr lang="es-MX" sz="2400" b="1" spc="100" dirty="0" smtClean="0">
                <a:solidFill>
                  <a:schemeClr val="tx2">
                    <a:lumMod val="75000"/>
                  </a:schemeClr>
                </a:solidFill>
                <a:latin typeface="Microsoft Sans Serif" pitchFamily="34" charset="0"/>
                <a:cs typeface="Microsoft Sans Serif" pitchFamily="34" charset="0"/>
              </a:rPr>
              <a:t>seleccionar </a:t>
            </a:r>
            <a:r>
              <a:rPr lang="es-MX" sz="2400" b="1" spc="100" dirty="0">
                <a:solidFill>
                  <a:schemeClr val="tx2">
                    <a:lumMod val="75000"/>
                  </a:schemeClr>
                </a:solidFill>
                <a:latin typeface="Microsoft Sans Serif" pitchFamily="34" charset="0"/>
                <a:cs typeface="Microsoft Sans Serif" pitchFamily="34" charset="0"/>
              </a:rPr>
              <a:t>la mejor</a:t>
            </a:r>
            <a:r>
              <a:rPr lang="es-MX" sz="2400" b="1" spc="100" dirty="0" smtClean="0">
                <a:solidFill>
                  <a:schemeClr val="tx2">
                    <a:lumMod val="75000"/>
                  </a:schemeClr>
                </a:solidFill>
                <a:latin typeface="Microsoft Sans Serif" pitchFamily="34" charset="0"/>
                <a:cs typeface="Microsoft Sans Serif" pitchFamily="34" charset="0"/>
              </a:rPr>
              <a:t>.</a:t>
            </a:r>
          </a:p>
          <a:p>
            <a:pPr marL="0" indent="0" algn="just" eaLnBrk="1" fontAlgn="auto" hangingPunct="1">
              <a:lnSpc>
                <a:spcPct val="100000"/>
              </a:lnSpc>
              <a:spcBef>
                <a:spcPts val="0"/>
              </a:spcBef>
              <a:spcAft>
                <a:spcPts val="0"/>
              </a:spcAft>
              <a:buFont typeface="Arial" panose="020B0604020202020204" pitchFamily="34" charset="0"/>
              <a:buNone/>
              <a:defRPr/>
            </a:pPr>
            <a:endParaRPr lang="es-MX" sz="2400" b="1" spc="100" dirty="0">
              <a:solidFill>
                <a:schemeClr val="tx2">
                  <a:lumMod val="75000"/>
                </a:schemeClr>
              </a:solidFill>
              <a:latin typeface="Microsoft Sans Serif" pitchFamily="34" charset="0"/>
              <a:cs typeface="Microsoft Sans Serif" pitchFamily="34" charset="0"/>
            </a:endParaRPr>
          </a:p>
          <a:p>
            <a:pPr marL="0" indent="0" algn="just" eaLnBrk="1" fontAlgn="auto" hangingPunct="1">
              <a:lnSpc>
                <a:spcPct val="100000"/>
              </a:lnSpc>
              <a:spcBef>
                <a:spcPts val="0"/>
              </a:spcBef>
              <a:spcAft>
                <a:spcPts val="0"/>
              </a:spcAft>
              <a:buFont typeface="Arial" panose="020B0604020202020204" pitchFamily="34" charset="0"/>
              <a:buNone/>
              <a:defRPr/>
            </a:pPr>
            <a:r>
              <a:rPr lang="es-MX" sz="2400" b="1" spc="100" dirty="0">
                <a:solidFill>
                  <a:schemeClr val="tx2">
                    <a:lumMod val="75000"/>
                  </a:schemeClr>
                </a:solidFill>
                <a:latin typeface="Microsoft Sans Serif" pitchFamily="34" charset="0"/>
                <a:cs typeface="Microsoft Sans Serif" pitchFamily="34" charset="0"/>
              </a:rPr>
              <a:t>En general, este tipo de pruebas deben </a:t>
            </a:r>
            <a:r>
              <a:rPr lang="es-MX" sz="2400" b="1" spc="100" dirty="0" smtClean="0">
                <a:solidFill>
                  <a:schemeClr val="tx2">
                    <a:lumMod val="75000"/>
                  </a:schemeClr>
                </a:solidFill>
                <a:latin typeface="Microsoft Sans Serif" pitchFamily="34" charset="0"/>
                <a:cs typeface="Microsoft Sans Serif" pitchFamily="34" charset="0"/>
              </a:rPr>
              <a:t>utilizarse cuando </a:t>
            </a:r>
            <a:r>
              <a:rPr lang="es-MX" sz="2400" b="1" spc="100" dirty="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no se cumplan los </a:t>
            </a:r>
            <a:r>
              <a:rPr lang="es-MX" sz="2400" b="1"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supuestos </a:t>
            </a:r>
            <a:r>
              <a:rPr lang="es-MX" sz="2400" b="1" spc="100" dirty="0" smtClean="0">
                <a:solidFill>
                  <a:schemeClr val="tx2">
                    <a:lumMod val="75000"/>
                  </a:schemeClr>
                </a:solidFill>
                <a:latin typeface="Microsoft Sans Serif" pitchFamily="34" charset="0"/>
                <a:cs typeface="Microsoft Sans Serif" pitchFamily="34" charset="0"/>
              </a:rPr>
              <a:t>para </a:t>
            </a:r>
            <a:r>
              <a:rPr lang="es-MX" sz="2400" b="1" spc="100" dirty="0">
                <a:solidFill>
                  <a:schemeClr val="tx2">
                    <a:lumMod val="75000"/>
                  </a:schemeClr>
                </a:solidFill>
                <a:latin typeface="Microsoft Sans Serif" pitchFamily="34" charset="0"/>
                <a:cs typeface="Microsoft Sans Serif" pitchFamily="34" charset="0"/>
              </a:rPr>
              <a:t>hacer una prueba paramétrica y cuando se duda sobre </a:t>
            </a:r>
            <a:r>
              <a:rPr lang="es-MX" sz="2400" b="1" spc="100" dirty="0" smtClean="0">
                <a:solidFill>
                  <a:schemeClr val="tx2">
                    <a:lumMod val="75000"/>
                  </a:schemeClr>
                </a:solidFill>
                <a:latin typeface="Microsoft Sans Serif" pitchFamily="34" charset="0"/>
                <a:cs typeface="Microsoft Sans Serif" pitchFamily="34" charset="0"/>
              </a:rPr>
              <a:t>el cumplimiento </a:t>
            </a:r>
            <a:r>
              <a:rPr lang="es-MX" sz="2400" b="1" spc="100" dirty="0">
                <a:solidFill>
                  <a:schemeClr val="tx2">
                    <a:lumMod val="75000"/>
                  </a:schemeClr>
                </a:solidFill>
                <a:latin typeface="Microsoft Sans Serif" pitchFamily="34" charset="0"/>
                <a:cs typeface="Microsoft Sans Serif" pitchFamily="34" charset="0"/>
              </a:rPr>
              <a:t>de </a:t>
            </a:r>
            <a:r>
              <a:rPr lang="es-MX" sz="2400" b="1" spc="100" dirty="0" smtClean="0">
                <a:solidFill>
                  <a:schemeClr val="tx2">
                    <a:lumMod val="75000"/>
                  </a:schemeClr>
                </a:solidFill>
                <a:latin typeface="Microsoft Sans Serif" pitchFamily="34" charset="0"/>
                <a:cs typeface="Microsoft Sans Serif" pitchFamily="34" charset="0"/>
              </a:rPr>
              <a:t>los supuestos </a:t>
            </a:r>
            <a:r>
              <a:rPr lang="es-MX" sz="2400" b="1" spc="100" dirty="0">
                <a:solidFill>
                  <a:schemeClr val="tx2">
                    <a:lumMod val="75000"/>
                  </a:schemeClr>
                </a:solidFill>
                <a:latin typeface="Microsoft Sans Serif" pitchFamily="34" charset="0"/>
                <a:cs typeface="Microsoft Sans Serif" pitchFamily="34" charset="0"/>
              </a:rPr>
              <a:t>en una muestra pequeña.</a:t>
            </a:r>
            <a:endParaRPr lang="es-ES_tradnl" sz="2400" b="1" spc="100" dirty="0">
              <a:solidFill>
                <a:schemeClr val="tx2">
                  <a:lumMod val="75000"/>
                </a:schemeClr>
              </a:solidFill>
              <a:latin typeface="Microsoft Sans Serif" pitchFamily="34" charset="0"/>
              <a:cs typeface="Microsoft Sans Serif" pitchFamily="34" charset="0"/>
            </a:endParaRPr>
          </a:p>
        </p:txBody>
      </p:sp>
      <p:sp>
        <p:nvSpPr>
          <p:cNvPr id="4" name="Rectangle 2"/>
          <p:cNvSpPr txBox="1">
            <a:spLocks noChangeArrowheads="1"/>
          </p:cNvSpPr>
          <p:nvPr/>
        </p:nvSpPr>
        <p:spPr bwMode="auto">
          <a:xfrm>
            <a:off x="377825" y="260350"/>
            <a:ext cx="8353425" cy="708025"/>
          </a:xfrm>
          <a:prstGeom prst="rect">
            <a:avLst/>
          </a:prstGeom>
          <a:noFill/>
          <a:ln>
            <a:noFill/>
          </a:ln>
          <a:effectLst/>
          <a:extLst/>
        </p:spPr>
        <p:txBody>
          <a:bodyPr anchor="b">
            <a:spAutoFit/>
          </a:bodyPr>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Verdana" pitchFamily="34" charset="0"/>
              </a:defRPr>
            </a:lvl2pPr>
            <a:lvl3pPr algn="l" rtl="0" eaLnBrk="0" fontAlgn="base" hangingPunct="0">
              <a:spcBef>
                <a:spcPct val="0"/>
              </a:spcBef>
              <a:spcAft>
                <a:spcPct val="0"/>
              </a:spcAft>
              <a:defRPr sz="4400">
                <a:solidFill>
                  <a:schemeClr val="tx2"/>
                </a:solidFill>
                <a:latin typeface="Verdana" pitchFamily="34" charset="0"/>
              </a:defRPr>
            </a:lvl3pPr>
            <a:lvl4pPr algn="l" rtl="0" eaLnBrk="0" fontAlgn="base" hangingPunct="0">
              <a:spcBef>
                <a:spcPct val="0"/>
              </a:spcBef>
              <a:spcAft>
                <a:spcPct val="0"/>
              </a:spcAft>
              <a:defRPr sz="4400">
                <a:solidFill>
                  <a:schemeClr val="tx2"/>
                </a:solidFill>
                <a:latin typeface="Verdana" pitchFamily="34" charset="0"/>
              </a:defRPr>
            </a:lvl4pPr>
            <a:lvl5pPr algn="l" rtl="0" eaLnBrk="0" fontAlgn="base" hangingPunct="0">
              <a:spcBef>
                <a:spcPct val="0"/>
              </a:spcBef>
              <a:spcAft>
                <a:spcPct val="0"/>
              </a:spcAft>
              <a:defRPr sz="4400">
                <a:solidFill>
                  <a:schemeClr val="tx2"/>
                </a:solidFill>
                <a:latin typeface="Verdana" pitchFamily="34" charset="0"/>
              </a:defRPr>
            </a:lvl5pPr>
            <a:lvl6pPr marL="457200" algn="l" rtl="0" fontAlgn="base">
              <a:spcBef>
                <a:spcPct val="0"/>
              </a:spcBef>
              <a:spcAft>
                <a:spcPct val="0"/>
              </a:spcAft>
              <a:defRPr sz="4400">
                <a:solidFill>
                  <a:schemeClr val="tx2"/>
                </a:solidFill>
                <a:latin typeface="Verdana" pitchFamily="34" charset="0"/>
              </a:defRPr>
            </a:lvl6pPr>
            <a:lvl7pPr marL="914400" algn="l" rtl="0" fontAlgn="base">
              <a:spcBef>
                <a:spcPct val="0"/>
              </a:spcBef>
              <a:spcAft>
                <a:spcPct val="0"/>
              </a:spcAft>
              <a:defRPr sz="4400">
                <a:solidFill>
                  <a:schemeClr val="tx2"/>
                </a:solidFill>
                <a:latin typeface="Verdana" pitchFamily="34" charset="0"/>
              </a:defRPr>
            </a:lvl7pPr>
            <a:lvl8pPr marL="1371600" algn="l" rtl="0" fontAlgn="base">
              <a:spcBef>
                <a:spcPct val="0"/>
              </a:spcBef>
              <a:spcAft>
                <a:spcPct val="0"/>
              </a:spcAft>
              <a:defRPr sz="4400">
                <a:solidFill>
                  <a:schemeClr val="tx2"/>
                </a:solidFill>
                <a:latin typeface="Verdana" pitchFamily="34" charset="0"/>
              </a:defRPr>
            </a:lvl8pPr>
            <a:lvl9pPr marL="1828800" algn="l" rtl="0" fontAlgn="base">
              <a:spcBef>
                <a:spcPct val="0"/>
              </a:spcBef>
              <a:spcAft>
                <a:spcPct val="0"/>
              </a:spcAft>
              <a:defRPr sz="4400">
                <a:solidFill>
                  <a:schemeClr val="tx2"/>
                </a:solidFill>
                <a:latin typeface="Verdana" pitchFamily="34" charset="0"/>
              </a:defRPr>
            </a:lvl9pPr>
          </a:lstStyle>
          <a:p>
            <a:pPr algn="ctr" eaLnBrk="1" hangingPunct="1">
              <a:defRPr/>
            </a:pPr>
            <a:r>
              <a:rPr lang="es-MX" sz="4000" b="1" dirty="0" smtClean="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rPr>
              <a:t>ESTADISTICA NO PARAMETRICA</a:t>
            </a:r>
            <a:endParaRPr lang="es-ES" sz="4000" b="1" dirty="0" smtClean="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2" name="Marcador de número de diapositiva 1"/>
          <p:cNvSpPr>
            <a:spLocks noGrp="1"/>
          </p:cNvSpPr>
          <p:nvPr>
            <p:ph type="sldNum" sz="quarter" idx="12"/>
          </p:nvPr>
        </p:nvSpPr>
        <p:spPr/>
        <p:txBody>
          <a:bodyPr/>
          <a:lstStyle/>
          <a:p>
            <a:pPr>
              <a:defRPr/>
            </a:pPr>
            <a:fld id="{7D25B14C-F226-4008-9715-67B23EFE2687}" type="slidenum">
              <a:rPr lang="es-ES" altLang="es-MX"/>
              <a:pPr>
                <a:defRPr/>
              </a:pPr>
              <a:t>16</a:t>
            </a:fld>
            <a:endParaRPr lang="es-ES" altLang="es-MX" dirty="0"/>
          </a:p>
        </p:txBody>
      </p:sp>
      <p:sp>
        <p:nvSpPr>
          <p:cNvPr id="5" name="Rectangle 2"/>
          <p:cNvSpPr txBox="1">
            <a:spLocks noChangeArrowheads="1"/>
          </p:cNvSpPr>
          <p:nvPr/>
        </p:nvSpPr>
        <p:spPr bwMode="auto">
          <a:xfrm>
            <a:off x="439738" y="1330325"/>
            <a:ext cx="8075612" cy="646113"/>
          </a:xfrm>
          <a:prstGeom prst="rect">
            <a:avLst/>
          </a:prstGeom>
          <a:noFill/>
          <a:ln>
            <a:noFill/>
          </a:ln>
          <a:effectLst/>
          <a:extLst/>
        </p:spPr>
        <p:txBody>
          <a:bodyPr anchor="b">
            <a:spAutoFit/>
          </a:bodyPr>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Verdana" pitchFamily="34" charset="0"/>
              </a:defRPr>
            </a:lvl2pPr>
            <a:lvl3pPr algn="l" rtl="0" eaLnBrk="0" fontAlgn="base" hangingPunct="0">
              <a:spcBef>
                <a:spcPct val="0"/>
              </a:spcBef>
              <a:spcAft>
                <a:spcPct val="0"/>
              </a:spcAft>
              <a:defRPr sz="4400">
                <a:solidFill>
                  <a:schemeClr val="tx2"/>
                </a:solidFill>
                <a:latin typeface="Verdana" pitchFamily="34" charset="0"/>
              </a:defRPr>
            </a:lvl3pPr>
            <a:lvl4pPr algn="l" rtl="0" eaLnBrk="0" fontAlgn="base" hangingPunct="0">
              <a:spcBef>
                <a:spcPct val="0"/>
              </a:spcBef>
              <a:spcAft>
                <a:spcPct val="0"/>
              </a:spcAft>
              <a:defRPr sz="4400">
                <a:solidFill>
                  <a:schemeClr val="tx2"/>
                </a:solidFill>
                <a:latin typeface="Verdana" pitchFamily="34" charset="0"/>
              </a:defRPr>
            </a:lvl4pPr>
            <a:lvl5pPr algn="l" rtl="0" eaLnBrk="0" fontAlgn="base" hangingPunct="0">
              <a:spcBef>
                <a:spcPct val="0"/>
              </a:spcBef>
              <a:spcAft>
                <a:spcPct val="0"/>
              </a:spcAft>
              <a:defRPr sz="4400">
                <a:solidFill>
                  <a:schemeClr val="tx2"/>
                </a:solidFill>
                <a:latin typeface="Verdana" pitchFamily="34" charset="0"/>
              </a:defRPr>
            </a:lvl5pPr>
            <a:lvl6pPr marL="457200" algn="l" rtl="0" fontAlgn="base">
              <a:spcBef>
                <a:spcPct val="0"/>
              </a:spcBef>
              <a:spcAft>
                <a:spcPct val="0"/>
              </a:spcAft>
              <a:defRPr sz="4400">
                <a:solidFill>
                  <a:schemeClr val="tx2"/>
                </a:solidFill>
                <a:latin typeface="Verdana" pitchFamily="34" charset="0"/>
              </a:defRPr>
            </a:lvl6pPr>
            <a:lvl7pPr marL="914400" algn="l" rtl="0" fontAlgn="base">
              <a:spcBef>
                <a:spcPct val="0"/>
              </a:spcBef>
              <a:spcAft>
                <a:spcPct val="0"/>
              </a:spcAft>
              <a:defRPr sz="4400">
                <a:solidFill>
                  <a:schemeClr val="tx2"/>
                </a:solidFill>
                <a:latin typeface="Verdana" pitchFamily="34" charset="0"/>
              </a:defRPr>
            </a:lvl7pPr>
            <a:lvl8pPr marL="1371600" algn="l" rtl="0" fontAlgn="base">
              <a:spcBef>
                <a:spcPct val="0"/>
              </a:spcBef>
              <a:spcAft>
                <a:spcPct val="0"/>
              </a:spcAft>
              <a:defRPr sz="4400">
                <a:solidFill>
                  <a:schemeClr val="tx2"/>
                </a:solidFill>
                <a:latin typeface="Verdana" pitchFamily="34" charset="0"/>
              </a:defRPr>
            </a:lvl8pPr>
            <a:lvl9pPr marL="1828800" algn="l" rtl="0" fontAlgn="base">
              <a:spcBef>
                <a:spcPct val="0"/>
              </a:spcBef>
              <a:spcAft>
                <a:spcPct val="0"/>
              </a:spcAft>
              <a:defRPr sz="4400">
                <a:solidFill>
                  <a:schemeClr val="tx2"/>
                </a:solidFill>
                <a:latin typeface="Verdana" pitchFamily="34" charset="0"/>
              </a:defRPr>
            </a:lvl9pPr>
          </a:lstStyle>
          <a:p>
            <a:pPr eaLnBrk="1" hangingPunct="1">
              <a:defRPr/>
            </a:pPr>
            <a:r>
              <a:rPr lang="es-ES" sz="3600" b="1" dirty="0" smtClean="0">
                <a:solidFill>
                  <a:srgbClr val="3333FF"/>
                </a:solidFill>
                <a:effectLst>
                  <a:outerShdw blurRad="38100" dist="38100" dir="2700000" algn="tl">
                    <a:srgbClr val="000000">
                      <a:alpha val="43137"/>
                    </a:srgbClr>
                  </a:outerShdw>
                </a:effectLst>
                <a:latin typeface="Microsoft Sans Serif" pitchFamily="34" charset="0"/>
                <a:cs typeface="Microsoft Sans Serif" pitchFamily="34" charset="0"/>
              </a:rPr>
              <a:t>Justificación académica</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idx="1"/>
          </p:nvPr>
        </p:nvSpPr>
        <p:spPr>
          <a:xfrm>
            <a:off x="520896" y="2118980"/>
            <a:ext cx="8110538" cy="3611562"/>
          </a:xfrm>
        </p:spPr>
        <p:txBody>
          <a:bodyPr rtlCol="0">
            <a:normAutofit/>
          </a:bodyPr>
          <a:lstStyle/>
          <a:p>
            <a:pPr marL="0" indent="0" algn="just" eaLnBrk="1" fontAlgn="auto" hangingPunct="1">
              <a:lnSpc>
                <a:spcPct val="100000"/>
              </a:lnSpc>
              <a:spcBef>
                <a:spcPts val="0"/>
              </a:spcBef>
              <a:spcAft>
                <a:spcPts val="0"/>
              </a:spcAft>
              <a:buFont typeface="Wingdings" panose="05000000000000000000" pitchFamily="2" charset="2"/>
              <a:buNone/>
              <a:defRPr/>
            </a:pPr>
            <a:r>
              <a:rPr lang="es-ES" b="1" spc="100" dirty="0" smtClean="0">
                <a:solidFill>
                  <a:schemeClr val="tx2">
                    <a:lumMod val="75000"/>
                  </a:schemeClr>
                </a:solidFill>
                <a:latin typeface="Microsoft Sans Serif" pitchFamily="34" charset="0"/>
                <a:cs typeface="Microsoft Sans Serif" pitchFamily="34" charset="0"/>
              </a:rPr>
              <a:t>Hasta ahora, se han aplicado </a:t>
            </a:r>
            <a:r>
              <a:rPr lang="es-ES" b="1" spc="100" dirty="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M</a:t>
            </a:r>
            <a:r>
              <a:rPr lang="es-ES" b="1"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étodos Estadísticos Paramétricos</a:t>
            </a:r>
            <a:r>
              <a:rPr lang="es-ES" b="1" spc="100" dirty="0" smtClean="0">
                <a:solidFill>
                  <a:schemeClr val="tx2">
                    <a:lumMod val="75000"/>
                  </a:schemeClr>
                </a:solidFill>
                <a:latin typeface="Microsoft Sans Serif" pitchFamily="34" charset="0"/>
                <a:cs typeface="Microsoft Sans Serif" pitchFamily="34" charset="0"/>
              </a:rPr>
              <a:t> que suponen que la variable tiene una distribución con algunas características: </a:t>
            </a:r>
          </a:p>
          <a:p>
            <a:pPr marL="514350" indent="-514350" algn="just" eaLnBrk="1" fontAlgn="auto" hangingPunct="1">
              <a:lnSpc>
                <a:spcPct val="100000"/>
              </a:lnSpc>
              <a:spcBef>
                <a:spcPts val="0"/>
              </a:spcBef>
              <a:spcAft>
                <a:spcPts val="0"/>
              </a:spcAft>
              <a:buClr>
                <a:schemeClr val="tx2">
                  <a:lumMod val="75000"/>
                </a:schemeClr>
              </a:buClr>
              <a:buFont typeface="+mj-lt"/>
              <a:buAutoNum type="arabicPeriod"/>
              <a:defRPr/>
            </a:pPr>
            <a:r>
              <a:rPr lang="es-ES" b="1" spc="100" dirty="0" smtClean="0">
                <a:solidFill>
                  <a:schemeClr val="tx2">
                    <a:lumMod val="75000"/>
                  </a:schemeClr>
                </a:solidFill>
                <a:latin typeface="Microsoft Sans Serif" pitchFamily="34" charset="0"/>
                <a:cs typeface="Microsoft Sans Serif" pitchFamily="34" charset="0"/>
              </a:rPr>
              <a:t>La </a:t>
            </a:r>
            <a:r>
              <a:rPr lang="es-ES" b="1"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Distribución es Normal</a:t>
            </a:r>
            <a:r>
              <a:rPr lang="es-ES" b="1" spc="100" dirty="0" smtClean="0">
                <a:solidFill>
                  <a:srgbClr val="FF0066"/>
                </a:solidFill>
                <a:effectLst>
                  <a:outerShdw blurRad="38100" dist="38100" dir="2700000" algn="tl">
                    <a:srgbClr val="000000">
                      <a:alpha val="43137"/>
                    </a:srgbClr>
                  </a:outerShdw>
                </a:effectLst>
                <a:latin typeface="Microsoft Sans Serif" pitchFamily="34" charset="0"/>
                <a:cs typeface="Microsoft Sans Serif" pitchFamily="34" charset="0"/>
              </a:rPr>
              <a:t> </a:t>
            </a:r>
            <a:r>
              <a:rPr lang="es-ES" b="1" spc="100" dirty="0" smtClean="0">
                <a:solidFill>
                  <a:schemeClr val="tx2">
                    <a:lumMod val="75000"/>
                  </a:schemeClr>
                </a:solidFill>
                <a:latin typeface="Microsoft Sans Serif" pitchFamily="34" charset="0"/>
                <a:cs typeface="Microsoft Sans Serif" pitchFamily="34" charset="0"/>
              </a:rPr>
              <a:t>para datos cuantitativos continuos </a:t>
            </a:r>
          </a:p>
          <a:p>
            <a:pPr marL="514350" indent="-514350" algn="just" eaLnBrk="1" fontAlgn="auto" hangingPunct="1">
              <a:lnSpc>
                <a:spcPct val="100000"/>
              </a:lnSpc>
              <a:spcBef>
                <a:spcPts val="0"/>
              </a:spcBef>
              <a:spcAft>
                <a:spcPts val="0"/>
              </a:spcAft>
              <a:buClr>
                <a:schemeClr val="tx2">
                  <a:lumMod val="75000"/>
                </a:schemeClr>
              </a:buClr>
              <a:buFont typeface="+mj-lt"/>
              <a:buAutoNum type="arabicPeriod"/>
              <a:defRPr/>
            </a:pPr>
            <a:r>
              <a:rPr lang="es-ES" b="1" spc="100" dirty="0" smtClean="0">
                <a:solidFill>
                  <a:schemeClr val="tx2">
                    <a:lumMod val="75000"/>
                  </a:schemeClr>
                </a:solidFill>
                <a:latin typeface="Microsoft Sans Serif" pitchFamily="34" charset="0"/>
                <a:cs typeface="Microsoft Sans Serif" pitchFamily="34" charset="0"/>
              </a:rPr>
              <a:t>La </a:t>
            </a:r>
            <a:r>
              <a:rPr lang="es-ES" b="1"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Distribución es Binomial </a:t>
            </a:r>
            <a:r>
              <a:rPr lang="es-ES" b="1" spc="100" dirty="0" smtClean="0">
                <a:solidFill>
                  <a:schemeClr val="tx2">
                    <a:lumMod val="75000"/>
                  </a:schemeClr>
                </a:solidFill>
                <a:latin typeface="Microsoft Sans Serif" pitchFamily="34" charset="0"/>
                <a:cs typeface="Microsoft Sans Serif" pitchFamily="34" charset="0"/>
              </a:rPr>
              <a:t>para datos binarios con una probabilidad (</a:t>
            </a:r>
            <a:r>
              <a:rPr lang="es-ES" b="1" i="1" spc="100" dirty="0" smtClean="0">
                <a:solidFill>
                  <a:schemeClr val="tx2">
                    <a:lumMod val="75000"/>
                  </a:schemeClr>
                </a:solidFill>
                <a:latin typeface="Microsoft Sans Serif" pitchFamily="34" charset="0"/>
                <a:cs typeface="Microsoft Sans Serif" pitchFamily="34" charset="0"/>
              </a:rPr>
              <a:t>p</a:t>
            </a:r>
            <a:r>
              <a:rPr lang="es-ES" b="1" spc="100" dirty="0" smtClean="0">
                <a:solidFill>
                  <a:schemeClr val="tx2">
                    <a:lumMod val="75000"/>
                  </a:schemeClr>
                </a:solidFill>
                <a:latin typeface="Microsoft Sans Serif" pitchFamily="34" charset="0"/>
                <a:cs typeface="Microsoft Sans Serif" pitchFamily="34" charset="0"/>
              </a:rPr>
              <a:t>).</a:t>
            </a:r>
            <a:endParaRPr lang="es-ES_tradnl" sz="2000" spc="100" dirty="0" smtClean="0"/>
          </a:p>
        </p:txBody>
      </p:sp>
      <p:sp>
        <p:nvSpPr>
          <p:cNvPr id="4" name="Rectangle 2"/>
          <p:cNvSpPr txBox="1">
            <a:spLocks noChangeArrowheads="1"/>
          </p:cNvSpPr>
          <p:nvPr/>
        </p:nvSpPr>
        <p:spPr bwMode="auto">
          <a:xfrm>
            <a:off x="387350" y="260350"/>
            <a:ext cx="8353425" cy="708025"/>
          </a:xfrm>
          <a:prstGeom prst="rect">
            <a:avLst/>
          </a:prstGeom>
          <a:noFill/>
          <a:ln>
            <a:noFill/>
          </a:ln>
          <a:effectLst/>
          <a:extLst/>
        </p:spPr>
        <p:txBody>
          <a:bodyPr anchor="b">
            <a:spAutoFit/>
          </a:bodyPr>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Verdana" pitchFamily="34" charset="0"/>
              </a:defRPr>
            </a:lvl2pPr>
            <a:lvl3pPr algn="l" rtl="0" eaLnBrk="0" fontAlgn="base" hangingPunct="0">
              <a:spcBef>
                <a:spcPct val="0"/>
              </a:spcBef>
              <a:spcAft>
                <a:spcPct val="0"/>
              </a:spcAft>
              <a:defRPr sz="4400">
                <a:solidFill>
                  <a:schemeClr val="tx2"/>
                </a:solidFill>
                <a:latin typeface="Verdana" pitchFamily="34" charset="0"/>
              </a:defRPr>
            </a:lvl3pPr>
            <a:lvl4pPr algn="l" rtl="0" eaLnBrk="0" fontAlgn="base" hangingPunct="0">
              <a:spcBef>
                <a:spcPct val="0"/>
              </a:spcBef>
              <a:spcAft>
                <a:spcPct val="0"/>
              </a:spcAft>
              <a:defRPr sz="4400">
                <a:solidFill>
                  <a:schemeClr val="tx2"/>
                </a:solidFill>
                <a:latin typeface="Verdana" pitchFamily="34" charset="0"/>
              </a:defRPr>
            </a:lvl4pPr>
            <a:lvl5pPr algn="l" rtl="0" eaLnBrk="0" fontAlgn="base" hangingPunct="0">
              <a:spcBef>
                <a:spcPct val="0"/>
              </a:spcBef>
              <a:spcAft>
                <a:spcPct val="0"/>
              </a:spcAft>
              <a:defRPr sz="4400">
                <a:solidFill>
                  <a:schemeClr val="tx2"/>
                </a:solidFill>
                <a:latin typeface="Verdana" pitchFamily="34" charset="0"/>
              </a:defRPr>
            </a:lvl5pPr>
            <a:lvl6pPr marL="457200" algn="l" rtl="0" fontAlgn="base">
              <a:spcBef>
                <a:spcPct val="0"/>
              </a:spcBef>
              <a:spcAft>
                <a:spcPct val="0"/>
              </a:spcAft>
              <a:defRPr sz="4400">
                <a:solidFill>
                  <a:schemeClr val="tx2"/>
                </a:solidFill>
                <a:latin typeface="Verdana" pitchFamily="34" charset="0"/>
              </a:defRPr>
            </a:lvl6pPr>
            <a:lvl7pPr marL="914400" algn="l" rtl="0" fontAlgn="base">
              <a:spcBef>
                <a:spcPct val="0"/>
              </a:spcBef>
              <a:spcAft>
                <a:spcPct val="0"/>
              </a:spcAft>
              <a:defRPr sz="4400">
                <a:solidFill>
                  <a:schemeClr val="tx2"/>
                </a:solidFill>
                <a:latin typeface="Verdana" pitchFamily="34" charset="0"/>
              </a:defRPr>
            </a:lvl7pPr>
            <a:lvl8pPr marL="1371600" algn="l" rtl="0" fontAlgn="base">
              <a:spcBef>
                <a:spcPct val="0"/>
              </a:spcBef>
              <a:spcAft>
                <a:spcPct val="0"/>
              </a:spcAft>
              <a:defRPr sz="4400">
                <a:solidFill>
                  <a:schemeClr val="tx2"/>
                </a:solidFill>
                <a:latin typeface="Verdana" pitchFamily="34" charset="0"/>
              </a:defRPr>
            </a:lvl8pPr>
            <a:lvl9pPr marL="1828800" algn="l" rtl="0" fontAlgn="base">
              <a:spcBef>
                <a:spcPct val="0"/>
              </a:spcBef>
              <a:spcAft>
                <a:spcPct val="0"/>
              </a:spcAft>
              <a:defRPr sz="4400">
                <a:solidFill>
                  <a:schemeClr val="tx2"/>
                </a:solidFill>
                <a:latin typeface="Verdana" pitchFamily="34" charset="0"/>
              </a:defRPr>
            </a:lvl9pPr>
          </a:lstStyle>
          <a:p>
            <a:pPr algn="ctr" eaLnBrk="1" hangingPunct="1">
              <a:defRPr/>
            </a:pPr>
            <a:r>
              <a:rPr lang="es-MX" sz="4000" b="1" dirty="0" smtClean="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rPr>
              <a:t>ESTADISTICA NO PARAMETRICA</a:t>
            </a:r>
            <a:endParaRPr lang="es-ES" sz="4000" b="1" dirty="0" smtClean="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2" name="Marcador de número de diapositiva 1"/>
          <p:cNvSpPr>
            <a:spLocks noGrp="1"/>
          </p:cNvSpPr>
          <p:nvPr>
            <p:ph type="sldNum" sz="quarter" idx="12"/>
          </p:nvPr>
        </p:nvSpPr>
        <p:spPr/>
        <p:txBody>
          <a:bodyPr/>
          <a:lstStyle/>
          <a:p>
            <a:pPr>
              <a:defRPr/>
            </a:pPr>
            <a:fld id="{331E50F8-61A9-4DD5-8A86-FAA393CE2F9F}" type="slidenum">
              <a:rPr lang="es-ES" altLang="es-MX"/>
              <a:pPr>
                <a:defRPr/>
              </a:pPr>
              <a:t>17</a:t>
            </a:fld>
            <a:endParaRPr lang="es-ES" altLang="es-MX"/>
          </a:p>
        </p:txBody>
      </p:sp>
      <p:sp>
        <p:nvSpPr>
          <p:cNvPr id="5" name="Rectangle 2"/>
          <p:cNvSpPr txBox="1">
            <a:spLocks noChangeArrowheads="1"/>
          </p:cNvSpPr>
          <p:nvPr/>
        </p:nvSpPr>
        <p:spPr bwMode="auto">
          <a:xfrm>
            <a:off x="528638" y="1526666"/>
            <a:ext cx="7986712" cy="646112"/>
          </a:xfrm>
          <a:prstGeom prst="rect">
            <a:avLst/>
          </a:prstGeom>
          <a:noFill/>
          <a:ln>
            <a:noFill/>
          </a:ln>
          <a:effectLst/>
          <a:extLst/>
        </p:spPr>
        <p:txBody>
          <a:bodyPr anchor="b">
            <a:spAutoFit/>
          </a:bodyPr>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Verdana" pitchFamily="34" charset="0"/>
              </a:defRPr>
            </a:lvl2pPr>
            <a:lvl3pPr algn="l" rtl="0" eaLnBrk="0" fontAlgn="base" hangingPunct="0">
              <a:spcBef>
                <a:spcPct val="0"/>
              </a:spcBef>
              <a:spcAft>
                <a:spcPct val="0"/>
              </a:spcAft>
              <a:defRPr sz="4400">
                <a:solidFill>
                  <a:schemeClr val="tx2"/>
                </a:solidFill>
                <a:latin typeface="Verdana" pitchFamily="34" charset="0"/>
              </a:defRPr>
            </a:lvl3pPr>
            <a:lvl4pPr algn="l" rtl="0" eaLnBrk="0" fontAlgn="base" hangingPunct="0">
              <a:spcBef>
                <a:spcPct val="0"/>
              </a:spcBef>
              <a:spcAft>
                <a:spcPct val="0"/>
              </a:spcAft>
              <a:defRPr sz="4400">
                <a:solidFill>
                  <a:schemeClr val="tx2"/>
                </a:solidFill>
                <a:latin typeface="Verdana" pitchFamily="34" charset="0"/>
              </a:defRPr>
            </a:lvl4pPr>
            <a:lvl5pPr algn="l" rtl="0" eaLnBrk="0" fontAlgn="base" hangingPunct="0">
              <a:spcBef>
                <a:spcPct val="0"/>
              </a:spcBef>
              <a:spcAft>
                <a:spcPct val="0"/>
              </a:spcAft>
              <a:defRPr sz="4400">
                <a:solidFill>
                  <a:schemeClr val="tx2"/>
                </a:solidFill>
                <a:latin typeface="Verdana" pitchFamily="34" charset="0"/>
              </a:defRPr>
            </a:lvl5pPr>
            <a:lvl6pPr marL="457200" algn="l" rtl="0" fontAlgn="base">
              <a:spcBef>
                <a:spcPct val="0"/>
              </a:spcBef>
              <a:spcAft>
                <a:spcPct val="0"/>
              </a:spcAft>
              <a:defRPr sz="4400">
                <a:solidFill>
                  <a:schemeClr val="tx2"/>
                </a:solidFill>
                <a:latin typeface="Verdana" pitchFamily="34" charset="0"/>
              </a:defRPr>
            </a:lvl6pPr>
            <a:lvl7pPr marL="914400" algn="l" rtl="0" fontAlgn="base">
              <a:spcBef>
                <a:spcPct val="0"/>
              </a:spcBef>
              <a:spcAft>
                <a:spcPct val="0"/>
              </a:spcAft>
              <a:defRPr sz="4400">
                <a:solidFill>
                  <a:schemeClr val="tx2"/>
                </a:solidFill>
                <a:latin typeface="Verdana" pitchFamily="34" charset="0"/>
              </a:defRPr>
            </a:lvl7pPr>
            <a:lvl8pPr marL="1371600" algn="l" rtl="0" fontAlgn="base">
              <a:spcBef>
                <a:spcPct val="0"/>
              </a:spcBef>
              <a:spcAft>
                <a:spcPct val="0"/>
              </a:spcAft>
              <a:defRPr sz="4400">
                <a:solidFill>
                  <a:schemeClr val="tx2"/>
                </a:solidFill>
                <a:latin typeface="Verdana" pitchFamily="34" charset="0"/>
              </a:defRPr>
            </a:lvl8pPr>
            <a:lvl9pPr marL="1828800" algn="l" rtl="0" fontAlgn="base">
              <a:spcBef>
                <a:spcPct val="0"/>
              </a:spcBef>
              <a:spcAft>
                <a:spcPct val="0"/>
              </a:spcAft>
              <a:defRPr sz="4400">
                <a:solidFill>
                  <a:schemeClr val="tx2"/>
                </a:solidFill>
                <a:latin typeface="Verdana" pitchFamily="34" charset="0"/>
              </a:defRPr>
            </a:lvl9pPr>
          </a:lstStyle>
          <a:p>
            <a:pPr eaLnBrk="1" hangingPunct="1">
              <a:defRPr/>
            </a:pPr>
            <a:r>
              <a:rPr lang="es-ES" sz="3600" b="1" dirty="0" smtClean="0">
                <a:solidFill>
                  <a:srgbClr val="3333FF"/>
                </a:solidFill>
                <a:effectLst>
                  <a:outerShdw blurRad="38100" dist="38100" dir="2700000" algn="tl">
                    <a:srgbClr val="000000">
                      <a:alpha val="43137"/>
                    </a:srgbClr>
                  </a:outerShdw>
                </a:effectLst>
                <a:latin typeface="Microsoft Sans Serif" pitchFamily="34" charset="0"/>
                <a:cs typeface="Microsoft Sans Serif" pitchFamily="34" charset="0"/>
              </a:rPr>
              <a:t>Introducción</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idx="1"/>
          </p:nvPr>
        </p:nvSpPr>
        <p:spPr>
          <a:xfrm>
            <a:off x="4644206" y="2198216"/>
            <a:ext cx="4032250" cy="3175000"/>
          </a:xfrm>
        </p:spPr>
        <p:txBody>
          <a:bodyPr rtlCol="0">
            <a:noAutofit/>
          </a:bodyPr>
          <a:lstStyle/>
          <a:p>
            <a:pPr marL="0" indent="0" algn="just" eaLnBrk="1" fontAlgn="auto" hangingPunct="1">
              <a:lnSpc>
                <a:spcPct val="100000"/>
              </a:lnSpc>
              <a:spcBef>
                <a:spcPts val="0"/>
              </a:spcBef>
              <a:spcAft>
                <a:spcPts val="0"/>
              </a:spcAft>
              <a:buFont typeface="Wingdings" panose="05000000000000000000" pitchFamily="2" charset="2"/>
              <a:buNone/>
              <a:defRPr/>
            </a:pPr>
            <a:r>
              <a:rPr lang="es-ES" sz="2400" b="1" spc="100" dirty="0">
                <a:solidFill>
                  <a:schemeClr val="tx2">
                    <a:lumMod val="75000"/>
                  </a:schemeClr>
                </a:solidFill>
                <a:latin typeface="Microsoft Sans Serif" pitchFamily="34" charset="0"/>
                <a:cs typeface="Microsoft Sans Serif" pitchFamily="34" charset="0"/>
              </a:rPr>
              <a:t>Las medias, desviaciones </a:t>
            </a:r>
            <a:r>
              <a:rPr lang="es-ES" sz="2400" b="1" spc="100" dirty="0" smtClean="0">
                <a:solidFill>
                  <a:schemeClr val="tx2">
                    <a:lumMod val="75000"/>
                  </a:schemeClr>
                </a:solidFill>
                <a:latin typeface="Microsoft Sans Serif" pitchFamily="34" charset="0"/>
                <a:cs typeface="Microsoft Sans Serif" pitchFamily="34" charset="0"/>
              </a:rPr>
              <a:t>estándar </a:t>
            </a:r>
            <a:r>
              <a:rPr lang="es-ES" sz="2400" b="1" spc="100" dirty="0">
                <a:solidFill>
                  <a:schemeClr val="tx2">
                    <a:lumMod val="75000"/>
                  </a:schemeClr>
                </a:solidFill>
                <a:latin typeface="Microsoft Sans Serif" pitchFamily="34" charset="0"/>
                <a:cs typeface="Microsoft Sans Serif" pitchFamily="34" charset="0"/>
              </a:rPr>
              <a:t>y probabilidades son llamadas </a:t>
            </a:r>
            <a:r>
              <a:rPr lang="es-ES" sz="2400" b="1" spc="100" dirty="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parámetros</a:t>
            </a:r>
            <a:r>
              <a:rPr lang="es-ES" sz="2400" b="1" spc="100" dirty="0">
                <a:solidFill>
                  <a:schemeClr val="tx2">
                    <a:lumMod val="75000"/>
                  </a:schemeClr>
                </a:solidFill>
                <a:latin typeface="Microsoft Sans Serif" pitchFamily="34" charset="0"/>
                <a:cs typeface="Microsoft Sans Serif" pitchFamily="34" charset="0"/>
              </a:rPr>
              <a:t> y los métodos que hacen suposiciones acerca de esos parámetros se llaman </a:t>
            </a:r>
            <a:r>
              <a:rPr lang="es-ES" sz="2400" b="1" spc="100" dirty="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Métodos </a:t>
            </a:r>
            <a:r>
              <a:rPr lang="es-ES" sz="2400" b="1"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Estadísticos Paramétricos</a:t>
            </a:r>
            <a:r>
              <a:rPr lang="es-ES" sz="2400" b="1" spc="100" dirty="0">
                <a:solidFill>
                  <a:schemeClr val="tx2">
                    <a:lumMod val="75000"/>
                  </a:schemeClr>
                </a:solidFill>
                <a:latin typeface="Microsoft Sans Serif" pitchFamily="34" charset="0"/>
                <a:cs typeface="Microsoft Sans Serif" pitchFamily="34" charset="0"/>
              </a:rPr>
              <a:t>.</a:t>
            </a:r>
          </a:p>
        </p:txBody>
      </p:sp>
      <p:pic>
        <p:nvPicPr>
          <p:cNvPr id="40963" name="Picture 5" descr="http://www.disfrutalasmatematicas.com/datos/images/standard-normal-distribution.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3832" y="2299582"/>
            <a:ext cx="3768725" cy="3146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4 CuadroTexto"/>
          <p:cNvSpPr txBox="1"/>
          <p:nvPr/>
        </p:nvSpPr>
        <p:spPr>
          <a:xfrm>
            <a:off x="429801" y="5432014"/>
            <a:ext cx="4175125" cy="338137"/>
          </a:xfrm>
          <a:prstGeom prst="rect">
            <a:avLst/>
          </a:prstGeom>
          <a:noFill/>
        </p:spPr>
        <p:txBody>
          <a:bodyPr>
            <a:spAutoFit/>
          </a:bodyPr>
          <a:lstStyle/>
          <a:p>
            <a:pPr eaLnBrk="1" hangingPunct="1">
              <a:defRPr/>
            </a:pPr>
            <a:r>
              <a:rPr lang="es-MX" sz="1600" b="1" spc="100" dirty="0">
                <a:solidFill>
                  <a:srgbClr val="002060"/>
                </a:solidFill>
                <a:latin typeface="Microsoft Sans Serif" pitchFamily="34" charset="0"/>
                <a:cs typeface="Microsoft Sans Serif" pitchFamily="34" charset="0"/>
              </a:rPr>
              <a:t>Fuente: estadistica.bio.ucm.es, 2013</a:t>
            </a:r>
          </a:p>
        </p:txBody>
      </p:sp>
      <p:sp>
        <p:nvSpPr>
          <p:cNvPr id="2" name="Marcador de número de diapositiva 1"/>
          <p:cNvSpPr>
            <a:spLocks noGrp="1"/>
          </p:cNvSpPr>
          <p:nvPr>
            <p:ph type="sldNum" sz="quarter" idx="12"/>
          </p:nvPr>
        </p:nvSpPr>
        <p:spPr>
          <a:xfrm>
            <a:off x="6467377" y="6309320"/>
            <a:ext cx="2057400" cy="365125"/>
          </a:xfrm>
        </p:spPr>
        <p:txBody>
          <a:bodyPr/>
          <a:lstStyle/>
          <a:p>
            <a:pPr>
              <a:defRPr/>
            </a:pPr>
            <a:fld id="{35E25981-F164-4AE3-BE8F-592AC9207973}" type="slidenum">
              <a:rPr lang="es-ES" altLang="es-MX"/>
              <a:pPr>
                <a:defRPr/>
              </a:pPr>
              <a:t>18</a:t>
            </a:fld>
            <a:endParaRPr lang="es-ES" altLang="es-MX"/>
          </a:p>
        </p:txBody>
      </p:sp>
      <p:sp>
        <p:nvSpPr>
          <p:cNvPr id="7" name="Rectangle 2"/>
          <p:cNvSpPr txBox="1">
            <a:spLocks noChangeArrowheads="1"/>
          </p:cNvSpPr>
          <p:nvPr/>
        </p:nvSpPr>
        <p:spPr bwMode="auto">
          <a:xfrm>
            <a:off x="538065" y="1479531"/>
            <a:ext cx="7986712" cy="646112"/>
          </a:xfrm>
          <a:prstGeom prst="rect">
            <a:avLst/>
          </a:prstGeom>
          <a:noFill/>
          <a:ln>
            <a:noFill/>
          </a:ln>
          <a:effectLst/>
          <a:extLst/>
        </p:spPr>
        <p:txBody>
          <a:bodyPr anchor="b">
            <a:spAutoFit/>
          </a:bodyPr>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Verdana" pitchFamily="34" charset="0"/>
              </a:defRPr>
            </a:lvl2pPr>
            <a:lvl3pPr algn="l" rtl="0" eaLnBrk="0" fontAlgn="base" hangingPunct="0">
              <a:spcBef>
                <a:spcPct val="0"/>
              </a:spcBef>
              <a:spcAft>
                <a:spcPct val="0"/>
              </a:spcAft>
              <a:defRPr sz="4400">
                <a:solidFill>
                  <a:schemeClr val="tx2"/>
                </a:solidFill>
                <a:latin typeface="Verdana" pitchFamily="34" charset="0"/>
              </a:defRPr>
            </a:lvl3pPr>
            <a:lvl4pPr algn="l" rtl="0" eaLnBrk="0" fontAlgn="base" hangingPunct="0">
              <a:spcBef>
                <a:spcPct val="0"/>
              </a:spcBef>
              <a:spcAft>
                <a:spcPct val="0"/>
              </a:spcAft>
              <a:defRPr sz="4400">
                <a:solidFill>
                  <a:schemeClr val="tx2"/>
                </a:solidFill>
                <a:latin typeface="Verdana" pitchFamily="34" charset="0"/>
              </a:defRPr>
            </a:lvl4pPr>
            <a:lvl5pPr algn="l" rtl="0" eaLnBrk="0" fontAlgn="base" hangingPunct="0">
              <a:spcBef>
                <a:spcPct val="0"/>
              </a:spcBef>
              <a:spcAft>
                <a:spcPct val="0"/>
              </a:spcAft>
              <a:defRPr sz="4400">
                <a:solidFill>
                  <a:schemeClr val="tx2"/>
                </a:solidFill>
                <a:latin typeface="Verdana" pitchFamily="34" charset="0"/>
              </a:defRPr>
            </a:lvl5pPr>
            <a:lvl6pPr marL="457200" algn="l" rtl="0" fontAlgn="base">
              <a:spcBef>
                <a:spcPct val="0"/>
              </a:spcBef>
              <a:spcAft>
                <a:spcPct val="0"/>
              </a:spcAft>
              <a:defRPr sz="4400">
                <a:solidFill>
                  <a:schemeClr val="tx2"/>
                </a:solidFill>
                <a:latin typeface="Verdana" pitchFamily="34" charset="0"/>
              </a:defRPr>
            </a:lvl6pPr>
            <a:lvl7pPr marL="914400" algn="l" rtl="0" fontAlgn="base">
              <a:spcBef>
                <a:spcPct val="0"/>
              </a:spcBef>
              <a:spcAft>
                <a:spcPct val="0"/>
              </a:spcAft>
              <a:defRPr sz="4400">
                <a:solidFill>
                  <a:schemeClr val="tx2"/>
                </a:solidFill>
                <a:latin typeface="Verdana" pitchFamily="34" charset="0"/>
              </a:defRPr>
            </a:lvl7pPr>
            <a:lvl8pPr marL="1371600" algn="l" rtl="0" fontAlgn="base">
              <a:spcBef>
                <a:spcPct val="0"/>
              </a:spcBef>
              <a:spcAft>
                <a:spcPct val="0"/>
              </a:spcAft>
              <a:defRPr sz="4400">
                <a:solidFill>
                  <a:schemeClr val="tx2"/>
                </a:solidFill>
                <a:latin typeface="Verdana" pitchFamily="34" charset="0"/>
              </a:defRPr>
            </a:lvl8pPr>
            <a:lvl9pPr marL="1828800" algn="l" rtl="0" fontAlgn="base">
              <a:spcBef>
                <a:spcPct val="0"/>
              </a:spcBef>
              <a:spcAft>
                <a:spcPct val="0"/>
              </a:spcAft>
              <a:defRPr sz="4400">
                <a:solidFill>
                  <a:schemeClr val="tx2"/>
                </a:solidFill>
                <a:latin typeface="Verdana" pitchFamily="34" charset="0"/>
              </a:defRPr>
            </a:lvl9pPr>
          </a:lstStyle>
          <a:p>
            <a:pPr eaLnBrk="1" hangingPunct="1">
              <a:defRPr/>
            </a:pPr>
            <a:r>
              <a:rPr lang="es-ES" sz="3600" b="1" dirty="0" smtClean="0">
                <a:solidFill>
                  <a:srgbClr val="3333FF"/>
                </a:solidFill>
                <a:effectLst>
                  <a:outerShdw blurRad="38100" dist="38100" dir="2700000" algn="tl">
                    <a:srgbClr val="000000">
                      <a:alpha val="43137"/>
                    </a:srgbClr>
                  </a:outerShdw>
                </a:effectLst>
                <a:latin typeface="Microsoft Sans Serif" pitchFamily="34" charset="0"/>
                <a:cs typeface="Microsoft Sans Serif" pitchFamily="34" charset="0"/>
              </a:rPr>
              <a:t>Introducción</a:t>
            </a:r>
          </a:p>
        </p:txBody>
      </p:sp>
      <p:sp>
        <p:nvSpPr>
          <p:cNvPr id="8" name="Rectangle 2"/>
          <p:cNvSpPr txBox="1">
            <a:spLocks noChangeArrowheads="1"/>
          </p:cNvSpPr>
          <p:nvPr/>
        </p:nvSpPr>
        <p:spPr bwMode="auto">
          <a:xfrm>
            <a:off x="387350" y="260350"/>
            <a:ext cx="8353425" cy="708025"/>
          </a:xfrm>
          <a:prstGeom prst="rect">
            <a:avLst/>
          </a:prstGeom>
          <a:noFill/>
          <a:ln>
            <a:noFill/>
          </a:ln>
          <a:effectLst/>
          <a:extLst/>
        </p:spPr>
        <p:txBody>
          <a:bodyPr anchor="b">
            <a:spAutoFit/>
          </a:bodyPr>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Verdana" pitchFamily="34" charset="0"/>
              </a:defRPr>
            </a:lvl2pPr>
            <a:lvl3pPr algn="l" rtl="0" eaLnBrk="0" fontAlgn="base" hangingPunct="0">
              <a:spcBef>
                <a:spcPct val="0"/>
              </a:spcBef>
              <a:spcAft>
                <a:spcPct val="0"/>
              </a:spcAft>
              <a:defRPr sz="4400">
                <a:solidFill>
                  <a:schemeClr val="tx2"/>
                </a:solidFill>
                <a:latin typeface="Verdana" pitchFamily="34" charset="0"/>
              </a:defRPr>
            </a:lvl3pPr>
            <a:lvl4pPr algn="l" rtl="0" eaLnBrk="0" fontAlgn="base" hangingPunct="0">
              <a:spcBef>
                <a:spcPct val="0"/>
              </a:spcBef>
              <a:spcAft>
                <a:spcPct val="0"/>
              </a:spcAft>
              <a:defRPr sz="4400">
                <a:solidFill>
                  <a:schemeClr val="tx2"/>
                </a:solidFill>
                <a:latin typeface="Verdana" pitchFamily="34" charset="0"/>
              </a:defRPr>
            </a:lvl4pPr>
            <a:lvl5pPr algn="l" rtl="0" eaLnBrk="0" fontAlgn="base" hangingPunct="0">
              <a:spcBef>
                <a:spcPct val="0"/>
              </a:spcBef>
              <a:spcAft>
                <a:spcPct val="0"/>
              </a:spcAft>
              <a:defRPr sz="4400">
                <a:solidFill>
                  <a:schemeClr val="tx2"/>
                </a:solidFill>
                <a:latin typeface="Verdana" pitchFamily="34" charset="0"/>
              </a:defRPr>
            </a:lvl5pPr>
            <a:lvl6pPr marL="457200" algn="l" rtl="0" fontAlgn="base">
              <a:spcBef>
                <a:spcPct val="0"/>
              </a:spcBef>
              <a:spcAft>
                <a:spcPct val="0"/>
              </a:spcAft>
              <a:defRPr sz="4400">
                <a:solidFill>
                  <a:schemeClr val="tx2"/>
                </a:solidFill>
                <a:latin typeface="Verdana" pitchFamily="34" charset="0"/>
              </a:defRPr>
            </a:lvl6pPr>
            <a:lvl7pPr marL="914400" algn="l" rtl="0" fontAlgn="base">
              <a:spcBef>
                <a:spcPct val="0"/>
              </a:spcBef>
              <a:spcAft>
                <a:spcPct val="0"/>
              </a:spcAft>
              <a:defRPr sz="4400">
                <a:solidFill>
                  <a:schemeClr val="tx2"/>
                </a:solidFill>
                <a:latin typeface="Verdana" pitchFamily="34" charset="0"/>
              </a:defRPr>
            </a:lvl7pPr>
            <a:lvl8pPr marL="1371600" algn="l" rtl="0" fontAlgn="base">
              <a:spcBef>
                <a:spcPct val="0"/>
              </a:spcBef>
              <a:spcAft>
                <a:spcPct val="0"/>
              </a:spcAft>
              <a:defRPr sz="4400">
                <a:solidFill>
                  <a:schemeClr val="tx2"/>
                </a:solidFill>
                <a:latin typeface="Verdana" pitchFamily="34" charset="0"/>
              </a:defRPr>
            </a:lvl8pPr>
            <a:lvl9pPr marL="1828800" algn="l" rtl="0" fontAlgn="base">
              <a:spcBef>
                <a:spcPct val="0"/>
              </a:spcBef>
              <a:spcAft>
                <a:spcPct val="0"/>
              </a:spcAft>
              <a:defRPr sz="4400">
                <a:solidFill>
                  <a:schemeClr val="tx2"/>
                </a:solidFill>
                <a:latin typeface="Verdana" pitchFamily="34" charset="0"/>
              </a:defRPr>
            </a:lvl9pPr>
          </a:lstStyle>
          <a:p>
            <a:pPr algn="ctr" eaLnBrk="1" hangingPunct="1">
              <a:defRPr/>
            </a:pPr>
            <a:r>
              <a:rPr lang="es-MX" sz="4000" b="1" dirty="0" smtClean="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rPr>
              <a:t>ESTADISTICA NO PARAMETRICA</a:t>
            </a:r>
            <a:endParaRPr lang="es-ES" sz="4000" b="1" dirty="0" smtClean="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idx="1"/>
          </p:nvPr>
        </p:nvSpPr>
        <p:spPr>
          <a:xfrm>
            <a:off x="539750" y="2564904"/>
            <a:ext cx="8110538" cy="3122613"/>
          </a:xfrm>
        </p:spPr>
        <p:txBody>
          <a:bodyPr rtlCol="0">
            <a:noAutofit/>
          </a:bodyPr>
          <a:lstStyle/>
          <a:p>
            <a:pPr marL="0" indent="0" algn="just" eaLnBrk="1" fontAlgn="auto" hangingPunct="1">
              <a:lnSpc>
                <a:spcPct val="100000"/>
              </a:lnSpc>
              <a:spcBef>
                <a:spcPts val="0"/>
              </a:spcBef>
              <a:spcAft>
                <a:spcPts val="0"/>
              </a:spcAft>
              <a:buFont typeface="Wingdings" panose="05000000000000000000" pitchFamily="2" charset="2"/>
              <a:buNone/>
              <a:defRPr/>
            </a:pPr>
            <a:r>
              <a:rPr lang="es-MX" b="1" spc="100" dirty="0">
                <a:solidFill>
                  <a:schemeClr val="tx2">
                    <a:lumMod val="75000"/>
                  </a:schemeClr>
                </a:solidFill>
                <a:latin typeface="Microsoft Sans Serif" pitchFamily="34" charset="0"/>
                <a:cs typeface="Microsoft Sans Serif" pitchFamily="34" charset="0"/>
              </a:rPr>
              <a:t>Por lo tanto, los métodos de Estadística Inferencial son llamados </a:t>
            </a:r>
            <a:r>
              <a:rPr lang="es-MX" b="1" spc="100" dirty="0" smtClean="0">
                <a:solidFill>
                  <a:srgbClr val="FF0000"/>
                </a:solidFill>
                <a:effectLst>
                  <a:outerShdw blurRad="38100" dist="38100" dir="2700000" algn="tl">
                    <a:srgbClr val="000000">
                      <a:alpha val="43137"/>
                    </a:srgbClr>
                  </a:outerShdw>
                </a:effectLst>
                <a:latin typeface="Microsoft Sans Serif" pitchFamily="34" charset="0"/>
              </a:rPr>
              <a:t>Métodos Estadísticos Paramétricos</a:t>
            </a:r>
            <a:r>
              <a:rPr lang="es-MX" b="1" spc="100" dirty="0" smtClean="0">
                <a:solidFill>
                  <a:srgbClr val="FF0066"/>
                </a:solidFill>
                <a:effectLst>
                  <a:outerShdw blurRad="38100" dist="38100" dir="2700000" algn="tl">
                    <a:srgbClr val="000000">
                      <a:alpha val="43137"/>
                    </a:srgbClr>
                  </a:outerShdw>
                </a:effectLst>
                <a:latin typeface="Microsoft Sans Serif" pitchFamily="34" charset="0"/>
              </a:rPr>
              <a:t> </a:t>
            </a:r>
            <a:r>
              <a:rPr lang="es-MX" b="1" spc="100" dirty="0" smtClean="0">
                <a:solidFill>
                  <a:schemeClr val="tx2">
                    <a:lumMod val="75000"/>
                  </a:schemeClr>
                </a:solidFill>
                <a:latin typeface="Microsoft Sans Serif" pitchFamily="34" charset="0"/>
              </a:rPr>
              <a:t>porque ellos son basados en </a:t>
            </a:r>
            <a:r>
              <a:rPr lang="es-MX" b="1" spc="100" dirty="0">
                <a:solidFill>
                  <a:schemeClr val="tx2">
                    <a:lumMod val="75000"/>
                  </a:schemeClr>
                </a:solidFill>
                <a:latin typeface="Microsoft Sans Serif" pitchFamily="34" charset="0"/>
                <a:cs typeface="Microsoft Sans Serif" pitchFamily="34" charset="0"/>
              </a:rPr>
              <a:t>muestreo de una población con parámetros específicos como la </a:t>
            </a:r>
            <a:r>
              <a:rPr lang="es-MX" b="1" spc="100" dirty="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media</a:t>
            </a:r>
            <a:r>
              <a:rPr lang="es-MX" b="1" spc="100" dirty="0">
                <a:solidFill>
                  <a:schemeClr val="tx2">
                    <a:lumMod val="75000"/>
                  </a:schemeClr>
                </a:solidFill>
                <a:latin typeface="Microsoft Sans Serif" pitchFamily="34" charset="0"/>
                <a:cs typeface="Microsoft Sans Serif" pitchFamily="34" charset="0"/>
              </a:rPr>
              <a:t> (μ), la </a:t>
            </a:r>
            <a:r>
              <a:rPr lang="es-MX" b="1" spc="100" dirty="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desviación estándar </a:t>
            </a:r>
            <a:r>
              <a:rPr lang="es-MX" b="1" spc="100" dirty="0">
                <a:solidFill>
                  <a:schemeClr val="tx2">
                    <a:lumMod val="75000"/>
                  </a:schemeClr>
                </a:solidFill>
                <a:latin typeface="Microsoft Sans Serif" pitchFamily="34" charset="0"/>
                <a:cs typeface="Microsoft Sans Serif" pitchFamily="34" charset="0"/>
              </a:rPr>
              <a:t>(σ) o la </a:t>
            </a:r>
            <a:r>
              <a:rPr lang="es-MX" b="1" spc="100" dirty="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proporción</a:t>
            </a:r>
            <a:r>
              <a:rPr lang="es-MX" b="1" spc="100" dirty="0">
                <a:solidFill>
                  <a:schemeClr val="tx2">
                    <a:lumMod val="75000"/>
                  </a:schemeClr>
                </a:solidFill>
                <a:latin typeface="Microsoft Sans Serif" pitchFamily="34" charset="0"/>
                <a:cs typeface="Microsoft Sans Serif" pitchFamily="34" charset="0"/>
              </a:rPr>
              <a:t> (p). </a:t>
            </a:r>
            <a:endParaRPr lang="es-ES_tradnl" b="1" spc="100" dirty="0">
              <a:solidFill>
                <a:schemeClr val="tx2">
                  <a:lumMod val="75000"/>
                </a:schemeClr>
              </a:solidFill>
              <a:latin typeface="Microsoft Sans Serif" pitchFamily="34" charset="0"/>
              <a:cs typeface="Microsoft Sans Serif" pitchFamily="34" charset="0"/>
            </a:endParaRPr>
          </a:p>
        </p:txBody>
      </p:sp>
      <p:sp>
        <p:nvSpPr>
          <p:cNvPr id="2" name="Marcador de número de diapositiva 1"/>
          <p:cNvSpPr>
            <a:spLocks noGrp="1"/>
          </p:cNvSpPr>
          <p:nvPr>
            <p:ph type="sldNum" sz="quarter" idx="12"/>
          </p:nvPr>
        </p:nvSpPr>
        <p:spPr/>
        <p:txBody>
          <a:bodyPr/>
          <a:lstStyle/>
          <a:p>
            <a:pPr>
              <a:defRPr/>
            </a:pPr>
            <a:fld id="{71BC93A6-A2FF-4F41-B9FF-3668A096FC4A}" type="slidenum">
              <a:rPr lang="es-ES" altLang="es-MX"/>
              <a:pPr>
                <a:defRPr/>
              </a:pPr>
              <a:t>19</a:t>
            </a:fld>
            <a:endParaRPr lang="es-ES" altLang="es-MX"/>
          </a:p>
        </p:txBody>
      </p:sp>
      <p:sp>
        <p:nvSpPr>
          <p:cNvPr id="5" name="Rectangle 2"/>
          <p:cNvSpPr txBox="1">
            <a:spLocks noChangeArrowheads="1"/>
          </p:cNvSpPr>
          <p:nvPr/>
        </p:nvSpPr>
        <p:spPr bwMode="auto">
          <a:xfrm>
            <a:off x="387350" y="260350"/>
            <a:ext cx="8353425" cy="708025"/>
          </a:xfrm>
          <a:prstGeom prst="rect">
            <a:avLst/>
          </a:prstGeom>
          <a:noFill/>
          <a:ln>
            <a:noFill/>
          </a:ln>
          <a:effectLst/>
          <a:extLst/>
        </p:spPr>
        <p:txBody>
          <a:bodyPr anchor="b">
            <a:spAutoFit/>
          </a:bodyPr>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Verdana" pitchFamily="34" charset="0"/>
              </a:defRPr>
            </a:lvl2pPr>
            <a:lvl3pPr algn="l" rtl="0" eaLnBrk="0" fontAlgn="base" hangingPunct="0">
              <a:spcBef>
                <a:spcPct val="0"/>
              </a:spcBef>
              <a:spcAft>
                <a:spcPct val="0"/>
              </a:spcAft>
              <a:defRPr sz="4400">
                <a:solidFill>
                  <a:schemeClr val="tx2"/>
                </a:solidFill>
                <a:latin typeface="Verdana" pitchFamily="34" charset="0"/>
              </a:defRPr>
            </a:lvl3pPr>
            <a:lvl4pPr algn="l" rtl="0" eaLnBrk="0" fontAlgn="base" hangingPunct="0">
              <a:spcBef>
                <a:spcPct val="0"/>
              </a:spcBef>
              <a:spcAft>
                <a:spcPct val="0"/>
              </a:spcAft>
              <a:defRPr sz="4400">
                <a:solidFill>
                  <a:schemeClr val="tx2"/>
                </a:solidFill>
                <a:latin typeface="Verdana" pitchFamily="34" charset="0"/>
              </a:defRPr>
            </a:lvl4pPr>
            <a:lvl5pPr algn="l" rtl="0" eaLnBrk="0" fontAlgn="base" hangingPunct="0">
              <a:spcBef>
                <a:spcPct val="0"/>
              </a:spcBef>
              <a:spcAft>
                <a:spcPct val="0"/>
              </a:spcAft>
              <a:defRPr sz="4400">
                <a:solidFill>
                  <a:schemeClr val="tx2"/>
                </a:solidFill>
                <a:latin typeface="Verdana" pitchFamily="34" charset="0"/>
              </a:defRPr>
            </a:lvl5pPr>
            <a:lvl6pPr marL="457200" algn="l" rtl="0" fontAlgn="base">
              <a:spcBef>
                <a:spcPct val="0"/>
              </a:spcBef>
              <a:spcAft>
                <a:spcPct val="0"/>
              </a:spcAft>
              <a:defRPr sz="4400">
                <a:solidFill>
                  <a:schemeClr val="tx2"/>
                </a:solidFill>
                <a:latin typeface="Verdana" pitchFamily="34" charset="0"/>
              </a:defRPr>
            </a:lvl6pPr>
            <a:lvl7pPr marL="914400" algn="l" rtl="0" fontAlgn="base">
              <a:spcBef>
                <a:spcPct val="0"/>
              </a:spcBef>
              <a:spcAft>
                <a:spcPct val="0"/>
              </a:spcAft>
              <a:defRPr sz="4400">
                <a:solidFill>
                  <a:schemeClr val="tx2"/>
                </a:solidFill>
                <a:latin typeface="Verdana" pitchFamily="34" charset="0"/>
              </a:defRPr>
            </a:lvl7pPr>
            <a:lvl8pPr marL="1371600" algn="l" rtl="0" fontAlgn="base">
              <a:spcBef>
                <a:spcPct val="0"/>
              </a:spcBef>
              <a:spcAft>
                <a:spcPct val="0"/>
              </a:spcAft>
              <a:defRPr sz="4400">
                <a:solidFill>
                  <a:schemeClr val="tx2"/>
                </a:solidFill>
                <a:latin typeface="Verdana" pitchFamily="34" charset="0"/>
              </a:defRPr>
            </a:lvl8pPr>
            <a:lvl9pPr marL="1828800" algn="l" rtl="0" fontAlgn="base">
              <a:spcBef>
                <a:spcPct val="0"/>
              </a:spcBef>
              <a:spcAft>
                <a:spcPct val="0"/>
              </a:spcAft>
              <a:defRPr sz="4400">
                <a:solidFill>
                  <a:schemeClr val="tx2"/>
                </a:solidFill>
                <a:latin typeface="Verdana" pitchFamily="34" charset="0"/>
              </a:defRPr>
            </a:lvl9pPr>
          </a:lstStyle>
          <a:p>
            <a:pPr algn="ctr" eaLnBrk="1" hangingPunct="1">
              <a:defRPr/>
            </a:pPr>
            <a:r>
              <a:rPr lang="es-MX" sz="4000" b="1" dirty="0" smtClean="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rPr>
              <a:t>ESTADISTICA NO PARAMETRICA</a:t>
            </a:r>
            <a:endParaRPr lang="es-ES" sz="4000" b="1" dirty="0" smtClean="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6" name="Rectangle 2"/>
          <p:cNvSpPr txBox="1">
            <a:spLocks noChangeArrowheads="1"/>
          </p:cNvSpPr>
          <p:nvPr/>
        </p:nvSpPr>
        <p:spPr bwMode="auto">
          <a:xfrm>
            <a:off x="528638" y="1919288"/>
            <a:ext cx="3467100" cy="646112"/>
          </a:xfrm>
          <a:prstGeom prst="rect">
            <a:avLst/>
          </a:prstGeom>
          <a:noFill/>
          <a:ln>
            <a:noFill/>
          </a:ln>
          <a:effectLst/>
          <a:extLst/>
        </p:spPr>
        <p:txBody>
          <a:bodyPr anchor="b">
            <a:spAutoFit/>
          </a:bodyPr>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Verdana" pitchFamily="34" charset="0"/>
              </a:defRPr>
            </a:lvl2pPr>
            <a:lvl3pPr algn="l" rtl="0" eaLnBrk="0" fontAlgn="base" hangingPunct="0">
              <a:spcBef>
                <a:spcPct val="0"/>
              </a:spcBef>
              <a:spcAft>
                <a:spcPct val="0"/>
              </a:spcAft>
              <a:defRPr sz="4400">
                <a:solidFill>
                  <a:schemeClr val="tx2"/>
                </a:solidFill>
                <a:latin typeface="Verdana" pitchFamily="34" charset="0"/>
              </a:defRPr>
            </a:lvl3pPr>
            <a:lvl4pPr algn="l" rtl="0" eaLnBrk="0" fontAlgn="base" hangingPunct="0">
              <a:spcBef>
                <a:spcPct val="0"/>
              </a:spcBef>
              <a:spcAft>
                <a:spcPct val="0"/>
              </a:spcAft>
              <a:defRPr sz="4400">
                <a:solidFill>
                  <a:schemeClr val="tx2"/>
                </a:solidFill>
                <a:latin typeface="Verdana" pitchFamily="34" charset="0"/>
              </a:defRPr>
            </a:lvl4pPr>
            <a:lvl5pPr algn="l" rtl="0" eaLnBrk="0" fontAlgn="base" hangingPunct="0">
              <a:spcBef>
                <a:spcPct val="0"/>
              </a:spcBef>
              <a:spcAft>
                <a:spcPct val="0"/>
              </a:spcAft>
              <a:defRPr sz="4400">
                <a:solidFill>
                  <a:schemeClr val="tx2"/>
                </a:solidFill>
                <a:latin typeface="Verdana" pitchFamily="34" charset="0"/>
              </a:defRPr>
            </a:lvl5pPr>
            <a:lvl6pPr marL="457200" algn="l" rtl="0" fontAlgn="base">
              <a:spcBef>
                <a:spcPct val="0"/>
              </a:spcBef>
              <a:spcAft>
                <a:spcPct val="0"/>
              </a:spcAft>
              <a:defRPr sz="4400">
                <a:solidFill>
                  <a:schemeClr val="tx2"/>
                </a:solidFill>
                <a:latin typeface="Verdana" pitchFamily="34" charset="0"/>
              </a:defRPr>
            </a:lvl6pPr>
            <a:lvl7pPr marL="914400" algn="l" rtl="0" fontAlgn="base">
              <a:spcBef>
                <a:spcPct val="0"/>
              </a:spcBef>
              <a:spcAft>
                <a:spcPct val="0"/>
              </a:spcAft>
              <a:defRPr sz="4400">
                <a:solidFill>
                  <a:schemeClr val="tx2"/>
                </a:solidFill>
                <a:latin typeface="Verdana" pitchFamily="34" charset="0"/>
              </a:defRPr>
            </a:lvl7pPr>
            <a:lvl8pPr marL="1371600" algn="l" rtl="0" fontAlgn="base">
              <a:spcBef>
                <a:spcPct val="0"/>
              </a:spcBef>
              <a:spcAft>
                <a:spcPct val="0"/>
              </a:spcAft>
              <a:defRPr sz="4400">
                <a:solidFill>
                  <a:schemeClr val="tx2"/>
                </a:solidFill>
                <a:latin typeface="Verdana" pitchFamily="34" charset="0"/>
              </a:defRPr>
            </a:lvl8pPr>
            <a:lvl9pPr marL="1828800" algn="l" rtl="0" fontAlgn="base">
              <a:spcBef>
                <a:spcPct val="0"/>
              </a:spcBef>
              <a:spcAft>
                <a:spcPct val="0"/>
              </a:spcAft>
              <a:defRPr sz="4400">
                <a:solidFill>
                  <a:schemeClr val="tx2"/>
                </a:solidFill>
                <a:latin typeface="Verdana" pitchFamily="34" charset="0"/>
              </a:defRPr>
            </a:lvl9pPr>
          </a:lstStyle>
          <a:p>
            <a:pPr eaLnBrk="1" hangingPunct="1">
              <a:defRPr/>
            </a:pPr>
            <a:r>
              <a:rPr lang="es-ES" sz="3600" b="1" dirty="0" smtClean="0">
                <a:solidFill>
                  <a:srgbClr val="3333FF"/>
                </a:solidFill>
                <a:effectLst>
                  <a:outerShdw blurRad="38100" dist="38100" dir="2700000" algn="tl">
                    <a:srgbClr val="000000">
                      <a:alpha val="43137"/>
                    </a:srgbClr>
                  </a:outerShdw>
                </a:effectLst>
                <a:latin typeface="Microsoft Sans Serif" pitchFamily="34" charset="0"/>
                <a:cs typeface="Microsoft Sans Serif" pitchFamily="34" charset="0"/>
              </a:rPr>
              <a:t>Introducción</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subTitle" idx="1"/>
          </p:nvPr>
        </p:nvSpPr>
        <p:spPr>
          <a:xfrm>
            <a:off x="495300" y="1134170"/>
            <a:ext cx="8253164" cy="5222179"/>
          </a:xfrm>
        </p:spPr>
        <p:txBody>
          <a:bodyPr>
            <a:noAutofit/>
          </a:bodyPr>
          <a:lstStyle/>
          <a:p>
            <a:pPr algn="just">
              <a:lnSpc>
                <a:spcPct val="100000"/>
              </a:lnSpc>
              <a:spcBef>
                <a:spcPts val="0"/>
              </a:spcBef>
              <a:spcAft>
                <a:spcPts val="0"/>
              </a:spcAft>
            </a:pPr>
            <a:r>
              <a:rPr lang="es-MX" sz="2000" dirty="0">
                <a:solidFill>
                  <a:srgbClr val="002060"/>
                </a:solidFill>
                <a:latin typeface="Microsoft Sans Serif" panose="020B0604020202020204" pitchFamily="34" charset="0"/>
                <a:ea typeface="Times New Roman" panose="02020603050405020304" pitchFamily="18" charset="0"/>
              </a:rPr>
              <a:t>Debido a que cada vez más actividades de enseñanza-aprendizaje tienen lugar en línea o en aulas “inteligentes”, </a:t>
            </a:r>
            <a:r>
              <a:rPr lang="es-MX" sz="2000" dirty="0" smtClean="0">
                <a:solidFill>
                  <a:srgbClr val="002060"/>
                </a:solidFill>
                <a:latin typeface="Microsoft Sans Serif" panose="020B0604020202020204" pitchFamily="34" charset="0"/>
                <a:ea typeface="Times New Roman" panose="02020603050405020304" pitchFamily="18" charset="0"/>
              </a:rPr>
              <a:t>las cuales </a:t>
            </a:r>
            <a:r>
              <a:rPr lang="es-MX" sz="2000" dirty="0">
                <a:solidFill>
                  <a:srgbClr val="002060"/>
                </a:solidFill>
                <a:latin typeface="Microsoft Sans Serif" panose="020B0604020202020204" pitchFamily="34" charset="0"/>
                <a:ea typeface="Times New Roman" panose="02020603050405020304" pitchFamily="18" charset="0"/>
              </a:rPr>
              <a:t>disponen de una computadora y un equipo audiovisual, los profesores optamos por el uso de las presentaciones de </a:t>
            </a:r>
            <a:r>
              <a:rPr lang="es-MX" sz="2000" dirty="0" err="1">
                <a:solidFill>
                  <a:srgbClr val="002060"/>
                </a:solidFill>
                <a:latin typeface="Microsoft Sans Serif" panose="020B0604020202020204" pitchFamily="34" charset="0"/>
                <a:ea typeface="Times New Roman" panose="02020603050405020304" pitchFamily="18" charset="0"/>
              </a:rPr>
              <a:t>Power</a:t>
            </a:r>
            <a:r>
              <a:rPr lang="es-MX" sz="2000" dirty="0">
                <a:solidFill>
                  <a:srgbClr val="002060"/>
                </a:solidFill>
                <a:latin typeface="Microsoft Sans Serif" panose="020B0604020202020204" pitchFamily="34" charset="0"/>
                <a:ea typeface="Times New Roman" panose="02020603050405020304" pitchFamily="18" charset="0"/>
              </a:rPr>
              <a:t> Point</a:t>
            </a:r>
            <a:r>
              <a:rPr lang="es-MX" sz="2000" b="1" dirty="0">
                <a:solidFill>
                  <a:srgbClr val="002060"/>
                </a:solidFill>
                <a:latin typeface="Microsoft Sans Serif" panose="020B0604020202020204" pitchFamily="34" charset="0"/>
                <a:ea typeface="Times New Roman" panose="02020603050405020304" pitchFamily="18" charset="0"/>
              </a:rPr>
              <a:t> </a:t>
            </a:r>
            <a:r>
              <a:rPr lang="es-MX" sz="2000" dirty="0">
                <a:solidFill>
                  <a:srgbClr val="002060"/>
                </a:solidFill>
                <a:latin typeface="Microsoft Sans Serif" panose="020B0604020202020204" pitchFamily="34" charset="0"/>
                <a:ea typeface="Times New Roman" panose="02020603050405020304" pitchFamily="18" charset="0"/>
              </a:rPr>
              <a:t>para acompañar a los alumnos en sus procesos de instrucción o formación. La utilización de este tipo de recursos didácticos ayuda a los estudiantes a relacionarse de forma más favorable con el profesor, además de que los mantiene más interesados en el material que se presenta, ya que es de gran ayuda para su experiencia de aprendizaje</a:t>
            </a:r>
            <a:r>
              <a:rPr lang="es-MX" sz="2000" dirty="0" smtClean="0">
                <a:solidFill>
                  <a:srgbClr val="002060"/>
                </a:solidFill>
                <a:latin typeface="Microsoft Sans Serif" panose="020B0604020202020204" pitchFamily="34" charset="0"/>
                <a:ea typeface="Times New Roman" panose="02020603050405020304" pitchFamily="18" charset="0"/>
              </a:rPr>
              <a:t>.</a:t>
            </a:r>
          </a:p>
          <a:p>
            <a:pPr algn="just">
              <a:lnSpc>
                <a:spcPct val="100000"/>
              </a:lnSpc>
              <a:spcBef>
                <a:spcPts val="0"/>
              </a:spcBef>
              <a:spcAft>
                <a:spcPts val="0"/>
              </a:spcAft>
            </a:pPr>
            <a:endParaRPr lang="es-MX" sz="1200" dirty="0">
              <a:solidFill>
                <a:srgbClr val="002060"/>
              </a:solidFill>
              <a:latin typeface="Microsoft Sans Serif" panose="020B0604020202020204" pitchFamily="34" charset="0"/>
              <a:ea typeface="Times New Roman" panose="02020603050405020304" pitchFamily="18" charset="0"/>
            </a:endParaRPr>
          </a:p>
          <a:p>
            <a:pPr algn="just">
              <a:lnSpc>
                <a:spcPct val="100000"/>
              </a:lnSpc>
              <a:spcBef>
                <a:spcPts val="0"/>
              </a:spcBef>
              <a:spcAft>
                <a:spcPts val="0"/>
              </a:spcAft>
            </a:pPr>
            <a:r>
              <a:rPr lang="es-MX" sz="2000" dirty="0" smtClean="0">
                <a:solidFill>
                  <a:srgbClr val="002060"/>
                </a:solidFill>
                <a:latin typeface="Microsoft Sans Serif" panose="020B0604020202020204" pitchFamily="34" charset="0"/>
                <a:ea typeface="Times New Roman" panose="02020603050405020304" pitchFamily="18" charset="0"/>
              </a:rPr>
              <a:t>Existen </a:t>
            </a:r>
            <a:r>
              <a:rPr lang="es-MX" sz="2000" dirty="0">
                <a:solidFill>
                  <a:srgbClr val="002060"/>
                </a:solidFill>
                <a:latin typeface="Microsoft Sans Serif" panose="020B0604020202020204" pitchFamily="34" charset="0"/>
                <a:ea typeface="Times New Roman" panose="02020603050405020304" pitchFamily="18" charset="0"/>
              </a:rPr>
              <a:t>tres objetivos que prácticamente definen cualquier tipo de presentación (científica, comercial, financiera, entre otros): 1. Conectar con la audiencia; 2. Dirigir y mantener la atención; y 3. Fomentar la comprensión del tema a tratar. Estos tres objetivos constituyen tres claves para el éxito de toda presentación. Una buena estructura de la presentación, ayudada por un buen diseño del material favorecen </a:t>
            </a:r>
            <a:r>
              <a:rPr lang="es-MX" sz="2000" dirty="0" smtClean="0">
                <a:solidFill>
                  <a:srgbClr val="002060"/>
                </a:solidFill>
                <a:latin typeface="Microsoft Sans Serif" panose="020B0604020202020204" pitchFamily="34" charset="0"/>
                <a:ea typeface="Times New Roman" panose="02020603050405020304" pitchFamily="18" charset="0"/>
              </a:rPr>
              <a:t>captar </a:t>
            </a:r>
            <a:r>
              <a:rPr lang="es-MX" sz="2000" dirty="0">
                <a:solidFill>
                  <a:srgbClr val="002060"/>
                </a:solidFill>
                <a:latin typeface="Microsoft Sans Serif" panose="020B0604020202020204" pitchFamily="34" charset="0"/>
                <a:ea typeface="Times New Roman" panose="02020603050405020304" pitchFamily="18" charset="0"/>
              </a:rPr>
              <a:t>el interés de los estudiantes y mantenerlo. </a:t>
            </a:r>
          </a:p>
        </p:txBody>
      </p:sp>
      <p:sp>
        <p:nvSpPr>
          <p:cNvPr id="5" name="Rectangle 2"/>
          <p:cNvSpPr txBox="1">
            <a:spLocks noChangeArrowheads="1"/>
          </p:cNvSpPr>
          <p:nvPr/>
        </p:nvSpPr>
        <p:spPr>
          <a:xfrm>
            <a:off x="495300" y="214967"/>
            <a:ext cx="8153400" cy="72008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pPr>
            <a:r>
              <a:rPr lang="es-ES" sz="4000" b="1" cap="small" dirty="0" smtClean="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rPr>
              <a:t>Guía para su uso</a:t>
            </a:r>
            <a:endParaRPr lang="es-ES" b="1" cap="small" dirty="0" smtClean="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4" name="Marcador de número de diapositiva 1"/>
          <p:cNvSpPr txBox="1">
            <a:spLocks/>
          </p:cNvSpPr>
          <p:nvPr/>
        </p:nvSpPr>
        <p:spPr>
          <a:xfrm>
            <a:off x="6457950" y="6356350"/>
            <a:ext cx="2057400" cy="365125"/>
          </a:xfrm>
          <a:prstGeom prst="rect">
            <a:avLst/>
          </a:prstGeom>
        </p:spPr>
        <p:txBody>
          <a:bodyPr vert="horz" lIns="91440" tIns="45720" rIns="91440" bIns="45720" rtlCol="0" anchor="ctr"/>
          <a:lstStyle>
            <a:defPPr>
              <a:defRPr lang="es-ES"/>
            </a:defPPr>
            <a:lvl1pPr algn="r" rtl="0" eaLnBrk="1" fontAlgn="base" hangingPunct="1">
              <a:spcBef>
                <a:spcPct val="0"/>
              </a:spcBef>
              <a:spcAft>
                <a:spcPct val="0"/>
              </a:spcAft>
              <a:defRPr sz="1200" kern="1200">
                <a:solidFill>
                  <a:schemeClr val="tx1">
                    <a:tint val="75000"/>
                  </a:schemeClr>
                </a:solidFill>
                <a:latin typeface="Verdana" panose="020B0604030504040204" pitchFamily="34" charset="0"/>
                <a:ea typeface="+mn-ea"/>
                <a:cs typeface="+mn-cs"/>
              </a:defRPr>
            </a:lvl1pPr>
            <a:lvl2pPr marL="457200" algn="l" rtl="0" eaLnBrk="0" fontAlgn="base" hangingPunct="0">
              <a:spcBef>
                <a:spcPct val="0"/>
              </a:spcBef>
              <a:spcAft>
                <a:spcPct val="0"/>
              </a:spcAft>
              <a:defRPr sz="2400" kern="1200">
                <a:solidFill>
                  <a:schemeClr val="tx1"/>
                </a:solidFill>
                <a:latin typeface="Verdana" panose="020B0604030504040204" pitchFamily="34" charset="0"/>
                <a:ea typeface="+mn-ea"/>
                <a:cs typeface="+mn-cs"/>
              </a:defRPr>
            </a:lvl2pPr>
            <a:lvl3pPr marL="914400" algn="l" rtl="0" eaLnBrk="0" fontAlgn="base" hangingPunct="0">
              <a:spcBef>
                <a:spcPct val="0"/>
              </a:spcBef>
              <a:spcAft>
                <a:spcPct val="0"/>
              </a:spcAft>
              <a:defRPr sz="2400" kern="1200">
                <a:solidFill>
                  <a:schemeClr val="tx1"/>
                </a:solidFill>
                <a:latin typeface="Verdana" panose="020B0604030504040204"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Verdana" panose="020B0604030504040204"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Verdana" panose="020B0604030504040204" pitchFamily="34" charset="0"/>
                <a:ea typeface="+mn-ea"/>
                <a:cs typeface="+mn-cs"/>
              </a:defRPr>
            </a:lvl5pPr>
            <a:lvl6pPr marL="2286000" algn="l" defTabSz="914400" rtl="0" eaLnBrk="1" latinLnBrk="0" hangingPunct="1">
              <a:defRPr sz="2400" kern="1200">
                <a:solidFill>
                  <a:schemeClr val="tx1"/>
                </a:solidFill>
                <a:latin typeface="Verdana" panose="020B0604030504040204" pitchFamily="34" charset="0"/>
                <a:ea typeface="+mn-ea"/>
                <a:cs typeface="+mn-cs"/>
              </a:defRPr>
            </a:lvl6pPr>
            <a:lvl7pPr marL="2743200" algn="l" defTabSz="914400" rtl="0" eaLnBrk="1" latinLnBrk="0" hangingPunct="1">
              <a:defRPr sz="2400" kern="1200">
                <a:solidFill>
                  <a:schemeClr val="tx1"/>
                </a:solidFill>
                <a:latin typeface="Verdana" panose="020B0604030504040204" pitchFamily="34" charset="0"/>
                <a:ea typeface="+mn-ea"/>
                <a:cs typeface="+mn-cs"/>
              </a:defRPr>
            </a:lvl7pPr>
            <a:lvl8pPr marL="3200400" algn="l" defTabSz="914400" rtl="0" eaLnBrk="1" latinLnBrk="0" hangingPunct="1">
              <a:defRPr sz="2400" kern="1200">
                <a:solidFill>
                  <a:schemeClr val="tx1"/>
                </a:solidFill>
                <a:latin typeface="Verdana" panose="020B0604030504040204" pitchFamily="34" charset="0"/>
                <a:ea typeface="+mn-ea"/>
                <a:cs typeface="+mn-cs"/>
              </a:defRPr>
            </a:lvl8pPr>
            <a:lvl9pPr marL="3657600" algn="l" defTabSz="914400" rtl="0" eaLnBrk="1" latinLnBrk="0" hangingPunct="1">
              <a:defRPr sz="2400" kern="1200">
                <a:solidFill>
                  <a:schemeClr val="tx1"/>
                </a:solidFill>
                <a:latin typeface="Verdana" panose="020B0604030504040204" pitchFamily="34" charset="0"/>
                <a:ea typeface="+mn-ea"/>
                <a:cs typeface="+mn-cs"/>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s-ES" altLang="es-MX" sz="1200" b="0" i="0" u="none" strike="noStrike" kern="1200" cap="none" spc="0" normalizeH="0" baseline="0" noProof="0" dirty="0" smtClean="0">
                <a:ln>
                  <a:noFill/>
                </a:ln>
                <a:solidFill>
                  <a:prstClr val="black">
                    <a:tint val="75000"/>
                  </a:prstClr>
                </a:solidFill>
                <a:effectLst/>
                <a:uLnTx/>
                <a:uFillTx/>
                <a:latin typeface="Verdana" panose="020B0604030504040204" pitchFamily="34" charset="0"/>
                <a:ea typeface="+mn-ea"/>
                <a:cs typeface="+mn-cs"/>
              </a:rPr>
              <a:t>2</a:t>
            </a:r>
            <a:endParaRPr kumimoji="0" lang="es-ES" altLang="es-MX" sz="1200" b="0" i="0" u="none" strike="noStrike" kern="1200" cap="none" spc="0" normalizeH="0" baseline="0" noProof="0" dirty="0">
              <a:ln>
                <a:noFill/>
              </a:ln>
              <a:solidFill>
                <a:prstClr val="black">
                  <a:tint val="75000"/>
                </a:prstClr>
              </a:solidFill>
              <a:effectLst/>
              <a:uLnTx/>
              <a:uFillTx/>
              <a:latin typeface="Verdana" panose="020B0604030504040204" pitchFamily="34" charset="0"/>
              <a:ea typeface="+mn-ea"/>
              <a:cs typeface="+mn-cs"/>
            </a:endParaRPr>
          </a:p>
        </p:txBody>
      </p:sp>
    </p:spTree>
    <p:extLst>
      <p:ext uri="{BB962C8B-B14F-4D97-AF65-F5344CB8AC3E}">
        <p14:creationId xmlns:p14="http://schemas.microsoft.com/office/powerpoint/2010/main" val="20580348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idx="1"/>
          </p:nvPr>
        </p:nvSpPr>
        <p:spPr>
          <a:xfrm>
            <a:off x="539750" y="2697163"/>
            <a:ext cx="8123238" cy="3035300"/>
          </a:xfrm>
        </p:spPr>
        <p:txBody>
          <a:bodyPr rtlCol="0">
            <a:normAutofit/>
          </a:bodyPr>
          <a:lstStyle/>
          <a:p>
            <a:pPr marL="0" indent="0" algn="just" eaLnBrk="1" fontAlgn="auto" hangingPunct="1">
              <a:lnSpc>
                <a:spcPct val="100000"/>
              </a:lnSpc>
              <a:spcBef>
                <a:spcPts val="0"/>
              </a:spcBef>
              <a:spcAft>
                <a:spcPts val="0"/>
              </a:spcAft>
              <a:buFont typeface="Wingdings" panose="05000000000000000000" pitchFamily="2" charset="2"/>
              <a:buNone/>
              <a:defRPr/>
            </a:pPr>
            <a:r>
              <a:rPr lang="es-MX" b="1" spc="100" dirty="0" smtClean="0">
                <a:solidFill>
                  <a:schemeClr val="tx2">
                    <a:lumMod val="75000"/>
                  </a:schemeClr>
                </a:solidFill>
                <a:latin typeface="Microsoft Sans Serif" pitchFamily="34" charset="0"/>
              </a:rPr>
              <a:t>Estos </a:t>
            </a:r>
            <a:r>
              <a:rPr lang="es-MX" b="1" spc="100" dirty="0">
                <a:solidFill>
                  <a:srgbClr val="FF0000"/>
                </a:solidFill>
                <a:effectLst>
                  <a:outerShdw blurRad="38100" dist="38100" dir="2700000" algn="tl">
                    <a:srgbClr val="000000">
                      <a:alpha val="43137"/>
                    </a:srgbClr>
                  </a:outerShdw>
                </a:effectLst>
                <a:latin typeface="Microsoft Sans Serif" pitchFamily="34" charset="0"/>
              </a:rPr>
              <a:t>Métod</a:t>
            </a:r>
            <a:r>
              <a:rPr lang="es-MX" b="1" spc="100" dirty="0" smtClean="0">
                <a:solidFill>
                  <a:srgbClr val="FF0000"/>
                </a:solidFill>
                <a:effectLst>
                  <a:outerShdw blurRad="38100" dist="38100" dir="2700000" algn="tl">
                    <a:srgbClr val="000000">
                      <a:alpha val="43137"/>
                    </a:srgbClr>
                  </a:outerShdw>
                </a:effectLst>
                <a:latin typeface="Microsoft Sans Serif" pitchFamily="34" charset="0"/>
              </a:rPr>
              <a:t>os Estadísticos Paramétricos </a:t>
            </a:r>
            <a:r>
              <a:rPr lang="es-MX" b="1" spc="100" dirty="0">
                <a:solidFill>
                  <a:schemeClr val="tx2">
                    <a:lumMod val="75000"/>
                  </a:schemeClr>
                </a:solidFill>
                <a:latin typeface="Microsoft Sans Serif" pitchFamily="34" charset="0"/>
              </a:rPr>
              <a:t>usualmente tienen que ajustarse a algunas condiciones estrictas, así como el requisito de que los datos de la muestra provengan de una </a:t>
            </a:r>
            <a:r>
              <a:rPr lang="es-MX" b="1" spc="100" dirty="0">
                <a:solidFill>
                  <a:srgbClr val="FF0000"/>
                </a:solidFill>
                <a:effectLst>
                  <a:outerShdw blurRad="38100" dist="38100" dir="2700000" algn="tl">
                    <a:srgbClr val="000000">
                      <a:alpha val="43137"/>
                    </a:srgbClr>
                  </a:outerShdw>
                </a:effectLst>
                <a:latin typeface="Microsoft Sans Serif" pitchFamily="34" charset="0"/>
              </a:rPr>
              <a:t>población cuya distribución sea normal </a:t>
            </a:r>
            <a:r>
              <a:rPr lang="es-MX" b="1" spc="100" dirty="0">
                <a:solidFill>
                  <a:schemeClr val="tx2">
                    <a:lumMod val="75000"/>
                  </a:schemeClr>
                </a:solidFill>
                <a:latin typeface="Microsoft Sans Serif" pitchFamily="34" charset="0"/>
              </a:rPr>
              <a:t>u otra conocida.</a:t>
            </a:r>
            <a:endParaRPr lang="es-ES_tradnl" b="1" spc="100" dirty="0">
              <a:solidFill>
                <a:schemeClr val="tx2">
                  <a:lumMod val="75000"/>
                </a:schemeClr>
              </a:solidFill>
              <a:latin typeface="Microsoft Sans Serif" pitchFamily="34" charset="0"/>
            </a:endParaRPr>
          </a:p>
        </p:txBody>
      </p:sp>
      <p:sp>
        <p:nvSpPr>
          <p:cNvPr id="2" name="Marcador de número de diapositiva 1"/>
          <p:cNvSpPr>
            <a:spLocks noGrp="1"/>
          </p:cNvSpPr>
          <p:nvPr>
            <p:ph type="sldNum" sz="quarter" idx="12"/>
          </p:nvPr>
        </p:nvSpPr>
        <p:spPr/>
        <p:txBody>
          <a:bodyPr/>
          <a:lstStyle/>
          <a:p>
            <a:pPr>
              <a:defRPr/>
            </a:pPr>
            <a:fld id="{0226C473-4B9C-488E-AD70-F9694807B39A}" type="slidenum">
              <a:rPr lang="es-ES" altLang="es-MX"/>
              <a:pPr>
                <a:defRPr/>
              </a:pPr>
              <a:t>20</a:t>
            </a:fld>
            <a:endParaRPr lang="es-ES" altLang="es-MX"/>
          </a:p>
        </p:txBody>
      </p:sp>
      <p:sp>
        <p:nvSpPr>
          <p:cNvPr id="5" name="Rectangle 2"/>
          <p:cNvSpPr txBox="1">
            <a:spLocks noChangeArrowheads="1"/>
          </p:cNvSpPr>
          <p:nvPr/>
        </p:nvSpPr>
        <p:spPr bwMode="auto">
          <a:xfrm>
            <a:off x="387350" y="260350"/>
            <a:ext cx="8353425" cy="708025"/>
          </a:xfrm>
          <a:prstGeom prst="rect">
            <a:avLst/>
          </a:prstGeom>
          <a:noFill/>
          <a:ln>
            <a:noFill/>
          </a:ln>
          <a:effectLst/>
          <a:extLst/>
        </p:spPr>
        <p:txBody>
          <a:bodyPr anchor="b">
            <a:spAutoFit/>
          </a:bodyPr>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Verdana" pitchFamily="34" charset="0"/>
              </a:defRPr>
            </a:lvl2pPr>
            <a:lvl3pPr algn="l" rtl="0" eaLnBrk="0" fontAlgn="base" hangingPunct="0">
              <a:spcBef>
                <a:spcPct val="0"/>
              </a:spcBef>
              <a:spcAft>
                <a:spcPct val="0"/>
              </a:spcAft>
              <a:defRPr sz="4400">
                <a:solidFill>
                  <a:schemeClr val="tx2"/>
                </a:solidFill>
                <a:latin typeface="Verdana" pitchFamily="34" charset="0"/>
              </a:defRPr>
            </a:lvl3pPr>
            <a:lvl4pPr algn="l" rtl="0" eaLnBrk="0" fontAlgn="base" hangingPunct="0">
              <a:spcBef>
                <a:spcPct val="0"/>
              </a:spcBef>
              <a:spcAft>
                <a:spcPct val="0"/>
              </a:spcAft>
              <a:defRPr sz="4400">
                <a:solidFill>
                  <a:schemeClr val="tx2"/>
                </a:solidFill>
                <a:latin typeface="Verdana" pitchFamily="34" charset="0"/>
              </a:defRPr>
            </a:lvl4pPr>
            <a:lvl5pPr algn="l" rtl="0" eaLnBrk="0" fontAlgn="base" hangingPunct="0">
              <a:spcBef>
                <a:spcPct val="0"/>
              </a:spcBef>
              <a:spcAft>
                <a:spcPct val="0"/>
              </a:spcAft>
              <a:defRPr sz="4400">
                <a:solidFill>
                  <a:schemeClr val="tx2"/>
                </a:solidFill>
                <a:latin typeface="Verdana" pitchFamily="34" charset="0"/>
              </a:defRPr>
            </a:lvl5pPr>
            <a:lvl6pPr marL="457200" algn="l" rtl="0" fontAlgn="base">
              <a:spcBef>
                <a:spcPct val="0"/>
              </a:spcBef>
              <a:spcAft>
                <a:spcPct val="0"/>
              </a:spcAft>
              <a:defRPr sz="4400">
                <a:solidFill>
                  <a:schemeClr val="tx2"/>
                </a:solidFill>
                <a:latin typeface="Verdana" pitchFamily="34" charset="0"/>
              </a:defRPr>
            </a:lvl6pPr>
            <a:lvl7pPr marL="914400" algn="l" rtl="0" fontAlgn="base">
              <a:spcBef>
                <a:spcPct val="0"/>
              </a:spcBef>
              <a:spcAft>
                <a:spcPct val="0"/>
              </a:spcAft>
              <a:defRPr sz="4400">
                <a:solidFill>
                  <a:schemeClr val="tx2"/>
                </a:solidFill>
                <a:latin typeface="Verdana" pitchFamily="34" charset="0"/>
              </a:defRPr>
            </a:lvl7pPr>
            <a:lvl8pPr marL="1371600" algn="l" rtl="0" fontAlgn="base">
              <a:spcBef>
                <a:spcPct val="0"/>
              </a:spcBef>
              <a:spcAft>
                <a:spcPct val="0"/>
              </a:spcAft>
              <a:defRPr sz="4400">
                <a:solidFill>
                  <a:schemeClr val="tx2"/>
                </a:solidFill>
                <a:latin typeface="Verdana" pitchFamily="34" charset="0"/>
              </a:defRPr>
            </a:lvl8pPr>
            <a:lvl9pPr marL="1828800" algn="l" rtl="0" fontAlgn="base">
              <a:spcBef>
                <a:spcPct val="0"/>
              </a:spcBef>
              <a:spcAft>
                <a:spcPct val="0"/>
              </a:spcAft>
              <a:defRPr sz="4400">
                <a:solidFill>
                  <a:schemeClr val="tx2"/>
                </a:solidFill>
                <a:latin typeface="Verdana" pitchFamily="34" charset="0"/>
              </a:defRPr>
            </a:lvl9pPr>
          </a:lstStyle>
          <a:p>
            <a:pPr algn="ctr" eaLnBrk="1" hangingPunct="1">
              <a:defRPr/>
            </a:pPr>
            <a:r>
              <a:rPr lang="es-MX" sz="4000" b="1" dirty="0" smtClean="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rPr>
              <a:t>ESTADISTICA NO PARAMETRICA</a:t>
            </a:r>
            <a:endParaRPr lang="es-ES" sz="4000" b="1" dirty="0" smtClean="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6" name="Rectangle 2"/>
          <p:cNvSpPr txBox="1">
            <a:spLocks noChangeArrowheads="1"/>
          </p:cNvSpPr>
          <p:nvPr/>
        </p:nvSpPr>
        <p:spPr bwMode="auto">
          <a:xfrm>
            <a:off x="563563" y="1990725"/>
            <a:ext cx="3467100" cy="646113"/>
          </a:xfrm>
          <a:prstGeom prst="rect">
            <a:avLst/>
          </a:prstGeom>
          <a:noFill/>
          <a:ln>
            <a:noFill/>
          </a:ln>
          <a:effectLst/>
          <a:extLst/>
        </p:spPr>
        <p:txBody>
          <a:bodyPr anchor="b">
            <a:spAutoFit/>
          </a:bodyPr>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Verdana" pitchFamily="34" charset="0"/>
              </a:defRPr>
            </a:lvl2pPr>
            <a:lvl3pPr algn="l" rtl="0" eaLnBrk="0" fontAlgn="base" hangingPunct="0">
              <a:spcBef>
                <a:spcPct val="0"/>
              </a:spcBef>
              <a:spcAft>
                <a:spcPct val="0"/>
              </a:spcAft>
              <a:defRPr sz="4400">
                <a:solidFill>
                  <a:schemeClr val="tx2"/>
                </a:solidFill>
                <a:latin typeface="Verdana" pitchFamily="34" charset="0"/>
              </a:defRPr>
            </a:lvl3pPr>
            <a:lvl4pPr algn="l" rtl="0" eaLnBrk="0" fontAlgn="base" hangingPunct="0">
              <a:spcBef>
                <a:spcPct val="0"/>
              </a:spcBef>
              <a:spcAft>
                <a:spcPct val="0"/>
              </a:spcAft>
              <a:defRPr sz="4400">
                <a:solidFill>
                  <a:schemeClr val="tx2"/>
                </a:solidFill>
                <a:latin typeface="Verdana" pitchFamily="34" charset="0"/>
              </a:defRPr>
            </a:lvl4pPr>
            <a:lvl5pPr algn="l" rtl="0" eaLnBrk="0" fontAlgn="base" hangingPunct="0">
              <a:spcBef>
                <a:spcPct val="0"/>
              </a:spcBef>
              <a:spcAft>
                <a:spcPct val="0"/>
              </a:spcAft>
              <a:defRPr sz="4400">
                <a:solidFill>
                  <a:schemeClr val="tx2"/>
                </a:solidFill>
                <a:latin typeface="Verdana" pitchFamily="34" charset="0"/>
              </a:defRPr>
            </a:lvl5pPr>
            <a:lvl6pPr marL="457200" algn="l" rtl="0" fontAlgn="base">
              <a:spcBef>
                <a:spcPct val="0"/>
              </a:spcBef>
              <a:spcAft>
                <a:spcPct val="0"/>
              </a:spcAft>
              <a:defRPr sz="4400">
                <a:solidFill>
                  <a:schemeClr val="tx2"/>
                </a:solidFill>
                <a:latin typeface="Verdana" pitchFamily="34" charset="0"/>
              </a:defRPr>
            </a:lvl6pPr>
            <a:lvl7pPr marL="914400" algn="l" rtl="0" fontAlgn="base">
              <a:spcBef>
                <a:spcPct val="0"/>
              </a:spcBef>
              <a:spcAft>
                <a:spcPct val="0"/>
              </a:spcAft>
              <a:defRPr sz="4400">
                <a:solidFill>
                  <a:schemeClr val="tx2"/>
                </a:solidFill>
                <a:latin typeface="Verdana" pitchFamily="34" charset="0"/>
              </a:defRPr>
            </a:lvl7pPr>
            <a:lvl8pPr marL="1371600" algn="l" rtl="0" fontAlgn="base">
              <a:spcBef>
                <a:spcPct val="0"/>
              </a:spcBef>
              <a:spcAft>
                <a:spcPct val="0"/>
              </a:spcAft>
              <a:defRPr sz="4400">
                <a:solidFill>
                  <a:schemeClr val="tx2"/>
                </a:solidFill>
                <a:latin typeface="Verdana" pitchFamily="34" charset="0"/>
              </a:defRPr>
            </a:lvl8pPr>
            <a:lvl9pPr marL="1828800" algn="l" rtl="0" fontAlgn="base">
              <a:spcBef>
                <a:spcPct val="0"/>
              </a:spcBef>
              <a:spcAft>
                <a:spcPct val="0"/>
              </a:spcAft>
              <a:defRPr sz="4400">
                <a:solidFill>
                  <a:schemeClr val="tx2"/>
                </a:solidFill>
                <a:latin typeface="Verdana" pitchFamily="34" charset="0"/>
              </a:defRPr>
            </a:lvl9pPr>
          </a:lstStyle>
          <a:p>
            <a:pPr eaLnBrk="1" hangingPunct="1">
              <a:defRPr/>
            </a:pPr>
            <a:r>
              <a:rPr lang="es-ES" sz="3600" b="1" dirty="0" smtClean="0">
                <a:solidFill>
                  <a:srgbClr val="3333FF"/>
                </a:solidFill>
                <a:effectLst>
                  <a:outerShdw blurRad="38100" dist="38100" dir="2700000" algn="tl">
                    <a:srgbClr val="000000">
                      <a:alpha val="43137"/>
                    </a:srgbClr>
                  </a:outerShdw>
                </a:effectLst>
                <a:latin typeface="Microsoft Sans Serif" pitchFamily="34" charset="0"/>
                <a:cs typeface="Microsoft Sans Serif" pitchFamily="34" charset="0"/>
              </a:rPr>
              <a:t>Introducción</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1027"/>
          <p:cNvSpPr>
            <a:spLocks noGrp="1" noChangeArrowheads="1"/>
          </p:cNvSpPr>
          <p:nvPr>
            <p:ph idx="1"/>
          </p:nvPr>
        </p:nvSpPr>
        <p:spPr>
          <a:xfrm>
            <a:off x="515938" y="2130425"/>
            <a:ext cx="8110537" cy="4191000"/>
          </a:xfrm>
        </p:spPr>
        <p:txBody>
          <a:bodyPr rtlCol="0">
            <a:normAutofit/>
          </a:bodyPr>
          <a:lstStyle/>
          <a:p>
            <a:pPr marL="0" indent="0" algn="just" eaLnBrk="1" fontAlgn="auto" hangingPunct="1">
              <a:spcAft>
                <a:spcPts val="0"/>
              </a:spcAft>
              <a:buFont typeface="Wingdings" panose="05000000000000000000" pitchFamily="2" charset="2"/>
              <a:buNone/>
              <a:defRPr/>
            </a:pPr>
            <a:r>
              <a:rPr lang="es-MX" b="1" spc="100" dirty="0" smtClean="0">
                <a:solidFill>
                  <a:schemeClr val="tx2">
                    <a:lumMod val="75000"/>
                  </a:schemeClr>
                </a:solidFill>
                <a:latin typeface="Microsoft Sans Serif" pitchFamily="34" charset="0"/>
                <a:cs typeface="Microsoft Sans Serif" pitchFamily="34" charset="0"/>
              </a:rPr>
              <a:t>Los </a:t>
            </a:r>
            <a:r>
              <a:rPr lang="es-MX" b="1"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Métodos Estadísticos Paramétricos</a:t>
            </a:r>
          </a:p>
          <a:p>
            <a:pPr marL="514350" indent="-514350" algn="just" eaLnBrk="1" fontAlgn="auto" hangingPunct="1">
              <a:spcAft>
                <a:spcPts val="0"/>
              </a:spcAft>
              <a:buClr>
                <a:schemeClr val="tx2">
                  <a:lumMod val="75000"/>
                </a:schemeClr>
              </a:buClr>
              <a:buFont typeface="+mj-lt"/>
              <a:buAutoNum type="arabicPeriod"/>
              <a:defRPr/>
            </a:pPr>
            <a:r>
              <a:rPr lang="es-MX" b="1" spc="100" dirty="0" smtClean="0">
                <a:solidFill>
                  <a:schemeClr val="tx2">
                    <a:lumMod val="75000"/>
                  </a:schemeClr>
                </a:solidFill>
                <a:latin typeface="Microsoft Sans Serif" pitchFamily="34" charset="0"/>
                <a:cs typeface="Microsoft Sans Serif" pitchFamily="34" charset="0"/>
              </a:rPr>
              <a:t>Necesitan la especificación de una </a:t>
            </a:r>
            <a:r>
              <a:rPr lang="es-MX" b="1"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distribución</a:t>
            </a:r>
          </a:p>
          <a:p>
            <a:pPr marL="514350" indent="-514350" algn="just" eaLnBrk="1" fontAlgn="auto" hangingPunct="1">
              <a:spcAft>
                <a:spcPts val="0"/>
              </a:spcAft>
              <a:buClr>
                <a:schemeClr val="tx2">
                  <a:lumMod val="75000"/>
                </a:schemeClr>
              </a:buClr>
              <a:buFont typeface="+mj-lt"/>
              <a:buAutoNum type="arabicPeriod"/>
              <a:defRPr/>
            </a:pPr>
            <a:r>
              <a:rPr lang="es-MX" b="1" spc="100" dirty="0" smtClean="0">
                <a:solidFill>
                  <a:schemeClr val="tx2">
                    <a:lumMod val="75000"/>
                  </a:schemeClr>
                </a:solidFill>
                <a:latin typeface="Microsoft Sans Serif" pitchFamily="34" charset="0"/>
                <a:cs typeface="Microsoft Sans Serif" pitchFamily="34" charset="0"/>
              </a:rPr>
              <a:t>Son </a:t>
            </a:r>
            <a:r>
              <a:rPr lang="es-MX" b="1"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métodos robustos</a:t>
            </a:r>
            <a:r>
              <a:rPr lang="es-MX" b="1" spc="100" dirty="0" smtClean="0">
                <a:solidFill>
                  <a:srgbClr val="FF0066"/>
                </a:solidFill>
                <a:effectLst>
                  <a:outerShdw blurRad="38100" dist="38100" dir="2700000" algn="tl">
                    <a:srgbClr val="000000">
                      <a:alpha val="43137"/>
                    </a:srgbClr>
                  </a:outerShdw>
                </a:effectLst>
                <a:latin typeface="Microsoft Sans Serif" pitchFamily="34" charset="0"/>
                <a:cs typeface="Microsoft Sans Serif" pitchFamily="34" charset="0"/>
              </a:rPr>
              <a:t> </a:t>
            </a:r>
            <a:r>
              <a:rPr lang="es-MX" b="1" spc="100" dirty="0" smtClean="0">
                <a:solidFill>
                  <a:schemeClr val="tx2">
                    <a:lumMod val="75000"/>
                  </a:schemeClr>
                </a:solidFill>
                <a:latin typeface="Microsoft Sans Serif" pitchFamily="34" charset="0"/>
                <a:cs typeface="Microsoft Sans Serif" pitchFamily="34" charset="0"/>
              </a:rPr>
              <a:t>para las distribuciones supuestas</a:t>
            </a:r>
          </a:p>
          <a:p>
            <a:pPr marL="514350" indent="-514350" algn="just" eaLnBrk="1" fontAlgn="auto" hangingPunct="1">
              <a:spcAft>
                <a:spcPts val="0"/>
              </a:spcAft>
              <a:buClr>
                <a:schemeClr val="tx2">
                  <a:lumMod val="75000"/>
                </a:schemeClr>
              </a:buClr>
              <a:buFont typeface="+mj-lt"/>
              <a:buAutoNum type="arabicPeriod"/>
              <a:defRPr/>
            </a:pPr>
            <a:r>
              <a:rPr lang="es-MX" b="1" spc="100" dirty="0" smtClean="0">
                <a:solidFill>
                  <a:schemeClr val="tx2">
                    <a:lumMod val="75000"/>
                  </a:schemeClr>
                </a:solidFill>
                <a:latin typeface="Microsoft Sans Serif" pitchFamily="34" charset="0"/>
                <a:cs typeface="Microsoft Sans Serif" pitchFamily="34" charset="0"/>
              </a:rPr>
              <a:t>Tienen problemas con </a:t>
            </a:r>
            <a:r>
              <a:rPr lang="es-MX" b="1"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muestras de pequeño tamaño</a:t>
            </a:r>
            <a:endParaRPr lang="es-MX" b="1" spc="100" dirty="0" smtClean="0">
              <a:solidFill>
                <a:srgbClr val="FF0066"/>
              </a:solidFill>
              <a:effectLst>
                <a:outerShdw blurRad="38100" dist="38100" dir="2700000" algn="tl">
                  <a:srgbClr val="000000">
                    <a:alpha val="43137"/>
                  </a:srgbClr>
                </a:outerShdw>
              </a:effectLst>
              <a:latin typeface="Microsoft Sans Serif" pitchFamily="34" charset="0"/>
              <a:cs typeface="Microsoft Sans Serif" pitchFamily="34" charset="0"/>
            </a:endParaRPr>
          </a:p>
          <a:p>
            <a:pPr marL="514350" indent="-514350" algn="just" eaLnBrk="1" fontAlgn="auto" hangingPunct="1">
              <a:spcAft>
                <a:spcPts val="0"/>
              </a:spcAft>
              <a:buClr>
                <a:schemeClr val="tx2">
                  <a:lumMod val="75000"/>
                </a:schemeClr>
              </a:buClr>
              <a:buFont typeface="+mj-lt"/>
              <a:buAutoNum type="arabicPeriod"/>
              <a:defRPr/>
            </a:pPr>
            <a:r>
              <a:rPr lang="es-MX" b="1"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Aplicación limitada </a:t>
            </a:r>
            <a:r>
              <a:rPr lang="es-MX" b="1" spc="100" dirty="0" smtClean="0">
                <a:solidFill>
                  <a:schemeClr val="tx2">
                    <a:lumMod val="75000"/>
                  </a:schemeClr>
                </a:solidFill>
                <a:latin typeface="Microsoft Sans Serif" pitchFamily="34" charset="0"/>
                <a:cs typeface="Microsoft Sans Serif" pitchFamily="34" charset="0"/>
              </a:rPr>
              <a:t>a variables cuantitativas.</a:t>
            </a:r>
            <a:endParaRPr lang="es-ES" b="1" spc="100" dirty="0" smtClean="0">
              <a:solidFill>
                <a:schemeClr val="tx2">
                  <a:lumMod val="75000"/>
                </a:schemeClr>
              </a:solidFill>
              <a:latin typeface="Microsoft Sans Serif" pitchFamily="34" charset="0"/>
              <a:cs typeface="Microsoft Sans Serif" pitchFamily="34" charset="0"/>
            </a:endParaRPr>
          </a:p>
        </p:txBody>
      </p:sp>
      <p:sp>
        <p:nvSpPr>
          <p:cNvPr id="2" name="Marcador de número de diapositiva 1"/>
          <p:cNvSpPr>
            <a:spLocks noGrp="1"/>
          </p:cNvSpPr>
          <p:nvPr>
            <p:ph type="sldNum" sz="quarter" idx="12"/>
          </p:nvPr>
        </p:nvSpPr>
        <p:spPr/>
        <p:txBody>
          <a:bodyPr/>
          <a:lstStyle/>
          <a:p>
            <a:pPr>
              <a:defRPr/>
            </a:pPr>
            <a:fld id="{BC037A8D-0FC8-4287-947C-EEC6AD91C55C}" type="slidenum">
              <a:rPr lang="es-ES" altLang="es-MX"/>
              <a:pPr>
                <a:defRPr/>
              </a:pPr>
              <a:t>21</a:t>
            </a:fld>
            <a:endParaRPr lang="es-ES" altLang="es-MX"/>
          </a:p>
        </p:txBody>
      </p:sp>
      <p:sp>
        <p:nvSpPr>
          <p:cNvPr id="6" name="Rectangle 2"/>
          <p:cNvSpPr txBox="1">
            <a:spLocks noChangeArrowheads="1"/>
          </p:cNvSpPr>
          <p:nvPr/>
        </p:nvSpPr>
        <p:spPr bwMode="auto">
          <a:xfrm>
            <a:off x="387350" y="260350"/>
            <a:ext cx="8353425" cy="708025"/>
          </a:xfrm>
          <a:prstGeom prst="rect">
            <a:avLst/>
          </a:prstGeom>
          <a:noFill/>
          <a:ln>
            <a:noFill/>
          </a:ln>
          <a:effectLst/>
          <a:extLst/>
        </p:spPr>
        <p:txBody>
          <a:bodyPr anchor="b">
            <a:spAutoFit/>
          </a:bodyPr>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Verdana" pitchFamily="34" charset="0"/>
              </a:defRPr>
            </a:lvl2pPr>
            <a:lvl3pPr algn="l" rtl="0" eaLnBrk="0" fontAlgn="base" hangingPunct="0">
              <a:spcBef>
                <a:spcPct val="0"/>
              </a:spcBef>
              <a:spcAft>
                <a:spcPct val="0"/>
              </a:spcAft>
              <a:defRPr sz="4400">
                <a:solidFill>
                  <a:schemeClr val="tx2"/>
                </a:solidFill>
                <a:latin typeface="Verdana" pitchFamily="34" charset="0"/>
              </a:defRPr>
            </a:lvl3pPr>
            <a:lvl4pPr algn="l" rtl="0" eaLnBrk="0" fontAlgn="base" hangingPunct="0">
              <a:spcBef>
                <a:spcPct val="0"/>
              </a:spcBef>
              <a:spcAft>
                <a:spcPct val="0"/>
              </a:spcAft>
              <a:defRPr sz="4400">
                <a:solidFill>
                  <a:schemeClr val="tx2"/>
                </a:solidFill>
                <a:latin typeface="Verdana" pitchFamily="34" charset="0"/>
              </a:defRPr>
            </a:lvl4pPr>
            <a:lvl5pPr algn="l" rtl="0" eaLnBrk="0" fontAlgn="base" hangingPunct="0">
              <a:spcBef>
                <a:spcPct val="0"/>
              </a:spcBef>
              <a:spcAft>
                <a:spcPct val="0"/>
              </a:spcAft>
              <a:defRPr sz="4400">
                <a:solidFill>
                  <a:schemeClr val="tx2"/>
                </a:solidFill>
                <a:latin typeface="Verdana" pitchFamily="34" charset="0"/>
              </a:defRPr>
            </a:lvl5pPr>
            <a:lvl6pPr marL="457200" algn="l" rtl="0" fontAlgn="base">
              <a:spcBef>
                <a:spcPct val="0"/>
              </a:spcBef>
              <a:spcAft>
                <a:spcPct val="0"/>
              </a:spcAft>
              <a:defRPr sz="4400">
                <a:solidFill>
                  <a:schemeClr val="tx2"/>
                </a:solidFill>
                <a:latin typeface="Verdana" pitchFamily="34" charset="0"/>
              </a:defRPr>
            </a:lvl6pPr>
            <a:lvl7pPr marL="914400" algn="l" rtl="0" fontAlgn="base">
              <a:spcBef>
                <a:spcPct val="0"/>
              </a:spcBef>
              <a:spcAft>
                <a:spcPct val="0"/>
              </a:spcAft>
              <a:defRPr sz="4400">
                <a:solidFill>
                  <a:schemeClr val="tx2"/>
                </a:solidFill>
                <a:latin typeface="Verdana" pitchFamily="34" charset="0"/>
              </a:defRPr>
            </a:lvl7pPr>
            <a:lvl8pPr marL="1371600" algn="l" rtl="0" fontAlgn="base">
              <a:spcBef>
                <a:spcPct val="0"/>
              </a:spcBef>
              <a:spcAft>
                <a:spcPct val="0"/>
              </a:spcAft>
              <a:defRPr sz="4400">
                <a:solidFill>
                  <a:schemeClr val="tx2"/>
                </a:solidFill>
                <a:latin typeface="Verdana" pitchFamily="34" charset="0"/>
              </a:defRPr>
            </a:lvl8pPr>
            <a:lvl9pPr marL="1828800" algn="l" rtl="0" fontAlgn="base">
              <a:spcBef>
                <a:spcPct val="0"/>
              </a:spcBef>
              <a:spcAft>
                <a:spcPct val="0"/>
              </a:spcAft>
              <a:defRPr sz="4400">
                <a:solidFill>
                  <a:schemeClr val="tx2"/>
                </a:solidFill>
                <a:latin typeface="Verdana" pitchFamily="34" charset="0"/>
              </a:defRPr>
            </a:lvl9pPr>
          </a:lstStyle>
          <a:p>
            <a:pPr algn="ctr" eaLnBrk="1" hangingPunct="1">
              <a:defRPr/>
            </a:pPr>
            <a:r>
              <a:rPr lang="es-MX" sz="4000" b="1" dirty="0" smtClean="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rPr>
              <a:t>ESTADISTICA NO PARAMETRICA</a:t>
            </a:r>
            <a:endParaRPr lang="es-ES" sz="4000" b="1" dirty="0" smtClean="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7" name="Rectangle 2"/>
          <p:cNvSpPr txBox="1">
            <a:spLocks noChangeArrowheads="1"/>
          </p:cNvSpPr>
          <p:nvPr/>
        </p:nvSpPr>
        <p:spPr bwMode="auto">
          <a:xfrm>
            <a:off x="509588" y="1404938"/>
            <a:ext cx="3467100" cy="646112"/>
          </a:xfrm>
          <a:prstGeom prst="rect">
            <a:avLst/>
          </a:prstGeom>
          <a:noFill/>
          <a:ln>
            <a:noFill/>
          </a:ln>
          <a:effectLst/>
          <a:extLst/>
        </p:spPr>
        <p:txBody>
          <a:bodyPr anchor="b">
            <a:spAutoFit/>
          </a:bodyPr>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Verdana" pitchFamily="34" charset="0"/>
              </a:defRPr>
            </a:lvl2pPr>
            <a:lvl3pPr algn="l" rtl="0" eaLnBrk="0" fontAlgn="base" hangingPunct="0">
              <a:spcBef>
                <a:spcPct val="0"/>
              </a:spcBef>
              <a:spcAft>
                <a:spcPct val="0"/>
              </a:spcAft>
              <a:defRPr sz="4400">
                <a:solidFill>
                  <a:schemeClr val="tx2"/>
                </a:solidFill>
                <a:latin typeface="Verdana" pitchFamily="34" charset="0"/>
              </a:defRPr>
            </a:lvl3pPr>
            <a:lvl4pPr algn="l" rtl="0" eaLnBrk="0" fontAlgn="base" hangingPunct="0">
              <a:spcBef>
                <a:spcPct val="0"/>
              </a:spcBef>
              <a:spcAft>
                <a:spcPct val="0"/>
              </a:spcAft>
              <a:defRPr sz="4400">
                <a:solidFill>
                  <a:schemeClr val="tx2"/>
                </a:solidFill>
                <a:latin typeface="Verdana" pitchFamily="34" charset="0"/>
              </a:defRPr>
            </a:lvl4pPr>
            <a:lvl5pPr algn="l" rtl="0" eaLnBrk="0" fontAlgn="base" hangingPunct="0">
              <a:spcBef>
                <a:spcPct val="0"/>
              </a:spcBef>
              <a:spcAft>
                <a:spcPct val="0"/>
              </a:spcAft>
              <a:defRPr sz="4400">
                <a:solidFill>
                  <a:schemeClr val="tx2"/>
                </a:solidFill>
                <a:latin typeface="Verdana" pitchFamily="34" charset="0"/>
              </a:defRPr>
            </a:lvl5pPr>
            <a:lvl6pPr marL="457200" algn="l" rtl="0" fontAlgn="base">
              <a:spcBef>
                <a:spcPct val="0"/>
              </a:spcBef>
              <a:spcAft>
                <a:spcPct val="0"/>
              </a:spcAft>
              <a:defRPr sz="4400">
                <a:solidFill>
                  <a:schemeClr val="tx2"/>
                </a:solidFill>
                <a:latin typeface="Verdana" pitchFamily="34" charset="0"/>
              </a:defRPr>
            </a:lvl6pPr>
            <a:lvl7pPr marL="914400" algn="l" rtl="0" fontAlgn="base">
              <a:spcBef>
                <a:spcPct val="0"/>
              </a:spcBef>
              <a:spcAft>
                <a:spcPct val="0"/>
              </a:spcAft>
              <a:defRPr sz="4400">
                <a:solidFill>
                  <a:schemeClr val="tx2"/>
                </a:solidFill>
                <a:latin typeface="Verdana" pitchFamily="34" charset="0"/>
              </a:defRPr>
            </a:lvl7pPr>
            <a:lvl8pPr marL="1371600" algn="l" rtl="0" fontAlgn="base">
              <a:spcBef>
                <a:spcPct val="0"/>
              </a:spcBef>
              <a:spcAft>
                <a:spcPct val="0"/>
              </a:spcAft>
              <a:defRPr sz="4400">
                <a:solidFill>
                  <a:schemeClr val="tx2"/>
                </a:solidFill>
                <a:latin typeface="Verdana" pitchFamily="34" charset="0"/>
              </a:defRPr>
            </a:lvl8pPr>
            <a:lvl9pPr marL="1828800" algn="l" rtl="0" fontAlgn="base">
              <a:spcBef>
                <a:spcPct val="0"/>
              </a:spcBef>
              <a:spcAft>
                <a:spcPct val="0"/>
              </a:spcAft>
              <a:defRPr sz="4400">
                <a:solidFill>
                  <a:schemeClr val="tx2"/>
                </a:solidFill>
                <a:latin typeface="Verdana" pitchFamily="34" charset="0"/>
              </a:defRPr>
            </a:lvl9pPr>
          </a:lstStyle>
          <a:p>
            <a:pPr eaLnBrk="1" hangingPunct="1">
              <a:defRPr/>
            </a:pPr>
            <a:r>
              <a:rPr lang="es-ES" sz="3600" b="1" dirty="0" smtClean="0">
                <a:solidFill>
                  <a:srgbClr val="3333FF"/>
                </a:solidFill>
                <a:effectLst>
                  <a:outerShdw blurRad="38100" dist="38100" dir="2700000" algn="tl">
                    <a:srgbClr val="000000">
                      <a:alpha val="43137"/>
                    </a:srgbClr>
                  </a:outerShdw>
                </a:effectLst>
                <a:latin typeface="Microsoft Sans Serif" pitchFamily="34" charset="0"/>
                <a:cs typeface="Microsoft Sans Serif" pitchFamily="34" charset="0"/>
              </a:rPr>
              <a:t>Introducción</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1027"/>
          <p:cNvSpPr>
            <a:spLocks noGrp="1" noChangeArrowheads="1"/>
          </p:cNvSpPr>
          <p:nvPr>
            <p:ph idx="1"/>
          </p:nvPr>
        </p:nvSpPr>
        <p:spPr>
          <a:xfrm>
            <a:off x="515938" y="2046288"/>
            <a:ext cx="8110537" cy="4310062"/>
          </a:xfrm>
        </p:spPr>
        <p:txBody>
          <a:bodyPr rtlCol="0">
            <a:normAutofit fontScale="92500"/>
          </a:bodyPr>
          <a:lstStyle/>
          <a:p>
            <a:pPr marL="0" indent="0" algn="just" eaLnBrk="1" fontAlgn="auto" hangingPunct="1">
              <a:lnSpc>
                <a:spcPct val="110000"/>
              </a:lnSpc>
              <a:spcBef>
                <a:spcPts val="0"/>
              </a:spcBef>
              <a:spcAft>
                <a:spcPts val="0"/>
              </a:spcAft>
              <a:buClr>
                <a:schemeClr val="tx2">
                  <a:lumMod val="75000"/>
                </a:schemeClr>
              </a:buClr>
              <a:buFont typeface="Wingdings" panose="05000000000000000000" pitchFamily="2" charset="2"/>
              <a:buNone/>
              <a:defRPr/>
            </a:pPr>
            <a:r>
              <a:rPr lang="es-MX" b="1" spc="100" dirty="0">
                <a:solidFill>
                  <a:schemeClr val="tx2">
                    <a:lumMod val="75000"/>
                  </a:schemeClr>
                </a:solidFill>
                <a:latin typeface="Microsoft Sans Serif" pitchFamily="34" charset="0"/>
              </a:rPr>
              <a:t>Los</a:t>
            </a:r>
            <a:r>
              <a:rPr lang="es-MX" b="1" spc="150" dirty="0" smtClean="0">
                <a:solidFill>
                  <a:schemeClr val="tx2">
                    <a:lumMod val="75000"/>
                  </a:schemeClr>
                </a:solidFill>
                <a:latin typeface="Microsoft Sans Serif" pitchFamily="34" charset="0"/>
                <a:cs typeface="Microsoft Sans Serif" pitchFamily="34" charset="0"/>
              </a:rPr>
              <a:t> </a:t>
            </a:r>
            <a:r>
              <a:rPr lang="es-MX" b="1" spc="150" dirty="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M</a:t>
            </a:r>
            <a:r>
              <a:rPr lang="es-MX" b="1" spc="15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étodos Estadísticos Paramétricos  </a:t>
            </a:r>
            <a:r>
              <a:rPr lang="es-MX" b="1" spc="100" dirty="0">
                <a:solidFill>
                  <a:schemeClr val="tx2">
                    <a:lumMod val="75000"/>
                  </a:schemeClr>
                </a:solidFill>
                <a:latin typeface="Microsoft Sans Serif" pitchFamily="34" charset="0"/>
              </a:rPr>
              <a:t>son, en general, </a:t>
            </a:r>
            <a:r>
              <a:rPr lang="es-MX" b="1" spc="15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robustos</a:t>
            </a:r>
            <a:r>
              <a:rPr lang="es-MX" b="1" spc="150" dirty="0" smtClean="0">
                <a:solidFill>
                  <a:srgbClr val="FF0066"/>
                </a:solidFill>
                <a:effectLst>
                  <a:outerShdw blurRad="38100" dist="38100" dir="2700000" algn="tl">
                    <a:srgbClr val="000000">
                      <a:alpha val="43137"/>
                    </a:srgbClr>
                  </a:outerShdw>
                </a:effectLst>
                <a:latin typeface="Microsoft Sans Serif" pitchFamily="34" charset="0"/>
                <a:cs typeface="Microsoft Sans Serif" pitchFamily="34" charset="0"/>
              </a:rPr>
              <a:t> </a:t>
            </a:r>
            <a:r>
              <a:rPr lang="es-MX" b="1" spc="100" dirty="0">
                <a:solidFill>
                  <a:schemeClr val="tx2">
                    <a:lumMod val="75000"/>
                  </a:schemeClr>
                </a:solidFill>
                <a:latin typeface="Microsoft Sans Serif" pitchFamily="34" charset="0"/>
              </a:rPr>
              <a:t>porque no son afectados por variaciones pequeñas respecto a las hipótesis de los modelos. Es decir, que no son modificados indebidamente por valores atípicos u otras pequeñas discrepancias respecto de las </a:t>
            </a:r>
            <a:r>
              <a:rPr lang="es-MX" b="1" spc="100" dirty="0" smtClean="0">
                <a:solidFill>
                  <a:schemeClr val="tx2">
                    <a:lumMod val="75000"/>
                  </a:schemeClr>
                </a:solidFill>
                <a:latin typeface="Microsoft Sans Serif" pitchFamily="34" charset="0"/>
              </a:rPr>
              <a:t>características del </a:t>
            </a:r>
            <a:r>
              <a:rPr lang="es-MX" b="1" spc="100" dirty="0">
                <a:solidFill>
                  <a:schemeClr val="tx2">
                    <a:lumMod val="75000"/>
                  </a:schemeClr>
                </a:solidFill>
                <a:latin typeface="Microsoft Sans Serif" pitchFamily="34" charset="0"/>
              </a:rPr>
              <a:t>modelo. Ejemplos de estadísticos robustos son la </a:t>
            </a:r>
            <a:r>
              <a:rPr lang="es-MX" b="1" spc="100" dirty="0">
                <a:solidFill>
                  <a:srgbClr val="FF0000"/>
                </a:solidFill>
                <a:effectLst>
                  <a:outerShdw blurRad="38100" dist="38100" dir="2700000" algn="tl">
                    <a:srgbClr val="000000">
                      <a:alpha val="43137"/>
                    </a:srgbClr>
                  </a:outerShdw>
                </a:effectLst>
                <a:latin typeface="Microsoft Sans Serif" pitchFamily="34" charset="0"/>
              </a:rPr>
              <a:t>mediana</a:t>
            </a:r>
            <a:r>
              <a:rPr lang="es-MX" b="1" spc="100" dirty="0">
                <a:solidFill>
                  <a:schemeClr val="tx2">
                    <a:lumMod val="75000"/>
                  </a:schemeClr>
                </a:solidFill>
                <a:latin typeface="Microsoft Sans Serif" pitchFamily="34" charset="0"/>
              </a:rPr>
              <a:t>, la </a:t>
            </a:r>
            <a:r>
              <a:rPr lang="es-MX" b="1" spc="100" dirty="0">
                <a:solidFill>
                  <a:srgbClr val="FF0000"/>
                </a:solidFill>
                <a:effectLst>
                  <a:outerShdw blurRad="38100" dist="38100" dir="2700000" algn="tl">
                    <a:srgbClr val="000000">
                      <a:alpha val="43137"/>
                    </a:srgbClr>
                  </a:outerShdw>
                </a:effectLst>
                <a:latin typeface="Microsoft Sans Serif" pitchFamily="34" charset="0"/>
              </a:rPr>
              <a:t>desviación estándar</a:t>
            </a:r>
            <a:r>
              <a:rPr lang="es-MX" b="1" spc="100" dirty="0">
                <a:solidFill>
                  <a:schemeClr val="tx2">
                    <a:lumMod val="75000"/>
                  </a:schemeClr>
                </a:solidFill>
                <a:latin typeface="Microsoft Sans Serif" pitchFamily="34" charset="0"/>
              </a:rPr>
              <a:t>, el </a:t>
            </a:r>
            <a:r>
              <a:rPr lang="es-MX" b="1" spc="100" dirty="0">
                <a:solidFill>
                  <a:srgbClr val="FF0000"/>
                </a:solidFill>
                <a:effectLst>
                  <a:outerShdw blurRad="38100" dist="38100" dir="2700000" algn="tl">
                    <a:srgbClr val="000000">
                      <a:alpha val="43137"/>
                    </a:srgbClr>
                  </a:outerShdw>
                </a:effectLst>
                <a:latin typeface="Microsoft Sans Serif" pitchFamily="34" charset="0"/>
              </a:rPr>
              <a:t>rango </a:t>
            </a:r>
            <a:r>
              <a:rPr lang="es-MX" b="1" spc="100" dirty="0" err="1">
                <a:solidFill>
                  <a:srgbClr val="FF0000"/>
                </a:solidFill>
                <a:effectLst>
                  <a:outerShdw blurRad="38100" dist="38100" dir="2700000" algn="tl">
                    <a:srgbClr val="000000">
                      <a:alpha val="43137"/>
                    </a:srgbClr>
                  </a:outerShdw>
                </a:effectLst>
                <a:latin typeface="Microsoft Sans Serif" pitchFamily="34" charset="0"/>
              </a:rPr>
              <a:t>intercuartílico</a:t>
            </a:r>
            <a:r>
              <a:rPr lang="es-MX" b="1" spc="100" dirty="0">
                <a:solidFill>
                  <a:schemeClr val="tx2">
                    <a:lumMod val="75000"/>
                  </a:schemeClr>
                </a:solidFill>
                <a:latin typeface="Microsoft Sans Serif" pitchFamily="34" charset="0"/>
              </a:rPr>
              <a:t>. </a:t>
            </a:r>
            <a:endParaRPr lang="es-ES" b="1" spc="100" dirty="0">
              <a:solidFill>
                <a:schemeClr val="tx2">
                  <a:lumMod val="75000"/>
                </a:schemeClr>
              </a:solidFill>
              <a:latin typeface="Microsoft Sans Serif" pitchFamily="34" charset="0"/>
            </a:endParaRPr>
          </a:p>
        </p:txBody>
      </p:sp>
      <p:sp>
        <p:nvSpPr>
          <p:cNvPr id="2" name="Marcador de número de diapositiva 1"/>
          <p:cNvSpPr>
            <a:spLocks noGrp="1"/>
          </p:cNvSpPr>
          <p:nvPr>
            <p:ph type="sldNum" sz="quarter" idx="12"/>
          </p:nvPr>
        </p:nvSpPr>
        <p:spPr/>
        <p:txBody>
          <a:bodyPr/>
          <a:lstStyle/>
          <a:p>
            <a:pPr>
              <a:defRPr/>
            </a:pPr>
            <a:fld id="{C0555444-C841-4F66-A094-8B51B8A8AC1D}" type="slidenum">
              <a:rPr lang="es-ES" altLang="es-MX"/>
              <a:pPr>
                <a:defRPr/>
              </a:pPr>
              <a:t>22</a:t>
            </a:fld>
            <a:endParaRPr lang="es-ES" altLang="es-MX"/>
          </a:p>
        </p:txBody>
      </p:sp>
      <p:sp>
        <p:nvSpPr>
          <p:cNvPr id="6" name="Rectangle 2"/>
          <p:cNvSpPr txBox="1">
            <a:spLocks noChangeArrowheads="1"/>
          </p:cNvSpPr>
          <p:nvPr/>
        </p:nvSpPr>
        <p:spPr bwMode="auto">
          <a:xfrm>
            <a:off x="387350" y="260350"/>
            <a:ext cx="8353425" cy="708025"/>
          </a:xfrm>
          <a:prstGeom prst="rect">
            <a:avLst/>
          </a:prstGeom>
          <a:noFill/>
          <a:ln>
            <a:noFill/>
          </a:ln>
          <a:effectLst/>
          <a:extLst/>
        </p:spPr>
        <p:txBody>
          <a:bodyPr anchor="b">
            <a:spAutoFit/>
          </a:bodyPr>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Verdana" pitchFamily="34" charset="0"/>
              </a:defRPr>
            </a:lvl2pPr>
            <a:lvl3pPr algn="l" rtl="0" eaLnBrk="0" fontAlgn="base" hangingPunct="0">
              <a:spcBef>
                <a:spcPct val="0"/>
              </a:spcBef>
              <a:spcAft>
                <a:spcPct val="0"/>
              </a:spcAft>
              <a:defRPr sz="4400">
                <a:solidFill>
                  <a:schemeClr val="tx2"/>
                </a:solidFill>
                <a:latin typeface="Verdana" pitchFamily="34" charset="0"/>
              </a:defRPr>
            </a:lvl3pPr>
            <a:lvl4pPr algn="l" rtl="0" eaLnBrk="0" fontAlgn="base" hangingPunct="0">
              <a:spcBef>
                <a:spcPct val="0"/>
              </a:spcBef>
              <a:spcAft>
                <a:spcPct val="0"/>
              </a:spcAft>
              <a:defRPr sz="4400">
                <a:solidFill>
                  <a:schemeClr val="tx2"/>
                </a:solidFill>
                <a:latin typeface="Verdana" pitchFamily="34" charset="0"/>
              </a:defRPr>
            </a:lvl4pPr>
            <a:lvl5pPr algn="l" rtl="0" eaLnBrk="0" fontAlgn="base" hangingPunct="0">
              <a:spcBef>
                <a:spcPct val="0"/>
              </a:spcBef>
              <a:spcAft>
                <a:spcPct val="0"/>
              </a:spcAft>
              <a:defRPr sz="4400">
                <a:solidFill>
                  <a:schemeClr val="tx2"/>
                </a:solidFill>
                <a:latin typeface="Verdana" pitchFamily="34" charset="0"/>
              </a:defRPr>
            </a:lvl5pPr>
            <a:lvl6pPr marL="457200" algn="l" rtl="0" fontAlgn="base">
              <a:spcBef>
                <a:spcPct val="0"/>
              </a:spcBef>
              <a:spcAft>
                <a:spcPct val="0"/>
              </a:spcAft>
              <a:defRPr sz="4400">
                <a:solidFill>
                  <a:schemeClr val="tx2"/>
                </a:solidFill>
                <a:latin typeface="Verdana" pitchFamily="34" charset="0"/>
              </a:defRPr>
            </a:lvl6pPr>
            <a:lvl7pPr marL="914400" algn="l" rtl="0" fontAlgn="base">
              <a:spcBef>
                <a:spcPct val="0"/>
              </a:spcBef>
              <a:spcAft>
                <a:spcPct val="0"/>
              </a:spcAft>
              <a:defRPr sz="4400">
                <a:solidFill>
                  <a:schemeClr val="tx2"/>
                </a:solidFill>
                <a:latin typeface="Verdana" pitchFamily="34" charset="0"/>
              </a:defRPr>
            </a:lvl7pPr>
            <a:lvl8pPr marL="1371600" algn="l" rtl="0" fontAlgn="base">
              <a:spcBef>
                <a:spcPct val="0"/>
              </a:spcBef>
              <a:spcAft>
                <a:spcPct val="0"/>
              </a:spcAft>
              <a:defRPr sz="4400">
                <a:solidFill>
                  <a:schemeClr val="tx2"/>
                </a:solidFill>
                <a:latin typeface="Verdana" pitchFamily="34" charset="0"/>
              </a:defRPr>
            </a:lvl8pPr>
            <a:lvl9pPr marL="1828800" algn="l" rtl="0" fontAlgn="base">
              <a:spcBef>
                <a:spcPct val="0"/>
              </a:spcBef>
              <a:spcAft>
                <a:spcPct val="0"/>
              </a:spcAft>
              <a:defRPr sz="4400">
                <a:solidFill>
                  <a:schemeClr val="tx2"/>
                </a:solidFill>
                <a:latin typeface="Verdana" pitchFamily="34" charset="0"/>
              </a:defRPr>
            </a:lvl9pPr>
          </a:lstStyle>
          <a:p>
            <a:pPr algn="ctr" eaLnBrk="1" hangingPunct="1">
              <a:defRPr/>
            </a:pPr>
            <a:r>
              <a:rPr lang="es-MX" sz="4000" b="1" dirty="0" smtClean="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rPr>
              <a:t>ESTADISTICA NO PARAMETRICA</a:t>
            </a:r>
            <a:endParaRPr lang="es-ES" sz="4000" b="1" dirty="0" smtClean="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7" name="Rectangle 2"/>
          <p:cNvSpPr txBox="1">
            <a:spLocks noChangeArrowheads="1"/>
          </p:cNvSpPr>
          <p:nvPr/>
        </p:nvSpPr>
        <p:spPr bwMode="auto">
          <a:xfrm>
            <a:off x="509588" y="1460500"/>
            <a:ext cx="3467100" cy="646113"/>
          </a:xfrm>
          <a:prstGeom prst="rect">
            <a:avLst/>
          </a:prstGeom>
          <a:noFill/>
          <a:ln>
            <a:noFill/>
          </a:ln>
          <a:effectLst/>
          <a:extLst/>
        </p:spPr>
        <p:txBody>
          <a:bodyPr anchor="b">
            <a:spAutoFit/>
          </a:bodyPr>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Verdana" pitchFamily="34" charset="0"/>
              </a:defRPr>
            </a:lvl2pPr>
            <a:lvl3pPr algn="l" rtl="0" eaLnBrk="0" fontAlgn="base" hangingPunct="0">
              <a:spcBef>
                <a:spcPct val="0"/>
              </a:spcBef>
              <a:spcAft>
                <a:spcPct val="0"/>
              </a:spcAft>
              <a:defRPr sz="4400">
                <a:solidFill>
                  <a:schemeClr val="tx2"/>
                </a:solidFill>
                <a:latin typeface="Verdana" pitchFamily="34" charset="0"/>
              </a:defRPr>
            </a:lvl3pPr>
            <a:lvl4pPr algn="l" rtl="0" eaLnBrk="0" fontAlgn="base" hangingPunct="0">
              <a:spcBef>
                <a:spcPct val="0"/>
              </a:spcBef>
              <a:spcAft>
                <a:spcPct val="0"/>
              </a:spcAft>
              <a:defRPr sz="4400">
                <a:solidFill>
                  <a:schemeClr val="tx2"/>
                </a:solidFill>
                <a:latin typeface="Verdana" pitchFamily="34" charset="0"/>
              </a:defRPr>
            </a:lvl4pPr>
            <a:lvl5pPr algn="l" rtl="0" eaLnBrk="0" fontAlgn="base" hangingPunct="0">
              <a:spcBef>
                <a:spcPct val="0"/>
              </a:spcBef>
              <a:spcAft>
                <a:spcPct val="0"/>
              </a:spcAft>
              <a:defRPr sz="4400">
                <a:solidFill>
                  <a:schemeClr val="tx2"/>
                </a:solidFill>
                <a:latin typeface="Verdana" pitchFamily="34" charset="0"/>
              </a:defRPr>
            </a:lvl5pPr>
            <a:lvl6pPr marL="457200" algn="l" rtl="0" fontAlgn="base">
              <a:spcBef>
                <a:spcPct val="0"/>
              </a:spcBef>
              <a:spcAft>
                <a:spcPct val="0"/>
              </a:spcAft>
              <a:defRPr sz="4400">
                <a:solidFill>
                  <a:schemeClr val="tx2"/>
                </a:solidFill>
                <a:latin typeface="Verdana" pitchFamily="34" charset="0"/>
              </a:defRPr>
            </a:lvl6pPr>
            <a:lvl7pPr marL="914400" algn="l" rtl="0" fontAlgn="base">
              <a:spcBef>
                <a:spcPct val="0"/>
              </a:spcBef>
              <a:spcAft>
                <a:spcPct val="0"/>
              </a:spcAft>
              <a:defRPr sz="4400">
                <a:solidFill>
                  <a:schemeClr val="tx2"/>
                </a:solidFill>
                <a:latin typeface="Verdana" pitchFamily="34" charset="0"/>
              </a:defRPr>
            </a:lvl7pPr>
            <a:lvl8pPr marL="1371600" algn="l" rtl="0" fontAlgn="base">
              <a:spcBef>
                <a:spcPct val="0"/>
              </a:spcBef>
              <a:spcAft>
                <a:spcPct val="0"/>
              </a:spcAft>
              <a:defRPr sz="4400">
                <a:solidFill>
                  <a:schemeClr val="tx2"/>
                </a:solidFill>
                <a:latin typeface="Verdana" pitchFamily="34" charset="0"/>
              </a:defRPr>
            </a:lvl8pPr>
            <a:lvl9pPr marL="1828800" algn="l" rtl="0" fontAlgn="base">
              <a:spcBef>
                <a:spcPct val="0"/>
              </a:spcBef>
              <a:spcAft>
                <a:spcPct val="0"/>
              </a:spcAft>
              <a:defRPr sz="4400">
                <a:solidFill>
                  <a:schemeClr val="tx2"/>
                </a:solidFill>
                <a:latin typeface="Verdana" pitchFamily="34" charset="0"/>
              </a:defRPr>
            </a:lvl9pPr>
          </a:lstStyle>
          <a:p>
            <a:pPr eaLnBrk="1" hangingPunct="1">
              <a:defRPr/>
            </a:pPr>
            <a:r>
              <a:rPr lang="es-ES" sz="3600" b="1" dirty="0" smtClean="0">
                <a:solidFill>
                  <a:srgbClr val="3333FF"/>
                </a:solidFill>
                <a:effectLst>
                  <a:outerShdw blurRad="38100" dist="38100" dir="2700000" algn="tl">
                    <a:srgbClr val="000000">
                      <a:alpha val="43137"/>
                    </a:srgbClr>
                  </a:outerShdw>
                </a:effectLst>
                <a:latin typeface="Microsoft Sans Serif" pitchFamily="34" charset="0"/>
                <a:cs typeface="Microsoft Sans Serif" pitchFamily="34" charset="0"/>
              </a:rPr>
              <a:t>Introducción</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idx="1"/>
          </p:nvPr>
        </p:nvSpPr>
        <p:spPr>
          <a:xfrm>
            <a:off x="467544" y="2204864"/>
            <a:ext cx="8110538" cy="3757612"/>
          </a:xfrm>
        </p:spPr>
        <p:txBody>
          <a:bodyPr rtlCol="0">
            <a:normAutofit lnSpcReduction="10000"/>
          </a:bodyPr>
          <a:lstStyle/>
          <a:p>
            <a:pPr marL="0" indent="0" algn="just" eaLnBrk="1" fontAlgn="auto" hangingPunct="1">
              <a:lnSpc>
                <a:spcPct val="110000"/>
              </a:lnSpc>
              <a:spcBef>
                <a:spcPts val="0"/>
              </a:spcBef>
              <a:spcAft>
                <a:spcPts val="0"/>
              </a:spcAft>
              <a:buFont typeface="Wingdings" panose="05000000000000000000" pitchFamily="2" charset="2"/>
              <a:buNone/>
              <a:defRPr/>
            </a:pPr>
            <a:r>
              <a:rPr lang="es-ES" b="1" spc="100" dirty="0">
                <a:solidFill>
                  <a:schemeClr val="tx2">
                    <a:lumMod val="75000"/>
                  </a:schemeClr>
                </a:solidFill>
                <a:latin typeface="Microsoft Sans Serif" pitchFamily="34" charset="0"/>
              </a:rPr>
              <a:t>Existen otras distribuciones, en las que no se asume que sean Normales o Binomiales, como cuando </a:t>
            </a:r>
          </a:p>
          <a:p>
            <a:pPr marL="514350" indent="-514350" algn="just" eaLnBrk="1" fontAlgn="auto" hangingPunct="1">
              <a:lnSpc>
                <a:spcPct val="110000"/>
              </a:lnSpc>
              <a:spcBef>
                <a:spcPts val="0"/>
              </a:spcBef>
              <a:spcAft>
                <a:spcPts val="0"/>
              </a:spcAft>
              <a:buClr>
                <a:schemeClr val="tx2">
                  <a:lumMod val="75000"/>
                </a:schemeClr>
              </a:buClr>
              <a:buFont typeface="+mj-lt"/>
              <a:buAutoNum type="arabicPeriod"/>
              <a:defRPr/>
            </a:pPr>
            <a:r>
              <a:rPr lang="es-ES" b="1" spc="100" dirty="0" smtClean="0">
                <a:solidFill>
                  <a:schemeClr val="tx2">
                    <a:lumMod val="75000"/>
                  </a:schemeClr>
                </a:solidFill>
                <a:latin typeface="Microsoft Sans Serif" pitchFamily="34" charset="0"/>
                <a:cs typeface="Microsoft Sans Serif" pitchFamily="34" charset="0"/>
              </a:rPr>
              <a:t>El </a:t>
            </a:r>
            <a:r>
              <a:rPr lang="es-ES" b="1"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tamaño de muestra </a:t>
            </a:r>
            <a:r>
              <a:rPr lang="es-ES" b="1" spc="100" dirty="0" smtClean="0">
                <a:solidFill>
                  <a:schemeClr val="tx2">
                    <a:lumMod val="75000"/>
                  </a:schemeClr>
                </a:solidFill>
                <a:latin typeface="Microsoft Sans Serif" pitchFamily="34" charset="0"/>
                <a:cs typeface="Microsoft Sans Serif" pitchFamily="34" charset="0"/>
              </a:rPr>
              <a:t>es pequeño, </a:t>
            </a:r>
          </a:p>
          <a:p>
            <a:pPr marL="514350" indent="-514350" algn="just" eaLnBrk="1" fontAlgn="auto" hangingPunct="1">
              <a:lnSpc>
                <a:spcPct val="110000"/>
              </a:lnSpc>
              <a:spcBef>
                <a:spcPts val="0"/>
              </a:spcBef>
              <a:spcAft>
                <a:spcPts val="0"/>
              </a:spcAft>
              <a:buClr>
                <a:schemeClr val="tx2">
                  <a:lumMod val="75000"/>
                </a:schemeClr>
              </a:buClr>
              <a:buFont typeface="+mj-lt"/>
              <a:buAutoNum type="arabicPeriod"/>
              <a:defRPr/>
            </a:pPr>
            <a:r>
              <a:rPr lang="es-ES" b="1" spc="100" dirty="0" smtClean="0">
                <a:solidFill>
                  <a:schemeClr val="tx2">
                    <a:lumMod val="75000"/>
                  </a:schemeClr>
                </a:solidFill>
                <a:latin typeface="Microsoft Sans Serif" pitchFamily="34" charset="0"/>
                <a:cs typeface="Microsoft Sans Serif" pitchFamily="34" charset="0"/>
              </a:rPr>
              <a:t>Los datos cuantitativos </a:t>
            </a:r>
            <a:r>
              <a:rPr lang="es-ES" b="1"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no tienen una Distribución Normal</a:t>
            </a:r>
            <a:r>
              <a:rPr lang="es-ES" b="1" spc="100" dirty="0" smtClean="0">
                <a:solidFill>
                  <a:schemeClr val="tx2">
                    <a:lumMod val="75000"/>
                  </a:schemeClr>
                </a:solidFill>
                <a:latin typeface="Microsoft Sans Serif" pitchFamily="34" charset="0"/>
                <a:cs typeface="Microsoft Sans Serif" pitchFamily="34" charset="0"/>
              </a:rPr>
              <a:t> </a:t>
            </a:r>
          </a:p>
          <a:p>
            <a:pPr marL="514350" indent="-514350" algn="just" eaLnBrk="1" fontAlgn="auto" hangingPunct="1">
              <a:lnSpc>
                <a:spcPct val="110000"/>
              </a:lnSpc>
              <a:spcBef>
                <a:spcPts val="0"/>
              </a:spcBef>
              <a:spcAft>
                <a:spcPts val="0"/>
              </a:spcAft>
              <a:buClr>
                <a:schemeClr val="tx2">
                  <a:lumMod val="75000"/>
                </a:schemeClr>
              </a:buClr>
              <a:buFont typeface="+mj-lt"/>
              <a:buAutoNum type="arabicPeriod"/>
              <a:defRPr/>
            </a:pPr>
            <a:r>
              <a:rPr lang="es-ES" b="1" spc="100" dirty="0" smtClean="0">
                <a:solidFill>
                  <a:schemeClr val="tx2">
                    <a:lumMod val="75000"/>
                  </a:schemeClr>
                </a:solidFill>
                <a:latin typeface="Microsoft Sans Serif" pitchFamily="34" charset="0"/>
                <a:cs typeface="Microsoft Sans Serif" pitchFamily="34" charset="0"/>
              </a:rPr>
              <a:t>Cuando los </a:t>
            </a:r>
            <a:r>
              <a:rPr lang="es-ES" b="1"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datos categóricos</a:t>
            </a:r>
            <a:r>
              <a:rPr lang="es-ES" b="1" spc="100" dirty="0" smtClean="0">
                <a:solidFill>
                  <a:srgbClr val="FF0066"/>
                </a:solidFill>
                <a:effectLst>
                  <a:outerShdw blurRad="38100" dist="38100" dir="2700000" algn="tl">
                    <a:srgbClr val="000000">
                      <a:alpha val="43137"/>
                    </a:srgbClr>
                  </a:outerShdw>
                </a:effectLst>
                <a:latin typeface="Microsoft Sans Serif" pitchFamily="34" charset="0"/>
                <a:cs typeface="Microsoft Sans Serif" pitchFamily="34" charset="0"/>
              </a:rPr>
              <a:t> </a:t>
            </a:r>
            <a:r>
              <a:rPr lang="es-ES" b="1" spc="100" dirty="0" smtClean="0">
                <a:solidFill>
                  <a:schemeClr val="tx2">
                    <a:lumMod val="75000"/>
                  </a:schemeClr>
                </a:solidFill>
                <a:latin typeface="Microsoft Sans Serif" pitchFamily="34" charset="0"/>
                <a:cs typeface="Microsoft Sans Serif" pitchFamily="34" charset="0"/>
              </a:rPr>
              <a:t>tienen más </a:t>
            </a:r>
            <a:r>
              <a:rPr lang="es-ES" b="1"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de dos valores</a:t>
            </a:r>
            <a:r>
              <a:rPr lang="es-ES" b="1" spc="100" dirty="0" smtClean="0">
                <a:solidFill>
                  <a:srgbClr val="FF0066"/>
                </a:solidFill>
                <a:effectLst>
                  <a:outerShdw blurRad="38100" dist="38100" dir="2700000" algn="tl">
                    <a:srgbClr val="000000">
                      <a:alpha val="43137"/>
                    </a:srgbClr>
                  </a:outerShdw>
                </a:effectLst>
                <a:latin typeface="Microsoft Sans Serif" pitchFamily="34" charset="0"/>
                <a:cs typeface="Microsoft Sans Serif" pitchFamily="34" charset="0"/>
              </a:rPr>
              <a:t>.</a:t>
            </a:r>
            <a:endParaRPr lang="es-ES_tradnl" sz="2000" spc="100" dirty="0" smtClean="0">
              <a:solidFill>
                <a:schemeClr val="tx2">
                  <a:lumMod val="75000"/>
                </a:schemeClr>
              </a:solidFill>
            </a:endParaRPr>
          </a:p>
        </p:txBody>
      </p:sp>
      <p:sp>
        <p:nvSpPr>
          <p:cNvPr id="2" name="Marcador de número de diapositiva 1"/>
          <p:cNvSpPr>
            <a:spLocks noGrp="1"/>
          </p:cNvSpPr>
          <p:nvPr>
            <p:ph type="sldNum" sz="quarter" idx="12"/>
          </p:nvPr>
        </p:nvSpPr>
        <p:spPr/>
        <p:txBody>
          <a:bodyPr/>
          <a:lstStyle/>
          <a:p>
            <a:pPr>
              <a:defRPr/>
            </a:pPr>
            <a:fld id="{5772A2F6-7325-471D-B3B2-15B2A898E84F}" type="slidenum">
              <a:rPr lang="es-ES" altLang="es-MX"/>
              <a:pPr>
                <a:defRPr/>
              </a:pPr>
              <a:t>23</a:t>
            </a:fld>
            <a:endParaRPr lang="es-ES" altLang="es-MX"/>
          </a:p>
        </p:txBody>
      </p:sp>
      <p:sp>
        <p:nvSpPr>
          <p:cNvPr id="5" name="Rectangle 2"/>
          <p:cNvSpPr txBox="1">
            <a:spLocks noChangeArrowheads="1"/>
          </p:cNvSpPr>
          <p:nvPr/>
        </p:nvSpPr>
        <p:spPr bwMode="auto">
          <a:xfrm>
            <a:off x="387350" y="260350"/>
            <a:ext cx="8353425" cy="708025"/>
          </a:xfrm>
          <a:prstGeom prst="rect">
            <a:avLst/>
          </a:prstGeom>
          <a:noFill/>
          <a:ln>
            <a:noFill/>
          </a:ln>
          <a:effectLst/>
          <a:extLst/>
        </p:spPr>
        <p:txBody>
          <a:bodyPr anchor="b">
            <a:spAutoFit/>
          </a:bodyPr>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Verdana" pitchFamily="34" charset="0"/>
              </a:defRPr>
            </a:lvl2pPr>
            <a:lvl3pPr algn="l" rtl="0" eaLnBrk="0" fontAlgn="base" hangingPunct="0">
              <a:spcBef>
                <a:spcPct val="0"/>
              </a:spcBef>
              <a:spcAft>
                <a:spcPct val="0"/>
              </a:spcAft>
              <a:defRPr sz="4400">
                <a:solidFill>
                  <a:schemeClr val="tx2"/>
                </a:solidFill>
                <a:latin typeface="Verdana" pitchFamily="34" charset="0"/>
              </a:defRPr>
            </a:lvl3pPr>
            <a:lvl4pPr algn="l" rtl="0" eaLnBrk="0" fontAlgn="base" hangingPunct="0">
              <a:spcBef>
                <a:spcPct val="0"/>
              </a:spcBef>
              <a:spcAft>
                <a:spcPct val="0"/>
              </a:spcAft>
              <a:defRPr sz="4400">
                <a:solidFill>
                  <a:schemeClr val="tx2"/>
                </a:solidFill>
                <a:latin typeface="Verdana" pitchFamily="34" charset="0"/>
              </a:defRPr>
            </a:lvl4pPr>
            <a:lvl5pPr algn="l" rtl="0" eaLnBrk="0" fontAlgn="base" hangingPunct="0">
              <a:spcBef>
                <a:spcPct val="0"/>
              </a:spcBef>
              <a:spcAft>
                <a:spcPct val="0"/>
              </a:spcAft>
              <a:defRPr sz="4400">
                <a:solidFill>
                  <a:schemeClr val="tx2"/>
                </a:solidFill>
                <a:latin typeface="Verdana" pitchFamily="34" charset="0"/>
              </a:defRPr>
            </a:lvl5pPr>
            <a:lvl6pPr marL="457200" algn="l" rtl="0" fontAlgn="base">
              <a:spcBef>
                <a:spcPct val="0"/>
              </a:spcBef>
              <a:spcAft>
                <a:spcPct val="0"/>
              </a:spcAft>
              <a:defRPr sz="4400">
                <a:solidFill>
                  <a:schemeClr val="tx2"/>
                </a:solidFill>
                <a:latin typeface="Verdana" pitchFamily="34" charset="0"/>
              </a:defRPr>
            </a:lvl6pPr>
            <a:lvl7pPr marL="914400" algn="l" rtl="0" fontAlgn="base">
              <a:spcBef>
                <a:spcPct val="0"/>
              </a:spcBef>
              <a:spcAft>
                <a:spcPct val="0"/>
              </a:spcAft>
              <a:defRPr sz="4400">
                <a:solidFill>
                  <a:schemeClr val="tx2"/>
                </a:solidFill>
                <a:latin typeface="Verdana" pitchFamily="34" charset="0"/>
              </a:defRPr>
            </a:lvl7pPr>
            <a:lvl8pPr marL="1371600" algn="l" rtl="0" fontAlgn="base">
              <a:spcBef>
                <a:spcPct val="0"/>
              </a:spcBef>
              <a:spcAft>
                <a:spcPct val="0"/>
              </a:spcAft>
              <a:defRPr sz="4400">
                <a:solidFill>
                  <a:schemeClr val="tx2"/>
                </a:solidFill>
                <a:latin typeface="Verdana" pitchFamily="34" charset="0"/>
              </a:defRPr>
            </a:lvl8pPr>
            <a:lvl9pPr marL="1828800" algn="l" rtl="0" fontAlgn="base">
              <a:spcBef>
                <a:spcPct val="0"/>
              </a:spcBef>
              <a:spcAft>
                <a:spcPct val="0"/>
              </a:spcAft>
              <a:defRPr sz="4400">
                <a:solidFill>
                  <a:schemeClr val="tx2"/>
                </a:solidFill>
                <a:latin typeface="Verdana" pitchFamily="34" charset="0"/>
              </a:defRPr>
            </a:lvl9pPr>
          </a:lstStyle>
          <a:p>
            <a:pPr algn="ctr" eaLnBrk="1" hangingPunct="1">
              <a:defRPr/>
            </a:pPr>
            <a:r>
              <a:rPr lang="es-MX" sz="4000" b="1" dirty="0" smtClean="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rPr>
              <a:t>ESTADISTICA NO PARAMETRICA</a:t>
            </a:r>
            <a:endParaRPr lang="es-ES" sz="4000" b="1" dirty="0" smtClean="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6" name="Rectangle 2"/>
          <p:cNvSpPr txBox="1">
            <a:spLocks noChangeArrowheads="1"/>
          </p:cNvSpPr>
          <p:nvPr/>
        </p:nvSpPr>
        <p:spPr bwMode="auto">
          <a:xfrm>
            <a:off x="528638" y="1630363"/>
            <a:ext cx="3467100" cy="646112"/>
          </a:xfrm>
          <a:prstGeom prst="rect">
            <a:avLst/>
          </a:prstGeom>
          <a:noFill/>
          <a:ln>
            <a:noFill/>
          </a:ln>
          <a:effectLst/>
          <a:extLst/>
        </p:spPr>
        <p:txBody>
          <a:bodyPr anchor="b">
            <a:spAutoFit/>
          </a:bodyPr>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Verdana" pitchFamily="34" charset="0"/>
              </a:defRPr>
            </a:lvl2pPr>
            <a:lvl3pPr algn="l" rtl="0" eaLnBrk="0" fontAlgn="base" hangingPunct="0">
              <a:spcBef>
                <a:spcPct val="0"/>
              </a:spcBef>
              <a:spcAft>
                <a:spcPct val="0"/>
              </a:spcAft>
              <a:defRPr sz="4400">
                <a:solidFill>
                  <a:schemeClr val="tx2"/>
                </a:solidFill>
                <a:latin typeface="Verdana" pitchFamily="34" charset="0"/>
              </a:defRPr>
            </a:lvl3pPr>
            <a:lvl4pPr algn="l" rtl="0" eaLnBrk="0" fontAlgn="base" hangingPunct="0">
              <a:spcBef>
                <a:spcPct val="0"/>
              </a:spcBef>
              <a:spcAft>
                <a:spcPct val="0"/>
              </a:spcAft>
              <a:defRPr sz="4400">
                <a:solidFill>
                  <a:schemeClr val="tx2"/>
                </a:solidFill>
                <a:latin typeface="Verdana" pitchFamily="34" charset="0"/>
              </a:defRPr>
            </a:lvl4pPr>
            <a:lvl5pPr algn="l" rtl="0" eaLnBrk="0" fontAlgn="base" hangingPunct="0">
              <a:spcBef>
                <a:spcPct val="0"/>
              </a:spcBef>
              <a:spcAft>
                <a:spcPct val="0"/>
              </a:spcAft>
              <a:defRPr sz="4400">
                <a:solidFill>
                  <a:schemeClr val="tx2"/>
                </a:solidFill>
                <a:latin typeface="Verdana" pitchFamily="34" charset="0"/>
              </a:defRPr>
            </a:lvl5pPr>
            <a:lvl6pPr marL="457200" algn="l" rtl="0" fontAlgn="base">
              <a:spcBef>
                <a:spcPct val="0"/>
              </a:spcBef>
              <a:spcAft>
                <a:spcPct val="0"/>
              </a:spcAft>
              <a:defRPr sz="4400">
                <a:solidFill>
                  <a:schemeClr val="tx2"/>
                </a:solidFill>
                <a:latin typeface="Verdana" pitchFamily="34" charset="0"/>
              </a:defRPr>
            </a:lvl6pPr>
            <a:lvl7pPr marL="914400" algn="l" rtl="0" fontAlgn="base">
              <a:spcBef>
                <a:spcPct val="0"/>
              </a:spcBef>
              <a:spcAft>
                <a:spcPct val="0"/>
              </a:spcAft>
              <a:defRPr sz="4400">
                <a:solidFill>
                  <a:schemeClr val="tx2"/>
                </a:solidFill>
                <a:latin typeface="Verdana" pitchFamily="34" charset="0"/>
              </a:defRPr>
            </a:lvl7pPr>
            <a:lvl8pPr marL="1371600" algn="l" rtl="0" fontAlgn="base">
              <a:spcBef>
                <a:spcPct val="0"/>
              </a:spcBef>
              <a:spcAft>
                <a:spcPct val="0"/>
              </a:spcAft>
              <a:defRPr sz="4400">
                <a:solidFill>
                  <a:schemeClr val="tx2"/>
                </a:solidFill>
                <a:latin typeface="Verdana" pitchFamily="34" charset="0"/>
              </a:defRPr>
            </a:lvl8pPr>
            <a:lvl9pPr marL="1828800" algn="l" rtl="0" fontAlgn="base">
              <a:spcBef>
                <a:spcPct val="0"/>
              </a:spcBef>
              <a:spcAft>
                <a:spcPct val="0"/>
              </a:spcAft>
              <a:defRPr sz="4400">
                <a:solidFill>
                  <a:schemeClr val="tx2"/>
                </a:solidFill>
                <a:latin typeface="Verdana" pitchFamily="34" charset="0"/>
              </a:defRPr>
            </a:lvl9pPr>
          </a:lstStyle>
          <a:p>
            <a:pPr eaLnBrk="1" hangingPunct="1">
              <a:defRPr/>
            </a:pPr>
            <a:r>
              <a:rPr lang="es-ES" sz="3600" b="1" dirty="0" smtClean="0">
                <a:solidFill>
                  <a:srgbClr val="3333FF"/>
                </a:solidFill>
                <a:effectLst>
                  <a:outerShdw blurRad="38100" dist="38100" dir="2700000" algn="tl">
                    <a:srgbClr val="000000">
                      <a:alpha val="43137"/>
                    </a:srgbClr>
                  </a:outerShdw>
                </a:effectLst>
                <a:latin typeface="Microsoft Sans Serif" pitchFamily="34" charset="0"/>
                <a:cs typeface="Microsoft Sans Serif" pitchFamily="34" charset="0"/>
              </a:rPr>
              <a:t>Introducción</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idx="1"/>
          </p:nvPr>
        </p:nvSpPr>
        <p:spPr>
          <a:xfrm>
            <a:off x="467544" y="2204864"/>
            <a:ext cx="8110538" cy="3976688"/>
          </a:xfrm>
        </p:spPr>
        <p:txBody>
          <a:bodyPr rtlCol="0">
            <a:normAutofit/>
          </a:bodyPr>
          <a:lstStyle/>
          <a:p>
            <a:pPr marL="0" indent="0" algn="just" eaLnBrk="1" fontAlgn="auto" hangingPunct="1">
              <a:lnSpc>
                <a:spcPct val="100000"/>
              </a:lnSpc>
              <a:spcBef>
                <a:spcPts val="0"/>
              </a:spcBef>
              <a:spcAft>
                <a:spcPts val="0"/>
              </a:spcAft>
              <a:buFont typeface="Wingdings" panose="05000000000000000000" pitchFamily="2" charset="2"/>
              <a:buNone/>
              <a:defRPr/>
            </a:pPr>
            <a:r>
              <a:rPr lang="es-MX" b="1" spc="100" dirty="0" smtClean="0">
                <a:solidFill>
                  <a:schemeClr val="tx2">
                    <a:lumMod val="75000"/>
                  </a:schemeClr>
                </a:solidFill>
                <a:latin typeface="Microsoft Sans Serif" pitchFamily="34" charset="0"/>
                <a:cs typeface="Microsoft Sans Serif" pitchFamily="34" charset="0"/>
              </a:rPr>
              <a:t>Las</a:t>
            </a:r>
            <a:r>
              <a:rPr lang="es-MX" spc="100" dirty="0" smtClean="0">
                <a:solidFill>
                  <a:schemeClr val="tx2">
                    <a:lumMod val="75000"/>
                  </a:schemeClr>
                </a:solidFill>
                <a:latin typeface="Microsoft Sans Serif" pitchFamily="34" charset="0"/>
                <a:cs typeface="Microsoft Sans Serif" pitchFamily="34" charset="0"/>
              </a:rPr>
              <a:t> </a:t>
            </a:r>
            <a:r>
              <a:rPr lang="es-MX" b="1"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Pruebas Estadísticas </a:t>
            </a:r>
            <a:r>
              <a:rPr lang="es-MX" b="1" spc="100" dirty="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P</a:t>
            </a:r>
            <a:r>
              <a:rPr lang="es-MX" b="1"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aramétricas </a:t>
            </a:r>
            <a:r>
              <a:rPr lang="es-MX" b="1" spc="100" dirty="0">
                <a:solidFill>
                  <a:schemeClr val="tx2">
                    <a:lumMod val="75000"/>
                  </a:schemeClr>
                </a:solidFill>
                <a:latin typeface="Microsoft Sans Serif" pitchFamily="34" charset="0"/>
              </a:rPr>
              <a:t>requieren supuestos acerca de la naturaleza o forma de las poblaciones involucradas. Las </a:t>
            </a:r>
            <a:r>
              <a:rPr lang="es-MX" b="1" spc="100" dirty="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P</a:t>
            </a:r>
            <a:r>
              <a:rPr lang="es-MX" b="1"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ruebas Estadísticas no Paramétricas </a:t>
            </a:r>
            <a:r>
              <a:rPr lang="es-MX" b="1" spc="100" dirty="0">
                <a:solidFill>
                  <a:schemeClr val="tx2">
                    <a:lumMod val="75000"/>
                  </a:schemeClr>
                </a:solidFill>
                <a:latin typeface="Microsoft Sans Serif" pitchFamily="34" charset="0"/>
              </a:rPr>
              <a:t>no requieren estos supuestos. </a:t>
            </a:r>
            <a:endParaRPr lang="es-MX" b="1" spc="100" dirty="0" smtClean="0">
              <a:solidFill>
                <a:schemeClr val="tx2">
                  <a:lumMod val="75000"/>
                </a:schemeClr>
              </a:solidFill>
              <a:latin typeface="Microsoft Sans Serif" pitchFamily="34" charset="0"/>
            </a:endParaRPr>
          </a:p>
          <a:p>
            <a:pPr marL="0" indent="0" algn="just" eaLnBrk="1" fontAlgn="auto" hangingPunct="1">
              <a:lnSpc>
                <a:spcPct val="100000"/>
              </a:lnSpc>
              <a:spcBef>
                <a:spcPts val="0"/>
              </a:spcBef>
              <a:spcAft>
                <a:spcPts val="0"/>
              </a:spcAft>
              <a:buFont typeface="Wingdings" panose="05000000000000000000" pitchFamily="2" charset="2"/>
              <a:buNone/>
              <a:defRPr/>
            </a:pPr>
            <a:endParaRPr lang="es-MX" sz="1600" b="1" spc="100" dirty="0">
              <a:solidFill>
                <a:schemeClr val="tx2">
                  <a:lumMod val="75000"/>
                </a:schemeClr>
              </a:solidFill>
              <a:latin typeface="Microsoft Sans Serif" pitchFamily="34" charset="0"/>
            </a:endParaRPr>
          </a:p>
          <a:p>
            <a:pPr marL="0" indent="0" algn="just" eaLnBrk="1" fontAlgn="auto" hangingPunct="1">
              <a:lnSpc>
                <a:spcPct val="100000"/>
              </a:lnSpc>
              <a:spcBef>
                <a:spcPts val="0"/>
              </a:spcBef>
              <a:spcAft>
                <a:spcPts val="0"/>
              </a:spcAft>
              <a:buFont typeface="Wingdings" panose="05000000000000000000" pitchFamily="2" charset="2"/>
              <a:buNone/>
              <a:defRPr/>
            </a:pPr>
            <a:r>
              <a:rPr lang="es-MX" b="1" spc="100" dirty="0">
                <a:solidFill>
                  <a:schemeClr val="tx2">
                    <a:lumMod val="75000"/>
                  </a:schemeClr>
                </a:solidFill>
                <a:latin typeface="Microsoft Sans Serif" pitchFamily="34" charset="0"/>
              </a:rPr>
              <a:t>Consecuentemente, las </a:t>
            </a:r>
            <a:r>
              <a:rPr lang="es-MX" b="1" spc="100" dirty="0" smtClean="0">
                <a:solidFill>
                  <a:schemeClr val="tx2">
                    <a:lumMod val="75000"/>
                  </a:schemeClr>
                </a:solidFill>
                <a:latin typeface="Microsoft Sans Serif" pitchFamily="34" charset="0"/>
              </a:rPr>
              <a:t>Pruebas </a:t>
            </a:r>
            <a:r>
              <a:rPr lang="es-MX" b="1" spc="100" dirty="0">
                <a:solidFill>
                  <a:schemeClr val="tx2">
                    <a:lumMod val="75000"/>
                  </a:schemeClr>
                </a:solidFill>
                <a:latin typeface="Microsoft Sans Serif" pitchFamily="34" charset="0"/>
              </a:rPr>
              <a:t>no </a:t>
            </a:r>
            <a:r>
              <a:rPr lang="es-MX" b="1" spc="100" dirty="0" smtClean="0">
                <a:solidFill>
                  <a:schemeClr val="tx2">
                    <a:lumMod val="75000"/>
                  </a:schemeClr>
                </a:solidFill>
                <a:latin typeface="Microsoft Sans Serif" pitchFamily="34" charset="0"/>
              </a:rPr>
              <a:t>Paramétricas son </a:t>
            </a:r>
            <a:r>
              <a:rPr lang="es-MX" b="1" spc="100" dirty="0">
                <a:solidFill>
                  <a:schemeClr val="tx2">
                    <a:lumMod val="75000"/>
                  </a:schemeClr>
                </a:solidFill>
                <a:latin typeface="Microsoft Sans Serif" pitchFamily="34" charset="0"/>
              </a:rPr>
              <a:t>frecuentemente llamadas </a:t>
            </a:r>
            <a:r>
              <a:rPr lang="es-MX" b="1" spc="100" dirty="0">
                <a:solidFill>
                  <a:srgbClr val="FF0000"/>
                </a:solidFill>
                <a:effectLst>
                  <a:outerShdw blurRad="38100" dist="38100" dir="2700000" algn="tl">
                    <a:srgbClr val="000000">
                      <a:alpha val="43137"/>
                    </a:srgbClr>
                  </a:outerShdw>
                </a:effectLst>
                <a:latin typeface="Microsoft Sans Serif" pitchFamily="34" charset="0"/>
              </a:rPr>
              <a:t>Pruebas de Libre Distribución</a:t>
            </a:r>
            <a:r>
              <a:rPr lang="es-MX" b="1" spc="100" dirty="0">
                <a:solidFill>
                  <a:schemeClr val="tx2">
                    <a:lumMod val="75000"/>
                  </a:schemeClr>
                </a:solidFill>
                <a:latin typeface="Microsoft Sans Serif" pitchFamily="34" charset="0"/>
              </a:rPr>
              <a:t>.</a:t>
            </a:r>
            <a:r>
              <a:rPr lang="es-MX" spc="100" dirty="0">
                <a:solidFill>
                  <a:srgbClr val="FF0066"/>
                </a:solidFill>
                <a:effectLst>
                  <a:outerShdw blurRad="38100" dist="38100" dir="2700000" algn="tl">
                    <a:srgbClr val="000000">
                      <a:alpha val="43137"/>
                    </a:srgbClr>
                  </a:outerShdw>
                </a:effectLst>
              </a:rPr>
              <a:t>	</a:t>
            </a:r>
          </a:p>
          <a:p>
            <a:pPr marL="0" indent="0" algn="just" eaLnBrk="1" fontAlgn="auto" hangingPunct="1">
              <a:spcAft>
                <a:spcPts val="0"/>
              </a:spcAft>
              <a:buFont typeface="Wingdings" panose="05000000000000000000" pitchFamily="2" charset="2"/>
              <a:buNone/>
              <a:defRPr/>
            </a:pPr>
            <a:endParaRPr lang="es-ES_tradnl" b="1" spc="100" dirty="0" smtClean="0">
              <a:solidFill>
                <a:schemeClr val="tx2">
                  <a:lumMod val="75000"/>
                </a:schemeClr>
              </a:solidFill>
              <a:latin typeface="Microsoft Sans Serif" pitchFamily="34" charset="0"/>
            </a:endParaRPr>
          </a:p>
        </p:txBody>
      </p:sp>
      <p:sp>
        <p:nvSpPr>
          <p:cNvPr id="2" name="Marcador de número de diapositiva 1"/>
          <p:cNvSpPr>
            <a:spLocks noGrp="1"/>
          </p:cNvSpPr>
          <p:nvPr>
            <p:ph type="sldNum" sz="quarter" idx="12"/>
          </p:nvPr>
        </p:nvSpPr>
        <p:spPr/>
        <p:txBody>
          <a:bodyPr/>
          <a:lstStyle/>
          <a:p>
            <a:pPr>
              <a:defRPr/>
            </a:pPr>
            <a:fld id="{EC7B7737-5416-4644-90D8-6A9FDBBE1742}" type="slidenum">
              <a:rPr lang="es-ES" altLang="es-MX"/>
              <a:pPr>
                <a:defRPr/>
              </a:pPr>
              <a:t>24</a:t>
            </a:fld>
            <a:endParaRPr lang="es-ES" altLang="es-MX"/>
          </a:p>
        </p:txBody>
      </p:sp>
      <p:sp>
        <p:nvSpPr>
          <p:cNvPr id="5" name="Rectangle 2"/>
          <p:cNvSpPr txBox="1">
            <a:spLocks noChangeArrowheads="1"/>
          </p:cNvSpPr>
          <p:nvPr/>
        </p:nvSpPr>
        <p:spPr bwMode="auto">
          <a:xfrm>
            <a:off x="387350" y="260350"/>
            <a:ext cx="8353425" cy="708025"/>
          </a:xfrm>
          <a:prstGeom prst="rect">
            <a:avLst/>
          </a:prstGeom>
          <a:noFill/>
          <a:ln>
            <a:noFill/>
          </a:ln>
          <a:effectLst/>
          <a:extLst/>
        </p:spPr>
        <p:txBody>
          <a:bodyPr anchor="b">
            <a:spAutoFit/>
          </a:bodyPr>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Verdana" pitchFamily="34" charset="0"/>
              </a:defRPr>
            </a:lvl2pPr>
            <a:lvl3pPr algn="l" rtl="0" eaLnBrk="0" fontAlgn="base" hangingPunct="0">
              <a:spcBef>
                <a:spcPct val="0"/>
              </a:spcBef>
              <a:spcAft>
                <a:spcPct val="0"/>
              </a:spcAft>
              <a:defRPr sz="4400">
                <a:solidFill>
                  <a:schemeClr val="tx2"/>
                </a:solidFill>
                <a:latin typeface="Verdana" pitchFamily="34" charset="0"/>
              </a:defRPr>
            </a:lvl3pPr>
            <a:lvl4pPr algn="l" rtl="0" eaLnBrk="0" fontAlgn="base" hangingPunct="0">
              <a:spcBef>
                <a:spcPct val="0"/>
              </a:spcBef>
              <a:spcAft>
                <a:spcPct val="0"/>
              </a:spcAft>
              <a:defRPr sz="4400">
                <a:solidFill>
                  <a:schemeClr val="tx2"/>
                </a:solidFill>
                <a:latin typeface="Verdana" pitchFamily="34" charset="0"/>
              </a:defRPr>
            </a:lvl4pPr>
            <a:lvl5pPr algn="l" rtl="0" eaLnBrk="0" fontAlgn="base" hangingPunct="0">
              <a:spcBef>
                <a:spcPct val="0"/>
              </a:spcBef>
              <a:spcAft>
                <a:spcPct val="0"/>
              </a:spcAft>
              <a:defRPr sz="4400">
                <a:solidFill>
                  <a:schemeClr val="tx2"/>
                </a:solidFill>
                <a:latin typeface="Verdana" pitchFamily="34" charset="0"/>
              </a:defRPr>
            </a:lvl5pPr>
            <a:lvl6pPr marL="457200" algn="l" rtl="0" fontAlgn="base">
              <a:spcBef>
                <a:spcPct val="0"/>
              </a:spcBef>
              <a:spcAft>
                <a:spcPct val="0"/>
              </a:spcAft>
              <a:defRPr sz="4400">
                <a:solidFill>
                  <a:schemeClr val="tx2"/>
                </a:solidFill>
                <a:latin typeface="Verdana" pitchFamily="34" charset="0"/>
              </a:defRPr>
            </a:lvl6pPr>
            <a:lvl7pPr marL="914400" algn="l" rtl="0" fontAlgn="base">
              <a:spcBef>
                <a:spcPct val="0"/>
              </a:spcBef>
              <a:spcAft>
                <a:spcPct val="0"/>
              </a:spcAft>
              <a:defRPr sz="4400">
                <a:solidFill>
                  <a:schemeClr val="tx2"/>
                </a:solidFill>
                <a:latin typeface="Verdana" pitchFamily="34" charset="0"/>
              </a:defRPr>
            </a:lvl7pPr>
            <a:lvl8pPr marL="1371600" algn="l" rtl="0" fontAlgn="base">
              <a:spcBef>
                <a:spcPct val="0"/>
              </a:spcBef>
              <a:spcAft>
                <a:spcPct val="0"/>
              </a:spcAft>
              <a:defRPr sz="4400">
                <a:solidFill>
                  <a:schemeClr val="tx2"/>
                </a:solidFill>
                <a:latin typeface="Verdana" pitchFamily="34" charset="0"/>
              </a:defRPr>
            </a:lvl8pPr>
            <a:lvl9pPr marL="1828800" algn="l" rtl="0" fontAlgn="base">
              <a:spcBef>
                <a:spcPct val="0"/>
              </a:spcBef>
              <a:spcAft>
                <a:spcPct val="0"/>
              </a:spcAft>
              <a:defRPr sz="4400">
                <a:solidFill>
                  <a:schemeClr val="tx2"/>
                </a:solidFill>
                <a:latin typeface="Verdana" pitchFamily="34" charset="0"/>
              </a:defRPr>
            </a:lvl9pPr>
          </a:lstStyle>
          <a:p>
            <a:pPr algn="ctr" eaLnBrk="1" hangingPunct="1">
              <a:defRPr/>
            </a:pPr>
            <a:r>
              <a:rPr lang="es-MX" sz="4000" b="1" dirty="0" smtClean="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rPr>
              <a:t>ESTADISTICA NO PARAMETRICA</a:t>
            </a:r>
            <a:endParaRPr lang="es-ES" sz="4000" b="1" dirty="0" smtClean="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6" name="Rectangle 2"/>
          <p:cNvSpPr txBox="1">
            <a:spLocks noChangeArrowheads="1"/>
          </p:cNvSpPr>
          <p:nvPr/>
        </p:nvSpPr>
        <p:spPr bwMode="auto">
          <a:xfrm>
            <a:off x="528638" y="1668463"/>
            <a:ext cx="3467100" cy="646112"/>
          </a:xfrm>
          <a:prstGeom prst="rect">
            <a:avLst/>
          </a:prstGeom>
          <a:noFill/>
          <a:ln>
            <a:noFill/>
          </a:ln>
          <a:effectLst/>
          <a:extLst/>
        </p:spPr>
        <p:txBody>
          <a:bodyPr anchor="b">
            <a:spAutoFit/>
          </a:bodyPr>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Verdana" pitchFamily="34" charset="0"/>
              </a:defRPr>
            </a:lvl2pPr>
            <a:lvl3pPr algn="l" rtl="0" eaLnBrk="0" fontAlgn="base" hangingPunct="0">
              <a:spcBef>
                <a:spcPct val="0"/>
              </a:spcBef>
              <a:spcAft>
                <a:spcPct val="0"/>
              </a:spcAft>
              <a:defRPr sz="4400">
                <a:solidFill>
                  <a:schemeClr val="tx2"/>
                </a:solidFill>
                <a:latin typeface="Verdana" pitchFamily="34" charset="0"/>
              </a:defRPr>
            </a:lvl3pPr>
            <a:lvl4pPr algn="l" rtl="0" eaLnBrk="0" fontAlgn="base" hangingPunct="0">
              <a:spcBef>
                <a:spcPct val="0"/>
              </a:spcBef>
              <a:spcAft>
                <a:spcPct val="0"/>
              </a:spcAft>
              <a:defRPr sz="4400">
                <a:solidFill>
                  <a:schemeClr val="tx2"/>
                </a:solidFill>
                <a:latin typeface="Verdana" pitchFamily="34" charset="0"/>
              </a:defRPr>
            </a:lvl4pPr>
            <a:lvl5pPr algn="l" rtl="0" eaLnBrk="0" fontAlgn="base" hangingPunct="0">
              <a:spcBef>
                <a:spcPct val="0"/>
              </a:spcBef>
              <a:spcAft>
                <a:spcPct val="0"/>
              </a:spcAft>
              <a:defRPr sz="4400">
                <a:solidFill>
                  <a:schemeClr val="tx2"/>
                </a:solidFill>
                <a:latin typeface="Verdana" pitchFamily="34" charset="0"/>
              </a:defRPr>
            </a:lvl5pPr>
            <a:lvl6pPr marL="457200" algn="l" rtl="0" fontAlgn="base">
              <a:spcBef>
                <a:spcPct val="0"/>
              </a:spcBef>
              <a:spcAft>
                <a:spcPct val="0"/>
              </a:spcAft>
              <a:defRPr sz="4400">
                <a:solidFill>
                  <a:schemeClr val="tx2"/>
                </a:solidFill>
                <a:latin typeface="Verdana" pitchFamily="34" charset="0"/>
              </a:defRPr>
            </a:lvl6pPr>
            <a:lvl7pPr marL="914400" algn="l" rtl="0" fontAlgn="base">
              <a:spcBef>
                <a:spcPct val="0"/>
              </a:spcBef>
              <a:spcAft>
                <a:spcPct val="0"/>
              </a:spcAft>
              <a:defRPr sz="4400">
                <a:solidFill>
                  <a:schemeClr val="tx2"/>
                </a:solidFill>
                <a:latin typeface="Verdana" pitchFamily="34" charset="0"/>
              </a:defRPr>
            </a:lvl7pPr>
            <a:lvl8pPr marL="1371600" algn="l" rtl="0" fontAlgn="base">
              <a:spcBef>
                <a:spcPct val="0"/>
              </a:spcBef>
              <a:spcAft>
                <a:spcPct val="0"/>
              </a:spcAft>
              <a:defRPr sz="4400">
                <a:solidFill>
                  <a:schemeClr val="tx2"/>
                </a:solidFill>
                <a:latin typeface="Verdana" pitchFamily="34" charset="0"/>
              </a:defRPr>
            </a:lvl8pPr>
            <a:lvl9pPr marL="1828800" algn="l" rtl="0" fontAlgn="base">
              <a:spcBef>
                <a:spcPct val="0"/>
              </a:spcBef>
              <a:spcAft>
                <a:spcPct val="0"/>
              </a:spcAft>
              <a:defRPr sz="4400">
                <a:solidFill>
                  <a:schemeClr val="tx2"/>
                </a:solidFill>
                <a:latin typeface="Verdana" pitchFamily="34" charset="0"/>
              </a:defRPr>
            </a:lvl9pPr>
          </a:lstStyle>
          <a:p>
            <a:pPr eaLnBrk="1" hangingPunct="1">
              <a:defRPr/>
            </a:pPr>
            <a:r>
              <a:rPr lang="es-ES" sz="3600" b="1" dirty="0" smtClean="0">
                <a:solidFill>
                  <a:srgbClr val="3333FF"/>
                </a:solidFill>
                <a:effectLst>
                  <a:outerShdw blurRad="38100" dist="38100" dir="2700000" algn="tl">
                    <a:srgbClr val="000000">
                      <a:alpha val="43137"/>
                    </a:srgbClr>
                  </a:outerShdw>
                </a:effectLst>
                <a:latin typeface="Microsoft Sans Serif" pitchFamily="34" charset="0"/>
                <a:cs typeface="Microsoft Sans Serif" pitchFamily="34" charset="0"/>
              </a:rPr>
              <a:t>Introducción</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idx="1"/>
          </p:nvPr>
        </p:nvSpPr>
        <p:spPr>
          <a:xfrm>
            <a:off x="539750" y="2348880"/>
            <a:ext cx="8135938" cy="3282950"/>
          </a:xfrm>
        </p:spPr>
        <p:txBody>
          <a:bodyPr rtlCol="0">
            <a:normAutofit/>
          </a:bodyPr>
          <a:lstStyle/>
          <a:p>
            <a:pPr marL="0" indent="0" algn="just" eaLnBrk="1" fontAlgn="auto" hangingPunct="1">
              <a:lnSpc>
                <a:spcPct val="100000"/>
              </a:lnSpc>
              <a:spcBef>
                <a:spcPts val="0"/>
              </a:spcBef>
              <a:spcAft>
                <a:spcPts val="0"/>
              </a:spcAft>
              <a:buFont typeface="Wingdings" panose="05000000000000000000" pitchFamily="2" charset="2"/>
              <a:buNone/>
              <a:defRPr/>
            </a:pPr>
            <a:r>
              <a:rPr lang="es-MX" b="1" spc="100" dirty="0">
                <a:solidFill>
                  <a:schemeClr val="tx2">
                    <a:lumMod val="75000"/>
                  </a:schemeClr>
                </a:solidFill>
                <a:latin typeface="Microsoft Sans Serif" pitchFamily="34" charset="0"/>
              </a:rPr>
              <a:t>Ahora bien, algunos experimentos generan respuestas factibles de ordenar o clasificar, pero el valor real de las </a:t>
            </a:r>
            <a:r>
              <a:rPr lang="es-MX" b="1"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respuestas no es medible en forma numérica</a:t>
            </a:r>
            <a:r>
              <a:rPr lang="es-MX" b="1" spc="100" dirty="0" smtClean="0">
                <a:solidFill>
                  <a:schemeClr val="tx2">
                    <a:lumMod val="75000"/>
                  </a:schemeClr>
                </a:solidFill>
                <a:latin typeface="Microsoft Sans Serif" pitchFamily="34" charset="0"/>
                <a:cs typeface="Microsoft Sans Serif" pitchFamily="34" charset="0"/>
              </a:rPr>
              <a:t>, </a:t>
            </a:r>
            <a:r>
              <a:rPr lang="es-MX" b="1" spc="100" dirty="0">
                <a:solidFill>
                  <a:schemeClr val="tx2">
                    <a:lumMod val="75000"/>
                  </a:schemeClr>
                </a:solidFill>
                <a:latin typeface="Microsoft Sans Serif" pitchFamily="34" charset="0"/>
              </a:rPr>
              <a:t>excepto si lo hace con una escala arbitraria que se pueda crear con base en los requerimientos del propio experimento.	</a:t>
            </a:r>
          </a:p>
          <a:p>
            <a:pPr marL="0" indent="0" algn="just" eaLnBrk="1" fontAlgn="auto" hangingPunct="1">
              <a:spcAft>
                <a:spcPts val="0"/>
              </a:spcAft>
              <a:buFont typeface="Wingdings" panose="05000000000000000000" pitchFamily="2" charset="2"/>
              <a:buNone/>
              <a:defRPr/>
            </a:pPr>
            <a:endParaRPr lang="es-ES_tradnl" b="1" spc="100" dirty="0" smtClean="0">
              <a:solidFill>
                <a:schemeClr val="tx2">
                  <a:lumMod val="75000"/>
                </a:schemeClr>
              </a:solidFill>
              <a:latin typeface="Microsoft Sans Serif" pitchFamily="34" charset="0"/>
            </a:endParaRPr>
          </a:p>
        </p:txBody>
      </p:sp>
      <p:sp>
        <p:nvSpPr>
          <p:cNvPr id="2" name="Marcador de número de diapositiva 1"/>
          <p:cNvSpPr>
            <a:spLocks noGrp="1"/>
          </p:cNvSpPr>
          <p:nvPr>
            <p:ph type="sldNum" sz="quarter" idx="12"/>
          </p:nvPr>
        </p:nvSpPr>
        <p:spPr/>
        <p:txBody>
          <a:bodyPr/>
          <a:lstStyle/>
          <a:p>
            <a:pPr>
              <a:defRPr/>
            </a:pPr>
            <a:fld id="{B834553A-D66C-4DAA-BF62-375480380128}" type="slidenum">
              <a:rPr lang="es-ES" altLang="es-MX"/>
              <a:pPr>
                <a:defRPr/>
              </a:pPr>
              <a:t>25</a:t>
            </a:fld>
            <a:endParaRPr lang="es-ES" altLang="es-MX"/>
          </a:p>
        </p:txBody>
      </p:sp>
      <p:sp>
        <p:nvSpPr>
          <p:cNvPr id="5" name="Rectangle 2"/>
          <p:cNvSpPr txBox="1">
            <a:spLocks noChangeArrowheads="1"/>
          </p:cNvSpPr>
          <p:nvPr/>
        </p:nvSpPr>
        <p:spPr bwMode="auto">
          <a:xfrm>
            <a:off x="387350" y="260350"/>
            <a:ext cx="8353425" cy="708025"/>
          </a:xfrm>
          <a:prstGeom prst="rect">
            <a:avLst/>
          </a:prstGeom>
          <a:noFill/>
          <a:ln>
            <a:noFill/>
          </a:ln>
          <a:effectLst/>
          <a:extLst/>
        </p:spPr>
        <p:txBody>
          <a:bodyPr anchor="b">
            <a:spAutoFit/>
          </a:bodyPr>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Verdana" pitchFamily="34" charset="0"/>
              </a:defRPr>
            </a:lvl2pPr>
            <a:lvl3pPr algn="l" rtl="0" eaLnBrk="0" fontAlgn="base" hangingPunct="0">
              <a:spcBef>
                <a:spcPct val="0"/>
              </a:spcBef>
              <a:spcAft>
                <a:spcPct val="0"/>
              </a:spcAft>
              <a:defRPr sz="4400">
                <a:solidFill>
                  <a:schemeClr val="tx2"/>
                </a:solidFill>
                <a:latin typeface="Verdana" pitchFamily="34" charset="0"/>
              </a:defRPr>
            </a:lvl3pPr>
            <a:lvl4pPr algn="l" rtl="0" eaLnBrk="0" fontAlgn="base" hangingPunct="0">
              <a:spcBef>
                <a:spcPct val="0"/>
              </a:spcBef>
              <a:spcAft>
                <a:spcPct val="0"/>
              </a:spcAft>
              <a:defRPr sz="4400">
                <a:solidFill>
                  <a:schemeClr val="tx2"/>
                </a:solidFill>
                <a:latin typeface="Verdana" pitchFamily="34" charset="0"/>
              </a:defRPr>
            </a:lvl4pPr>
            <a:lvl5pPr algn="l" rtl="0" eaLnBrk="0" fontAlgn="base" hangingPunct="0">
              <a:spcBef>
                <a:spcPct val="0"/>
              </a:spcBef>
              <a:spcAft>
                <a:spcPct val="0"/>
              </a:spcAft>
              <a:defRPr sz="4400">
                <a:solidFill>
                  <a:schemeClr val="tx2"/>
                </a:solidFill>
                <a:latin typeface="Verdana" pitchFamily="34" charset="0"/>
              </a:defRPr>
            </a:lvl5pPr>
            <a:lvl6pPr marL="457200" algn="l" rtl="0" fontAlgn="base">
              <a:spcBef>
                <a:spcPct val="0"/>
              </a:spcBef>
              <a:spcAft>
                <a:spcPct val="0"/>
              </a:spcAft>
              <a:defRPr sz="4400">
                <a:solidFill>
                  <a:schemeClr val="tx2"/>
                </a:solidFill>
                <a:latin typeface="Verdana" pitchFamily="34" charset="0"/>
              </a:defRPr>
            </a:lvl6pPr>
            <a:lvl7pPr marL="914400" algn="l" rtl="0" fontAlgn="base">
              <a:spcBef>
                <a:spcPct val="0"/>
              </a:spcBef>
              <a:spcAft>
                <a:spcPct val="0"/>
              </a:spcAft>
              <a:defRPr sz="4400">
                <a:solidFill>
                  <a:schemeClr val="tx2"/>
                </a:solidFill>
                <a:latin typeface="Verdana" pitchFamily="34" charset="0"/>
              </a:defRPr>
            </a:lvl7pPr>
            <a:lvl8pPr marL="1371600" algn="l" rtl="0" fontAlgn="base">
              <a:spcBef>
                <a:spcPct val="0"/>
              </a:spcBef>
              <a:spcAft>
                <a:spcPct val="0"/>
              </a:spcAft>
              <a:defRPr sz="4400">
                <a:solidFill>
                  <a:schemeClr val="tx2"/>
                </a:solidFill>
                <a:latin typeface="Verdana" pitchFamily="34" charset="0"/>
              </a:defRPr>
            </a:lvl8pPr>
            <a:lvl9pPr marL="1828800" algn="l" rtl="0" fontAlgn="base">
              <a:spcBef>
                <a:spcPct val="0"/>
              </a:spcBef>
              <a:spcAft>
                <a:spcPct val="0"/>
              </a:spcAft>
              <a:defRPr sz="4400">
                <a:solidFill>
                  <a:schemeClr val="tx2"/>
                </a:solidFill>
                <a:latin typeface="Verdana" pitchFamily="34" charset="0"/>
              </a:defRPr>
            </a:lvl9pPr>
          </a:lstStyle>
          <a:p>
            <a:pPr algn="ctr" eaLnBrk="1" hangingPunct="1">
              <a:defRPr/>
            </a:pPr>
            <a:r>
              <a:rPr lang="es-MX" sz="4000" b="1" dirty="0" smtClean="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rPr>
              <a:t>ESTADISTICA NO PARAMETRICA</a:t>
            </a:r>
            <a:endParaRPr lang="es-ES" sz="4000" b="1" dirty="0" smtClean="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6" name="Rectangle 2"/>
          <p:cNvSpPr txBox="1">
            <a:spLocks noChangeArrowheads="1"/>
          </p:cNvSpPr>
          <p:nvPr/>
        </p:nvSpPr>
        <p:spPr bwMode="auto">
          <a:xfrm>
            <a:off x="600844" y="1752600"/>
            <a:ext cx="3467100" cy="646113"/>
          </a:xfrm>
          <a:prstGeom prst="rect">
            <a:avLst/>
          </a:prstGeom>
          <a:noFill/>
          <a:ln>
            <a:noFill/>
          </a:ln>
          <a:effectLst/>
          <a:extLst/>
        </p:spPr>
        <p:txBody>
          <a:bodyPr anchor="b">
            <a:spAutoFit/>
          </a:bodyPr>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Verdana" pitchFamily="34" charset="0"/>
              </a:defRPr>
            </a:lvl2pPr>
            <a:lvl3pPr algn="l" rtl="0" eaLnBrk="0" fontAlgn="base" hangingPunct="0">
              <a:spcBef>
                <a:spcPct val="0"/>
              </a:spcBef>
              <a:spcAft>
                <a:spcPct val="0"/>
              </a:spcAft>
              <a:defRPr sz="4400">
                <a:solidFill>
                  <a:schemeClr val="tx2"/>
                </a:solidFill>
                <a:latin typeface="Verdana" pitchFamily="34" charset="0"/>
              </a:defRPr>
            </a:lvl3pPr>
            <a:lvl4pPr algn="l" rtl="0" eaLnBrk="0" fontAlgn="base" hangingPunct="0">
              <a:spcBef>
                <a:spcPct val="0"/>
              </a:spcBef>
              <a:spcAft>
                <a:spcPct val="0"/>
              </a:spcAft>
              <a:defRPr sz="4400">
                <a:solidFill>
                  <a:schemeClr val="tx2"/>
                </a:solidFill>
                <a:latin typeface="Verdana" pitchFamily="34" charset="0"/>
              </a:defRPr>
            </a:lvl4pPr>
            <a:lvl5pPr algn="l" rtl="0" eaLnBrk="0" fontAlgn="base" hangingPunct="0">
              <a:spcBef>
                <a:spcPct val="0"/>
              </a:spcBef>
              <a:spcAft>
                <a:spcPct val="0"/>
              </a:spcAft>
              <a:defRPr sz="4400">
                <a:solidFill>
                  <a:schemeClr val="tx2"/>
                </a:solidFill>
                <a:latin typeface="Verdana" pitchFamily="34" charset="0"/>
              </a:defRPr>
            </a:lvl5pPr>
            <a:lvl6pPr marL="457200" algn="l" rtl="0" fontAlgn="base">
              <a:spcBef>
                <a:spcPct val="0"/>
              </a:spcBef>
              <a:spcAft>
                <a:spcPct val="0"/>
              </a:spcAft>
              <a:defRPr sz="4400">
                <a:solidFill>
                  <a:schemeClr val="tx2"/>
                </a:solidFill>
                <a:latin typeface="Verdana" pitchFamily="34" charset="0"/>
              </a:defRPr>
            </a:lvl6pPr>
            <a:lvl7pPr marL="914400" algn="l" rtl="0" fontAlgn="base">
              <a:spcBef>
                <a:spcPct val="0"/>
              </a:spcBef>
              <a:spcAft>
                <a:spcPct val="0"/>
              </a:spcAft>
              <a:defRPr sz="4400">
                <a:solidFill>
                  <a:schemeClr val="tx2"/>
                </a:solidFill>
                <a:latin typeface="Verdana" pitchFamily="34" charset="0"/>
              </a:defRPr>
            </a:lvl7pPr>
            <a:lvl8pPr marL="1371600" algn="l" rtl="0" fontAlgn="base">
              <a:spcBef>
                <a:spcPct val="0"/>
              </a:spcBef>
              <a:spcAft>
                <a:spcPct val="0"/>
              </a:spcAft>
              <a:defRPr sz="4400">
                <a:solidFill>
                  <a:schemeClr val="tx2"/>
                </a:solidFill>
                <a:latin typeface="Verdana" pitchFamily="34" charset="0"/>
              </a:defRPr>
            </a:lvl8pPr>
            <a:lvl9pPr marL="1828800" algn="l" rtl="0" fontAlgn="base">
              <a:spcBef>
                <a:spcPct val="0"/>
              </a:spcBef>
              <a:spcAft>
                <a:spcPct val="0"/>
              </a:spcAft>
              <a:defRPr sz="4400">
                <a:solidFill>
                  <a:schemeClr val="tx2"/>
                </a:solidFill>
                <a:latin typeface="Verdana" pitchFamily="34" charset="0"/>
              </a:defRPr>
            </a:lvl9pPr>
          </a:lstStyle>
          <a:p>
            <a:pPr eaLnBrk="1" hangingPunct="1">
              <a:defRPr/>
            </a:pPr>
            <a:r>
              <a:rPr lang="es-ES" sz="3600" b="1" dirty="0" smtClean="0">
                <a:solidFill>
                  <a:srgbClr val="3333FF"/>
                </a:solidFill>
                <a:effectLst>
                  <a:outerShdw blurRad="38100" dist="38100" dir="2700000" algn="tl">
                    <a:srgbClr val="000000">
                      <a:alpha val="43137"/>
                    </a:srgbClr>
                  </a:outerShdw>
                </a:effectLst>
                <a:latin typeface="Microsoft Sans Serif" pitchFamily="34" charset="0"/>
                <a:cs typeface="Microsoft Sans Serif" pitchFamily="34" charset="0"/>
              </a:rPr>
              <a:t>Introducción</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idx="1"/>
          </p:nvPr>
        </p:nvSpPr>
        <p:spPr>
          <a:xfrm>
            <a:off x="539750" y="2348880"/>
            <a:ext cx="8110538" cy="3384550"/>
          </a:xfrm>
        </p:spPr>
        <p:txBody>
          <a:bodyPr rtlCol="0">
            <a:normAutofit/>
          </a:bodyPr>
          <a:lstStyle/>
          <a:p>
            <a:pPr marL="0" indent="0" algn="just" eaLnBrk="1" fontAlgn="auto" hangingPunct="1">
              <a:lnSpc>
                <a:spcPct val="100000"/>
              </a:lnSpc>
              <a:spcBef>
                <a:spcPts val="0"/>
              </a:spcBef>
              <a:spcAft>
                <a:spcPts val="0"/>
              </a:spcAft>
              <a:buFont typeface="Wingdings" panose="05000000000000000000" pitchFamily="2" charset="2"/>
              <a:buNone/>
              <a:defRPr/>
            </a:pPr>
            <a:r>
              <a:rPr lang="es-MX" b="1" spc="100" dirty="0" smtClean="0">
                <a:solidFill>
                  <a:schemeClr val="tx2">
                    <a:lumMod val="75000"/>
                  </a:schemeClr>
                </a:solidFill>
                <a:latin typeface="Microsoft Sans Serif" pitchFamily="34" charset="0"/>
                <a:cs typeface="Microsoft Sans Serif" pitchFamily="34" charset="0"/>
              </a:rPr>
              <a:t>Algunos  ejemplos son:</a:t>
            </a:r>
          </a:p>
          <a:p>
            <a:pPr marL="527050" indent="-527050" algn="just" eaLnBrk="1" fontAlgn="auto" hangingPunct="1">
              <a:lnSpc>
                <a:spcPct val="100000"/>
              </a:lnSpc>
              <a:spcBef>
                <a:spcPts val="0"/>
              </a:spcBef>
              <a:spcAft>
                <a:spcPts val="0"/>
              </a:spcAft>
              <a:buClr>
                <a:schemeClr val="tx2">
                  <a:lumMod val="50000"/>
                </a:schemeClr>
              </a:buClr>
              <a:buFont typeface="+mj-lt"/>
              <a:buAutoNum type="arabicPeriod"/>
              <a:defRPr/>
            </a:pPr>
            <a:r>
              <a:rPr lang="es-MX" b="1"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Clasificación de cuatro vendedores</a:t>
            </a:r>
            <a:r>
              <a:rPr lang="es-MX" spc="100" dirty="0" smtClean="0">
                <a:solidFill>
                  <a:srgbClr val="FF0066"/>
                </a:solidFill>
                <a:effectLst>
                  <a:outerShdw blurRad="38100" dist="38100" dir="2700000" algn="tl">
                    <a:srgbClr val="000000">
                      <a:alpha val="43137"/>
                    </a:srgbClr>
                  </a:outerShdw>
                </a:effectLst>
                <a:latin typeface="Microsoft Sans Serif" pitchFamily="34" charset="0"/>
                <a:cs typeface="Microsoft Sans Serif" pitchFamily="34" charset="0"/>
              </a:rPr>
              <a:t> </a:t>
            </a:r>
            <a:r>
              <a:rPr lang="es-MX" b="1" spc="100" dirty="0" smtClean="0">
                <a:solidFill>
                  <a:srgbClr val="002060"/>
                </a:solidFill>
                <a:latin typeface="Microsoft Sans Serif" pitchFamily="34" charset="0"/>
                <a:cs typeface="Microsoft Sans Serif" pitchFamily="34" charset="0"/>
              </a:rPr>
              <a:t>del mejor al peor</a:t>
            </a:r>
          </a:p>
          <a:p>
            <a:pPr marL="527050" indent="-527050" algn="just" eaLnBrk="1" fontAlgn="auto" hangingPunct="1">
              <a:lnSpc>
                <a:spcPct val="100000"/>
              </a:lnSpc>
              <a:spcBef>
                <a:spcPts val="0"/>
              </a:spcBef>
              <a:spcAft>
                <a:spcPts val="0"/>
              </a:spcAft>
              <a:buClr>
                <a:schemeClr val="tx2">
                  <a:lumMod val="50000"/>
                </a:schemeClr>
              </a:buClr>
              <a:buFont typeface="+mj-lt"/>
              <a:buAutoNum type="arabicPeriod"/>
              <a:defRPr/>
            </a:pPr>
            <a:r>
              <a:rPr lang="es-MX" b="1"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La digestibilidad y el sabor de cinco </a:t>
            </a:r>
            <a:r>
              <a:rPr lang="es-MX" b="1" spc="100" dirty="0" smtClean="0">
                <a:solidFill>
                  <a:srgbClr val="002060"/>
                </a:solidFill>
                <a:latin typeface="Microsoft Sans Serif" pitchFamily="34" charset="0"/>
                <a:cs typeface="Microsoft Sans Serif" pitchFamily="34" charset="0"/>
              </a:rPr>
              <a:t>marcas de cereal se califican del 1 al 5</a:t>
            </a:r>
            <a:endParaRPr lang="es-MX" b="1" spc="100" dirty="0" smtClean="0">
              <a:solidFill>
                <a:srgbClr val="FF0066"/>
              </a:solidFill>
              <a:latin typeface="Microsoft Sans Serif" pitchFamily="34" charset="0"/>
              <a:cs typeface="Microsoft Sans Serif" pitchFamily="34" charset="0"/>
            </a:endParaRPr>
          </a:p>
          <a:p>
            <a:pPr marL="527050" indent="-527050" algn="just" eaLnBrk="1" fontAlgn="auto" hangingPunct="1">
              <a:lnSpc>
                <a:spcPct val="100000"/>
              </a:lnSpc>
              <a:spcBef>
                <a:spcPts val="0"/>
              </a:spcBef>
              <a:spcAft>
                <a:spcPts val="0"/>
              </a:spcAft>
              <a:buClr>
                <a:schemeClr val="tx2">
                  <a:lumMod val="50000"/>
                </a:schemeClr>
              </a:buClr>
              <a:buFont typeface="+mj-lt"/>
              <a:buAutoNum type="arabicPeriod"/>
              <a:defRPr/>
            </a:pPr>
            <a:r>
              <a:rPr lang="es-MX" b="1"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Cinco diseños de automóvile</a:t>
            </a:r>
            <a:r>
              <a:rPr lang="es-MX" spc="100" dirty="0" smtClean="0">
                <a:solidFill>
                  <a:srgbClr val="FF0066"/>
                </a:solidFill>
                <a:effectLst>
                  <a:outerShdw blurRad="38100" dist="38100" dir="2700000" algn="tl">
                    <a:srgbClr val="000000">
                      <a:alpha val="43137"/>
                    </a:srgbClr>
                  </a:outerShdw>
                </a:effectLst>
                <a:latin typeface="Microsoft Sans Serif" pitchFamily="34" charset="0"/>
                <a:cs typeface="Microsoft Sans Serif" pitchFamily="34" charset="0"/>
              </a:rPr>
              <a:t>s </a:t>
            </a:r>
            <a:r>
              <a:rPr lang="es-MX" b="1" spc="100" dirty="0" smtClean="0">
                <a:solidFill>
                  <a:srgbClr val="002060"/>
                </a:solidFill>
                <a:latin typeface="Microsoft Sans Serif" pitchFamily="34" charset="0"/>
                <a:cs typeface="Microsoft Sans Serif" pitchFamily="34" charset="0"/>
              </a:rPr>
              <a:t>se catalogan del más atractivo al menos atractivo.</a:t>
            </a:r>
            <a:r>
              <a:rPr lang="es-MX" spc="100" dirty="0">
                <a:solidFill>
                  <a:srgbClr val="FF0066"/>
                </a:solidFill>
                <a:effectLst>
                  <a:outerShdw blurRad="38100" dist="38100" dir="2700000" algn="tl">
                    <a:srgbClr val="000000">
                      <a:alpha val="43137"/>
                    </a:srgbClr>
                  </a:outerShdw>
                </a:effectLst>
              </a:rPr>
              <a:t>	</a:t>
            </a:r>
          </a:p>
          <a:p>
            <a:pPr marL="0" indent="0" algn="just" eaLnBrk="1" fontAlgn="auto" hangingPunct="1">
              <a:spcAft>
                <a:spcPts val="0"/>
              </a:spcAft>
              <a:buFont typeface="Wingdings" panose="05000000000000000000" pitchFamily="2" charset="2"/>
              <a:buNone/>
              <a:defRPr/>
            </a:pPr>
            <a:endParaRPr lang="es-ES_tradnl" b="1" spc="100" dirty="0" smtClean="0">
              <a:solidFill>
                <a:schemeClr val="tx2">
                  <a:lumMod val="75000"/>
                </a:schemeClr>
              </a:solidFill>
              <a:latin typeface="Microsoft Sans Serif" pitchFamily="34" charset="0"/>
            </a:endParaRPr>
          </a:p>
        </p:txBody>
      </p:sp>
      <p:sp>
        <p:nvSpPr>
          <p:cNvPr id="2" name="Marcador de número de diapositiva 1"/>
          <p:cNvSpPr>
            <a:spLocks noGrp="1"/>
          </p:cNvSpPr>
          <p:nvPr>
            <p:ph type="sldNum" sz="quarter" idx="12"/>
          </p:nvPr>
        </p:nvSpPr>
        <p:spPr/>
        <p:txBody>
          <a:bodyPr/>
          <a:lstStyle/>
          <a:p>
            <a:pPr>
              <a:defRPr/>
            </a:pPr>
            <a:fld id="{1A6F91CE-C42D-4964-B259-03FDA30E2996}" type="slidenum">
              <a:rPr lang="es-ES" altLang="es-MX"/>
              <a:pPr>
                <a:defRPr/>
              </a:pPr>
              <a:t>26</a:t>
            </a:fld>
            <a:endParaRPr lang="es-ES" altLang="es-MX"/>
          </a:p>
        </p:txBody>
      </p:sp>
      <p:sp>
        <p:nvSpPr>
          <p:cNvPr id="5" name="Rectangle 2"/>
          <p:cNvSpPr txBox="1">
            <a:spLocks noChangeArrowheads="1"/>
          </p:cNvSpPr>
          <p:nvPr/>
        </p:nvSpPr>
        <p:spPr bwMode="auto">
          <a:xfrm>
            <a:off x="387350" y="260350"/>
            <a:ext cx="8353425" cy="708025"/>
          </a:xfrm>
          <a:prstGeom prst="rect">
            <a:avLst/>
          </a:prstGeom>
          <a:noFill/>
          <a:ln>
            <a:noFill/>
          </a:ln>
          <a:effectLst/>
          <a:extLst/>
        </p:spPr>
        <p:txBody>
          <a:bodyPr anchor="b">
            <a:spAutoFit/>
          </a:bodyPr>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Verdana" pitchFamily="34" charset="0"/>
              </a:defRPr>
            </a:lvl2pPr>
            <a:lvl3pPr algn="l" rtl="0" eaLnBrk="0" fontAlgn="base" hangingPunct="0">
              <a:spcBef>
                <a:spcPct val="0"/>
              </a:spcBef>
              <a:spcAft>
                <a:spcPct val="0"/>
              </a:spcAft>
              <a:defRPr sz="4400">
                <a:solidFill>
                  <a:schemeClr val="tx2"/>
                </a:solidFill>
                <a:latin typeface="Verdana" pitchFamily="34" charset="0"/>
              </a:defRPr>
            </a:lvl3pPr>
            <a:lvl4pPr algn="l" rtl="0" eaLnBrk="0" fontAlgn="base" hangingPunct="0">
              <a:spcBef>
                <a:spcPct val="0"/>
              </a:spcBef>
              <a:spcAft>
                <a:spcPct val="0"/>
              </a:spcAft>
              <a:defRPr sz="4400">
                <a:solidFill>
                  <a:schemeClr val="tx2"/>
                </a:solidFill>
                <a:latin typeface="Verdana" pitchFamily="34" charset="0"/>
              </a:defRPr>
            </a:lvl4pPr>
            <a:lvl5pPr algn="l" rtl="0" eaLnBrk="0" fontAlgn="base" hangingPunct="0">
              <a:spcBef>
                <a:spcPct val="0"/>
              </a:spcBef>
              <a:spcAft>
                <a:spcPct val="0"/>
              </a:spcAft>
              <a:defRPr sz="4400">
                <a:solidFill>
                  <a:schemeClr val="tx2"/>
                </a:solidFill>
                <a:latin typeface="Verdana" pitchFamily="34" charset="0"/>
              </a:defRPr>
            </a:lvl5pPr>
            <a:lvl6pPr marL="457200" algn="l" rtl="0" fontAlgn="base">
              <a:spcBef>
                <a:spcPct val="0"/>
              </a:spcBef>
              <a:spcAft>
                <a:spcPct val="0"/>
              </a:spcAft>
              <a:defRPr sz="4400">
                <a:solidFill>
                  <a:schemeClr val="tx2"/>
                </a:solidFill>
                <a:latin typeface="Verdana" pitchFamily="34" charset="0"/>
              </a:defRPr>
            </a:lvl6pPr>
            <a:lvl7pPr marL="914400" algn="l" rtl="0" fontAlgn="base">
              <a:spcBef>
                <a:spcPct val="0"/>
              </a:spcBef>
              <a:spcAft>
                <a:spcPct val="0"/>
              </a:spcAft>
              <a:defRPr sz="4400">
                <a:solidFill>
                  <a:schemeClr val="tx2"/>
                </a:solidFill>
                <a:latin typeface="Verdana" pitchFamily="34" charset="0"/>
              </a:defRPr>
            </a:lvl7pPr>
            <a:lvl8pPr marL="1371600" algn="l" rtl="0" fontAlgn="base">
              <a:spcBef>
                <a:spcPct val="0"/>
              </a:spcBef>
              <a:spcAft>
                <a:spcPct val="0"/>
              </a:spcAft>
              <a:defRPr sz="4400">
                <a:solidFill>
                  <a:schemeClr val="tx2"/>
                </a:solidFill>
                <a:latin typeface="Verdana" pitchFamily="34" charset="0"/>
              </a:defRPr>
            </a:lvl8pPr>
            <a:lvl9pPr marL="1828800" algn="l" rtl="0" fontAlgn="base">
              <a:spcBef>
                <a:spcPct val="0"/>
              </a:spcBef>
              <a:spcAft>
                <a:spcPct val="0"/>
              </a:spcAft>
              <a:defRPr sz="4400">
                <a:solidFill>
                  <a:schemeClr val="tx2"/>
                </a:solidFill>
                <a:latin typeface="Verdana" pitchFamily="34" charset="0"/>
              </a:defRPr>
            </a:lvl9pPr>
          </a:lstStyle>
          <a:p>
            <a:pPr algn="ctr" eaLnBrk="1" hangingPunct="1">
              <a:defRPr/>
            </a:pPr>
            <a:r>
              <a:rPr lang="es-MX" sz="4000" b="1" dirty="0" smtClean="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rPr>
              <a:t>ESTADISTICA NO PARAMETRICA</a:t>
            </a:r>
            <a:endParaRPr lang="es-ES" sz="4000" b="1" dirty="0" smtClean="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6" name="Rectangle 2"/>
          <p:cNvSpPr txBox="1">
            <a:spLocks noChangeArrowheads="1"/>
          </p:cNvSpPr>
          <p:nvPr/>
        </p:nvSpPr>
        <p:spPr bwMode="auto">
          <a:xfrm>
            <a:off x="557213" y="1771650"/>
            <a:ext cx="3467100" cy="646113"/>
          </a:xfrm>
          <a:prstGeom prst="rect">
            <a:avLst/>
          </a:prstGeom>
          <a:noFill/>
          <a:ln>
            <a:noFill/>
          </a:ln>
          <a:effectLst/>
          <a:extLst/>
        </p:spPr>
        <p:txBody>
          <a:bodyPr anchor="b">
            <a:spAutoFit/>
          </a:bodyPr>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Verdana" pitchFamily="34" charset="0"/>
              </a:defRPr>
            </a:lvl2pPr>
            <a:lvl3pPr algn="l" rtl="0" eaLnBrk="0" fontAlgn="base" hangingPunct="0">
              <a:spcBef>
                <a:spcPct val="0"/>
              </a:spcBef>
              <a:spcAft>
                <a:spcPct val="0"/>
              </a:spcAft>
              <a:defRPr sz="4400">
                <a:solidFill>
                  <a:schemeClr val="tx2"/>
                </a:solidFill>
                <a:latin typeface="Verdana" pitchFamily="34" charset="0"/>
              </a:defRPr>
            </a:lvl3pPr>
            <a:lvl4pPr algn="l" rtl="0" eaLnBrk="0" fontAlgn="base" hangingPunct="0">
              <a:spcBef>
                <a:spcPct val="0"/>
              </a:spcBef>
              <a:spcAft>
                <a:spcPct val="0"/>
              </a:spcAft>
              <a:defRPr sz="4400">
                <a:solidFill>
                  <a:schemeClr val="tx2"/>
                </a:solidFill>
                <a:latin typeface="Verdana" pitchFamily="34" charset="0"/>
              </a:defRPr>
            </a:lvl4pPr>
            <a:lvl5pPr algn="l" rtl="0" eaLnBrk="0" fontAlgn="base" hangingPunct="0">
              <a:spcBef>
                <a:spcPct val="0"/>
              </a:spcBef>
              <a:spcAft>
                <a:spcPct val="0"/>
              </a:spcAft>
              <a:defRPr sz="4400">
                <a:solidFill>
                  <a:schemeClr val="tx2"/>
                </a:solidFill>
                <a:latin typeface="Verdana" pitchFamily="34" charset="0"/>
              </a:defRPr>
            </a:lvl5pPr>
            <a:lvl6pPr marL="457200" algn="l" rtl="0" fontAlgn="base">
              <a:spcBef>
                <a:spcPct val="0"/>
              </a:spcBef>
              <a:spcAft>
                <a:spcPct val="0"/>
              </a:spcAft>
              <a:defRPr sz="4400">
                <a:solidFill>
                  <a:schemeClr val="tx2"/>
                </a:solidFill>
                <a:latin typeface="Verdana" pitchFamily="34" charset="0"/>
              </a:defRPr>
            </a:lvl6pPr>
            <a:lvl7pPr marL="914400" algn="l" rtl="0" fontAlgn="base">
              <a:spcBef>
                <a:spcPct val="0"/>
              </a:spcBef>
              <a:spcAft>
                <a:spcPct val="0"/>
              </a:spcAft>
              <a:defRPr sz="4400">
                <a:solidFill>
                  <a:schemeClr val="tx2"/>
                </a:solidFill>
                <a:latin typeface="Verdana" pitchFamily="34" charset="0"/>
              </a:defRPr>
            </a:lvl7pPr>
            <a:lvl8pPr marL="1371600" algn="l" rtl="0" fontAlgn="base">
              <a:spcBef>
                <a:spcPct val="0"/>
              </a:spcBef>
              <a:spcAft>
                <a:spcPct val="0"/>
              </a:spcAft>
              <a:defRPr sz="4400">
                <a:solidFill>
                  <a:schemeClr val="tx2"/>
                </a:solidFill>
                <a:latin typeface="Verdana" pitchFamily="34" charset="0"/>
              </a:defRPr>
            </a:lvl8pPr>
            <a:lvl9pPr marL="1828800" algn="l" rtl="0" fontAlgn="base">
              <a:spcBef>
                <a:spcPct val="0"/>
              </a:spcBef>
              <a:spcAft>
                <a:spcPct val="0"/>
              </a:spcAft>
              <a:defRPr sz="4400">
                <a:solidFill>
                  <a:schemeClr val="tx2"/>
                </a:solidFill>
                <a:latin typeface="Verdana" pitchFamily="34" charset="0"/>
              </a:defRPr>
            </a:lvl9pPr>
          </a:lstStyle>
          <a:p>
            <a:pPr eaLnBrk="1" hangingPunct="1">
              <a:defRPr/>
            </a:pPr>
            <a:r>
              <a:rPr lang="es-ES" sz="3600" b="1" dirty="0" smtClean="0">
                <a:solidFill>
                  <a:srgbClr val="3333FF"/>
                </a:solidFill>
                <a:effectLst>
                  <a:outerShdw blurRad="38100" dist="38100" dir="2700000" algn="tl">
                    <a:srgbClr val="000000">
                      <a:alpha val="43137"/>
                    </a:srgbClr>
                  </a:outerShdw>
                </a:effectLst>
                <a:latin typeface="Microsoft Sans Serif" pitchFamily="34" charset="0"/>
                <a:cs typeface="Microsoft Sans Serif" pitchFamily="34" charset="0"/>
              </a:rPr>
              <a:t>Introducción</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12763" y="2060848"/>
            <a:ext cx="8110537" cy="4191000"/>
          </a:xfrm>
        </p:spPr>
        <p:txBody>
          <a:bodyPr rtlCol="0">
            <a:normAutofit fontScale="92500" lnSpcReduction="10000"/>
          </a:bodyPr>
          <a:lstStyle/>
          <a:p>
            <a:pPr marL="0" indent="0" algn="just" eaLnBrk="1" fontAlgn="auto" hangingPunct="1">
              <a:lnSpc>
                <a:spcPct val="110000"/>
              </a:lnSpc>
              <a:spcBef>
                <a:spcPts val="0"/>
              </a:spcBef>
              <a:spcAft>
                <a:spcPts val="0"/>
              </a:spcAft>
              <a:buFont typeface="Wingdings" panose="05000000000000000000" pitchFamily="2" charset="2"/>
              <a:buNone/>
              <a:defRPr/>
            </a:pPr>
            <a:r>
              <a:rPr lang="es-MX" sz="3000" b="1" spc="100" dirty="0" smtClean="0">
                <a:solidFill>
                  <a:srgbClr val="002060"/>
                </a:solidFill>
                <a:latin typeface="Microsoft Sans Serif" pitchFamily="34" charset="0"/>
                <a:cs typeface="Microsoft Sans Serif" pitchFamily="34" charset="0"/>
              </a:rPr>
              <a:t>Problemas de las escalas no numéricas</a:t>
            </a:r>
            <a:endParaRPr lang="es-ES" sz="3000" b="1" spc="100" dirty="0" smtClean="0">
              <a:solidFill>
                <a:srgbClr val="002060"/>
              </a:solidFill>
              <a:latin typeface="Microsoft Sans Serif" pitchFamily="34" charset="0"/>
              <a:cs typeface="Microsoft Sans Serif" pitchFamily="34" charset="0"/>
            </a:endParaRPr>
          </a:p>
          <a:p>
            <a:pPr algn="just" eaLnBrk="1" fontAlgn="auto" hangingPunct="1">
              <a:lnSpc>
                <a:spcPct val="110000"/>
              </a:lnSpc>
              <a:spcBef>
                <a:spcPts val="0"/>
              </a:spcBef>
              <a:spcAft>
                <a:spcPts val="0"/>
              </a:spcAft>
              <a:buClr>
                <a:schemeClr val="tx2">
                  <a:lumMod val="75000"/>
                </a:schemeClr>
              </a:buClr>
              <a:defRPr/>
            </a:pPr>
            <a:r>
              <a:rPr lang="es-MX" sz="3000" b="1" spc="100" dirty="0" smtClean="0">
                <a:solidFill>
                  <a:srgbClr val="002060"/>
                </a:solidFill>
                <a:latin typeface="Microsoft Sans Serif" pitchFamily="34" charset="0"/>
                <a:cs typeface="Microsoft Sans Serif" pitchFamily="34" charset="0"/>
              </a:rPr>
              <a:t>No se puede definir </a:t>
            </a:r>
            <a:r>
              <a:rPr lang="es-MX" sz="3000" b="1"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cantidades</a:t>
            </a:r>
            <a:endParaRPr lang="es-MX" sz="3000" b="1" spc="100" dirty="0" smtClean="0">
              <a:solidFill>
                <a:srgbClr val="FF0066"/>
              </a:solidFill>
              <a:effectLst>
                <a:outerShdw blurRad="38100" dist="38100" dir="2700000" algn="tl">
                  <a:srgbClr val="000000">
                    <a:alpha val="43137"/>
                  </a:srgbClr>
                </a:outerShdw>
              </a:effectLst>
              <a:latin typeface="Microsoft Sans Serif" pitchFamily="34" charset="0"/>
              <a:cs typeface="Microsoft Sans Serif" pitchFamily="34" charset="0"/>
            </a:endParaRPr>
          </a:p>
          <a:p>
            <a:pPr algn="just" eaLnBrk="1" fontAlgn="auto" hangingPunct="1">
              <a:lnSpc>
                <a:spcPct val="110000"/>
              </a:lnSpc>
              <a:spcBef>
                <a:spcPts val="0"/>
              </a:spcBef>
              <a:spcAft>
                <a:spcPts val="0"/>
              </a:spcAft>
              <a:buClr>
                <a:schemeClr val="tx2">
                  <a:lumMod val="75000"/>
                </a:schemeClr>
              </a:buClr>
              <a:defRPr/>
            </a:pPr>
            <a:r>
              <a:rPr lang="es-MX" sz="3000" b="1" spc="100" dirty="0" smtClean="0">
                <a:solidFill>
                  <a:schemeClr val="tx2">
                    <a:lumMod val="75000"/>
                  </a:schemeClr>
                </a:solidFill>
                <a:latin typeface="Microsoft Sans Serif" pitchFamily="34" charset="0"/>
                <a:cs typeface="Microsoft Sans Serif" pitchFamily="34" charset="0"/>
              </a:rPr>
              <a:t>A lo más puede </a:t>
            </a:r>
            <a:r>
              <a:rPr lang="es-MX" sz="3000" b="1"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definirse un orden </a:t>
            </a:r>
            <a:r>
              <a:rPr lang="es-MX" sz="3000" b="1" spc="100" dirty="0" smtClean="0">
                <a:solidFill>
                  <a:schemeClr val="tx2">
                    <a:lumMod val="75000"/>
                  </a:schemeClr>
                </a:solidFill>
                <a:latin typeface="Microsoft Sans Serif" pitchFamily="34" charset="0"/>
                <a:cs typeface="Microsoft Sans Serif" pitchFamily="34" charset="0"/>
              </a:rPr>
              <a:t>entre las categorías</a:t>
            </a:r>
          </a:p>
          <a:p>
            <a:pPr algn="just" eaLnBrk="1" fontAlgn="auto" hangingPunct="1">
              <a:lnSpc>
                <a:spcPct val="110000"/>
              </a:lnSpc>
              <a:spcBef>
                <a:spcPts val="0"/>
              </a:spcBef>
              <a:spcAft>
                <a:spcPts val="0"/>
              </a:spcAft>
              <a:buClr>
                <a:schemeClr val="tx2">
                  <a:lumMod val="75000"/>
                </a:schemeClr>
              </a:buClr>
              <a:defRPr/>
            </a:pPr>
            <a:r>
              <a:rPr lang="es-MX" sz="3000" b="1" spc="100" dirty="0" smtClean="0">
                <a:solidFill>
                  <a:schemeClr val="tx2">
                    <a:lumMod val="75000"/>
                  </a:schemeClr>
                </a:solidFill>
                <a:latin typeface="Microsoft Sans Serif" pitchFamily="34" charset="0"/>
                <a:cs typeface="Microsoft Sans Serif" pitchFamily="34" charset="0"/>
              </a:rPr>
              <a:t>Esto significa que se </a:t>
            </a:r>
            <a:r>
              <a:rPr lang="es-MX" sz="3000" b="1"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establece un rango </a:t>
            </a:r>
            <a:r>
              <a:rPr lang="es-MX" sz="3000" b="1" spc="100" dirty="0" smtClean="0">
                <a:solidFill>
                  <a:schemeClr val="tx2">
                    <a:lumMod val="75000"/>
                  </a:schemeClr>
                </a:solidFill>
                <a:latin typeface="Microsoft Sans Serif" pitchFamily="34" charset="0"/>
                <a:cs typeface="Microsoft Sans Serif" pitchFamily="34" charset="0"/>
              </a:rPr>
              <a:t>entre las observaciones</a:t>
            </a:r>
          </a:p>
          <a:p>
            <a:pPr algn="just" eaLnBrk="1" fontAlgn="auto" hangingPunct="1">
              <a:lnSpc>
                <a:spcPct val="110000"/>
              </a:lnSpc>
              <a:spcBef>
                <a:spcPts val="0"/>
              </a:spcBef>
              <a:spcAft>
                <a:spcPts val="0"/>
              </a:spcAft>
              <a:buClr>
                <a:schemeClr val="tx2">
                  <a:lumMod val="75000"/>
                </a:schemeClr>
              </a:buClr>
              <a:defRPr/>
            </a:pPr>
            <a:r>
              <a:rPr lang="es-MX" sz="3000" b="1" spc="100" dirty="0" smtClean="0">
                <a:solidFill>
                  <a:schemeClr val="tx2">
                    <a:lumMod val="75000"/>
                  </a:schemeClr>
                </a:solidFill>
                <a:latin typeface="Microsoft Sans Serif" pitchFamily="34" charset="0"/>
                <a:cs typeface="Microsoft Sans Serif" pitchFamily="34" charset="0"/>
              </a:rPr>
              <a:t>Para estos casos se han desarrollado métodos inferenciales que no requieren </a:t>
            </a:r>
            <a:r>
              <a:rPr lang="es-MX" sz="3000" b="1"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definición de la forma de la distribución.</a:t>
            </a:r>
            <a:endParaRPr lang="es-ES" sz="3000" b="1"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2" name="Marcador de número de diapositiva 1"/>
          <p:cNvSpPr>
            <a:spLocks noGrp="1"/>
          </p:cNvSpPr>
          <p:nvPr>
            <p:ph type="sldNum" sz="quarter" idx="12"/>
          </p:nvPr>
        </p:nvSpPr>
        <p:spPr/>
        <p:txBody>
          <a:bodyPr/>
          <a:lstStyle/>
          <a:p>
            <a:pPr>
              <a:defRPr/>
            </a:pPr>
            <a:fld id="{C6081878-E6E7-42F7-B722-01EDAD1AE5F6}" type="slidenum">
              <a:rPr lang="es-ES" altLang="es-MX"/>
              <a:pPr>
                <a:defRPr/>
              </a:pPr>
              <a:t>27</a:t>
            </a:fld>
            <a:endParaRPr lang="es-ES" altLang="es-MX"/>
          </a:p>
        </p:txBody>
      </p:sp>
      <p:sp>
        <p:nvSpPr>
          <p:cNvPr id="5" name="Rectangle 2"/>
          <p:cNvSpPr txBox="1">
            <a:spLocks noChangeArrowheads="1"/>
          </p:cNvSpPr>
          <p:nvPr/>
        </p:nvSpPr>
        <p:spPr bwMode="auto">
          <a:xfrm>
            <a:off x="387350" y="260350"/>
            <a:ext cx="8353425" cy="708025"/>
          </a:xfrm>
          <a:prstGeom prst="rect">
            <a:avLst/>
          </a:prstGeom>
          <a:noFill/>
          <a:ln>
            <a:noFill/>
          </a:ln>
          <a:effectLst/>
          <a:extLst/>
        </p:spPr>
        <p:txBody>
          <a:bodyPr anchor="b">
            <a:spAutoFit/>
          </a:bodyPr>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Verdana" pitchFamily="34" charset="0"/>
              </a:defRPr>
            </a:lvl2pPr>
            <a:lvl3pPr algn="l" rtl="0" eaLnBrk="0" fontAlgn="base" hangingPunct="0">
              <a:spcBef>
                <a:spcPct val="0"/>
              </a:spcBef>
              <a:spcAft>
                <a:spcPct val="0"/>
              </a:spcAft>
              <a:defRPr sz="4400">
                <a:solidFill>
                  <a:schemeClr val="tx2"/>
                </a:solidFill>
                <a:latin typeface="Verdana" pitchFamily="34" charset="0"/>
              </a:defRPr>
            </a:lvl3pPr>
            <a:lvl4pPr algn="l" rtl="0" eaLnBrk="0" fontAlgn="base" hangingPunct="0">
              <a:spcBef>
                <a:spcPct val="0"/>
              </a:spcBef>
              <a:spcAft>
                <a:spcPct val="0"/>
              </a:spcAft>
              <a:defRPr sz="4400">
                <a:solidFill>
                  <a:schemeClr val="tx2"/>
                </a:solidFill>
                <a:latin typeface="Verdana" pitchFamily="34" charset="0"/>
              </a:defRPr>
            </a:lvl4pPr>
            <a:lvl5pPr algn="l" rtl="0" eaLnBrk="0" fontAlgn="base" hangingPunct="0">
              <a:spcBef>
                <a:spcPct val="0"/>
              </a:spcBef>
              <a:spcAft>
                <a:spcPct val="0"/>
              </a:spcAft>
              <a:defRPr sz="4400">
                <a:solidFill>
                  <a:schemeClr val="tx2"/>
                </a:solidFill>
                <a:latin typeface="Verdana" pitchFamily="34" charset="0"/>
              </a:defRPr>
            </a:lvl5pPr>
            <a:lvl6pPr marL="457200" algn="l" rtl="0" fontAlgn="base">
              <a:spcBef>
                <a:spcPct val="0"/>
              </a:spcBef>
              <a:spcAft>
                <a:spcPct val="0"/>
              </a:spcAft>
              <a:defRPr sz="4400">
                <a:solidFill>
                  <a:schemeClr val="tx2"/>
                </a:solidFill>
                <a:latin typeface="Verdana" pitchFamily="34" charset="0"/>
              </a:defRPr>
            </a:lvl6pPr>
            <a:lvl7pPr marL="914400" algn="l" rtl="0" fontAlgn="base">
              <a:spcBef>
                <a:spcPct val="0"/>
              </a:spcBef>
              <a:spcAft>
                <a:spcPct val="0"/>
              </a:spcAft>
              <a:defRPr sz="4400">
                <a:solidFill>
                  <a:schemeClr val="tx2"/>
                </a:solidFill>
                <a:latin typeface="Verdana" pitchFamily="34" charset="0"/>
              </a:defRPr>
            </a:lvl7pPr>
            <a:lvl8pPr marL="1371600" algn="l" rtl="0" fontAlgn="base">
              <a:spcBef>
                <a:spcPct val="0"/>
              </a:spcBef>
              <a:spcAft>
                <a:spcPct val="0"/>
              </a:spcAft>
              <a:defRPr sz="4400">
                <a:solidFill>
                  <a:schemeClr val="tx2"/>
                </a:solidFill>
                <a:latin typeface="Verdana" pitchFamily="34" charset="0"/>
              </a:defRPr>
            </a:lvl8pPr>
            <a:lvl9pPr marL="1828800" algn="l" rtl="0" fontAlgn="base">
              <a:spcBef>
                <a:spcPct val="0"/>
              </a:spcBef>
              <a:spcAft>
                <a:spcPct val="0"/>
              </a:spcAft>
              <a:defRPr sz="4400">
                <a:solidFill>
                  <a:schemeClr val="tx2"/>
                </a:solidFill>
                <a:latin typeface="Verdana" pitchFamily="34" charset="0"/>
              </a:defRPr>
            </a:lvl9pPr>
          </a:lstStyle>
          <a:p>
            <a:pPr algn="ctr" eaLnBrk="1" hangingPunct="1">
              <a:defRPr/>
            </a:pPr>
            <a:r>
              <a:rPr lang="es-MX" sz="4000" b="1" dirty="0" smtClean="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rPr>
              <a:t>ESTADISTICA NO PARAMETRICA</a:t>
            </a:r>
            <a:endParaRPr lang="es-ES" sz="4000" b="1" dirty="0" smtClean="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6" name="Rectangle 2"/>
          <p:cNvSpPr txBox="1">
            <a:spLocks noChangeArrowheads="1"/>
          </p:cNvSpPr>
          <p:nvPr/>
        </p:nvSpPr>
        <p:spPr bwMode="auto">
          <a:xfrm>
            <a:off x="600844" y="1412776"/>
            <a:ext cx="3467100" cy="646112"/>
          </a:xfrm>
          <a:prstGeom prst="rect">
            <a:avLst/>
          </a:prstGeom>
          <a:noFill/>
          <a:ln>
            <a:noFill/>
          </a:ln>
          <a:effectLst/>
          <a:extLst/>
        </p:spPr>
        <p:txBody>
          <a:bodyPr anchor="b">
            <a:spAutoFit/>
          </a:bodyPr>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Verdana" pitchFamily="34" charset="0"/>
              </a:defRPr>
            </a:lvl2pPr>
            <a:lvl3pPr algn="l" rtl="0" eaLnBrk="0" fontAlgn="base" hangingPunct="0">
              <a:spcBef>
                <a:spcPct val="0"/>
              </a:spcBef>
              <a:spcAft>
                <a:spcPct val="0"/>
              </a:spcAft>
              <a:defRPr sz="4400">
                <a:solidFill>
                  <a:schemeClr val="tx2"/>
                </a:solidFill>
                <a:latin typeface="Verdana" pitchFamily="34" charset="0"/>
              </a:defRPr>
            </a:lvl3pPr>
            <a:lvl4pPr algn="l" rtl="0" eaLnBrk="0" fontAlgn="base" hangingPunct="0">
              <a:spcBef>
                <a:spcPct val="0"/>
              </a:spcBef>
              <a:spcAft>
                <a:spcPct val="0"/>
              </a:spcAft>
              <a:defRPr sz="4400">
                <a:solidFill>
                  <a:schemeClr val="tx2"/>
                </a:solidFill>
                <a:latin typeface="Verdana" pitchFamily="34" charset="0"/>
              </a:defRPr>
            </a:lvl4pPr>
            <a:lvl5pPr algn="l" rtl="0" eaLnBrk="0" fontAlgn="base" hangingPunct="0">
              <a:spcBef>
                <a:spcPct val="0"/>
              </a:spcBef>
              <a:spcAft>
                <a:spcPct val="0"/>
              </a:spcAft>
              <a:defRPr sz="4400">
                <a:solidFill>
                  <a:schemeClr val="tx2"/>
                </a:solidFill>
                <a:latin typeface="Verdana" pitchFamily="34" charset="0"/>
              </a:defRPr>
            </a:lvl5pPr>
            <a:lvl6pPr marL="457200" algn="l" rtl="0" fontAlgn="base">
              <a:spcBef>
                <a:spcPct val="0"/>
              </a:spcBef>
              <a:spcAft>
                <a:spcPct val="0"/>
              </a:spcAft>
              <a:defRPr sz="4400">
                <a:solidFill>
                  <a:schemeClr val="tx2"/>
                </a:solidFill>
                <a:latin typeface="Verdana" pitchFamily="34" charset="0"/>
              </a:defRPr>
            </a:lvl6pPr>
            <a:lvl7pPr marL="914400" algn="l" rtl="0" fontAlgn="base">
              <a:spcBef>
                <a:spcPct val="0"/>
              </a:spcBef>
              <a:spcAft>
                <a:spcPct val="0"/>
              </a:spcAft>
              <a:defRPr sz="4400">
                <a:solidFill>
                  <a:schemeClr val="tx2"/>
                </a:solidFill>
                <a:latin typeface="Verdana" pitchFamily="34" charset="0"/>
              </a:defRPr>
            </a:lvl7pPr>
            <a:lvl8pPr marL="1371600" algn="l" rtl="0" fontAlgn="base">
              <a:spcBef>
                <a:spcPct val="0"/>
              </a:spcBef>
              <a:spcAft>
                <a:spcPct val="0"/>
              </a:spcAft>
              <a:defRPr sz="4400">
                <a:solidFill>
                  <a:schemeClr val="tx2"/>
                </a:solidFill>
                <a:latin typeface="Verdana" pitchFamily="34" charset="0"/>
              </a:defRPr>
            </a:lvl8pPr>
            <a:lvl9pPr marL="1828800" algn="l" rtl="0" fontAlgn="base">
              <a:spcBef>
                <a:spcPct val="0"/>
              </a:spcBef>
              <a:spcAft>
                <a:spcPct val="0"/>
              </a:spcAft>
              <a:defRPr sz="4400">
                <a:solidFill>
                  <a:schemeClr val="tx2"/>
                </a:solidFill>
                <a:latin typeface="Verdana" pitchFamily="34" charset="0"/>
              </a:defRPr>
            </a:lvl9pPr>
          </a:lstStyle>
          <a:p>
            <a:pPr eaLnBrk="1" hangingPunct="1">
              <a:defRPr/>
            </a:pPr>
            <a:r>
              <a:rPr lang="es-ES" sz="3600" b="1" dirty="0" smtClean="0">
                <a:solidFill>
                  <a:srgbClr val="3333FF"/>
                </a:solidFill>
                <a:effectLst>
                  <a:outerShdw blurRad="38100" dist="38100" dir="2700000" algn="tl">
                    <a:srgbClr val="000000">
                      <a:alpha val="43137"/>
                    </a:srgbClr>
                  </a:outerShdw>
                </a:effectLst>
                <a:latin typeface="Microsoft Sans Serif" pitchFamily="34" charset="0"/>
                <a:cs typeface="Microsoft Sans Serif" pitchFamily="34" charset="0"/>
              </a:rPr>
              <a:t>Introducción</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12763" y="2427033"/>
            <a:ext cx="8110537" cy="3348136"/>
          </a:xfrm>
        </p:spPr>
        <p:txBody>
          <a:bodyPr rtlCol="0">
            <a:noAutofit/>
          </a:bodyPr>
          <a:lstStyle/>
          <a:p>
            <a:pPr marL="0" indent="0" algn="just" eaLnBrk="1" fontAlgn="auto" hangingPunct="1">
              <a:lnSpc>
                <a:spcPct val="120000"/>
              </a:lnSpc>
              <a:spcBef>
                <a:spcPts val="0"/>
              </a:spcBef>
              <a:spcAft>
                <a:spcPts val="0"/>
              </a:spcAft>
              <a:buFont typeface="Wingdings" panose="05000000000000000000" pitchFamily="2" charset="2"/>
              <a:buNone/>
              <a:defRPr/>
            </a:pPr>
            <a:r>
              <a:rPr lang="es-MX" b="1" spc="100" dirty="0" smtClean="0">
                <a:solidFill>
                  <a:srgbClr val="002060"/>
                </a:solidFill>
                <a:latin typeface="Microsoft Sans Serif" pitchFamily="34" charset="0"/>
                <a:cs typeface="Microsoft Sans Serif" pitchFamily="34" charset="0"/>
              </a:rPr>
              <a:t>En la práctica surgen muchas situaciones en las cuales simplemente </a:t>
            </a:r>
            <a:r>
              <a:rPr lang="es-MX" b="1"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no es posible hacer de forma segura ningún supuesto </a:t>
            </a:r>
            <a:r>
              <a:rPr lang="es-MX" b="1" spc="100" dirty="0" smtClean="0">
                <a:solidFill>
                  <a:srgbClr val="002060"/>
                </a:solidFill>
                <a:latin typeface="Microsoft Sans Serif" pitchFamily="34" charset="0"/>
                <a:cs typeface="Microsoft Sans Serif" pitchFamily="34" charset="0"/>
              </a:rPr>
              <a:t>sobre el valor de un parámetro o sobre la forma de la distribución poblacional, por lo que la mayoría de las pruebas estadísticas no son aplicables. </a:t>
            </a:r>
            <a:endParaRPr lang="es-ES" sz="3200" b="1"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2" name="Marcador de número de diapositiva 1"/>
          <p:cNvSpPr>
            <a:spLocks noGrp="1"/>
          </p:cNvSpPr>
          <p:nvPr>
            <p:ph type="sldNum" sz="quarter" idx="12"/>
          </p:nvPr>
        </p:nvSpPr>
        <p:spPr/>
        <p:txBody>
          <a:bodyPr/>
          <a:lstStyle/>
          <a:p>
            <a:pPr>
              <a:defRPr/>
            </a:pPr>
            <a:fld id="{B7A617DF-FA82-4300-8912-879D2F4859BE}" type="slidenum">
              <a:rPr lang="es-ES" altLang="es-MX"/>
              <a:pPr>
                <a:defRPr/>
              </a:pPr>
              <a:t>28</a:t>
            </a:fld>
            <a:endParaRPr lang="es-ES" altLang="es-MX"/>
          </a:p>
        </p:txBody>
      </p:sp>
      <p:sp>
        <p:nvSpPr>
          <p:cNvPr id="5" name="Rectangle 2"/>
          <p:cNvSpPr txBox="1">
            <a:spLocks noChangeArrowheads="1"/>
          </p:cNvSpPr>
          <p:nvPr/>
        </p:nvSpPr>
        <p:spPr bwMode="auto">
          <a:xfrm>
            <a:off x="387350" y="260350"/>
            <a:ext cx="8353425" cy="708025"/>
          </a:xfrm>
          <a:prstGeom prst="rect">
            <a:avLst/>
          </a:prstGeom>
          <a:noFill/>
          <a:ln>
            <a:noFill/>
          </a:ln>
          <a:effectLst/>
          <a:extLst/>
        </p:spPr>
        <p:txBody>
          <a:bodyPr anchor="b">
            <a:spAutoFit/>
          </a:bodyPr>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Verdana" pitchFamily="34" charset="0"/>
              </a:defRPr>
            </a:lvl2pPr>
            <a:lvl3pPr algn="l" rtl="0" eaLnBrk="0" fontAlgn="base" hangingPunct="0">
              <a:spcBef>
                <a:spcPct val="0"/>
              </a:spcBef>
              <a:spcAft>
                <a:spcPct val="0"/>
              </a:spcAft>
              <a:defRPr sz="4400">
                <a:solidFill>
                  <a:schemeClr val="tx2"/>
                </a:solidFill>
                <a:latin typeface="Verdana" pitchFamily="34" charset="0"/>
              </a:defRPr>
            </a:lvl3pPr>
            <a:lvl4pPr algn="l" rtl="0" eaLnBrk="0" fontAlgn="base" hangingPunct="0">
              <a:spcBef>
                <a:spcPct val="0"/>
              </a:spcBef>
              <a:spcAft>
                <a:spcPct val="0"/>
              </a:spcAft>
              <a:defRPr sz="4400">
                <a:solidFill>
                  <a:schemeClr val="tx2"/>
                </a:solidFill>
                <a:latin typeface="Verdana" pitchFamily="34" charset="0"/>
              </a:defRPr>
            </a:lvl4pPr>
            <a:lvl5pPr algn="l" rtl="0" eaLnBrk="0" fontAlgn="base" hangingPunct="0">
              <a:spcBef>
                <a:spcPct val="0"/>
              </a:spcBef>
              <a:spcAft>
                <a:spcPct val="0"/>
              </a:spcAft>
              <a:defRPr sz="4400">
                <a:solidFill>
                  <a:schemeClr val="tx2"/>
                </a:solidFill>
                <a:latin typeface="Verdana" pitchFamily="34" charset="0"/>
              </a:defRPr>
            </a:lvl5pPr>
            <a:lvl6pPr marL="457200" algn="l" rtl="0" fontAlgn="base">
              <a:spcBef>
                <a:spcPct val="0"/>
              </a:spcBef>
              <a:spcAft>
                <a:spcPct val="0"/>
              </a:spcAft>
              <a:defRPr sz="4400">
                <a:solidFill>
                  <a:schemeClr val="tx2"/>
                </a:solidFill>
                <a:latin typeface="Verdana" pitchFamily="34" charset="0"/>
              </a:defRPr>
            </a:lvl6pPr>
            <a:lvl7pPr marL="914400" algn="l" rtl="0" fontAlgn="base">
              <a:spcBef>
                <a:spcPct val="0"/>
              </a:spcBef>
              <a:spcAft>
                <a:spcPct val="0"/>
              </a:spcAft>
              <a:defRPr sz="4400">
                <a:solidFill>
                  <a:schemeClr val="tx2"/>
                </a:solidFill>
                <a:latin typeface="Verdana" pitchFamily="34" charset="0"/>
              </a:defRPr>
            </a:lvl7pPr>
            <a:lvl8pPr marL="1371600" algn="l" rtl="0" fontAlgn="base">
              <a:spcBef>
                <a:spcPct val="0"/>
              </a:spcBef>
              <a:spcAft>
                <a:spcPct val="0"/>
              </a:spcAft>
              <a:defRPr sz="4400">
                <a:solidFill>
                  <a:schemeClr val="tx2"/>
                </a:solidFill>
                <a:latin typeface="Verdana" pitchFamily="34" charset="0"/>
              </a:defRPr>
            </a:lvl8pPr>
            <a:lvl9pPr marL="1828800" algn="l" rtl="0" fontAlgn="base">
              <a:spcBef>
                <a:spcPct val="0"/>
              </a:spcBef>
              <a:spcAft>
                <a:spcPct val="0"/>
              </a:spcAft>
              <a:defRPr sz="4400">
                <a:solidFill>
                  <a:schemeClr val="tx2"/>
                </a:solidFill>
                <a:latin typeface="Verdana" pitchFamily="34" charset="0"/>
              </a:defRPr>
            </a:lvl9pPr>
          </a:lstStyle>
          <a:p>
            <a:pPr algn="ctr" eaLnBrk="1" hangingPunct="1">
              <a:defRPr/>
            </a:pPr>
            <a:r>
              <a:rPr lang="es-MX" sz="4000" b="1" dirty="0" smtClean="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rPr>
              <a:t>ESTADISTICA NO PARAMETRICA</a:t>
            </a:r>
            <a:endParaRPr lang="es-ES" sz="4000" b="1" dirty="0" smtClean="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6" name="Rectangle 2"/>
          <p:cNvSpPr txBox="1">
            <a:spLocks noChangeArrowheads="1"/>
          </p:cNvSpPr>
          <p:nvPr/>
        </p:nvSpPr>
        <p:spPr bwMode="auto">
          <a:xfrm>
            <a:off x="556444" y="1671875"/>
            <a:ext cx="4519612" cy="646113"/>
          </a:xfrm>
          <a:prstGeom prst="rect">
            <a:avLst/>
          </a:prstGeom>
          <a:noFill/>
          <a:ln>
            <a:noFill/>
          </a:ln>
          <a:effectLst/>
          <a:extLst/>
        </p:spPr>
        <p:txBody>
          <a:bodyPr anchor="b">
            <a:spAutoFit/>
          </a:bodyPr>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Verdana" pitchFamily="34" charset="0"/>
              </a:defRPr>
            </a:lvl2pPr>
            <a:lvl3pPr algn="l" rtl="0" eaLnBrk="0" fontAlgn="base" hangingPunct="0">
              <a:spcBef>
                <a:spcPct val="0"/>
              </a:spcBef>
              <a:spcAft>
                <a:spcPct val="0"/>
              </a:spcAft>
              <a:defRPr sz="4400">
                <a:solidFill>
                  <a:schemeClr val="tx2"/>
                </a:solidFill>
                <a:latin typeface="Verdana" pitchFamily="34" charset="0"/>
              </a:defRPr>
            </a:lvl3pPr>
            <a:lvl4pPr algn="l" rtl="0" eaLnBrk="0" fontAlgn="base" hangingPunct="0">
              <a:spcBef>
                <a:spcPct val="0"/>
              </a:spcBef>
              <a:spcAft>
                <a:spcPct val="0"/>
              </a:spcAft>
              <a:defRPr sz="4400">
                <a:solidFill>
                  <a:schemeClr val="tx2"/>
                </a:solidFill>
                <a:latin typeface="Verdana" pitchFamily="34" charset="0"/>
              </a:defRPr>
            </a:lvl4pPr>
            <a:lvl5pPr algn="l" rtl="0" eaLnBrk="0" fontAlgn="base" hangingPunct="0">
              <a:spcBef>
                <a:spcPct val="0"/>
              </a:spcBef>
              <a:spcAft>
                <a:spcPct val="0"/>
              </a:spcAft>
              <a:defRPr sz="4400">
                <a:solidFill>
                  <a:schemeClr val="tx2"/>
                </a:solidFill>
                <a:latin typeface="Verdana" pitchFamily="34" charset="0"/>
              </a:defRPr>
            </a:lvl5pPr>
            <a:lvl6pPr marL="457200" algn="l" rtl="0" fontAlgn="base">
              <a:spcBef>
                <a:spcPct val="0"/>
              </a:spcBef>
              <a:spcAft>
                <a:spcPct val="0"/>
              </a:spcAft>
              <a:defRPr sz="4400">
                <a:solidFill>
                  <a:schemeClr val="tx2"/>
                </a:solidFill>
                <a:latin typeface="Verdana" pitchFamily="34" charset="0"/>
              </a:defRPr>
            </a:lvl6pPr>
            <a:lvl7pPr marL="914400" algn="l" rtl="0" fontAlgn="base">
              <a:spcBef>
                <a:spcPct val="0"/>
              </a:spcBef>
              <a:spcAft>
                <a:spcPct val="0"/>
              </a:spcAft>
              <a:defRPr sz="4400">
                <a:solidFill>
                  <a:schemeClr val="tx2"/>
                </a:solidFill>
                <a:latin typeface="Verdana" pitchFamily="34" charset="0"/>
              </a:defRPr>
            </a:lvl7pPr>
            <a:lvl8pPr marL="1371600" algn="l" rtl="0" fontAlgn="base">
              <a:spcBef>
                <a:spcPct val="0"/>
              </a:spcBef>
              <a:spcAft>
                <a:spcPct val="0"/>
              </a:spcAft>
              <a:defRPr sz="4400">
                <a:solidFill>
                  <a:schemeClr val="tx2"/>
                </a:solidFill>
                <a:latin typeface="Verdana" pitchFamily="34" charset="0"/>
              </a:defRPr>
            </a:lvl8pPr>
            <a:lvl9pPr marL="1828800" algn="l" rtl="0" fontAlgn="base">
              <a:spcBef>
                <a:spcPct val="0"/>
              </a:spcBef>
              <a:spcAft>
                <a:spcPct val="0"/>
              </a:spcAft>
              <a:defRPr sz="4400">
                <a:solidFill>
                  <a:schemeClr val="tx2"/>
                </a:solidFill>
                <a:latin typeface="Verdana" pitchFamily="34" charset="0"/>
              </a:defRPr>
            </a:lvl9pPr>
          </a:lstStyle>
          <a:p>
            <a:pPr eaLnBrk="1" hangingPunct="1">
              <a:defRPr/>
            </a:pPr>
            <a:r>
              <a:rPr lang="es-ES" sz="3600" b="1" dirty="0" smtClean="0">
                <a:solidFill>
                  <a:srgbClr val="3333FF"/>
                </a:solidFill>
                <a:effectLst>
                  <a:outerShdw blurRad="38100" dist="38100" dir="2700000" algn="tl">
                    <a:srgbClr val="000000">
                      <a:alpha val="43137"/>
                    </a:srgbClr>
                  </a:outerShdw>
                </a:effectLst>
                <a:latin typeface="Microsoft Sans Serif" pitchFamily="34" charset="0"/>
                <a:cs typeface="Microsoft Sans Serif" pitchFamily="34" charset="0"/>
              </a:rPr>
              <a:t>Conceptos básicos</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12763" y="2502449"/>
            <a:ext cx="8110537" cy="3204120"/>
          </a:xfrm>
        </p:spPr>
        <p:txBody>
          <a:bodyPr rtlCol="0">
            <a:noAutofit/>
          </a:bodyPr>
          <a:lstStyle/>
          <a:p>
            <a:pPr marL="0" indent="0" algn="just" eaLnBrk="1" fontAlgn="auto" hangingPunct="1">
              <a:lnSpc>
                <a:spcPct val="120000"/>
              </a:lnSpc>
              <a:spcBef>
                <a:spcPts val="0"/>
              </a:spcBef>
              <a:spcAft>
                <a:spcPts val="0"/>
              </a:spcAft>
              <a:buFont typeface="Wingdings" panose="05000000000000000000" pitchFamily="2" charset="2"/>
              <a:buNone/>
              <a:defRPr/>
            </a:pPr>
            <a:r>
              <a:rPr lang="es-MX" b="1" spc="100" dirty="0" smtClean="0">
                <a:solidFill>
                  <a:srgbClr val="002060"/>
                </a:solidFill>
                <a:latin typeface="Microsoft Sans Serif" pitchFamily="34" charset="0"/>
                <a:cs typeface="Microsoft Sans Serif" pitchFamily="34" charset="0"/>
              </a:rPr>
              <a:t>Por lo tanto se deben utilizar otras pruebas que no dependan de un solo tipo de distribución o de valores de parámetros específicos; a este tipo de pruebas se les denomina</a:t>
            </a:r>
            <a:r>
              <a:rPr lang="es-MX" b="1" spc="100" dirty="0" smtClean="0">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rPr>
              <a:t> </a:t>
            </a:r>
            <a:r>
              <a:rPr lang="es-MX" b="1"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Pruebas estadísticas no paramétricas o de libre distribución.</a:t>
            </a:r>
            <a:endParaRPr lang="es-ES" b="1"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2" name="Marcador de número de diapositiva 1"/>
          <p:cNvSpPr>
            <a:spLocks noGrp="1"/>
          </p:cNvSpPr>
          <p:nvPr>
            <p:ph type="sldNum" sz="quarter" idx="12"/>
          </p:nvPr>
        </p:nvSpPr>
        <p:spPr/>
        <p:txBody>
          <a:bodyPr/>
          <a:lstStyle/>
          <a:p>
            <a:pPr>
              <a:defRPr/>
            </a:pPr>
            <a:fld id="{B7A617DF-FA82-4300-8912-879D2F4859BE}" type="slidenum">
              <a:rPr lang="es-ES" altLang="es-MX"/>
              <a:pPr>
                <a:defRPr/>
              </a:pPr>
              <a:t>29</a:t>
            </a:fld>
            <a:endParaRPr lang="es-ES" altLang="es-MX"/>
          </a:p>
        </p:txBody>
      </p:sp>
      <p:sp>
        <p:nvSpPr>
          <p:cNvPr id="5" name="Rectangle 2"/>
          <p:cNvSpPr txBox="1">
            <a:spLocks noChangeArrowheads="1"/>
          </p:cNvSpPr>
          <p:nvPr/>
        </p:nvSpPr>
        <p:spPr bwMode="auto">
          <a:xfrm>
            <a:off x="387350" y="260350"/>
            <a:ext cx="8353425" cy="708025"/>
          </a:xfrm>
          <a:prstGeom prst="rect">
            <a:avLst/>
          </a:prstGeom>
          <a:noFill/>
          <a:ln>
            <a:noFill/>
          </a:ln>
          <a:effectLst/>
          <a:extLst/>
        </p:spPr>
        <p:txBody>
          <a:bodyPr anchor="b">
            <a:spAutoFit/>
          </a:bodyPr>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Verdana" pitchFamily="34" charset="0"/>
              </a:defRPr>
            </a:lvl2pPr>
            <a:lvl3pPr algn="l" rtl="0" eaLnBrk="0" fontAlgn="base" hangingPunct="0">
              <a:spcBef>
                <a:spcPct val="0"/>
              </a:spcBef>
              <a:spcAft>
                <a:spcPct val="0"/>
              </a:spcAft>
              <a:defRPr sz="4400">
                <a:solidFill>
                  <a:schemeClr val="tx2"/>
                </a:solidFill>
                <a:latin typeface="Verdana" pitchFamily="34" charset="0"/>
              </a:defRPr>
            </a:lvl3pPr>
            <a:lvl4pPr algn="l" rtl="0" eaLnBrk="0" fontAlgn="base" hangingPunct="0">
              <a:spcBef>
                <a:spcPct val="0"/>
              </a:spcBef>
              <a:spcAft>
                <a:spcPct val="0"/>
              </a:spcAft>
              <a:defRPr sz="4400">
                <a:solidFill>
                  <a:schemeClr val="tx2"/>
                </a:solidFill>
                <a:latin typeface="Verdana" pitchFamily="34" charset="0"/>
              </a:defRPr>
            </a:lvl4pPr>
            <a:lvl5pPr algn="l" rtl="0" eaLnBrk="0" fontAlgn="base" hangingPunct="0">
              <a:spcBef>
                <a:spcPct val="0"/>
              </a:spcBef>
              <a:spcAft>
                <a:spcPct val="0"/>
              </a:spcAft>
              <a:defRPr sz="4400">
                <a:solidFill>
                  <a:schemeClr val="tx2"/>
                </a:solidFill>
                <a:latin typeface="Verdana" pitchFamily="34" charset="0"/>
              </a:defRPr>
            </a:lvl5pPr>
            <a:lvl6pPr marL="457200" algn="l" rtl="0" fontAlgn="base">
              <a:spcBef>
                <a:spcPct val="0"/>
              </a:spcBef>
              <a:spcAft>
                <a:spcPct val="0"/>
              </a:spcAft>
              <a:defRPr sz="4400">
                <a:solidFill>
                  <a:schemeClr val="tx2"/>
                </a:solidFill>
                <a:latin typeface="Verdana" pitchFamily="34" charset="0"/>
              </a:defRPr>
            </a:lvl6pPr>
            <a:lvl7pPr marL="914400" algn="l" rtl="0" fontAlgn="base">
              <a:spcBef>
                <a:spcPct val="0"/>
              </a:spcBef>
              <a:spcAft>
                <a:spcPct val="0"/>
              </a:spcAft>
              <a:defRPr sz="4400">
                <a:solidFill>
                  <a:schemeClr val="tx2"/>
                </a:solidFill>
                <a:latin typeface="Verdana" pitchFamily="34" charset="0"/>
              </a:defRPr>
            </a:lvl7pPr>
            <a:lvl8pPr marL="1371600" algn="l" rtl="0" fontAlgn="base">
              <a:spcBef>
                <a:spcPct val="0"/>
              </a:spcBef>
              <a:spcAft>
                <a:spcPct val="0"/>
              </a:spcAft>
              <a:defRPr sz="4400">
                <a:solidFill>
                  <a:schemeClr val="tx2"/>
                </a:solidFill>
                <a:latin typeface="Verdana" pitchFamily="34" charset="0"/>
              </a:defRPr>
            </a:lvl8pPr>
            <a:lvl9pPr marL="1828800" algn="l" rtl="0" fontAlgn="base">
              <a:spcBef>
                <a:spcPct val="0"/>
              </a:spcBef>
              <a:spcAft>
                <a:spcPct val="0"/>
              </a:spcAft>
              <a:defRPr sz="4400">
                <a:solidFill>
                  <a:schemeClr val="tx2"/>
                </a:solidFill>
                <a:latin typeface="Verdana" pitchFamily="34" charset="0"/>
              </a:defRPr>
            </a:lvl9pPr>
          </a:lstStyle>
          <a:p>
            <a:pPr algn="ctr" eaLnBrk="1" hangingPunct="1">
              <a:defRPr/>
            </a:pPr>
            <a:r>
              <a:rPr lang="es-MX" sz="4000" b="1" dirty="0" smtClean="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rPr>
              <a:t>ESTADISTICA NO PARAMETRICA</a:t>
            </a:r>
            <a:endParaRPr lang="es-ES" sz="4000" b="1" dirty="0" smtClean="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6" name="Rectangle 2"/>
          <p:cNvSpPr txBox="1">
            <a:spLocks noChangeArrowheads="1"/>
          </p:cNvSpPr>
          <p:nvPr/>
        </p:nvSpPr>
        <p:spPr bwMode="auto">
          <a:xfrm>
            <a:off x="537967" y="1825076"/>
            <a:ext cx="4519612" cy="646113"/>
          </a:xfrm>
          <a:prstGeom prst="rect">
            <a:avLst/>
          </a:prstGeom>
          <a:noFill/>
          <a:ln>
            <a:noFill/>
          </a:ln>
          <a:effectLst/>
          <a:extLst/>
        </p:spPr>
        <p:txBody>
          <a:bodyPr anchor="b">
            <a:spAutoFit/>
          </a:bodyPr>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Verdana" pitchFamily="34" charset="0"/>
              </a:defRPr>
            </a:lvl2pPr>
            <a:lvl3pPr algn="l" rtl="0" eaLnBrk="0" fontAlgn="base" hangingPunct="0">
              <a:spcBef>
                <a:spcPct val="0"/>
              </a:spcBef>
              <a:spcAft>
                <a:spcPct val="0"/>
              </a:spcAft>
              <a:defRPr sz="4400">
                <a:solidFill>
                  <a:schemeClr val="tx2"/>
                </a:solidFill>
                <a:latin typeface="Verdana" pitchFamily="34" charset="0"/>
              </a:defRPr>
            </a:lvl3pPr>
            <a:lvl4pPr algn="l" rtl="0" eaLnBrk="0" fontAlgn="base" hangingPunct="0">
              <a:spcBef>
                <a:spcPct val="0"/>
              </a:spcBef>
              <a:spcAft>
                <a:spcPct val="0"/>
              </a:spcAft>
              <a:defRPr sz="4400">
                <a:solidFill>
                  <a:schemeClr val="tx2"/>
                </a:solidFill>
                <a:latin typeface="Verdana" pitchFamily="34" charset="0"/>
              </a:defRPr>
            </a:lvl4pPr>
            <a:lvl5pPr algn="l" rtl="0" eaLnBrk="0" fontAlgn="base" hangingPunct="0">
              <a:spcBef>
                <a:spcPct val="0"/>
              </a:spcBef>
              <a:spcAft>
                <a:spcPct val="0"/>
              </a:spcAft>
              <a:defRPr sz="4400">
                <a:solidFill>
                  <a:schemeClr val="tx2"/>
                </a:solidFill>
                <a:latin typeface="Verdana" pitchFamily="34" charset="0"/>
              </a:defRPr>
            </a:lvl5pPr>
            <a:lvl6pPr marL="457200" algn="l" rtl="0" fontAlgn="base">
              <a:spcBef>
                <a:spcPct val="0"/>
              </a:spcBef>
              <a:spcAft>
                <a:spcPct val="0"/>
              </a:spcAft>
              <a:defRPr sz="4400">
                <a:solidFill>
                  <a:schemeClr val="tx2"/>
                </a:solidFill>
                <a:latin typeface="Verdana" pitchFamily="34" charset="0"/>
              </a:defRPr>
            </a:lvl6pPr>
            <a:lvl7pPr marL="914400" algn="l" rtl="0" fontAlgn="base">
              <a:spcBef>
                <a:spcPct val="0"/>
              </a:spcBef>
              <a:spcAft>
                <a:spcPct val="0"/>
              </a:spcAft>
              <a:defRPr sz="4400">
                <a:solidFill>
                  <a:schemeClr val="tx2"/>
                </a:solidFill>
                <a:latin typeface="Verdana" pitchFamily="34" charset="0"/>
              </a:defRPr>
            </a:lvl7pPr>
            <a:lvl8pPr marL="1371600" algn="l" rtl="0" fontAlgn="base">
              <a:spcBef>
                <a:spcPct val="0"/>
              </a:spcBef>
              <a:spcAft>
                <a:spcPct val="0"/>
              </a:spcAft>
              <a:defRPr sz="4400">
                <a:solidFill>
                  <a:schemeClr val="tx2"/>
                </a:solidFill>
                <a:latin typeface="Verdana" pitchFamily="34" charset="0"/>
              </a:defRPr>
            </a:lvl8pPr>
            <a:lvl9pPr marL="1828800" algn="l" rtl="0" fontAlgn="base">
              <a:spcBef>
                <a:spcPct val="0"/>
              </a:spcBef>
              <a:spcAft>
                <a:spcPct val="0"/>
              </a:spcAft>
              <a:defRPr sz="4400">
                <a:solidFill>
                  <a:schemeClr val="tx2"/>
                </a:solidFill>
                <a:latin typeface="Verdana" pitchFamily="34" charset="0"/>
              </a:defRPr>
            </a:lvl9pPr>
          </a:lstStyle>
          <a:p>
            <a:pPr eaLnBrk="1" hangingPunct="1">
              <a:defRPr/>
            </a:pPr>
            <a:r>
              <a:rPr lang="es-ES" sz="3600" b="1" dirty="0" smtClean="0">
                <a:solidFill>
                  <a:srgbClr val="3333FF"/>
                </a:solidFill>
                <a:effectLst>
                  <a:outerShdw blurRad="38100" dist="38100" dir="2700000" algn="tl">
                    <a:srgbClr val="000000">
                      <a:alpha val="43137"/>
                    </a:srgbClr>
                  </a:outerShdw>
                </a:effectLst>
                <a:latin typeface="Microsoft Sans Serif" pitchFamily="34" charset="0"/>
                <a:cs typeface="Microsoft Sans Serif" pitchFamily="34" charset="0"/>
              </a:rPr>
              <a:t>Conceptos básicos</a:t>
            </a:r>
          </a:p>
        </p:txBody>
      </p:sp>
    </p:spTree>
    <p:extLst>
      <p:ext uri="{BB962C8B-B14F-4D97-AF65-F5344CB8AC3E}">
        <p14:creationId xmlns:p14="http://schemas.microsoft.com/office/powerpoint/2010/main" val="39966198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subTitle" idx="1"/>
          </p:nvPr>
        </p:nvSpPr>
        <p:spPr>
          <a:xfrm>
            <a:off x="495300" y="1065571"/>
            <a:ext cx="8253164" cy="5328592"/>
          </a:xfrm>
        </p:spPr>
        <p:txBody>
          <a:bodyPr>
            <a:noAutofit/>
          </a:bodyPr>
          <a:lstStyle/>
          <a:p>
            <a:pPr algn="just">
              <a:lnSpc>
                <a:spcPct val="100000"/>
              </a:lnSpc>
              <a:spcBef>
                <a:spcPts val="0"/>
              </a:spcBef>
              <a:spcAft>
                <a:spcPts val="0"/>
              </a:spcAft>
            </a:pPr>
            <a:r>
              <a:rPr lang="es-MX" sz="2000" dirty="0" smtClean="0">
                <a:solidFill>
                  <a:schemeClr val="accent5">
                    <a:lumMod val="50000"/>
                  </a:schemeClr>
                </a:solidFill>
                <a:latin typeface="Microsoft Sans Serif" panose="020B0604020202020204" pitchFamily="34" charset="0"/>
                <a:ea typeface="Calibri" panose="020F0502020204030204" pitchFamily="34" charset="0"/>
              </a:rPr>
              <a:t>Ahora bien, la</a:t>
            </a:r>
            <a:r>
              <a:rPr lang="es-MX" sz="2000" dirty="0">
                <a:solidFill>
                  <a:schemeClr val="accent5">
                    <a:lumMod val="50000"/>
                  </a:schemeClr>
                </a:solidFill>
                <a:latin typeface="Microsoft Sans Serif" panose="020B0604020202020204" pitchFamily="34" charset="0"/>
                <a:ea typeface="Calibri" panose="020F0502020204030204" pitchFamily="34" charset="0"/>
              </a:rPr>
              <a:t> Estadística no Paramétrica es una rama de la Estadística que estudia las pruebas y modelos estadísticos cuya distribución subyacente no se ajusta a los llamados criterios paramétricos. Su distribución no puede ser definida a priori, pues son los datos observados los que la determinan. </a:t>
            </a:r>
            <a:r>
              <a:rPr lang="es-MX" sz="2000" dirty="0" smtClean="0">
                <a:solidFill>
                  <a:schemeClr val="accent5">
                    <a:lumMod val="50000"/>
                  </a:schemeClr>
                </a:solidFill>
                <a:latin typeface="Microsoft Sans Serif" panose="020B0604020202020204" pitchFamily="34" charset="0"/>
                <a:ea typeface="Calibri" panose="020F0502020204030204" pitchFamily="34" charset="0"/>
              </a:rPr>
              <a:t>La </a:t>
            </a:r>
            <a:r>
              <a:rPr lang="es-MX" sz="2000" dirty="0">
                <a:solidFill>
                  <a:schemeClr val="accent5">
                    <a:lumMod val="50000"/>
                  </a:schemeClr>
                </a:solidFill>
                <a:latin typeface="Microsoft Sans Serif" panose="020B0604020202020204" pitchFamily="34" charset="0"/>
                <a:ea typeface="Calibri" panose="020F0502020204030204" pitchFamily="34" charset="0"/>
              </a:rPr>
              <a:t>utilización de estos métodos se hace recomendable cuando no se puede asumir que los datos se ajusten a una distribución conocida</a:t>
            </a:r>
            <a:r>
              <a:rPr lang="es-MX" sz="2000" dirty="0" smtClean="0">
                <a:solidFill>
                  <a:schemeClr val="accent5">
                    <a:lumMod val="50000"/>
                  </a:schemeClr>
                </a:solidFill>
                <a:latin typeface="Microsoft Sans Serif" panose="020B0604020202020204" pitchFamily="34" charset="0"/>
                <a:ea typeface="Calibri" panose="020F0502020204030204" pitchFamily="34" charset="0"/>
              </a:rPr>
              <a:t>, o bien </a:t>
            </a:r>
            <a:r>
              <a:rPr lang="es-MX" sz="2000" dirty="0">
                <a:solidFill>
                  <a:schemeClr val="accent5">
                    <a:lumMod val="50000"/>
                  </a:schemeClr>
                </a:solidFill>
                <a:latin typeface="Microsoft Sans Serif" panose="020B0604020202020204" pitchFamily="34" charset="0"/>
                <a:ea typeface="Calibri" panose="020F0502020204030204" pitchFamily="34" charset="0"/>
              </a:rPr>
              <a:t>cuando el nivel de medida empleado sea nominal, categórica o de intervalo. </a:t>
            </a:r>
            <a:r>
              <a:rPr lang="es-MX" sz="2000" dirty="0" smtClean="0">
                <a:solidFill>
                  <a:schemeClr val="accent5">
                    <a:lumMod val="50000"/>
                  </a:schemeClr>
                </a:solidFill>
                <a:latin typeface="Microsoft Sans Serif" panose="020B0604020202020204" pitchFamily="34" charset="0"/>
                <a:ea typeface="Calibri" panose="020F0502020204030204" pitchFamily="34" charset="0"/>
              </a:rPr>
              <a:t>Una característica de las </a:t>
            </a:r>
            <a:r>
              <a:rPr lang="es-MX" sz="2000" dirty="0">
                <a:solidFill>
                  <a:schemeClr val="accent5">
                    <a:lumMod val="50000"/>
                  </a:schemeClr>
                </a:solidFill>
                <a:latin typeface="Microsoft Sans Serif" panose="020B0604020202020204" pitchFamily="34" charset="0"/>
                <a:ea typeface="Calibri" panose="020F0502020204030204" pitchFamily="34" charset="0"/>
              </a:rPr>
              <a:t>pruebas no paramétricas </a:t>
            </a:r>
            <a:r>
              <a:rPr lang="es-MX" sz="2000" dirty="0" smtClean="0">
                <a:solidFill>
                  <a:schemeClr val="accent5">
                    <a:lumMod val="50000"/>
                  </a:schemeClr>
                </a:solidFill>
                <a:latin typeface="Microsoft Sans Serif" panose="020B0604020202020204" pitchFamily="34" charset="0"/>
                <a:ea typeface="Calibri" panose="020F0502020204030204" pitchFamily="34" charset="0"/>
              </a:rPr>
              <a:t>es que son </a:t>
            </a:r>
            <a:r>
              <a:rPr lang="es-MX" sz="2000" dirty="0">
                <a:solidFill>
                  <a:schemeClr val="accent5">
                    <a:lumMod val="50000"/>
                  </a:schemeClr>
                </a:solidFill>
                <a:latin typeface="Microsoft Sans Serif" panose="020B0604020202020204" pitchFamily="34" charset="0"/>
                <a:ea typeface="Calibri" panose="020F0502020204030204" pitchFamily="34" charset="0"/>
              </a:rPr>
              <a:t>más robustas que las paramétricas; es decir, son válidas en un rango más amplio de situaciones ya que exigen menos condiciones de validez</a:t>
            </a:r>
            <a:r>
              <a:rPr lang="es-MX" sz="2000" dirty="0" smtClean="0">
                <a:solidFill>
                  <a:schemeClr val="accent5">
                    <a:lumMod val="50000"/>
                  </a:schemeClr>
                </a:solidFill>
                <a:latin typeface="Microsoft Sans Serif" panose="020B0604020202020204" pitchFamily="34" charset="0"/>
                <a:ea typeface="Calibri" panose="020F0502020204030204" pitchFamily="34" charset="0"/>
              </a:rPr>
              <a:t>. </a:t>
            </a:r>
          </a:p>
          <a:p>
            <a:pPr algn="just">
              <a:lnSpc>
                <a:spcPct val="100000"/>
              </a:lnSpc>
              <a:spcBef>
                <a:spcPts val="0"/>
              </a:spcBef>
              <a:spcAft>
                <a:spcPts val="0"/>
              </a:spcAft>
            </a:pPr>
            <a:endParaRPr lang="es-ES" sz="2000" dirty="0" smtClean="0">
              <a:solidFill>
                <a:schemeClr val="accent5">
                  <a:lumMod val="50000"/>
                </a:schemeClr>
              </a:solidFill>
              <a:latin typeface="Microsoft Sans Serif" panose="020B0604020202020204" pitchFamily="34" charset="0"/>
              <a:ea typeface="Calibri" panose="020F0502020204030204" pitchFamily="34" charset="0"/>
            </a:endParaRPr>
          </a:p>
          <a:p>
            <a:pPr algn="just">
              <a:lnSpc>
                <a:spcPct val="100000"/>
              </a:lnSpc>
              <a:spcBef>
                <a:spcPts val="0"/>
              </a:spcBef>
              <a:spcAft>
                <a:spcPts val="0"/>
              </a:spcAft>
            </a:pPr>
            <a:r>
              <a:rPr lang="es-ES" sz="2000" dirty="0" smtClean="0">
                <a:solidFill>
                  <a:schemeClr val="accent5">
                    <a:lumMod val="50000"/>
                  </a:schemeClr>
                </a:solidFill>
                <a:latin typeface="Microsoft Sans Serif" panose="020B0604020202020204" pitchFamily="34" charset="0"/>
                <a:ea typeface="Calibri" panose="020F0502020204030204" pitchFamily="34" charset="0"/>
              </a:rPr>
              <a:t>En el ámbito de desempeño de los Químicos Farmacéuticos Biólogos </a:t>
            </a:r>
            <a:r>
              <a:rPr lang="es-ES" sz="2000" dirty="0" smtClean="0">
                <a:solidFill>
                  <a:schemeClr val="accent5">
                    <a:lumMod val="50000"/>
                  </a:schemeClr>
                </a:solidFill>
                <a:latin typeface="Microsoft Sans Serif" panose="020B0604020202020204" pitchFamily="34" charset="0"/>
                <a:ea typeface="Calibri" panose="020F0502020204030204" pitchFamily="34" charset="0"/>
              </a:rPr>
              <a:t>en el momento </a:t>
            </a:r>
            <a:r>
              <a:rPr lang="es-ES" sz="2000" dirty="0">
                <a:solidFill>
                  <a:schemeClr val="accent5">
                    <a:lumMod val="50000"/>
                  </a:schemeClr>
                </a:solidFill>
                <a:latin typeface="Microsoft Sans Serif" panose="020B0604020202020204" pitchFamily="34" charset="0"/>
                <a:ea typeface="Calibri" panose="020F0502020204030204" pitchFamily="34" charset="0"/>
              </a:rPr>
              <a:t>de contrastar </a:t>
            </a:r>
            <a:r>
              <a:rPr lang="es-ES" sz="2000" dirty="0" smtClean="0">
                <a:solidFill>
                  <a:schemeClr val="accent5">
                    <a:lumMod val="50000"/>
                  </a:schemeClr>
                </a:solidFill>
                <a:latin typeface="Microsoft Sans Serif" panose="020B0604020202020204" pitchFamily="34" charset="0"/>
                <a:ea typeface="Calibri" panose="020F0502020204030204" pitchFamily="34" charset="0"/>
              </a:rPr>
              <a:t>hipótesis, </a:t>
            </a:r>
            <a:r>
              <a:rPr lang="es-ES" sz="2000" dirty="0">
                <a:solidFill>
                  <a:schemeClr val="accent5">
                    <a:lumMod val="50000"/>
                  </a:schemeClr>
                </a:solidFill>
                <a:latin typeface="Microsoft Sans Serif" panose="020B0604020202020204" pitchFamily="34" charset="0"/>
                <a:ea typeface="Calibri" panose="020F0502020204030204" pitchFamily="34" charset="0"/>
              </a:rPr>
              <a:t>varios factores van a determinar la prueba estadística que </a:t>
            </a:r>
            <a:r>
              <a:rPr lang="es-ES" sz="2000" dirty="0" smtClean="0">
                <a:solidFill>
                  <a:schemeClr val="accent5">
                    <a:lumMod val="50000"/>
                  </a:schemeClr>
                </a:solidFill>
                <a:latin typeface="Microsoft Sans Serif" panose="020B0604020202020204" pitchFamily="34" charset="0"/>
                <a:ea typeface="Calibri" panose="020F0502020204030204" pitchFamily="34" charset="0"/>
              </a:rPr>
              <a:t>se utilizará </a:t>
            </a:r>
            <a:r>
              <a:rPr lang="es-ES" sz="2000" dirty="0">
                <a:solidFill>
                  <a:schemeClr val="accent5">
                    <a:lumMod val="50000"/>
                  </a:schemeClr>
                </a:solidFill>
                <a:latin typeface="Microsoft Sans Serif" panose="020B0604020202020204" pitchFamily="34" charset="0"/>
                <a:ea typeface="Calibri" panose="020F0502020204030204" pitchFamily="34" charset="0"/>
              </a:rPr>
              <a:t>y se </a:t>
            </a:r>
            <a:r>
              <a:rPr lang="es-ES" sz="2000" dirty="0" smtClean="0">
                <a:solidFill>
                  <a:schemeClr val="accent5">
                    <a:lumMod val="50000"/>
                  </a:schemeClr>
                </a:solidFill>
                <a:latin typeface="Microsoft Sans Serif" panose="020B0604020202020204" pitchFamily="34" charset="0"/>
                <a:ea typeface="Calibri" panose="020F0502020204030204" pitchFamily="34" charset="0"/>
              </a:rPr>
              <a:t>refieren </a:t>
            </a:r>
            <a:r>
              <a:rPr lang="es-ES" sz="2000" dirty="0">
                <a:solidFill>
                  <a:schemeClr val="accent5">
                    <a:lumMod val="50000"/>
                  </a:schemeClr>
                </a:solidFill>
                <a:latin typeface="Microsoft Sans Serif" panose="020B0604020202020204" pitchFamily="34" charset="0"/>
                <a:ea typeface="Calibri" panose="020F0502020204030204" pitchFamily="34" charset="0"/>
              </a:rPr>
              <a:t>al número, tipo y distribución de las variables y a la forma en que se </a:t>
            </a:r>
            <a:r>
              <a:rPr lang="es-ES" sz="2000" dirty="0" smtClean="0">
                <a:solidFill>
                  <a:schemeClr val="accent5">
                    <a:lumMod val="50000"/>
                  </a:schemeClr>
                </a:solidFill>
                <a:latin typeface="Microsoft Sans Serif" panose="020B0604020202020204" pitchFamily="34" charset="0"/>
                <a:ea typeface="Calibri" panose="020F0502020204030204" pitchFamily="34" charset="0"/>
              </a:rPr>
              <a:t>elige </a:t>
            </a:r>
            <a:r>
              <a:rPr lang="es-ES" sz="2000" dirty="0">
                <a:solidFill>
                  <a:schemeClr val="accent5">
                    <a:lumMod val="50000"/>
                  </a:schemeClr>
                </a:solidFill>
                <a:latin typeface="Microsoft Sans Serif" panose="020B0604020202020204" pitchFamily="34" charset="0"/>
                <a:ea typeface="Calibri" panose="020F0502020204030204" pitchFamily="34" charset="0"/>
              </a:rPr>
              <a:t>a los sujetos del estudio. </a:t>
            </a:r>
            <a:endParaRPr lang="es-MX" sz="2000" dirty="0">
              <a:solidFill>
                <a:schemeClr val="accent5">
                  <a:lumMod val="50000"/>
                </a:schemeClr>
              </a:solidFill>
              <a:latin typeface="Microsoft Sans Serif" panose="020B0604020202020204" pitchFamily="34" charset="0"/>
              <a:ea typeface="Calibri" panose="020F0502020204030204" pitchFamily="34" charset="0"/>
            </a:endParaRPr>
          </a:p>
          <a:p>
            <a:pPr algn="just">
              <a:lnSpc>
                <a:spcPct val="100000"/>
              </a:lnSpc>
              <a:spcBef>
                <a:spcPts val="0"/>
              </a:spcBef>
              <a:spcAft>
                <a:spcPts val="0"/>
              </a:spcAft>
            </a:pPr>
            <a:r>
              <a:rPr lang="es-ES" sz="2000" dirty="0" smtClean="0">
                <a:solidFill>
                  <a:schemeClr val="accent5">
                    <a:lumMod val="50000"/>
                  </a:schemeClr>
                </a:solidFill>
                <a:latin typeface="Microsoft Sans Serif" panose="020B0604020202020204" pitchFamily="34" charset="0"/>
                <a:ea typeface="Calibri" panose="020F0502020204030204" pitchFamily="34" charset="0"/>
              </a:rPr>
              <a:t> </a:t>
            </a:r>
            <a:endParaRPr lang="es-MX" sz="2000" dirty="0">
              <a:solidFill>
                <a:schemeClr val="accent5">
                  <a:lumMod val="50000"/>
                </a:schemeClr>
              </a:solidFill>
              <a:latin typeface="Microsoft Sans Serif" panose="020B0604020202020204" pitchFamily="34" charset="0"/>
              <a:ea typeface="Calibri" panose="020F0502020204030204" pitchFamily="34" charset="0"/>
            </a:endParaRPr>
          </a:p>
        </p:txBody>
      </p:sp>
      <p:sp>
        <p:nvSpPr>
          <p:cNvPr id="5" name="Rectangle 2"/>
          <p:cNvSpPr txBox="1">
            <a:spLocks noChangeArrowheads="1"/>
          </p:cNvSpPr>
          <p:nvPr/>
        </p:nvSpPr>
        <p:spPr>
          <a:xfrm>
            <a:off x="495300" y="214967"/>
            <a:ext cx="8153400" cy="72008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pPr>
            <a:r>
              <a:rPr lang="es-ES" sz="4000" b="1" cap="small" dirty="0" smtClean="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rPr>
              <a:t>Guía para su uso</a:t>
            </a:r>
            <a:endParaRPr lang="es-ES" b="1" cap="small" dirty="0" smtClean="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6" name="Marcador de número de diapositiva 1"/>
          <p:cNvSpPr txBox="1">
            <a:spLocks/>
          </p:cNvSpPr>
          <p:nvPr/>
        </p:nvSpPr>
        <p:spPr>
          <a:xfrm>
            <a:off x="6457950" y="6356350"/>
            <a:ext cx="2057400" cy="365125"/>
          </a:xfrm>
          <a:prstGeom prst="rect">
            <a:avLst/>
          </a:prstGeom>
        </p:spPr>
        <p:txBody>
          <a:bodyPr vert="horz" lIns="91440" tIns="45720" rIns="91440" bIns="45720" rtlCol="0" anchor="ctr"/>
          <a:lstStyle>
            <a:defPPr>
              <a:defRPr lang="es-ES"/>
            </a:defPPr>
            <a:lvl1pPr algn="r" rtl="0" eaLnBrk="1" fontAlgn="base" hangingPunct="1">
              <a:spcBef>
                <a:spcPct val="0"/>
              </a:spcBef>
              <a:spcAft>
                <a:spcPct val="0"/>
              </a:spcAft>
              <a:defRPr sz="1200" kern="1200">
                <a:solidFill>
                  <a:schemeClr val="tx1">
                    <a:tint val="75000"/>
                  </a:schemeClr>
                </a:solidFill>
                <a:latin typeface="Verdana" panose="020B0604030504040204" pitchFamily="34" charset="0"/>
                <a:ea typeface="+mn-ea"/>
                <a:cs typeface="+mn-cs"/>
              </a:defRPr>
            </a:lvl1pPr>
            <a:lvl2pPr marL="457200" algn="l" rtl="0" eaLnBrk="0" fontAlgn="base" hangingPunct="0">
              <a:spcBef>
                <a:spcPct val="0"/>
              </a:spcBef>
              <a:spcAft>
                <a:spcPct val="0"/>
              </a:spcAft>
              <a:defRPr sz="2400" kern="1200">
                <a:solidFill>
                  <a:schemeClr val="tx1"/>
                </a:solidFill>
                <a:latin typeface="Verdana" panose="020B0604030504040204" pitchFamily="34" charset="0"/>
                <a:ea typeface="+mn-ea"/>
                <a:cs typeface="+mn-cs"/>
              </a:defRPr>
            </a:lvl2pPr>
            <a:lvl3pPr marL="914400" algn="l" rtl="0" eaLnBrk="0" fontAlgn="base" hangingPunct="0">
              <a:spcBef>
                <a:spcPct val="0"/>
              </a:spcBef>
              <a:spcAft>
                <a:spcPct val="0"/>
              </a:spcAft>
              <a:defRPr sz="2400" kern="1200">
                <a:solidFill>
                  <a:schemeClr val="tx1"/>
                </a:solidFill>
                <a:latin typeface="Verdana" panose="020B0604030504040204"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Verdana" panose="020B0604030504040204"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Verdana" panose="020B0604030504040204" pitchFamily="34" charset="0"/>
                <a:ea typeface="+mn-ea"/>
                <a:cs typeface="+mn-cs"/>
              </a:defRPr>
            </a:lvl5pPr>
            <a:lvl6pPr marL="2286000" algn="l" defTabSz="914400" rtl="0" eaLnBrk="1" latinLnBrk="0" hangingPunct="1">
              <a:defRPr sz="2400" kern="1200">
                <a:solidFill>
                  <a:schemeClr val="tx1"/>
                </a:solidFill>
                <a:latin typeface="Verdana" panose="020B0604030504040204" pitchFamily="34" charset="0"/>
                <a:ea typeface="+mn-ea"/>
                <a:cs typeface="+mn-cs"/>
              </a:defRPr>
            </a:lvl6pPr>
            <a:lvl7pPr marL="2743200" algn="l" defTabSz="914400" rtl="0" eaLnBrk="1" latinLnBrk="0" hangingPunct="1">
              <a:defRPr sz="2400" kern="1200">
                <a:solidFill>
                  <a:schemeClr val="tx1"/>
                </a:solidFill>
                <a:latin typeface="Verdana" panose="020B0604030504040204" pitchFamily="34" charset="0"/>
                <a:ea typeface="+mn-ea"/>
                <a:cs typeface="+mn-cs"/>
              </a:defRPr>
            </a:lvl7pPr>
            <a:lvl8pPr marL="3200400" algn="l" defTabSz="914400" rtl="0" eaLnBrk="1" latinLnBrk="0" hangingPunct="1">
              <a:defRPr sz="2400" kern="1200">
                <a:solidFill>
                  <a:schemeClr val="tx1"/>
                </a:solidFill>
                <a:latin typeface="Verdana" panose="020B0604030504040204" pitchFamily="34" charset="0"/>
                <a:ea typeface="+mn-ea"/>
                <a:cs typeface="+mn-cs"/>
              </a:defRPr>
            </a:lvl8pPr>
            <a:lvl9pPr marL="3657600" algn="l" defTabSz="914400" rtl="0" eaLnBrk="1" latinLnBrk="0" hangingPunct="1">
              <a:defRPr sz="2400" kern="1200">
                <a:solidFill>
                  <a:schemeClr val="tx1"/>
                </a:solidFill>
                <a:latin typeface="Verdana" panose="020B0604030504040204" pitchFamily="34" charset="0"/>
                <a:ea typeface="+mn-ea"/>
                <a:cs typeface="+mn-cs"/>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s-ES" altLang="es-MX" sz="1200" b="0" i="0" u="none" strike="noStrike" kern="1200" cap="none" spc="0" normalizeH="0" baseline="0" noProof="0" dirty="0" smtClean="0">
                <a:ln>
                  <a:noFill/>
                </a:ln>
                <a:solidFill>
                  <a:prstClr val="black">
                    <a:tint val="75000"/>
                  </a:prstClr>
                </a:solidFill>
                <a:effectLst/>
                <a:uLnTx/>
                <a:uFillTx/>
                <a:latin typeface="Verdana" panose="020B0604030504040204" pitchFamily="34" charset="0"/>
                <a:ea typeface="+mn-ea"/>
                <a:cs typeface="+mn-cs"/>
              </a:rPr>
              <a:t>3</a:t>
            </a:r>
            <a:endParaRPr kumimoji="0" lang="es-ES" altLang="es-MX" sz="1200" b="0" i="0" u="none" strike="noStrike" kern="1200" cap="none" spc="0" normalizeH="0" baseline="0" noProof="0" dirty="0">
              <a:ln>
                <a:noFill/>
              </a:ln>
              <a:solidFill>
                <a:prstClr val="black">
                  <a:tint val="75000"/>
                </a:prstClr>
              </a:solidFill>
              <a:effectLst/>
              <a:uLnTx/>
              <a:uFillTx/>
              <a:latin typeface="Verdana" panose="020B0604030504040204" pitchFamily="34" charset="0"/>
              <a:ea typeface="+mn-ea"/>
              <a:cs typeface="+mn-cs"/>
            </a:endParaRPr>
          </a:p>
        </p:txBody>
      </p:sp>
    </p:spTree>
    <p:extLst>
      <p:ext uri="{BB962C8B-B14F-4D97-AF65-F5344CB8AC3E}">
        <p14:creationId xmlns:p14="http://schemas.microsoft.com/office/powerpoint/2010/main" val="212739003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12763" y="2421685"/>
            <a:ext cx="8110537" cy="3600450"/>
          </a:xfrm>
        </p:spPr>
        <p:txBody>
          <a:bodyPr rtlCol="0">
            <a:normAutofit/>
          </a:bodyPr>
          <a:lstStyle/>
          <a:p>
            <a:pPr marL="0" indent="0" algn="just" eaLnBrk="1" fontAlgn="auto" hangingPunct="1">
              <a:lnSpc>
                <a:spcPct val="100000"/>
              </a:lnSpc>
              <a:spcBef>
                <a:spcPts val="0"/>
              </a:spcBef>
              <a:spcAft>
                <a:spcPts val="0"/>
              </a:spcAft>
              <a:buFont typeface="Wingdings" panose="05000000000000000000" pitchFamily="2" charset="2"/>
              <a:buNone/>
              <a:defRPr/>
            </a:pPr>
            <a:r>
              <a:rPr lang="es-MX" b="1" spc="100" dirty="0" smtClean="0">
                <a:solidFill>
                  <a:schemeClr val="tx2">
                    <a:lumMod val="75000"/>
                  </a:schemeClr>
                </a:solidFill>
                <a:latin typeface="Microsoft Sans Serif" pitchFamily="34" charset="0"/>
                <a:cs typeface="Microsoft Sans Serif" pitchFamily="34" charset="0"/>
              </a:rPr>
              <a:t>Aunque </a:t>
            </a:r>
            <a:r>
              <a:rPr lang="es-MX" b="1" spc="100" dirty="0">
                <a:solidFill>
                  <a:schemeClr val="tx2">
                    <a:lumMod val="75000"/>
                  </a:schemeClr>
                </a:solidFill>
                <a:latin typeface="Microsoft Sans Serif" pitchFamily="34" charset="0"/>
                <a:cs typeface="Microsoft Sans Serif" pitchFamily="34" charset="0"/>
              </a:rPr>
              <a:t>el término </a:t>
            </a:r>
            <a:r>
              <a:rPr lang="es-MX" b="1"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Pruebas Estadísticas no Paramétricas</a:t>
            </a:r>
            <a:r>
              <a:rPr lang="es-MX" b="1" spc="100" dirty="0" smtClean="0">
                <a:solidFill>
                  <a:srgbClr val="FF0066"/>
                </a:solidFill>
                <a:effectLst>
                  <a:outerShdw blurRad="38100" dist="38100" dir="2700000" algn="tl">
                    <a:srgbClr val="000000">
                      <a:alpha val="43137"/>
                    </a:srgbClr>
                  </a:outerShdw>
                </a:effectLst>
                <a:latin typeface="Microsoft Sans Serif" pitchFamily="34" charset="0"/>
                <a:cs typeface="Microsoft Sans Serif" pitchFamily="34" charset="0"/>
              </a:rPr>
              <a:t> </a:t>
            </a:r>
            <a:r>
              <a:rPr lang="es-MX" b="1" spc="100" dirty="0">
                <a:solidFill>
                  <a:schemeClr val="tx2">
                    <a:lumMod val="75000"/>
                  </a:schemeClr>
                </a:solidFill>
                <a:latin typeface="Microsoft Sans Serif" pitchFamily="34" charset="0"/>
                <a:cs typeface="Microsoft Sans Serif" pitchFamily="34" charset="0"/>
              </a:rPr>
              <a:t>sugiere que la prueba no está basada en un parámetro, hay algunas pruebas no paramétricas que dependen de un parámetro tal como la </a:t>
            </a:r>
            <a:r>
              <a:rPr lang="es-MX" b="1"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mediana</a:t>
            </a:r>
            <a:r>
              <a:rPr lang="es-MX" b="1" spc="100" dirty="0" smtClean="0">
                <a:solidFill>
                  <a:schemeClr val="tx2">
                    <a:lumMod val="75000"/>
                  </a:schemeClr>
                </a:solidFill>
                <a:latin typeface="Microsoft Sans Serif" pitchFamily="34" charset="0"/>
                <a:cs typeface="Microsoft Sans Serif" pitchFamily="34" charset="0"/>
              </a:rPr>
              <a:t>. </a:t>
            </a:r>
            <a:r>
              <a:rPr lang="es-MX" b="1" spc="100" dirty="0">
                <a:solidFill>
                  <a:schemeClr val="tx2">
                    <a:lumMod val="75000"/>
                  </a:schemeClr>
                </a:solidFill>
                <a:latin typeface="Microsoft Sans Serif" pitchFamily="34" charset="0"/>
                <a:cs typeface="Microsoft Sans Serif" pitchFamily="34" charset="0"/>
              </a:rPr>
              <a:t>Las pruebas no </a:t>
            </a:r>
            <a:r>
              <a:rPr lang="es-MX" b="1" spc="100" dirty="0" smtClean="0">
                <a:solidFill>
                  <a:schemeClr val="tx2">
                    <a:lumMod val="75000"/>
                  </a:schemeClr>
                </a:solidFill>
                <a:latin typeface="Microsoft Sans Serif" pitchFamily="34" charset="0"/>
                <a:cs typeface="Microsoft Sans Serif" pitchFamily="34" charset="0"/>
              </a:rPr>
              <a:t>paramétricas, </a:t>
            </a:r>
            <a:r>
              <a:rPr lang="es-MX" b="1" spc="100" dirty="0">
                <a:solidFill>
                  <a:schemeClr val="tx2">
                    <a:lumMod val="75000"/>
                  </a:schemeClr>
                </a:solidFill>
                <a:latin typeface="Microsoft Sans Serif" pitchFamily="34" charset="0"/>
                <a:cs typeface="Microsoft Sans Serif" pitchFamily="34" charset="0"/>
              </a:rPr>
              <a:t>sin </a:t>
            </a:r>
            <a:r>
              <a:rPr lang="es-MX" b="1" spc="100" dirty="0" smtClean="0">
                <a:solidFill>
                  <a:schemeClr val="tx2">
                    <a:lumMod val="75000"/>
                  </a:schemeClr>
                </a:solidFill>
                <a:latin typeface="Microsoft Sans Serif" pitchFamily="34" charset="0"/>
                <a:cs typeface="Microsoft Sans Serif" pitchFamily="34" charset="0"/>
              </a:rPr>
              <a:t>embargo, </a:t>
            </a:r>
            <a:r>
              <a:rPr lang="es-MX" b="1" spc="100" dirty="0">
                <a:solidFill>
                  <a:schemeClr val="tx2">
                    <a:lumMod val="75000"/>
                  </a:schemeClr>
                </a:solidFill>
                <a:latin typeface="Microsoft Sans Serif" pitchFamily="34" charset="0"/>
                <a:cs typeface="Microsoft Sans Serif" pitchFamily="34" charset="0"/>
              </a:rPr>
              <a:t>no requieren una distribución particular, </a:t>
            </a:r>
            <a:r>
              <a:rPr lang="es-MX" b="1" spc="100" dirty="0" smtClean="0">
                <a:solidFill>
                  <a:schemeClr val="tx2">
                    <a:lumMod val="75000"/>
                  </a:schemeClr>
                </a:solidFill>
                <a:latin typeface="Microsoft Sans Serif" pitchFamily="34" charset="0"/>
                <a:cs typeface="Microsoft Sans Serif" pitchFamily="34" charset="0"/>
              </a:rPr>
              <a:t>por lo que son </a:t>
            </a:r>
            <a:r>
              <a:rPr lang="es-MX" b="1" spc="100" dirty="0">
                <a:solidFill>
                  <a:schemeClr val="tx2">
                    <a:lumMod val="75000"/>
                  </a:schemeClr>
                </a:solidFill>
                <a:latin typeface="Microsoft Sans Serif" pitchFamily="34" charset="0"/>
                <a:cs typeface="Microsoft Sans Serif" pitchFamily="34" charset="0"/>
              </a:rPr>
              <a:t>referidas como </a:t>
            </a:r>
            <a:r>
              <a:rPr lang="es-MX" b="1" spc="100" dirty="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pruebas de libre distribución.</a:t>
            </a:r>
            <a:endParaRPr lang="es-ES" b="1" spc="100" dirty="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2" name="Marcador de número de diapositiva 1"/>
          <p:cNvSpPr>
            <a:spLocks noGrp="1"/>
          </p:cNvSpPr>
          <p:nvPr>
            <p:ph type="sldNum" sz="quarter" idx="12"/>
          </p:nvPr>
        </p:nvSpPr>
        <p:spPr/>
        <p:txBody>
          <a:bodyPr/>
          <a:lstStyle/>
          <a:p>
            <a:pPr>
              <a:defRPr/>
            </a:pPr>
            <a:fld id="{2C7FBE78-3A67-40FD-B335-47FC9DD5A9B4}" type="slidenum">
              <a:rPr lang="es-ES" altLang="es-MX"/>
              <a:pPr>
                <a:defRPr/>
              </a:pPr>
              <a:t>30</a:t>
            </a:fld>
            <a:endParaRPr lang="es-ES" altLang="es-MX"/>
          </a:p>
        </p:txBody>
      </p:sp>
      <p:sp>
        <p:nvSpPr>
          <p:cNvPr id="5" name="Rectangle 2"/>
          <p:cNvSpPr txBox="1">
            <a:spLocks noChangeArrowheads="1"/>
          </p:cNvSpPr>
          <p:nvPr/>
        </p:nvSpPr>
        <p:spPr bwMode="auto">
          <a:xfrm>
            <a:off x="387350" y="260350"/>
            <a:ext cx="8353425" cy="708025"/>
          </a:xfrm>
          <a:prstGeom prst="rect">
            <a:avLst/>
          </a:prstGeom>
          <a:noFill/>
          <a:ln>
            <a:noFill/>
          </a:ln>
          <a:effectLst/>
          <a:extLst/>
        </p:spPr>
        <p:txBody>
          <a:bodyPr anchor="b">
            <a:spAutoFit/>
          </a:bodyPr>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Verdana" pitchFamily="34" charset="0"/>
              </a:defRPr>
            </a:lvl2pPr>
            <a:lvl3pPr algn="l" rtl="0" eaLnBrk="0" fontAlgn="base" hangingPunct="0">
              <a:spcBef>
                <a:spcPct val="0"/>
              </a:spcBef>
              <a:spcAft>
                <a:spcPct val="0"/>
              </a:spcAft>
              <a:defRPr sz="4400">
                <a:solidFill>
                  <a:schemeClr val="tx2"/>
                </a:solidFill>
                <a:latin typeface="Verdana" pitchFamily="34" charset="0"/>
              </a:defRPr>
            </a:lvl3pPr>
            <a:lvl4pPr algn="l" rtl="0" eaLnBrk="0" fontAlgn="base" hangingPunct="0">
              <a:spcBef>
                <a:spcPct val="0"/>
              </a:spcBef>
              <a:spcAft>
                <a:spcPct val="0"/>
              </a:spcAft>
              <a:defRPr sz="4400">
                <a:solidFill>
                  <a:schemeClr val="tx2"/>
                </a:solidFill>
                <a:latin typeface="Verdana" pitchFamily="34" charset="0"/>
              </a:defRPr>
            </a:lvl4pPr>
            <a:lvl5pPr algn="l" rtl="0" eaLnBrk="0" fontAlgn="base" hangingPunct="0">
              <a:spcBef>
                <a:spcPct val="0"/>
              </a:spcBef>
              <a:spcAft>
                <a:spcPct val="0"/>
              </a:spcAft>
              <a:defRPr sz="4400">
                <a:solidFill>
                  <a:schemeClr val="tx2"/>
                </a:solidFill>
                <a:latin typeface="Verdana" pitchFamily="34" charset="0"/>
              </a:defRPr>
            </a:lvl5pPr>
            <a:lvl6pPr marL="457200" algn="l" rtl="0" fontAlgn="base">
              <a:spcBef>
                <a:spcPct val="0"/>
              </a:spcBef>
              <a:spcAft>
                <a:spcPct val="0"/>
              </a:spcAft>
              <a:defRPr sz="4400">
                <a:solidFill>
                  <a:schemeClr val="tx2"/>
                </a:solidFill>
                <a:latin typeface="Verdana" pitchFamily="34" charset="0"/>
              </a:defRPr>
            </a:lvl6pPr>
            <a:lvl7pPr marL="914400" algn="l" rtl="0" fontAlgn="base">
              <a:spcBef>
                <a:spcPct val="0"/>
              </a:spcBef>
              <a:spcAft>
                <a:spcPct val="0"/>
              </a:spcAft>
              <a:defRPr sz="4400">
                <a:solidFill>
                  <a:schemeClr val="tx2"/>
                </a:solidFill>
                <a:latin typeface="Verdana" pitchFamily="34" charset="0"/>
              </a:defRPr>
            </a:lvl7pPr>
            <a:lvl8pPr marL="1371600" algn="l" rtl="0" fontAlgn="base">
              <a:spcBef>
                <a:spcPct val="0"/>
              </a:spcBef>
              <a:spcAft>
                <a:spcPct val="0"/>
              </a:spcAft>
              <a:defRPr sz="4400">
                <a:solidFill>
                  <a:schemeClr val="tx2"/>
                </a:solidFill>
                <a:latin typeface="Verdana" pitchFamily="34" charset="0"/>
              </a:defRPr>
            </a:lvl8pPr>
            <a:lvl9pPr marL="1828800" algn="l" rtl="0" fontAlgn="base">
              <a:spcBef>
                <a:spcPct val="0"/>
              </a:spcBef>
              <a:spcAft>
                <a:spcPct val="0"/>
              </a:spcAft>
              <a:defRPr sz="4400">
                <a:solidFill>
                  <a:schemeClr val="tx2"/>
                </a:solidFill>
                <a:latin typeface="Verdana" pitchFamily="34" charset="0"/>
              </a:defRPr>
            </a:lvl9pPr>
          </a:lstStyle>
          <a:p>
            <a:pPr algn="ctr" eaLnBrk="1" hangingPunct="1">
              <a:defRPr/>
            </a:pPr>
            <a:r>
              <a:rPr lang="es-MX" sz="4000" b="1" dirty="0" smtClean="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rPr>
              <a:t>ESTADISTICA NO PARAMETRICA</a:t>
            </a:r>
            <a:endParaRPr lang="es-ES" sz="4000" b="1" dirty="0" smtClean="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6" name="Rectangle 2"/>
          <p:cNvSpPr txBox="1">
            <a:spLocks noChangeArrowheads="1"/>
          </p:cNvSpPr>
          <p:nvPr/>
        </p:nvSpPr>
        <p:spPr bwMode="auto">
          <a:xfrm>
            <a:off x="528540" y="1698197"/>
            <a:ext cx="4519612" cy="646113"/>
          </a:xfrm>
          <a:prstGeom prst="rect">
            <a:avLst/>
          </a:prstGeom>
          <a:noFill/>
          <a:ln>
            <a:noFill/>
          </a:ln>
          <a:effectLst/>
          <a:extLst/>
        </p:spPr>
        <p:txBody>
          <a:bodyPr wrap="square" anchor="b">
            <a:spAutoFit/>
          </a:bodyPr>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Verdana" pitchFamily="34" charset="0"/>
              </a:defRPr>
            </a:lvl2pPr>
            <a:lvl3pPr algn="l" rtl="0" eaLnBrk="0" fontAlgn="base" hangingPunct="0">
              <a:spcBef>
                <a:spcPct val="0"/>
              </a:spcBef>
              <a:spcAft>
                <a:spcPct val="0"/>
              </a:spcAft>
              <a:defRPr sz="4400">
                <a:solidFill>
                  <a:schemeClr val="tx2"/>
                </a:solidFill>
                <a:latin typeface="Verdana" pitchFamily="34" charset="0"/>
              </a:defRPr>
            </a:lvl3pPr>
            <a:lvl4pPr algn="l" rtl="0" eaLnBrk="0" fontAlgn="base" hangingPunct="0">
              <a:spcBef>
                <a:spcPct val="0"/>
              </a:spcBef>
              <a:spcAft>
                <a:spcPct val="0"/>
              </a:spcAft>
              <a:defRPr sz="4400">
                <a:solidFill>
                  <a:schemeClr val="tx2"/>
                </a:solidFill>
                <a:latin typeface="Verdana" pitchFamily="34" charset="0"/>
              </a:defRPr>
            </a:lvl4pPr>
            <a:lvl5pPr algn="l" rtl="0" eaLnBrk="0" fontAlgn="base" hangingPunct="0">
              <a:spcBef>
                <a:spcPct val="0"/>
              </a:spcBef>
              <a:spcAft>
                <a:spcPct val="0"/>
              </a:spcAft>
              <a:defRPr sz="4400">
                <a:solidFill>
                  <a:schemeClr val="tx2"/>
                </a:solidFill>
                <a:latin typeface="Verdana" pitchFamily="34" charset="0"/>
              </a:defRPr>
            </a:lvl5pPr>
            <a:lvl6pPr marL="457200" algn="l" rtl="0" fontAlgn="base">
              <a:spcBef>
                <a:spcPct val="0"/>
              </a:spcBef>
              <a:spcAft>
                <a:spcPct val="0"/>
              </a:spcAft>
              <a:defRPr sz="4400">
                <a:solidFill>
                  <a:schemeClr val="tx2"/>
                </a:solidFill>
                <a:latin typeface="Verdana" pitchFamily="34" charset="0"/>
              </a:defRPr>
            </a:lvl6pPr>
            <a:lvl7pPr marL="914400" algn="l" rtl="0" fontAlgn="base">
              <a:spcBef>
                <a:spcPct val="0"/>
              </a:spcBef>
              <a:spcAft>
                <a:spcPct val="0"/>
              </a:spcAft>
              <a:defRPr sz="4400">
                <a:solidFill>
                  <a:schemeClr val="tx2"/>
                </a:solidFill>
                <a:latin typeface="Verdana" pitchFamily="34" charset="0"/>
              </a:defRPr>
            </a:lvl7pPr>
            <a:lvl8pPr marL="1371600" algn="l" rtl="0" fontAlgn="base">
              <a:spcBef>
                <a:spcPct val="0"/>
              </a:spcBef>
              <a:spcAft>
                <a:spcPct val="0"/>
              </a:spcAft>
              <a:defRPr sz="4400">
                <a:solidFill>
                  <a:schemeClr val="tx2"/>
                </a:solidFill>
                <a:latin typeface="Verdana" pitchFamily="34" charset="0"/>
              </a:defRPr>
            </a:lvl8pPr>
            <a:lvl9pPr marL="1828800" algn="l" rtl="0" fontAlgn="base">
              <a:spcBef>
                <a:spcPct val="0"/>
              </a:spcBef>
              <a:spcAft>
                <a:spcPct val="0"/>
              </a:spcAft>
              <a:defRPr sz="4400">
                <a:solidFill>
                  <a:schemeClr val="tx2"/>
                </a:solidFill>
                <a:latin typeface="Verdana" pitchFamily="34" charset="0"/>
              </a:defRPr>
            </a:lvl9pPr>
          </a:lstStyle>
          <a:p>
            <a:pPr eaLnBrk="1" hangingPunct="1">
              <a:defRPr/>
            </a:pPr>
            <a:r>
              <a:rPr lang="es-ES" sz="3600" b="1" dirty="0" smtClean="0">
                <a:solidFill>
                  <a:srgbClr val="3333FF"/>
                </a:solidFill>
                <a:effectLst>
                  <a:outerShdw blurRad="38100" dist="38100" dir="2700000" algn="tl">
                    <a:srgbClr val="000000">
                      <a:alpha val="43137"/>
                    </a:srgbClr>
                  </a:outerShdw>
                </a:effectLst>
                <a:latin typeface="Microsoft Sans Serif" pitchFamily="34" charset="0"/>
                <a:cs typeface="Microsoft Sans Serif" pitchFamily="34" charset="0"/>
              </a:rPr>
              <a:t>Conceptos básicos</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12763" y="2020529"/>
            <a:ext cx="8110537" cy="4210050"/>
          </a:xfrm>
        </p:spPr>
        <p:txBody>
          <a:bodyPr rtlCol="0">
            <a:noAutofit/>
          </a:bodyPr>
          <a:lstStyle/>
          <a:p>
            <a:pPr marL="0" indent="0" algn="just" eaLnBrk="1" fontAlgn="auto" hangingPunct="1">
              <a:lnSpc>
                <a:spcPct val="100000"/>
              </a:lnSpc>
              <a:spcBef>
                <a:spcPts val="0"/>
              </a:spcBef>
              <a:spcAft>
                <a:spcPts val="0"/>
              </a:spcAft>
              <a:buFont typeface="Wingdings" panose="05000000000000000000" pitchFamily="2" charset="2"/>
              <a:buNone/>
              <a:defRPr/>
            </a:pPr>
            <a:r>
              <a:rPr lang="es-MX" sz="2600" b="1" spc="100" dirty="0" smtClean="0">
                <a:solidFill>
                  <a:srgbClr val="002060"/>
                </a:solidFill>
                <a:latin typeface="Microsoft Sans Serif" pitchFamily="34" charset="0"/>
                <a:cs typeface="Microsoft Sans Serif" pitchFamily="34" charset="0"/>
              </a:rPr>
              <a:t>Si bien, el término </a:t>
            </a:r>
            <a:r>
              <a:rPr lang="es-MX" sz="2600" b="1" spc="100" dirty="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libre distribución </a:t>
            </a:r>
            <a:r>
              <a:rPr lang="es-MX" sz="2600" b="1" spc="100" dirty="0">
                <a:solidFill>
                  <a:srgbClr val="002060"/>
                </a:solidFill>
                <a:latin typeface="Microsoft Sans Serif" pitchFamily="34" charset="0"/>
                <a:cs typeface="Microsoft Sans Serif" pitchFamily="34" charset="0"/>
              </a:rPr>
              <a:t>es una descripción más exacta, </a:t>
            </a:r>
            <a:r>
              <a:rPr lang="es-MX" sz="2600" b="1" spc="100" dirty="0" smtClean="0">
                <a:solidFill>
                  <a:srgbClr val="002060"/>
                </a:solidFill>
                <a:latin typeface="Microsoft Sans Serif" pitchFamily="34" charset="0"/>
                <a:cs typeface="Microsoft Sans Serif" pitchFamily="34" charset="0"/>
              </a:rPr>
              <a:t>la expresión </a:t>
            </a:r>
            <a:r>
              <a:rPr lang="es-MX" sz="2600" b="1" spc="100" dirty="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no paramétrico</a:t>
            </a:r>
            <a:r>
              <a:rPr lang="es-MX" sz="2600" b="1" spc="100" dirty="0">
                <a:solidFill>
                  <a:schemeClr val="tx2">
                    <a:lumMod val="75000"/>
                  </a:schemeClr>
                </a:solidFill>
                <a:effectLst>
                  <a:outerShdw blurRad="38100" dist="38100" dir="2700000" algn="tl">
                    <a:srgbClr val="000000">
                      <a:alpha val="43137"/>
                    </a:srgbClr>
                  </a:outerShdw>
                </a:effectLst>
                <a:latin typeface="Microsoft Sans Serif" pitchFamily="34" charset="0"/>
                <a:cs typeface="Microsoft Sans Serif" pitchFamily="34" charset="0"/>
              </a:rPr>
              <a:t> </a:t>
            </a:r>
            <a:r>
              <a:rPr lang="es-MX" sz="2600" b="1" spc="100" dirty="0">
                <a:solidFill>
                  <a:srgbClr val="002060"/>
                </a:solidFill>
                <a:latin typeface="Microsoft Sans Serif" pitchFamily="34" charset="0"/>
                <a:cs typeface="Microsoft Sans Serif" pitchFamily="34" charset="0"/>
              </a:rPr>
              <a:t>es más comúnmente </a:t>
            </a:r>
            <a:r>
              <a:rPr lang="es-MX" sz="2600" b="1" spc="100" dirty="0" smtClean="0">
                <a:solidFill>
                  <a:srgbClr val="002060"/>
                </a:solidFill>
                <a:latin typeface="Microsoft Sans Serif" pitchFamily="34" charset="0"/>
                <a:cs typeface="Microsoft Sans Serif" pitchFamily="34" charset="0"/>
              </a:rPr>
              <a:t>usada.</a:t>
            </a:r>
            <a:r>
              <a:rPr lang="es-MX" sz="2600" b="1" spc="100" dirty="0" smtClean="0">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rPr>
              <a:t> </a:t>
            </a:r>
          </a:p>
          <a:p>
            <a:pPr marL="0" indent="0" algn="just" eaLnBrk="1" fontAlgn="auto" hangingPunct="1">
              <a:lnSpc>
                <a:spcPct val="100000"/>
              </a:lnSpc>
              <a:spcBef>
                <a:spcPts val="0"/>
              </a:spcBef>
              <a:spcAft>
                <a:spcPts val="0"/>
              </a:spcAft>
              <a:buFont typeface="Wingdings" panose="05000000000000000000" pitchFamily="2" charset="2"/>
              <a:buNone/>
              <a:defRPr/>
            </a:pPr>
            <a:endParaRPr lang="es-MX" sz="1200" b="1" spc="100" dirty="0">
              <a:solidFill>
                <a:schemeClr val="tx2">
                  <a:lumMod val="75000"/>
                </a:schemeClr>
              </a:solidFill>
              <a:effectLst>
                <a:outerShdw blurRad="38100" dist="38100" dir="2700000" algn="tl">
                  <a:srgbClr val="000000">
                    <a:alpha val="43137"/>
                  </a:srgbClr>
                </a:outerShdw>
              </a:effectLst>
              <a:latin typeface="Microsoft Sans Serif" pitchFamily="34" charset="0"/>
              <a:cs typeface="Microsoft Sans Serif" pitchFamily="34" charset="0"/>
            </a:endParaRPr>
          </a:p>
          <a:p>
            <a:pPr marL="0" indent="0" algn="just" eaLnBrk="1" fontAlgn="auto" hangingPunct="1">
              <a:lnSpc>
                <a:spcPct val="100000"/>
              </a:lnSpc>
              <a:spcBef>
                <a:spcPts val="0"/>
              </a:spcBef>
              <a:spcAft>
                <a:spcPts val="0"/>
              </a:spcAft>
              <a:buFont typeface="Wingdings" panose="05000000000000000000" pitchFamily="2" charset="2"/>
              <a:buNone/>
              <a:defRPr/>
            </a:pPr>
            <a:r>
              <a:rPr lang="es-MX" sz="2600" b="1" spc="100" dirty="0" smtClean="0">
                <a:solidFill>
                  <a:srgbClr val="002060"/>
                </a:solidFill>
                <a:latin typeface="Microsoft Sans Serif" pitchFamily="34" charset="0"/>
                <a:cs typeface="Microsoft Sans Serif" pitchFamily="34" charset="0"/>
              </a:rPr>
              <a:t>Las</a:t>
            </a:r>
            <a:r>
              <a:rPr lang="es-MX" sz="2600" b="1" spc="100" dirty="0" smtClean="0">
                <a:solidFill>
                  <a:schemeClr val="tx2">
                    <a:lumMod val="75000"/>
                  </a:schemeClr>
                </a:solidFill>
                <a:effectLst>
                  <a:outerShdw blurRad="38100" dist="38100" dir="2700000" algn="tl">
                    <a:srgbClr val="000000">
                      <a:alpha val="43137"/>
                    </a:srgbClr>
                  </a:outerShdw>
                </a:effectLst>
                <a:latin typeface="Microsoft Sans Serif" pitchFamily="34" charset="0"/>
                <a:cs typeface="Microsoft Sans Serif" pitchFamily="34" charset="0"/>
              </a:rPr>
              <a:t> </a:t>
            </a:r>
            <a:r>
              <a:rPr lang="es-MX" sz="2600" b="1"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Pruebas Estadísticas no Paramétricas </a:t>
            </a:r>
            <a:r>
              <a:rPr lang="es-MX" sz="2600" b="1" spc="100" dirty="0" smtClean="0">
                <a:solidFill>
                  <a:srgbClr val="002060"/>
                </a:solidFill>
                <a:latin typeface="Microsoft Sans Serif" pitchFamily="34" charset="0"/>
                <a:cs typeface="Microsoft Sans Serif" pitchFamily="34" charset="0"/>
              </a:rPr>
              <a:t>son útiles cuando el tipo de datos es nominal u ordinal. Generalmente son más fáciles de realizar y comprender ya que no requieren cálculos laboriosos ni el ordenamiento o clasificación formal de datos o mediciones más exactas de parámetros poblacionales.</a:t>
            </a:r>
            <a:endParaRPr lang="es-ES" sz="2600" b="1" spc="100" dirty="0" smtClean="0">
              <a:solidFill>
                <a:srgbClr val="002060"/>
              </a:solidFill>
              <a:latin typeface="Microsoft Sans Serif" pitchFamily="34" charset="0"/>
              <a:cs typeface="Microsoft Sans Serif" pitchFamily="34" charset="0"/>
            </a:endParaRPr>
          </a:p>
        </p:txBody>
      </p:sp>
      <p:sp>
        <p:nvSpPr>
          <p:cNvPr id="2" name="Marcador de número de diapositiva 1"/>
          <p:cNvSpPr>
            <a:spLocks noGrp="1"/>
          </p:cNvSpPr>
          <p:nvPr>
            <p:ph type="sldNum" sz="quarter" idx="12"/>
          </p:nvPr>
        </p:nvSpPr>
        <p:spPr/>
        <p:txBody>
          <a:bodyPr/>
          <a:lstStyle/>
          <a:p>
            <a:pPr>
              <a:defRPr/>
            </a:pPr>
            <a:fld id="{AB34FB09-C3D1-45AF-8319-2CDA69854E93}" type="slidenum">
              <a:rPr lang="es-ES" altLang="es-MX"/>
              <a:pPr>
                <a:defRPr/>
              </a:pPr>
              <a:t>31</a:t>
            </a:fld>
            <a:endParaRPr lang="es-ES" altLang="es-MX"/>
          </a:p>
        </p:txBody>
      </p:sp>
      <p:sp>
        <p:nvSpPr>
          <p:cNvPr id="5" name="Rectangle 2"/>
          <p:cNvSpPr txBox="1">
            <a:spLocks noChangeArrowheads="1"/>
          </p:cNvSpPr>
          <p:nvPr/>
        </p:nvSpPr>
        <p:spPr bwMode="auto">
          <a:xfrm>
            <a:off x="387350" y="260350"/>
            <a:ext cx="8353425" cy="708025"/>
          </a:xfrm>
          <a:prstGeom prst="rect">
            <a:avLst/>
          </a:prstGeom>
          <a:noFill/>
          <a:ln>
            <a:noFill/>
          </a:ln>
          <a:effectLst/>
          <a:extLst/>
        </p:spPr>
        <p:txBody>
          <a:bodyPr anchor="b">
            <a:spAutoFit/>
          </a:bodyPr>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Verdana" pitchFamily="34" charset="0"/>
              </a:defRPr>
            </a:lvl2pPr>
            <a:lvl3pPr algn="l" rtl="0" eaLnBrk="0" fontAlgn="base" hangingPunct="0">
              <a:spcBef>
                <a:spcPct val="0"/>
              </a:spcBef>
              <a:spcAft>
                <a:spcPct val="0"/>
              </a:spcAft>
              <a:defRPr sz="4400">
                <a:solidFill>
                  <a:schemeClr val="tx2"/>
                </a:solidFill>
                <a:latin typeface="Verdana" pitchFamily="34" charset="0"/>
              </a:defRPr>
            </a:lvl3pPr>
            <a:lvl4pPr algn="l" rtl="0" eaLnBrk="0" fontAlgn="base" hangingPunct="0">
              <a:spcBef>
                <a:spcPct val="0"/>
              </a:spcBef>
              <a:spcAft>
                <a:spcPct val="0"/>
              </a:spcAft>
              <a:defRPr sz="4400">
                <a:solidFill>
                  <a:schemeClr val="tx2"/>
                </a:solidFill>
                <a:latin typeface="Verdana" pitchFamily="34" charset="0"/>
              </a:defRPr>
            </a:lvl4pPr>
            <a:lvl5pPr algn="l" rtl="0" eaLnBrk="0" fontAlgn="base" hangingPunct="0">
              <a:spcBef>
                <a:spcPct val="0"/>
              </a:spcBef>
              <a:spcAft>
                <a:spcPct val="0"/>
              </a:spcAft>
              <a:defRPr sz="4400">
                <a:solidFill>
                  <a:schemeClr val="tx2"/>
                </a:solidFill>
                <a:latin typeface="Verdana" pitchFamily="34" charset="0"/>
              </a:defRPr>
            </a:lvl5pPr>
            <a:lvl6pPr marL="457200" algn="l" rtl="0" fontAlgn="base">
              <a:spcBef>
                <a:spcPct val="0"/>
              </a:spcBef>
              <a:spcAft>
                <a:spcPct val="0"/>
              </a:spcAft>
              <a:defRPr sz="4400">
                <a:solidFill>
                  <a:schemeClr val="tx2"/>
                </a:solidFill>
                <a:latin typeface="Verdana" pitchFamily="34" charset="0"/>
              </a:defRPr>
            </a:lvl6pPr>
            <a:lvl7pPr marL="914400" algn="l" rtl="0" fontAlgn="base">
              <a:spcBef>
                <a:spcPct val="0"/>
              </a:spcBef>
              <a:spcAft>
                <a:spcPct val="0"/>
              </a:spcAft>
              <a:defRPr sz="4400">
                <a:solidFill>
                  <a:schemeClr val="tx2"/>
                </a:solidFill>
                <a:latin typeface="Verdana" pitchFamily="34" charset="0"/>
              </a:defRPr>
            </a:lvl7pPr>
            <a:lvl8pPr marL="1371600" algn="l" rtl="0" fontAlgn="base">
              <a:spcBef>
                <a:spcPct val="0"/>
              </a:spcBef>
              <a:spcAft>
                <a:spcPct val="0"/>
              </a:spcAft>
              <a:defRPr sz="4400">
                <a:solidFill>
                  <a:schemeClr val="tx2"/>
                </a:solidFill>
                <a:latin typeface="Verdana" pitchFamily="34" charset="0"/>
              </a:defRPr>
            </a:lvl8pPr>
            <a:lvl9pPr marL="1828800" algn="l" rtl="0" fontAlgn="base">
              <a:spcBef>
                <a:spcPct val="0"/>
              </a:spcBef>
              <a:spcAft>
                <a:spcPct val="0"/>
              </a:spcAft>
              <a:defRPr sz="4400">
                <a:solidFill>
                  <a:schemeClr val="tx2"/>
                </a:solidFill>
                <a:latin typeface="Verdana" pitchFamily="34" charset="0"/>
              </a:defRPr>
            </a:lvl9pPr>
          </a:lstStyle>
          <a:p>
            <a:pPr algn="ctr" eaLnBrk="1" hangingPunct="1">
              <a:defRPr/>
            </a:pPr>
            <a:r>
              <a:rPr lang="es-MX" sz="4000" b="1" dirty="0" smtClean="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rPr>
              <a:t>ESTADISTICA NO PARAMETRICA</a:t>
            </a:r>
            <a:endParaRPr lang="es-ES" sz="4000" b="1" dirty="0" smtClean="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6" name="Rectangle 2"/>
          <p:cNvSpPr txBox="1">
            <a:spLocks noChangeArrowheads="1"/>
          </p:cNvSpPr>
          <p:nvPr/>
        </p:nvSpPr>
        <p:spPr bwMode="auto">
          <a:xfrm>
            <a:off x="541044" y="1387903"/>
            <a:ext cx="4519612" cy="646113"/>
          </a:xfrm>
          <a:prstGeom prst="rect">
            <a:avLst/>
          </a:prstGeom>
          <a:noFill/>
          <a:ln>
            <a:noFill/>
          </a:ln>
          <a:effectLst/>
          <a:extLst/>
        </p:spPr>
        <p:txBody>
          <a:bodyPr anchor="b">
            <a:spAutoFit/>
          </a:bodyPr>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Verdana" pitchFamily="34" charset="0"/>
              </a:defRPr>
            </a:lvl2pPr>
            <a:lvl3pPr algn="l" rtl="0" eaLnBrk="0" fontAlgn="base" hangingPunct="0">
              <a:spcBef>
                <a:spcPct val="0"/>
              </a:spcBef>
              <a:spcAft>
                <a:spcPct val="0"/>
              </a:spcAft>
              <a:defRPr sz="4400">
                <a:solidFill>
                  <a:schemeClr val="tx2"/>
                </a:solidFill>
                <a:latin typeface="Verdana" pitchFamily="34" charset="0"/>
              </a:defRPr>
            </a:lvl3pPr>
            <a:lvl4pPr algn="l" rtl="0" eaLnBrk="0" fontAlgn="base" hangingPunct="0">
              <a:spcBef>
                <a:spcPct val="0"/>
              </a:spcBef>
              <a:spcAft>
                <a:spcPct val="0"/>
              </a:spcAft>
              <a:defRPr sz="4400">
                <a:solidFill>
                  <a:schemeClr val="tx2"/>
                </a:solidFill>
                <a:latin typeface="Verdana" pitchFamily="34" charset="0"/>
              </a:defRPr>
            </a:lvl4pPr>
            <a:lvl5pPr algn="l" rtl="0" eaLnBrk="0" fontAlgn="base" hangingPunct="0">
              <a:spcBef>
                <a:spcPct val="0"/>
              </a:spcBef>
              <a:spcAft>
                <a:spcPct val="0"/>
              </a:spcAft>
              <a:defRPr sz="4400">
                <a:solidFill>
                  <a:schemeClr val="tx2"/>
                </a:solidFill>
                <a:latin typeface="Verdana" pitchFamily="34" charset="0"/>
              </a:defRPr>
            </a:lvl5pPr>
            <a:lvl6pPr marL="457200" algn="l" rtl="0" fontAlgn="base">
              <a:spcBef>
                <a:spcPct val="0"/>
              </a:spcBef>
              <a:spcAft>
                <a:spcPct val="0"/>
              </a:spcAft>
              <a:defRPr sz="4400">
                <a:solidFill>
                  <a:schemeClr val="tx2"/>
                </a:solidFill>
                <a:latin typeface="Verdana" pitchFamily="34" charset="0"/>
              </a:defRPr>
            </a:lvl6pPr>
            <a:lvl7pPr marL="914400" algn="l" rtl="0" fontAlgn="base">
              <a:spcBef>
                <a:spcPct val="0"/>
              </a:spcBef>
              <a:spcAft>
                <a:spcPct val="0"/>
              </a:spcAft>
              <a:defRPr sz="4400">
                <a:solidFill>
                  <a:schemeClr val="tx2"/>
                </a:solidFill>
                <a:latin typeface="Verdana" pitchFamily="34" charset="0"/>
              </a:defRPr>
            </a:lvl7pPr>
            <a:lvl8pPr marL="1371600" algn="l" rtl="0" fontAlgn="base">
              <a:spcBef>
                <a:spcPct val="0"/>
              </a:spcBef>
              <a:spcAft>
                <a:spcPct val="0"/>
              </a:spcAft>
              <a:defRPr sz="4400">
                <a:solidFill>
                  <a:schemeClr val="tx2"/>
                </a:solidFill>
                <a:latin typeface="Verdana" pitchFamily="34" charset="0"/>
              </a:defRPr>
            </a:lvl8pPr>
            <a:lvl9pPr marL="1828800" algn="l" rtl="0" fontAlgn="base">
              <a:spcBef>
                <a:spcPct val="0"/>
              </a:spcBef>
              <a:spcAft>
                <a:spcPct val="0"/>
              </a:spcAft>
              <a:defRPr sz="4400">
                <a:solidFill>
                  <a:schemeClr val="tx2"/>
                </a:solidFill>
                <a:latin typeface="Verdana" pitchFamily="34" charset="0"/>
              </a:defRPr>
            </a:lvl9pPr>
          </a:lstStyle>
          <a:p>
            <a:pPr eaLnBrk="1" hangingPunct="1">
              <a:defRPr/>
            </a:pPr>
            <a:r>
              <a:rPr lang="es-ES" sz="3600" b="1" dirty="0" smtClean="0">
                <a:solidFill>
                  <a:srgbClr val="3333FF"/>
                </a:solidFill>
                <a:effectLst>
                  <a:outerShdw blurRad="38100" dist="38100" dir="2700000" algn="tl">
                    <a:srgbClr val="000000">
                      <a:alpha val="43137"/>
                    </a:srgbClr>
                  </a:outerShdw>
                </a:effectLst>
                <a:latin typeface="Microsoft Sans Serif" pitchFamily="34" charset="0"/>
                <a:cs typeface="Microsoft Sans Serif" pitchFamily="34" charset="0"/>
              </a:rPr>
              <a:t>Conceptos básicos</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type="body" idx="1"/>
          </p:nvPr>
        </p:nvSpPr>
        <p:spPr>
          <a:xfrm>
            <a:off x="457200" y="2210486"/>
            <a:ext cx="8229600" cy="3744913"/>
          </a:xfrm>
        </p:spPr>
        <p:txBody>
          <a:bodyPr/>
          <a:lstStyle/>
          <a:p>
            <a:pPr marL="0" indent="0" algn="just" eaLnBrk="1" hangingPunct="1">
              <a:lnSpc>
                <a:spcPct val="100000"/>
              </a:lnSpc>
              <a:spcBef>
                <a:spcPts val="0"/>
              </a:spcBef>
              <a:buFont typeface="Wingdings" pitchFamily="2" charset="2"/>
              <a:buNone/>
              <a:defRPr/>
            </a:pPr>
            <a:r>
              <a:rPr lang="es-ES" sz="2600" b="1" spc="100" dirty="0" smtClean="0">
                <a:solidFill>
                  <a:srgbClr val="002060"/>
                </a:solidFill>
                <a:latin typeface="Microsoft Sans Serif" pitchFamily="34" charset="0"/>
                <a:cs typeface="Microsoft Sans Serif" pitchFamily="34" charset="0"/>
              </a:rPr>
              <a:t>Algunos </a:t>
            </a:r>
            <a:r>
              <a:rPr lang="es-ES" sz="2600" b="1" spc="100" dirty="0">
                <a:solidFill>
                  <a:srgbClr val="002060"/>
                </a:solidFill>
                <a:latin typeface="Microsoft Sans Serif" pitchFamily="34" charset="0"/>
                <a:cs typeface="Microsoft Sans Serif" pitchFamily="34" charset="0"/>
              </a:rPr>
              <a:t>experimentos generan </a:t>
            </a:r>
            <a:r>
              <a:rPr lang="es-ES" sz="2600" b="1" spc="100" dirty="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respuestas  factibles de ordenar o clasificar</a:t>
            </a:r>
            <a:r>
              <a:rPr lang="es-ES" sz="2600" b="1" spc="100" dirty="0">
                <a:solidFill>
                  <a:srgbClr val="002060"/>
                </a:solidFill>
                <a:latin typeface="Microsoft Sans Serif" pitchFamily="34" charset="0"/>
                <a:cs typeface="Microsoft Sans Serif" pitchFamily="34" charset="0"/>
              </a:rPr>
              <a:t>, pero el valor real de la respuesta </a:t>
            </a:r>
            <a:r>
              <a:rPr lang="es-ES" sz="2600" b="1" spc="100" dirty="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no es medible </a:t>
            </a:r>
            <a:r>
              <a:rPr lang="es-ES" sz="2600" b="1" spc="100" dirty="0">
                <a:solidFill>
                  <a:srgbClr val="002060"/>
                </a:solidFill>
                <a:latin typeface="Microsoft Sans Serif" pitchFamily="34" charset="0"/>
                <a:cs typeface="Microsoft Sans Serif" pitchFamily="34" charset="0"/>
              </a:rPr>
              <a:t>en forma numérica excepto si lo hace en una </a:t>
            </a:r>
            <a:r>
              <a:rPr lang="es-ES" sz="2600" b="1" spc="100" dirty="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escala arbitraria </a:t>
            </a:r>
            <a:r>
              <a:rPr lang="es-ES" sz="2600" b="1" spc="100" dirty="0">
                <a:solidFill>
                  <a:srgbClr val="002060"/>
                </a:solidFill>
                <a:latin typeface="Microsoft Sans Serif" pitchFamily="34" charset="0"/>
                <a:cs typeface="Microsoft Sans Serif" pitchFamily="34" charset="0"/>
              </a:rPr>
              <a:t>que uno mismo puede crear. Habrá casos en los que </a:t>
            </a:r>
            <a:r>
              <a:rPr lang="es-ES" sz="2600" b="1" spc="100" dirty="0" smtClean="0">
                <a:solidFill>
                  <a:srgbClr val="002060"/>
                </a:solidFill>
                <a:latin typeface="Microsoft Sans Serif" pitchFamily="34" charset="0"/>
                <a:cs typeface="Microsoft Sans Serif" pitchFamily="34" charset="0"/>
              </a:rPr>
              <a:t>hay que ser capaz </a:t>
            </a:r>
            <a:r>
              <a:rPr lang="es-ES" sz="2600" b="1" spc="100" dirty="0">
                <a:solidFill>
                  <a:srgbClr val="002060"/>
                </a:solidFill>
                <a:latin typeface="Microsoft Sans Serif" pitchFamily="34" charset="0"/>
                <a:cs typeface="Microsoft Sans Serif" pitchFamily="34" charset="0"/>
              </a:rPr>
              <a:t>de decir si una observación es más grande que otra. Tal ves </a:t>
            </a:r>
            <a:r>
              <a:rPr lang="es-ES" sz="2600" b="1" spc="100" dirty="0" smtClean="0">
                <a:solidFill>
                  <a:srgbClr val="002060"/>
                </a:solidFill>
                <a:latin typeface="Microsoft Sans Serif" pitchFamily="34" charset="0"/>
                <a:cs typeface="Microsoft Sans Serif" pitchFamily="34" charset="0"/>
              </a:rPr>
              <a:t>se pueda </a:t>
            </a:r>
            <a:r>
              <a:rPr lang="es-ES" sz="2600" b="1" spc="100" dirty="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clasificar un conjunto </a:t>
            </a:r>
            <a:r>
              <a:rPr lang="es-ES" sz="2600" b="1" spc="100" dirty="0">
                <a:solidFill>
                  <a:srgbClr val="002060"/>
                </a:solidFill>
                <a:latin typeface="Microsoft Sans Serif" pitchFamily="34" charset="0"/>
                <a:cs typeface="Microsoft Sans Serif" pitchFamily="34" charset="0"/>
              </a:rPr>
              <a:t>completo de observaciones sin conocer los valores numéricos exactos de las medidas.     </a:t>
            </a:r>
          </a:p>
        </p:txBody>
      </p:sp>
      <p:sp>
        <p:nvSpPr>
          <p:cNvPr id="5" name="Rectangle 2"/>
          <p:cNvSpPr txBox="1">
            <a:spLocks noChangeArrowheads="1"/>
          </p:cNvSpPr>
          <p:nvPr/>
        </p:nvSpPr>
        <p:spPr bwMode="auto">
          <a:xfrm>
            <a:off x="387350" y="260350"/>
            <a:ext cx="8353425" cy="708025"/>
          </a:xfrm>
          <a:prstGeom prst="rect">
            <a:avLst/>
          </a:prstGeom>
          <a:noFill/>
          <a:ln>
            <a:noFill/>
          </a:ln>
          <a:effectLst/>
          <a:extLst/>
        </p:spPr>
        <p:txBody>
          <a:bodyPr anchor="b">
            <a:spAutoFit/>
          </a:bodyPr>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Verdana" pitchFamily="34" charset="0"/>
              </a:defRPr>
            </a:lvl2pPr>
            <a:lvl3pPr algn="l" rtl="0" eaLnBrk="0" fontAlgn="base" hangingPunct="0">
              <a:spcBef>
                <a:spcPct val="0"/>
              </a:spcBef>
              <a:spcAft>
                <a:spcPct val="0"/>
              </a:spcAft>
              <a:defRPr sz="4400">
                <a:solidFill>
                  <a:schemeClr val="tx2"/>
                </a:solidFill>
                <a:latin typeface="Verdana" pitchFamily="34" charset="0"/>
              </a:defRPr>
            </a:lvl3pPr>
            <a:lvl4pPr algn="l" rtl="0" eaLnBrk="0" fontAlgn="base" hangingPunct="0">
              <a:spcBef>
                <a:spcPct val="0"/>
              </a:spcBef>
              <a:spcAft>
                <a:spcPct val="0"/>
              </a:spcAft>
              <a:defRPr sz="4400">
                <a:solidFill>
                  <a:schemeClr val="tx2"/>
                </a:solidFill>
                <a:latin typeface="Verdana" pitchFamily="34" charset="0"/>
              </a:defRPr>
            </a:lvl4pPr>
            <a:lvl5pPr algn="l" rtl="0" eaLnBrk="0" fontAlgn="base" hangingPunct="0">
              <a:spcBef>
                <a:spcPct val="0"/>
              </a:spcBef>
              <a:spcAft>
                <a:spcPct val="0"/>
              </a:spcAft>
              <a:defRPr sz="4400">
                <a:solidFill>
                  <a:schemeClr val="tx2"/>
                </a:solidFill>
                <a:latin typeface="Verdana" pitchFamily="34" charset="0"/>
              </a:defRPr>
            </a:lvl5pPr>
            <a:lvl6pPr marL="457200" algn="l" rtl="0" fontAlgn="base">
              <a:spcBef>
                <a:spcPct val="0"/>
              </a:spcBef>
              <a:spcAft>
                <a:spcPct val="0"/>
              </a:spcAft>
              <a:defRPr sz="4400">
                <a:solidFill>
                  <a:schemeClr val="tx2"/>
                </a:solidFill>
                <a:latin typeface="Verdana" pitchFamily="34" charset="0"/>
              </a:defRPr>
            </a:lvl6pPr>
            <a:lvl7pPr marL="914400" algn="l" rtl="0" fontAlgn="base">
              <a:spcBef>
                <a:spcPct val="0"/>
              </a:spcBef>
              <a:spcAft>
                <a:spcPct val="0"/>
              </a:spcAft>
              <a:defRPr sz="4400">
                <a:solidFill>
                  <a:schemeClr val="tx2"/>
                </a:solidFill>
                <a:latin typeface="Verdana" pitchFamily="34" charset="0"/>
              </a:defRPr>
            </a:lvl7pPr>
            <a:lvl8pPr marL="1371600" algn="l" rtl="0" fontAlgn="base">
              <a:spcBef>
                <a:spcPct val="0"/>
              </a:spcBef>
              <a:spcAft>
                <a:spcPct val="0"/>
              </a:spcAft>
              <a:defRPr sz="4400">
                <a:solidFill>
                  <a:schemeClr val="tx2"/>
                </a:solidFill>
                <a:latin typeface="Verdana" pitchFamily="34" charset="0"/>
              </a:defRPr>
            </a:lvl8pPr>
            <a:lvl9pPr marL="1828800" algn="l" rtl="0" fontAlgn="base">
              <a:spcBef>
                <a:spcPct val="0"/>
              </a:spcBef>
              <a:spcAft>
                <a:spcPct val="0"/>
              </a:spcAft>
              <a:defRPr sz="4400">
                <a:solidFill>
                  <a:schemeClr val="tx2"/>
                </a:solidFill>
                <a:latin typeface="Verdana" pitchFamily="34" charset="0"/>
              </a:defRPr>
            </a:lvl9pPr>
          </a:lstStyle>
          <a:p>
            <a:pPr algn="ctr" eaLnBrk="1" hangingPunct="1">
              <a:defRPr/>
            </a:pPr>
            <a:r>
              <a:rPr lang="es-MX" sz="4000" b="1" dirty="0" smtClean="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rPr>
              <a:t>ESTADISTICA NO PARAMETRICA</a:t>
            </a:r>
            <a:endParaRPr lang="es-ES" sz="4000" b="1" dirty="0" smtClean="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6" name="Rectangle 2"/>
          <p:cNvSpPr txBox="1">
            <a:spLocks noChangeArrowheads="1"/>
          </p:cNvSpPr>
          <p:nvPr/>
        </p:nvSpPr>
        <p:spPr bwMode="auto">
          <a:xfrm>
            <a:off x="519113" y="1592576"/>
            <a:ext cx="4519612" cy="646113"/>
          </a:xfrm>
          <a:prstGeom prst="rect">
            <a:avLst/>
          </a:prstGeom>
          <a:noFill/>
          <a:ln>
            <a:noFill/>
          </a:ln>
          <a:effectLst/>
          <a:extLst/>
        </p:spPr>
        <p:txBody>
          <a:bodyPr anchor="b">
            <a:spAutoFit/>
          </a:bodyPr>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Verdana" pitchFamily="34" charset="0"/>
              </a:defRPr>
            </a:lvl2pPr>
            <a:lvl3pPr algn="l" rtl="0" eaLnBrk="0" fontAlgn="base" hangingPunct="0">
              <a:spcBef>
                <a:spcPct val="0"/>
              </a:spcBef>
              <a:spcAft>
                <a:spcPct val="0"/>
              </a:spcAft>
              <a:defRPr sz="4400">
                <a:solidFill>
                  <a:schemeClr val="tx2"/>
                </a:solidFill>
                <a:latin typeface="Verdana" pitchFamily="34" charset="0"/>
              </a:defRPr>
            </a:lvl3pPr>
            <a:lvl4pPr algn="l" rtl="0" eaLnBrk="0" fontAlgn="base" hangingPunct="0">
              <a:spcBef>
                <a:spcPct val="0"/>
              </a:spcBef>
              <a:spcAft>
                <a:spcPct val="0"/>
              </a:spcAft>
              <a:defRPr sz="4400">
                <a:solidFill>
                  <a:schemeClr val="tx2"/>
                </a:solidFill>
                <a:latin typeface="Verdana" pitchFamily="34" charset="0"/>
              </a:defRPr>
            </a:lvl4pPr>
            <a:lvl5pPr algn="l" rtl="0" eaLnBrk="0" fontAlgn="base" hangingPunct="0">
              <a:spcBef>
                <a:spcPct val="0"/>
              </a:spcBef>
              <a:spcAft>
                <a:spcPct val="0"/>
              </a:spcAft>
              <a:defRPr sz="4400">
                <a:solidFill>
                  <a:schemeClr val="tx2"/>
                </a:solidFill>
                <a:latin typeface="Verdana" pitchFamily="34" charset="0"/>
              </a:defRPr>
            </a:lvl5pPr>
            <a:lvl6pPr marL="457200" algn="l" rtl="0" fontAlgn="base">
              <a:spcBef>
                <a:spcPct val="0"/>
              </a:spcBef>
              <a:spcAft>
                <a:spcPct val="0"/>
              </a:spcAft>
              <a:defRPr sz="4400">
                <a:solidFill>
                  <a:schemeClr val="tx2"/>
                </a:solidFill>
                <a:latin typeface="Verdana" pitchFamily="34" charset="0"/>
              </a:defRPr>
            </a:lvl6pPr>
            <a:lvl7pPr marL="914400" algn="l" rtl="0" fontAlgn="base">
              <a:spcBef>
                <a:spcPct val="0"/>
              </a:spcBef>
              <a:spcAft>
                <a:spcPct val="0"/>
              </a:spcAft>
              <a:defRPr sz="4400">
                <a:solidFill>
                  <a:schemeClr val="tx2"/>
                </a:solidFill>
                <a:latin typeface="Verdana" pitchFamily="34" charset="0"/>
              </a:defRPr>
            </a:lvl7pPr>
            <a:lvl8pPr marL="1371600" algn="l" rtl="0" fontAlgn="base">
              <a:spcBef>
                <a:spcPct val="0"/>
              </a:spcBef>
              <a:spcAft>
                <a:spcPct val="0"/>
              </a:spcAft>
              <a:defRPr sz="4400">
                <a:solidFill>
                  <a:schemeClr val="tx2"/>
                </a:solidFill>
                <a:latin typeface="Verdana" pitchFamily="34" charset="0"/>
              </a:defRPr>
            </a:lvl8pPr>
            <a:lvl9pPr marL="1828800" algn="l" rtl="0" fontAlgn="base">
              <a:spcBef>
                <a:spcPct val="0"/>
              </a:spcBef>
              <a:spcAft>
                <a:spcPct val="0"/>
              </a:spcAft>
              <a:defRPr sz="4400">
                <a:solidFill>
                  <a:schemeClr val="tx2"/>
                </a:solidFill>
                <a:latin typeface="Verdana" pitchFamily="34" charset="0"/>
              </a:defRPr>
            </a:lvl9pPr>
          </a:lstStyle>
          <a:p>
            <a:pPr eaLnBrk="1" hangingPunct="1">
              <a:defRPr/>
            </a:pPr>
            <a:r>
              <a:rPr lang="es-ES" sz="3600" b="1" dirty="0" smtClean="0">
                <a:solidFill>
                  <a:srgbClr val="3333FF"/>
                </a:solidFill>
                <a:effectLst>
                  <a:outerShdw blurRad="38100" dist="38100" dir="2700000" algn="tl">
                    <a:srgbClr val="000000">
                      <a:alpha val="43137"/>
                    </a:srgbClr>
                  </a:outerShdw>
                </a:effectLst>
                <a:latin typeface="Microsoft Sans Serif" pitchFamily="34" charset="0"/>
                <a:cs typeface="Microsoft Sans Serif" pitchFamily="34" charset="0"/>
              </a:rPr>
              <a:t>Conceptos básicos</a:t>
            </a:r>
          </a:p>
        </p:txBody>
      </p:sp>
      <p:sp>
        <p:nvSpPr>
          <p:cNvPr id="2" name="Marcador de número de diapositiva 1"/>
          <p:cNvSpPr>
            <a:spLocks noGrp="1"/>
          </p:cNvSpPr>
          <p:nvPr>
            <p:ph type="sldNum" sz="quarter" idx="12"/>
          </p:nvPr>
        </p:nvSpPr>
        <p:spPr/>
        <p:txBody>
          <a:bodyPr/>
          <a:lstStyle/>
          <a:p>
            <a:pPr>
              <a:defRPr/>
            </a:pPr>
            <a:fld id="{6AB93679-B158-4678-B2EF-430954539464}" type="slidenum">
              <a:rPr lang="es-ES" altLang="es-MX" smtClean="0"/>
              <a:pPr>
                <a:defRPr/>
              </a:pPr>
              <a:t>32</a:t>
            </a:fld>
            <a:endParaRPr lang="es-ES" altLang="es-MX"/>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type="body" idx="1"/>
          </p:nvPr>
        </p:nvSpPr>
        <p:spPr>
          <a:xfrm>
            <a:off x="457200" y="2327444"/>
            <a:ext cx="8229600" cy="3440112"/>
          </a:xfrm>
        </p:spPr>
        <p:txBody>
          <a:bodyPr/>
          <a:lstStyle/>
          <a:p>
            <a:pPr marL="0" indent="0" algn="just" eaLnBrk="1" hangingPunct="1">
              <a:lnSpc>
                <a:spcPct val="100000"/>
              </a:lnSpc>
              <a:spcBef>
                <a:spcPts val="0"/>
              </a:spcBef>
              <a:buFont typeface="Wingdings" pitchFamily="2" charset="2"/>
              <a:buNone/>
              <a:defRPr/>
            </a:pPr>
            <a:r>
              <a:rPr lang="es-ES" sz="2600" b="1" dirty="0" smtClean="0">
                <a:solidFill>
                  <a:srgbClr val="002060"/>
                </a:solidFill>
                <a:latin typeface="Microsoft Sans Serif" pitchFamily="34" charset="0"/>
                <a:cs typeface="Microsoft Sans Serif" pitchFamily="34" charset="0"/>
              </a:rPr>
              <a:t>Por ejemplo, las características de digestibilidad y sabor de cinco marcas de cereal se clasifican con una escala de 1 al 5. Los métodos estadísticos revisados anteriormente para muestras pequeñas son válidos sólo cuando las </a:t>
            </a:r>
            <a:r>
              <a:rPr lang="es-ES" sz="2600" b="1" dirty="0" smtClean="0">
                <a:solidFill>
                  <a:srgbClr val="FF0000"/>
                </a:solidFill>
                <a:effectLst>
                  <a:outerShdw blurRad="38100" dist="38100" dir="2700000" algn="tl">
                    <a:srgbClr val="C0C0C0"/>
                  </a:outerShdw>
                </a:effectLst>
                <a:latin typeface="Microsoft Sans Serif" pitchFamily="34" charset="0"/>
                <a:cs typeface="Microsoft Sans Serif" pitchFamily="34" charset="0"/>
              </a:rPr>
              <a:t>poblaciones muestreadas son normales </a:t>
            </a:r>
            <a:r>
              <a:rPr lang="es-ES" sz="2600" b="1" dirty="0" smtClean="0">
                <a:solidFill>
                  <a:srgbClr val="002060"/>
                </a:solidFill>
                <a:latin typeface="Microsoft Sans Serif" pitchFamily="34" charset="0"/>
                <a:cs typeface="Microsoft Sans Serif" pitchFamily="34" charset="0"/>
              </a:rPr>
              <a:t>o casi lo son. Los datos que consisten en </a:t>
            </a:r>
            <a:r>
              <a:rPr lang="es-ES" sz="2600" b="1"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rangos o escalas arbitrarias, </a:t>
            </a:r>
            <a:r>
              <a:rPr lang="es-ES" sz="2600" b="1" dirty="0" smtClean="0">
                <a:solidFill>
                  <a:srgbClr val="002060"/>
                </a:solidFill>
                <a:latin typeface="Microsoft Sans Serif" pitchFamily="34" charset="0"/>
                <a:cs typeface="Microsoft Sans Serif" pitchFamily="34" charset="0"/>
              </a:rPr>
              <a:t>como la del ejemplo anterior, no cumplen con el supuesto de normalidad</a:t>
            </a:r>
            <a:r>
              <a:rPr lang="es-ES" sz="26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rPr>
              <a:t>. </a:t>
            </a:r>
            <a:r>
              <a:rPr lang="es-ES" sz="24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rPr>
              <a:t>    </a:t>
            </a:r>
            <a:r>
              <a:rPr lang="es-ES" sz="2400" dirty="0" smtClean="0">
                <a:solidFill>
                  <a:srgbClr val="002060"/>
                </a:solidFill>
                <a:latin typeface="Microsoft Sans Serif" pitchFamily="34" charset="0"/>
                <a:cs typeface="Microsoft Sans Serif" pitchFamily="34" charset="0"/>
              </a:rPr>
              <a:t> </a:t>
            </a:r>
          </a:p>
        </p:txBody>
      </p:sp>
      <p:sp>
        <p:nvSpPr>
          <p:cNvPr id="5" name="Rectangle 2"/>
          <p:cNvSpPr txBox="1">
            <a:spLocks noChangeArrowheads="1"/>
          </p:cNvSpPr>
          <p:nvPr/>
        </p:nvSpPr>
        <p:spPr bwMode="auto">
          <a:xfrm>
            <a:off x="387350" y="260350"/>
            <a:ext cx="8353425" cy="708025"/>
          </a:xfrm>
          <a:prstGeom prst="rect">
            <a:avLst/>
          </a:prstGeom>
          <a:noFill/>
          <a:ln>
            <a:noFill/>
          </a:ln>
          <a:effectLst/>
          <a:extLst/>
        </p:spPr>
        <p:txBody>
          <a:bodyPr anchor="b">
            <a:spAutoFit/>
          </a:bodyPr>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Verdana" pitchFamily="34" charset="0"/>
              </a:defRPr>
            </a:lvl2pPr>
            <a:lvl3pPr algn="l" rtl="0" eaLnBrk="0" fontAlgn="base" hangingPunct="0">
              <a:spcBef>
                <a:spcPct val="0"/>
              </a:spcBef>
              <a:spcAft>
                <a:spcPct val="0"/>
              </a:spcAft>
              <a:defRPr sz="4400">
                <a:solidFill>
                  <a:schemeClr val="tx2"/>
                </a:solidFill>
                <a:latin typeface="Verdana" pitchFamily="34" charset="0"/>
              </a:defRPr>
            </a:lvl3pPr>
            <a:lvl4pPr algn="l" rtl="0" eaLnBrk="0" fontAlgn="base" hangingPunct="0">
              <a:spcBef>
                <a:spcPct val="0"/>
              </a:spcBef>
              <a:spcAft>
                <a:spcPct val="0"/>
              </a:spcAft>
              <a:defRPr sz="4400">
                <a:solidFill>
                  <a:schemeClr val="tx2"/>
                </a:solidFill>
                <a:latin typeface="Verdana" pitchFamily="34" charset="0"/>
              </a:defRPr>
            </a:lvl4pPr>
            <a:lvl5pPr algn="l" rtl="0" eaLnBrk="0" fontAlgn="base" hangingPunct="0">
              <a:spcBef>
                <a:spcPct val="0"/>
              </a:spcBef>
              <a:spcAft>
                <a:spcPct val="0"/>
              </a:spcAft>
              <a:defRPr sz="4400">
                <a:solidFill>
                  <a:schemeClr val="tx2"/>
                </a:solidFill>
                <a:latin typeface="Verdana" pitchFamily="34" charset="0"/>
              </a:defRPr>
            </a:lvl5pPr>
            <a:lvl6pPr marL="457200" algn="l" rtl="0" fontAlgn="base">
              <a:spcBef>
                <a:spcPct val="0"/>
              </a:spcBef>
              <a:spcAft>
                <a:spcPct val="0"/>
              </a:spcAft>
              <a:defRPr sz="4400">
                <a:solidFill>
                  <a:schemeClr val="tx2"/>
                </a:solidFill>
                <a:latin typeface="Verdana" pitchFamily="34" charset="0"/>
              </a:defRPr>
            </a:lvl6pPr>
            <a:lvl7pPr marL="914400" algn="l" rtl="0" fontAlgn="base">
              <a:spcBef>
                <a:spcPct val="0"/>
              </a:spcBef>
              <a:spcAft>
                <a:spcPct val="0"/>
              </a:spcAft>
              <a:defRPr sz="4400">
                <a:solidFill>
                  <a:schemeClr val="tx2"/>
                </a:solidFill>
                <a:latin typeface="Verdana" pitchFamily="34" charset="0"/>
              </a:defRPr>
            </a:lvl7pPr>
            <a:lvl8pPr marL="1371600" algn="l" rtl="0" fontAlgn="base">
              <a:spcBef>
                <a:spcPct val="0"/>
              </a:spcBef>
              <a:spcAft>
                <a:spcPct val="0"/>
              </a:spcAft>
              <a:defRPr sz="4400">
                <a:solidFill>
                  <a:schemeClr val="tx2"/>
                </a:solidFill>
                <a:latin typeface="Verdana" pitchFamily="34" charset="0"/>
              </a:defRPr>
            </a:lvl8pPr>
            <a:lvl9pPr marL="1828800" algn="l" rtl="0" fontAlgn="base">
              <a:spcBef>
                <a:spcPct val="0"/>
              </a:spcBef>
              <a:spcAft>
                <a:spcPct val="0"/>
              </a:spcAft>
              <a:defRPr sz="4400">
                <a:solidFill>
                  <a:schemeClr val="tx2"/>
                </a:solidFill>
                <a:latin typeface="Verdana" pitchFamily="34" charset="0"/>
              </a:defRPr>
            </a:lvl9pPr>
          </a:lstStyle>
          <a:p>
            <a:pPr algn="ctr" eaLnBrk="1" hangingPunct="1">
              <a:defRPr/>
            </a:pPr>
            <a:r>
              <a:rPr lang="es-MX" sz="4000" b="1" dirty="0" smtClean="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rPr>
              <a:t>ESTADISTICA NO PARAMETRICA</a:t>
            </a:r>
            <a:endParaRPr lang="es-ES" sz="4000" b="1" dirty="0" smtClean="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6" name="Rectangle 2"/>
          <p:cNvSpPr txBox="1">
            <a:spLocks noChangeArrowheads="1"/>
          </p:cNvSpPr>
          <p:nvPr/>
        </p:nvSpPr>
        <p:spPr bwMode="auto">
          <a:xfrm>
            <a:off x="537328" y="1667463"/>
            <a:ext cx="4510824" cy="646113"/>
          </a:xfrm>
          <a:prstGeom prst="rect">
            <a:avLst/>
          </a:prstGeom>
          <a:noFill/>
          <a:ln>
            <a:noFill/>
          </a:ln>
          <a:effectLst/>
          <a:extLst/>
        </p:spPr>
        <p:txBody>
          <a:bodyPr wrap="square" anchor="b">
            <a:spAutoFit/>
          </a:bodyPr>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Verdana" pitchFamily="34" charset="0"/>
              </a:defRPr>
            </a:lvl2pPr>
            <a:lvl3pPr algn="l" rtl="0" eaLnBrk="0" fontAlgn="base" hangingPunct="0">
              <a:spcBef>
                <a:spcPct val="0"/>
              </a:spcBef>
              <a:spcAft>
                <a:spcPct val="0"/>
              </a:spcAft>
              <a:defRPr sz="4400">
                <a:solidFill>
                  <a:schemeClr val="tx2"/>
                </a:solidFill>
                <a:latin typeface="Verdana" pitchFamily="34" charset="0"/>
              </a:defRPr>
            </a:lvl3pPr>
            <a:lvl4pPr algn="l" rtl="0" eaLnBrk="0" fontAlgn="base" hangingPunct="0">
              <a:spcBef>
                <a:spcPct val="0"/>
              </a:spcBef>
              <a:spcAft>
                <a:spcPct val="0"/>
              </a:spcAft>
              <a:defRPr sz="4400">
                <a:solidFill>
                  <a:schemeClr val="tx2"/>
                </a:solidFill>
                <a:latin typeface="Verdana" pitchFamily="34" charset="0"/>
              </a:defRPr>
            </a:lvl4pPr>
            <a:lvl5pPr algn="l" rtl="0" eaLnBrk="0" fontAlgn="base" hangingPunct="0">
              <a:spcBef>
                <a:spcPct val="0"/>
              </a:spcBef>
              <a:spcAft>
                <a:spcPct val="0"/>
              </a:spcAft>
              <a:defRPr sz="4400">
                <a:solidFill>
                  <a:schemeClr val="tx2"/>
                </a:solidFill>
                <a:latin typeface="Verdana" pitchFamily="34" charset="0"/>
              </a:defRPr>
            </a:lvl5pPr>
            <a:lvl6pPr marL="457200" algn="l" rtl="0" fontAlgn="base">
              <a:spcBef>
                <a:spcPct val="0"/>
              </a:spcBef>
              <a:spcAft>
                <a:spcPct val="0"/>
              </a:spcAft>
              <a:defRPr sz="4400">
                <a:solidFill>
                  <a:schemeClr val="tx2"/>
                </a:solidFill>
                <a:latin typeface="Verdana" pitchFamily="34" charset="0"/>
              </a:defRPr>
            </a:lvl6pPr>
            <a:lvl7pPr marL="914400" algn="l" rtl="0" fontAlgn="base">
              <a:spcBef>
                <a:spcPct val="0"/>
              </a:spcBef>
              <a:spcAft>
                <a:spcPct val="0"/>
              </a:spcAft>
              <a:defRPr sz="4400">
                <a:solidFill>
                  <a:schemeClr val="tx2"/>
                </a:solidFill>
                <a:latin typeface="Verdana" pitchFamily="34" charset="0"/>
              </a:defRPr>
            </a:lvl7pPr>
            <a:lvl8pPr marL="1371600" algn="l" rtl="0" fontAlgn="base">
              <a:spcBef>
                <a:spcPct val="0"/>
              </a:spcBef>
              <a:spcAft>
                <a:spcPct val="0"/>
              </a:spcAft>
              <a:defRPr sz="4400">
                <a:solidFill>
                  <a:schemeClr val="tx2"/>
                </a:solidFill>
                <a:latin typeface="Verdana" pitchFamily="34" charset="0"/>
              </a:defRPr>
            </a:lvl8pPr>
            <a:lvl9pPr marL="1828800" algn="l" rtl="0" fontAlgn="base">
              <a:spcBef>
                <a:spcPct val="0"/>
              </a:spcBef>
              <a:spcAft>
                <a:spcPct val="0"/>
              </a:spcAft>
              <a:defRPr sz="4400">
                <a:solidFill>
                  <a:schemeClr val="tx2"/>
                </a:solidFill>
                <a:latin typeface="Verdana" pitchFamily="34" charset="0"/>
              </a:defRPr>
            </a:lvl9pPr>
          </a:lstStyle>
          <a:p>
            <a:pPr eaLnBrk="1" hangingPunct="1">
              <a:defRPr/>
            </a:pPr>
            <a:r>
              <a:rPr lang="es-ES" sz="3600" b="1" dirty="0" smtClean="0">
                <a:solidFill>
                  <a:srgbClr val="3333FF"/>
                </a:solidFill>
                <a:effectLst>
                  <a:outerShdw blurRad="38100" dist="38100" dir="2700000" algn="tl">
                    <a:srgbClr val="000000">
                      <a:alpha val="43137"/>
                    </a:srgbClr>
                  </a:outerShdw>
                </a:effectLst>
                <a:latin typeface="Microsoft Sans Serif" pitchFamily="34" charset="0"/>
                <a:cs typeface="Microsoft Sans Serif" pitchFamily="34" charset="0"/>
              </a:rPr>
              <a:t>Conceptos básicos</a:t>
            </a:r>
          </a:p>
        </p:txBody>
      </p:sp>
      <p:sp>
        <p:nvSpPr>
          <p:cNvPr id="2" name="Marcador de número de diapositiva 1"/>
          <p:cNvSpPr>
            <a:spLocks noGrp="1"/>
          </p:cNvSpPr>
          <p:nvPr>
            <p:ph type="sldNum" sz="quarter" idx="12"/>
          </p:nvPr>
        </p:nvSpPr>
        <p:spPr/>
        <p:txBody>
          <a:bodyPr/>
          <a:lstStyle/>
          <a:p>
            <a:pPr>
              <a:defRPr/>
            </a:pPr>
            <a:fld id="{88224761-5F2B-4F0D-880F-7579A5F81BF7}" type="slidenum">
              <a:rPr lang="es-ES" altLang="es-MX" smtClean="0"/>
              <a:pPr>
                <a:defRPr/>
              </a:pPr>
              <a:t>33</a:t>
            </a:fld>
            <a:endParaRPr lang="es-ES" altLang="es-MX"/>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type="body" idx="1"/>
          </p:nvPr>
        </p:nvSpPr>
        <p:spPr>
          <a:xfrm>
            <a:off x="457200" y="2220310"/>
            <a:ext cx="8229600" cy="3719512"/>
          </a:xfrm>
        </p:spPr>
        <p:txBody>
          <a:bodyPr/>
          <a:lstStyle/>
          <a:p>
            <a:pPr marL="0" indent="0" algn="just" eaLnBrk="1" hangingPunct="1">
              <a:lnSpc>
                <a:spcPct val="100000"/>
              </a:lnSpc>
              <a:spcBef>
                <a:spcPts val="0"/>
              </a:spcBef>
              <a:buFont typeface="Wingdings" pitchFamily="2" charset="2"/>
              <a:buNone/>
              <a:defRPr/>
            </a:pPr>
            <a:r>
              <a:rPr lang="es-ES" sz="2600" b="1" dirty="0" smtClean="0">
                <a:solidFill>
                  <a:srgbClr val="002060"/>
                </a:solidFill>
                <a:latin typeface="Microsoft Sans Serif" pitchFamily="34" charset="0"/>
                <a:cs typeface="Microsoft Sans Serif" pitchFamily="34" charset="0"/>
              </a:rPr>
              <a:t>Cuando los datos no cumplen éstos supuestos se puede emplear un método de análisis estadístico alternativo denominado </a:t>
            </a:r>
            <a:r>
              <a:rPr lang="es-ES" sz="2600" b="1" dirty="0" smtClean="0">
                <a:solidFill>
                  <a:srgbClr val="FF0000"/>
                </a:solidFill>
                <a:effectLst>
                  <a:outerShdw blurRad="38100" dist="38100" dir="2700000" algn="tl">
                    <a:srgbClr val="C0C0C0"/>
                  </a:outerShdw>
                </a:effectLst>
                <a:latin typeface="Microsoft Sans Serif" pitchFamily="34" charset="0"/>
                <a:cs typeface="Microsoft Sans Serif" pitchFamily="34" charset="0"/>
              </a:rPr>
              <a:t>Método Estadístico No Paramétrico</a:t>
            </a:r>
            <a:r>
              <a:rPr lang="es-ES" sz="26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rPr>
              <a:t>. </a:t>
            </a:r>
            <a:r>
              <a:rPr lang="es-ES" sz="2600" b="1" dirty="0" smtClean="0">
                <a:solidFill>
                  <a:srgbClr val="002060"/>
                </a:solidFill>
                <a:latin typeface="Microsoft Sans Serif" pitchFamily="34" charset="0"/>
                <a:cs typeface="Microsoft Sans Serif" pitchFamily="34" charset="0"/>
              </a:rPr>
              <a:t>En general, estos métodos </a:t>
            </a:r>
            <a:r>
              <a:rPr lang="es-ES" sz="2600" b="1" dirty="0" smtClean="0">
                <a:solidFill>
                  <a:srgbClr val="FF0000"/>
                </a:solidFill>
                <a:effectLst>
                  <a:outerShdw blurRad="38100" dist="38100" dir="2700000" algn="tl">
                    <a:srgbClr val="C0C0C0"/>
                  </a:outerShdw>
                </a:effectLst>
                <a:latin typeface="Microsoft Sans Serif" pitchFamily="34" charset="0"/>
                <a:cs typeface="Microsoft Sans Serif" pitchFamily="34" charset="0"/>
              </a:rPr>
              <a:t>especifican hipótesis</a:t>
            </a:r>
            <a:r>
              <a:rPr lang="es-ES" sz="26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rPr>
              <a:t> </a:t>
            </a:r>
            <a:r>
              <a:rPr lang="es-ES" sz="2600" b="1" dirty="0" smtClean="0">
                <a:solidFill>
                  <a:srgbClr val="002060"/>
                </a:solidFill>
                <a:latin typeface="Microsoft Sans Serif" pitchFamily="34" charset="0"/>
                <a:cs typeface="Microsoft Sans Serif" pitchFamily="34" charset="0"/>
              </a:rPr>
              <a:t>en términos de las distribuciones poblacionales en lugar de parámetros, como la </a:t>
            </a:r>
            <a:r>
              <a:rPr lang="es-ES" sz="2600" b="1"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media</a:t>
            </a:r>
            <a:r>
              <a:rPr lang="es-ES" sz="2600" b="1" dirty="0" smtClean="0">
                <a:solidFill>
                  <a:srgbClr val="002060"/>
                </a:solidFill>
                <a:latin typeface="Microsoft Sans Serif" pitchFamily="34" charset="0"/>
                <a:cs typeface="Microsoft Sans Serif" pitchFamily="34" charset="0"/>
              </a:rPr>
              <a:t> y la </a:t>
            </a:r>
            <a:r>
              <a:rPr lang="es-ES" sz="2600" b="1"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desviación estándar</a:t>
            </a:r>
            <a:r>
              <a:rPr lang="es-ES" sz="2600" b="1" dirty="0" smtClean="0">
                <a:solidFill>
                  <a:srgbClr val="002060"/>
                </a:solidFill>
                <a:latin typeface="Microsoft Sans Serif" pitchFamily="34" charset="0"/>
                <a:cs typeface="Microsoft Sans Serif" pitchFamily="34" charset="0"/>
              </a:rPr>
              <a:t>; sustituyendo por suposiciones más generales y la clasificación de las observaciones se usa en lugar de las medidas real</a:t>
            </a:r>
            <a:r>
              <a:rPr lang="es-ES" sz="2600" b="1" dirty="0" smtClean="0">
                <a:solidFill>
                  <a:srgbClr val="002060"/>
                </a:solidFill>
                <a:effectLst>
                  <a:outerShdw blurRad="38100" dist="38100" dir="2700000" algn="tl">
                    <a:srgbClr val="C0C0C0"/>
                  </a:outerShdw>
                </a:effectLst>
                <a:latin typeface="Microsoft Sans Serif" pitchFamily="34" charset="0"/>
                <a:cs typeface="Microsoft Sans Serif" pitchFamily="34" charset="0"/>
              </a:rPr>
              <a:t>es.</a:t>
            </a:r>
            <a:endParaRPr lang="es-ES" sz="2400" dirty="0" smtClean="0">
              <a:solidFill>
                <a:srgbClr val="002060"/>
              </a:solidFill>
              <a:latin typeface="Microsoft Sans Serif" pitchFamily="34" charset="0"/>
              <a:cs typeface="Microsoft Sans Serif" pitchFamily="34" charset="0"/>
            </a:endParaRPr>
          </a:p>
        </p:txBody>
      </p:sp>
      <p:sp>
        <p:nvSpPr>
          <p:cNvPr id="5" name="Rectangle 2"/>
          <p:cNvSpPr txBox="1">
            <a:spLocks noChangeArrowheads="1"/>
          </p:cNvSpPr>
          <p:nvPr/>
        </p:nvSpPr>
        <p:spPr bwMode="auto">
          <a:xfrm>
            <a:off x="387350" y="260350"/>
            <a:ext cx="8353425" cy="708025"/>
          </a:xfrm>
          <a:prstGeom prst="rect">
            <a:avLst/>
          </a:prstGeom>
          <a:noFill/>
          <a:ln>
            <a:noFill/>
          </a:ln>
          <a:effectLst/>
          <a:extLst/>
        </p:spPr>
        <p:txBody>
          <a:bodyPr anchor="b">
            <a:spAutoFit/>
          </a:bodyPr>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Verdana" pitchFamily="34" charset="0"/>
              </a:defRPr>
            </a:lvl2pPr>
            <a:lvl3pPr algn="l" rtl="0" eaLnBrk="0" fontAlgn="base" hangingPunct="0">
              <a:spcBef>
                <a:spcPct val="0"/>
              </a:spcBef>
              <a:spcAft>
                <a:spcPct val="0"/>
              </a:spcAft>
              <a:defRPr sz="4400">
                <a:solidFill>
                  <a:schemeClr val="tx2"/>
                </a:solidFill>
                <a:latin typeface="Verdana" pitchFamily="34" charset="0"/>
              </a:defRPr>
            </a:lvl3pPr>
            <a:lvl4pPr algn="l" rtl="0" eaLnBrk="0" fontAlgn="base" hangingPunct="0">
              <a:spcBef>
                <a:spcPct val="0"/>
              </a:spcBef>
              <a:spcAft>
                <a:spcPct val="0"/>
              </a:spcAft>
              <a:defRPr sz="4400">
                <a:solidFill>
                  <a:schemeClr val="tx2"/>
                </a:solidFill>
                <a:latin typeface="Verdana" pitchFamily="34" charset="0"/>
              </a:defRPr>
            </a:lvl4pPr>
            <a:lvl5pPr algn="l" rtl="0" eaLnBrk="0" fontAlgn="base" hangingPunct="0">
              <a:spcBef>
                <a:spcPct val="0"/>
              </a:spcBef>
              <a:spcAft>
                <a:spcPct val="0"/>
              </a:spcAft>
              <a:defRPr sz="4400">
                <a:solidFill>
                  <a:schemeClr val="tx2"/>
                </a:solidFill>
                <a:latin typeface="Verdana" pitchFamily="34" charset="0"/>
              </a:defRPr>
            </a:lvl5pPr>
            <a:lvl6pPr marL="457200" algn="l" rtl="0" fontAlgn="base">
              <a:spcBef>
                <a:spcPct val="0"/>
              </a:spcBef>
              <a:spcAft>
                <a:spcPct val="0"/>
              </a:spcAft>
              <a:defRPr sz="4400">
                <a:solidFill>
                  <a:schemeClr val="tx2"/>
                </a:solidFill>
                <a:latin typeface="Verdana" pitchFamily="34" charset="0"/>
              </a:defRPr>
            </a:lvl6pPr>
            <a:lvl7pPr marL="914400" algn="l" rtl="0" fontAlgn="base">
              <a:spcBef>
                <a:spcPct val="0"/>
              </a:spcBef>
              <a:spcAft>
                <a:spcPct val="0"/>
              </a:spcAft>
              <a:defRPr sz="4400">
                <a:solidFill>
                  <a:schemeClr val="tx2"/>
                </a:solidFill>
                <a:latin typeface="Verdana" pitchFamily="34" charset="0"/>
              </a:defRPr>
            </a:lvl7pPr>
            <a:lvl8pPr marL="1371600" algn="l" rtl="0" fontAlgn="base">
              <a:spcBef>
                <a:spcPct val="0"/>
              </a:spcBef>
              <a:spcAft>
                <a:spcPct val="0"/>
              </a:spcAft>
              <a:defRPr sz="4400">
                <a:solidFill>
                  <a:schemeClr val="tx2"/>
                </a:solidFill>
                <a:latin typeface="Verdana" pitchFamily="34" charset="0"/>
              </a:defRPr>
            </a:lvl8pPr>
            <a:lvl9pPr marL="1828800" algn="l" rtl="0" fontAlgn="base">
              <a:spcBef>
                <a:spcPct val="0"/>
              </a:spcBef>
              <a:spcAft>
                <a:spcPct val="0"/>
              </a:spcAft>
              <a:defRPr sz="4400">
                <a:solidFill>
                  <a:schemeClr val="tx2"/>
                </a:solidFill>
                <a:latin typeface="Verdana" pitchFamily="34" charset="0"/>
              </a:defRPr>
            </a:lvl9pPr>
          </a:lstStyle>
          <a:p>
            <a:pPr algn="ctr" eaLnBrk="1" hangingPunct="1">
              <a:defRPr/>
            </a:pPr>
            <a:r>
              <a:rPr lang="es-MX" sz="4000" b="1" dirty="0" smtClean="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rPr>
              <a:t>ESTADISTICA NO PARAMETRICA</a:t>
            </a:r>
            <a:endParaRPr lang="es-ES" sz="4000" b="1" dirty="0" smtClean="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6" name="Rectangle 2"/>
          <p:cNvSpPr txBox="1">
            <a:spLocks noChangeArrowheads="1"/>
          </p:cNvSpPr>
          <p:nvPr/>
        </p:nvSpPr>
        <p:spPr bwMode="auto">
          <a:xfrm>
            <a:off x="519113" y="1650001"/>
            <a:ext cx="4519612" cy="646112"/>
          </a:xfrm>
          <a:prstGeom prst="rect">
            <a:avLst/>
          </a:prstGeom>
          <a:noFill/>
          <a:ln>
            <a:noFill/>
          </a:ln>
          <a:effectLst/>
          <a:extLst/>
        </p:spPr>
        <p:txBody>
          <a:bodyPr anchor="b">
            <a:spAutoFit/>
          </a:bodyPr>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Verdana" pitchFamily="34" charset="0"/>
              </a:defRPr>
            </a:lvl2pPr>
            <a:lvl3pPr algn="l" rtl="0" eaLnBrk="0" fontAlgn="base" hangingPunct="0">
              <a:spcBef>
                <a:spcPct val="0"/>
              </a:spcBef>
              <a:spcAft>
                <a:spcPct val="0"/>
              </a:spcAft>
              <a:defRPr sz="4400">
                <a:solidFill>
                  <a:schemeClr val="tx2"/>
                </a:solidFill>
                <a:latin typeface="Verdana" pitchFamily="34" charset="0"/>
              </a:defRPr>
            </a:lvl3pPr>
            <a:lvl4pPr algn="l" rtl="0" eaLnBrk="0" fontAlgn="base" hangingPunct="0">
              <a:spcBef>
                <a:spcPct val="0"/>
              </a:spcBef>
              <a:spcAft>
                <a:spcPct val="0"/>
              </a:spcAft>
              <a:defRPr sz="4400">
                <a:solidFill>
                  <a:schemeClr val="tx2"/>
                </a:solidFill>
                <a:latin typeface="Verdana" pitchFamily="34" charset="0"/>
              </a:defRPr>
            </a:lvl4pPr>
            <a:lvl5pPr algn="l" rtl="0" eaLnBrk="0" fontAlgn="base" hangingPunct="0">
              <a:spcBef>
                <a:spcPct val="0"/>
              </a:spcBef>
              <a:spcAft>
                <a:spcPct val="0"/>
              </a:spcAft>
              <a:defRPr sz="4400">
                <a:solidFill>
                  <a:schemeClr val="tx2"/>
                </a:solidFill>
                <a:latin typeface="Verdana" pitchFamily="34" charset="0"/>
              </a:defRPr>
            </a:lvl5pPr>
            <a:lvl6pPr marL="457200" algn="l" rtl="0" fontAlgn="base">
              <a:spcBef>
                <a:spcPct val="0"/>
              </a:spcBef>
              <a:spcAft>
                <a:spcPct val="0"/>
              </a:spcAft>
              <a:defRPr sz="4400">
                <a:solidFill>
                  <a:schemeClr val="tx2"/>
                </a:solidFill>
                <a:latin typeface="Verdana" pitchFamily="34" charset="0"/>
              </a:defRPr>
            </a:lvl6pPr>
            <a:lvl7pPr marL="914400" algn="l" rtl="0" fontAlgn="base">
              <a:spcBef>
                <a:spcPct val="0"/>
              </a:spcBef>
              <a:spcAft>
                <a:spcPct val="0"/>
              </a:spcAft>
              <a:defRPr sz="4400">
                <a:solidFill>
                  <a:schemeClr val="tx2"/>
                </a:solidFill>
                <a:latin typeface="Verdana" pitchFamily="34" charset="0"/>
              </a:defRPr>
            </a:lvl7pPr>
            <a:lvl8pPr marL="1371600" algn="l" rtl="0" fontAlgn="base">
              <a:spcBef>
                <a:spcPct val="0"/>
              </a:spcBef>
              <a:spcAft>
                <a:spcPct val="0"/>
              </a:spcAft>
              <a:defRPr sz="4400">
                <a:solidFill>
                  <a:schemeClr val="tx2"/>
                </a:solidFill>
                <a:latin typeface="Verdana" pitchFamily="34" charset="0"/>
              </a:defRPr>
            </a:lvl8pPr>
            <a:lvl9pPr marL="1828800" algn="l" rtl="0" fontAlgn="base">
              <a:spcBef>
                <a:spcPct val="0"/>
              </a:spcBef>
              <a:spcAft>
                <a:spcPct val="0"/>
              </a:spcAft>
              <a:defRPr sz="4400">
                <a:solidFill>
                  <a:schemeClr val="tx2"/>
                </a:solidFill>
                <a:latin typeface="Verdana" pitchFamily="34" charset="0"/>
              </a:defRPr>
            </a:lvl9pPr>
          </a:lstStyle>
          <a:p>
            <a:pPr eaLnBrk="1" hangingPunct="1">
              <a:defRPr/>
            </a:pPr>
            <a:r>
              <a:rPr lang="es-ES" sz="3600" b="1" dirty="0" smtClean="0">
                <a:solidFill>
                  <a:srgbClr val="3333FF"/>
                </a:solidFill>
                <a:effectLst>
                  <a:outerShdw blurRad="38100" dist="38100" dir="2700000" algn="tl">
                    <a:srgbClr val="000000">
                      <a:alpha val="43137"/>
                    </a:srgbClr>
                  </a:outerShdw>
                </a:effectLst>
                <a:latin typeface="Microsoft Sans Serif" pitchFamily="34" charset="0"/>
                <a:cs typeface="Microsoft Sans Serif" pitchFamily="34" charset="0"/>
              </a:rPr>
              <a:t>Conceptos básicos</a:t>
            </a:r>
          </a:p>
        </p:txBody>
      </p:sp>
      <p:sp>
        <p:nvSpPr>
          <p:cNvPr id="2" name="Marcador de número de diapositiva 1"/>
          <p:cNvSpPr>
            <a:spLocks noGrp="1"/>
          </p:cNvSpPr>
          <p:nvPr>
            <p:ph type="sldNum" sz="quarter" idx="12"/>
          </p:nvPr>
        </p:nvSpPr>
        <p:spPr/>
        <p:txBody>
          <a:bodyPr/>
          <a:lstStyle/>
          <a:p>
            <a:pPr>
              <a:defRPr/>
            </a:pPr>
            <a:fld id="{D1EBCD13-FA53-40E6-A341-FF9AB993AD41}" type="slidenum">
              <a:rPr lang="es-ES" altLang="es-MX" smtClean="0"/>
              <a:pPr>
                <a:defRPr/>
              </a:pPr>
              <a:t>34</a:t>
            </a:fld>
            <a:endParaRPr lang="es-ES" altLang="es-MX"/>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type="body" idx="1"/>
          </p:nvPr>
        </p:nvSpPr>
        <p:spPr>
          <a:xfrm>
            <a:off x="449263" y="2328941"/>
            <a:ext cx="8229600" cy="3148013"/>
          </a:xfrm>
        </p:spPr>
        <p:txBody>
          <a:bodyPr/>
          <a:lstStyle/>
          <a:p>
            <a:pPr marL="0" indent="0" algn="just" eaLnBrk="1" hangingPunct="1">
              <a:lnSpc>
                <a:spcPct val="100000"/>
              </a:lnSpc>
              <a:spcBef>
                <a:spcPts val="0"/>
              </a:spcBef>
              <a:buFont typeface="Wingdings" pitchFamily="2" charset="2"/>
              <a:buNone/>
              <a:defRPr/>
            </a:pPr>
            <a:r>
              <a:rPr lang="es-ES" b="1" dirty="0" smtClean="0">
                <a:solidFill>
                  <a:srgbClr val="002060"/>
                </a:solidFill>
                <a:latin typeface="Microsoft Sans Serif" pitchFamily="34" charset="0"/>
                <a:cs typeface="Microsoft Sans Serif" pitchFamily="34" charset="0"/>
              </a:rPr>
              <a:t>Las </a:t>
            </a:r>
            <a:r>
              <a:rPr lang="es-ES" b="1" dirty="0" smtClean="0">
                <a:solidFill>
                  <a:srgbClr val="FF0000"/>
                </a:solidFill>
                <a:effectLst>
                  <a:outerShdw blurRad="38100" dist="38100" dir="2700000" algn="tl">
                    <a:srgbClr val="C0C0C0"/>
                  </a:outerShdw>
                </a:effectLst>
                <a:latin typeface="Microsoft Sans Serif" pitchFamily="34" charset="0"/>
                <a:cs typeface="Microsoft Sans Serif" pitchFamily="34" charset="0"/>
              </a:rPr>
              <a:t>Pruebas </a:t>
            </a:r>
            <a:r>
              <a:rPr lang="es-ES" b="1" dirty="0">
                <a:solidFill>
                  <a:srgbClr val="FF0000"/>
                </a:solidFill>
                <a:effectLst>
                  <a:outerShdw blurRad="38100" dist="38100" dir="2700000" algn="tl">
                    <a:srgbClr val="C0C0C0"/>
                  </a:outerShdw>
                </a:effectLst>
                <a:latin typeface="Microsoft Sans Serif" pitchFamily="34" charset="0"/>
                <a:cs typeface="Microsoft Sans Serif" pitchFamily="34" charset="0"/>
              </a:rPr>
              <a:t>E</a:t>
            </a:r>
            <a:r>
              <a:rPr lang="es-ES" b="1" dirty="0" smtClean="0">
                <a:solidFill>
                  <a:srgbClr val="FF0000"/>
                </a:solidFill>
                <a:effectLst>
                  <a:outerShdw blurRad="38100" dist="38100" dir="2700000" algn="tl">
                    <a:srgbClr val="C0C0C0"/>
                  </a:outerShdw>
                </a:effectLst>
                <a:latin typeface="Microsoft Sans Serif" pitchFamily="34" charset="0"/>
                <a:cs typeface="Microsoft Sans Serif" pitchFamily="34" charset="0"/>
              </a:rPr>
              <a:t>stadísticas no Paramétricas </a:t>
            </a:r>
            <a:r>
              <a:rPr lang="es-ES" b="1" dirty="0" smtClean="0">
                <a:solidFill>
                  <a:srgbClr val="002060"/>
                </a:solidFill>
                <a:latin typeface="Microsoft Sans Serif" pitchFamily="34" charset="0"/>
                <a:cs typeface="Microsoft Sans Serif" pitchFamily="34" charset="0"/>
              </a:rPr>
              <a:t>tienen casi la misma capacidad para </a:t>
            </a:r>
            <a:r>
              <a:rPr lang="es-ES" b="1"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detectar las diferencias entre las poblaciones</a:t>
            </a:r>
            <a:r>
              <a:rPr lang="es-ES" b="1" dirty="0" smtClean="0">
                <a:solidFill>
                  <a:srgbClr val="002060"/>
                </a:solidFill>
                <a:latin typeface="Microsoft Sans Serif" pitchFamily="34" charset="0"/>
                <a:cs typeface="Microsoft Sans Serif" pitchFamily="34" charset="0"/>
              </a:rPr>
              <a:t> que los métodos paramétricos tradicionales, cuando se cumplen los supuestos de normalidad. Con frecuencia </a:t>
            </a:r>
            <a:r>
              <a:rPr lang="es-ES" b="1"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son más efectivos</a:t>
            </a:r>
            <a:r>
              <a:rPr lang="es-ES" b="1" dirty="0" smtClean="0">
                <a:solidFill>
                  <a:srgbClr val="002060"/>
                </a:solidFill>
                <a:latin typeface="Microsoft Sans Serif" pitchFamily="34" charset="0"/>
                <a:cs typeface="Microsoft Sans Serif" pitchFamily="34" charset="0"/>
              </a:rPr>
              <a:t> para discernir las diferencias poblacionales</a:t>
            </a:r>
            <a:r>
              <a:rPr lang="es-ES" sz="2600" b="1" dirty="0" smtClean="0">
                <a:solidFill>
                  <a:srgbClr val="002060"/>
                </a:solidFill>
                <a:latin typeface="Microsoft Sans Serif" pitchFamily="34" charset="0"/>
                <a:cs typeface="Microsoft Sans Serif" pitchFamily="34" charset="0"/>
              </a:rPr>
              <a:t>.</a:t>
            </a:r>
            <a:endParaRPr lang="es-ES" sz="2400" dirty="0" smtClean="0">
              <a:solidFill>
                <a:srgbClr val="002060"/>
              </a:solidFill>
              <a:latin typeface="Microsoft Sans Serif" pitchFamily="34" charset="0"/>
              <a:cs typeface="Microsoft Sans Serif" pitchFamily="34" charset="0"/>
            </a:endParaRPr>
          </a:p>
        </p:txBody>
      </p:sp>
      <p:sp>
        <p:nvSpPr>
          <p:cNvPr id="5" name="Rectangle 2"/>
          <p:cNvSpPr txBox="1">
            <a:spLocks noChangeArrowheads="1"/>
          </p:cNvSpPr>
          <p:nvPr/>
        </p:nvSpPr>
        <p:spPr bwMode="auto">
          <a:xfrm>
            <a:off x="387350" y="260350"/>
            <a:ext cx="8353425" cy="708025"/>
          </a:xfrm>
          <a:prstGeom prst="rect">
            <a:avLst/>
          </a:prstGeom>
          <a:noFill/>
          <a:ln>
            <a:noFill/>
          </a:ln>
          <a:effectLst/>
          <a:extLst/>
        </p:spPr>
        <p:txBody>
          <a:bodyPr anchor="b">
            <a:spAutoFit/>
          </a:bodyPr>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Verdana" pitchFamily="34" charset="0"/>
              </a:defRPr>
            </a:lvl2pPr>
            <a:lvl3pPr algn="l" rtl="0" eaLnBrk="0" fontAlgn="base" hangingPunct="0">
              <a:spcBef>
                <a:spcPct val="0"/>
              </a:spcBef>
              <a:spcAft>
                <a:spcPct val="0"/>
              </a:spcAft>
              <a:defRPr sz="4400">
                <a:solidFill>
                  <a:schemeClr val="tx2"/>
                </a:solidFill>
                <a:latin typeface="Verdana" pitchFamily="34" charset="0"/>
              </a:defRPr>
            </a:lvl3pPr>
            <a:lvl4pPr algn="l" rtl="0" eaLnBrk="0" fontAlgn="base" hangingPunct="0">
              <a:spcBef>
                <a:spcPct val="0"/>
              </a:spcBef>
              <a:spcAft>
                <a:spcPct val="0"/>
              </a:spcAft>
              <a:defRPr sz="4400">
                <a:solidFill>
                  <a:schemeClr val="tx2"/>
                </a:solidFill>
                <a:latin typeface="Verdana" pitchFamily="34" charset="0"/>
              </a:defRPr>
            </a:lvl4pPr>
            <a:lvl5pPr algn="l" rtl="0" eaLnBrk="0" fontAlgn="base" hangingPunct="0">
              <a:spcBef>
                <a:spcPct val="0"/>
              </a:spcBef>
              <a:spcAft>
                <a:spcPct val="0"/>
              </a:spcAft>
              <a:defRPr sz="4400">
                <a:solidFill>
                  <a:schemeClr val="tx2"/>
                </a:solidFill>
                <a:latin typeface="Verdana" pitchFamily="34" charset="0"/>
              </a:defRPr>
            </a:lvl5pPr>
            <a:lvl6pPr marL="457200" algn="l" rtl="0" fontAlgn="base">
              <a:spcBef>
                <a:spcPct val="0"/>
              </a:spcBef>
              <a:spcAft>
                <a:spcPct val="0"/>
              </a:spcAft>
              <a:defRPr sz="4400">
                <a:solidFill>
                  <a:schemeClr val="tx2"/>
                </a:solidFill>
                <a:latin typeface="Verdana" pitchFamily="34" charset="0"/>
              </a:defRPr>
            </a:lvl6pPr>
            <a:lvl7pPr marL="914400" algn="l" rtl="0" fontAlgn="base">
              <a:spcBef>
                <a:spcPct val="0"/>
              </a:spcBef>
              <a:spcAft>
                <a:spcPct val="0"/>
              </a:spcAft>
              <a:defRPr sz="4400">
                <a:solidFill>
                  <a:schemeClr val="tx2"/>
                </a:solidFill>
                <a:latin typeface="Verdana" pitchFamily="34" charset="0"/>
              </a:defRPr>
            </a:lvl7pPr>
            <a:lvl8pPr marL="1371600" algn="l" rtl="0" fontAlgn="base">
              <a:spcBef>
                <a:spcPct val="0"/>
              </a:spcBef>
              <a:spcAft>
                <a:spcPct val="0"/>
              </a:spcAft>
              <a:defRPr sz="4400">
                <a:solidFill>
                  <a:schemeClr val="tx2"/>
                </a:solidFill>
                <a:latin typeface="Verdana" pitchFamily="34" charset="0"/>
              </a:defRPr>
            </a:lvl8pPr>
            <a:lvl9pPr marL="1828800" algn="l" rtl="0" fontAlgn="base">
              <a:spcBef>
                <a:spcPct val="0"/>
              </a:spcBef>
              <a:spcAft>
                <a:spcPct val="0"/>
              </a:spcAft>
              <a:defRPr sz="4400">
                <a:solidFill>
                  <a:schemeClr val="tx2"/>
                </a:solidFill>
                <a:latin typeface="Verdana" pitchFamily="34" charset="0"/>
              </a:defRPr>
            </a:lvl9pPr>
          </a:lstStyle>
          <a:p>
            <a:pPr algn="ctr" eaLnBrk="1" hangingPunct="1">
              <a:defRPr/>
            </a:pPr>
            <a:r>
              <a:rPr lang="es-MX" sz="4000" b="1" dirty="0" smtClean="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rPr>
              <a:t>ESTADISTICA NO PARAMETRICA</a:t>
            </a:r>
            <a:endParaRPr lang="es-ES" sz="4000" b="1" dirty="0" smtClean="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6" name="Rectangle 2"/>
          <p:cNvSpPr txBox="1">
            <a:spLocks noChangeArrowheads="1"/>
          </p:cNvSpPr>
          <p:nvPr/>
        </p:nvSpPr>
        <p:spPr bwMode="auto">
          <a:xfrm>
            <a:off x="442913" y="1674499"/>
            <a:ext cx="4519612" cy="646113"/>
          </a:xfrm>
          <a:prstGeom prst="rect">
            <a:avLst/>
          </a:prstGeom>
          <a:noFill/>
          <a:ln>
            <a:noFill/>
          </a:ln>
          <a:effectLst/>
          <a:extLst/>
        </p:spPr>
        <p:txBody>
          <a:bodyPr anchor="b">
            <a:spAutoFit/>
          </a:bodyPr>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Verdana" pitchFamily="34" charset="0"/>
              </a:defRPr>
            </a:lvl2pPr>
            <a:lvl3pPr algn="l" rtl="0" eaLnBrk="0" fontAlgn="base" hangingPunct="0">
              <a:spcBef>
                <a:spcPct val="0"/>
              </a:spcBef>
              <a:spcAft>
                <a:spcPct val="0"/>
              </a:spcAft>
              <a:defRPr sz="4400">
                <a:solidFill>
                  <a:schemeClr val="tx2"/>
                </a:solidFill>
                <a:latin typeface="Verdana" pitchFamily="34" charset="0"/>
              </a:defRPr>
            </a:lvl3pPr>
            <a:lvl4pPr algn="l" rtl="0" eaLnBrk="0" fontAlgn="base" hangingPunct="0">
              <a:spcBef>
                <a:spcPct val="0"/>
              </a:spcBef>
              <a:spcAft>
                <a:spcPct val="0"/>
              </a:spcAft>
              <a:defRPr sz="4400">
                <a:solidFill>
                  <a:schemeClr val="tx2"/>
                </a:solidFill>
                <a:latin typeface="Verdana" pitchFamily="34" charset="0"/>
              </a:defRPr>
            </a:lvl4pPr>
            <a:lvl5pPr algn="l" rtl="0" eaLnBrk="0" fontAlgn="base" hangingPunct="0">
              <a:spcBef>
                <a:spcPct val="0"/>
              </a:spcBef>
              <a:spcAft>
                <a:spcPct val="0"/>
              </a:spcAft>
              <a:defRPr sz="4400">
                <a:solidFill>
                  <a:schemeClr val="tx2"/>
                </a:solidFill>
                <a:latin typeface="Verdana" pitchFamily="34" charset="0"/>
              </a:defRPr>
            </a:lvl5pPr>
            <a:lvl6pPr marL="457200" algn="l" rtl="0" fontAlgn="base">
              <a:spcBef>
                <a:spcPct val="0"/>
              </a:spcBef>
              <a:spcAft>
                <a:spcPct val="0"/>
              </a:spcAft>
              <a:defRPr sz="4400">
                <a:solidFill>
                  <a:schemeClr val="tx2"/>
                </a:solidFill>
                <a:latin typeface="Verdana" pitchFamily="34" charset="0"/>
              </a:defRPr>
            </a:lvl6pPr>
            <a:lvl7pPr marL="914400" algn="l" rtl="0" fontAlgn="base">
              <a:spcBef>
                <a:spcPct val="0"/>
              </a:spcBef>
              <a:spcAft>
                <a:spcPct val="0"/>
              </a:spcAft>
              <a:defRPr sz="4400">
                <a:solidFill>
                  <a:schemeClr val="tx2"/>
                </a:solidFill>
                <a:latin typeface="Verdana" pitchFamily="34" charset="0"/>
              </a:defRPr>
            </a:lvl7pPr>
            <a:lvl8pPr marL="1371600" algn="l" rtl="0" fontAlgn="base">
              <a:spcBef>
                <a:spcPct val="0"/>
              </a:spcBef>
              <a:spcAft>
                <a:spcPct val="0"/>
              </a:spcAft>
              <a:defRPr sz="4400">
                <a:solidFill>
                  <a:schemeClr val="tx2"/>
                </a:solidFill>
                <a:latin typeface="Verdana" pitchFamily="34" charset="0"/>
              </a:defRPr>
            </a:lvl8pPr>
            <a:lvl9pPr marL="1828800" algn="l" rtl="0" fontAlgn="base">
              <a:spcBef>
                <a:spcPct val="0"/>
              </a:spcBef>
              <a:spcAft>
                <a:spcPct val="0"/>
              </a:spcAft>
              <a:defRPr sz="4400">
                <a:solidFill>
                  <a:schemeClr val="tx2"/>
                </a:solidFill>
                <a:latin typeface="Verdana" pitchFamily="34" charset="0"/>
              </a:defRPr>
            </a:lvl9pPr>
          </a:lstStyle>
          <a:p>
            <a:pPr eaLnBrk="1" hangingPunct="1">
              <a:defRPr/>
            </a:pPr>
            <a:r>
              <a:rPr lang="es-ES" sz="3600" b="1" dirty="0" smtClean="0">
                <a:solidFill>
                  <a:srgbClr val="3333FF"/>
                </a:solidFill>
                <a:effectLst>
                  <a:outerShdw blurRad="38100" dist="38100" dir="2700000" algn="tl">
                    <a:srgbClr val="000000">
                      <a:alpha val="43137"/>
                    </a:srgbClr>
                  </a:outerShdw>
                </a:effectLst>
                <a:latin typeface="Microsoft Sans Serif" pitchFamily="34" charset="0"/>
                <a:cs typeface="Microsoft Sans Serif" pitchFamily="34" charset="0"/>
              </a:rPr>
              <a:t>Conceptos básicos</a:t>
            </a:r>
          </a:p>
        </p:txBody>
      </p:sp>
      <p:sp>
        <p:nvSpPr>
          <p:cNvPr id="2" name="Marcador de número de diapositiva 1"/>
          <p:cNvSpPr>
            <a:spLocks noGrp="1"/>
          </p:cNvSpPr>
          <p:nvPr>
            <p:ph type="sldNum" sz="quarter" idx="12"/>
          </p:nvPr>
        </p:nvSpPr>
        <p:spPr/>
        <p:txBody>
          <a:bodyPr/>
          <a:lstStyle/>
          <a:p>
            <a:pPr>
              <a:defRPr/>
            </a:pPr>
            <a:fld id="{3AD383C8-A66B-4F47-9165-148DB2161548}" type="slidenum">
              <a:rPr lang="es-ES" altLang="es-MX" smtClean="0"/>
              <a:pPr>
                <a:defRPr/>
              </a:pPr>
              <a:t>35</a:t>
            </a:fld>
            <a:endParaRPr lang="es-ES" altLang="es-MX"/>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12763" y="2066867"/>
            <a:ext cx="8110537" cy="4151312"/>
          </a:xfrm>
        </p:spPr>
        <p:txBody>
          <a:bodyPr rtlCol="0">
            <a:normAutofit fontScale="85000" lnSpcReduction="20000"/>
          </a:bodyPr>
          <a:lstStyle/>
          <a:p>
            <a:pPr marL="0" indent="0" algn="just" eaLnBrk="1" fontAlgn="auto" hangingPunct="1">
              <a:lnSpc>
                <a:spcPct val="120000"/>
              </a:lnSpc>
              <a:spcBef>
                <a:spcPts val="0"/>
              </a:spcBef>
              <a:spcAft>
                <a:spcPts val="0"/>
              </a:spcAft>
              <a:buFont typeface="Wingdings" panose="05000000000000000000" pitchFamily="2" charset="2"/>
              <a:buNone/>
              <a:defRPr/>
            </a:pPr>
            <a:r>
              <a:rPr lang="es-MX" sz="2900" b="1" spc="100" dirty="0" smtClean="0">
                <a:solidFill>
                  <a:srgbClr val="002060"/>
                </a:solidFill>
                <a:latin typeface="Microsoft Sans Serif" pitchFamily="34" charset="0"/>
                <a:cs typeface="Microsoft Sans Serif" pitchFamily="34" charset="0"/>
              </a:rPr>
              <a:t>Una cualidad de los </a:t>
            </a:r>
            <a:r>
              <a:rPr lang="es-MX" b="1"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Métodos Estadísticos no Paramétricos </a:t>
            </a:r>
            <a:r>
              <a:rPr lang="es-MX" sz="2900" b="1" spc="100" dirty="0" smtClean="0">
                <a:solidFill>
                  <a:srgbClr val="002060"/>
                </a:solidFill>
                <a:latin typeface="Microsoft Sans Serif" pitchFamily="34" charset="0"/>
                <a:cs typeface="Microsoft Sans Serif" pitchFamily="34" charset="0"/>
              </a:rPr>
              <a:t>es que pueden estudiar características intrínsecas o no de la población, que son lo suficientemente importantes y necesarias de conocer que </a:t>
            </a:r>
            <a:r>
              <a:rPr lang="es-MX" b="1"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hacen imprescindibles su estudio inferencial </a:t>
            </a:r>
            <a:r>
              <a:rPr lang="es-MX" sz="2900" b="1" spc="100" dirty="0" smtClean="0">
                <a:solidFill>
                  <a:srgbClr val="002060"/>
                </a:solidFill>
                <a:latin typeface="Microsoft Sans Serif" pitchFamily="34" charset="0"/>
                <a:cs typeface="Microsoft Sans Serif" pitchFamily="34" charset="0"/>
              </a:rPr>
              <a:t>como el tipo de distribución de la población, si existe o no independencia de ésta con respecto a otra, la presumible homogeneidad del comportamiento frente a diversos valores de un factor, la existencia de rangos (intervalos).</a:t>
            </a:r>
            <a:r>
              <a:rPr lang="es-MX" sz="2900" b="1" spc="100" dirty="0" smtClean="0">
                <a:solidFill>
                  <a:srgbClr val="FF0066"/>
                </a:solidFill>
                <a:effectLst>
                  <a:outerShdw blurRad="38100" dist="38100" dir="2700000" algn="tl">
                    <a:srgbClr val="000000">
                      <a:alpha val="43137"/>
                    </a:srgbClr>
                  </a:outerShdw>
                </a:effectLst>
                <a:latin typeface="Microsoft Sans Serif" pitchFamily="34" charset="0"/>
                <a:cs typeface="Microsoft Sans Serif" pitchFamily="34" charset="0"/>
              </a:rPr>
              <a:t> </a:t>
            </a:r>
            <a:endParaRPr lang="es-MX" sz="2900" b="1" spc="100" dirty="0">
              <a:solidFill>
                <a:srgbClr val="FF0066"/>
              </a:solidFill>
              <a:effectLst>
                <a:outerShdw blurRad="38100" dist="38100" dir="2700000" algn="tl">
                  <a:srgbClr val="000000">
                    <a:alpha val="43137"/>
                  </a:srgbClr>
                </a:outerShdw>
              </a:effectLst>
              <a:latin typeface="Microsoft Sans Serif" pitchFamily="34" charset="0"/>
              <a:cs typeface="Microsoft Sans Serif" pitchFamily="34" charset="0"/>
            </a:endParaRPr>
          </a:p>
          <a:p>
            <a:pPr marL="0" indent="0" algn="just" eaLnBrk="1" fontAlgn="auto" hangingPunct="1">
              <a:spcAft>
                <a:spcPts val="0"/>
              </a:spcAft>
              <a:buFont typeface="Wingdings" panose="05000000000000000000" pitchFamily="2" charset="2"/>
              <a:buNone/>
              <a:defRPr/>
            </a:pPr>
            <a:endParaRPr lang="es-ES" b="1" dirty="0" smtClean="0">
              <a:solidFill>
                <a:srgbClr val="FF0066"/>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2" name="Marcador de número de diapositiva 1"/>
          <p:cNvSpPr>
            <a:spLocks noGrp="1"/>
          </p:cNvSpPr>
          <p:nvPr>
            <p:ph type="sldNum" sz="quarter" idx="12"/>
          </p:nvPr>
        </p:nvSpPr>
        <p:spPr/>
        <p:txBody>
          <a:bodyPr/>
          <a:lstStyle/>
          <a:p>
            <a:pPr>
              <a:defRPr/>
            </a:pPr>
            <a:fld id="{82DDA091-C79C-4ED9-9484-F3F75E035952}" type="slidenum">
              <a:rPr lang="es-ES" altLang="es-MX"/>
              <a:pPr>
                <a:defRPr/>
              </a:pPr>
              <a:t>36</a:t>
            </a:fld>
            <a:endParaRPr lang="es-ES" altLang="es-MX"/>
          </a:p>
        </p:txBody>
      </p:sp>
      <p:sp>
        <p:nvSpPr>
          <p:cNvPr id="5" name="Rectangle 2"/>
          <p:cNvSpPr txBox="1">
            <a:spLocks noChangeArrowheads="1"/>
          </p:cNvSpPr>
          <p:nvPr/>
        </p:nvSpPr>
        <p:spPr bwMode="auto">
          <a:xfrm>
            <a:off x="387350" y="260350"/>
            <a:ext cx="8353425" cy="708025"/>
          </a:xfrm>
          <a:prstGeom prst="rect">
            <a:avLst/>
          </a:prstGeom>
          <a:noFill/>
          <a:ln>
            <a:noFill/>
          </a:ln>
          <a:effectLst/>
          <a:extLst/>
        </p:spPr>
        <p:txBody>
          <a:bodyPr anchor="b">
            <a:spAutoFit/>
          </a:bodyPr>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Verdana" pitchFamily="34" charset="0"/>
              </a:defRPr>
            </a:lvl2pPr>
            <a:lvl3pPr algn="l" rtl="0" eaLnBrk="0" fontAlgn="base" hangingPunct="0">
              <a:spcBef>
                <a:spcPct val="0"/>
              </a:spcBef>
              <a:spcAft>
                <a:spcPct val="0"/>
              </a:spcAft>
              <a:defRPr sz="4400">
                <a:solidFill>
                  <a:schemeClr val="tx2"/>
                </a:solidFill>
                <a:latin typeface="Verdana" pitchFamily="34" charset="0"/>
              </a:defRPr>
            </a:lvl3pPr>
            <a:lvl4pPr algn="l" rtl="0" eaLnBrk="0" fontAlgn="base" hangingPunct="0">
              <a:spcBef>
                <a:spcPct val="0"/>
              </a:spcBef>
              <a:spcAft>
                <a:spcPct val="0"/>
              </a:spcAft>
              <a:defRPr sz="4400">
                <a:solidFill>
                  <a:schemeClr val="tx2"/>
                </a:solidFill>
                <a:latin typeface="Verdana" pitchFamily="34" charset="0"/>
              </a:defRPr>
            </a:lvl4pPr>
            <a:lvl5pPr algn="l" rtl="0" eaLnBrk="0" fontAlgn="base" hangingPunct="0">
              <a:spcBef>
                <a:spcPct val="0"/>
              </a:spcBef>
              <a:spcAft>
                <a:spcPct val="0"/>
              </a:spcAft>
              <a:defRPr sz="4400">
                <a:solidFill>
                  <a:schemeClr val="tx2"/>
                </a:solidFill>
                <a:latin typeface="Verdana" pitchFamily="34" charset="0"/>
              </a:defRPr>
            </a:lvl5pPr>
            <a:lvl6pPr marL="457200" algn="l" rtl="0" fontAlgn="base">
              <a:spcBef>
                <a:spcPct val="0"/>
              </a:spcBef>
              <a:spcAft>
                <a:spcPct val="0"/>
              </a:spcAft>
              <a:defRPr sz="4400">
                <a:solidFill>
                  <a:schemeClr val="tx2"/>
                </a:solidFill>
                <a:latin typeface="Verdana" pitchFamily="34" charset="0"/>
              </a:defRPr>
            </a:lvl6pPr>
            <a:lvl7pPr marL="914400" algn="l" rtl="0" fontAlgn="base">
              <a:spcBef>
                <a:spcPct val="0"/>
              </a:spcBef>
              <a:spcAft>
                <a:spcPct val="0"/>
              </a:spcAft>
              <a:defRPr sz="4400">
                <a:solidFill>
                  <a:schemeClr val="tx2"/>
                </a:solidFill>
                <a:latin typeface="Verdana" pitchFamily="34" charset="0"/>
              </a:defRPr>
            </a:lvl7pPr>
            <a:lvl8pPr marL="1371600" algn="l" rtl="0" fontAlgn="base">
              <a:spcBef>
                <a:spcPct val="0"/>
              </a:spcBef>
              <a:spcAft>
                <a:spcPct val="0"/>
              </a:spcAft>
              <a:defRPr sz="4400">
                <a:solidFill>
                  <a:schemeClr val="tx2"/>
                </a:solidFill>
                <a:latin typeface="Verdana" pitchFamily="34" charset="0"/>
              </a:defRPr>
            </a:lvl8pPr>
            <a:lvl9pPr marL="1828800" algn="l" rtl="0" fontAlgn="base">
              <a:spcBef>
                <a:spcPct val="0"/>
              </a:spcBef>
              <a:spcAft>
                <a:spcPct val="0"/>
              </a:spcAft>
              <a:defRPr sz="4400">
                <a:solidFill>
                  <a:schemeClr val="tx2"/>
                </a:solidFill>
                <a:latin typeface="Verdana" pitchFamily="34" charset="0"/>
              </a:defRPr>
            </a:lvl9pPr>
          </a:lstStyle>
          <a:p>
            <a:pPr algn="ctr" eaLnBrk="1" hangingPunct="1">
              <a:defRPr/>
            </a:pPr>
            <a:r>
              <a:rPr lang="es-MX" sz="4000" b="1" dirty="0" smtClean="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rPr>
              <a:t>ESTADISTICA NO PARAMETRICA</a:t>
            </a:r>
            <a:endParaRPr lang="es-ES" sz="4000" b="1" dirty="0" smtClean="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6" name="Rectangle 2"/>
          <p:cNvSpPr txBox="1">
            <a:spLocks noChangeArrowheads="1"/>
          </p:cNvSpPr>
          <p:nvPr/>
        </p:nvSpPr>
        <p:spPr bwMode="auto">
          <a:xfrm>
            <a:off x="512763" y="1499090"/>
            <a:ext cx="4519612" cy="646113"/>
          </a:xfrm>
          <a:prstGeom prst="rect">
            <a:avLst/>
          </a:prstGeom>
          <a:noFill/>
          <a:ln>
            <a:noFill/>
          </a:ln>
          <a:effectLst/>
          <a:extLst/>
        </p:spPr>
        <p:txBody>
          <a:bodyPr anchor="b">
            <a:spAutoFit/>
          </a:bodyPr>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Verdana" pitchFamily="34" charset="0"/>
              </a:defRPr>
            </a:lvl2pPr>
            <a:lvl3pPr algn="l" rtl="0" eaLnBrk="0" fontAlgn="base" hangingPunct="0">
              <a:spcBef>
                <a:spcPct val="0"/>
              </a:spcBef>
              <a:spcAft>
                <a:spcPct val="0"/>
              </a:spcAft>
              <a:defRPr sz="4400">
                <a:solidFill>
                  <a:schemeClr val="tx2"/>
                </a:solidFill>
                <a:latin typeface="Verdana" pitchFamily="34" charset="0"/>
              </a:defRPr>
            </a:lvl3pPr>
            <a:lvl4pPr algn="l" rtl="0" eaLnBrk="0" fontAlgn="base" hangingPunct="0">
              <a:spcBef>
                <a:spcPct val="0"/>
              </a:spcBef>
              <a:spcAft>
                <a:spcPct val="0"/>
              </a:spcAft>
              <a:defRPr sz="4400">
                <a:solidFill>
                  <a:schemeClr val="tx2"/>
                </a:solidFill>
                <a:latin typeface="Verdana" pitchFamily="34" charset="0"/>
              </a:defRPr>
            </a:lvl4pPr>
            <a:lvl5pPr algn="l" rtl="0" eaLnBrk="0" fontAlgn="base" hangingPunct="0">
              <a:spcBef>
                <a:spcPct val="0"/>
              </a:spcBef>
              <a:spcAft>
                <a:spcPct val="0"/>
              </a:spcAft>
              <a:defRPr sz="4400">
                <a:solidFill>
                  <a:schemeClr val="tx2"/>
                </a:solidFill>
                <a:latin typeface="Verdana" pitchFamily="34" charset="0"/>
              </a:defRPr>
            </a:lvl5pPr>
            <a:lvl6pPr marL="457200" algn="l" rtl="0" fontAlgn="base">
              <a:spcBef>
                <a:spcPct val="0"/>
              </a:spcBef>
              <a:spcAft>
                <a:spcPct val="0"/>
              </a:spcAft>
              <a:defRPr sz="4400">
                <a:solidFill>
                  <a:schemeClr val="tx2"/>
                </a:solidFill>
                <a:latin typeface="Verdana" pitchFamily="34" charset="0"/>
              </a:defRPr>
            </a:lvl6pPr>
            <a:lvl7pPr marL="914400" algn="l" rtl="0" fontAlgn="base">
              <a:spcBef>
                <a:spcPct val="0"/>
              </a:spcBef>
              <a:spcAft>
                <a:spcPct val="0"/>
              </a:spcAft>
              <a:defRPr sz="4400">
                <a:solidFill>
                  <a:schemeClr val="tx2"/>
                </a:solidFill>
                <a:latin typeface="Verdana" pitchFamily="34" charset="0"/>
              </a:defRPr>
            </a:lvl7pPr>
            <a:lvl8pPr marL="1371600" algn="l" rtl="0" fontAlgn="base">
              <a:spcBef>
                <a:spcPct val="0"/>
              </a:spcBef>
              <a:spcAft>
                <a:spcPct val="0"/>
              </a:spcAft>
              <a:defRPr sz="4400">
                <a:solidFill>
                  <a:schemeClr val="tx2"/>
                </a:solidFill>
                <a:latin typeface="Verdana" pitchFamily="34" charset="0"/>
              </a:defRPr>
            </a:lvl8pPr>
            <a:lvl9pPr marL="1828800" algn="l" rtl="0" fontAlgn="base">
              <a:spcBef>
                <a:spcPct val="0"/>
              </a:spcBef>
              <a:spcAft>
                <a:spcPct val="0"/>
              </a:spcAft>
              <a:defRPr sz="4400">
                <a:solidFill>
                  <a:schemeClr val="tx2"/>
                </a:solidFill>
                <a:latin typeface="Verdana" pitchFamily="34" charset="0"/>
              </a:defRPr>
            </a:lvl9pPr>
          </a:lstStyle>
          <a:p>
            <a:pPr eaLnBrk="1" hangingPunct="1">
              <a:defRPr/>
            </a:pPr>
            <a:r>
              <a:rPr lang="es-ES" sz="3600" b="1" dirty="0" smtClean="0">
                <a:solidFill>
                  <a:srgbClr val="3333FF"/>
                </a:solidFill>
                <a:effectLst>
                  <a:outerShdw blurRad="38100" dist="38100" dir="2700000" algn="tl">
                    <a:srgbClr val="000000">
                      <a:alpha val="43137"/>
                    </a:srgbClr>
                  </a:outerShdw>
                </a:effectLst>
                <a:latin typeface="Microsoft Sans Serif" pitchFamily="34" charset="0"/>
                <a:cs typeface="Microsoft Sans Serif" pitchFamily="34" charset="0"/>
              </a:rPr>
              <a:t>Conceptos básicos</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08793" y="1903200"/>
            <a:ext cx="8110537" cy="4330704"/>
          </a:xfrm>
        </p:spPr>
        <p:txBody>
          <a:bodyPr rtlCol="0">
            <a:normAutofit fontScale="92500" lnSpcReduction="10000"/>
          </a:bodyPr>
          <a:lstStyle/>
          <a:p>
            <a:pPr marL="0" indent="0" algn="just" eaLnBrk="1" fontAlgn="auto" hangingPunct="1">
              <a:lnSpc>
                <a:spcPct val="110000"/>
              </a:lnSpc>
              <a:spcBef>
                <a:spcPts val="0"/>
              </a:spcBef>
              <a:spcAft>
                <a:spcPts val="0"/>
              </a:spcAft>
              <a:buFont typeface="Wingdings" panose="05000000000000000000" pitchFamily="2" charset="2"/>
              <a:buNone/>
              <a:defRPr/>
            </a:pPr>
            <a:r>
              <a:rPr lang="es-MX" b="1" spc="100" dirty="0" smtClean="0">
                <a:solidFill>
                  <a:srgbClr val="002060"/>
                </a:solidFill>
                <a:latin typeface="Microsoft Sans Serif" pitchFamily="34" charset="0"/>
                <a:cs typeface="Microsoft Sans Serif" pitchFamily="34" charset="0"/>
              </a:rPr>
              <a:t>Todas estas características hacen necesario su estudio mediante inferencias que por no hacer referencia a los parámetros de la población se denomina</a:t>
            </a:r>
            <a:r>
              <a:rPr lang="es-MX" b="1" spc="100" dirty="0" smtClean="0">
                <a:solidFill>
                  <a:schemeClr val="tx2">
                    <a:lumMod val="75000"/>
                  </a:schemeClr>
                </a:solidFill>
                <a:latin typeface="Microsoft Sans Serif" pitchFamily="34" charset="0"/>
                <a:cs typeface="Microsoft Sans Serif" pitchFamily="34" charset="0"/>
              </a:rPr>
              <a:t> </a:t>
            </a:r>
            <a:r>
              <a:rPr lang="es-MX" b="1"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Inferencia no Paramétrica</a:t>
            </a:r>
            <a:r>
              <a:rPr lang="es-MX" sz="2500" b="1" spc="100" dirty="0" smtClean="0">
                <a:solidFill>
                  <a:schemeClr val="tx2">
                    <a:lumMod val="75000"/>
                  </a:schemeClr>
                </a:solidFill>
                <a:latin typeface="Microsoft Sans Serif" pitchFamily="34" charset="0"/>
                <a:cs typeface="Microsoft Sans Serif" pitchFamily="34" charset="0"/>
              </a:rPr>
              <a:t>.</a:t>
            </a:r>
          </a:p>
          <a:p>
            <a:pPr marL="0" indent="0" algn="just" eaLnBrk="1" fontAlgn="auto" hangingPunct="1">
              <a:lnSpc>
                <a:spcPct val="110000"/>
              </a:lnSpc>
              <a:spcBef>
                <a:spcPts val="0"/>
              </a:spcBef>
              <a:spcAft>
                <a:spcPts val="0"/>
              </a:spcAft>
              <a:buFont typeface="Wingdings" panose="05000000000000000000" pitchFamily="2" charset="2"/>
              <a:buNone/>
              <a:defRPr/>
            </a:pPr>
            <a:endParaRPr lang="es-MX" sz="1500" b="1" spc="100" dirty="0" smtClean="0">
              <a:solidFill>
                <a:schemeClr val="tx2">
                  <a:lumMod val="75000"/>
                </a:schemeClr>
              </a:solidFill>
              <a:latin typeface="Microsoft Sans Serif" pitchFamily="34" charset="0"/>
              <a:cs typeface="Microsoft Sans Serif" pitchFamily="34" charset="0"/>
            </a:endParaRPr>
          </a:p>
          <a:p>
            <a:pPr marL="0" indent="0" algn="just" eaLnBrk="1" fontAlgn="auto" hangingPunct="1">
              <a:lnSpc>
                <a:spcPct val="110000"/>
              </a:lnSpc>
              <a:spcBef>
                <a:spcPts val="0"/>
              </a:spcBef>
              <a:spcAft>
                <a:spcPts val="0"/>
              </a:spcAft>
              <a:buFont typeface="Wingdings" panose="05000000000000000000" pitchFamily="2" charset="2"/>
              <a:buNone/>
              <a:defRPr/>
            </a:pPr>
            <a:r>
              <a:rPr lang="es-MX" b="1" spc="100" dirty="0" smtClean="0">
                <a:solidFill>
                  <a:srgbClr val="002060"/>
                </a:solidFill>
                <a:latin typeface="Microsoft Sans Serif" pitchFamily="34" charset="0"/>
                <a:cs typeface="Microsoft Sans Serif" pitchFamily="34" charset="0"/>
              </a:rPr>
              <a:t>Las</a:t>
            </a:r>
            <a:r>
              <a:rPr lang="es-MX" b="1" spc="100" dirty="0" smtClean="0">
                <a:solidFill>
                  <a:schemeClr val="tx2">
                    <a:lumMod val="75000"/>
                  </a:schemeClr>
                </a:solidFill>
                <a:latin typeface="Microsoft Sans Serif" pitchFamily="34" charset="0"/>
                <a:cs typeface="Microsoft Sans Serif" pitchFamily="34" charset="0"/>
              </a:rPr>
              <a:t> </a:t>
            </a:r>
            <a:r>
              <a:rPr lang="es-MX" b="1"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Técnicas no Paramétricas </a:t>
            </a:r>
            <a:r>
              <a:rPr lang="es-MX" b="1" spc="100" dirty="0" smtClean="0">
                <a:solidFill>
                  <a:srgbClr val="002060"/>
                </a:solidFill>
                <a:latin typeface="Microsoft Sans Serif" pitchFamily="34" charset="0"/>
                <a:cs typeface="Microsoft Sans Serif" pitchFamily="34" charset="0"/>
              </a:rPr>
              <a:t>serán así una metodología de trabajo idéntica a las técnicas paramétricas pero con la diferencia evidente de que las </a:t>
            </a:r>
            <a:r>
              <a:rPr lang="es-MX" b="1"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hipótesis planteadas </a:t>
            </a:r>
            <a:r>
              <a:rPr lang="es-MX" b="1" spc="100" dirty="0" smtClean="0">
                <a:solidFill>
                  <a:srgbClr val="002060"/>
                </a:solidFill>
                <a:latin typeface="Microsoft Sans Serif" pitchFamily="34" charset="0"/>
                <a:cs typeface="Microsoft Sans Serif" pitchFamily="34" charset="0"/>
              </a:rPr>
              <a:t>no harán referencia al valor de los parámetros desconocidos o sus relaciones con los de otra población. </a:t>
            </a:r>
            <a:endParaRPr lang="es-ES" b="1" dirty="0" smtClean="0">
              <a:solidFill>
                <a:srgbClr val="002060"/>
              </a:solidFill>
              <a:latin typeface="Microsoft Sans Serif" pitchFamily="34" charset="0"/>
              <a:cs typeface="Microsoft Sans Serif" pitchFamily="34" charset="0"/>
            </a:endParaRPr>
          </a:p>
        </p:txBody>
      </p:sp>
      <p:sp>
        <p:nvSpPr>
          <p:cNvPr id="2" name="Marcador de número de diapositiva 1"/>
          <p:cNvSpPr>
            <a:spLocks noGrp="1"/>
          </p:cNvSpPr>
          <p:nvPr>
            <p:ph type="sldNum" sz="quarter" idx="12"/>
          </p:nvPr>
        </p:nvSpPr>
        <p:spPr/>
        <p:txBody>
          <a:bodyPr/>
          <a:lstStyle/>
          <a:p>
            <a:pPr>
              <a:defRPr/>
            </a:pPr>
            <a:fld id="{2FBFC837-F3DC-4DEC-A868-11A3BB40D283}" type="slidenum">
              <a:rPr lang="es-ES" altLang="es-MX"/>
              <a:pPr>
                <a:defRPr/>
              </a:pPr>
              <a:t>37</a:t>
            </a:fld>
            <a:endParaRPr lang="es-ES" altLang="es-MX"/>
          </a:p>
        </p:txBody>
      </p:sp>
      <p:sp>
        <p:nvSpPr>
          <p:cNvPr id="5" name="Rectangle 2"/>
          <p:cNvSpPr txBox="1">
            <a:spLocks noChangeArrowheads="1"/>
          </p:cNvSpPr>
          <p:nvPr/>
        </p:nvSpPr>
        <p:spPr bwMode="auto">
          <a:xfrm>
            <a:off x="387350" y="260350"/>
            <a:ext cx="8353425" cy="708025"/>
          </a:xfrm>
          <a:prstGeom prst="rect">
            <a:avLst/>
          </a:prstGeom>
          <a:noFill/>
          <a:ln>
            <a:noFill/>
          </a:ln>
          <a:effectLst/>
          <a:extLst/>
        </p:spPr>
        <p:txBody>
          <a:bodyPr anchor="b">
            <a:spAutoFit/>
          </a:bodyPr>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Verdana" pitchFamily="34" charset="0"/>
              </a:defRPr>
            </a:lvl2pPr>
            <a:lvl3pPr algn="l" rtl="0" eaLnBrk="0" fontAlgn="base" hangingPunct="0">
              <a:spcBef>
                <a:spcPct val="0"/>
              </a:spcBef>
              <a:spcAft>
                <a:spcPct val="0"/>
              </a:spcAft>
              <a:defRPr sz="4400">
                <a:solidFill>
                  <a:schemeClr val="tx2"/>
                </a:solidFill>
                <a:latin typeface="Verdana" pitchFamily="34" charset="0"/>
              </a:defRPr>
            </a:lvl3pPr>
            <a:lvl4pPr algn="l" rtl="0" eaLnBrk="0" fontAlgn="base" hangingPunct="0">
              <a:spcBef>
                <a:spcPct val="0"/>
              </a:spcBef>
              <a:spcAft>
                <a:spcPct val="0"/>
              </a:spcAft>
              <a:defRPr sz="4400">
                <a:solidFill>
                  <a:schemeClr val="tx2"/>
                </a:solidFill>
                <a:latin typeface="Verdana" pitchFamily="34" charset="0"/>
              </a:defRPr>
            </a:lvl4pPr>
            <a:lvl5pPr algn="l" rtl="0" eaLnBrk="0" fontAlgn="base" hangingPunct="0">
              <a:spcBef>
                <a:spcPct val="0"/>
              </a:spcBef>
              <a:spcAft>
                <a:spcPct val="0"/>
              </a:spcAft>
              <a:defRPr sz="4400">
                <a:solidFill>
                  <a:schemeClr val="tx2"/>
                </a:solidFill>
                <a:latin typeface="Verdana" pitchFamily="34" charset="0"/>
              </a:defRPr>
            </a:lvl5pPr>
            <a:lvl6pPr marL="457200" algn="l" rtl="0" fontAlgn="base">
              <a:spcBef>
                <a:spcPct val="0"/>
              </a:spcBef>
              <a:spcAft>
                <a:spcPct val="0"/>
              </a:spcAft>
              <a:defRPr sz="4400">
                <a:solidFill>
                  <a:schemeClr val="tx2"/>
                </a:solidFill>
                <a:latin typeface="Verdana" pitchFamily="34" charset="0"/>
              </a:defRPr>
            </a:lvl6pPr>
            <a:lvl7pPr marL="914400" algn="l" rtl="0" fontAlgn="base">
              <a:spcBef>
                <a:spcPct val="0"/>
              </a:spcBef>
              <a:spcAft>
                <a:spcPct val="0"/>
              </a:spcAft>
              <a:defRPr sz="4400">
                <a:solidFill>
                  <a:schemeClr val="tx2"/>
                </a:solidFill>
                <a:latin typeface="Verdana" pitchFamily="34" charset="0"/>
              </a:defRPr>
            </a:lvl7pPr>
            <a:lvl8pPr marL="1371600" algn="l" rtl="0" fontAlgn="base">
              <a:spcBef>
                <a:spcPct val="0"/>
              </a:spcBef>
              <a:spcAft>
                <a:spcPct val="0"/>
              </a:spcAft>
              <a:defRPr sz="4400">
                <a:solidFill>
                  <a:schemeClr val="tx2"/>
                </a:solidFill>
                <a:latin typeface="Verdana" pitchFamily="34" charset="0"/>
              </a:defRPr>
            </a:lvl8pPr>
            <a:lvl9pPr marL="1828800" algn="l" rtl="0" fontAlgn="base">
              <a:spcBef>
                <a:spcPct val="0"/>
              </a:spcBef>
              <a:spcAft>
                <a:spcPct val="0"/>
              </a:spcAft>
              <a:defRPr sz="4400">
                <a:solidFill>
                  <a:schemeClr val="tx2"/>
                </a:solidFill>
                <a:latin typeface="Verdana" pitchFamily="34" charset="0"/>
              </a:defRPr>
            </a:lvl9pPr>
          </a:lstStyle>
          <a:p>
            <a:pPr algn="ctr" eaLnBrk="1" hangingPunct="1">
              <a:defRPr/>
            </a:pPr>
            <a:r>
              <a:rPr lang="es-MX" sz="4000" b="1" dirty="0" smtClean="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rPr>
              <a:t>ESTADISTICA NO PARAMETRICA</a:t>
            </a:r>
            <a:endParaRPr lang="es-ES" sz="4000" b="1" dirty="0" smtClean="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6" name="Rectangle 2"/>
          <p:cNvSpPr txBox="1">
            <a:spLocks noChangeArrowheads="1"/>
          </p:cNvSpPr>
          <p:nvPr/>
        </p:nvSpPr>
        <p:spPr bwMode="auto">
          <a:xfrm>
            <a:off x="519113" y="1302123"/>
            <a:ext cx="4519612" cy="646112"/>
          </a:xfrm>
          <a:prstGeom prst="rect">
            <a:avLst/>
          </a:prstGeom>
          <a:noFill/>
          <a:ln>
            <a:noFill/>
          </a:ln>
          <a:effectLst/>
          <a:extLst/>
        </p:spPr>
        <p:txBody>
          <a:bodyPr anchor="b">
            <a:spAutoFit/>
          </a:bodyPr>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Verdana" pitchFamily="34" charset="0"/>
              </a:defRPr>
            </a:lvl2pPr>
            <a:lvl3pPr algn="l" rtl="0" eaLnBrk="0" fontAlgn="base" hangingPunct="0">
              <a:spcBef>
                <a:spcPct val="0"/>
              </a:spcBef>
              <a:spcAft>
                <a:spcPct val="0"/>
              </a:spcAft>
              <a:defRPr sz="4400">
                <a:solidFill>
                  <a:schemeClr val="tx2"/>
                </a:solidFill>
                <a:latin typeface="Verdana" pitchFamily="34" charset="0"/>
              </a:defRPr>
            </a:lvl3pPr>
            <a:lvl4pPr algn="l" rtl="0" eaLnBrk="0" fontAlgn="base" hangingPunct="0">
              <a:spcBef>
                <a:spcPct val="0"/>
              </a:spcBef>
              <a:spcAft>
                <a:spcPct val="0"/>
              </a:spcAft>
              <a:defRPr sz="4400">
                <a:solidFill>
                  <a:schemeClr val="tx2"/>
                </a:solidFill>
                <a:latin typeface="Verdana" pitchFamily="34" charset="0"/>
              </a:defRPr>
            </a:lvl4pPr>
            <a:lvl5pPr algn="l" rtl="0" eaLnBrk="0" fontAlgn="base" hangingPunct="0">
              <a:spcBef>
                <a:spcPct val="0"/>
              </a:spcBef>
              <a:spcAft>
                <a:spcPct val="0"/>
              </a:spcAft>
              <a:defRPr sz="4400">
                <a:solidFill>
                  <a:schemeClr val="tx2"/>
                </a:solidFill>
                <a:latin typeface="Verdana" pitchFamily="34" charset="0"/>
              </a:defRPr>
            </a:lvl5pPr>
            <a:lvl6pPr marL="457200" algn="l" rtl="0" fontAlgn="base">
              <a:spcBef>
                <a:spcPct val="0"/>
              </a:spcBef>
              <a:spcAft>
                <a:spcPct val="0"/>
              </a:spcAft>
              <a:defRPr sz="4400">
                <a:solidFill>
                  <a:schemeClr val="tx2"/>
                </a:solidFill>
                <a:latin typeface="Verdana" pitchFamily="34" charset="0"/>
              </a:defRPr>
            </a:lvl6pPr>
            <a:lvl7pPr marL="914400" algn="l" rtl="0" fontAlgn="base">
              <a:spcBef>
                <a:spcPct val="0"/>
              </a:spcBef>
              <a:spcAft>
                <a:spcPct val="0"/>
              </a:spcAft>
              <a:defRPr sz="4400">
                <a:solidFill>
                  <a:schemeClr val="tx2"/>
                </a:solidFill>
                <a:latin typeface="Verdana" pitchFamily="34" charset="0"/>
              </a:defRPr>
            </a:lvl7pPr>
            <a:lvl8pPr marL="1371600" algn="l" rtl="0" fontAlgn="base">
              <a:spcBef>
                <a:spcPct val="0"/>
              </a:spcBef>
              <a:spcAft>
                <a:spcPct val="0"/>
              </a:spcAft>
              <a:defRPr sz="4400">
                <a:solidFill>
                  <a:schemeClr val="tx2"/>
                </a:solidFill>
                <a:latin typeface="Verdana" pitchFamily="34" charset="0"/>
              </a:defRPr>
            </a:lvl8pPr>
            <a:lvl9pPr marL="1828800" algn="l" rtl="0" fontAlgn="base">
              <a:spcBef>
                <a:spcPct val="0"/>
              </a:spcBef>
              <a:spcAft>
                <a:spcPct val="0"/>
              </a:spcAft>
              <a:defRPr sz="4400">
                <a:solidFill>
                  <a:schemeClr val="tx2"/>
                </a:solidFill>
                <a:latin typeface="Verdana" pitchFamily="34" charset="0"/>
              </a:defRPr>
            </a:lvl9pPr>
          </a:lstStyle>
          <a:p>
            <a:pPr eaLnBrk="1" hangingPunct="1">
              <a:defRPr/>
            </a:pPr>
            <a:r>
              <a:rPr lang="es-ES" sz="3600" b="1" dirty="0" smtClean="0">
                <a:solidFill>
                  <a:srgbClr val="3333FF"/>
                </a:solidFill>
                <a:effectLst>
                  <a:outerShdw blurRad="38100" dist="38100" dir="2700000" algn="tl">
                    <a:srgbClr val="000000">
                      <a:alpha val="43137"/>
                    </a:srgbClr>
                  </a:outerShdw>
                </a:effectLst>
                <a:latin typeface="Microsoft Sans Serif" pitchFamily="34" charset="0"/>
                <a:cs typeface="Microsoft Sans Serif" pitchFamily="34" charset="0"/>
              </a:rPr>
              <a:t>Conceptos básicos</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12763" y="2772298"/>
            <a:ext cx="8110537" cy="2797175"/>
          </a:xfrm>
        </p:spPr>
        <p:txBody>
          <a:bodyPr rtlCol="0">
            <a:normAutofit/>
          </a:bodyPr>
          <a:lstStyle/>
          <a:p>
            <a:pPr marL="0" indent="0" algn="just" eaLnBrk="1" fontAlgn="auto" hangingPunct="1">
              <a:lnSpc>
                <a:spcPct val="100000"/>
              </a:lnSpc>
              <a:spcBef>
                <a:spcPts val="0"/>
              </a:spcBef>
              <a:spcAft>
                <a:spcPts val="0"/>
              </a:spcAft>
              <a:buFont typeface="Wingdings" panose="05000000000000000000" pitchFamily="2" charset="2"/>
              <a:buNone/>
              <a:defRPr/>
            </a:pPr>
            <a:r>
              <a:rPr lang="es-MX" b="1" spc="100" dirty="0" smtClean="0">
                <a:solidFill>
                  <a:srgbClr val="002060"/>
                </a:solidFill>
                <a:latin typeface="Microsoft Sans Serif" pitchFamily="34" charset="0"/>
                <a:cs typeface="Microsoft Sans Serif" pitchFamily="34" charset="0"/>
              </a:rPr>
              <a:t>Los</a:t>
            </a:r>
            <a:r>
              <a:rPr lang="es-MX" b="1" spc="100" dirty="0" smtClean="0">
                <a:solidFill>
                  <a:schemeClr val="tx2">
                    <a:lumMod val="75000"/>
                  </a:schemeClr>
                </a:solidFill>
                <a:latin typeface="Microsoft Sans Serif" pitchFamily="34" charset="0"/>
                <a:cs typeface="Microsoft Sans Serif" pitchFamily="34" charset="0"/>
              </a:rPr>
              <a:t> </a:t>
            </a:r>
            <a:r>
              <a:rPr lang="es-MX" b="1"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Contrastes no Paramétricos</a:t>
            </a:r>
            <a:r>
              <a:rPr lang="es-MX" b="1" spc="100" dirty="0" smtClean="0">
                <a:solidFill>
                  <a:schemeClr val="tx2">
                    <a:lumMod val="75000"/>
                  </a:schemeClr>
                </a:solidFill>
                <a:latin typeface="Microsoft Sans Serif" pitchFamily="34" charset="0"/>
                <a:cs typeface="Microsoft Sans Serif" pitchFamily="34" charset="0"/>
              </a:rPr>
              <a:t>, </a:t>
            </a:r>
            <a:r>
              <a:rPr lang="es-MX" b="1" spc="100" dirty="0" smtClean="0">
                <a:solidFill>
                  <a:srgbClr val="002060"/>
                </a:solidFill>
                <a:latin typeface="Microsoft Sans Serif" pitchFamily="34" charset="0"/>
                <a:cs typeface="Microsoft Sans Serif" pitchFamily="34" charset="0"/>
              </a:rPr>
              <a:t>como también se les conoce, han sido criticados cuando en realidad poseen cualidades que les hacen imprescindibles para el adecuado tratamiento de la información que muchas veces llega a nosotros para su estudio.</a:t>
            </a:r>
            <a:endParaRPr lang="es-ES" b="1" spc="100" dirty="0" smtClean="0">
              <a:solidFill>
                <a:srgbClr val="002060"/>
              </a:solidFill>
              <a:latin typeface="Microsoft Sans Serif" pitchFamily="34" charset="0"/>
              <a:cs typeface="Microsoft Sans Serif" pitchFamily="34" charset="0"/>
            </a:endParaRPr>
          </a:p>
        </p:txBody>
      </p:sp>
      <p:sp>
        <p:nvSpPr>
          <p:cNvPr id="2" name="Marcador de número de diapositiva 1"/>
          <p:cNvSpPr>
            <a:spLocks noGrp="1"/>
          </p:cNvSpPr>
          <p:nvPr>
            <p:ph type="sldNum" sz="quarter" idx="12"/>
          </p:nvPr>
        </p:nvSpPr>
        <p:spPr/>
        <p:txBody>
          <a:bodyPr/>
          <a:lstStyle/>
          <a:p>
            <a:pPr>
              <a:defRPr/>
            </a:pPr>
            <a:fld id="{FBE88AC8-2FC5-477B-AECF-F505B79653BB}" type="slidenum">
              <a:rPr lang="es-ES" altLang="es-MX"/>
              <a:pPr>
                <a:defRPr/>
              </a:pPr>
              <a:t>38</a:t>
            </a:fld>
            <a:endParaRPr lang="es-ES" altLang="es-MX"/>
          </a:p>
        </p:txBody>
      </p:sp>
      <p:sp>
        <p:nvSpPr>
          <p:cNvPr id="5" name="Rectangle 2"/>
          <p:cNvSpPr txBox="1">
            <a:spLocks noChangeArrowheads="1"/>
          </p:cNvSpPr>
          <p:nvPr/>
        </p:nvSpPr>
        <p:spPr bwMode="auto">
          <a:xfrm>
            <a:off x="387350" y="260350"/>
            <a:ext cx="8353425" cy="708025"/>
          </a:xfrm>
          <a:prstGeom prst="rect">
            <a:avLst/>
          </a:prstGeom>
          <a:noFill/>
          <a:ln>
            <a:noFill/>
          </a:ln>
          <a:effectLst/>
          <a:extLst/>
        </p:spPr>
        <p:txBody>
          <a:bodyPr anchor="b">
            <a:spAutoFit/>
          </a:bodyPr>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Verdana" pitchFamily="34" charset="0"/>
              </a:defRPr>
            </a:lvl2pPr>
            <a:lvl3pPr algn="l" rtl="0" eaLnBrk="0" fontAlgn="base" hangingPunct="0">
              <a:spcBef>
                <a:spcPct val="0"/>
              </a:spcBef>
              <a:spcAft>
                <a:spcPct val="0"/>
              </a:spcAft>
              <a:defRPr sz="4400">
                <a:solidFill>
                  <a:schemeClr val="tx2"/>
                </a:solidFill>
                <a:latin typeface="Verdana" pitchFamily="34" charset="0"/>
              </a:defRPr>
            </a:lvl3pPr>
            <a:lvl4pPr algn="l" rtl="0" eaLnBrk="0" fontAlgn="base" hangingPunct="0">
              <a:spcBef>
                <a:spcPct val="0"/>
              </a:spcBef>
              <a:spcAft>
                <a:spcPct val="0"/>
              </a:spcAft>
              <a:defRPr sz="4400">
                <a:solidFill>
                  <a:schemeClr val="tx2"/>
                </a:solidFill>
                <a:latin typeface="Verdana" pitchFamily="34" charset="0"/>
              </a:defRPr>
            </a:lvl4pPr>
            <a:lvl5pPr algn="l" rtl="0" eaLnBrk="0" fontAlgn="base" hangingPunct="0">
              <a:spcBef>
                <a:spcPct val="0"/>
              </a:spcBef>
              <a:spcAft>
                <a:spcPct val="0"/>
              </a:spcAft>
              <a:defRPr sz="4400">
                <a:solidFill>
                  <a:schemeClr val="tx2"/>
                </a:solidFill>
                <a:latin typeface="Verdana" pitchFamily="34" charset="0"/>
              </a:defRPr>
            </a:lvl5pPr>
            <a:lvl6pPr marL="457200" algn="l" rtl="0" fontAlgn="base">
              <a:spcBef>
                <a:spcPct val="0"/>
              </a:spcBef>
              <a:spcAft>
                <a:spcPct val="0"/>
              </a:spcAft>
              <a:defRPr sz="4400">
                <a:solidFill>
                  <a:schemeClr val="tx2"/>
                </a:solidFill>
                <a:latin typeface="Verdana" pitchFamily="34" charset="0"/>
              </a:defRPr>
            </a:lvl6pPr>
            <a:lvl7pPr marL="914400" algn="l" rtl="0" fontAlgn="base">
              <a:spcBef>
                <a:spcPct val="0"/>
              </a:spcBef>
              <a:spcAft>
                <a:spcPct val="0"/>
              </a:spcAft>
              <a:defRPr sz="4400">
                <a:solidFill>
                  <a:schemeClr val="tx2"/>
                </a:solidFill>
                <a:latin typeface="Verdana" pitchFamily="34" charset="0"/>
              </a:defRPr>
            </a:lvl7pPr>
            <a:lvl8pPr marL="1371600" algn="l" rtl="0" fontAlgn="base">
              <a:spcBef>
                <a:spcPct val="0"/>
              </a:spcBef>
              <a:spcAft>
                <a:spcPct val="0"/>
              </a:spcAft>
              <a:defRPr sz="4400">
                <a:solidFill>
                  <a:schemeClr val="tx2"/>
                </a:solidFill>
                <a:latin typeface="Verdana" pitchFamily="34" charset="0"/>
              </a:defRPr>
            </a:lvl8pPr>
            <a:lvl9pPr marL="1828800" algn="l" rtl="0" fontAlgn="base">
              <a:spcBef>
                <a:spcPct val="0"/>
              </a:spcBef>
              <a:spcAft>
                <a:spcPct val="0"/>
              </a:spcAft>
              <a:defRPr sz="4400">
                <a:solidFill>
                  <a:schemeClr val="tx2"/>
                </a:solidFill>
                <a:latin typeface="Verdana" pitchFamily="34" charset="0"/>
              </a:defRPr>
            </a:lvl9pPr>
          </a:lstStyle>
          <a:p>
            <a:pPr algn="ctr" eaLnBrk="1" hangingPunct="1">
              <a:defRPr/>
            </a:pPr>
            <a:r>
              <a:rPr lang="es-MX" sz="4000" b="1" dirty="0" smtClean="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rPr>
              <a:t>ESTADISTICA NO PARAMETRICA</a:t>
            </a:r>
            <a:endParaRPr lang="es-ES" sz="4000" b="1" dirty="0" smtClean="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6" name="Rectangle 2"/>
          <p:cNvSpPr txBox="1">
            <a:spLocks noChangeArrowheads="1"/>
          </p:cNvSpPr>
          <p:nvPr/>
        </p:nvSpPr>
        <p:spPr bwMode="auto">
          <a:xfrm>
            <a:off x="519113" y="2105652"/>
            <a:ext cx="4519612" cy="646113"/>
          </a:xfrm>
          <a:prstGeom prst="rect">
            <a:avLst/>
          </a:prstGeom>
          <a:noFill/>
          <a:ln>
            <a:noFill/>
          </a:ln>
          <a:effectLst/>
          <a:extLst/>
        </p:spPr>
        <p:txBody>
          <a:bodyPr anchor="b">
            <a:spAutoFit/>
          </a:bodyPr>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Verdana" pitchFamily="34" charset="0"/>
              </a:defRPr>
            </a:lvl2pPr>
            <a:lvl3pPr algn="l" rtl="0" eaLnBrk="0" fontAlgn="base" hangingPunct="0">
              <a:spcBef>
                <a:spcPct val="0"/>
              </a:spcBef>
              <a:spcAft>
                <a:spcPct val="0"/>
              </a:spcAft>
              <a:defRPr sz="4400">
                <a:solidFill>
                  <a:schemeClr val="tx2"/>
                </a:solidFill>
                <a:latin typeface="Verdana" pitchFamily="34" charset="0"/>
              </a:defRPr>
            </a:lvl3pPr>
            <a:lvl4pPr algn="l" rtl="0" eaLnBrk="0" fontAlgn="base" hangingPunct="0">
              <a:spcBef>
                <a:spcPct val="0"/>
              </a:spcBef>
              <a:spcAft>
                <a:spcPct val="0"/>
              </a:spcAft>
              <a:defRPr sz="4400">
                <a:solidFill>
                  <a:schemeClr val="tx2"/>
                </a:solidFill>
                <a:latin typeface="Verdana" pitchFamily="34" charset="0"/>
              </a:defRPr>
            </a:lvl4pPr>
            <a:lvl5pPr algn="l" rtl="0" eaLnBrk="0" fontAlgn="base" hangingPunct="0">
              <a:spcBef>
                <a:spcPct val="0"/>
              </a:spcBef>
              <a:spcAft>
                <a:spcPct val="0"/>
              </a:spcAft>
              <a:defRPr sz="4400">
                <a:solidFill>
                  <a:schemeClr val="tx2"/>
                </a:solidFill>
                <a:latin typeface="Verdana" pitchFamily="34" charset="0"/>
              </a:defRPr>
            </a:lvl5pPr>
            <a:lvl6pPr marL="457200" algn="l" rtl="0" fontAlgn="base">
              <a:spcBef>
                <a:spcPct val="0"/>
              </a:spcBef>
              <a:spcAft>
                <a:spcPct val="0"/>
              </a:spcAft>
              <a:defRPr sz="4400">
                <a:solidFill>
                  <a:schemeClr val="tx2"/>
                </a:solidFill>
                <a:latin typeface="Verdana" pitchFamily="34" charset="0"/>
              </a:defRPr>
            </a:lvl6pPr>
            <a:lvl7pPr marL="914400" algn="l" rtl="0" fontAlgn="base">
              <a:spcBef>
                <a:spcPct val="0"/>
              </a:spcBef>
              <a:spcAft>
                <a:spcPct val="0"/>
              </a:spcAft>
              <a:defRPr sz="4400">
                <a:solidFill>
                  <a:schemeClr val="tx2"/>
                </a:solidFill>
                <a:latin typeface="Verdana" pitchFamily="34" charset="0"/>
              </a:defRPr>
            </a:lvl7pPr>
            <a:lvl8pPr marL="1371600" algn="l" rtl="0" fontAlgn="base">
              <a:spcBef>
                <a:spcPct val="0"/>
              </a:spcBef>
              <a:spcAft>
                <a:spcPct val="0"/>
              </a:spcAft>
              <a:defRPr sz="4400">
                <a:solidFill>
                  <a:schemeClr val="tx2"/>
                </a:solidFill>
                <a:latin typeface="Verdana" pitchFamily="34" charset="0"/>
              </a:defRPr>
            </a:lvl8pPr>
            <a:lvl9pPr marL="1828800" algn="l" rtl="0" fontAlgn="base">
              <a:spcBef>
                <a:spcPct val="0"/>
              </a:spcBef>
              <a:spcAft>
                <a:spcPct val="0"/>
              </a:spcAft>
              <a:defRPr sz="4400">
                <a:solidFill>
                  <a:schemeClr val="tx2"/>
                </a:solidFill>
                <a:latin typeface="Verdana" pitchFamily="34" charset="0"/>
              </a:defRPr>
            </a:lvl9pPr>
          </a:lstStyle>
          <a:p>
            <a:pPr eaLnBrk="1" hangingPunct="1">
              <a:defRPr/>
            </a:pPr>
            <a:r>
              <a:rPr lang="es-ES" sz="3600" b="1" dirty="0" smtClean="0">
                <a:solidFill>
                  <a:srgbClr val="3333FF"/>
                </a:solidFill>
                <a:effectLst>
                  <a:outerShdw blurRad="38100" dist="38100" dir="2700000" algn="tl">
                    <a:srgbClr val="000000">
                      <a:alpha val="43137"/>
                    </a:srgbClr>
                  </a:outerShdw>
                </a:effectLst>
                <a:latin typeface="Microsoft Sans Serif" pitchFamily="34" charset="0"/>
                <a:cs typeface="Microsoft Sans Serif" pitchFamily="34" charset="0"/>
              </a:rPr>
              <a:t>Conceptos básicos</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19113" y="2182813"/>
            <a:ext cx="8110537" cy="4157662"/>
          </a:xfrm>
        </p:spPr>
        <p:txBody>
          <a:bodyPr rtlCol="0">
            <a:normAutofit fontScale="92500"/>
          </a:bodyPr>
          <a:lstStyle/>
          <a:p>
            <a:pPr marL="0" indent="0" algn="just" eaLnBrk="1" fontAlgn="auto" hangingPunct="1">
              <a:lnSpc>
                <a:spcPct val="110000"/>
              </a:lnSpc>
              <a:spcBef>
                <a:spcPts val="0"/>
              </a:spcBef>
              <a:spcAft>
                <a:spcPts val="0"/>
              </a:spcAft>
              <a:buFont typeface="Wingdings" panose="05000000000000000000" pitchFamily="2" charset="2"/>
              <a:buNone/>
              <a:defRPr/>
            </a:pPr>
            <a:r>
              <a:rPr lang="es-MX" b="1" spc="100" dirty="0" smtClean="0">
                <a:solidFill>
                  <a:schemeClr val="tx2">
                    <a:lumMod val="75000"/>
                  </a:schemeClr>
                </a:solidFill>
                <a:latin typeface="Microsoft Sans Serif" pitchFamily="34" charset="0"/>
                <a:cs typeface="Microsoft Sans Serif" pitchFamily="34" charset="0"/>
              </a:rPr>
              <a:t>Características de las </a:t>
            </a:r>
            <a:r>
              <a:rPr lang="es-MX" b="1"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Pruebas No Paramétricas</a:t>
            </a:r>
            <a:r>
              <a:rPr lang="es-MX" b="1" spc="100" dirty="0" smtClean="0">
                <a:solidFill>
                  <a:schemeClr val="tx2">
                    <a:lumMod val="75000"/>
                  </a:schemeClr>
                </a:solidFill>
                <a:latin typeface="Microsoft Sans Serif" pitchFamily="34" charset="0"/>
                <a:cs typeface="Microsoft Sans Serif" pitchFamily="34" charset="0"/>
              </a:rPr>
              <a:t>:</a:t>
            </a:r>
          </a:p>
          <a:p>
            <a:pPr marL="514350" indent="-514350" algn="just" eaLnBrk="1" fontAlgn="auto" hangingPunct="1">
              <a:lnSpc>
                <a:spcPct val="110000"/>
              </a:lnSpc>
              <a:spcBef>
                <a:spcPts val="0"/>
              </a:spcBef>
              <a:spcAft>
                <a:spcPts val="0"/>
              </a:spcAft>
              <a:buClr>
                <a:srgbClr val="002060"/>
              </a:buClr>
              <a:buFont typeface="+mj-lt"/>
              <a:buAutoNum type="arabicPeriod"/>
              <a:defRPr/>
            </a:pPr>
            <a:r>
              <a:rPr lang="es-MX" b="1"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Simplicidad de deducción</a:t>
            </a:r>
            <a:r>
              <a:rPr lang="es-MX" b="1" spc="100" dirty="0" smtClean="0">
                <a:solidFill>
                  <a:schemeClr val="tx2">
                    <a:lumMod val="75000"/>
                  </a:schemeClr>
                </a:solidFill>
                <a:latin typeface="Microsoft Sans Serif" pitchFamily="34" charset="0"/>
                <a:cs typeface="Microsoft Sans Serif" pitchFamily="34" charset="0"/>
              </a:rPr>
              <a:t>: Los contrastes no paramétricos son más sencillos matemáticamente que los paramétricos y se deducen de expresiones sencillas.</a:t>
            </a:r>
          </a:p>
          <a:p>
            <a:pPr marL="514350" indent="-514350" algn="just" eaLnBrk="1" fontAlgn="auto" hangingPunct="1">
              <a:lnSpc>
                <a:spcPct val="110000"/>
              </a:lnSpc>
              <a:spcBef>
                <a:spcPts val="0"/>
              </a:spcBef>
              <a:spcAft>
                <a:spcPts val="0"/>
              </a:spcAft>
              <a:buClr>
                <a:srgbClr val="002060"/>
              </a:buClr>
              <a:buFont typeface="+mj-lt"/>
              <a:buAutoNum type="arabicPeriod"/>
              <a:defRPr/>
            </a:pPr>
            <a:r>
              <a:rPr lang="es-MX" b="1"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Rapidez y simplicidad de manejo</a:t>
            </a:r>
            <a:r>
              <a:rPr lang="es-MX" b="1" spc="100" dirty="0" smtClean="0">
                <a:solidFill>
                  <a:schemeClr val="tx2">
                    <a:lumMod val="75000"/>
                  </a:schemeClr>
                </a:solidFill>
                <a:latin typeface="Microsoft Sans Serif" pitchFamily="34" charset="0"/>
                <a:cs typeface="Microsoft Sans Serif" pitchFamily="34" charset="0"/>
              </a:rPr>
              <a:t>: Las Pruebas no paramétricas son más sencillas de realizar, las operaciones necesarias son más simples.   </a:t>
            </a:r>
            <a:endParaRPr lang="es-MX" b="1" spc="100" dirty="0">
              <a:solidFill>
                <a:srgbClr val="FF0066"/>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2" name="Marcador de número de diapositiva 1"/>
          <p:cNvSpPr>
            <a:spLocks noGrp="1"/>
          </p:cNvSpPr>
          <p:nvPr>
            <p:ph type="sldNum" sz="quarter" idx="12"/>
          </p:nvPr>
        </p:nvSpPr>
        <p:spPr/>
        <p:txBody>
          <a:bodyPr/>
          <a:lstStyle/>
          <a:p>
            <a:pPr>
              <a:defRPr/>
            </a:pPr>
            <a:fld id="{9BC126EB-E3C8-4393-96C6-F92793371820}" type="slidenum">
              <a:rPr lang="es-ES" altLang="es-MX"/>
              <a:pPr>
                <a:defRPr/>
              </a:pPr>
              <a:t>39</a:t>
            </a:fld>
            <a:endParaRPr lang="es-ES" altLang="es-MX"/>
          </a:p>
        </p:txBody>
      </p:sp>
      <p:sp>
        <p:nvSpPr>
          <p:cNvPr id="5" name="Rectangle 2"/>
          <p:cNvSpPr txBox="1">
            <a:spLocks noChangeArrowheads="1"/>
          </p:cNvSpPr>
          <p:nvPr/>
        </p:nvSpPr>
        <p:spPr bwMode="auto">
          <a:xfrm>
            <a:off x="387350" y="260350"/>
            <a:ext cx="8353425" cy="708025"/>
          </a:xfrm>
          <a:prstGeom prst="rect">
            <a:avLst/>
          </a:prstGeom>
          <a:noFill/>
          <a:ln>
            <a:noFill/>
          </a:ln>
          <a:effectLst/>
          <a:extLst/>
        </p:spPr>
        <p:txBody>
          <a:bodyPr anchor="b">
            <a:spAutoFit/>
          </a:bodyPr>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Verdana" pitchFamily="34" charset="0"/>
              </a:defRPr>
            </a:lvl2pPr>
            <a:lvl3pPr algn="l" rtl="0" eaLnBrk="0" fontAlgn="base" hangingPunct="0">
              <a:spcBef>
                <a:spcPct val="0"/>
              </a:spcBef>
              <a:spcAft>
                <a:spcPct val="0"/>
              </a:spcAft>
              <a:defRPr sz="4400">
                <a:solidFill>
                  <a:schemeClr val="tx2"/>
                </a:solidFill>
                <a:latin typeface="Verdana" pitchFamily="34" charset="0"/>
              </a:defRPr>
            </a:lvl3pPr>
            <a:lvl4pPr algn="l" rtl="0" eaLnBrk="0" fontAlgn="base" hangingPunct="0">
              <a:spcBef>
                <a:spcPct val="0"/>
              </a:spcBef>
              <a:spcAft>
                <a:spcPct val="0"/>
              </a:spcAft>
              <a:defRPr sz="4400">
                <a:solidFill>
                  <a:schemeClr val="tx2"/>
                </a:solidFill>
                <a:latin typeface="Verdana" pitchFamily="34" charset="0"/>
              </a:defRPr>
            </a:lvl4pPr>
            <a:lvl5pPr algn="l" rtl="0" eaLnBrk="0" fontAlgn="base" hangingPunct="0">
              <a:spcBef>
                <a:spcPct val="0"/>
              </a:spcBef>
              <a:spcAft>
                <a:spcPct val="0"/>
              </a:spcAft>
              <a:defRPr sz="4400">
                <a:solidFill>
                  <a:schemeClr val="tx2"/>
                </a:solidFill>
                <a:latin typeface="Verdana" pitchFamily="34" charset="0"/>
              </a:defRPr>
            </a:lvl5pPr>
            <a:lvl6pPr marL="457200" algn="l" rtl="0" fontAlgn="base">
              <a:spcBef>
                <a:spcPct val="0"/>
              </a:spcBef>
              <a:spcAft>
                <a:spcPct val="0"/>
              </a:spcAft>
              <a:defRPr sz="4400">
                <a:solidFill>
                  <a:schemeClr val="tx2"/>
                </a:solidFill>
                <a:latin typeface="Verdana" pitchFamily="34" charset="0"/>
              </a:defRPr>
            </a:lvl6pPr>
            <a:lvl7pPr marL="914400" algn="l" rtl="0" fontAlgn="base">
              <a:spcBef>
                <a:spcPct val="0"/>
              </a:spcBef>
              <a:spcAft>
                <a:spcPct val="0"/>
              </a:spcAft>
              <a:defRPr sz="4400">
                <a:solidFill>
                  <a:schemeClr val="tx2"/>
                </a:solidFill>
                <a:latin typeface="Verdana" pitchFamily="34" charset="0"/>
              </a:defRPr>
            </a:lvl7pPr>
            <a:lvl8pPr marL="1371600" algn="l" rtl="0" fontAlgn="base">
              <a:spcBef>
                <a:spcPct val="0"/>
              </a:spcBef>
              <a:spcAft>
                <a:spcPct val="0"/>
              </a:spcAft>
              <a:defRPr sz="4400">
                <a:solidFill>
                  <a:schemeClr val="tx2"/>
                </a:solidFill>
                <a:latin typeface="Verdana" pitchFamily="34" charset="0"/>
              </a:defRPr>
            </a:lvl8pPr>
            <a:lvl9pPr marL="1828800" algn="l" rtl="0" fontAlgn="base">
              <a:spcBef>
                <a:spcPct val="0"/>
              </a:spcBef>
              <a:spcAft>
                <a:spcPct val="0"/>
              </a:spcAft>
              <a:defRPr sz="4400">
                <a:solidFill>
                  <a:schemeClr val="tx2"/>
                </a:solidFill>
                <a:latin typeface="Verdana" pitchFamily="34" charset="0"/>
              </a:defRPr>
            </a:lvl9pPr>
          </a:lstStyle>
          <a:p>
            <a:pPr algn="ctr" eaLnBrk="1" hangingPunct="1">
              <a:defRPr/>
            </a:pPr>
            <a:r>
              <a:rPr lang="es-MX" sz="4000" b="1" dirty="0" smtClean="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rPr>
              <a:t>ESTADISTICA NO PARAMETRICA</a:t>
            </a:r>
            <a:endParaRPr lang="es-ES" sz="4000" b="1" dirty="0" smtClean="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6" name="Rectangle 2"/>
          <p:cNvSpPr txBox="1">
            <a:spLocks noChangeArrowheads="1"/>
          </p:cNvSpPr>
          <p:nvPr/>
        </p:nvSpPr>
        <p:spPr bwMode="auto">
          <a:xfrm>
            <a:off x="519113" y="1514475"/>
            <a:ext cx="4519612" cy="646113"/>
          </a:xfrm>
          <a:prstGeom prst="rect">
            <a:avLst/>
          </a:prstGeom>
          <a:noFill/>
          <a:ln>
            <a:noFill/>
          </a:ln>
          <a:effectLst/>
          <a:extLst/>
        </p:spPr>
        <p:txBody>
          <a:bodyPr anchor="b">
            <a:spAutoFit/>
          </a:bodyPr>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Verdana" pitchFamily="34" charset="0"/>
              </a:defRPr>
            </a:lvl2pPr>
            <a:lvl3pPr algn="l" rtl="0" eaLnBrk="0" fontAlgn="base" hangingPunct="0">
              <a:spcBef>
                <a:spcPct val="0"/>
              </a:spcBef>
              <a:spcAft>
                <a:spcPct val="0"/>
              </a:spcAft>
              <a:defRPr sz="4400">
                <a:solidFill>
                  <a:schemeClr val="tx2"/>
                </a:solidFill>
                <a:latin typeface="Verdana" pitchFamily="34" charset="0"/>
              </a:defRPr>
            </a:lvl3pPr>
            <a:lvl4pPr algn="l" rtl="0" eaLnBrk="0" fontAlgn="base" hangingPunct="0">
              <a:spcBef>
                <a:spcPct val="0"/>
              </a:spcBef>
              <a:spcAft>
                <a:spcPct val="0"/>
              </a:spcAft>
              <a:defRPr sz="4400">
                <a:solidFill>
                  <a:schemeClr val="tx2"/>
                </a:solidFill>
                <a:latin typeface="Verdana" pitchFamily="34" charset="0"/>
              </a:defRPr>
            </a:lvl4pPr>
            <a:lvl5pPr algn="l" rtl="0" eaLnBrk="0" fontAlgn="base" hangingPunct="0">
              <a:spcBef>
                <a:spcPct val="0"/>
              </a:spcBef>
              <a:spcAft>
                <a:spcPct val="0"/>
              </a:spcAft>
              <a:defRPr sz="4400">
                <a:solidFill>
                  <a:schemeClr val="tx2"/>
                </a:solidFill>
                <a:latin typeface="Verdana" pitchFamily="34" charset="0"/>
              </a:defRPr>
            </a:lvl5pPr>
            <a:lvl6pPr marL="457200" algn="l" rtl="0" fontAlgn="base">
              <a:spcBef>
                <a:spcPct val="0"/>
              </a:spcBef>
              <a:spcAft>
                <a:spcPct val="0"/>
              </a:spcAft>
              <a:defRPr sz="4400">
                <a:solidFill>
                  <a:schemeClr val="tx2"/>
                </a:solidFill>
                <a:latin typeface="Verdana" pitchFamily="34" charset="0"/>
              </a:defRPr>
            </a:lvl6pPr>
            <a:lvl7pPr marL="914400" algn="l" rtl="0" fontAlgn="base">
              <a:spcBef>
                <a:spcPct val="0"/>
              </a:spcBef>
              <a:spcAft>
                <a:spcPct val="0"/>
              </a:spcAft>
              <a:defRPr sz="4400">
                <a:solidFill>
                  <a:schemeClr val="tx2"/>
                </a:solidFill>
                <a:latin typeface="Verdana" pitchFamily="34" charset="0"/>
              </a:defRPr>
            </a:lvl7pPr>
            <a:lvl8pPr marL="1371600" algn="l" rtl="0" fontAlgn="base">
              <a:spcBef>
                <a:spcPct val="0"/>
              </a:spcBef>
              <a:spcAft>
                <a:spcPct val="0"/>
              </a:spcAft>
              <a:defRPr sz="4400">
                <a:solidFill>
                  <a:schemeClr val="tx2"/>
                </a:solidFill>
                <a:latin typeface="Verdana" pitchFamily="34" charset="0"/>
              </a:defRPr>
            </a:lvl8pPr>
            <a:lvl9pPr marL="1828800" algn="l" rtl="0" fontAlgn="base">
              <a:spcBef>
                <a:spcPct val="0"/>
              </a:spcBef>
              <a:spcAft>
                <a:spcPct val="0"/>
              </a:spcAft>
              <a:defRPr sz="4400">
                <a:solidFill>
                  <a:schemeClr val="tx2"/>
                </a:solidFill>
                <a:latin typeface="Verdana" pitchFamily="34" charset="0"/>
              </a:defRPr>
            </a:lvl9pPr>
          </a:lstStyle>
          <a:p>
            <a:pPr eaLnBrk="1" hangingPunct="1">
              <a:defRPr/>
            </a:pPr>
            <a:r>
              <a:rPr lang="es-ES" sz="3600" b="1" dirty="0" smtClean="0">
                <a:solidFill>
                  <a:srgbClr val="3333FF"/>
                </a:solidFill>
                <a:effectLst>
                  <a:outerShdw blurRad="38100" dist="38100" dir="2700000" algn="tl">
                    <a:srgbClr val="000000">
                      <a:alpha val="43137"/>
                    </a:srgbClr>
                  </a:outerShdw>
                </a:effectLst>
                <a:latin typeface="Microsoft Sans Serif" pitchFamily="34" charset="0"/>
                <a:cs typeface="Microsoft Sans Serif" pitchFamily="34" charset="0"/>
              </a:rPr>
              <a:t>Conceptos básicos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subTitle" idx="1"/>
          </p:nvPr>
        </p:nvSpPr>
        <p:spPr>
          <a:xfrm>
            <a:off x="495300" y="1129988"/>
            <a:ext cx="8253164" cy="5330060"/>
          </a:xfrm>
        </p:spPr>
        <p:txBody>
          <a:bodyPr>
            <a:noAutofit/>
          </a:bodyPr>
          <a:lstStyle/>
          <a:p>
            <a:pPr algn="just">
              <a:lnSpc>
                <a:spcPct val="100000"/>
              </a:lnSpc>
              <a:spcBef>
                <a:spcPts val="0"/>
              </a:spcBef>
              <a:spcAft>
                <a:spcPts val="0"/>
              </a:spcAft>
            </a:pPr>
            <a:r>
              <a:rPr lang="es-ES" sz="2000" dirty="0" smtClean="0">
                <a:solidFill>
                  <a:srgbClr val="4472C4">
                    <a:lumMod val="50000"/>
                  </a:srgbClr>
                </a:solidFill>
                <a:latin typeface="Microsoft Sans Serif" panose="020B0604020202020204" pitchFamily="34" charset="0"/>
                <a:ea typeface="Calibri" panose="020F0502020204030204" pitchFamily="34" charset="0"/>
              </a:rPr>
              <a:t>En este mismo </a:t>
            </a:r>
            <a:r>
              <a:rPr lang="es-ES" sz="2000" dirty="0" smtClean="0">
                <a:solidFill>
                  <a:srgbClr val="4472C4">
                    <a:lumMod val="50000"/>
                  </a:srgbClr>
                </a:solidFill>
                <a:latin typeface="Microsoft Sans Serif" panose="020B0604020202020204" pitchFamily="34" charset="0"/>
                <a:ea typeface="Calibri" panose="020F0502020204030204" pitchFamily="34" charset="0"/>
              </a:rPr>
              <a:t>sentido, </a:t>
            </a:r>
            <a:r>
              <a:rPr lang="es-ES" sz="2000" dirty="0" smtClean="0">
                <a:solidFill>
                  <a:srgbClr val="4472C4">
                    <a:lumMod val="50000"/>
                  </a:srgbClr>
                </a:solidFill>
                <a:latin typeface="Microsoft Sans Serif" panose="020B0604020202020204" pitchFamily="34" charset="0"/>
                <a:ea typeface="Calibri" panose="020F0502020204030204" pitchFamily="34" charset="0"/>
              </a:rPr>
              <a:t>cuando se trabaja </a:t>
            </a:r>
            <a:r>
              <a:rPr lang="es-ES" sz="2000" dirty="0">
                <a:solidFill>
                  <a:srgbClr val="4472C4">
                    <a:lumMod val="50000"/>
                  </a:srgbClr>
                </a:solidFill>
                <a:latin typeface="Microsoft Sans Serif" panose="020B0604020202020204" pitchFamily="34" charset="0"/>
                <a:ea typeface="Calibri" panose="020F0502020204030204" pitchFamily="34" charset="0"/>
              </a:rPr>
              <a:t>con una sola variable, </a:t>
            </a:r>
            <a:r>
              <a:rPr lang="es-ES" sz="2000" dirty="0" smtClean="0">
                <a:solidFill>
                  <a:srgbClr val="4472C4">
                    <a:lumMod val="50000"/>
                  </a:srgbClr>
                </a:solidFill>
                <a:latin typeface="Microsoft Sans Serif" panose="020B0604020202020204" pitchFamily="34" charset="0"/>
                <a:ea typeface="Calibri" panose="020F0502020204030204" pitchFamily="34" charset="0"/>
              </a:rPr>
              <a:t>las observaciones podrían ser cualitativas </a:t>
            </a:r>
            <a:r>
              <a:rPr lang="es-ES" sz="2000" dirty="0">
                <a:solidFill>
                  <a:srgbClr val="4472C4">
                    <a:lumMod val="50000"/>
                  </a:srgbClr>
                </a:solidFill>
                <a:latin typeface="Microsoft Sans Serif" panose="020B0604020202020204" pitchFamily="34" charset="0"/>
                <a:ea typeface="Calibri" panose="020F0502020204030204" pitchFamily="34" charset="0"/>
              </a:rPr>
              <a:t>o </a:t>
            </a:r>
            <a:r>
              <a:rPr lang="es-ES" sz="2000" dirty="0" smtClean="0">
                <a:solidFill>
                  <a:srgbClr val="4472C4">
                    <a:lumMod val="50000"/>
                  </a:srgbClr>
                </a:solidFill>
                <a:latin typeface="Microsoft Sans Serif" panose="020B0604020202020204" pitchFamily="34" charset="0"/>
                <a:ea typeface="Calibri" panose="020F0502020204030204" pitchFamily="34" charset="0"/>
              </a:rPr>
              <a:t>cuantitativas; por </a:t>
            </a:r>
            <a:r>
              <a:rPr lang="es-ES" sz="2000" dirty="0">
                <a:solidFill>
                  <a:srgbClr val="4472C4">
                    <a:lumMod val="50000"/>
                  </a:srgbClr>
                </a:solidFill>
                <a:latin typeface="Microsoft Sans Serif" panose="020B0604020202020204" pitchFamily="34" charset="0"/>
                <a:ea typeface="Calibri" panose="020F0502020204030204" pitchFamily="34" charset="0"/>
              </a:rPr>
              <a:t>ejemplo, </a:t>
            </a:r>
            <a:r>
              <a:rPr lang="es-ES" sz="2000" dirty="0" smtClean="0">
                <a:solidFill>
                  <a:srgbClr val="4472C4">
                    <a:lumMod val="50000"/>
                  </a:srgbClr>
                </a:solidFill>
                <a:latin typeface="Microsoft Sans Serif" panose="020B0604020202020204" pitchFamily="34" charset="0"/>
                <a:ea typeface="Calibri" panose="020F0502020204030204" pitchFamily="34" charset="0"/>
              </a:rPr>
              <a:t>la </a:t>
            </a:r>
            <a:r>
              <a:rPr lang="es-ES" sz="2000" dirty="0">
                <a:solidFill>
                  <a:srgbClr val="4472C4">
                    <a:lumMod val="50000"/>
                  </a:srgbClr>
                </a:solidFill>
                <a:latin typeface="Microsoft Sans Serif" panose="020B0604020202020204" pitchFamily="34" charset="0"/>
                <a:ea typeface="Calibri" panose="020F0502020204030204" pitchFamily="34" charset="0"/>
              </a:rPr>
              <a:t>prevalencia de </a:t>
            </a:r>
            <a:r>
              <a:rPr lang="es-ES" sz="2000" dirty="0" smtClean="0">
                <a:solidFill>
                  <a:srgbClr val="4472C4">
                    <a:lumMod val="50000"/>
                  </a:srgbClr>
                </a:solidFill>
                <a:latin typeface="Microsoft Sans Serif" panose="020B0604020202020204" pitchFamily="34" charset="0"/>
                <a:ea typeface="Calibri" panose="020F0502020204030204" pitchFamily="34" charset="0"/>
              </a:rPr>
              <a:t>influenza </a:t>
            </a:r>
            <a:r>
              <a:rPr lang="es-ES" sz="2000" dirty="0">
                <a:solidFill>
                  <a:srgbClr val="4472C4">
                    <a:lumMod val="50000"/>
                  </a:srgbClr>
                </a:solidFill>
                <a:latin typeface="Microsoft Sans Serif" panose="020B0604020202020204" pitchFamily="34" charset="0"/>
                <a:ea typeface="Calibri" panose="020F0502020204030204" pitchFamily="34" charset="0"/>
              </a:rPr>
              <a:t>o la cifra media de tensión arterial (TA) de nuestra </a:t>
            </a:r>
            <a:r>
              <a:rPr lang="es-ES" sz="2000" dirty="0" smtClean="0">
                <a:solidFill>
                  <a:srgbClr val="4472C4">
                    <a:lumMod val="50000"/>
                  </a:srgbClr>
                </a:solidFill>
                <a:latin typeface="Microsoft Sans Serif" panose="020B0604020202020204" pitchFamily="34" charset="0"/>
                <a:ea typeface="Calibri" panose="020F0502020204030204" pitchFamily="34" charset="0"/>
              </a:rPr>
              <a:t>muestra; o bien, s</a:t>
            </a:r>
            <a:r>
              <a:rPr lang="es-ES" sz="2000" dirty="0" smtClean="0">
                <a:solidFill>
                  <a:schemeClr val="accent5">
                    <a:lumMod val="50000"/>
                  </a:schemeClr>
                </a:solidFill>
                <a:latin typeface="Microsoft Sans Serif" panose="020B0604020202020204" pitchFamily="34" charset="0"/>
                <a:ea typeface="Calibri" panose="020F0502020204030204" pitchFamily="34" charset="0"/>
              </a:rPr>
              <a:t>i se cuenta con </a:t>
            </a:r>
            <a:r>
              <a:rPr lang="es-ES" sz="2000" dirty="0">
                <a:solidFill>
                  <a:schemeClr val="accent5">
                    <a:lumMod val="50000"/>
                  </a:schemeClr>
                </a:solidFill>
                <a:latin typeface="Microsoft Sans Serif" panose="020B0604020202020204" pitchFamily="34" charset="0"/>
                <a:ea typeface="Calibri" panose="020F0502020204030204" pitchFamily="34" charset="0"/>
              </a:rPr>
              <a:t>una muestra de </a:t>
            </a:r>
            <a:r>
              <a:rPr lang="es-ES" sz="2000" dirty="0" smtClean="0">
                <a:solidFill>
                  <a:schemeClr val="accent5">
                    <a:lumMod val="50000"/>
                  </a:schemeClr>
                </a:solidFill>
                <a:latin typeface="Microsoft Sans Serif" panose="020B0604020202020204" pitchFamily="34" charset="0"/>
                <a:ea typeface="Calibri" panose="020F0502020204030204" pitchFamily="34" charset="0"/>
              </a:rPr>
              <a:t>sujetos y deseamos saber </a:t>
            </a:r>
            <a:r>
              <a:rPr lang="es-ES" sz="2000" dirty="0">
                <a:solidFill>
                  <a:schemeClr val="accent5">
                    <a:lumMod val="50000"/>
                  </a:schemeClr>
                </a:solidFill>
                <a:latin typeface="Microsoft Sans Serif" panose="020B0604020202020204" pitchFamily="34" charset="0"/>
                <a:ea typeface="Calibri" panose="020F0502020204030204" pitchFamily="34" charset="0"/>
              </a:rPr>
              <a:t>si </a:t>
            </a:r>
            <a:r>
              <a:rPr lang="es-ES" sz="2000" dirty="0" smtClean="0">
                <a:solidFill>
                  <a:schemeClr val="accent5">
                    <a:lumMod val="50000"/>
                  </a:schemeClr>
                </a:solidFill>
                <a:latin typeface="Microsoft Sans Serif" panose="020B0604020202020204" pitchFamily="34" charset="0"/>
                <a:ea typeface="Calibri" panose="020F0502020204030204" pitchFamily="34" charset="0"/>
              </a:rPr>
              <a:t>la </a:t>
            </a:r>
            <a:r>
              <a:rPr lang="es-ES" sz="2000" dirty="0">
                <a:solidFill>
                  <a:schemeClr val="accent5">
                    <a:lumMod val="50000"/>
                  </a:schemeClr>
                </a:solidFill>
                <a:latin typeface="Microsoft Sans Serif" panose="020B0604020202020204" pitchFamily="34" charset="0"/>
                <a:ea typeface="Calibri" panose="020F0502020204030204" pitchFamily="34" charset="0"/>
              </a:rPr>
              <a:t>muestra difiere en los valores de la variable de los de una población u otra muestra de referencia. No obstante, es más habitual que dispongamos de dos muestras o grupos de sujetos, por </a:t>
            </a:r>
            <a:r>
              <a:rPr lang="es-ES" sz="2000" dirty="0" smtClean="0">
                <a:solidFill>
                  <a:schemeClr val="accent5">
                    <a:lumMod val="50000"/>
                  </a:schemeClr>
                </a:solidFill>
                <a:latin typeface="Microsoft Sans Serif" panose="020B0604020202020204" pitchFamily="34" charset="0"/>
                <a:ea typeface="Calibri" panose="020F0502020204030204" pitchFamily="34" charset="0"/>
              </a:rPr>
              <a:t>ejemplo </a:t>
            </a:r>
            <a:r>
              <a:rPr lang="es-ES" sz="2000" dirty="0">
                <a:solidFill>
                  <a:schemeClr val="accent5">
                    <a:lumMod val="50000"/>
                  </a:schemeClr>
                </a:solidFill>
                <a:latin typeface="Microsoft Sans Serif" panose="020B0604020202020204" pitchFamily="34" charset="0"/>
                <a:ea typeface="Calibri" panose="020F0502020204030204" pitchFamily="34" charset="0"/>
              </a:rPr>
              <a:t>hombres y mujeres, sanos y </a:t>
            </a:r>
            <a:r>
              <a:rPr lang="es-ES" sz="2000" dirty="0" smtClean="0">
                <a:solidFill>
                  <a:schemeClr val="accent5">
                    <a:lumMod val="50000"/>
                  </a:schemeClr>
                </a:solidFill>
                <a:latin typeface="Microsoft Sans Serif" panose="020B0604020202020204" pitchFamily="34" charset="0"/>
                <a:ea typeface="Calibri" panose="020F0502020204030204" pitchFamily="34" charset="0"/>
              </a:rPr>
              <a:t>enfermos.</a:t>
            </a:r>
          </a:p>
          <a:p>
            <a:pPr algn="just">
              <a:lnSpc>
                <a:spcPct val="100000"/>
              </a:lnSpc>
              <a:spcBef>
                <a:spcPts val="0"/>
              </a:spcBef>
              <a:spcAft>
                <a:spcPts val="0"/>
              </a:spcAft>
            </a:pPr>
            <a:endParaRPr lang="es-MX" sz="1400" dirty="0" smtClean="0">
              <a:solidFill>
                <a:schemeClr val="accent5">
                  <a:lumMod val="50000"/>
                </a:schemeClr>
              </a:solidFill>
              <a:latin typeface="Microsoft Sans Serif" panose="020B0604020202020204" pitchFamily="34" charset="0"/>
              <a:ea typeface="Calibri" panose="020F0502020204030204" pitchFamily="34" charset="0"/>
            </a:endParaRPr>
          </a:p>
          <a:p>
            <a:pPr lvl="0" algn="just">
              <a:lnSpc>
                <a:spcPct val="100000"/>
              </a:lnSpc>
              <a:spcBef>
                <a:spcPts val="0"/>
              </a:spcBef>
              <a:spcAft>
                <a:spcPts val="0"/>
              </a:spcAft>
            </a:pPr>
            <a:r>
              <a:rPr lang="es-MX" sz="2000" dirty="0">
                <a:solidFill>
                  <a:srgbClr val="4472C4">
                    <a:lumMod val="50000"/>
                  </a:srgbClr>
                </a:solidFill>
                <a:latin typeface="Microsoft Sans Serif" panose="020B0604020202020204" pitchFamily="34" charset="0"/>
                <a:ea typeface="Calibri" panose="020F0502020204030204" pitchFamily="34" charset="0"/>
              </a:rPr>
              <a:t>D</a:t>
            </a:r>
            <a:r>
              <a:rPr lang="es-MX" sz="2000" dirty="0" smtClean="0">
                <a:solidFill>
                  <a:srgbClr val="4472C4">
                    <a:lumMod val="50000"/>
                  </a:srgbClr>
                </a:solidFill>
                <a:latin typeface="Microsoft Sans Serif" panose="020B0604020202020204" pitchFamily="34" charset="0"/>
                <a:ea typeface="Calibri" panose="020F0502020204030204" pitchFamily="34" charset="0"/>
              </a:rPr>
              <a:t>os </a:t>
            </a:r>
            <a:r>
              <a:rPr lang="es-MX" sz="2000" dirty="0">
                <a:solidFill>
                  <a:srgbClr val="4472C4">
                    <a:lumMod val="50000"/>
                  </a:srgbClr>
                </a:solidFill>
                <a:latin typeface="Microsoft Sans Serif" panose="020B0604020202020204" pitchFamily="34" charset="0"/>
                <a:ea typeface="Calibri" panose="020F0502020204030204" pitchFamily="34" charset="0"/>
              </a:rPr>
              <a:t>de las herramientas más básicas en las que se basan muchas de las Pruebas no Paramétricas son, por una parte, los conteos o frecuencias de </a:t>
            </a:r>
            <a:r>
              <a:rPr lang="es-MX" sz="2000" dirty="0" smtClean="0">
                <a:solidFill>
                  <a:srgbClr val="4472C4">
                    <a:lumMod val="50000"/>
                  </a:srgbClr>
                </a:solidFill>
                <a:latin typeface="Microsoft Sans Serif" panose="020B0604020202020204" pitchFamily="34" charset="0"/>
                <a:ea typeface="Calibri" panose="020F0502020204030204" pitchFamily="34" charset="0"/>
              </a:rPr>
              <a:t>éstas </a:t>
            </a:r>
            <a:r>
              <a:rPr lang="es-MX" sz="2000" dirty="0">
                <a:solidFill>
                  <a:srgbClr val="4472C4">
                    <a:lumMod val="50000"/>
                  </a:srgbClr>
                </a:solidFill>
                <a:latin typeface="Microsoft Sans Serif" panose="020B0604020202020204" pitchFamily="34" charset="0"/>
                <a:ea typeface="Calibri" panose="020F0502020204030204" pitchFamily="34" charset="0"/>
              </a:rPr>
              <a:t>observaciones; contar el número de veces que una observación se repite, tiene mucho sentido en variables categóricas y en su localización por encima de la mediana; por otra parte, en los rangos la clave es ordenar los datos y ver cada valor en qué posición queda. Por lo </a:t>
            </a:r>
            <a:r>
              <a:rPr lang="es-MX" sz="2000" dirty="0" smtClean="0">
                <a:solidFill>
                  <a:srgbClr val="4472C4">
                    <a:lumMod val="50000"/>
                  </a:srgbClr>
                </a:solidFill>
                <a:latin typeface="Microsoft Sans Serif" panose="020B0604020202020204" pitchFamily="34" charset="0"/>
                <a:ea typeface="Calibri" panose="020F0502020204030204" pitchFamily="34" charset="0"/>
              </a:rPr>
              <a:t>tanto, </a:t>
            </a:r>
            <a:r>
              <a:rPr lang="es-MX" sz="2000" dirty="0">
                <a:solidFill>
                  <a:srgbClr val="4472C4">
                    <a:lumMod val="50000"/>
                  </a:srgbClr>
                </a:solidFill>
                <a:latin typeface="Microsoft Sans Serif" panose="020B0604020202020204" pitchFamily="34" charset="0"/>
                <a:ea typeface="Calibri" panose="020F0502020204030204" pitchFamily="34" charset="0"/>
              </a:rPr>
              <a:t>tiene mucho sentido en variables continuas para ver si los grupos son diferentes. </a:t>
            </a:r>
          </a:p>
          <a:p>
            <a:pPr algn="just">
              <a:lnSpc>
                <a:spcPct val="100000"/>
              </a:lnSpc>
              <a:spcBef>
                <a:spcPts val="0"/>
              </a:spcBef>
              <a:spcAft>
                <a:spcPts val="0"/>
              </a:spcAft>
            </a:pPr>
            <a:endParaRPr lang="es-MX" sz="1400" dirty="0" smtClean="0">
              <a:solidFill>
                <a:schemeClr val="accent5">
                  <a:lumMod val="50000"/>
                </a:schemeClr>
              </a:solidFill>
              <a:latin typeface="Microsoft Sans Serif" panose="020B0604020202020204" pitchFamily="34" charset="0"/>
              <a:ea typeface="Calibri" panose="020F0502020204030204" pitchFamily="34" charset="0"/>
            </a:endParaRPr>
          </a:p>
          <a:p>
            <a:pPr algn="just">
              <a:lnSpc>
                <a:spcPct val="100000"/>
              </a:lnSpc>
              <a:spcBef>
                <a:spcPts val="0"/>
              </a:spcBef>
              <a:spcAft>
                <a:spcPts val="0"/>
              </a:spcAft>
            </a:pPr>
            <a:endParaRPr lang="es-MX" sz="1600" dirty="0">
              <a:solidFill>
                <a:schemeClr val="accent5">
                  <a:lumMod val="5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5" name="Rectangle 2"/>
          <p:cNvSpPr txBox="1">
            <a:spLocks noChangeArrowheads="1"/>
          </p:cNvSpPr>
          <p:nvPr/>
        </p:nvSpPr>
        <p:spPr>
          <a:xfrm>
            <a:off x="495300" y="228844"/>
            <a:ext cx="8153400" cy="654618"/>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pPr>
            <a:r>
              <a:rPr lang="es-ES" sz="4000" b="1" cap="small" dirty="0" smtClean="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rPr>
              <a:t>Guía para su uso</a:t>
            </a:r>
            <a:endParaRPr lang="es-ES" b="1" cap="small" dirty="0" smtClean="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4" name="Marcador de número de diapositiva 1"/>
          <p:cNvSpPr txBox="1">
            <a:spLocks/>
          </p:cNvSpPr>
          <p:nvPr/>
        </p:nvSpPr>
        <p:spPr>
          <a:xfrm>
            <a:off x="6457950" y="6356350"/>
            <a:ext cx="2057400" cy="365125"/>
          </a:xfrm>
          <a:prstGeom prst="rect">
            <a:avLst/>
          </a:prstGeom>
        </p:spPr>
        <p:txBody>
          <a:bodyPr vert="horz" lIns="91440" tIns="45720" rIns="91440" bIns="45720" rtlCol="0" anchor="ctr"/>
          <a:lstStyle>
            <a:defPPr>
              <a:defRPr lang="es-ES"/>
            </a:defPPr>
            <a:lvl1pPr algn="r" rtl="0" eaLnBrk="1" fontAlgn="base" hangingPunct="1">
              <a:spcBef>
                <a:spcPct val="0"/>
              </a:spcBef>
              <a:spcAft>
                <a:spcPct val="0"/>
              </a:spcAft>
              <a:defRPr sz="1200" kern="1200">
                <a:solidFill>
                  <a:schemeClr val="tx1">
                    <a:tint val="75000"/>
                  </a:schemeClr>
                </a:solidFill>
                <a:latin typeface="Verdana" panose="020B0604030504040204" pitchFamily="34" charset="0"/>
                <a:ea typeface="+mn-ea"/>
                <a:cs typeface="+mn-cs"/>
              </a:defRPr>
            </a:lvl1pPr>
            <a:lvl2pPr marL="457200" algn="l" rtl="0" eaLnBrk="0" fontAlgn="base" hangingPunct="0">
              <a:spcBef>
                <a:spcPct val="0"/>
              </a:spcBef>
              <a:spcAft>
                <a:spcPct val="0"/>
              </a:spcAft>
              <a:defRPr sz="2400" kern="1200">
                <a:solidFill>
                  <a:schemeClr val="tx1"/>
                </a:solidFill>
                <a:latin typeface="Verdana" panose="020B0604030504040204" pitchFamily="34" charset="0"/>
                <a:ea typeface="+mn-ea"/>
                <a:cs typeface="+mn-cs"/>
              </a:defRPr>
            </a:lvl2pPr>
            <a:lvl3pPr marL="914400" algn="l" rtl="0" eaLnBrk="0" fontAlgn="base" hangingPunct="0">
              <a:spcBef>
                <a:spcPct val="0"/>
              </a:spcBef>
              <a:spcAft>
                <a:spcPct val="0"/>
              </a:spcAft>
              <a:defRPr sz="2400" kern="1200">
                <a:solidFill>
                  <a:schemeClr val="tx1"/>
                </a:solidFill>
                <a:latin typeface="Verdana" panose="020B0604030504040204"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Verdana" panose="020B0604030504040204"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Verdana" panose="020B0604030504040204" pitchFamily="34" charset="0"/>
                <a:ea typeface="+mn-ea"/>
                <a:cs typeface="+mn-cs"/>
              </a:defRPr>
            </a:lvl5pPr>
            <a:lvl6pPr marL="2286000" algn="l" defTabSz="914400" rtl="0" eaLnBrk="1" latinLnBrk="0" hangingPunct="1">
              <a:defRPr sz="2400" kern="1200">
                <a:solidFill>
                  <a:schemeClr val="tx1"/>
                </a:solidFill>
                <a:latin typeface="Verdana" panose="020B0604030504040204" pitchFamily="34" charset="0"/>
                <a:ea typeface="+mn-ea"/>
                <a:cs typeface="+mn-cs"/>
              </a:defRPr>
            </a:lvl6pPr>
            <a:lvl7pPr marL="2743200" algn="l" defTabSz="914400" rtl="0" eaLnBrk="1" latinLnBrk="0" hangingPunct="1">
              <a:defRPr sz="2400" kern="1200">
                <a:solidFill>
                  <a:schemeClr val="tx1"/>
                </a:solidFill>
                <a:latin typeface="Verdana" panose="020B0604030504040204" pitchFamily="34" charset="0"/>
                <a:ea typeface="+mn-ea"/>
                <a:cs typeface="+mn-cs"/>
              </a:defRPr>
            </a:lvl7pPr>
            <a:lvl8pPr marL="3200400" algn="l" defTabSz="914400" rtl="0" eaLnBrk="1" latinLnBrk="0" hangingPunct="1">
              <a:defRPr sz="2400" kern="1200">
                <a:solidFill>
                  <a:schemeClr val="tx1"/>
                </a:solidFill>
                <a:latin typeface="Verdana" panose="020B0604030504040204" pitchFamily="34" charset="0"/>
                <a:ea typeface="+mn-ea"/>
                <a:cs typeface="+mn-cs"/>
              </a:defRPr>
            </a:lvl8pPr>
            <a:lvl9pPr marL="3657600" algn="l" defTabSz="914400" rtl="0" eaLnBrk="1" latinLnBrk="0" hangingPunct="1">
              <a:defRPr sz="2400" kern="1200">
                <a:solidFill>
                  <a:schemeClr val="tx1"/>
                </a:solidFill>
                <a:latin typeface="Verdana" panose="020B0604030504040204" pitchFamily="34" charset="0"/>
                <a:ea typeface="+mn-ea"/>
                <a:cs typeface="+mn-cs"/>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s-ES" altLang="es-MX" sz="1200" b="0" i="0" u="none" strike="noStrike" kern="1200" cap="none" spc="0" normalizeH="0" baseline="0" noProof="0" dirty="0" smtClean="0">
                <a:ln>
                  <a:noFill/>
                </a:ln>
                <a:solidFill>
                  <a:prstClr val="black">
                    <a:tint val="75000"/>
                  </a:prstClr>
                </a:solidFill>
                <a:effectLst/>
                <a:uLnTx/>
                <a:uFillTx/>
                <a:latin typeface="Verdana" panose="020B0604030504040204" pitchFamily="34" charset="0"/>
                <a:ea typeface="+mn-ea"/>
                <a:cs typeface="+mn-cs"/>
              </a:rPr>
              <a:t>4</a:t>
            </a:r>
            <a:endParaRPr kumimoji="0" lang="es-ES" altLang="es-MX" sz="1200" b="0" i="0" u="none" strike="noStrike" kern="1200" cap="none" spc="0" normalizeH="0" baseline="0" noProof="0" dirty="0">
              <a:ln>
                <a:noFill/>
              </a:ln>
              <a:solidFill>
                <a:prstClr val="black">
                  <a:tint val="75000"/>
                </a:prstClr>
              </a:solidFill>
              <a:effectLst/>
              <a:uLnTx/>
              <a:uFillTx/>
              <a:latin typeface="Verdana" panose="020B0604030504040204" pitchFamily="34" charset="0"/>
              <a:ea typeface="+mn-ea"/>
              <a:cs typeface="+mn-cs"/>
            </a:endParaRPr>
          </a:p>
        </p:txBody>
      </p:sp>
    </p:spTree>
    <p:extLst>
      <p:ext uri="{BB962C8B-B14F-4D97-AF65-F5344CB8AC3E}">
        <p14:creationId xmlns:p14="http://schemas.microsoft.com/office/powerpoint/2010/main" val="119794776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12763" y="2268538"/>
            <a:ext cx="8110537" cy="3724275"/>
          </a:xfrm>
        </p:spPr>
        <p:txBody>
          <a:bodyPr rtlCol="0">
            <a:normAutofit/>
          </a:bodyPr>
          <a:lstStyle/>
          <a:p>
            <a:pPr marL="514350" indent="-514350" algn="just" eaLnBrk="1" fontAlgn="auto" hangingPunct="1">
              <a:lnSpc>
                <a:spcPct val="100000"/>
              </a:lnSpc>
              <a:spcBef>
                <a:spcPts val="0"/>
              </a:spcBef>
              <a:spcAft>
                <a:spcPts val="0"/>
              </a:spcAft>
              <a:buClr>
                <a:srgbClr val="002060"/>
              </a:buClr>
              <a:buFont typeface="+mj-lt"/>
              <a:buAutoNum type="arabicPeriod" startAt="3"/>
              <a:defRPr/>
            </a:pPr>
            <a:r>
              <a:rPr lang="es-MX" b="1"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Campo de aplicación</a:t>
            </a:r>
            <a:r>
              <a:rPr lang="es-MX" b="1" spc="100" dirty="0" smtClean="0">
                <a:solidFill>
                  <a:schemeClr val="tx2">
                    <a:lumMod val="75000"/>
                  </a:schemeClr>
                </a:solidFill>
                <a:latin typeface="Microsoft Sans Serif" pitchFamily="34" charset="0"/>
                <a:cs typeface="Microsoft Sans Serif" pitchFamily="34" charset="0"/>
              </a:rPr>
              <a:t>: Las hipótesis de aplicación en una </a:t>
            </a:r>
            <a:r>
              <a:rPr lang="es-MX" b="1"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Prueba no Paramétrica </a:t>
            </a:r>
            <a:r>
              <a:rPr lang="es-MX" b="1" spc="100" dirty="0" smtClean="0">
                <a:solidFill>
                  <a:schemeClr val="tx2">
                    <a:lumMod val="75000"/>
                  </a:schemeClr>
                </a:solidFill>
                <a:latin typeface="Microsoft Sans Serif" pitchFamily="34" charset="0"/>
                <a:cs typeface="Microsoft Sans Serif" pitchFamily="34" charset="0"/>
              </a:rPr>
              <a:t>son menos detalladas y restrictivas.</a:t>
            </a:r>
          </a:p>
          <a:p>
            <a:pPr marL="514350" indent="-514350" algn="just" eaLnBrk="1" fontAlgn="auto" hangingPunct="1">
              <a:lnSpc>
                <a:spcPct val="100000"/>
              </a:lnSpc>
              <a:spcBef>
                <a:spcPts val="0"/>
              </a:spcBef>
              <a:spcAft>
                <a:spcPts val="0"/>
              </a:spcAft>
              <a:buClr>
                <a:srgbClr val="002060"/>
              </a:buClr>
              <a:buFont typeface="+mj-lt"/>
              <a:buAutoNum type="arabicPeriod" startAt="3"/>
              <a:defRPr/>
            </a:pPr>
            <a:r>
              <a:rPr lang="es-MX" b="1"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Sensibilidad respecto al incumplimiento de las hipótesis</a:t>
            </a:r>
            <a:r>
              <a:rPr lang="es-MX" b="1" spc="100" dirty="0" smtClean="0">
                <a:solidFill>
                  <a:schemeClr val="tx2">
                    <a:lumMod val="75000"/>
                  </a:schemeClr>
                </a:solidFill>
                <a:latin typeface="Microsoft Sans Serif" pitchFamily="34" charset="0"/>
                <a:cs typeface="Microsoft Sans Serif" pitchFamily="34" charset="0"/>
              </a:rPr>
              <a:t>: Dado que las hipótesis de aplicación son menos restrictivas y numerosas es más fácil percatarse de su incumplimiento.</a:t>
            </a:r>
            <a:endParaRPr lang="es-MX" b="1" spc="100" dirty="0">
              <a:solidFill>
                <a:schemeClr val="tx2">
                  <a:lumMod val="75000"/>
                </a:schemeClr>
              </a:solidFill>
              <a:latin typeface="Microsoft Sans Serif" pitchFamily="34" charset="0"/>
              <a:cs typeface="Microsoft Sans Serif" pitchFamily="34" charset="0"/>
            </a:endParaRPr>
          </a:p>
        </p:txBody>
      </p:sp>
      <p:sp>
        <p:nvSpPr>
          <p:cNvPr id="2" name="Marcador de número de diapositiva 1"/>
          <p:cNvSpPr>
            <a:spLocks noGrp="1"/>
          </p:cNvSpPr>
          <p:nvPr>
            <p:ph type="sldNum" sz="quarter" idx="12"/>
          </p:nvPr>
        </p:nvSpPr>
        <p:spPr/>
        <p:txBody>
          <a:bodyPr/>
          <a:lstStyle/>
          <a:p>
            <a:pPr>
              <a:defRPr/>
            </a:pPr>
            <a:fld id="{69BD7550-612A-4EB5-9782-D2718DEFFCCE}" type="slidenum">
              <a:rPr lang="es-ES" altLang="es-MX"/>
              <a:pPr>
                <a:defRPr/>
              </a:pPr>
              <a:t>40</a:t>
            </a:fld>
            <a:endParaRPr lang="es-ES" altLang="es-MX"/>
          </a:p>
        </p:txBody>
      </p:sp>
      <p:sp>
        <p:nvSpPr>
          <p:cNvPr id="5" name="Rectangle 2"/>
          <p:cNvSpPr txBox="1">
            <a:spLocks noChangeArrowheads="1"/>
          </p:cNvSpPr>
          <p:nvPr/>
        </p:nvSpPr>
        <p:spPr bwMode="auto">
          <a:xfrm>
            <a:off x="387350" y="260350"/>
            <a:ext cx="8353425" cy="708025"/>
          </a:xfrm>
          <a:prstGeom prst="rect">
            <a:avLst/>
          </a:prstGeom>
          <a:noFill/>
          <a:ln>
            <a:noFill/>
          </a:ln>
          <a:effectLst/>
          <a:extLst/>
        </p:spPr>
        <p:txBody>
          <a:bodyPr anchor="b">
            <a:spAutoFit/>
          </a:bodyPr>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Verdana" pitchFamily="34" charset="0"/>
              </a:defRPr>
            </a:lvl2pPr>
            <a:lvl3pPr algn="l" rtl="0" eaLnBrk="0" fontAlgn="base" hangingPunct="0">
              <a:spcBef>
                <a:spcPct val="0"/>
              </a:spcBef>
              <a:spcAft>
                <a:spcPct val="0"/>
              </a:spcAft>
              <a:defRPr sz="4400">
                <a:solidFill>
                  <a:schemeClr val="tx2"/>
                </a:solidFill>
                <a:latin typeface="Verdana" pitchFamily="34" charset="0"/>
              </a:defRPr>
            </a:lvl3pPr>
            <a:lvl4pPr algn="l" rtl="0" eaLnBrk="0" fontAlgn="base" hangingPunct="0">
              <a:spcBef>
                <a:spcPct val="0"/>
              </a:spcBef>
              <a:spcAft>
                <a:spcPct val="0"/>
              </a:spcAft>
              <a:defRPr sz="4400">
                <a:solidFill>
                  <a:schemeClr val="tx2"/>
                </a:solidFill>
                <a:latin typeface="Verdana" pitchFamily="34" charset="0"/>
              </a:defRPr>
            </a:lvl4pPr>
            <a:lvl5pPr algn="l" rtl="0" eaLnBrk="0" fontAlgn="base" hangingPunct="0">
              <a:spcBef>
                <a:spcPct val="0"/>
              </a:spcBef>
              <a:spcAft>
                <a:spcPct val="0"/>
              </a:spcAft>
              <a:defRPr sz="4400">
                <a:solidFill>
                  <a:schemeClr val="tx2"/>
                </a:solidFill>
                <a:latin typeface="Verdana" pitchFamily="34" charset="0"/>
              </a:defRPr>
            </a:lvl5pPr>
            <a:lvl6pPr marL="457200" algn="l" rtl="0" fontAlgn="base">
              <a:spcBef>
                <a:spcPct val="0"/>
              </a:spcBef>
              <a:spcAft>
                <a:spcPct val="0"/>
              </a:spcAft>
              <a:defRPr sz="4400">
                <a:solidFill>
                  <a:schemeClr val="tx2"/>
                </a:solidFill>
                <a:latin typeface="Verdana" pitchFamily="34" charset="0"/>
              </a:defRPr>
            </a:lvl6pPr>
            <a:lvl7pPr marL="914400" algn="l" rtl="0" fontAlgn="base">
              <a:spcBef>
                <a:spcPct val="0"/>
              </a:spcBef>
              <a:spcAft>
                <a:spcPct val="0"/>
              </a:spcAft>
              <a:defRPr sz="4400">
                <a:solidFill>
                  <a:schemeClr val="tx2"/>
                </a:solidFill>
                <a:latin typeface="Verdana" pitchFamily="34" charset="0"/>
              </a:defRPr>
            </a:lvl7pPr>
            <a:lvl8pPr marL="1371600" algn="l" rtl="0" fontAlgn="base">
              <a:spcBef>
                <a:spcPct val="0"/>
              </a:spcBef>
              <a:spcAft>
                <a:spcPct val="0"/>
              </a:spcAft>
              <a:defRPr sz="4400">
                <a:solidFill>
                  <a:schemeClr val="tx2"/>
                </a:solidFill>
                <a:latin typeface="Verdana" pitchFamily="34" charset="0"/>
              </a:defRPr>
            </a:lvl8pPr>
            <a:lvl9pPr marL="1828800" algn="l" rtl="0" fontAlgn="base">
              <a:spcBef>
                <a:spcPct val="0"/>
              </a:spcBef>
              <a:spcAft>
                <a:spcPct val="0"/>
              </a:spcAft>
              <a:defRPr sz="4400">
                <a:solidFill>
                  <a:schemeClr val="tx2"/>
                </a:solidFill>
                <a:latin typeface="Verdana" pitchFamily="34" charset="0"/>
              </a:defRPr>
            </a:lvl9pPr>
          </a:lstStyle>
          <a:p>
            <a:pPr algn="ctr" eaLnBrk="1" hangingPunct="1">
              <a:defRPr/>
            </a:pPr>
            <a:r>
              <a:rPr lang="es-MX" sz="4000" b="1" dirty="0" smtClean="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rPr>
              <a:t>ESTADISTICA NO PARAMETRICA</a:t>
            </a:r>
            <a:endParaRPr lang="es-ES" sz="4000" b="1" dirty="0" smtClean="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6" name="Rectangle 2"/>
          <p:cNvSpPr txBox="1">
            <a:spLocks noChangeArrowheads="1"/>
          </p:cNvSpPr>
          <p:nvPr/>
        </p:nvSpPr>
        <p:spPr bwMode="auto">
          <a:xfrm>
            <a:off x="519113" y="1562100"/>
            <a:ext cx="4519612" cy="646113"/>
          </a:xfrm>
          <a:prstGeom prst="rect">
            <a:avLst/>
          </a:prstGeom>
          <a:noFill/>
          <a:ln>
            <a:noFill/>
          </a:ln>
          <a:effectLst/>
          <a:extLst/>
        </p:spPr>
        <p:txBody>
          <a:bodyPr anchor="b">
            <a:spAutoFit/>
          </a:bodyPr>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Verdana" pitchFamily="34" charset="0"/>
              </a:defRPr>
            </a:lvl2pPr>
            <a:lvl3pPr algn="l" rtl="0" eaLnBrk="0" fontAlgn="base" hangingPunct="0">
              <a:spcBef>
                <a:spcPct val="0"/>
              </a:spcBef>
              <a:spcAft>
                <a:spcPct val="0"/>
              </a:spcAft>
              <a:defRPr sz="4400">
                <a:solidFill>
                  <a:schemeClr val="tx2"/>
                </a:solidFill>
                <a:latin typeface="Verdana" pitchFamily="34" charset="0"/>
              </a:defRPr>
            </a:lvl3pPr>
            <a:lvl4pPr algn="l" rtl="0" eaLnBrk="0" fontAlgn="base" hangingPunct="0">
              <a:spcBef>
                <a:spcPct val="0"/>
              </a:spcBef>
              <a:spcAft>
                <a:spcPct val="0"/>
              </a:spcAft>
              <a:defRPr sz="4400">
                <a:solidFill>
                  <a:schemeClr val="tx2"/>
                </a:solidFill>
                <a:latin typeface="Verdana" pitchFamily="34" charset="0"/>
              </a:defRPr>
            </a:lvl4pPr>
            <a:lvl5pPr algn="l" rtl="0" eaLnBrk="0" fontAlgn="base" hangingPunct="0">
              <a:spcBef>
                <a:spcPct val="0"/>
              </a:spcBef>
              <a:spcAft>
                <a:spcPct val="0"/>
              </a:spcAft>
              <a:defRPr sz="4400">
                <a:solidFill>
                  <a:schemeClr val="tx2"/>
                </a:solidFill>
                <a:latin typeface="Verdana" pitchFamily="34" charset="0"/>
              </a:defRPr>
            </a:lvl5pPr>
            <a:lvl6pPr marL="457200" algn="l" rtl="0" fontAlgn="base">
              <a:spcBef>
                <a:spcPct val="0"/>
              </a:spcBef>
              <a:spcAft>
                <a:spcPct val="0"/>
              </a:spcAft>
              <a:defRPr sz="4400">
                <a:solidFill>
                  <a:schemeClr val="tx2"/>
                </a:solidFill>
                <a:latin typeface="Verdana" pitchFamily="34" charset="0"/>
              </a:defRPr>
            </a:lvl6pPr>
            <a:lvl7pPr marL="914400" algn="l" rtl="0" fontAlgn="base">
              <a:spcBef>
                <a:spcPct val="0"/>
              </a:spcBef>
              <a:spcAft>
                <a:spcPct val="0"/>
              </a:spcAft>
              <a:defRPr sz="4400">
                <a:solidFill>
                  <a:schemeClr val="tx2"/>
                </a:solidFill>
                <a:latin typeface="Verdana" pitchFamily="34" charset="0"/>
              </a:defRPr>
            </a:lvl7pPr>
            <a:lvl8pPr marL="1371600" algn="l" rtl="0" fontAlgn="base">
              <a:spcBef>
                <a:spcPct val="0"/>
              </a:spcBef>
              <a:spcAft>
                <a:spcPct val="0"/>
              </a:spcAft>
              <a:defRPr sz="4400">
                <a:solidFill>
                  <a:schemeClr val="tx2"/>
                </a:solidFill>
                <a:latin typeface="Verdana" pitchFamily="34" charset="0"/>
              </a:defRPr>
            </a:lvl8pPr>
            <a:lvl9pPr marL="1828800" algn="l" rtl="0" fontAlgn="base">
              <a:spcBef>
                <a:spcPct val="0"/>
              </a:spcBef>
              <a:spcAft>
                <a:spcPct val="0"/>
              </a:spcAft>
              <a:defRPr sz="4400">
                <a:solidFill>
                  <a:schemeClr val="tx2"/>
                </a:solidFill>
                <a:latin typeface="Verdana" pitchFamily="34" charset="0"/>
              </a:defRPr>
            </a:lvl9pPr>
          </a:lstStyle>
          <a:p>
            <a:pPr eaLnBrk="1" hangingPunct="1">
              <a:defRPr/>
            </a:pPr>
            <a:r>
              <a:rPr lang="es-ES" sz="3600" b="1" dirty="0" smtClean="0">
                <a:solidFill>
                  <a:srgbClr val="3333FF"/>
                </a:solidFill>
                <a:effectLst>
                  <a:outerShdw blurRad="38100" dist="38100" dir="2700000" algn="tl">
                    <a:srgbClr val="000000">
                      <a:alpha val="43137"/>
                    </a:srgbClr>
                  </a:outerShdw>
                </a:effectLst>
                <a:latin typeface="Microsoft Sans Serif" pitchFamily="34" charset="0"/>
                <a:cs typeface="Microsoft Sans Serif" pitchFamily="34" charset="0"/>
              </a:rPr>
              <a:t>Conceptos básicos</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12763" y="1916832"/>
            <a:ext cx="8110537" cy="4359994"/>
          </a:xfrm>
        </p:spPr>
        <p:txBody>
          <a:bodyPr rtlCol="0">
            <a:normAutofit fontScale="77500" lnSpcReduction="20000"/>
          </a:bodyPr>
          <a:lstStyle/>
          <a:p>
            <a:pPr marL="514350" indent="-514350" algn="just" eaLnBrk="1" fontAlgn="auto" hangingPunct="1">
              <a:lnSpc>
                <a:spcPct val="120000"/>
              </a:lnSpc>
              <a:spcBef>
                <a:spcPts val="0"/>
              </a:spcBef>
              <a:spcAft>
                <a:spcPts val="0"/>
              </a:spcAft>
              <a:buClr>
                <a:srgbClr val="002060"/>
              </a:buClr>
              <a:buFont typeface="+mj-lt"/>
              <a:buAutoNum type="arabicPeriod" startAt="5"/>
              <a:defRPr/>
            </a:pPr>
            <a:r>
              <a:rPr lang="es-MX" b="1"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Tipos de medición exigida: </a:t>
            </a:r>
            <a:r>
              <a:rPr lang="es-MX" sz="3000" b="1" spc="100" dirty="0" smtClean="0">
                <a:solidFill>
                  <a:srgbClr val="002060"/>
                </a:solidFill>
                <a:latin typeface="Microsoft Sans Serif" pitchFamily="34" charset="0"/>
                <a:cs typeface="Microsoft Sans Serif" pitchFamily="34" charset="0"/>
              </a:rPr>
              <a:t>Las Pruebas no Paramétricas requieren datos ordinales o nominales, mientras que las Pruebas Paramétricas requieren escala de razón o de intervalo.</a:t>
            </a:r>
          </a:p>
          <a:p>
            <a:pPr marL="514350" indent="-514350" algn="just" eaLnBrk="1" fontAlgn="auto" hangingPunct="1">
              <a:lnSpc>
                <a:spcPct val="120000"/>
              </a:lnSpc>
              <a:spcBef>
                <a:spcPts val="0"/>
              </a:spcBef>
              <a:spcAft>
                <a:spcPts val="0"/>
              </a:spcAft>
              <a:buClr>
                <a:srgbClr val="002060"/>
              </a:buClr>
              <a:buFont typeface="+mj-lt"/>
              <a:buAutoNum type="arabicPeriod" startAt="5"/>
              <a:defRPr/>
            </a:pPr>
            <a:r>
              <a:rPr lang="es-MX" b="1"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Tamaño de la muestra</a:t>
            </a:r>
            <a:r>
              <a:rPr lang="es-MX" b="1" spc="100" dirty="0" smtClean="0">
                <a:solidFill>
                  <a:srgbClr val="FF0066"/>
                </a:solidFill>
                <a:effectLst>
                  <a:outerShdw blurRad="38100" dist="38100" dir="2700000" algn="tl">
                    <a:srgbClr val="000000">
                      <a:alpha val="43137"/>
                    </a:srgbClr>
                  </a:outerShdw>
                </a:effectLst>
                <a:latin typeface="Microsoft Sans Serif" pitchFamily="34" charset="0"/>
                <a:cs typeface="Microsoft Sans Serif" pitchFamily="34" charset="0"/>
              </a:rPr>
              <a:t>: </a:t>
            </a:r>
            <a:r>
              <a:rPr lang="es-MX" sz="3000" b="1" spc="100" dirty="0" smtClean="0">
                <a:solidFill>
                  <a:srgbClr val="002060"/>
                </a:solidFill>
                <a:latin typeface="Microsoft Sans Serif" pitchFamily="34" charset="0"/>
                <a:cs typeface="Microsoft Sans Serif" pitchFamily="34" charset="0"/>
              </a:rPr>
              <a:t>Con tamaños muestrales inferiores a diez en las Pruebas Paramétricas no se puede aplicar la característica de normalidad, se comete incumplimiento a las hipótesis de aplicación, por lo que son más adecuadas las Pruebas No Paramétricas; las cuales disminuyen su eficiencia precisamente cuanto mayor es el tamaño muestral</a:t>
            </a:r>
            <a:r>
              <a:rPr lang="es-MX" sz="3000" b="1" spc="100" dirty="0" smtClean="0">
                <a:solidFill>
                  <a:srgbClr val="FF0066"/>
                </a:solidFill>
                <a:latin typeface="Microsoft Sans Serif" pitchFamily="34" charset="0"/>
                <a:cs typeface="Microsoft Sans Serif" pitchFamily="34" charset="0"/>
              </a:rPr>
              <a:t> </a:t>
            </a:r>
          </a:p>
          <a:p>
            <a:pPr marL="514350" indent="-514350" algn="just" eaLnBrk="1" fontAlgn="auto" hangingPunct="1">
              <a:spcAft>
                <a:spcPts val="0"/>
              </a:spcAft>
              <a:buFont typeface="+mj-lt"/>
              <a:buAutoNum type="arabicPeriod" startAt="5"/>
              <a:defRPr/>
            </a:pPr>
            <a:endParaRPr lang="es-MX" b="1" spc="100" dirty="0" smtClean="0">
              <a:solidFill>
                <a:srgbClr val="FF0066"/>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2" name="Marcador de número de diapositiva 1"/>
          <p:cNvSpPr>
            <a:spLocks noGrp="1"/>
          </p:cNvSpPr>
          <p:nvPr>
            <p:ph type="sldNum" sz="quarter" idx="12"/>
          </p:nvPr>
        </p:nvSpPr>
        <p:spPr/>
        <p:txBody>
          <a:bodyPr/>
          <a:lstStyle/>
          <a:p>
            <a:pPr>
              <a:defRPr/>
            </a:pPr>
            <a:fld id="{B85E2A50-5999-47EC-AA37-15A2BCB5B7D0}" type="slidenum">
              <a:rPr lang="es-ES" altLang="es-MX"/>
              <a:pPr>
                <a:defRPr/>
              </a:pPr>
              <a:t>41</a:t>
            </a:fld>
            <a:endParaRPr lang="es-ES" altLang="es-MX"/>
          </a:p>
        </p:txBody>
      </p:sp>
      <p:sp>
        <p:nvSpPr>
          <p:cNvPr id="5" name="Rectangle 2"/>
          <p:cNvSpPr txBox="1">
            <a:spLocks noChangeArrowheads="1"/>
          </p:cNvSpPr>
          <p:nvPr/>
        </p:nvSpPr>
        <p:spPr bwMode="auto">
          <a:xfrm>
            <a:off x="387350" y="260350"/>
            <a:ext cx="8353425" cy="708025"/>
          </a:xfrm>
          <a:prstGeom prst="rect">
            <a:avLst/>
          </a:prstGeom>
          <a:noFill/>
          <a:ln>
            <a:noFill/>
          </a:ln>
          <a:effectLst/>
          <a:extLst/>
        </p:spPr>
        <p:txBody>
          <a:bodyPr anchor="b">
            <a:spAutoFit/>
          </a:bodyPr>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Verdana" pitchFamily="34" charset="0"/>
              </a:defRPr>
            </a:lvl2pPr>
            <a:lvl3pPr algn="l" rtl="0" eaLnBrk="0" fontAlgn="base" hangingPunct="0">
              <a:spcBef>
                <a:spcPct val="0"/>
              </a:spcBef>
              <a:spcAft>
                <a:spcPct val="0"/>
              </a:spcAft>
              <a:defRPr sz="4400">
                <a:solidFill>
                  <a:schemeClr val="tx2"/>
                </a:solidFill>
                <a:latin typeface="Verdana" pitchFamily="34" charset="0"/>
              </a:defRPr>
            </a:lvl3pPr>
            <a:lvl4pPr algn="l" rtl="0" eaLnBrk="0" fontAlgn="base" hangingPunct="0">
              <a:spcBef>
                <a:spcPct val="0"/>
              </a:spcBef>
              <a:spcAft>
                <a:spcPct val="0"/>
              </a:spcAft>
              <a:defRPr sz="4400">
                <a:solidFill>
                  <a:schemeClr val="tx2"/>
                </a:solidFill>
                <a:latin typeface="Verdana" pitchFamily="34" charset="0"/>
              </a:defRPr>
            </a:lvl4pPr>
            <a:lvl5pPr algn="l" rtl="0" eaLnBrk="0" fontAlgn="base" hangingPunct="0">
              <a:spcBef>
                <a:spcPct val="0"/>
              </a:spcBef>
              <a:spcAft>
                <a:spcPct val="0"/>
              </a:spcAft>
              <a:defRPr sz="4400">
                <a:solidFill>
                  <a:schemeClr val="tx2"/>
                </a:solidFill>
                <a:latin typeface="Verdana" pitchFamily="34" charset="0"/>
              </a:defRPr>
            </a:lvl5pPr>
            <a:lvl6pPr marL="457200" algn="l" rtl="0" fontAlgn="base">
              <a:spcBef>
                <a:spcPct val="0"/>
              </a:spcBef>
              <a:spcAft>
                <a:spcPct val="0"/>
              </a:spcAft>
              <a:defRPr sz="4400">
                <a:solidFill>
                  <a:schemeClr val="tx2"/>
                </a:solidFill>
                <a:latin typeface="Verdana" pitchFamily="34" charset="0"/>
              </a:defRPr>
            </a:lvl6pPr>
            <a:lvl7pPr marL="914400" algn="l" rtl="0" fontAlgn="base">
              <a:spcBef>
                <a:spcPct val="0"/>
              </a:spcBef>
              <a:spcAft>
                <a:spcPct val="0"/>
              </a:spcAft>
              <a:defRPr sz="4400">
                <a:solidFill>
                  <a:schemeClr val="tx2"/>
                </a:solidFill>
                <a:latin typeface="Verdana" pitchFamily="34" charset="0"/>
              </a:defRPr>
            </a:lvl7pPr>
            <a:lvl8pPr marL="1371600" algn="l" rtl="0" fontAlgn="base">
              <a:spcBef>
                <a:spcPct val="0"/>
              </a:spcBef>
              <a:spcAft>
                <a:spcPct val="0"/>
              </a:spcAft>
              <a:defRPr sz="4400">
                <a:solidFill>
                  <a:schemeClr val="tx2"/>
                </a:solidFill>
                <a:latin typeface="Verdana" pitchFamily="34" charset="0"/>
              </a:defRPr>
            </a:lvl8pPr>
            <a:lvl9pPr marL="1828800" algn="l" rtl="0" fontAlgn="base">
              <a:spcBef>
                <a:spcPct val="0"/>
              </a:spcBef>
              <a:spcAft>
                <a:spcPct val="0"/>
              </a:spcAft>
              <a:defRPr sz="4400">
                <a:solidFill>
                  <a:schemeClr val="tx2"/>
                </a:solidFill>
                <a:latin typeface="Verdana" pitchFamily="34" charset="0"/>
              </a:defRPr>
            </a:lvl9pPr>
          </a:lstStyle>
          <a:p>
            <a:pPr algn="ctr" eaLnBrk="1" hangingPunct="1">
              <a:defRPr/>
            </a:pPr>
            <a:r>
              <a:rPr lang="es-MX" sz="4000" b="1" dirty="0" smtClean="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rPr>
              <a:t>ESTADISTICA NO PARAMETRICA</a:t>
            </a:r>
            <a:endParaRPr lang="es-ES" sz="4000" b="1" dirty="0" smtClean="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6" name="Rectangle 2"/>
          <p:cNvSpPr txBox="1">
            <a:spLocks noChangeArrowheads="1"/>
          </p:cNvSpPr>
          <p:nvPr/>
        </p:nvSpPr>
        <p:spPr bwMode="auto">
          <a:xfrm>
            <a:off x="519113" y="1340768"/>
            <a:ext cx="4519612" cy="646113"/>
          </a:xfrm>
          <a:prstGeom prst="rect">
            <a:avLst/>
          </a:prstGeom>
          <a:noFill/>
          <a:ln>
            <a:noFill/>
          </a:ln>
          <a:effectLst/>
          <a:extLst/>
        </p:spPr>
        <p:txBody>
          <a:bodyPr anchor="b">
            <a:spAutoFit/>
          </a:bodyPr>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Verdana" pitchFamily="34" charset="0"/>
              </a:defRPr>
            </a:lvl2pPr>
            <a:lvl3pPr algn="l" rtl="0" eaLnBrk="0" fontAlgn="base" hangingPunct="0">
              <a:spcBef>
                <a:spcPct val="0"/>
              </a:spcBef>
              <a:spcAft>
                <a:spcPct val="0"/>
              </a:spcAft>
              <a:defRPr sz="4400">
                <a:solidFill>
                  <a:schemeClr val="tx2"/>
                </a:solidFill>
                <a:latin typeface="Verdana" pitchFamily="34" charset="0"/>
              </a:defRPr>
            </a:lvl3pPr>
            <a:lvl4pPr algn="l" rtl="0" eaLnBrk="0" fontAlgn="base" hangingPunct="0">
              <a:spcBef>
                <a:spcPct val="0"/>
              </a:spcBef>
              <a:spcAft>
                <a:spcPct val="0"/>
              </a:spcAft>
              <a:defRPr sz="4400">
                <a:solidFill>
                  <a:schemeClr val="tx2"/>
                </a:solidFill>
                <a:latin typeface="Verdana" pitchFamily="34" charset="0"/>
              </a:defRPr>
            </a:lvl4pPr>
            <a:lvl5pPr algn="l" rtl="0" eaLnBrk="0" fontAlgn="base" hangingPunct="0">
              <a:spcBef>
                <a:spcPct val="0"/>
              </a:spcBef>
              <a:spcAft>
                <a:spcPct val="0"/>
              </a:spcAft>
              <a:defRPr sz="4400">
                <a:solidFill>
                  <a:schemeClr val="tx2"/>
                </a:solidFill>
                <a:latin typeface="Verdana" pitchFamily="34" charset="0"/>
              </a:defRPr>
            </a:lvl5pPr>
            <a:lvl6pPr marL="457200" algn="l" rtl="0" fontAlgn="base">
              <a:spcBef>
                <a:spcPct val="0"/>
              </a:spcBef>
              <a:spcAft>
                <a:spcPct val="0"/>
              </a:spcAft>
              <a:defRPr sz="4400">
                <a:solidFill>
                  <a:schemeClr val="tx2"/>
                </a:solidFill>
                <a:latin typeface="Verdana" pitchFamily="34" charset="0"/>
              </a:defRPr>
            </a:lvl6pPr>
            <a:lvl7pPr marL="914400" algn="l" rtl="0" fontAlgn="base">
              <a:spcBef>
                <a:spcPct val="0"/>
              </a:spcBef>
              <a:spcAft>
                <a:spcPct val="0"/>
              </a:spcAft>
              <a:defRPr sz="4400">
                <a:solidFill>
                  <a:schemeClr val="tx2"/>
                </a:solidFill>
                <a:latin typeface="Verdana" pitchFamily="34" charset="0"/>
              </a:defRPr>
            </a:lvl7pPr>
            <a:lvl8pPr marL="1371600" algn="l" rtl="0" fontAlgn="base">
              <a:spcBef>
                <a:spcPct val="0"/>
              </a:spcBef>
              <a:spcAft>
                <a:spcPct val="0"/>
              </a:spcAft>
              <a:defRPr sz="4400">
                <a:solidFill>
                  <a:schemeClr val="tx2"/>
                </a:solidFill>
                <a:latin typeface="Verdana" pitchFamily="34" charset="0"/>
              </a:defRPr>
            </a:lvl8pPr>
            <a:lvl9pPr marL="1828800" algn="l" rtl="0" fontAlgn="base">
              <a:spcBef>
                <a:spcPct val="0"/>
              </a:spcBef>
              <a:spcAft>
                <a:spcPct val="0"/>
              </a:spcAft>
              <a:defRPr sz="4400">
                <a:solidFill>
                  <a:schemeClr val="tx2"/>
                </a:solidFill>
                <a:latin typeface="Verdana" pitchFamily="34" charset="0"/>
              </a:defRPr>
            </a:lvl9pPr>
          </a:lstStyle>
          <a:p>
            <a:pPr eaLnBrk="1" hangingPunct="1">
              <a:defRPr/>
            </a:pPr>
            <a:r>
              <a:rPr lang="es-ES" sz="3600" b="1" dirty="0" smtClean="0">
                <a:solidFill>
                  <a:srgbClr val="3333FF"/>
                </a:solidFill>
                <a:effectLst>
                  <a:outerShdw blurRad="38100" dist="38100" dir="2700000" algn="tl">
                    <a:srgbClr val="000000">
                      <a:alpha val="43137"/>
                    </a:srgbClr>
                  </a:outerShdw>
                </a:effectLst>
                <a:latin typeface="Microsoft Sans Serif" pitchFamily="34" charset="0"/>
                <a:cs typeface="Microsoft Sans Serif" pitchFamily="34" charset="0"/>
              </a:rPr>
              <a:t>Conceptos básicos</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08000" y="2098460"/>
            <a:ext cx="8110538" cy="4125912"/>
          </a:xfrm>
        </p:spPr>
        <p:txBody>
          <a:bodyPr rtlCol="0">
            <a:normAutofit/>
          </a:bodyPr>
          <a:lstStyle/>
          <a:p>
            <a:pPr marL="0" indent="0" algn="just" eaLnBrk="1" fontAlgn="auto" hangingPunct="1">
              <a:lnSpc>
                <a:spcPct val="100000"/>
              </a:lnSpc>
              <a:spcBef>
                <a:spcPts val="0"/>
              </a:spcBef>
              <a:spcAft>
                <a:spcPts val="0"/>
              </a:spcAft>
              <a:buFont typeface="Wingdings" panose="05000000000000000000" pitchFamily="2" charset="2"/>
              <a:buNone/>
              <a:defRPr/>
            </a:pPr>
            <a:r>
              <a:rPr lang="es-MX" sz="2600" b="1" spc="100" dirty="0" smtClean="0">
                <a:solidFill>
                  <a:srgbClr val="002060"/>
                </a:solidFill>
                <a:latin typeface="Microsoft Sans Serif" pitchFamily="34" charset="0"/>
                <a:cs typeface="Microsoft Sans Serif" pitchFamily="34" charset="0"/>
              </a:rPr>
              <a:t>Finalmente, es importante puntualizar que la </a:t>
            </a:r>
            <a:r>
              <a:rPr lang="es-MX" sz="2600" b="1"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potencia</a:t>
            </a:r>
            <a:r>
              <a:rPr lang="es-MX" sz="2600" b="1" spc="100" dirty="0" smtClean="0">
                <a:solidFill>
                  <a:schemeClr val="tx2">
                    <a:lumMod val="75000"/>
                  </a:schemeClr>
                </a:solidFill>
                <a:latin typeface="Microsoft Sans Serif" pitchFamily="34" charset="0"/>
                <a:cs typeface="Microsoft Sans Serif" pitchFamily="34" charset="0"/>
              </a:rPr>
              <a:t> </a:t>
            </a:r>
            <a:r>
              <a:rPr lang="es-MX" sz="2600" b="1" spc="100" dirty="0" smtClean="0">
                <a:solidFill>
                  <a:srgbClr val="002060"/>
                </a:solidFill>
                <a:latin typeface="Microsoft Sans Serif" pitchFamily="34" charset="0"/>
                <a:cs typeface="Microsoft Sans Serif" pitchFamily="34" charset="0"/>
              </a:rPr>
              <a:t>de las </a:t>
            </a:r>
            <a:r>
              <a:rPr lang="es-MX" sz="2600" b="1"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Pruebas Estadísticas No Paramétricas</a:t>
            </a:r>
            <a:r>
              <a:rPr lang="es-MX" sz="2600" b="1" spc="100" dirty="0" smtClean="0">
                <a:solidFill>
                  <a:schemeClr val="tx2">
                    <a:lumMod val="75000"/>
                  </a:schemeClr>
                </a:solidFill>
                <a:latin typeface="Microsoft Sans Serif" pitchFamily="34" charset="0"/>
                <a:cs typeface="Microsoft Sans Serif" pitchFamily="34" charset="0"/>
              </a:rPr>
              <a:t> </a:t>
            </a:r>
            <a:r>
              <a:rPr lang="es-MX" sz="2600" b="1" spc="100" dirty="0" smtClean="0">
                <a:solidFill>
                  <a:srgbClr val="002060"/>
                </a:solidFill>
                <a:latin typeface="Microsoft Sans Serif" pitchFamily="34" charset="0"/>
                <a:cs typeface="Microsoft Sans Serif" pitchFamily="34" charset="0"/>
              </a:rPr>
              <a:t>es</a:t>
            </a:r>
            <a:r>
              <a:rPr lang="es-MX" sz="2600" b="1" spc="100" dirty="0" smtClean="0">
                <a:solidFill>
                  <a:schemeClr val="tx2">
                    <a:lumMod val="75000"/>
                  </a:schemeClr>
                </a:solidFill>
                <a:latin typeface="Microsoft Sans Serif" pitchFamily="34" charset="0"/>
                <a:cs typeface="Microsoft Sans Serif" pitchFamily="34" charset="0"/>
              </a:rPr>
              <a:t> </a:t>
            </a:r>
            <a:r>
              <a:rPr lang="es-MX" sz="2600" b="1"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superior o por lo menos igual</a:t>
            </a:r>
            <a:r>
              <a:rPr lang="es-MX" sz="2600" b="1" spc="100" dirty="0" smtClean="0">
                <a:solidFill>
                  <a:schemeClr val="tx2">
                    <a:lumMod val="75000"/>
                  </a:schemeClr>
                </a:solidFill>
                <a:effectLst>
                  <a:outerShdw blurRad="38100" dist="38100" dir="2700000" algn="tl">
                    <a:srgbClr val="000000">
                      <a:alpha val="43137"/>
                    </a:srgbClr>
                  </a:outerShdw>
                </a:effectLst>
                <a:latin typeface="Microsoft Sans Serif" pitchFamily="34" charset="0"/>
                <a:cs typeface="Microsoft Sans Serif" pitchFamily="34" charset="0"/>
              </a:rPr>
              <a:t> </a:t>
            </a:r>
            <a:r>
              <a:rPr lang="es-MX" sz="2600" b="1" spc="100" dirty="0" smtClean="0">
                <a:solidFill>
                  <a:srgbClr val="002060"/>
                </a:solidFill>
                <a:latin typeface="Microsoft Sans Serif" pitchFamily="34" charset="0"/>
                <a:cs typeface="Microsoft Sans Serif" pitchFamily="34" charset="0"/>
              </a:rPr>
              <a:t>a la de las Pruebas Estadísticas Paramétricas</a:t>
            </a:r>
            <a:r>
              <a:rPr lang="es-MX" sz="2600" b="1" spc="100" dirty="0" smtClean="0">
                <a:solidFill>
                  <a:schemeClr val="tx2">
                    <a:lumMod val="75000"/>
                  </a:schemeClr>
                </a:solidFill>
                <a:latin typeface="Microsoft Sans Serif" pitchFamily="34" charset="0"/>
                <a:cs typeface="Microsoft Sans Serif" pitchFamily="34" charset="0"/>
              </a:rPr>
              <a:t>, </a:t>
            </a:r>
            <a:r>
              <a:rPr lang="es-MX" sz="2600" b="1" spc="100" dirty="0" smtClean="0">
                <a:solidFill>
                  <a:srgbClr val="002060"/>
                </a:solidFill>
                <a:latin typeface="Microsoft Sans Serif" pitchFamily="34" charset="0"/>
                <a:cs typeface="Microsoft Sans Serif" pitchFamily="34" charset="0"/>
              </a:rPr>
              <a:t>siempre que </a:t>
            </a:r>
            <a:r>
              <a:rPr lang="es-MX" sz="2600" b="1"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se mantengan las hipótesis de aplicación </a:t>
            </a:r>
            <a:r>
              <a:rPr lang="es-MX" sz="2600" b="1" spc="100" dirty="0" smtClean="0">
                <a:solidFill>
                  <a:srgbClr val="002060"/>
                </a:solidFill>
                <a:latin typeface="Microsoft Sans Serif" pitchFamily="34" charset="0"/>
                <a:cs typeface="Microsoft Sans Serif" pitchFamily="34" charset="0"/>
              </a:rPr>
              <a:t>en los contrastes no paramétricos y no lo hagan en los contrastes paramétricos; cabe recordar a este respecto que las </a:t>
            </a:r>
            <a:r>
              <a:rPr lang="es-MX" sz="2600" b="1"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pruebas paramétricas </a:t>
            </a:r>
            <a:r>
              <a:rPr lang="es-MX" sz="2600" b="1" spc="100" dirty="0" smtClean="0">
                <a:solidFill>
                  <a:srgbClr val="002060"/>
                </a:solidFill>
                <a:latin typeface="Microsoft Sans Serif" pitchFamily="34" charset="0"/>
                <a:cs typeface="Microsoft Sans Serif" pitchFamily="34" charset="0"/>
              </a:rPr>
              <a:t>son</a:t>
            </a:r>
            <a:r>
              <a:rPr lang="es-MX" sz="2600" b="1" spc="100" dirty="0" smtClean="0">
                <a:solidFill>
                  <a:schemeClr val="tx2">
                    <a:lumMod val="75000"/>
                  </a:schemeClr>
                </a:solidFill>
                <a:latin typeface="Microsoft Sans Serif" pitchFamily="34" charset="0"/>
                <a:cs typeface="Microsoft Sans Serif" pitchFamily="34" charset="0"/>
              </a:rPr>
              <a:t> </a:t>
            </a:r>
            <a:r>
              <a:rPr lang="es-MX" sz="2600" b="1"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más sensibles </a:t>
            </a:r>
            <a:r>
              <a:rPr lang="es-MX" sz="2600" b="1" spc="100" dirty="0" smtClean="0">
                <a:solidFill>
                  <a:srgbClr val="002060"/>
                </a:solidFill>
                <a:latin typeface="Microsoft Sans Serif" pitchFamily="34" charset="0"/>
                <a:cs typeface="Microsoft Sans Serif" pitchFamily="34" charset="0"/>
              </a:rPr>
              <a:t>al incumplimiento de las hipótesis de aplicación.</a:t>
            </a:r>
          </a:p>
        </p:txBody>
      </p:sp>
      <p:sp>
        <p:nvSpPr>
          <p:cNvPr id="2" name="Marcador de número de diapositiva 1"/>
          <p:cNvSpPr>
            <a:spLocks noGrp="1"/>
          </p:cNvSpPr>
          <p:nvPr>
            <p:ph type="sldNum" sz="quarter" idx="12"/>
          </p:nvPr>
        </p:nvSpPr>
        <p:spPr/>
        <p:txBody>
          <a:bodyPr/>
          <a:lstStyle/>
          <a:p>
            <a:pPr>
              <a:defRPr/>
            </a:pPr>
            <a:fld id="{D5E5019A-257C-48D4-9DB7-93773814DAAE}" type="slidenum">
              <a:rPr lang="es-ES" altLang="es-MX"/>
              <a:pPr>
                <a:defRPr/>
              </a:pPr>
              <a:t>42</a:t>
            </a:fld>
            <a:endParaRPr lang="es-ES" altLang="es-MX"/>
          </a:p>
        </p:txBody>
      </p:sp>
      <p:sp>
        <p:nvSpPr>
          <p:cNvPr id="5" name="Rectangle 2"/>
          <p:cNvSpPr txBox="1">
            <a:spLocks noChangeArrowheads="1"/>
          </p:cNvSpPr>
          <p:nvPr/>
        </p:nvSpPr>
        <p:spPr bwMode="auto">
          <a:xfrm>
            <a:off x="387350" y="260350"/>
            <a:ext cx="8353425" cy="708025"/>
          </a:xfrm>
          <a:prstGeom prst="rect">
            <a:avLst/>
          </a:prstGeom>
          <a:noFill/>
          <a:ln>
            <a:noFill/>
          </a:ln>
          <a:effectLst/>
          <a:extLst/>
        </p:spPr>
        <p:txBody>
          <a:bodyPr anchor="b">
            <a:spAutoFit/>
          </a:bodyPr>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Verdana" pitchFamily="34" charset="0"/>
              </a:defRPr>
            </a:lvl2pPr>
            <a:lvl3pPr algn="l" rtl="0" eaLnBrk="0" fontAlgn="base" hangingPunct="0">
              <a:spcBef>
                <a:spcPct val="0"/>
              </a:spcBef>
              <a:spcAft>
                <a:spcPct val="0"/>
              </a:spcAft>
              <a:defRPr sz="4400">
                <a:solidFill>
                  <a:schemeClr val="tx2"/>
                </a:solidFill>
                <a:latin typeface="Verdana" pitchFamily="34" charset="0"/>
              </a:defRPr>
            </a:lvl3pPr>
            <a:lvl4pPr algn="l" rtl="0" eaLnBrk="0" fontAlgn="base" hangingPunct="0">
              <a:spcBef>
                <a:spcPct val="0"/>
              </a:spcBef>
              <a:spcAft>
                <a:spcPct val="0"/>
              </a:spcAft>
              <a:defRPr sz="4400">
                <a:solidFill>
                  <a:schemeClr val="tx2"/>
                </a:solidFill>
                <a:latin typeface="Verdana" pitchFamily="34" charset="0"/>
              </a:defRPr>
            </a:lvl4pPr>
            <a:lvl5pPr algn="l" rtl="0" eaLnBrk="0" fontAlgn="base" hangingPunct="0">
              <a:spcBef>
                <a:spcPct val="0"/>
              </a:spcBef>
              <a:spcAft>
                <a:spcPct val="0"/>
              </a:spcAft>
              <a:defRPr sz="4400">
                <a:solidFill>
                  <a:schemeClr val="tx2"/>
                </a:solidFill>
                <a:latin typeface="Verdana" pitchFamily="34" charset="0"/>
              </a:defRPr>
            </a:lvl5pPr>
            <a:lvl6pPr marL="457200" algn="l" rtl="0" fontAlgn="base">
              <a:spcBef>
                <a:spcPct val="0"/>
              </a:spcBef>
              <a:spcAft>
                <a:spcPct val="0"/>
              </a:spcAft>
              <a:defRPr sz="4400">
                <a:solidFill>
                  <a:schemeClr val="tx2"/>
                </a:solidFill>
                <a:latin typeface="Verdana" pitchFamily="34" charset="0"/>
              </a:defRPr>
            </a:lvl6pPr>
            <a:lvl7pPr marL="914400" algn="l" rtl="0" fontAlgn="base">
              <a:spcBef>
                <a:spcPct val="0"/>
              </a:spcBef>
              <a:spcAft>
                <a:spcPct val="0"/>
              </a:spcAft>
              <a:defRPr sz="4400">
                <a:solidFill>
                  <a:schemeClr val="tx2"/>
                </a:solidFill>
                <a:latin typeface="Verdana" pitchFamily="34" charset="0"/>
              </a:defRPr>
            </a:lvl7pPr>
            <a:lvl8pPr marL="1371600" algn="l" rtl="0" fontAlgn="base">
              <a:spcBef>
                <a:spcPct val="0"/>
              </a:spcBef>
              <a:spcAft>
                <a:spcPct val="0"/>
              </a:spcAft>
              <a:defRPr sz="4400">
                <a:solidFill>
                  <a:schemeClr val="tx2"/>
                </a:solidFill>
                <a:latin typeface="Verdana" pitchFamily="34" charset="0"/>
              </a:defRPr>
            </a:lvl8pPr>
            <a:lvl9pPr marL="1828800" algn="l" rtl="0" fontAlgn="base">
              <a:spcBef>
                <a:spcPct val="0"/>
              </a:spcBef>
              <a:spcAft>
                <a:spcPct val="0"/>
              </a:spcAft>
              <a:defRPr sz="4400">
                <a:solidFill>
                  <a:schemeClr val="tx2"/>
                </a:solidFill>
                <a:latin typeface="Verdana" pitchFamily="34" charset="0"/>
              </a:defRPr>
            </a:lvl9pPr>
          </a:lstStyle>
          <a:p>
            <a:pPr algn="ctr" eaLnBrk="1" hangingPunct="1">
              <a:defRPr/>
            </a:pPr>
            <a:r>
              <a:rPr lang="es-MX" sz="4000" b="1" dirty="0" smtClean="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rPr>
              <a:t>ESTADISTICA NO PARAMETRICA</a:t>
            </a:r>
            <a:endParaRPr lang="es-ES" sz="4000" b="1" dirty="0" smtClean="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6" name="Rectangle 2"/>
          <p:cNvSpPr txBox="1">
            <a:spLocks noChangeArrowheads="1"/>
          </p:cNvSpPr>
          <p:nvPr/>
        </p:nvSpPr>
        <p:spPr bwMode="auto">
          <a:xfrm>
            <a:off x="519113" y="1436374"/>
            <a:ext cx="4519612" cy="646113"/>
          </a:xfrm>
          <a:prstGeom prst="rect">
            <a:avLst/>
          </a:prstGeom>
          <a:noFill/>
          <a:ln>
            <a:noFill/>
          </a:ln>
          <a:effectLst/>
          <a:extLst/>
        </p:spPr>
        <p:txBody>
          <a:bodyPr anchor="b">
            <a:spAutoFit/>
          </a:bodyPr>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Verdana" pitchFamily="34" charset="0"/>
              </a:defRPr>
            </a:lvl2pPr>
            <a:lvl3pPr algn="l" rtl="0" eaLnBrk="0" fontAlgn="base" hangingPunct="0">
              <a:spcBef>
                <a:spcPct val="0"/>
              </a:spcBef>
              <a:spcAft>
                <a:spcPct val="0"/>
              </a:spcAft>
              <a:defRPr sz="4400">
                <a:solidFill>
                  <a:schemeClr val="tx2"/>
                </a:solidFill>
                <a:latin typeface="Verdana" pitchFamily="34" charset="0"/>
              </a:defRPr>
            </a:lvl3pPr>
            <a:lvl4pPr algn="l" rtl="0" eaLnBrk="0" fontAlgn="base" hangingPunct="0">
              <a:spcBef>
                <a:spcPct val="0"/>
              </a:spcBef>
              <a:spcAft>
                <a:spcPct val="0"/>
              </a:spcAft>
              <a:defRPr sz="4400">
                <a:solidFill>
                  <a:schemeClr val="tx2"/>
                </a:solidFill>
                <a:latin typeface="Verdana" pitchFamily="34" charset="0"/>
              </a:defRPr>
            </a:lvl4pPr>
            <a:lvl5pPr algn="l" rtl="0" eaLnBrk="0" fontAlgn="base" hangingPunct="0">
              <a:spcBef>
                <a:spcPct val="0"/>
              </a:spcBef>
              <a:spcAft>
                <a:spcPct val="0"/>
              </a:spcAft>
              <a:defRPr sz="4400">
                <a:solidFill>
                  <a:schemeClr val="tx2"/>
                </a:solidFill>
                <a:latin typeface="Verdana" pitchFamily="34" charset="0"/>
              </a:defRPr>
            </a:lvl5pPr>
            <a:lvl6pPr marL="457200" algn="l" rtl="0" fontAlgn="base">
              <a:spcBef>
                <a:spcPct val="0"/>
              </a:spcBef>
              <a:spcAft>
                <a:spcPct val="0"/>
              </a:spcAft>
              <a:defRPr sz="4400">
                <a:solidFill>
                  <a:schemeClr val="tx2"/>
                </a:solidFill>
                <a:latin typeface="Verdana" pitchFamily="34" charset="0"/>
              </a:defRPr>
            </a:lvl6pPr>
            <a:lvl7pPr marL="914400" algn="l" rtl="0" fontAlgn="base">
              <a:spcBef>
                <a:spcPct val="0"/>
              </a:spcBef>
              <a:spcAft>
                <a:spcPct val="0"/>
              </a:spcAft>
              <a:defRPr sz="4400">
                <a:solidFill>
                  <a:schemeClr val="tx2"/>
                </a:solidFill>
                <a:latin typeface="Verdana" pitchFamily="34" charset="0"/>
              </a:defRPr>
            </a:lvl7pPr>
            <a:lvl8pPr marL="1371600" algn="l" rtl="0" fontAlgn="base">
              <a:spcBef>
                <a:spcPct val="0"/>
              </a:spcBef>
              <a:spcAft>
                <a:spcPct val="0"/>
              </a:spcAft>
              <a:defRPr sz="4400">
                <a:solidFill>
                  <a:schemeClr val="tx2"/>
                </a:solidFill>
                <a:latin typeface="Verdana" pitchFamily="34" charset="0"/>
              </a:defRPr>
            </a:lvl8pPr>
            <a:lvl9pPr marL="1828800" algn="l" rtl="0" fontAlgn="base">
              <a:spcBef>
                <a:spcPct val="0"/>
              </a:spcBef>
              <a:spcAft>
                <a:spcPct val="0"/>
              </a:spcAft>
              <a:defRPr sz="4400">
                <a:solidFill>
                  <a:schemeClr val="tx2"/>
                </a:solidFill>
                <a:latin typeface="Verdana" pitchFamily="34" charset="0"/>
              </a:defRPr>
            </a:lvl9pPr>
          </a:lstStyle>
          <a:p>
            <a:pPr eaLnBrk="1" hangingPunct="1">
              <a:defRPr/>
            </a:pPr>
            <a:r>
              <a:rPr lang="es-ES" sz="3600" b="1" dirty="0" smtClean="0">
                <a:solidFill>
                  <a:srgbClr val="3333FF"/>
                </a:solidFill>
                <a:effectLst>
                  <a:outerShdw blurRad="38100" dist="38100" dir="2700000" algn="tl">
                    <a:srgbClr val="000000">
                      <a:alpha val="43137"/>
                    </a:srgbClr>
                  </a:outerShdw>
                </a:effectLst>
                <a:latin typeface="Microsoft Sans Serif" pitchFamily="34" charset="0"/>
                <a:cs typeface="Microsoft Sans Serif" pitchFamily="34" charset="0"/>
              </a:rPr>
              <a:t>Conceptos básicos</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1026"/>
          <p:cNvSpPr>
            <a:spLocks noGrp="1" noChangeArrowheads="1"/>
          </p:cNvSpPr>
          <p:nvPr>
            <p:ph type="title"/>
          </p:nvPr>
        </p:nvSpPr>
        <p:spPr>
          <a:xfrm>
            <a:off x="0" y="1341438"/>
            <a:ext cx="9155113" cy="431800"/>
          </a:xfrm>
        </p:spPr>
        <p:txBody>
          <a:bodyPr rtlCol="0">
            <a:normAutofit fontScale="90000"/>
          </a:bodyPr>
          <a:lstStyle/>
          <a:p>
            <a:pPr algn="ctr" eaLnBrk="1" fontAlgn="auto" hangingPunct="1">
              <a:spcAft>
                <a:spcPts val="0"/>
              </a:spcAft>
              <a:defRPr/>
            </a:pPr>
            <a:r>
              <a:rPr lang="es-MX" sz="2500" b="1" spc="100" dirty="0" smtClean="0">
                <a:solidFill>
                  <a:srgbClr val="3333FF"/>
                </a:solidFill>
                <a:effectLst>
                  <a:outerShdw blurRad="38100" dist="38100" dir="2700000" algn="tl">
                    <a:srgbClr val="000000">
                      <a:alpha val="43137"/>
                    </a:srgbClr>
                  </a:outerShdw>
                </a:effectLst>
                <a:latin typeface="Microsoft Sans Serif" pitchFamily="34" charset="0"/>
                <a:cs typeface="Microsoft Sans Serif" pitchFamily="34" charset="0"/>
              </a:rPr>
              <a:t>Comparación de pruebas paramétricas y no paramétricas</a:t>
            </a:r>
            <a:endParaRPr lang="es-ES" sz="2500" b="1" spc="100" dirty="0" smtClean="0">
              <a:solidFill>
                <a:srgbClr val="3333FF"/>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2" name="Marcador de número de diapositiva 1"/>
          <p:cNvSpPr>
            <a:spLocks noGrp="1"/>
          </p:cNvSpPr>
          <p:nvPr>
            <p:ph type="sldNum" sz="quarter" idx="12"/>
          </p:nvPr>
        </p:nvSpPr>
        <p:spPr/>
        <p:txBody>
          <a:bodyPr/>
          <a:lstStyle/>
          <a:p>
            <a:pPr>
              <a:defRPr/>
            </a:pPr>
            <a:fld id="{2BF8EA3E-7AC1-4E66-9173-7FAAEAEE047F}" type="slidenum">
              <a:rPr lang="es-ES" altLang="es-MX"/>
              <a:pPr>
                <a:defRPr/>
              </a:pPr>
              <a:t>43</a:t>
            </a:fld>
            <a:endParaRPr lang="es-ES" altLang="es-MX"/>
          </a:p>
        </p:txBody>
      </p:sp>
      <p:sp>
        <p:nvSpPr>
          <p:cNvPr id="68" name="Rectangle 2"/>
          <p:cNvSpPr txBox="1">
            <a:spLocks noChangeArrowheads="1"/>
          </p:cNvSpPr>
          <p:nvPr/>
        </p:nvSpPr>
        <p:spPr bwMode="auto">
          <a:xfrm>
            <a:off x="387350" y="260350"/>
            <a:ext cx="8353425" cy="708025"/>
          </a:xfrm>
          <a:prstGeom prst="rect">
            <a:avLst/>
          </a:prstGeom>
          <a:noFill/>
          <a:ln>
            <a:noFill/>
          </a:ln>
          <a:effectLst/>
          <a:extLst/>
        </p:spPr>
        <p:txBody>
          <a:bodyPr anchor="b">
            <a:spAutoFit/>
          </a:bodyPr>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Verdana" pitchFamily="34" charset="0"/>
              </a:defRPr>
            </a:lvl2pPr>
            <a:lvl3pPr algn="l" rtl="0" eaLnBrk="0" fontAlgn="base" hangingPunct="0">
              <a:spcBef>
                <a:spcPct val="0"/>
              </a:spcBef>
              <a:spcAft>
                <a:spcPct val="0"/>
              </a:spcAft>
              <a:defRPr sz="4400">
                <a:solidFill>
                  <a:schemeClr val="tx2"/>
                </a:solidFill>
                <a:latin typeface="Verdana" pitchFamily="34" charset="0"/>
              </a:defRPr>
            </a:lvl3pPr>
            <a:lvl4pPr algn="l" rtl="0" eaLnBrk="0" fontAlgn="base" hangingPunct="0">
              <a:spcBef>
                <a:spcPct val="0"/>
              </a:spcBef>
              <a:spcAft>
                <a:spcPct val="0"/>
              </a:spcAft>
              <a:defRPr sz="4400">
                <a:solidFill>
                  <a:schemeClr val="tx2"/>
                </a:solidFill>
                <a:latin typeface="Verdana" pitchFamily="34" charset="0"/>
              </a:defRPr>
            </a:lvl4pPr>
            <a:lvl5pPr algn="l" rtl="0" eaLnBrk="0" fontAlgn="base" hangingPunct="0">
              <a:spcBef>
                <a:spcPct val="0"/>
              </a:spcBef>
              <a:spcAft>
                <a:spcPct val="0"/>
              </a:spcAft>
              <a:defRPr sz="4400">
                <a:solidFill>
                  <a:schemeClr val="tx2"/>
                </a:solidFill>
                <a:latin typeface="Verdana" pitchFamily="34" charset="0"/>
              </a:defRPr>
            </a:lvl5pPr>
            <a:lvl6pPr marL="457200" algn="l" rtl="0" fontAlgn="base">
              <a:spcBef>
                <a:spcPct val="0"/>
              </a:spcBef>
              <a:spcAft>
                <a:spcPct val="0"/>
              </a:spcAft>
              <a:defRPr sz="4400">
                <a:solidFill>
                  <a:schemeClr val="tx2"/>
                </a:solidFill>
                <a:latin typeface="Verdana" pitchFamily="34" charset="0"/>
              </a:defRPr>
            </a:lvl6pPr>
            <a:lvl7pPr marL="914400" algn="l" rtl="0" fontAlgn="base">
              <a:spcBef>
                <a:spcPct val="0"/>
              </a:spcBef>
              <a:spcAft>
                <a:spcPct val="0"/>
              </a:spcAft>
              <a:defRPr sz="4400">
                <a:solidFill>
                  <a:schemeClr val="tx2"/>
                </a:solidFill>
                <a:latin typeface="Verdana" pitchFamily="34" charset="0"/>
              </a:defRPr>
            </a:lvl7pPr>
            <a:lvl8pPr marL="1371600" algn="l" rtl="0" fontAlgn="base">
              <a:spcBef>
                <a:spcPct val="0"/>
              </a:spcBef>
              <a:spcAft>
                <a:spcPct val="0"/>
              </a:spcAft>
              <a:defRPr sz="4400">
                <a:solidFill>
                  <a:schemeClr val="tx2"/>
                </a:solidFill>
                <a:latin typeface="Verdana" pitchFamily="34" charset="0"/>
              </a:defRPr>
            </a:lvl8pPr>
            <a:lvl9pPr marL="1828800" algn="l" rtl="0" fontAlgn="base">
              <a:spcBef>
                <a:spcPct val="0"/>
              </a:spcBef>
              <a:spcAft>
                <a:spcPct val="0"/>
              </a:spcAft>
              <a:defRPr sz="4400">
                <a:solidFill>
                  <a:schemeClr val="tx2"/>
                </a:solidFill>
                <a:latin typeface="Verdana" pitchFamily="34" charset="0"/>
              </a:defRPr>
            </a:lvl9pPr>
          </a:lstStyle>
          <a:p>
            <a:pPr algn="ctr" eaLnBrk="1" hangingPunct="1">
              <a:defRPr/>
            </a:pPr>
            <a:r>
              <a:rPr lang="es-MX" sz="4000" b="1" dirty="0" smtClean="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rPr>
              <a:t>ESTADISTICA NO PARAMETRICA</a:t>
            </a:r>
            <a:endParaRPr lang="es-ES" sz="4000" b="1" dirty="0" smtClean="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graphicFrame>
        <p:nvGraphicFramePr>
          <p:cNvPr id="3" name="Tabla 2"/>
          <p:cNvGraphicFramePr>
            <a:graphicFrameLocks noGrp="1"/>
          </p:cNvGraphicFramePr>
          <p:nvPr>
            <p:extLst>
              <p:ext uri="{D42A27DB-BD31-4B8C-83A1-F6EECF244321}">
                <p14:modId xmlns:p14="http://schemas.microsoft.com/office/powerpoint/2010/main" val="3918603404"/>
              </p:ext>
            </p:extLst>
          </p:nvPr>
        </p:nvGraphicFramePr>
        <p:xfrm>
          <a:off x="251520" y="1862832"/>
          <a:ext cx="8640960" cy="4297680"/>
        </p:xfrm>
        <a:graphic>
          <a:graphicData uri="http://schemas.openxmlformats.org/drawingml/2006/table">
            <a:tbl>
              <a:tblPr firstRow="1" bandRow="1">
                <a:tableStyleId>{5940675A-B579-460E-94D1-54222C63F5DA}</a:tableStyleId>
              </a:tblPr>
              <a:tblGrid>
                <a:gridCol w="2160240"/>
                <a:gridCol w="2160240"/>
                <a:gridCol w="2160240"/>
                <a:gridCol w="2160240"/>
              </a:tblGrid>
              <a:tr h="370840">
                <a:tc>
                  <a:txBody>
                    <a:bodyPr/>
                    <a:lstStyle/>
                    <a:p>
                      <a:pPr algn="ctr" rtl="0" eaLnBrk="1" fontAlgn="base" hangingPunct="1">
                        <a:spcBef>
                          <a:spcPct val="0"/>
                        </a:spcBef>
                        <a:spcAft>
                          <a:spcPct val="0"/>
                        </a:spcAft>
                        <a:defRPr/>
                      </a:pPr>
                      <a:r>
                        <a:rPr lang="es-MX" sz="2400" b="1" kern="1200" spc="100" dirty="0" smtClean="0">
                          <a:solidFill>
                            <a:srgbClr val="FF00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Aplicación</a:t>
                      </a:r>
                      <a:endParaRPr lang="es-MX" sz="2400" b="1" kern="1200" spc="100" dirty="0">
                        <a:solidFill>
                          <a:srgbClr val="FF0000"/>
                        </a:solidFill>
                        <a:effectLst>
                          <a:outerShdw blurRad="38100" dist="38100" dir="2700000" algn="tl">
                            <a:srgbClr val="000000">
                              <a:alpha val="43137"/>
                            </a:srgbClr>
                          </a:outerShdw>
                        </a:effectLst>
                        <a:latin typeface="Microsoft Sans Serif" pitchFamily="34" charset="0"/>
                        <a:ea typeface="+mn-ea"/>
                        <a:cs typeface="Microsoft Sans Serif" pitchFamily="34" charset="0"/>
                      </a:endParaRPr>
                    </a:p>
                  </a:txBody>
                  <a:tcPr anchor="ctr">
                    <a:lnL w="38100" cap="flat" cmpd="sng" algn="ctr">
                      <a:solidFill>
                        <a:srgbClr val="002060"/>
                      </a:solidFill>
                      <a:prstDash val="solid"/>
                      <a:round/>
                      <a:headEnd type="none" w="med" len="med"/>
                      <a:tailEnd type="none" w="med" len="med"/>
                    </a:lnL>
                    <a:lnR w="38100" cap="flat" cmpd="sng" algn="ctr">
                      <a:solidFill>
                        <a:srgbClr val="002060"/>
                      </a:solidFill>
                      <a:prstDash val="solid"/>
                      <a:round/>
                      <a:headEnd type="none" w="med" len="med"/>
                      <a:tailEnd type="none" w="med" len="med"/>
                    </a:lnR>
                    <a:lnT w="38100" cap="flat" cmpd="sng" algn="ctr">
                      <a:solidFill>
                        <a:srgbClr val="002060"/>
                      </a:solidFill>
                      <a:prstDash val="solid"/>
                      <a:round/>
                      <a:headEnd type="none" w="med" len="med"/>
                      <a:tailEnd type="none" w="med" len="med"/>
                    </a:lnT>
                    <a:lnB w="38100" cap="flat" cmpd="sng" algn="ctr">
                      <a:solidFill>
                        <a:srgbClr val="002060"/>
                      </a:solidFill>
                      <a:prstDash val="solid"/>
                      <a:round/>
                      <a:headEnd type="none" w="med" len="med"/>
                      <a:tailEnd type="none" w="med" len="med"/>
                    </a:lnB>
                  </a:tcPr>
                </a:tc>
                <a:tc>
                  <a:txBody>
                    <a:bodyPr/>
                    <a:lstStyle/>
                    <a:p>
                      <a:pPr algn="ctr" rtl="0" eaLnBrk="1" fontAlgn="base" hangingPunct="1">
                        <a:spcBef>
                          <a:spcPct val="0"/>
                        </a:spcBef>
                        <a:spcAft>
                          <a:spcPct val="0"/>
                        </a:spcAft>
                        <a:defRPr/>
                      </a:pPr>
                      <a:r>
                        <a:rPr lang="es-MX" sz="2200" b="1" kern="1200" spc="100" dirty="0" smtClean="0">
                          <a:solidFill>
                            <a:srgbClr val="FF00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Prueba Paramétrica</a:t>
                      </a:r>
                      <a:endParaRPr lang="es-MX" sz="2200" b="1" kern="1200" spc="100" dirty="0">
                        <a:solidFill>
                          <a:srgbClr val="FF0000"/>
                        </a:solidFill>
                        <a:effectLst>
                          <a:outerShdw blurRad="38100" dist="38100" dir="2700000" algn="tl">
                            <a:srgbClr val="000000">
                              <a:alpha val="43137"/>
                            </a:srgbClr>
                          </a:outerShdw>
                        </a:effectLst>
                        <a:latin typeface="Microsoft Sans Serif" pitchFamily="34" charset="0"/>
                        <a:ea typeface="+mn-ea"/>
                        <a:cs typeface="Microsoft Sans Serif" pitchFamily="34" charset="0"/>
                      </a:endParaRPr>
                    </a:p>
                  </a:txBody>
                  <a:tcPr anchor="ctr">
                    <a:lnL w="38100" cap="flat" cmpd="sng" algn="ctr">
                      <a:solidFill>
                        <a:srgbClr val="002060"/>
                      </a:solidFill>
                      <a:prstDash val="solid"/>
                      <a:round/>
                      <a:headEnd type="none" w="med" len="med"/>
                      <a:tailEnd type="none" w="med" len="med"/>
                    </a:lnL>
                    <a:lnR w="38100" cap="flat" cmpd="sng" algn="ctr">
                      <a:solidFill>
                        <a:srgbClr val="002060"/>
                      </a:solidFill>
                      <a:prstDash val="solid"/>
                      <a:round/>
                      <a:headEnd type="none" w="med" len="med"/>
                      <a:tailEnd type="none" w="med" len="med"/>
                    </a:lnR>
                    <a:lnT w="38100" cap="flat" cmpd="sng" algn="ctr">
                      <a:solidFill>
                        <a:srgbClr val="002060"/>
                      </a:solidFill>
                      <a:prstDash val="solid"/>
                      <a:round/>
                      <a:headEnd type="none" w="med" len="med"/>
                      <a:tailEnd type="none" w="med" len="med"/>
                    </a:lnT>
                    <a:lnB w="38100" cap="flat" cmpd="sng" algn="ctr">
                      <a:solidFill>
                        <a:srgbClr val="002060"/>
                      </a:solidFill>
                      <a:prstDash val="solid"/>
                      <a:round/>
                      <a:headEnd type="none" w="med" len="med"/>
                      <a:tailEnd type="none" w="med" len="med"/>
                    </a:lnB>
                  </a:tcPr>
                </a:tc>
                <a:tc>
                  <a:txBody>
                    <a:bodyPr/>
                    <a:lstStyle/>
                    <a:p>
                      <a:pPr algn="ctr" rtl="0" eaLnBrk="1" fontAlgn="base" hangingPunct="1">
                        <a:spcBef>
                          <a:spcPct val="0"/>
                        </a:spcBef>
                        <a:spcAft>
                          <a:spcPct val="0"/>
                        </a:spcAft>
                        <a:defRPr/>
                      </a:pPr>
                      <a:r>
                        <a:rPr lang="es-MX" sz="2200" b="1" kern="1200" spc="100" dirty="0" smtClean="0">
                          <a:solidFill>
                            <a:srgbClr val="FF00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Prueba no Paramétrica</a:t>
                      </a:r>
                      <a:endParaRPr lang="es-MX" sz="2200" b="1" kern="1200" spc="100" dirty="0">
                        <a:solidFill>
                          <a:srgbClr val="FF0000"/>
                        </a:solidFill>
                        <a:effectLst>
                          <a:outerShdw blurRad="38100" dist="38100" dir="2700000" algn="tl">
                            <a:srgbClr val="000000">
                              <a:alpha val="43137"/>
                            </a:srgbClr>
                          </a:outerShdw>
                        </a:effectLst>
                        <a:latin typeface="Microsoft Sans Serif" pitchFamily="34" charset="0"/>
                        <a:ea typeface="+mn-ea"/>
                        <a:cs typeface="Microsoft Sans Serif" pitchFamily="34" charset="0"/>
                      </a:endParaRPr>
                    </a:p>
                  </a:txBody>
                  <a:tcPr anchor="ctr">
                    <a:lnL w="38100" cap="flat" cmpd="sng" algn="ctr">
                      <a:solidFill>
                        <a:srgbClr val="002060"/>
                      </a:solidFill>
                      <a:prstDash val="solid"/>
                      <a:round/>
                      <a:headEnd type="none" w="med" len="med"/>
                      <a:tailEnd type="none" w="med" len="med"/>
                    </a:lnL>
                    <a:lnR w="38100" cap="flat" cmpd="sng" algn="ctr">
                      <a:solidFill>
                        <a:srgbClr val="002060"/>
                      </a:solidFill>
                      <a:prstDash val="solid"/>
                      <a:round/>
                      <a:headEnd type="none" w="med" len="med"/>
                      <a:tailEnd type="none" w="med" len="med"/>
                    </a:lnR>
                    <a:lnT w="38100" cap="flat" cmpd="sng" algn="ctr">
                      <a:solidFill>
                        <a:srgbClr val="002060"/>
                      </a:solidFill>
                      <a:prstDash val="solid"/>
                      <a:round/>
                      <a:headEnd type="none" w="med" len="med"/>
                      <a:tailEnd type="none" w="med" len="med"/>
                    </a:lnT>
                    <a:lnB w="38100" cap="flat" cmpd="sng" algn="ctr">
                      <a:solidFill>
                        <a:srgbClr val="002060"/>
                      </a:solidFill>
                      <a:prstDash val="solid"/>
                      <a:round/>
                      <a:headEnd type="none" w="med" len="med"/>
                      <a:tailEnd type="none" w="med" len="med"/>
                    </a:lnB>
                  </a:tcPr>
                </a:tc>
                <a:tc>
                  <a:txBody>
                    <a:bodyPr/>
                    <a:lstStyle/>
                    <a:p>
                      <a:pPr algn="ctr" rtl="0" eaLnBrk="1" fontAlgn="base" hangingPunct="1">
                        <a:spcBef>
                          <a:spcPct val="0"/>
                        </a:spcBef>
                        <a:spcAft>
                          <a:spcPct val="0"/>
                        </a:spcAft>
                        <a:defRPr/>
                      </a:pPr>
                      <a:r>
                        <a:rPr lang="es-MX" sz="2000" b="1" kern="1200" spc="100" dirty="0" smtClean="0">
                          <a:solidFill>
                            <a:srgbClr val="FF00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Eficiencia de la Prueba no Paramétrica</a:t>
                      </a:r>
                      <a:endParaRPr lang="es-MX" sz="2000" b="1" kern="1200" spc="100" dirty="0">
                        <a:solidFill>
                          <a:srgbClr val="FF0000"/>
                        </a:solidFill>
                        <a:effectLst>
                          <a:outerShdw blurRad="38100" dist="38100" dir="2700000" algn="tl">
                            <a:srgbClr val="000000">
                              <a:alpha val="43137"/>
                            </a:srgbClr>
                          </a:outerShdw>
                        </a:effectLst>
                        <a:latin typeface="Microsoft Sans Serif" pitchFamily="34" charset="0"/>
                        <a:ea typeface="+mn-ea"/>
                        <a:cs typeface="Microsoft Sans Serif" pitchFamily="34" charset="0"/>
                      </a:endParaRPr>
                    </a:p>
                  </a:txBody>
                  <a:tcPr anchor="ctr">
                    <a:lnL w="38100" cap="flat" cmpd="sng" algn="ctr">
                      <a:solidFill>
                        <a:srgbClr val="002060"/>
                      </a:solidFill>
                      <a:prstDash val="solid"/>
                      <a:round/>
                      <a:headEnd type="none" w="med" len="med"/>
                      <a:tailEnd type="none" w="med" len="med"/>
                    </a:lnL>
                    <a:lnR w="38100" cap="flat" cmpd="sng" algn="ctr">
                      <a:solidFill>
                        <a:srgbClr val="002060"/>
                      </a:solidFill>
                      <a:prstDash val="solid"/>
                      <a:round/>
                      <a:headEnd type="none" w="med" len="med"/>
                      <a:tailEnd type="none" w="med" len="med"/>
                    </a:lnR>
                    <a:lnT w="38100" cap="flat" cmpd="sng" algn="ctr">
                      <a:solidFill>
                        <a:srgbClr val="002060"/>
                      </a:solidFill>
                      <a:prstDash val="solid"/>
                      <a:round/>
                      <a:headEnd type="none" w="med" len="med"/>
                      <a:tailEnd type="none" w="med" len="med"/>
                    </a:lnT>
                    <a:lnB w="38100" cap="flat" cmpd="sng" algn="ctr">
                      <a:solidFill>
                        <a:srgbClr val="002060"/>
                      </a:solidFill>
                      <a:prstDash val="solid"/>
                      <a:round/>
                      <a:headEnd type="none" w="med" len="med"/>
                      <a:tailEnd type="none" w="med" len="med"/>
                    </a:lnB>
                  </a:tcPr>
                </a:tc>
              </a:tr>
              <a:tr h="370840">
                <a:tc>
                  <a:txBody>
                    <a:bodyPr/>
                    <a:lstStyle/>
                    <a:p>
                      <a:pPr algn="l" rtl="0" eaLnBrk="1" fontAlgn="base" hangingPunct="1">
                        <a:spcBef>
                          <a:spcPct val="0"/>
                        </a:spcBef>
                        <a:spcAft>
                          <a:spcPct val="0"/>
                        </a:spcAft>
                        <a:defRPr/>
                      </a:pPr>
                      <a:r>
                        <a:rPr lang="es-MX" sz="1600" b="1" kern="1200" spc="100" dirty="0" smtClean="0">
                          <a:solidFill>
                            <a:srgbClr val="002060"/>
                          </a:solidFill>
                          <a:latin typeface="Microsoft Sans Serif" pitchFamily="34" charset="0"/>
                          <a:ea typeface="+mn-ea"/>
                          <a:cs typeface="Microsoft Sans Serif" pitchFamily="34" charset="0"/>
                        </a:rPr>
                        <a:t>Dos muestras dependientes (datos preados)</a:t>
                      </a:r>
                      <a:endParaRPr lang="es-MX" sz="1600" b="1" kern="1200" spc="100" dirty="0">
                        <a:solidFill>
                          <a:srgbClr val="002060"/>
                        </a:solidFill>
                        <a:latin typeface="Microsoft Sans Serif" pitchFamily="34" charset="0"/>
                        <a:ea typeface="+mn-ea"/>
                        <a:cs typeface="Microsoft Sans Serif" pitchFamily="34" charset="0"/>
                      </a:endParaRPr>
                    </a:p>
                  </a:txBody>
                  <a:tcPr anchor="ctr">
                    <a:lnL w="38100" cap="flat" cmpd="sng" algn="ctr">
                      <a:solidFill>
                        <a:srgbClr val="002060"/>
                      </a:solidFill>
                      <a:prstDash val="solid"/>
                      <a:round/>
                      <a:headEnd type="none" w="med" len="med"/>
                      <a:tailEnd type="none" w="med" len="med"/>
                    </a:lnL>
                    <a:lnR w="38100" cap="flat" cmpd="sng" algn="ctr">
                      <a:solidFill>
                        <a:srgbClr val="002060"/>
                      </a:solidFill>
                      <a:prstDash val="solid"/>
                      <a:round/>
                      <a:headEnd type="none" w="med" len="med"/>
                      <a:tailEnd type="none" w="med" len="med"/>
                    </a:lnR>
                    <a:lnT w="38100" cap="flat" cmpd="sng" algn="ctr">
                      <a:solidFill>
                        <a:srgbClr val="002060"/>
                      </a:solidFill>
                      <a:prstDash val="solid"/>
                      <a:round/>
                      <a:headEnd type="none" w="med" len="med"/>
                      <a:tailEnd type="none" w="med" len="med"/>
                    </a:lnT>
                    <a:lnB w="38100" cap="flat" cmpd="sng" algn="ctr">
                      <a:solidFill>
                        <a:srgbClr val="002060"/>
                      </a:solidFill>
                      <a:prstDash val="solid"/>
                      <a:round/>
                      <a:headEnd type="none" w="med" len="med"/>
                      <a:tailEnd type="none" w="med" len="med"/>
                    </a:lnB>
                  </a:tcPr>
                </a:tc>
                <a:tc>
                  <a:txBody>
                    <a:bodyPr/>
                    <a:lstStyle/>
                    <a:p>
                      <a:pPr marL="0" algn="l" defTabSz="914400" rtl="0" eaLnBrk="1" fontAlgn="base" latinLnBrk="0" hangingPunct="1">
                        <a:spcBef>
                          <a:spcPct val="0"/>
                        </a:spcBef>
                        <a:spcAft>
                          <a:spcPct val="0"/>
                        </a:spcAft>
                        <a:defRPr/>
                      </a:pPr>
                      <a:r>
                        <a:rPr lang="es-MX" sz="1600" b="1" kern="1200" spc="100" dirty="0" smtClean="0">
                          <a:solidFill>
                            <a:srgbClr val="002060"/>
                          </a:solidFill>
                          <a:latin typeface="Microsoft Sans Serif" pitchFamily="34" charset="0"/>
                          <a:ea typeface="+mn-ea"/>
                          <a:cs typeface="Microsoft Sans Serif" pitchFamily="34" charset="0"/>
                        </a:rPr>
                        <a:t>Prueba </a:t>
                      </a:r>
                      <a:r>
                        <a:rPr lang="es-MX" sz="1600" b="1" kern="1200" spc="100" dirty="0" smtClean="0">
                          <a:solidFill>
                            <a:srgbClr val="FF00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t</a:t>
                      </a:r>
                    </a:p>
                    <a:p>
                      <a:pPr marL="0" algn="l" defTabSz="914400" rtl="0" eaLnBrk="1" fontAlgn="base" latinLnBrk="0" hangingPunct="1">
                        <a:spcBef>
                          <a:spcPct val="0"/>
                        </a:spcBef>
                        <a:spcAft>
                          <a:spcPct val="0"/>
                        </a:spcAft>
                        <a:defRPr/>
                      </a:pPr>
                      <a:r>
                        <a:rPr lang="es-MX" sz="1600" b="1" kern="1200" spc="100" dirty="0" smtClean="0">
                          <a:solidFill>
                            <a:srgbClr val="002060"/>
                          </a:solidFill>
                          <a:latin typeface="Microsoft Sans Serif" pitchFamily="34" charset="0"/>
                          <a:ea typeface="+mn-ea"/>
                          <a:cs typeface="Microsoft Sans Serif" pitchFamily="34" charset="0"/>
                        </a:rPr>
                        <a:t>Prueba </a:t>
                      </a:r>
                      <a:r>
                        <a:rPr lang="es-MX" sz="1600" b="1" kern="1200" spc="100" dirty="0" smtClean="0">
                          <a:solidFill>
                            <a:srgbClr val="FF00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z</a:t>
                      </a:r>
                      <a:endParaRPr lang="es-MX" sz="1600" b="1" kern="1200" spc="100" dirty="0">
                        <a:solidFill>
                          <a:srgbClr val="FF0000"/>
                        </a:solidFill>
                        <a:effectLst>
                          <a:outerShdw blurRad="38100" dist="38100" dir="2700000" algn="tl">
                            <a:srgbClr val="000000">
                              <a:alpha val="43137"/>
                            </a:srgbClr>
                          </a:outerShdw>
                        </a:effectLst>
                        <a:latin typeface="Microsoft Sans Serif" pitchFamily="34" charset="0"/>
                        <a:ea typeface="+mn-ea"/>
                        <a:cs typeface="Microsoft Sans Serif" pitchFamily="34" charset="0"/>
                      </a:endParaRPr>
                    </a:p>
                  </a:txBody>
                  <a:tcPr anchor="ctr">
                    <a:lnL w="38100" cap="flat" cmpd="sng" algn="ctr">
                      <a:solidFill>
                        <a:srgbClr val="002060"/>
                      </a:solidFill>
                      <a:prstDash val="solid"/>
                      <a:round/>
                      <a:headEnd type="none" w="med" len="med"/>
                      <a:tailEnd type="none" w="med" len="med"/>
                    </a:lnL>
                    <a:lnR w="38100" cap="flat" cmpd="sng" algn="ctr">
                      <a:solidFill>
                        <a:srgbClr val="002060"/>
                      </a:solidFill>
                      <a:prstDash val="solid"/>
                      <a:round/>
                      <a:headEnd type="none" w="med" len="med"/>
                      <a:tailEnd type="none" w="med" len="med"/>
                    </a:lnR>
                    <a:lnT w="38100" cap="flat" cmpd="sng" algn="ctr">
                      <a:solidFill>
                        <a:srgbClr val="002060"/>
                      </a:solidFill>
                      <a:prstDash val="solid"/>
                      <a:round/>
                      <a:headEnd type="none" w="med" len="med"/>
                      <a:tailEnd type="none" w="med" len="med"/>
                    </a:lnT>
                    <a:lnB w="38100" cap="flat" cmpd="sng" algn="ctr">
                      <a:solidFill>
                        <a:srgbClr val="002060"/>
                      </a:solidFill>
                      <a:prstDash val="solid"/>
                      <a:round/>
                      <a:headEnd type="none" w="med" len="med"/>
                      <a:tailEnd type="none" w="med" len="med"/>
                    </a:lnB>
                  </a:tcPr>
                </a:tc>
                <a:tc>
                  <a:txBody>
                    <a:bodyPr/>
                    <a:lstStyle/>
                    <a:p>
                      <a:pPr marL="0" algn="l" defTabSz="914400" rtl="0" eaLnBrk="1" fontAlgn="base" latinLnBrk="0" hangingPunct="1">
                        <a:spcBef>
                          <a:spcPct val="0"/>
                        </a:spcBef>
                        <a:spcAft>
                          <a:spcPct val="0"/>
                        </a:spcAft>
                        <a:defRPr/>
                      </a:pPr>
                      <a:r>
                        <a:rPr lang="es-MX" sz="1600" b="1" kern="1200" spc="100" dirty="0" smtClean="0">
                          <a:solidFill>
                            <a:srgbClr val="002060"/>
                          </a:solidFill>
                          <a:latin typeface="Microsoft Sans Serif" pitchFamily="34" charset="0"/>
                          <a:ea typeface="+mn-ea"/>
                          <a:cs typeface="Microsoft Sans Serif" pitchFamily="34" charset="0"/>
                        </a:rPr>
                        <a:t>Prueba del </a:t>
                      </a:r>
                      <a:r>
                        <a:rPr lang="es-MX" sz="1600" b="1" kern="1200" spc="100" dirty="0" smtClean="0">
                          <a:solidFill>
                            <a:srgbClr val="FF00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Signo</a:t>
                      </a:r>
                    </a:p>
                    <a:p>
                      <a:pPr marL="0" algn="l" defTabSz="914400" rtl="0" eaLnBrk="1" fontAlgn="base" latinLnBrk="0" hangingPunct="1">
                        <a:spcBef>
                          <a:spcPct val="0"/>
                        </a:spcBef>
                        <a:spcAft>
                          <a:spcPct val="0"/>
                        </a:spcAft>
                        <a:defRPr/>
                      </a:pPr>
                      <a:r>
                        <a:rPr lang="es-MX" sz="1600" b="1" kern="1200" spc="100" dirty="0" smtClean="0">
                          <a:solidFill>
                            <a:srgbClr val="002060"/>
                          </a:solidFill>
                          <a:latin typeface="Microsoft Sans Serif" pitchFamily="34" charset="0"/>
                          <a:ea typeface="+mn-ea"/>
                          <a:cs typeface="Microsoft Sans Serif" pitchFamily="34" charset="0"/>
                        </a:rPr>
                        <a:t>Prueba de </a:t>
                      </a:r>
                      <a:r>
                        <a:rPr lang="es-MX" sz="1600" b="1" kern="1200" spc="100" dirty="0" smtClean="0">
                          <a:solidFill>
                            <a:srgbClr val="FF00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Rangos con signo </a:t>
                      </a:r>
                      <a:r>
                        <a:rPr lang="es-MX" sz="1600" b="1" kern="1200" spc="100" dirty="0" smtClean="0">
                          <a:solidFill>
                            <a:srgbClr val="002060"/>
                          </a:solidFill>
                          <a:latin typeface="Microsoft Sans Serif" pitchFamily="34" charset="0"/>
                          <a:ea typeface="+mn-ea"/>
                          <a:cs typeface="Microsoft Sans Serif" pitchFamily="34" charset="0"/>
                        </a:rPr>
                        <a:t>de </a:t>
                      </a:r>
                      <a:r>
                        <a:rPr lang="es-MX" sz="1600" b="1" kern="1200" spc="100" dirty="0" err="1" smtClean="0">
                          <a:solidFill>
                            <a:srgbClr val="002060"/>
                          </a:solidFill>
                          <a:latin typeface="Microsoft Sans Serif" pitchFamily="34" charset="0"/>
                          <a:ea typeface="+mn-ea"/>
                          <a:cs typeface="Microsoft Sans Serif" pitchFamily="34" charset="0"/>
                        </a:rPr>
                        <a:t>Wilcoxon</a:t>
                      </a:r>
                      <a:endParaRPr lang="es-MX" sz="1600" b="1" kern="1200" spc="100" dirty="0">
                        <a:solidFill>
                          <a:srgbClr val="002060"/>
                        </a:solidFill>
                        <a:latin typeface="Microsoft Sans Serif" pitchFamily="34" charset="0"/>
                        <a:ea typeface="+mn-ea"/>
                        <a:cs typeface="Microsoft Sans Serif" pitchFamily="34" charset="0"/>
                      </a:endParaRPr>
                    </a:p>
                  </a:txBody>
                  <a:tcPr>
                    <a:lnL w="38100" cap="flat" cmpd="sng" algn="ctr">
                      <a:solidFill>
                        <a:srgbClr val="002060"/>
                      </a:solidFill>
                      <a:prstDash val="solid"/>
                      <a:round/>
                      <a:headEnd type="none" w="med" len="med"/>
                      <a:tailEnd type="none" w="med" len="med"/>
                    </a:lnL>
                    <a:lnR w="38100" cap="flat" cmpd="sng" algn="ctr">
                      <a:solidFill>
                        <a:srgbClr val="002060"/>
                      </a:solidFill>
                      <a:prstDash val="solid"/>
                      <a:round/>
                      <a:headEnd type="none" w="med" len="med"/>
                      <a:tailEnd type="none" w="med" len="med"/>
                    </a:lnR>
                    <a:lnT w="38100" cap="flat" cmpd="sng" algn="ctr">
                      <a:solidFill>
                        <a:srgbClr val="002060"/>
                      </a:solidFill>
                      <a:prstDash val="solid"/>
                      <a:round/>
                      <a:headEnd type="none" w="med" len="med"/>
                      <a:tailEnd type="none" w="med" len="med"/>
                    </a:lnT>
                    <a:lnB w="38100" cap="flat" cmpd="sng" algn="ctr">
                      <a:solidFill>
                        <a:srgbClr val="002060"/>
                      </a:solidFill>
                      <a:prstDash val="solid"/>
                      <a:round/>
                      <a:headEnd type="none" w="med" len="med"/>
                      <a:tailEnd type="none" w="med" len="med"/>
                    </a:lnB>
                  </a:tcPr>
                </a:tc>
                <a:tc>
                  <a:txBody>
                    <a:bodyPr/>
                    <a:lstStyle/>
                    <a:p>
                      <a:pPr marL="0" algn="ctr" defTabSz="914400" rtl="0" eaLnBrk="1" fontAlgn="base" latinLnBrk="0" hangingPunct="1">
                        <a:spcBef>
                          <a:spcPct val="0"/>
                        </a:spcBef>
                        <a:spcAft>
                          <a:spcPct val="0"/>
                        </a:spcAft>
                        <a:defRPr/>
                      </a:pPr>
                      <a:r>
                        <a:rPr lang="es-MX" sz="1600" b="1" kern="1200" spc="100" dirty="0" smtClean="0">
                          <a:solidFill>
                            <a:srgbClr val="002060"/>
                          </a:solidFill>
                          <a:latin typeface="Microsoft Sans Serif" pitchFamily="34" charset="0"/>
                          <a:ea typeface="+mn-ea"/>
                          <a:cs typeface="Microsoft Sans Serif" pitchFamily="34" charset="0"/>
                        </a:rPr>
                        <a:t>0.63</a:t>
                      </a:r>
                    </a:p>
                    <a:p>
                      <a:pPr marL="0" algn="ctr" defTabSz="914400" rtl="0" eaLnBrk="1" fontAlgn="base" latinLnBrk="0" hangingPunct="1">
                        <a:spcBef>
                          <a:spcPct val="0"/>
                        </a:spcBef>
                        <a:spcAft>
                          <a:spcPct val="0"/>
                        </a:spcAft>
                        <a:defRPr/>
                      </a:pPr>
                      <a:r>
                        <a:rPr lang="es-MX" sz="1600" b="1" kern="1200" spc="100" dirty="0" smtClean="0">
                          <a:solidFill>
                            <a:srgbClr val="002060"/>
                          </a:solidFill>
                          <a:latin typeface="Microsoft Sans Serif" pitchFamily="34" charset="0"/>
                          <a:ea typeface="+mn-ea"/>
                          <a:cs typeface="Microsoft Sans Serif" pitchFamily="34" charset="0"/>
                        </a:rPr>
                        <a:t>0.95</a:t>
                      </a:r>
                      <a:endParaRPr lang="es-MX" sz="1600" b="1" kern="1200" spc="100" dirty="0">
                        <a:solidFill>
                          <a:srgbClr val="002060"/>
                        </a:solidFill>
                        <a:latin typeface="Microsoft Sans Serif" pitchFamily="34" charset="0"/>
                        <a:ea typeface="+mn-ea"/>
                        <a:cs typeface="Microsoft Sans Serif" pitchFamily="34" charset="0"/>
                      </a:endParaRPr>
                    </a:p>
                  </a:txBody>
                  <a:tcPr>
                    <a:lnL w="38100" cap="flat" cmpd="sng" algn="ctr">
                      <a:solidFill>
                        <a:srgbClr val="002060"/>
                      </a:solidFill>
                      <a:prstDash val="solid"/>
                      <a:round/>
                      <a:headEnd type="none" w="med" len="med"/>
                      <a:tailEnd type="none" w="med" len="med"/>
                    </a:lnL>
                    <a:lnR w="38100" cap="flat" cmpd="sng" algn="ctr">
                      <a:solidFill>
                        <a:srgbClr val="002060"/>
                      </a:solidFill>
                      <a:prstDash val="solid"/>
                      <a:round/>
                      <a:headEnd type="none" w="med" len="med"/>
                      <a:tailEnd type="none" w="med" len="med"/>
                    </a:lnR>
                    <a:lnT w="38100" cap="flat" cmpd="sng" algn="ctr">
                      <a:solidFill>
                        <a:srgbClr val="002060"/>
                      </a:solidFill>
                      <a:prstDash val="solid"/>
                      <a:round/>
                      <a:headEnd type="none" w="med" len="med"/>
                      <a:tailEnd type="none" w="med" len="med"/>
                    </a:lnT>
                    <a:lnB w="38100" cap="flat" cmpd="sng" algn="ctr">
                      <a:solidFill>
                        <a:srgbClr val="002060"/>
                      </a:solidFill>
                      <a:prstDash val="solid"/>
                      <a:round/>
                      <a:headEnd type="none" w="med" len="med"/>
                      <a:tailEnd type="none" w="med" len="med"/>
                    </a:lnB>
                  </a:tcPr>
                </a:tc>
              </a:tr>
              <a:tr h="370840">
                <a:tc>
                  <a:txBody>
                    <a:bodyPr/>
                    <a:lstStyle/>
                    <a:p>
                      <a:pPr algn="l" rtl="0" eaLnBrk="1" fontAlgn="base" hangingPunct="1">
                        <a:spcBef>
                          <a:spcPct val="0"/>
                        </a:spcBef>
                        <a:spcAft>
                          <a:spcPct val="0"/>
                        </a:spcAft>
                        <a:defRPr/>
                      </a:pPr>
                      <a:r>
                        <a:rPr lang="es-MX" sz="1600" b="1" kern="1200" spc="100" dirty="0" smtClean="0">
                          <a:solidFill>
                            <a:srgbClr val="002060"/>
                          </a:solidFill>
                          <a:latin typeface="Microsoft Sans Serif" pitchFamily="34" charset="0"/>
                          <a:ea typeface="+mn-ea"/>
                          <a:cs typeface="Microsoft Sans Serif" pitchFamily="34" charset="0"/>
                        </a:rPr>
                        <a:t>Dos muestras independientes</a:t>
                      </a:r>
                      <a:endParaRPr lang="es-MX" sz="1600" b="1" kern="1200" spc="100" dirty="0">
                        <a:solidFill>
                          <a:srgbClr val="002060"/>
                        </a:solidFill>
                        <a:latin typeface="Microsoft Sans Serif" pitchFamily="34" charset="0"/>
                        <a:ea typeface="+mn-ea"/>
                        <a:cs typeface="Microsoft Sans Serif" pitchFamily="34" charset="0"/>
                      </a:endParaRPr>
                    </a:p>
                  </a:txBody>
                  <a:tcPr anchor="ctr">
                    <a:lnL w="38100" cap="flat" cmpd="sng" algn="ctr">
                      <a:solidFill>
                        <a:srgbClr val="002060"/>
                      </a:solidFill>
                      <a:prstDash val="solid"/>
                      <a:round/>
                      <a:headEnd type="none" w="med" len="med"/>
                      <a:tailEnd type="none" w="med" len="med"/>
                    </a:lnL>
                    <a:lnR w="38100" cap="flat" cmpd="sng" algn="ctr">
                      <a:solidFill>
                        <a:srgbClr val="002060"/>
                      </a:solidFill>
                      <a:prstDash val="solid"/>
                      <a:round/>
                      <a:headEnd type="none" w="med" len="med"/>
                      <a:tailEnd type="none" w="med" len="med"/>
                    </a:lnR>
                    <a:lnT w="38100" cap="flat" cmpd="sng" algn="ctr">
                      <a:solidFill>
                        <a:srgbClr val="002060"/>
                      </a:solidFill>
                      <a:prstDash val="solid"/>
                      <a:round/>
                      <a:headEnd type="none" w="med" len="med"/>
                      <a:tailEnd type="none" w="med" len="med"/>
                    </a:lnT>
                    <a:lnB w="38100" cap="flat" cmpd="sng" algn="ctr">
                      <a:solidFill>
                        <a:srgbClr val="002060"/>
                      </a:solidFill>
                      <a:prstDash val="solid"/>
                      <a:round/>
                      <a:headEnd type="none" w="med" len="med"/>
                      <a:tailEnd type="none" w="med" len="med"/>
                    </a:lnB>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s-MX" sz="1600" b="1" i="0" u="none" strike="noStrike" kern="1200" cap="none" spc="100" normalizeH="0" baseline="0" noProof="0" dirty="0" smtClean="0">
                          <a:ln>
                            <a:noFill/>
                          </a:ln>
                          <a:solidFill>
                            <a:srgbClr val="002060"/>
                          </a:solidFill>
                          <a:effectLst/>
                          <a:uLnTx/>
                          <a:uFillTx/>
                          <a:latin typeface="Microsoft Sans Serif" pitchFamily="34" charset="0"/>
                          <a:ea typeface="+mn-ea"/>
                          <a:cs typeface="Microsoft Sans Serif" pitchFamily="34" charset="0"/>
                        </a:rPr>
                        <a:t>Prueba </a:t>
                      </a:r>
                      <a:r>
                        <a:rPr kumimoji="0" lang="es-MX" sz="1600" b="1" i="0" u="none" strike="noStrike" kern="1200" cap="none" spc="100" normalizeH="0" baseline="0" noProof="0" dirty="0" smtClean="0">
                          <a:ln>
                            <a:noFill/>
                          </a:ln>
                          <a:solidFill>
                            <a:srgbClr val="FF0000"/>
                          </a:solidFill>
                          <a:effectLst>
                            <a:outerShdw blurRad="38100" dist="38100" dir="2700000" algn="tl">
                              <a:srgbClr val="000000">
                                <a:alpha val="43137"/>
                              </a:srgbClr>
                            </a:outerShdw>
                          </a:effectLst>
                          <a:uLnTx/>
                          <a:uFillTx/>
                          <a:latin typeface="Microsoft Sans Serif" pitchFamily="34" charset="0"/>
                          <a:ea typeface="+mn-ea"/>
                          <a:cs typeface="Microsoft Sans Serif" pitchFamily="34" charset="0"/>
                        </a:rPr>
                        <a:t>t</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s-MX" sz="1600" b="1" i="0" u="none" strike="noStrike" kern="1200" cap="none" spc="100" normalizeH="0" baseline="0" noProof="0" dirty="0" smtClean="0">
                          <a:ln>
                            <a:noFill/>
                          </a:ln>
                          <a:solidFill>
                            <a:srgbClr val="002060"/>
                          </a:solidFill>
                          <a:effectLst/>
                          <a:uLnTx/>
                          <a:uFillTx/>
                          <a:latin typeface="Microsoft Sans Serif" pitchFamily="34" charset="0"/>
                          <a:ea typeface="+mn-ea"/>
                          <a:cs typeface="Microsoft Sans Serif" pitchFamily="34" charset="0"/>
                        </a:rPr>
                        <a:t>Prueba </a:t>
                      </a:r>
                      <a:r>
                        <a:rPr kumimoji="0" lang="es-MX" sz="1600" b="1" i="0" u="none" strike="noStrike" kern="1200" cap="none" spc="100" normalizeH="0" baseline="0" noProof="0" dirty="0" smtClean="0">
                          <a:ln>
                            <a:noFill/>
                          </a:ln>
                          <a:solidFill>
                            <a:srgbClr val="FF0000"/>
                          </a:solidFill>
                          <a:effectLst>
                            <a:outerShdw blurRad="38100" dist="38100" dir="2700000" algn="tl">
                              <a:srgbClr val="000000">
                                <a:alpha val="43137"/>
                              </a:srgbClr>
                            </a:outerShdw>
                          </a:effectLst>
                          <a:uLnTx/>
                          <a:uFillTx/>
                          <a:latin typeface="Microsoft Sans Serif" pitchFamily="34" charset="0"/>
                          <a:ea typeface="+mn-ea"/>
                          <a:cs typeface="Microsoft Sans Serif" pitchFamily="34" charset="0"/>
                        </a:rPr>
                        <a:t>z</a:t>
                      </a:r>
                    </a:p>
                  </a:txBody>
                  <a:tcPr anchor="ctr">
                    <a:lnL w="38100" cap="flat" cmpd="sng" algn="ctr">
                      <a:solidFill>
                        <a:srgbClr val="002060"/>
                      </a:solidFill>
                      <a:prstDash val="solid"/>
                      <a:round/>
                      <a:headEnd type="none" w="med" len="med"/>
                      <a:tailEnd type="none" w="med" len="med"/>
                    </a:lnL>
                    <a:lnR w="38100" cap="flat" cmpd="sng" algn="ctr">
                      <a:solidFill>
                        <a:srgbClr val="002060"/>
                      </a:solidFill>
                      <a:prstDash val="solid"/>
                      <a:round/>
                      <a:headEnd type="none" w="med" len="med"/>
                      <a:tailEnd type="none" w="med" len="med"/>
                    </a:lnR>
                    <a:lnT w="38100" cap="flat" cmpd="sng" algn="ctr">
                      <a:solidFill>
                        <a:srgbClr val="002060"/>
                      </a:solidFill>
                      <a:prstDash val="solid"/>
                      <a:round/>
                      <a:headEnd type="none" w="med" len="med"/>
                      <a:tailEnd type="none" w="med" len="med"/>
                    </a:lnT>
                    <a:lnB w="38100" cap="flat" cmpd="sng" algn="ctr">
                      <a:solidFill>
                        <a:srgbClr val="002060"/>
                      </a:solidFill>
                      <a:prstDash val="solid"/>
                      <a:round/>
                      <a:headEnd type="none" w="med" len="med"/>
                      <a:tailEnd type="none" w="med" len="med"/>
                    </a:lnB>
                  </a:tcPr>
                </a:tc>
                <a:tc>
                  <a:txBody>
                    <a:bodyPr/>
                    <a:lstStyle/>
                    <a:p>
                      <a:pPr marL="0" algn="l" defTabSz="914400" rtl="0" eaLnBrk="1" fontAlgn="base" latinLnBrk="0" hangingPunct="1">
                        <a:spcBef>
                          <a:spcPct val="0"/>
                        </a:spcBef>
                        <a:spcAft>
                          <a:spcPct val="0"/>
                        </a:spcAft>
                        <a:defRPr/>
                      </a:pPr>
                      <a:r>
                        <a:rPr lang="es-MX" sz="1600" b="1" kern="1200" spc="100" dirty="0" smtClean="0">
                          <a:solidFill>
                            <a:srgbClr val="002060"/>
                          </a:solidFill>
                          <a:latin typeface="Microsoft Sans Serif" pitchFamily="34" charset="0"/>
                          <a:ea typeface="+mn-ea"/>
                          <a:cs typeface="Microsoft Sans Serif" pitchFamily="34" charset="0"/>
                        </a:rPr>
                        <a:t>Prueba de </a:t>
                      </a:r>
                      <a:r>
                        <a:rPr lang="es-MX" sz="1600" b="1" kern="1200" spc="100" dirty="0" smtClean="0">
                          <a:solidFill>
                            <a:srgbClr val="FF00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Suma de Rangos </a:t>
                      </a:r>
                      <a:r>
                        <a:rPr lang="es-MX" sz="1600" b="1" kern="1200" spc="100" dirty="0" smtClean="0">
                          <a:solidFill>
                            <a:srgbClr val="002060"/>
                          </a:solidFill>
                          <a:latin typeface="Microsoft Sans Serif" pitchFamily="34" charset="0"/>
                          <a:ea typeface="+mn-ea"/>
                          <a:cs typeface="Microsoft Sans Serif" pitchFamily="34" charset="0"/>
                        </a:rPr>
                        <a:t>de Mann Whitney</a:t>
                      </a:r>
                      <a:endParaRPr lang="es-MX" sz="1600" b="1" kern="1200" spc="100" dirty="0">
                        <a:solidFill>
                          <a:srgbClr val="002060"/>
                        </a:solidFill>
                        <a:latin typeface="Microsoft Sans Serif" pitchFamily="34" charset="0"/>
                        <a:ea typeface="+mn-ea"/>
                        <a:cs typeface="Microsoft Sans Serif" pitchFamily="34" charset="0"/>
                      </a:endParaRPr>
                    </a:p>
                  </a:txBody>
                  <a:tcPr>
                    <a:lnL w="38100" cap="flat" cmpd="sng" algn="ctr">
                      <a:solidFill>
                        <a:srgbClr val="002060"/>
                      </a:solidFill>
                      <a:prstDash val="solid"/>
                      <a:round/>
                      <a:headEnd type="none" w="med" len="med"/>
                      <a:tailEnd type="none" w="med" len="med"/>
                    </a:lnL>
                    <a:lnR w="38100" cap="flat" cmpd="sng" algn="ctr">
                      <a:solidFill>
                        <a:srgbClr val="002060"/>
                      </a:solidFill>
                      <a:prstDash val="solid"/>
                      <a:round/>
                      <a:headEnd type="none" w="med" len="med"/>
                      <a:tailEnd type="none" w="med" len="med"/>
                    </a:lnR>
                    <a:lnT w="38100" cap="flat" cmpd="sng" algn="ctr">
                      <a:solidFill>
                        <a:srgbClr val="002060"/>
                      </a:solidFill>
                      <a:prstDash val="solid"/>
                      <a:round/>
                      <a:headEnd type="none" w="med" len="med"/>
                      <a:tailEnd type="none" w="med" len="med"/>
                    </a:lnT>
                    <a:lnB w="38100" cap="flat" cmpd="sng" algn="ctr">
                      <a:solidFill>
                        <a:srgbClr val="002060"/>
                      </a:solidFill>
                      <a:prstDash val="solid"/>
                      <a:round/>
                      <a:headEnd type="none" w="med" len="med"/>
                      <a:tailEnd type="none" w="med" len="med"/>
                    </a:lnB>
                  </a:tcPr>
                </a:tc>
                <a:tc>
                  <a:txBody>
                    <a:bodyPr/>
                    <a:lstStyle/>
                    <a:p>
                      <a:pPr marL="0" algn="ctr" defTabSz="914400" rtl="0" eaLnBrk="1" fontAlgn="base" latinLnBrk="0" hangingPunct="1">
                        <a:spcBef>
                          <a:spcPct val="0"/>
                        </a:spcBef>
                        <a:spcAft>
                          <a:spcPct val="0"/>
                        </a:spcAft>
                        <a:defRPr/>
                      </a:pPr>
                      <a:r>
                        <a:rPr lang="es-MX" sz="1600" b="1" kern="1200" spc="100" dirty="0" smtClean="0">
                          <a:solidFill>
                            <a:srgbClr val="002060"/>
                          </a:solidFill>
                          <a:latin typeface="Microsoft Sans Serif" pitchFamily="34" charset="0"/>
                          <a:ea typeface="+mn-ea"/>
                          <a:cs typeface="Microsoft Sans Serif" pitchFamily="34" charset="0"/>
                        </a:rPr>
                        <a:t>0.95</a:t>
                      </a:r>
                      <a:endParaRPr lang="es-MX" sz="1600" b="1" kern="1200" spc="100" dirty="0">
                        <a:solidFill>
                          <a:srgbClr val="002060"/>
                        </a:solidFill>
                        <a:latin typeface="Microsoft Sans Serif" pitchFamily="34" charset="0"/>
                        <a:ea typeface="+mn-ea"/>
                        <a:cs typeface="Microsoft Sans Serif" pitchFamily="34" charset="0"/>
                      </a:endParaRPr>
                    </a:p>
                  </a:txBody>
                  <a:tcPr anchor="ctr">
                    <a:lnL w="38100" cap="flat" cmpd="sng" algn="ctr">
                      <a:solidFill>
                        <a:srgbClr val="002060"/>
                      </a:solidFill>
                      <a:prstDash val="solid"/>
                      <a:round/>
                      <a:headEnd type="none" w="med" len="med"/>
                      <a:tailEnd type="none" w="med" len="med"/>
                    </a:lnL>
                    <a:lnR w="38100" cap="flat" cmpd="sng" algn="ctr">
                      <a:solidFill>
                        <a:srgbClr val="002060"/>
                      </a:solidFill>
                      <a:prstDash val="solid"/>
                      <a:round/>
                      <a:headEnd type="none" w="med" len="med"/>
                      <a:tailEnd type="none" w="med" len="med"/>
                    </a:lnR>
                    <a:lnT w="38100" cap="flat" cmpd="sng" algn="ctr">
                      <a:solidFill>
                        <a:srgbClr val="002060"/>
                      </a:solidFill>
                      <a:prstDash val="solid"/>
                      <a:round/>
                      <a:headEnd type="none" w="med" len="med"/>
                      <a:tailEnd type="none" w="med" len="med"/>
                    </a:lnT>
                    <a:lnB w="38100" cap="flat" cmpd="sng" algn="ctr">
                      <a:solidFill>
                        <a:srgbClr val="002060"/>
                      </a:solidFill>
                      <a:prstDash val="solid"/>
                      <a:round/>
                      <a:headEnd type="none" w="med" len="med"/>
                      <a:tailEnd type="none" w="med" len="med"/>
                    </a:lnB>
                  </a:tcPr>
                </a:tc>
              </a:tr>
              <a:tr h="370840">
                <a:tc>
                  <a:txBody>
                    <a:bodyPr/>
                    <a:lstStyle/>
                    <a:p>
                      <a:pPr algn="l" rtl="0" eaLnBrk="1" fontAlgn="base" hangingPunct="1">
                        <a:spcBef>
                          <a:spcPct val="0"/>
                        </a:spcBef>
                        <a:spcAft>
                          <a:spcPct val="0"/>
                        </a:spcAft>
                        <a:defRPr/>
                      </a:pPr>
                      <a:r>
                        <a:rPr lang="es-MX" sz="1600" b="1" kern="1200" spc="100" dirty="0" smtClean="0">
                          <a:solidFill>
                            <a:srgbClr val="002060"/>
                          </a:solidFill>
                          <a:latin typeface="Microsoft Sans Serif" pitchFamily="34" charset="0"/>
                          <a:ea typeface="+mn-ea"/>
                          <a:cs typeface="Microsoft Sans Serif" pitchFamily="34" charset="0"/>
                        </a:rPr>
                        <a:t>Varias muestras independientes</a:t>
                      </a:r>
                      <a:endParaRPr lang="es-MX" sz="1600" b="1" kern="1200" spc="100" dirty="0">
                        <a:solidFill>
                          <a:srgbClr val="002060"/>
                        </a:solidFill>
                        <a:latin typeface="Microsoft Sans Serif" pitchFamily="34" charset="0"/>
                        <a:ea typeface="+mn-ea"/>
                        <a:cs typeface="Microsoft Sans Serif" pitchFamily="34" charset="0"/>
                      </a:endParaRPr>
                    </a:p>
                  </a:txBody>
                  <a:tcPr anchor="ctr">
                    <a:lnL w="38100" cap="flat" cmpd="sng" algn="ctr">
                      <a:solidFill>
                        <a:srgbClr val="002060"/>
                      </a:solidFill>
                      <a:prstDash val="solid"/>
                      <a:round/>
                      <a:headEnd type="none" w="med" len="med"/>
                      <a:tailEnd type="none" w="med" len="med"/>
                    </a:lnL>
                    <a:lnR w="38100" cap="flat" cmpd="sng" algn="ctr">
                      <a:solidFill>
                        <a:srgbClr val="002060"/>
                      </a:solidFill>
                      <a:prstDash val="solid"/>
                      <a:round/>
                      <a:headEnd type="none" w="med" len="med"/>
                      <a:tailEnd type="none" w="med" len="med"/>
                    </a:lnR>
                    <a:lnT w="38100" cap="flat" cmpd="sng" algn="ctr">
                      <a:solidFill>
                        <a:srgbClr val="002060"/>
                      </a:solidFill>
                      <a:prstDash val="solid"/>
                      <a:round/>
                      <a:headEnd type="none" w="med" len="med"/>
                      <a:tailEnd type="none" w="med" len="med"/>
                    </a:lnT>
                    <a:lnB w="38100" cap="flat" cmpd="sng" algn="ctr">
                      <a:solidFill>
                        <a:srgbClr val="002060"/>
                      </a:solidFill>
                      <a:prstDash val="solid"/>
                      <a:round/>
                      <a:headEnd type="none" w="med" len="med"/>
                      <a:tailEnd type="none" w="med" len="med"/>
                    </a:lnB>
                  </a:tcPr>
                </a:tc>
                <a:tc>
                  <a:txBody>
                    <a:bodyPr/>
                    <a:lstStyle/>
                    <a:p>
                      <a:pPr marL="0" algn="l" defTabSz="914400" rtl="0" eaLnBrk="1" fontAlgn="base" latinLnBrk="0" hangingPunct="1">
                        <a:spcBef>
                          <a:spcPct val="0"/>
                        </a:spcBef>
                        <a:spcAft>
                          <a:spcPct val="0"/>
                        </a:spcAft>
                        <a:defRPr/>
                      </a:pPr>
                      <a:r>
                        <a:rPr lang="es-MX" sz="1600" b="1" kern="1200" spc="100" dirty="0" smtClean="0">
                          <a:solidFill>
                            <a:srgbClr val="002060"/>
                          </a:solidFill>
                          <a:latin typeface="Microsoft Sans Serif" pitchFamily="34" charset="0"/>
                          <a:ea typeface="+mn-ea"/>
                          <a:cs typeface="Microsoft Sans Serif" pitchFamily="34" charset="0"/>
                        </a:rPr>
                        <a:t>Análisis de Varianza (</a:t>
                      </a:r>
                      <a:r>
                        <a:rPr lang="es-MX" sz="1600" b="1" kern="1200" spc="100" dirty="0" smtClean="0">
                          <a:solidFill>
                            <a:srgbClr val="FF00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ANOVA</a:t>
                      </a:r>
                      <a:r>
                        <a:rPr lang="es-MX" sz="1600" b="1" kern="1200" spc="100" dirty="0" smtClean="0">
                          <a:solidFill>
                            <a:srgbClr val="002060"/>
                          </a:solidFill>
                          <a:latin typeface="Microsoft Sans Serif" pitchFamily="34" charset="0"/>
                          <a:ea typeface="+mn-ea"/>
                          <a:cs typeface="Microsoft Sans Serif" pitchFamily="34" charset="0"/>
                        </a:rPr>
                        <a:t>)</a:t>
                      </a:r>
                      <a:endParaRPr lang="es-MX" sz="1600" b="1" kern="1200" spc="100" dirty="0">
                        <a:solidFill>
                          <a:srgbClr val="002060"/>
                        </a:solidFill>
                        <a:latin typeface="Microsoft Sans Serif" pitchFamily="34" charset="0"/>
                        <a:ea typeface="+mn-ea"/>
                        <a:cs typeface="Microsoft Sans Serif" pitchFamily="34" charset="0"/>
                      </a:endParaRPr>
                    </a:p>
                  </a:txBody>
                  <a:tcPr anchor="ctr">
                    <a:lnL w="38100" cap="flat" cmpd="sng" algn="ctr">
                      <a:solidFill>
                        <a:srgbClr val="002060"/>
                      </a:solidFill>
                      <a:prstDash val="solid"/>
                      <a:round/>
                      <a:headEnd type="none" w="med" len="med"/>
                      <a:tailEnd type="none" w="med" len="med"/>
                    </a:lnL>
                    <a:lnR w="38100" cap="flat" cmpd="sng" algn="ctr">
                      <a:solidFill>
                        <a:srgbClr val="002060"/>
                      </a:solidFill>
                      <a:prstDash val="solid"/>
                      <a:round/>
                      <a:headEnd type="none" w="med" len="med"/>
                      <a:tailEnd type="none" w="med" len="med"/>
                    </a:lnR>
                    <a:lnT w="38100" cap="flat" cmpd="sng" algn="ctr">
                      <a:solidFill>
                        <a:srgbClr val="002060"/>
                      </a:solidFill>
                      <a:prstDash val="solid"/>
                      <a:round/>
                      <a:headEnd type="none" w="med" len="med"/>
                      <a:tailEnd type="none" w="med" len="med"/>
                    </a:lnT>
                    <a:lnB w="38100" cap="flat" cmpd="sng" algn="ctr">
                      <a:solidFill>
                        <a:srgbClr val="002060"/>
                      </a:solidFill>
                      <a:prstDash val="solid"/>
                      <a:round/>
                      <a:headEnd type="none" w="med" len="med"/>
                      <a:tailEnd type="none" w="med" len="med"/>
                    </a:lnB>
                  </a:tcPr>
                </a:tc>
                <a:tc>
                  <a:txBody>
                    <a:bodyPr/>
                    <a:lstStyle/>
                    <a:p>
                      <a:pPr marL="0" algn="l" defTabSz="914400" rtl="0" eaLnBrk="1" fontAlgn="base" latinLnBrk="0" hangingPunct="1">
                        <a:spcBef>
                          <a:spcPct val="0"/>
                        </a:spcBef>
                        <a:spcAft>
                          <a:spcPct val="0"/>
                        </a:spcAft>
                        <a:defRPr/>
                      </a:pPr>
                      <a:r>
                        <a:rPr lang="es-MX" sz="1600" b="1" kern="1200" spc="100" dirty="0" smtClean="0">
                          <a:solidFill>
                            <a:srgbClr val="002060"/>
                          </a:solidFill>
                          <a:latin typeface="Microsoft Sans Serif" pitchFamily="34" charset="0"/>
                          <a:ea typeface="+mn-ea"/>
                          <a:cs typeface="Microsoft Sans Serif" pitchFamily="34" charset="0"/>
                        </a:rPr>
                        <a:t>Prueba de </a:t>
                      </a:r>
                      <a:r>
                        <a:rPr lang="es-MX" sz="1600" b="1" kern="1200" spc="100" dirty="0" err="1" smtClean="0">
                          <a:solidFill>
                            <a:srgbClr val="FF00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Kruskal</a:t>
                      </a:r>
                      <a:r>
                        <a:rPr lang="es-MX" sz="1600" b="1" kern="1200" spc="100" dirty="0" smtClean="0">
                          <a:solidFill>
                            <a:srgbClr val="FF00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 Wallis</a:t>
                      </a:r>
                      <a:endParaRPr lang="es-MX" sz="1600" b="1" kern="1200" spc="100" dirty="0">
                        <a:solidFill>
                          <a:srgbClr val="FF0000"/>
                        </a:solidFill>
                        <a:effectLst>
                          <a:outerShdw blurRad="38100" dist="38100" dir="2700000" algn="tl">
                            <a:srgbClr val="000000">
                              <a:alpha val="43137"/>
                            </a:srgbClr>
                          </a:outerShdw>
                        </a:effectLst>
                        <a:latin typeface="Microsoft Sans Serif" pitchFamily="34" charset="0"/>
                        <a:ea typeface="+mn-ea"/>
                        <a:cs typeface="Microsoft Sans Serif" pitchFamily="34" charset="0"/>
                      </a:endParaRPr>
                    </a:p>
                  </a:txBody>
                  <a:tcPr>
                    <a:lnL w="38100" cap="flat" cmpd="sng" algn="ctr">
                      <a:solidFill>
                        <a:srgbClr val="002060"/>
                      </a:solidFill>
                      <a:prstDash val="solid"/>
                      <a:round/>
                      <a:headEnd type="none" w="med" len="med"/>
                      <a:tailEnd type="none" w="med" len="med"/>
                    </a:lnL>
                    <a:lnR w="38100" cap="flat" cmpd="sng" algn="ctr">
                      <a:solidFill>
                        <a:srgbClr val="002060"/>
                      </a:solidFill>
                      <a:prstDash val="solid"/>
                      <a:round/>
                      <a:headEnd type="none" w="med" len="med"/>
                      <a:tailEnd type="none" w="med" len="med"/>
                    </a:lnR>
                    <a:lnT w="38100" cap="flat" cmpd="sng" algn="ctr">
                      <a:solidFill>
                        <a:srgbClr val="002060"/>
                      </a:solidFill>
                      <a:prstDash val="solid"/>
                      <a:round/>
                      <a:headEnd type="none" w="med" len="med"/>
                      <a:tailEnd type="none" w="med" len="med"/>
                    </a:lnT>
                    <a:lnB w="38100" cap="flat" cmpd="sng" algn="ctr">
                      <a:solidFill>
                        <a:srgbClr val="002060"/>
                      </a:solidFill>
                      <a:prstDash val="solid"/>
                      <a:round/>
                      <a:headEnd type="none" w="med" len="med"/>
                      <a:tailEnd type="none" w="med" len="med"/>
                    </a:lnB>
                  </a:tcPr>
                </a:tc>
                <a:tc>
                  <a:txBody>
                    <a:bodyPr/>
                    <a:lstStyle/>
                    <a:p>
                      <a:pPr marL="0" algn="ctr" defTabSz="914400" rtl="0" eaLnBrk="1" fontAlgn="base" latinLnBrk="0" hangingPunct="1">
                        <a:spcBef>
                          <a:spcPct val="0"/>
                        </a:spcBef>
                        <a:spcAft>
                          <a:spcPct val="0"/>
                        </a:spcAft>
                        <a:defRPr/>
                      </a:pPr>
                      <a:r>
                        <a:rPr lang="es-MX" sz="1600" b="1" kern="1200" spc="100" dirty="0" smtClean="0">
                          <a:solidFill>
                            <a:srgbClr val="002060"/>
                          </a:solidFill>
                          <a:latin typeface="Microsoft Sans Serif" pitchFamily="34" charset="0"/>
                          <a:ea typeface="+mn-ea"/>
                          <a:cs typeface="Microsoft Sans Serif" pitchFamily="34" charset="0"/>
                        </a:rPr>
                        <a:t>0.95</a:t>
                      </a:r>
                      <a:endParaRPr lang="es-MX" sz="1600" b="1" kern="1200" spc="100" dirty="0">
                        <a:solidFill>
                          <a:srgbClr val="002060"/>
                        </a:solidFill>
                        <a:latin typeface="Microsoft Sans Serif" pitchFamily="34" charset="0"/>
                        <a:ea typeface="+mn-ea"/>
                        <a:cs typeface="Microsoft Sans Serif" pitchFamily="34" charset="0"/>
                      </a:endParaRPr>
                    </a:p>
                  </a:txBody>
                  <a:tcPr anchor="ctr">
                    <a:lnL w="38100" cap="flat" cmpd="sng" algn="ctr">
                      <a:solidFill>
                        <a:srgbClr val="002060"/>
                      </a:solidFill>
                      <a:prstDash val="solid"/>
                      <a:round/>
                      <a:headEnd type="none" w="med" len="med"/>
                      <a:tailEnd type="none" w="med" len="med"/>
                    </a:lnL>
                    <a:lnR w="38100" cap="flat" cmpd="sng" algn="ctr">
                      <a:solidFill>
                        <a:srgbClr val="002060"/>
                      </a:solidFill>
                      <a:prstDash val="solid"/>
                      <a:round/>
                      <a:headEnd type="none" w="med" len="med"/>
                      <a:tailEnd type="none" w="med" len="med"/>
                    </a:lnR>
                    <a:lnT w="38100" cap="flat" cmpd="sng" algn="ctr">
                      <a:solidFill>
                        <a:srgbClr val="002060"/>
                      </a:solidFill>
                      <a:prstDash val="solid"/>
                      <a:round/>
                      <a:headEnd type="none" w="med" len="med"/>
                      <a:tailEnd type="none" w="med" len="med"/>
                    </a:lnT>
                    <a:lnB w="38100" cap="flat" cmpd="sng" algn="ctr">
                      <a:solidFill>
                        <a:srgbClr val="002060"/>
                      </a:solidFill>
                      <a:prstDash val="solid"/>
                      <a:round/>
                      <a:headEnd type="none" w="med" len="med"/>
                      <a:tailEnd type="none" w="med" len="med"/>
                    </a:lnB>
                  </a:tcPr>
                </a:tc>
              </a:tr>
              <a:tr h="370840">
                <a:tc>
                  <a:txBody>
                    <a:bodyPr/>
                    <a:lstStyle/>
                    <a:p>
                      <a:pPr algn="l" rtl="0" eaLnBrk="1" fontAlgn="base" hangingPunct="1">
                        <a:spcBef>
                          <a:spcPct val="0"/>
                        </a:spcBef>
                        <a:spcAft>
                          <a:spcPct val="0"/>
                        </a:spcAft>
                        <a:defRPr/>
                      </a:pPr>
                      <a:r>
                        <a:rPr lang="es-MX" sz="1600" b="1" kern="1200" spc="100" dirty="0" smtClean="0">
                          <a:solidFill>
                            <a:srgbClr val="002060"/>
                          </a:solidFill>
                          <a:latin typeface="Microsoft Sans Serif" pitchFamily="34" charset="0"/>
                          <a:ea typeface="+mn-ea"/>
                          <a:cs typeface="Microsoft Sans Serif" pitchFamily="34" charset="0"/>
                        </a:rPr>
                        <a:t>Correlación</a:t>
                      </a:r>
                      <a:endParaRPr lang="es-MX" sz="1600" b="1" kern="1200" spc="100" dirty="0">
                        <a:solidFill>
                          <a:srgbClr val="002060"/>
                        </a:solidFill>
                        <a:latin typeface="Microsoft Sans Serif" pitchFamily="34" charset="0"/>
                        <a:ea typeface="+mn-ea"/>
                        <a:cs typeface="Microsoft Sans Serif" pitchFamily="34" charset="0"/>
                      </a:endParaRPr>
                    </a:p>
                  </a:txBody>
                  <a:tcPr anchor="ctr">
                    <a:lnL w="38100" cap="flat" cmpd="sng" algn="ctr">
                      <a:solidFill>
                        <a:srgbClr val="002060"/>
                      </a:solidFill>
                      <a:prstDash val="solid"/>
                      <a:round/>
                      <a:headEnd type="none" w="med" len="med"/>
                      <a:tailEnd type="none" w="med" len="med"/>
                    </a:lnL>
                    <a:lnR w="38100" cap="flat" cmpd="sng" algn="ctr">
                      <a:solidFill>
                        <a:srgbClr val="002060"/>
                      </a:solidFill>
                      <a:prstDash val="solid"/>
                      <a:round/>
                      <a:headEnd type="none" w="med" len="med"/>
                      <a:tailEnd type="none" w="med" len="med"/>
                    </a:lnR>
                    <a:lnT w="38100" cap="flat" cmpd="sng" algn="ctr">
                      <a:solidFill>
                        <a:srgbClr val="002060"/>
                      </a:solidFill>
                      <a:prstDash val="solid"/>
                      <a:round/>
                      <a:headEnd type="none" w="med" len="med"/>
                      <a:tailEnd type="none" w="med" len="med"/>
                    </a:lnT>
                    <a:lnB w="38100" cap="flat" cmpd="sng" algn="ctr">
                      <a:solidFill>
                        <a:srgbClr val="002060"/>
                      </a:solidFill>
                      <a:prstDash val="solid"/>
                      <a:round/>
                      <a:headEnd type="none" w="med" len="med"/>
                      <a:tailEnd type="none" w="med" len="med"/>
                    </a:lnB>
                  </a:tcPr>
                </a:tc>
                <a:tc>
                  <a:txBody>
                    <a:bodyPr/>
                    <a:lstStyle/>
                    <a:p>
                      <a:pPr marL="0" algn="l" defTabSz="914400" rtl="0" eaLnBrk="1" fontAlgn="base" latinLnBrk="0" hangingPunct="1">
                        <a:spcBef>
                          <a:spcPct val="0"/>
                        </a:spcBef>
                        <a:spcAft>
                          <a:spcPct val="0"/>
                        </a:spcAft>
                        <a:defRPr/>
                      </a:pPr>
                      <a:r>
                        <a:rPr lang="es-MX" sz="1600" b="1" kern="1200" spc="100" dirty="0" smtClean="0">
                          <a:solidFill>
                            <a:srgbClr val="002060"/>
                          </a:solidFill>
                          <a:latin typeface="Microsoft Sans Serif" pitchFamily="34" charset="0"/>
                          <a:ea typeface="+mn-ea"/>
                          <a:cs typeface="Microsoft Sans Serif" pitchFamily="34" charset="0"/>
                        </a:rPr>
                        <a:t>Correlación lineal (</a:t>
                      </a:r>
                      <a:r>
                        <a:rPr lang="es-MX" sz="1600" b="1" kern="1200" spc="100" dirty="0" smtClean="0">
                          <a:solidFill>
                            <a:srgbClr val="FF00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CL</a:t>
                      </a:r>
                      <a:r>
                        <a:rPr lang="es-MX" sz="1600" b="1" kern="1200" spc="100" dirty="0" smtClean="0">
                          <a:solidFill>
                            <a:srgbClr val="002060"/>
                          </a:solidFill>
                          <a:latin typeface="Microsoft Sans Serif" pitchFamily="34" charset="0"/>
                          <a:ea typeface="+mn-ea"/>
                          <a:cs typeface="Microsoft Sans Serif" pitchFamily="34" charset="0"/>
                        </a:rPr>
                        <a:t>)</a:t>
                      </a:r>
                      <a:endParaRPr lang="es-MX" sz="1600" b="1" kern="1200" spc="100" dirty="0">
                        <a:solidFill>
                          <a:srgbClr val="002060"/>
                        </a:solidFill>
                        <a:latin typeface="Microsoft Sans Serif" pitchFamily="34" charset="0"/>
                        <a:ea typeface="+mn-ea"/>
                        <a:cs typeface="Microsoft Sans Serif" pitchFamily="34" charset="0"/>
                      </a:endParaRPr>
                    </a:p>
                  </a:txBody>
                  <a:tcPr anchor="ctr">
                    <a:lnL w="38100" cap="flat" cmpd="sng" algn="ctr">
                      <a:solidFill>
                        <a:srgbClr val="002060"/>
                      </a:solidFill>
                      <a:prstDash val="solid"/>
                      <a:round/>
                      <a:headEnd type="none" w="med" len="med"/>
                      <a:tailEnd type="none" w="med" len="med"/>
                    </a:lnL>
                    <a:lnR w="38100" cap="flat" cmpd="sng" algn="ctr">
                      <a:solidFill>
                        <a:srgbClr val="002060"/>
                      </a:solidFill>
                      <a:prstDash val="solid"/>
                      <a:round/>
                      <a:headEnd type="none" w="med" len="med"/>
                      <a:tailEnd type="none" w="med" len="med"/>
                    </a:lnR>
                    <a:lnT w="38100" cap="flat" cmpd="sng" algn="ctr">
                      <a:solidFill>
                        <a:srgbClr val="002060"/>
                      </a:solidFill>
                      <a:prstDash val="solid"/>
                      <a:round/>
                      <a:headEnd type="none" w="med" len="med"/>
                      <a:tailEnd type="none" w="med" len="med"/>
                    </a:lnT>
                    <a:lnB w="38100" cap="flat" cmpd="sng" algn="ctr">
                      <a:solidFill>
                        <a:srgbClr val="002060"/>
                      </a:solidFill>
                      <a:prstDash val="solid"/>
                      <a:round/>
                      <a:headEnd type="none" w="med" len="med"/>
                      <a:tailEnd type="none" w="med" len="med"/>
                    </a:lnB>
                  </a:tcPr>
                </a:tc>
                <a:tc>
                  <a:txBody>
                    <a:bodyPr/>
                    <a:lstStyle/>
                    <a:p>
                      <a:pPr marL="0" algn="l" defTabSz="914400" rtl="0" eaLnBrk="1" fontAlgn="base" latinLnBrk="0" hangingPunct="1">
                        <a:spcBef>
                          <a:spcPct val="0"/>
                        </a:spcBef>
                        <a:spcAft>
                          <a:spcPct val="0"/>
                        </a:spcAft>
                        <a:defRPr/>
                      </a:pPr>
                      <a:r>
                        <a:rPr lang="es-MX" sz="1600" b="1" kern="1200" spc="100" dirty="0" smtClean="0">
                          <a:solidFill>
                            <a:srgbClr val="002060"/>
                          </a:solidFill>
                          <a:latin typeface="Microsoft Sans Serif" pitchFamily="34" charset="0"/>
                          <a:ea typeface="+mn-ea"/>
                          <a:cs typeface="Microsoft Sans Serif" pitchFamily="34" charset="0"/>
                        </a:rPr>
                        <a:t>Prueba de </a:t>
                      </a:r>
                      <a:r>
                        <a:rPr lang="es-MX" sz="1600" b="1" kern="1200" spc="100" dirty="0" smtClean="0">
                          <a:solidFill>
                            <a:srgbClr val="FF00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Correlación de Rangos</a:t>
                      </a:r>
                      <a:endParaRPr lang="es-MX" sz="1600" b="1" kern="1200" spc="100" dirty="0">
                        <a:solidFill>
                          <a:srgbClr val="FF0000"/>
                        </a:solidFill>
                        <a:effectLst>
                          <a:outerShdw blurRad="38100" dist="38100" dir="2700000" algn="tl">
                            <a:srgbClr val="000000">
                              <a:alpha val="43137"/>
                            </a:srgbClr>
                          </a:outerShdw>
                        </a:effectLst>
                        <a:latin typeface="Microsoft Sans Serif" pitchFamily="34" charset="0"/>
                        <a:ea typeface="+mn-ea"/>
                        <a:cs typeface="Microsoft Sans Serif" pitchFamily="34" charset="0"/>
                      </a:endParaRPr>
                    </a:p>
                  </a:txBody>
                  <a:tcPr anchor="ctr">
                    <a:lnL w="38100" cap="flat" cmpd="sng" algn="ctr">
                      <a:solidFill>
                        <a:srgbClr val="002060"/>
                      </a:solidFill>
                      <a:prstDash val="solid"/>
                      <a:round/>
                      <a:headEnd type="none" w="med" len="med"/>
                      <a:tailEnd type="none" w="med" len="med"/>
                    </a:lnL>
                    <a:lnR w="38100" cap="flat" cmpd="sng" algn="ctr">
                      <a:solidFill>
                        <a:srgbClr val="002060"/>
                      </a:solidFill>
                      <a:prstDash val="solid"/>
                      <a:round/>
                      <a:headEnd type="none" w="med" len="med"/>
                      <a:tailEnd type="none" w="med" len="med"/>
                    </a:lnR>
                    <a:lnT w="38100" cap="flat" cmpd="sng" algn="ctr">
                      <a:solidFill>
                        <a:srgbClr val="002060"/>
                      </a:solidFill>
                      <a:prstDash val="solid"/>
                      <a:round/>
                      <a:headEnd type="none" w="med" len="med"/>
                      <a:tailEnd type="none" w="med" len="med"/>
                    </a:lnT>
                    <a:lnB w="38100" cap="flat" cmpd="sng" algn="ctr">
                      <a:solidFill>
                        <a:srgbClr val="002060"/>
                      </a:solidFill>
                      <a:prstDash val="solid"/>
                      <a:round/>
                      <a:headEnd type="none" w="med" len="med"/>
                      <a:tailEnd type="none" w="med" len="med"/>
                    </a:lnB>
                  </a:tcPr>
                </a:tc>
                <a:tc>
                  <a:txBody>
                    <a:bodyPr/>
                    <a:lstStyle/>
                    <a:p>
                      <a:pPr marL="0" algn="ctr" defTabSz="914400" rtl="0" eaLnBrk="1" fontAlgn="base" latinLnBrk="0" hangingPunct="1">
                        <a:spcBef>
                          <a:spcPct val="0"/>
                        </a:spcBef>
                        <a:spcAft>
                          <a:spcPct val="0"/>
                        </a:spcAft>
                        <a:defRPr/>
                      </a:pPr>
                      <a:r>
                        <a:rPr lang="es-MX" sz="1600" b="1" kern="1200" spc="100" dirty="0" smtClean="0">
                          <a:solidFill>
                            <a:srgbClr val="002060"/>
                          </a:solidFill>
                          <a:latin typeface="Microsoft Sans Serif" pitchFamily="34" charset="0"/>
                          <a:ea typeface="+mn-ea"/>
                          <a:cs typeface="Microsoft Sans Serif" pitchFamily="34" charset="0"/>
                        </a:rPr>
                        <a:t>0.91</a:t>
                      </a:r>
                      <a:endParaRPr lang="es-MX" sz="1600" b="1" kern="1200" spc="100" dirty="0">
                        <a:solidFill>
                          <a:srgbClr val="002060"/>
                        </a:solidFill>
                        <a:latin typeface="Microsoft Sans Serif" pitchFamily="34" charset="0"/>
                        <a:ea typeface="+mn-ea"/>
                        <a:cs typeface="Microsoft Sans Serif" pitchFamily="34" charset="0"/>
                      </a:endParaRPr>
                    </a:p>
                  </a:txBody>
                  <a:tcPr anchor="ctr">
                    <a:lnL w="38100" cap="flat" cmpd="sng" algn="ctr">
                      <a:solidFill>
                        <a:srgbClr val="002060"/>
                      </a:solidFill>
                      <a:prstDash val="solid"/>
                      <a:round/>
                      <a:headEnd type="none" w="med" len="med"/>
                      <a:tailEnd type="none" w="med" len="med"/>
                    </a:lnL>
                    <a:lnR w="38100" cap="flat" cmpd="sng" algn="ctr">
                      <a:solidFill>
                        <a:srgbClr val="002060"/>
                      </a:solidFill>
                      <a:prstDash val="solid"/>
                      <a:round/>
                      <a:headEnd type="none" w="med" len="med"/>
                      <a:tailEnd type="none" w="med" len="med"/>
                    </a:lnR>
                    <a:lnT w="38100" cap="flat" cmpd="sng" algn="ctr">
                      <a:solidFill>
                        <a:srgbClr val="002060"/>
                      </a:solidFill>
                      <a:prstDash val="solid"/>
                      <a:round/>
                      <a:headEnd type="none" w="med" len="med"/>
                      <a:tailEnd type="none" w="med" len="med"/>
                    </a:lnT>
                    <a:lnB w="38100" cap="flat" cmpd="sng" algn="ctr">
                      <a:solidFill>
                        <a:srgbClr val="00206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12763" y="2600424"/>
            <a:ext cx="8110537" cy="2844800"/>
          </a:xfrm>
        </p:spPr>
        <p:txBody>
          <a:bodyPr rtlCol="0">
            <a:normAutofit/>
          </a:bodyPr>
          <a:lstStyle/>
          <a:p>
            <a:pPr marL="0" indent="0" algn="just" eaLnBrk="1" fontAlgn="auto" hangingPunct="1">
              <a:lnSpc>
                <a:spcPct val="100000"/>
              </a:lnSpc>
              <a:spcBef>
                <a:spcPts val="0"/>
              </a:spcBef>
              <a:spcAft>
                <a:spcPts val="0"/>
              </a:spcAft>
              <a:buFont typeface="Wingdings" panose="05000000000000000000" pitchFamily="2" charset="2"/>
              <a:buNone/>
              <a:defRPr/>
            </a:pPr>
            <a:r>
              <a:rPr lang="es-MX" b="1" spc="100" dirty="0" smtClean="0">
                <a:solidFill>
                  <a:srgbClr val="002060"/>
                </a:solidFill>
                <a:latin typeface="Microsoft Sans Serif" pitchFamily="34" charset="0"/>
                <a:cs typeface="Microsoft Sans Serif" pitchFamily="34" charset="0"/>
              </a:rPr>
              <a:t>Muchos autores señalan </a:t>
            </a:r>
            <a:r>
              <a:rPr lang="es-MX" b="1" spc="100" dirty="0">
                <a:solidFill>
                  <a:srgbClr val="002060"/>
                </a:solidFill>
                <a:latin typeface="Microsoft Sans Serif" pitchFamily="34" charset="0"/>
                <a:cs typeface="Microsoft Sans Serif" pitchFamily="34" charset="0"/>
              </a:rPr>
              <a:t>que las pruebas estadísticas paramétricas son más eficaces que las pruebas no paramétricas. La </a:t>
            </a:r>
            <a:r>
              <a:rPr lang="es-MX" b="1" spc="100" dirty="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eficacia de una prueba paramétrica </a:t>
            </a:r>
            <a:r>
              <a:rPr lang="es-MX" b="1" spc="100" dirty="0">
                <a:solidFill>
                  <a:srgbClr val="002060"/>
                </a:solidFill>
                <a:latin typeface="Microsoft Sans Serif" pitchFamily="34" charset="0"/>
                <a:cs typeface="Microsoft Sans Serif" pitchFamily="34" charset="0"/>
              </a:rPr>
              <a:t>se refiere a la probabilidad de rechazar la hipótesis nula cuando ésta sea realmente falsa. </a:t>
            </a:r>
            <a:endParaRPr lang="es-MX" b="1" spc="100" dirty="0" smtClean="0">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2" name="Marcador de número de diapositiva 1"/>
          <p:cNvSpPr>
            <a:spLocks noGrp="1"/>
          </p:cNvSpPr>
          <p:nvPr>
            <p:ph type="sldNum" sz="quarter" idx="12"/>
          </p:nvPr>
        </p:nvSpPr>
        <p:spPr/>
        <p:txBody>
          <a:bodyPr/>
          <a:lstStyle/>
          <a:p>
            <a:pPr>
              <a:defRPr/>
            </a:pPr>
            <a:fld id="{28CD8C19-F6A0-4FC4-97B3-69DA20581E87}" type="slidenum">
              <a:rPr lang="es-ES" altLang="es-MX"/>
              <a:pPr>
                <a:defRPr/>
              </a:pPr>
              <a:t>44</a:t>
            </a:fld>
            <a:endParaRPr lang="es-ES" altLang="es-MX"/>
          </a:p>
        </p:txBody>
      </p:sp>
      <p:sp>
        <p:nvSpPr>
          <p:cNvPr id="5" name="Rectangle 2"/>
          <p:cNvSpPr txBox="1">
            <a:spLocks noChangeArrowheads="1"/>
          </p:cNvSpPr>
          <p:nvPr/>
        </p:nvSpPr>
        <p:spPr bwMode="auto">
          <a:xfrm>
            <a:off x="387350" y="260350"/>
            <a:ext cx="8353425" cy="708025"/>
          </a:xfrm>
          <a:prstGeom prst="rect">
            <a:avLst/>
          </a:prstGeom>
          <a:noFill/>
          <a:ln>
            <a:noFill/>
          </a:ln>
          <a:effectLst/>
          <a:extLst/>
        </p:spPr>
        <p:txBody>
          <a:bodyPr anchor="b">
            <a:spAutoFit/>
          </a:bodyPr>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Verdana" pitchFamily="34" charset="0"/>
              </a:defRPr>
            </a:lvl2pPr>
            <a:lvl3pPr algn="l" rtl="0" eaLnBrk="0" fontAlgn="base" hangingPunct="0">
              <a:spcBef>
                <a:spcPct val="0"/>
              </a:spcBef>
              <a:spcAft>
                <a:spcPct val="0"/>
              </a:spcAft>
              <a:defRPr sz="4400">
                <a:solidFill>
                  <a:schemeClr val="tx2"/>
                </a:solidFill>
                <a:latin typeface="Verdana" pitchFamily="34" charset="0"/>
              </a:defRPr>
            </a:lvl3pPr>
            <a:lvl4pPr algn="l" rtl="0" eaLnBrk="0" fontAlgn="base" hangingPunct="0">
              <a:spcBef>
                <a:spcPct val="0"/>
              </a:spcBef>
              <a:spcAft>
                <a:spcPct val="0"/>
              </a:spcAft>
              <a:defRPr sz="4400">
                <a:solidFill>
                  <a:schemeClr val="tx2"/>
                </a:solidFill>
                <a:latin typeface="Verdana" pitchFamily="34" charset="0"/>
              </a:defRPr>
            </a:lvl4pPr>
            <a:lvl5pPr algn="l" rtl="0" eaLnBrk="0" fontAlgn="base" hangingPunct="0">
              <a:spcBef>
                <a:spcPct val="0"/>
              </a:spcBef>
              <a:spcAft>
                <a:spcPct val="0"/>
              </a:spcAft>
              <a:defRPr sz="4400">
                <a:solidFill>
                  <a:schemeClr val="tx2"/>
                </a:solidFill>
                <a:latin typeface="Verdana" pitchFamily="34" charset="0"/>
              </a:defRPr>
            </a:lvl5pPr>
            <a:lvl6pPr marL="457200" algn="l" rtl="0" fontAlgn="base">
              <a:spcBef>
                <a:spcPct val="0"/>
              </a:spcBef>
              <a:spcAft>
                <a:spcPct val="0"/>
              </a:spcAft>
              <a:defRPr sz="4400">
                <a:solidFill>
                  <a:schemeClr val="tx2"/>
                </a:solidFill>
                <a:latin typeface="Verdana" pitchFamily="34" charset="0"/>
              </a:defRPr>
            </a:lvl6pPr>
            <a:lvl7pPr marL="914400" algn="l" rtl="0" fontAlgn="base">
              <a:spcBef>
                <a:spcPct val="0"/>
              </a:spcBef>
              <a:spcAft>
                <a:spcPct val="0"/>
              </a:spcAft>
              <a:defRPr sz="4400">
                <a:solidFill>
                  <a:schemeClr val="tx2"/>
                </a:solidFill>
                <a:latin typeface="Verdana" pitchFamily="34" charset="0"/>
              </a:defRPr>
            </a:lvl7pPr>
            <a:lvl8pPr marL="1371600" algn="l" rtl="0" fontAlgn="base">
              <a:spcBef>
                <a:spcPct val="0"/>
              </a:spcBef>
              <a:spcAft>
                <a:spcPct val="0"/>
              </a:spcAft>
              <a:defRPr sz="4400">
                <a:solidFill>
                  <a:schemeClr val="tx2"/>
                </a:solidFill>
                <a:latin typeface="Verdana" pitchFamily="34" charset="0"/>
              </a:defRPr>
            </a:lvl8pPr>
            <a:lvl9pPr marL="1828800" algn="l" rtl="0" fontAlgn="base">
              <a:spcBef>
                <a:spcPct val="0"/>
              </a:spcBef>
              <a:spcAft>
                <a:spcPct val="0"/>
              </a:spcAft>
              <a:defRPr sz="4400">
                <a:solidFill>
                  <a:schemeClr val="tx2"/>
                </a:solidFill>
                <a:latin typeface="Verdana" pitchFamily="34" charset="0"/>
              </a:defRPr>
            </a:lvl9pPr>
          </a:lstStyle>
          <a:p>
            <a:pPr algn="ctr" eaLnBrk="1" hangingPunct="1">
              <a:defRPr/>
            </a:pPr>
            <a:r>
              <a:rPr lang="es-MX" sz="4000" b="1" dirty="0" smtClean="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rPr>
              <a:t>ESTADISTICA NO PARAMETRICA</a:t>
            </a:r>
            <a:endParaRPr lang="es-ES" sz="4000" b="1" dirty="0" smtClean="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6" name="Rectangle 1026"/>
          <p:cNvSpPr>
            <a:spLocks noGrp="1" noChangeArrowheads="1"/>
          </p:cNvSpPr>
          <p:nvPr>
            <p:ph type="title"/>
          </p:nvPr>
        </p:nvSpPr>
        <p:spPr>
          <a:xfrm>
            <a:off x="-9426" y="1989088"/>
            <a:ext cx="9164540" cy="431800"/>
          </a:xfrm>
        </p:spPr>
        <p:txBody>
          <a:bodyPr rtlCol="0">
            <a:normAutofit fontScale="90000"/>
          </a:bodyPr>
          <a:lstStyle/>
          <a:p>
            <a:pPr algn="ctr" eaLnBrk="1" fontAlgn="auto" hangingPunct="1">
              <a:spcAft>
                <a:spcPts val="0"/>
              </a:spcAft>
              <a:defRPr/>
            </a:pPr>
            <a:r>
              <a:rPr lang="es-MX" sz="2500" b="1" spc="100" dirty="0" smtClean="0">
                <a:solidFill>
                  <a:srgbClr val="3333FF"/>
                </a:solidFill>
                <a:effectLst>
                  <a:outerShdw blurRad="38100" dist="38100" dir="2700000" algn="tl">
                    <a:srgbClr val="000000">
                      <a:alpha val="43137"/>
                    </a:srgbClr>
                  </a:outerShdw>
                </a:effectLst>
                <a:latin typeface="Microsoft Sans Serif" pitchFamily="34" charset="0"/>
                <a:cs typeface="Microsoft Sans Serif" pitchFamily="34" charset="0"/>
              </a:rPr>
              <a:t>Comparación de pruebas paramétricas y no paramétricas</a:t>
            </a:r>
            <a:endParaRPr lang="es-ES" sz="2500" b="1" spc="100" dirty="0" smtClean="0">
              <a:solidFill>
                <a:srgbClr val="3333FF"/>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12763" y="2350108"/>
            <a:ext cx="8110537" cy="3694112"/>
          </a:xfrm>
        </p:spPr>
        <p:txBody>
          <a:bodyPr rtlCol="0">
            <a:normAutofit/>
          </a:bodyPr>
          <a:lstStyle/>
          <a:p>
            <a:pPr marL="0" indent="0" algn="just" eaLnBrk="1" fontAlgn="auto" hangingPunct="1">
              <a:lnSpc>
                <a:spcPct val="100000"/>
              </a:lnSpc>
              <a:spcBef>
                <a:spcPts val="0"/>
              </a:spcBef>
              <a:spcAft>
                <a:spcPts val="0"/>
              </a:spcAft>
              <a:buFont typeface="Wingdings" panose="05000000000000000000" pitchFamily="2" charset="2"/>
              <a:buNone/>
              <a:defRPr/>
            </a:pPr>
            <a:r>
              <a:rPr lang="es-MX" b="1" spc="100" dirty="0" smtClean="0">
                <a:solidFill>
                  <a:srgbClr val="002060"/>
                </a:solidFill>
                <a:latin typeface="Microsoft Sans Serif" pitchFamily="34" charset="0"/>
                <a:cs typeface="Microsoft Sans Serif" pitchFamily="34" charset="0"/>
              </a:rPr>
              <a:t>Es </a:t>
            </a:r>
            <a:r>
              <a:rPr lang="es-MX" b="1" spc="100" dirty="0">
                <a:solidFill>
                  <a:srgbClr val="002060"/>
                </a:solidFill>
                <a:latin typeface="Microsoft Sans Serif" pitchFamily="34" charset="0"/>
                <a:cs typeface="Microsoft Sans Serif" pitchFamily="34" charset="0"/>
              </a:rPr>
              <a:t>decir, la </a:t>
            </a:r>
            <a:r>
              <a:rPr lang="es-MX" b="1" spc="100" dirty="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eficacia</a:t>
            </a:r>
            <a:r>
              <a:rPr lang="es-MX" b="1" spc="100" dirty="0">
                <a:solidFill>
                  <a:srgbClr val="002060"/>
                </a:solidFill>
                <a:latin typeface="Microsoft Sans Serif" pitchFamily="34" charset="0"/>
                <a:cs typeface="Microsoft Sans Serif" pitchFamily="34" charset="0"/>
              </a:rPr>
              <a:t> es igual a 1 menos la probabilidad de cometer un error de Tipo II, o </a:t>
            </a:r>
            <a:r>
              <a:rPr lang="es-MX" b="1" spc="100" dirty="0" smtClean="0">
                <a:solidFill>
                  <a:srgbClr val="002060"/>
                </a:solidFill>
                <a:latin typeface="Microsoft Sans Serif" pitchFamily="34" charset="0"/>
                <a:cs typeface="Microsoft Sans Serif" pitchFamily="34" charset="0"/>
              </a:rPr>
              <a:t>sea (</a:t>
            </a:r>
            <a:r>
              <a:rPr lang="es-MX" b="1"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1 </a:t>
            </a:r>
            <a:r>
              <a:rPr lang="es-MX" b="1" spc="100" dirty="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 </a:t>
            </a:r>
            <a:r>
              <a:rPr lang="es-MX" b="1"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β</a:t>
            </a:r>
            <a:r>
              <a:rPr lang="es-MX" b="1" spc="100" dirty="0" smtClean="0">
                <a:solidFill>
                  <a:srgbClr val="002060"/>
                </a:solidFill>
                <a:latin typeface="Microsoft Sans Serif" pitchFamily="34" charset="0"/>
                <a:cs typeface="Microsoft Sans Serif" pitchFamily="34" charset="0"/>
              </a:rPr>
              <a:t>). </a:t>
            </a:r>
            <a:r>
              <a:rPr lang="es-MX" b="1" spc="100" dirty="0">
                <a:solidFill>
                  <a:srgbClr val="002060"/>
                </a:solidFill>
                <a:latin typeface="Microsoft Sans Serif" pitchFamily="34" charset="0"/>
                <a:cs typeface="Microsoft Sans Serif" pitchFamily="34" charset="0"/>
              </a:rPr>
              <a:t>Un factor importante que contribuye a la eficacia de una prueba estadística es el </a:t>
            </a:r>
            <a:r>
              <a:rPr lang="es-MX" b="1" spc="100" dirty="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tamaño muestral </a:t>
            </a:r>
            <a:r>
              <a:rPr lang="es-MX" b="1" i="1" spc="100" dirty="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n</a:t>
            </a:r>
            <a:r>
              <a:rPr lang="es-MX" b="1" spc="100" dirty="0">
                <a:solidFill>
                  <a:srgbClr val="002060"/>
                </a:solidFill>
                <a:latin typeface="Microsoft Sans Serif" pitchFamily="34" charset="0"/>
                <a:cs typeface="Microsoft Sans Serif" pitchFamily="34" charset="0"/>
              </a:rPr>
              <a:t>, </a:t>
            </a:r>
            <a:r>
              <a:rPr lang="es-MX" b="1" spc="100" dirty="0" smtClean="0">
                <a:solidFill>
                  <a:srgbClr val="002060"/>
                </a:solidFill>
                <a:latin typeface="Microsoft Sans Serif" pitchFamily="34" charset="0"/>
                <a:cs typeface="Microsoft Sans Serif" pitchFamily="34" charset="0"/>
              </a:rPr>
              <a:t>entonces la </a:t>
            </a:r>
            <a:r>
              <a:rPr lang="es-MX" b="1" spc="100" dirty="0">
                <a:solidFill>
                  <a:srgbClr val="002060"/>
                </a:solidFill>
                <a:latin typeface="Microsoft Sans Serif" pitchFamily="34" charset="0"/>
                <a:cs typeface="Microsoft Sans Serif" pitchFamily="34" charset="0"/>
              </a:rPr>
              <a:t>probabilidad de cometer un error de Tipo II se reduce, y por consiguiente </a:t>
            </a:r>
            <a:r>
              <a:rPr lang="es-MX" b="1" spc="100" dirty="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aumenta la eficacia </a:t>
            </a:r>
            <a:r>
              <a:rPr lang="es-MX" b="1" spc="100" dirty="0">
                <a:solidFill>
                  <a:srgbClr val="002060"/>
                </a:solidFill>
                <a:latin typeface="Microsoft Sans Serif" pitchFamily="34" charset="0"/>
                <a:cs typeface="Microsoft Sans Serif" pitchFamily="34" charset="0"/>
              </a:rPr>
              <a:t>de la </a:t>
            </a:r>
            <a:r>
              <a:rPr lang="es-MX" b="1" spc="100" dirty="0" smtClean="0">
                <a:solidFill>
                  <a:srgbClr val="002060"/>
                </a:solidFill>
                <a:latin typeface="Microsoft Sans Serif" pitchFamily="34" charset="0"/>
                <a:cs typeface="Microsoft Sans Serif" pitchFamily="34" charset="0"/>
              </a:rPr>
              <a:t>prueb</a:t>
            </a:r>
            <a:r>
              <a:rPr lang="es-MX" b="1" spc="100" dirty="0" smtClean="0">
                <a:solidFill>
                  <a:schemeClr val="tx2">
                    <a:lumMod val="75000"/>
                  </a:schemeClr>
                </a:solidFill>
                <a:latin typeface="Microsoft Sans Serif" pitchFamily="34" charset="0"/>
                <a:cs typeface="Microsoft Sans Serif" pitchFamily="34" charset="0"/>
              </a:rPr>
              <a:t>a.</a:t>
            </a:r>
            <a:endParaRPr lang="es-MX" sz="2400" b="1" spc="100" dirty="0" smtClean="0">
              <a:solidFill>
                <a:schemeClr val="tx2">
                  <a:lumMod val="75000"/>
                </a:schemeClr>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2" name="Marcador de número de diapositiva 1"/>
          <p:cNvSpPr>
            <a:spLocks noGrp="1"/>
          </p:cNvSpPr>
          <p:nvPr>
            <p:ph type="sldNum" sz="quarter" idx="12"/>
          </p:nvPr>
        </p:nvSpPr>
        <p:spPr/>
        <p:txBody>
          <a:bodyPr/>
          <a:lstStyle/>
          <a:p>
            <a:pPr>
              <a:defRPr/>
            </a:pPr>
            <a:fld id="{0F7C4552-7E7A-40D2-867E-ACE1952480E5}" type="slidenum">
              <a:rPr lang="es-ES" altLang="es-MX"/>
              <a:pPr>
                <a:defRPr/>
              </a:pPr>
              <a:t>45</a:t>
            </a:fld>
            <a:endParaRPr lang="es-ES" altLang="es-MX"/>
          </a:p>
        </p:txBody>
      </p:sp>
      <p:sp>
        <p:nvSpPr>
          <p:cNvPr id="5" name="Rectangle 2"/>
          <p:cNvSpPr txBox="1">
            <a:spLocks noChangeArrowheads="1"/>
          </p:cNvSpPr>
          <p:nvPr/>
        </p:nvSpPr>
        <p:spPr bwMode="auto">
          <a:xfrm>
            <a:off x="387350" y="260350"/>
            <a:ext cx="8353425" cy="708025"/>
          </a:xfrm>
          <a:prstGeom prst="rect">
            <a:avLst/>
          </a:prstGeom>
          <a:noFill/>
          <a:ln>
            <a:noFill/>
          </a:ln>
          <a:effectLst/>
          <a:extLst/>
        </p:spPr>
        <p:txBody>
          <a:bodyPr anchor="b">
            <a:spAutoFit/>
          </a:bodyPr>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Verdana" pitchFamily="34" charset="0"/>
              </a:defRPr>
            </a:lvl2pPr>
            <a:lvl3pPr algn="l" rtl="0" eaLnBrk="0" fontAlgn="base" hangingPunct="0">
              <a:spcBef>
                <a:spcPct val="0"/>
              </a:spcBef>
              <a:spcAft>
                <a:spcPct val="0"/>
              </a:spcAft>
              <a:defRPr sz="4400">
                <a:solidFill>
                  <a:schemeClr val="tx2"/>
                </a:solidFill>
                <a:latin typeface="Verdana" pitchFamily="34" charset="0"/>
              </a:defRPr>
            </a:lvl3pPr>
            <a:lvl4pPr algn="l" rtl="0" eaLnBrk="0" fontAlgn="base" hangingPunct="0">
              <a:spcBef>
                <a:spcPct val="0"/>
              </a:spcBef>
              <a:spcAft>
                <a:spcPct val="0"/>
              </a:spcAft>
              <a:defRPr sz="4400">
                <a:solidFill>
                  <a:schemeClr val="tx2"/>
                </a:solidFill>
                <a:latin typeface="Verdana" pitchFamily="34" charset="0"/>
              </a:defRPr>
            </a:lvl4pPr>
            <a:lvl5pPr algn="l" rtl="0" eaLnBrk="0" fontAlgn="base" hangingPunct="0">
              <a:spcBef>
                <a:spcPct val="0"/>
              </a:spcBef>
              <a:spcAft>
                <a:spcPct val="0"/>
              </a:spcAft>
              <a:defRPr sz="4400">
                <a:solidFill>
                  <a:schemeClr val="tx2"/>
                </a:solidFill>
                <a:latin typeface="Verdana" pitchFamily="34" charset="0"/>
              </a:defRPr>
            </a:lvl5pPr>
            <a:lvl6pPr marL="457200" algn="l" rtl="0" fontAlgn="base">
              <a:spcBef>
                <a:spcPct val="0"/>
              </a:spcBef>
              <a:spcAft>
                <a:spcPct val="0"/>
              </a:spcAft>
              <a:defRPr sz="4400">
                <a:solidFill>
                  <a:schemeClr val="tx2"/>
                </a:solidFill>
                <a:latin typeface="Verdana" pitchFamily="34" charset="0"/>
              </a:defRPr>
            </a:lvl6pPr>
            <a:lvl7pPr marL="914400" algn="l" rtl="0" fontAlgn="base">
              <a:spcBef>
                <a:spcPct val="0"/>
              </a:spcBef>
              <a:spcAft>
                <a:spcPct val="0"/>
              </a:spcAft>
              <a:defRPr sz="4400">
                <a:solidFill>
                  <a:schemeClr val="tx2"/>
                </a:solidFill>
                <a:latin typeface="Verdana" pitchFamily="34" charset="0"/>
              </a:defRPr>
            </a:lvl7pPr>
            <a:lvl8pPr marL="1371600" algn="l" rtl="0" fontAlgn="base">
              <a:spcBef>
                <a:spcPct val="0"/>
              </a:spcBef>
              <a:spcAft>
                <a:spcPct val="0"/>
              </a:spcAft>
              <a:defRPr sz="4400">
                <a:solidFill>
                  <a:schemeClr val="tx2"/>
                </a:solidFill>
                <a:latin typeface="Verdana" pitchFamily="34" charset="0"/>
              </a:defRPr>
            </a:lvl8pPr>
            <a:lvl9pPr marL="1828800" algn="l" rtl="0" fontAlgn="base">
              <a:spcBef>
                <a:spcPct val="0"/>
              </a:spcBef>
              <a:spcAft>
                <a:spcPct val="0"/>
              </a:spcAft>
              <a:defRPr sz="4400">
                <a:solidFill>
                  <a:schemeClr val="tx2"/>
                </a:solidFill>
                <a:latin typeface="Verdana" pitchFamily="34" charset="0"/>
              </a:defRPr>
            </a:lvl9pPr>
          </a:lstStyle>
          <a:p>
            <a:pPr algn="ctr" eaLnBrk="1" hangingPunct="1">
              <a:defRPr/>
            </a:pPr>
            <a:r>
              <a:rPr lang="es-MX" sz="4000" b="1" dirty="0" smtClean="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rPr>
              <a:t>ESTADISTICA NO PARAMETRICA</a:t>
            </a:r>
            <a:endParaRPr lang="es-ES" sz="4000" b="1" dirty="0" smtClean="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6" name="Rectangle 1026"/>
          <p:cNvSpPr>
            <a:spLocks noGrp="1" noChangeArrowheads="1"/>
          </p:cNvSpPr>
          <p:nvPr>
            <p:ph type="title"/>
          </p:nvPr>
        </p:nvSpPr>
        <p:spPr>
          <a:xfrm>
            <a:off x="0" y="1755285"/>
            <a:ext cx="9155113" cy="431800"/>
          </a:xfrm>
        </p:spPr>
        <p:txBody>
          <a:bodyPr rtlCol="0">
            <a:normAutofit fontScale="90000"/>
          </a:bodyPr>
          <a:lstStyle/>
          <a:p>
            <a:pPr algn="ctr" eaLnBrk="1" fontAlgn="auto" hangingPunct="1">
              <a:spcAft>
                <a:spcPts val="0"/>
              </a:spcAft>
              <a:defRPr/>
            </a:pPr>
            <a:r>
              <a:rPr lang="es-MX" sz="2500" b="1" spc="100" dirty="0" smtClean="0">
                <a:solidFill>
                  <a:srgbClr val="3333FF"/>
                </a:solidFill>
                <a:effectLst>
                  <a:outerShdw blurRad="38100" dist="38100" dir="2700000" algn="tl">
                    <a:srgbClr val="000000">
                      <a:alpha val="43137"/>
                    </a:srgbClr>
                  </a:outerShdw>
                </a:effectLst>
                <a:latin typeface="Microsoft Sans Serif" pitchFamily="34" charset="0"/>
                <a:cs typeface="Microsoft Sans Serif" pitchFamily="34" charset="0"/>
              </a:rPr>
              <a:t>Comparación de pruebas paramétricas y no paramétricas</a:t>
            </a:r>
            <a:endParaRPr lang="es-ES" sz="2500" b="1" spc="100" dirty="0" smtClean="0">
              <a:solidFill>
                <a:srgbClr val="3333FF"/>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12763" y="2255838"/>
            <a:ext cx="8110537" cy="3765550"/>
          </a:xfrm>
        </p:spPr>
        <p:txBody>
          <a:bodyPr rtlCol="0">
            <a:normAutofit/>
          </a:bodyPr>
          <a:lstStyle/>
          <a:p>
            <a:pPr marL="0" indent="0" algn="just" eaLnBrk="1" fontAlgn="auto" hangingPunct="1">
              <a:spcAft>
                <a:spcPts val="0"/>
              </a:spcAft>
              <a:buFont typeface="Wingdings" panose="05000000000000000000" pitchFamily="2" charset="2"/>
              <a:buNone/>
              <a:defRPr/>
            </a:pPr>
            <a:r>
              <a:rPr lang="es-MX" b="1" spc="100" dirty="0" smtClean="0">
                <a:solidFill>
                  <a:srgbClr val="002060"/>
                </a:solidFill>
                <a:latin typeface="Microsoft Sans Serif" pitchFamily="34" charset="0"/>
                <a:cs typeface="Microsoft Sans Serif" pitchFamily="34" charset="0"/>
              </a:rPr>
              <a:t>Un </a:t>
            </a:r>
            <a:r>
              <a:rPr lang="es-MX" b="1"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error </a:t>
            </a:r>
            <a:r>
              <a:rPr lang="es-MX" b="1" spc="100" dirty="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de Tipo </a:t>
            </a:r>
            <a:r>
              <a:rPr lang="es-MX" b="1"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II </a:t>
            </a:r>
            <a:r>
              <a:rPr lang="es-MX" b="1" spc="100" dirty="0" smtClean="0">
                <a:solidFill>
                  <a:srgbClr val="002060"/>
                </a:solidFill>
                <a:latin typeface="Microsoft Sans Serif" pitchFamily="34" charset="0"/>
                <a:cs typeface="Microsoft Sans Serif" pitchFamily="34" charset="0"/>
              </a:rPr>
              <a:t>es la probabilidad de </a:t>
            </a:r>
            <a:r>
              <a:rPr lang="es-MX" b="1"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rechazar Ho </a:t>
            </a:r>
            <a:r>
              <a:rPr lang="es-MX" b="1" spc="100" dirty="0" smtClean="0">
                <a:solidFill>
                  <a:srgbClr val="002060"/>
                </a:solidFill>
                <a:latin typeface="Microsoft Sans Serif" pitchFamily="34" charset="0"/>
                <a:cs typeface="Microsoft Sans Serif" pitchFamily="34" charset="0"/>
              </a:rPr>
              <a:t>cuando </a:t>
            </a:r>
            <a:r>
              <a:rPr lang="es-MX" b="1"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Ha es verdadera</a:t>
            </a:r>
            <a:r>
              <a:rPr lang="es-MX" b="1" spc="100" dirty="0" smtClean="0">
                <a:solidFill>
                  <a:srgbClr val="002060"/>
                </a:solidFill>
                <a:latin typeface="Microsoft Sans Serif" pitchFamily="34" charset="0"/>
                <a:cs typeface="Microsoft Sans Serif" pitchFamily="34" charset="0"/>
              </a:rPr>
              <a:t> o sea: </a:t>
            </a:r>
          </a:p>
          <a:p>
            <a:pPr marL="0" indent="0" algn="just" eaLnBrk="1" fontAlgn="auto" hangingPunct="1">
              <a:spcAft>
                <a:spcPts val="0"/>
              </a:spcAft>
              <a:buFont typeface="Wingdings" panose="05000000000000000000" pitchFamily="2" charset="2"/>
              <a:buNone/>
              <a:defRPr/>
            </a:pPr>
            <a:endParaRPr lang="es-MX" sz="1200" b="1" spc="100" dirty="0" smtClean="0">
              <a:solidFill>
                <a:schemeClr val="tx2">
                  <a:lumMod val="75000"/>
                </a:schemeClr>
              </a:solidFill>
              <a:latin typeface="Microsoft Sans Serif" pitchFamily="34" charset="0"/>
              <a:cs typeface="Microsoft Sans Serif" pitchFamily="34" charset="0"/>
            </a:endParaRPr>
          </a:p>
          <a:p>
            <a:pPr marL="2235200" indent="-2235200" algn="just" eaLnBrk="1" fontAlgn="auto" hangingPunct="1">
              <a:spcAft>
                <a:spcPts val="0"/>
              </a:spcAft>
              <a:buFont typeface="Wingdings" panose="05000000000000000000" pitchFamily="2" charset="2"/>
              <a:buNone/>
              <a:defRPr/>
            </a:pPr>
            <a:r>
              <a:rPr lang="es-MX" b="1" spc="100" dirty="0" smtClean="0">
                <a:solidFill>
                  <a:srgbClr val="002060"/>
                </a:solidFill>
                <a:latin typeface="Microsoft Sans Serif" pitchFamily="34" charset="0"/>
                <a:cs typeface="Microsoft Sans Serif" pitchFamily="34" charset="0"/>
              </a:rPr>
              <a:t>(1 </a:t>
            </a:r>
            <a:r>
              <a:rPr lang="es-MX" b="1" spc="100" dirty="0">
                <a:solidFill>
                  <a:srgbClr val="002060"/>
                </a:solidFill>
                <a:latin typeface="Microsoft Sans Serif" pitchFamily="34" charset="0"/>
                <a:cs typeface="Microsoft Sans Serif" pitchFamily="34" charset="0"/>
              </a:rPr>
              <a:t>– </a:t>
            </a:r>
            <a:r>
              <a:rPr lang="es-MX" b="1" spc="100" dirty="0" smtClean="0">
                <a:solidFill>
                  <a:srgbClr val="002060"/>
                </a:solidFill>
                <a:latin typeface="Microsoft Sans Serif" pitchFamily="34" charset="0"/>
                <a:cs typeface="Microsoft Sans Serif" pitchFamily="34" charset="0"/>
              </a:rPr>
              <a:t>β) = </a:t>
            </a:r>
            <a:r>
              <a:rPr lang="es-MX" b="1" i="1" spc="100" dirty="0" smtClean="0">
                <a:solidFill>
                  <a:srgbClr val="002060"/>
                </a:solidFill>
                <a:latin typeface="Microsoft Sans Serif" pitchFamily="34" charset="0"/>
                <a:cs typeface="Microsoft Sans Serif" pitchFamily="34" charset="0"/>
              </a:rPr>
              <a:t>P </a:t>
            </a:r>
            <a:r>
              <a:rPr lang="es-MX" b="1" spc="100" dirty="0" smtClean="0">
                <a:solidFill>
                  <a:srgbClr val="002060"/>
                </a:solidFill>
                <a:latin typeface="Microsoft Sans Serif" pitchFamily="34" charset="0"/>
                <a:cs typeface="Microsoft Sans Serif" pitchFamily="34" charset="0"/>
              </a:rPr>
              <a:t>(rechazar </a:t>
            </a:r>
            <a:r>
              <a:rPr lang="es-MX" b="1" i="1" spc="100" dirty="0" smtClean="0">
                <a:solidFill>
                  <a:srgbClr val="002060"/>
                </a:solidFill>
                <a:latin typeface="Microsoft Sans Serif" pitchFamily="34" charset="0"/>
                <a:cs typeface="Microsoft Sans Serif" pitchFamily="34" charset="0"/>
              </a:rPr>
              <a:t>Ho</a:t>
            </a:r>
            <a:r>
              <a:rPr lang="es-MX" b="1" spc="100" dirty="0" smtClean="0">
                <a:solidFill>
                  <a:srgbClr val="002060"/>
                </a:solidFill>
                <a:latin typeface="Microsoft Sans Serif" pitchFamily="34" charset="0"/>
                <a:cs typeface="Microsoft Sans Serif" pitchFamily="34" charset="0"/>
              </a:rPr>
              <a:t> cuando </a:t>
            </a:r>
            <a:r>
              <a:rPr lang="es-MX" b="1" i="1" spc="100" dirty="0" smtClean="0">
                <a:solidFill>
                  <a:srgbClr val="002060"/>
                </a:solidFill>
                <a:latin typeface="Microsoft Sans Serif" pitchFamily="34" charset="0"/>
                <a:cs typeface="Microsoft Sans Serif" pitchFamily="34" charset="0"/>
              </a:rPr>
              <a:t>Ha</a:t>
            </a:r>
            <a:r>
              <a:rPr lang="es-MX" b="1" spc="100" dirty="0" smtClean="0">
                <a:solidFill>
                  <a:srgbClr val="002060"/>
                </a:solidFill>
                <a:latin typeface="Microsoft Sans Serif" pitchFamily="34" charset="0"/>
                <a:cs typeface="Microsoft Sans Serif" pitchFamily="34" charset="0"/>
              </a:rPr>
              <a:t> es verdadera)</a:t>
            </a:r>
          </a:p>
          <a:p>
            <a:pPr marL="2235200" indent="-2235200" algn="just" eaLnBrk="1" fontAlgn="auto" hangingPunct="1">
              <a:spcAft>
                <a:spcPts val="0"/>
              </a:spcAft>
              <a:buFont typeface="Wingdings" panose="05000000000000000000" pitchFamily="2" charset="2"/>
              <a:buNone/>
              <a:defRPr/>
            </a:pPr>
            <a:endParaRPr lang="es-MX" sz="1200" b="1" spc="100" dirty="0" smtClean="0">
              <a:solidFill>
                <a:schemeClr val="tx2">
                  <a:lumMod val="75000"/>
                </a:schemeClr>
              </a:solidFill>
              <a:effectLst>
                <a:outerShdw blurRad="38100" dist="38100" dir="2700000" algn="tl">
                  <a:srgbClr val="000000">
                    <a:alpha val="43137"/>
                  </a:srgbClr>
                </a:outerShdw>
              </a:effectLst>
              <a:latin typeface="Microsoft Sans Serif" pitchFamily="34" charset="0"/>
              <a:cs typeface="Microsoft Sans Serif" pitchFamily="34" charset="0"/>
            </a:endParaRPr>
          </a:p>
          <a:p>
            <a:pPr marL="0" indent="0" algn="just" eaLnBrk="1" fontAlgn="auto" hangingPunct="1">
              <a:lnSpc>
                <a:spcPct val="100000"/>
              </a:lnSpc>
              <a:spcBef>
                <a:spcPts val="0"/>
              </a:spcBef>
              <a:spcAft>
                <a:spcPts val="0"/>
              </a:spcAft>
              <a:buFont typeface="Wingdings" panose="05000000000000000000" pitchFamily="2" charset="2"/>
              <a:buNone/>
              <a:tabLst>
                <a:tab pos="0" algn="l"/>
              </a:tabLst>
              <a:defRPr/>
            </a:pPr>
            <a:r>
              <a:rPr lang="es-MX" b="1" spc="100" dirty="0" smtClean="0">
                <a:solidFill>
                  <a:srgbClr val="002060"/>
                </a:solidFill>
                <a:latin typeface="Microsoft Sans Serif" pitchFamily="34" charset="0"/>
                <a:cs typeface="Microsoft Sans Serif" pitchFamily="34" charset="0"/>
              </a:rPr>
              <a:t>Se conoce también como la </a:t>
            </a:r>
            <a:r>
              <a:rPr lang="es-MX" b="1"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potencia</a:t>
            </a:r>
            <a:r>
              <a:rPr lang="es-MX" sz="2400" b="1" spc="100" dirty="0" smtClean="0">
                <a:solidFill>
                  <a:schemeClr val="tx2">
                    <a:lumMod val="75000"/>
                  </a:schemeClr>
                </a:solidFill>
                <a:effectLst>
                  <a:outerShdw blurRad="38100" dist="38100" dir="2700000" algn="tl">
                    <a:srgbClr val="000000">
                      <a:alpha val="43137"/>
                    </a:srgbClr>
                  </a:outerShdw>
                </a:effectLst>
                <a:latin typeface="Microsoft Sans Serif" pitchFamily="34" charset="0"/>
                <a:cs typeface="Microsoft Sans Serif" pitchFamily="34" charset="0"/>
              </a:rPr>
              <a:t> </a:t>
            </a:r>
            <a:r>
              <a:rPr lang="es-MX" b="1" spc="100" dirty="0" smtClean="0">
                <a:solidFill>
                  <a:srgbClr val="002060"/>
                </a:solidFill>
                <a:latin typeface="Microsoft Sans Serif" pitchFamily="34" charset="0"/>
                <a:cs typeface="Microsoft Sans Serif" pitchFamily="34" charset="0"/>
              </a:rPr>
              <a:t>de la prueba, porque mide la </a:t>
            </a:r>
            <a:r>
              <a:rPr lang="es-MX" b="1"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probabilidad de tomar la acción</a:t>
            </a:r>
            <a:r>
              <a:rPr lang="es-MX" b="1" spc="100" dirty="0" smtClean="0">
                <a:solidFill>
                  <a:srgbClr val="002060"/>
                </a:solidFill>
                <a:latin typeface="Microsoft Sans Serif" pitchFamily="34" charset="0"/>
                <a:cs typeface="Microsoft Sans Serif" pitchFamily="34" charset="0"/>
              </a:rPr>
              <a:t> que se desea que ocurra.</a:t>
            </a:r>
          </a:p>
        </p:txBody>
      </p:sp>
      <p:sp>
        <p:nvSpPr>
          <p:cNvPr id="2" name="Marcador de número de diapositiva 1"/>
          <p:cNvSpPr>
            <a:spLocks noGrp="1"/>
          </p:cNvSpPr>
          <p:nvPr>
            <p:ph type="sldNum" sz="quarter" idx="12"/>
          </p:nvPr>
        </p:nvSpPr>
        <p:spPr/>
        <p:txBody>
          <a:bodyPr/>
          <a:lstStyle/>
          <a:p>
            <a:pPr>
              <a:defRPr/>
            </a:pPr>
            <a:fld id="{7D7D581D-3BBC-4ABF-B5A7-C18341C71135}" type="slidenum">
              <a:rPr lang="es-ES" altLang="es-MX"/>
              <a:pPr>
                <a:defRPr/>
              </a:pPr>
              <a:t>46</a:t>
            </a:fld>
            <a:endParaRPr lang="es-ES" altLang="es-MX"/>
          </a:p>
        </p:txBody>
      </p:sp>
      <p:sp>
        <p:nvSpPr>
          <p:cNvPr id="5" name="Rectangle 2"/>
          <p:cNvSpPr txBox="1">
            <a:spLocks noChangeArrowheads="1"/>
          </p:cNvSpPr>
          <p:nvPr/>
        </p:nvSpPr>
        <p:spPr bwMode="auto">
          <a:xfrm>
            <a:off x="387350" y="260350"/>
            <a:ext cx="8353425" cy="708025"/>
          </a:xfrm>
          <a:prstGeom prst="rect">
            <a:avLst/>
          </a:prstGeom>
          <a:noFill/>
          <a:ln>
            <a:noFill/>
          </a:ln>
          <a:effectLst/>
          <a:extLst/>
        </p:spPr>
        <p:txBody>
          <a:bodyPr anchor="b">
            <a:spAutoFit/>
          </a:bodyPr>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Verdana" pitchFamily="34" charset="0"/>
              </a:defRPr>
            </a:lvl2pPr>
            <a:lvl3pPr algn="l" rtl="0" eaLnBrk="0" fontAlgn="base" hangingPunct="0">
              <a:spcBef>
                <a:spcPct val="0"/>
              </a:spcBef>
              <a:spcAft>
                <a:spcPct val="0"/>
              </a:spcAft>
              <a:defRPr sz="4400">
                <a:solidFill>
                  <a:schemeClr val="tx2"/>
                </a:solidFill>
                <a:latin typeface="Verdana" pitchFamily="34" charset="0"/>
              </a:defRPr>
            </a:lvl3pPr>
            <a:lvl4pPr algn="l" rtl="0" eaLnBrk="0" fontAlgn="base" hangingPunct="0">
              <a:spcBef>
                <a:spcPct val="0"/>
              </a:spcBef>
              <a:spcAft>
                <a:spcPct val="0"/>
              </a:spcAft>
              <a:defRPr sz="4400">
                <a:solidFill>
                  <a:schemeClr val="tx2"/>
                </a:solidFill>
                <a:latin typeface="Verdana" pitchFamily="34" charset="0"/>
              </a:defRPr>
            </a:lvl4pPr>
            <a:lvl5pPr algn="l" rtl="0" eaLnBrk="0" fontAlgn="base" hangingPunct="0">
              <a:spcBef>
                <a:spcPct val="0"/>
              </a:spcBef>
              <a:spcAft>
                <a:spcPct val="0"/>
              </a:spcAft>
              <a:defRPr sz="4400">
                <a:solidFill>
                  <a:schemeClr val="tx2"/>
                </a:solidFill>
                <a:latin typeface="Verdana" pitchFamily="34" charset="0"/>
              </a:defRPr>
            </a:lvl5pPr>
            <a:lvl6pPr marL="457200" algn="l" rtl="0" fontAlgn="base">
              <a:spcBef>
                <a:spcPct val="0"/>
              </a:spcBef>
              <a:spcAft>
                <a:spcPct val="0"/>
              </a:spcAft>
              <a:defRPr sz="4400">
                <a:solidFill>
                  <a:schemeClr val="tx2"/>
                </a:solidFill>
                <a:latin typeface="Verdana" pitchFamily="34" charset="0"/>
              </a:defRPr>
            </a:lvl6pPr>
            <a:lvl7pPr marL="914400" algn="l" rtl="0" fontAlgn="base">
              <a:spcBef>
                <a:spcPct val="0"/>
              </a:spcBef>
              <a:spcAft>
                <a:spcPct val="0"/>
              </a:spcAft>
              <a:defRPr sz="4400">
                <a:solidFill>
                  <a:schemeClr val="tx2"/>
                </a:solidFill>
                <a:latin typeface="Verdana" pitchFamily="34" charset="0"/>
              </a:defRPr>
            </a:lvl7pPr>
            <a:lvl8pPr marL="1371600" algn="l" rtl="0" fontAlgn="base">
              <a:spcBef>
                <a:spcPct val="0"/>
              </a:spcBef>
              <a:spcAft>
                <a:spcPct val="0"/>
              </a:spcAft>
              <a:defRPr sz="4400">
                <a:solidFill>
                  <a:schemeClr val="tx2"/>
                </a:solidFill>
                <a:latin typeface="Verdana" pitchFamily="34" charset="0"/>
              </a:defRPr>
            </a:lvl8pPr>
            <a:lvl9pPr marL="1828800" algn="l" rtl="0" fontAlgn="base">
              <a:spcBef>
                <a:spcPct val="0"/>
              </a:spcBef>
              <a:spcAft>
                <a:spcPct val="0"/>
              </a:spcAft>
              <a:defRPr sz="4400">
                <a:solidFill>
                  <a:schemeClr val="tx2"/>
                </a:solidFill>
                <a:latin typeface="Verdana" pitchFamily="34" charset="0"/>
              </a:defRPr>
            </a:lvl9pPr>
          </a:lstStyle>
          <a:p>
            <a:pPr algn="ctr" eaLnBrk="1" hangingPunct="1">
              <a:defRPr/>
            </a:pPr>
            <a:r>
              <a:rPr lang="es-MX" sz="4000" b="1" dirty="0" smtClean="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rPr>
              <a:t>ESTADISTICA NO PARAMETRICA</a:t>
            </a:r>
            <a:endParaRPr lang="es-ES" sz="4000" b="1" dirty="0" smtClean="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6" name="Rectangle 1026"/>
          <p:cNvSpPr>
            <a:spLocks noGrp="1" noChangeArrowheads="1"/>
          </p:cNvSpPr>
          <p:nvPr>
            <p:ph type="title"/>
          </p:nvPr>
        </p:nvSpPr>
        <p:spPr>
          <a:xfrm>
            <a:off x="0" y="1708150"/>
            <a:ext cx="9155113" cy="431800"/>
          </a:xfrm>
        </p:spPr>
        <p:txBody>
          <a:bodyPr rtlCol="0">
            <a:normAutofit fontScale="90000"/>
          </a:bodyPr>
          <a:lstStyle/>
          <a:p>
            <a:pPr algn="ctr" eaLnBrk="1" fontAlgn="auto" hangingPunct="1">
              <a:spcAft>
                <a:spcPts val="0"/>
              </a:spcAft>
              <a:defRPr/>
            </a:pPr>
            <a:r>
              <a:rPr lang="es-MX" sz="2500" b="1" spc="100" dirty="0" smtClean="0">
                <a:solidFill>
                  <a:srgbClr val="3333FF"/>
                </a:solidFill>
                <a:effectLst>
                  <a:outerShdw blurRad="38100" dist="38100" dir="2700000" algn="tl">
                    <a:srgbClr val="000000">
                      <a:alpha val="43137"/>
                    </a:srgbClr>
                  </a:outerShdw>
                </a:effectLst>
                <a:latin typeface="Microsoft Sans Serif" pitchFamily="34" charset="0"/>
                <a:cs typeface="Microsoft Sans Serif" pitchFamily="34" charset="0"/>
              </a:rPr>
              <a:t>Comparación de pruebas paramétricas y no paramétricas</a:t>
            </a:r>
            <a:endParaRPr lang="es-ES" sz="2500" b="1" spc="100" dirty="0" smtClean="0">
              <a:solidFill>
                <a:srgbClr val="3333FF"/>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extLst>
              <p:ext uri="{D42A27DB-BD31-4B8C-83A1-F6EECF244321}">
                <p14:modId xmlns:p14="http://schemas.microsoft.com/office/powerpoint/2010/main" val="2826832339"/>
              </p:ext>
            </p:extLst>
          </p:nvPr>
        </p:nvGraphicFramePr>
        <p:xfrm>
          <a:off x="431800" y="1743075"/>
          <a:ext cx="8316912" cy="4676839"/>
        </p:xfrm>
        <a:graphic>
          <a:graphicData uri="http://schemas.openxmlformats.org/drawingml/2006/table">
            <a:tbl>
              <a:tblPr/>
              <a:tblGrid>
                <a:gridCol w="2743200"/>
                <a:gridCol w="2641600"/>
                <a:gridCol w="2932112"/>
              </a:tblGrid>
              <a:tr h="457169">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MX" sz="2400" b="1" i="0" u="none" strike="noStrike" cap="none" spc="100" normalizeH="0" baseline="0" noProof="0" dirty="0" smtClean="0">
                          <a:ln>
                            <a:noFill/>
                          </a:ln>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Análisis</a:t>
                      </a:r>
                      <a:endParaRPr kumimoji="0" lang="es-MX" sz="2400" b="0" i="0" u="none" strike="noStrike" cap="none" spc="100" normalizeH="0" baseline="0" noProof="0" dirty="0" smtClean="0">
                        <a:ln>
                          <a:noFill/>
                        </a:ln>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endParaRPr>
                    </a:p>
                  </a:txBody>
                  <a:tcPr marT="45710" marB="45710" horzOverflow="overflow">
                    <a:lnL w="25400" cap="flat" cmpd="sng" algn="ctr">
                      <a:solidFill>
                        <a:srgbClr val="000000"/>
                      </a:solidFill>
                      <a:prstDash val="solid"/>
                      <a:round/>
                      <a:headEnd type="none" w="med" len="med"/>
                      <a:tailEnd type="none" w="med" len="med"/>
                    </a:lnL>
                    <a:lnR w="38100" cap="flat" cmpd="sng" algn="ctr">
                      <a:solidFill>
                        <a:srgbClr val="002060"/>
                      </a:solidFill>
                      <a:prstDash val="solid"/>
                      <a:round/>
                      <a:headEnd type="none" w="med" len="med"/>
                      <a:tailEnd type="none" w="med" len="med"/>
                    </a:lnR>
                    <a:lnT w="25400" cap="flat" cmpd="sng" algn="ctr">
                      <a:solidFill>
                        <a:srgbClr val="000000"/>
                      </a:solidFill>
                      <a:prstDash val="solid"/>
                      <a:round/>
                      <a:headEnd type="none" w="med" len="med"/>
                      <a:tailEnd type="none" w="med" len="med"/>
                    </a:lnT>
                    <a:lnB w="38100" cap="flat" cmpd="sng" algn="ctr">
                      <a:solidFill>
                        <a:srgbClr val="00206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MX" sz="2400" b="1" i="0" u="none" strike="noStrike" cap="none" spc="100" normalizeH="0" baseline="0" noProof="0" dirty="0" smtClean="0">
                          <a:ln>
                            <a:noFill/>
                          </a:ln>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Paramétrico</a:t>
                      </a:r>
                      <a:endParaRPr kumimoji="0" lang="es-MX" sz="2400" b="0" i="0" u="none" strike="noStrike" cap="none" spc="100" normalizeH="0" baseline="0" noProof="0" dirty="0" smtClean="0">
                        <a:ln>
                          <a:noFill/>
                        </a:ln>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endParaRPr>
                    </a:p>
                  </a:txBody>
                  <a:tcPr marT="45710" marB="45710" horzOverflow="overflow">
                    <a:lnL w="38100" cap="flat" cmpd="sng" algn="ctr">
                      <a:solidFill>
                        <a:srgbClr val="002060"/>
                      </a:solidFill>
                      <a:prstDash val="solid"/>
                      <a:round/>
                      <a:headEnd type="none" w="med" len="med"/>
                      <a:tailEnd type="none" w="med" len="med"/>
                    </a:lnL>
                    <a:lnR w="38100" cap="flat" cmpd="sng" algn="ctr">
                      <a:solidFill>
                        <a:srgbClr val="002060"/>
                      </a:solidFill>
                      <a:prstDash val="solid"/>
                      <a:round/>
                      <a:headEnd type="none" w="med" len="med"/>
                      <a:tailEnd type="none" w="med" len="med"/>
                    </a:lnR>
                    <a:lnT w="25400" cap="flat" cmpd="sng" algn="ctr">
                      <a:solidFill>
                        <a:srgbClr val="000000"/>
                      </a:solidFill>
                      <a:prstDash val="solid"/>
                      <a:round/>
                      <a:headEnd type="none" w="med" len="med"/>
                      <a:tailEnd type="none" w="med" len="med"/>
                    </a:lnT>
                    <a:lnB w="38100" cap="flat" cmpd="sng" algn="ctr">
                      <a:solidFill>
                        <a:srgbClr val="00206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spc="100" normalizeH="0" baseline="0" dirty="0" smtClean="0">
                          <a:ln>
                            <a:noFill/>
                          </a:ln>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No </a:t>
                      </a:r>
                      <a:r>
                        <a:rPr kumimoji="0" lang="es-MX" sz="2400" b="1" i="0" u="none" strike="noStrike" cap="none" spc="100" normalizeH="0" baseline="0" noProof="0" dirty="0" smtClean="0">
                          <a:ln>
                            <a:noFill/>
                          </a:ln>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paramétrico</a:t>
                      </a:r>
                      <a:endParaRPr kumimoji="0" lang="es-MX" sz="2400" b="0" i="0" u="none" strike="noStrike" cap="none" spc="100" normalizeH="0" baseline="0" noProof="0" dirty="0" smtClean="0">
                        <a:ln>
                          <a:noFill/>
                        </a:ln>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endParaRPr>
                    </a:p>
                  </a:txBody>
                  <a:tcPr marT="45710" marB="45710" horzOverflow="overflow">
                    <a:lnL w="38100" cap="flat" cmpd="sng" algn="ctr">
                      <a:solidFill>
                        <a:srgbClr val="00206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38100" cap="flat" cmpd="sng" algn="ctr">
                      <a:solidFill>
                        <a:srgbClr val="002060"/>
                      </a:solidFill>
                      <a:prstDash val="solid"/>
                      <a:round/>
                      <a:headEnd type="none" w="med" len="med"/>
                      <a:tailEnd type="none" w="med" len="med"/>
                    </a:lnB>
                    <a:lnTlToBr>
                      <a:noFill/>
                    </a:lnTlToBr>
                    <a:lnBlToTr>
                      <a:noFill/>
                    </a:lnBlToTr>
                    <a:noFill/>
                  </a:tcPr>
                </a:tc>
              </a:tr>
              <a:tr h="599939">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MX" sz="1800" b="1" i="0" u="none" strike="noStrike" cap="none" spc="100" normalizeH="0" baseline="0" noProof="0" dirty="0" smtClean="0">
                          <a:ln>
                            <a:noFill/>
                          </a:ln>
                          <a:solidFill>
                            <a:srgbClr val="002060"/>
                          </a:solidFill>
                          <a:effectLst/>
                          <a:latin typeface="Microsoft Sans Serif" pitchFamily="34" charset="0"/>
                          <a:cs typeface="Microsoft Sans Serif" pitchFamily="34" charset="0"/>
                        </a:rPr>
                        <a:t>Describir</a:t>
                      </a:r>
                      <a:r>
                        <a:rPr kumimoji="0" lang="en-US" sz="1800" b="1" i="0" u="none" strike="noStrike" cap="none" spc="100" normalizeH="0" baseline="0" dirty="0" smtClean="0">
                          <a:ln>
                            <a:noFill/>
                          </a:ln>
                          <a:solidFill>
                            <a:srgbClr val="002060"/>
                          </a:solidFill>
                          <a:effectLst/>
                          <a:latin typeface="Microsoft Sans Serif" pitchFamily="34" charset="0"/>
                          <a:cs typeface="Microsoft Sans Serif" pitchFamily="34" charset="0"/>
                        </a:rPr>
                        <a:t> un </a:t>
                      </a:r>
                      <a:r>
                        <a:rPr kumimoji="0" lang="es-MX" sz="1800" b="1" i="0" u="none" strike="noStrike" cap="none" spc="100" normalizeH="0" baseline="0" noProof="0" dirty="0" smtClean="0">
                          <a:ln>
                            <a:noFill/>
                          </a:ln>
                          <a:solidFill>
                            <a:srgbClr val="002060"/>
                          </a:solidFill>
                          <a:effectLst/>
                          <a:latin typeface="Microsoft Sans Serif" pitchFamily="34" charset="0"/>
                          <a:cs typeface="Microsoft Sans Serif" pitchFamily="34" charset="0"/>
                        </a:rPr>
                        <a:t>grupo</a:t>
                      </a:r>
                    </a:p>
                  </a:txBody>
                  <a:tcPr marT="45710" marB="45710" anchor="ctr" horzOverflow="overflow">
                    <a:lnL w="25400" cap="flat" cmpd="sng" algn="ctr">
                      <a:solidFill>
                        <a:srgbClr val="000000"/>
                      </a:solidFill>
                      <a:prstDash val="solid"/>
                      <a:round/>
                      <a:headEnd type="none" w="med" len="med"/>
                      <a:tailEnd type="none" w="med" len="med"/>
                    </a:lnL>
                    <a:lnR w="38100" cap="flat" cmpd="sng" algn="ctr">
                      <a:solidFill>
                        <a:srgbClr val="002060"/>
                      </a:solidFill>
                      <a:prstDash val="solid"/>
                      <a:round/>
                      <a:headEnd type="none" w="med" len="med"/>
                      <a:tailEnd type="none" w="med" len="med"/>
                    </a:lnR>
                    <a:lnT w="38100" cap="flat" cmpd="sng" algn="ctr">
                      <a:solidFill>
                        <a:srgbClr val="002060"/>
                      </a:solidFill>
                      <a:prstDash val="solid"/>
                      <a:round/>
                      <a:headEnd type="none" w="med" len="med"/>
                      <a:tailEnd type="none" w="med" len="med"/>
                    </a:lnT>
                    <a:lnB w="38100" cap="flat" cmpd="sng" algn="ctr">
                      <a:solidFill>
                        <a:srgbClr val="00206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spc="100" normalizeH="0" baseline="0" dirty="0" smtClean="0">
                          <a:ln>
                            <a:noFill/>
                          </a:ln>
                          <a:solidFill>
                            <a:srgbClr val="FF00FF"/>
                          </a:solidFill>
                          <a:effectLst/>
                          <a:latin typeface="Microsoft Sans Serif" pitchFamily="34" charset="0"/>
                          <a:cs typeface="Microsoft Sans Serif" pitchFamily="34" charset="0"/>
                          <a:sym typeface="Symbol" pitchFamily="18" charset="2"/>
                        </a:rPr>
                        <a:t></a:t>
                      </a:r>
                      <a:r>
                        <a:rPr kumimoji="0" lang="en-US" sz="2000" b="1" i="0" u="none" strike="noStrike" cap="none" spc="100" normalizeH="0" baseline="0" dirty="0" smtClean="0">
                          <a:ln>
                            <a:noFill/>
                          </a:ln>
                          <a:solidFill>
                            <a:srgbClr val="FF00FF"/>
                          </a:solidFill>
                          <a:effectLst/>
                          <a:latin typeface="Microsoft Sans Serif" pitchFamily="34" charset="0"/>
                          <a:cs typeface="Microsoft Sans Serif" pitchFamily="34" charset="0"/>
                        </a:rPr>
                        <a:t>, </a:t>
                      </a:r>
                      <a:r>
                        <a:rPr kumimoji="0" lang="en-US" sz="2000" b="1" i="0" u="none" strike="noStrike" cap="none" spc="100" normalizeH="0" baseline="0" dirty="0" smtClean="0">
                          <a:ln>
                            <a:noFill/>
                          </a:ln>
                          <a:solidFill>
                            <a:srgbClr val="FF00FF"/>
                          </a:solidFill>
                          <a:effectLst/>
                          <a:latin typeface="Microsoft Sans Serif" pitchFamily="34" charset="0"/>
                          <a:cs typeface="Microsoft Sans Serif" pitchFamily="34" charset="0"/>
                          <a:sym typeface="Symbol" pitchFamily="18" charset="2"/>
                        </a:rPr>
                        <a:t></a:t>
                      </a:r>
                      <a:r>
                        <a:rPr kumimoji="0" lang="en-US" sz="2000" b="1" i="0" u="none" strike="noStrike" cap="none" spc="100" normalizeH="0" baseline="30000" dirty="0" smtClean="0">
                          <a:ln>
                            <a:noFill/>
                          </a:ln>
                          <a:solidFill>
                            <a:srgbClr val="FF00FF"/>
                          </a:solidFill>
                          <a:effectLst/>
                          <a:latin typeface="Microsoft Sans Serif" pitchFamily="34" charset="0"/>
                          <a:cs typeface="Microsoft Sans Serif" pitchFamily="34" charset="0"/>
                        </a:rPr>
                        <a:t>2</a:t>
                      </a:r>
                      <a:endParaRPr kumimoji="0" lang="en-US" sz="2000" b="1" i="0" u="none" strike="noStrike" cap="none" spc="100" normalizeH="0" baseline="30000" dirty="0" smtClean="0">
                        <a:ln>
                          <a:noFill/>
                        </a:ln>
                        <a:solidFill>
                          <a:srgbClr val="FF00FF"/>
                        </a:solidFill>
                        <a:effectLst/>
                        <a:latin typeface="Microsoft Sans Serif" pitchFamily="34" charset="0"/>
                        <a:cs typeface="Microsoft Sans Serif" pitchFamily="34" charset="0"/>
                        <a:sym typeface="Symbol" pitchFamily="18" charset="2"/>
                      </a:endParaRPr>
                    </a:p>
                  </a:txBody>
                  <a:tcPr marT="45710" marB="45710" anchor="ctr" horzOverflow="overflow">
                    <a:lnL w="38100" cap="flat" cmpd="sng" algn="ctr">
                      <a:solidFill>
                        <a:srgbClr val="002060"/>
                      </a:solidFill>
                      <a:prstDash val="solid"/>
                      <a:round/>
                      <a:headEnd type="none" w="med" len="med"/>
                      <a:tailEnd type="none" w="med" len="med"/>
                    </a:lnL>
                    <a:lnR w="38100" cap="flat" cmpd="sng" algn="ctr">
                      <a:solidFill>
                        <a:srgbClr val="002060"/>
                      </a:solidFill>
                      <a:prstDash val="solid"/>
                      <a:round/>
                      <a:headEnd type="none" w="med" len="med"/>
                      <a:tailEnd type="none" w="med" len="med"/>
                    </a:lnR>
                    <a:lnT w="38100" cap="flat" cmpd="sng" algn="ctr">
                      <a:solidFill>
                        <a:srgbClr val="002060"/>
                      </a:solidFill>
                      <a:prstDash val="solid"/>
                      <a:round/>
                      <a:headEnd type="none" w="med" len="med"/>
                      <a:tailEnd type="none" w="med" len="med"/>
                    </a:lnT>
                    <a:lnB w="38100" cap="flat" cmpd="sng" algn="ctr">
                      <a:solidFill>
                        <a:srgbClr val="00206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MX" sz="2000" b="1" i="0" u="none" strike="noStrike" cap="none" spc="100" normalizeH="0" baseline="0" noProof="0" dirty="0" smtClean="0">
                          <a:ln>
                            <a:noFill/>
                          </a:ln>
                          <a:solidFill>
                            <a:srgbClr val="660066"/>
                          </a:solidFill>
                          <a:effectLst/>
                          <a:latin typeface="Microsoft Sans Serif" pitchFamily="34" charset="0"/>
                          <a:cs typeface="Microsoft Sans Serif" pitchFamily="34" charset="0"/>
                        </a:rPr>
                        <a:t>Mediana</a:t>
                      </a:r>
                      <a:r>
                        <a:rPr kumimoji="0" lang="en-US" sz="2000" b="1" i="0" u="none" strike="noStrike" cap="none" spc="100" normalizeH="0" baseline="0" dirty="0" smtClean="0">
                          <a:ln>
                            <a:noFill/>
                          </a:ln>
                          <a:solidFill>
                            <a:srgbClr val="660066"/>
                          </a:solidFill>
                          <a:effectLst/>
                          <a:latin typeface="Microsoft Sans Serif" pitchFamily="34" charset="0"/>
                          <a:cs typeface="Microsoft Sans Serif" pitchFamily="34" charset="0"/>
                        </a:rPr>
                        <a:t>, </a:t>
                      </a:r>
                      <a:r>
                        <a:rPr kumimoji="0" lang="es-MX" sz="2000" b="1" i="0" u="none" strike="noStrike" cap="none" spc="100" normalizeH="0" baseline="0" noProof="0" dirty="0" smtClean="0">
                          <a:ln>
                            <a:noFill/>
                          </a:ln>
                          <a:solidFill>
                            <a:srgbClr val="660066"/>
                          </a:solidFill>
                          <a:effectLst/>
                          <a:latin typeface="Microsoft Sans Serif" pitchFamily="34" charset="0"/>
                          <a:cs typeface="Microsoft Sans Serif" pitchFamily="34" charset="0"/>
                        </a:rPr>
                        <a:t>rango</a:t>
                      </a:r>
                    </a:p>
                  </a:txBody>
                  <a:tcPr marT="45710" marB="45710" anchor="ctr" horzOverflow="overflow">
                    <a:lnL w="38100" cap="flat" cmpd="sng" algn="ctr">
                      <a:solidFill>
                        <a:srgbClr val="002060"/>
                      </a:solidFill>
                      <a:prstDash val="solid"/>
                      <a:round/>
                      <a:headEnd type="none" w="med" len="med"/>
                      <a:tailEnd type="none" w="med" len="med"/>
                    </a:lnL>
                    <a:lnR w="25400" cap="flat" cmpd="sng" algn="ctr">
                      <a:solidFill>
                        <a:srgbClr val="000000"/>
                      </a:solidFill>
                      <a:prstDash val="solid"/>
                      <a:round/>
                      <a:headEnd type="none" w="med" len="med"/>
                      <a:tailEnd type="none" w="med" len="med"/>
                    </a:lnR>
                    <a:lnT w="38100" cap="flat" cmpd="sng" algn="ctr">
                      <a:solidFill>
                        <a:srgbClr val="002060"/>
                      </a:solidFill>
                      <a:prstDash val="solid"/>
                      <a:round/>
                      <a:headEnd type="none" w="med" len="med"/>
                      <a:tailEnd type="none" w="med" len="med"/>
                    </a:lnT>
                    <a:lnB w="38100" cap="flat" cmpd="sng" algn="ctr">
                      <a:solidFill>
                        <a:srgbClr val="002060"/>
                      </a:solidFill>
                      <a:prstDash val="solid"/>
                      <a:round/>
                      <a:headEnd type="none" w="med" len="med"/>
                      <a:tailEnd type="none" w="med" len="med"/>
                    </a:lnB>
                    <a:lnTlToBr>
                      <a:noFill/>
                    </a:lnTlToBr>
                    <a:lnBlToTr>
                      <a:noFill/>
                    </a:lnBlToTr>
                    <a:noFill/>
                  </a:tcPr>
                </a:tc>
              </a:tr>
              <a:tr h="701002">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_tradnl" sz="1800" b="1" i="0" u="none" strike="noStrike" cap="none" spc="100" normalizeH="0" baseline="0" dirty="0" smtClean="0">
                          <a:ln>
                            <a:noFill/>
                          </a:ln>
                          <a:solidFill>
                            <a:srgbClr val="002060"/>
                          </a:solidFill>
                          <a:effectLst/>
                          <a:latin typeface="Microsoft Sans Serif" pitchFamily="34" charset="0"/>
                          <a:cs typeface="Microsoft Sans Serif" pitchFamily="34" charset="0"/>
                        </a:rPr>
                        <a:t>Comparar un grupo a un valor</a:t>
                      </a:r>
                    </a:p>
                  </a:txBody>
                  <a:tcPr marT="45710" marB="45710" anchor="ctr" horzOverflow="overflow">
                    <a:lnL w="25400" cap="flat" cmpd="sng" algn="ctr">
                      <a:solidFill>
                        <a:srgbClr val="000000"/>
                      </a:solidFill>
                      <a:prstDash val="solid"/>
                      <a:round/>
                      <a:headEnd type="none" w="med" len="med"/>
                      <a:tailEnd type="none" w="med" len="med"/>
                    </a:lnL>
                    <a:lnR w="38100" cap="flat" cmpd="sng" algn="ctr">
                      <a:solidFill>
                        <a:srgbClr val="002060"/>
                      </a:solidFill>
                      <a:prstDash val="solid"/>
                      <a:round/>
                      <a:headEnd type="none" w="med" len="med"/>
                      <a:tailEnd type="none" w="med" len="med"/>
                    </a:lnR>
                    <a:lnT w="38100" cap="flat" cmpd="sng" algn="ctr">
                      <a:solidFill>
                        <a:srgbClr val="002060"/>
                      </a:solidFill>
                      <a:prstDash val="solid"/>
                      <a:round/>
                      <a:headEnd type="none" w="med" len="med"/>
                      <a:tailEnd type="none" w="med" len="med"/>
                    </a:lnT>
                    <a:lnB w="38100" cap="flat" cmpd="sng" algn="ctr">
                      <a:solidFill>
                        <a:srgbClr val="00206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_tradnl" sz="2000" b="1" i="0" u="none" strike="noStrike" cap="none" spc="100" normalizeH="0" baseline="0" dirty="0" smtClean="0">
                          <a:ln>
                            <a:noFill/>
                          </a:ln>
                          <a:solidFill>
                            <a:srgbClr val="FF00FF"/>
                          </a:solidFill>
                          <a:effectLst/>
                          <a:latin typeface="Microsoft Sans Serif" pitchFamily="34" charset="0"/>
                          <a:cs typeface="Microsoft Sans Serif" pitchFamily="34" charset="0"/>
                        </a:rPr>
                        <a:t>t Student de una muestra</a:t>
                      </a:r>
                    </a:p>
                  </a:txBody>
                  <a:tcPr marT="45710" marB="45710" anchor="ctr" horzOverflow="overflow">
                    <a:lnL w="38100" cap="flat" cmpd="sng" algn="ctr">
                      <a:solidFill>
                        <a:srgbClr val="002060"/>
                      </a:solidFill>
                      <a:prstDash val="solid"/>
                      <a:round/>
                      <a:headEnd type="none" w="med" len="med"/>
                      <a:tailEnd type="none" w="med" len="med"/>
                    </a:lnL>
                    <a:lnR w="38100" cap="flat" cmpd="sng" algn="ctr">
                      <a:solidFill>
                        <a:srgbClr val="002060"/>
                      </a:solidFill>
                      <a:prstDash val="solid"/>
                      <a:round/>
                      <a:headEnd type="none" w="med" len="med"/>
                      <a:tailEnd type="none" w="med" len="med"/>
                    </a:lnR>
                    <a:lnT w="38100" cap="flat" cmpd="sng" algn="ctr">
                      <a:solidFill>
                        <a:srgbClr val="002060"/>
                      </a:solidFill>
                      <a:prstDash val="solid"/>
                      <a:round/>
                      <a:headEnd type="none" w="med" len="med"/>
                      <a:tailEnd type="none" w="med" len="med"/>
                    </a:lnT>
                    <a:lnB w="38100" cap="flat" cmpd="sng" algn="ctr">
                      <a:solidFill>
                        <a:srgbClr val="00206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MX" sz="2000" b="1" i="0" u="none" strike="noStrike" cap="none" spc="100" normalizeH="0" baseline="0" noProof="0" dirty="0" smtClean="0">
                          <a:ln>
                            <a:noFill/>
                          </a:ln>
                          <a:solidFill>
                            <a:srgbClr val="660066"/>
                          </a:solidFill>
                          <a:effectLst/>
                          <a:latin typeface="Microsoft Sans Serif" pitchFamily="34" charset="0"/>
                          <a:cs typeface="Microsoft Sans Serif" pitchFamily="34" charset="0"/>
                        </a:rPr>
                        <a:t>Prueba</a:t>
                      </a:r>
                      <a:r>
                        <a:rPr kumimoji="0" lang="en-US" sz="2000" b="1" i="0" u="none" strike="noStrike" cap="none" spc="100" normalizeH="0" baseline="0" dirty="0" smtClean="0">
                          <a:ln>
                            <a:noFill/>
                          </a:ln>
                          <a:solidFill>
                            <a:srgbClr val="660066"/>
                          </a:solidFill>
                          <a:effectLst/>
                          <a:latin typeface="Microsoft Sans Serif" pitchFamily="34" charset="0"/>
                          <a:cs typeface="Microsoft Sans Serif" pitchFamily="34" charset="0"/>
                        </a:rPr>
                        <a:t> Wilcoxon</a:t>
                      </a:r>
                    </a:p>
                  </a:txBody>
                  <a:tcPr marT="45710" marB="45710" anchor="ctr" horzOverflow="overflow">
                    <a:lnL w="38100" cap="flat" cmpd="sng" algn="ctr">
                      <a:solidFill>
                        <a:srgbClr val="002060"/>
                      </a:solidFill>
                      <a:prstDash val="solid"/>
                      <a:round/>
                      <a:headEnd type="none" w="med" len="med"/>
                      <a:tailEnd type="none" w="med" len="med"/>
                    </a:lnL>
                    <a:lnR w="25400" cap="flat" cmpd="sng" algn="ctr">
                      <a:solidFill>
                        <a:srgbClr val="000000"/>
                      </a:solidFill>
                      <a:prstDash val="solid"/>
                      <a:round/>
                      <a:headEnd type="none" w="med" len="med"/>
                      <a:tailEnd type="none" w="med" len="med"/>
                    </a:lnR>
                    <a:lnT w="38100" cap="flat" cmpd="sng" algn="ctr">
                      <a:solidFill>
                        <a:srgbClr val="002060"/>
                      </a:solidFill>
                      <a:prstDash val="solid"/>
                      <a:round/>
                      <a:headEnd type="none" w="med" len="med"/>
                      <a:tailEnd type="none" w="med" len="med"/>
                    </a:lnT>
                    <a:lnB w="38100" cap="flat" cmpd="sng" algn="ctr">
                      <a:solidFill>
                        <a:srgbClr val="002060"/>
                      </a:solidFill>
                      <a:prstDash val="solid"/>
                      <a:round/>
                      <a:headEnd type="none" w="med" len="med"/>
                      <a:tailEnd type="none" w="med" len="med"/>
                    </a:lnB>
                    <a:lnTlToBr>
                      <a:noFill/>
                    </a:lnTlToBr>
                    <a:lnBlToTr>
                      <a:noFill/>
                    </a:lnBlToTr>
                    <a:noFill/>
                  </a:tcPr>
                </a:tc>
              </a:tr>
              <a:tr h="701002">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800" b="1" i="0" u="none" strike="noStrike" cap="none" spc="100" normalizeH="0" baseline="0" noProof="0" dirty="0" smtClean="0">
                          <a:ln>
                            <a:noFill/>
                          </a:ln>
                          <a:solidFill>
                            <a:srgbClr val="002060"/>
                          </a:solidFill>
                          <a:effectLst/>
                          <a:latin typeface="Microsoft Sans Serif" pitchFamily="34" charset="0"/>
                          <a:cs typeface="Microsoft Sans Serif" pitchFamily="34" charset="0"/>
                        </a:rPr>
                        <a:t>Comparar</a:t>
                      </a:r>
                      <a:r>
                        <a:rPr kumimoji="0" lang="en-US" sz="1800" b="1" i="0" u="none" strike="noStrike" cap="none" spc="100" normalizeH="0" baseline="0" dirty="0" smtClean="0">
                          <a:ln>
                            <a:noFill/>
                          </a:ln>
                          <a:solidFill>
                            <a:srgbClr val="002060"/>
                          </a:solidFill>
                          <a:effectLst/>
                          <a:latin typeface="Microsoft Sans Serif" pitchFamily="34" charset="0"/>
                          <a:cs typeface="Microsoft Sans Serif" pitchFamily="34" charset="0"/>
                        </a:rPr>
                        <a:t> medias en 2 </a:t>
                      </a:r>
                      <a:r>
                        <a:rPr kumimoji="0" lang="es-MX" sz="1800" b="1" i="0" u="none" strike="noStrike" cap="none" spc="100" normalizeH="0" baseline="0" noProof="0" dirty="0" smtClean="0">
                          <a:ln>
                            <a:noFill/>
                          </a:ln>
                          <a:solidFill>
                            <a:srgbClr val="002060"/>
                          </a:solidFill>
                          <a:effectLst/>
                          <a:latin typeface="Microsoft Sans Serif" pitchFamily="34" charset="0"/>
                          <a:cs typeface="Microsoft Sans Serif" pitchFamily="34" charset="0"/>
                        </a:rPr>
                        <a:t>grupos</a:t>
                      </a:r>
                    </a:p>
                  </a:txBody>
                  <a:tcPr marT="45710" marB="45710" anchor="ctr" horzOverflow="overflow">
                    <a:lnL w="25400" cap="flat" cmpd="sng" algn="ctr">
                      <a:solidFill>
                        <a:srgbClr val="000000"/>
                      </a:solidFill>
                      <a:prstDash val="solid"/>
                      <a:round/>
                      <a:headEnd type="none" w="med" len="med"/>
                      <a:tailEnd type="none" w="med" len="med"/>
                    </a:lnL>
                    <a:lnR w="38100" cap="flat" cmpd="sng" algn="ctr">
                      <a:solidFill>
                        <a:srgbClr val="002060"/>
                      </a:solidFill>
                      <a:prstDash val="solid"/>
                      <a:round/>
                      <a:headEnd type="none" w="med" len="med"/>
                      <a:tailEnd type="none" w="med" len="med"/>
                    </a:lnR>
                    <a:lnT w="38100" cap="flat" cmpd="sng" algn="ctr">
                      <a:solidFill>
                        <a:srgbClr val="002060"/>
                      </a:solidFill>
                      <a:prstDash val="solid"/>
                      <a:round/>
                      <a:headEnd type="none" w="med" len="med"/>
                      <a:tailEnd type="none" w="med" len="med"/>
                    </a:lnT>
                    <a:lnB w="38100" cap="flat" cmpd="sng" algn="ctr">
                      <a:solidFill>
                        <a:srgbClr val="00206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spc="100" normalizeH="0" baseline="0" dirty="0" smtClean="0">
                          <a:ln>
                            <a:noFill/>
                          </a:ln>
                          <a:solidFill>
                            <a:srgbClr val="FF00FF"/>
                          </a:solidFill>
                          <a:effectLst/>
                          <a:latin typeface="Microsoft Sans Serif" pitchFamily="34" charset="0"/>
                          <a:cs typeface="Microsoft Sans Serif" pitchFamily="34" charset="0"/>
                        </a:rPr>
                        <a:t>t Student de dos muestras</a:t>
                      </a:r>
                    </a:p>
                  </a:txBody>
                  <a:tcPr marT="45710" marB="45710" anchor="ctr" horzOverflow="overflow">
                    <a:lnL w="38100" cap="flat" cmpd="sng" algn="ctr">
                      <a:solidFill>
                        <a:srgbClr val="002060"/>
                      </a:solidFill>
                      <a:prstDash val="solid"/>
                      <a:round/>
                      <a:headEnd type="none" w="med" len="med"/>
                      <a:tailEnd type="none" w="med" len="med"/>
                    </a:lnL>
                    <a:lnR w="38100" cap="flat" cmpd="sng" algn="ctr">
                      <a:solidFill>
                        <a:srgbClr val="002060"/>
                      </a:solidFill>
                      <a:prstDash val="solid"/>
                      <a:round/>
                      <a:headEnd type="none" w="med" len="med"/>
                      <a:tailEnd type="none" w="med" len="med"/>
                    </a:lnR>
                    <a:lnT w="38100" cap="flat" cmpd="sng" algn="ctr">
                      <a:solidFill>
                        <a:srgbClr val="002060"/>
                      </a:solidFill>
                      <a:prstDash val="solid"/>
                      <a:round/>
                      <a:headEnd type="none" w="med" len="med"/>
                      <a:tailEnd type="none" w="med" len="med"/>
                    </a:lnT>
                    <a:lnB w="38100" cap="flat" cmpd="sng" algn="ctr">
                      <a:solidFill>
                        <a:srgbClr val="00206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spc="100" normalizeH="0" baseline="0" dirty="0" smtClean="0">
                          <a:ln>
                            <a:noFill/>
                          </a:ln>
                          <a:solidFill>
                            <a:srgbClr val="660066"/>
                          </a:solidFill>
                          <a:effectLst/>
                          <a:latin typeface="Microsoft Sans Serif" pitchFamily="34" charset="0"/>
                          <a:cs typeface="Microsoft Sans Serif" pitchFamily="34" charset="0"/>
                        </a:rPr>
                        <a:t>Mann-Whitney</a:t>
                      </a:r>
                    </a:p>
                  </a:txBody>
                  <a:tcPr marT="45710" marB="45710" anchor="ctr" horzOverflow="overflow">
                    <a:lnL w="38100" cap="flat" cmpd="sng" algn="ctr">
                      <a:solidFill>
                        <a:srgbClr val="002060"/>
                      </a:solidFill>
                      <a:prstDash val="solid"/>
                      <a:round/>
                      <a:headEnd type="none" w="med" len="med"/>
                      <a:tailEnd type="none" w="med" len="med"/>
                    </a:lnL>
                    <a:lnR w="25400" cap="flat" cmpd="sng" algn="ctr">
                      <a:solidFill>
                        <a:srgbClr val="000000"/>
                      </a:solidFill>
                      <a:prstDash val="solid"/>
                      <a:round/>
                      <a:headEnd type="none" w="med" len="med"/>
                      <a:tailEnd type="none" w="med" len="med"/>
                    </a:lnR>
                    <a:lnT w="38100" cap="flat" cmpd="sng" algn="ctr">
                      <a:solidFill>
                        <a:srgbClr val="002060"/>
                      </a:solidFill>
                      <a:prstDash val="solid"/>
                      <a:round/>
                      <a:headEnd type="none" w="med" len="med"/>
                      <a:tailEnd type="none" w="med" len="med"/>
                    </a:lnT>
                    <a:lnB w="38100" cap="flat" cmpd="sng" algn="ctr">
                      <a:solidFill>
                        <a:srgbClr val="002060"/>
                      </a:solidFill>
                      <a:prstDash val="solid"/>
                      <a:round/>
                      <a:headEnd type="none" w="med" len="med"/>
                      <a:tailEnd type="none" w="med" len="med"/>
                    </a:lnB>
                    <a:lnTlToBr>
                      <a:noFill/>
                    </a:lnTlToBr>
                    <a:lnBlToTr>
                      <a:noFill/>
                    </a:lnBlToTr>
                    <a:noFill/>
                  </a:tcPr>
                </a:tc>
              </a:tr>
              <a:tr h="78881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_tradnl" sz="1800" b="1" i="0" u="none" strike="noStrike" cap="none" spc="100" normalizeH="0" baseline="0" dirty="0" smtClean="0">
                          <a:ln>
                            <a:noFill/>
                          </a:ln>
                          <a:solidFill>
                            <a:srgbClr val="002060"/>
                          </a:solidFill>
                          <a:effectLst/>
                          <a:latin typeface="Microsoft Sans Serif" pitchFamily="34" charset="0"/>
                          <a:cs typeface="Microsoft Sans Serif" pitchFamily="34" charset="0"/>
                        </a:rPr>
                        <a:t>Comparar medias en 2 grupos apareados</a:t>
                      </a:r>
                    </a:p>
                  </a:txBody>
                  <a:tcPr marT="45710" marB="45710" anchor="ctr" horzOverflow="overflow">
                    <a:lnL w="25400" cap="flat" cmpd="sng" algn="ctr">
                      <a:solidFill>
                        <a:srgbClr val="000000"/>
                      </a:solidFill>
                      <a:prstDash val="solid"/>
                      <a:round/>
                      <a:headEnd type="none" w="med" len="med"/>
                      <a:tailEnd type="none" w="med" len="med"/>
                    </a:lnL>
                    <a:lnR w="38100" cap="flat" cmpd="sng" algn="ctr">
                      <a:solidFill>
                        <a:srgbClr val="002060"/>
                      </a:solidFill>
                      <a:prstDash val="solid"/>
                      <a:round/>
                      <a:headEnd type="none" w="med" len="med"/>
                      <a:tailEnd type="none" w="med" len="med"/>
                    </a:lnR>
                    <a:lnT w="38100" cap="flat" cmpd="sng" algn="ctr">
                      <a:solidFill>
                        <a:srgbClr val="002060"/>
                      </a:solidFill>
                      <a:prstDash val="solid"/>
                      <a:round/>
                      <a:headEnd type="none" w="med" len="med"/>
                      <a:tailEnd type="none" w="med" len="med"/>
                    </a:lnT>
                    <a:lnB w="38100" cap="flat" cmpd="sng" algn="ctr">
                      <a:solidFill>
                        <a:srgbClr val="00206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spc="100" normalizeH="0" baseline="0" dirty="0" smtClean="0">
                          <a:ln>
                            <a:noFill/>
                          </a:ln>
                          <a:solidFill>
                            <a:srgbClr val="FF00FF"/>
                          </a:solidFill>
                          <a:effectLst/>
                          <a:latin typeface="Microsoft Sans Serif" pitchFamily="34" charset="0"/>
                          <a:cs typeface="Microsoft Sans Serif" pitchFamily="34" charset="0"/>
                        </a:rPr>
                        <a:t>t Student </a:t>
                      </a:r>
                      <a:r>
                        <a:rPr kumimoji="0" lang="en-US" sz="2000" b="1" i="0" u="none" strike="noStrike" cap="none" spc="100" normalizeH="0" baseline="0" dirty="0" err="1" smtClean="0">
                          <a:ln>
                            <a:noFill/>
                          </a:ln>
                          <a:solidFill>
                            <a:srgbClr val="FF00FF"/>
                          </a:solidFill>
                          <a:effectLst/>
                          <a:latin typeface="Microsoft Sans Serif" pitchFamily="34" charset="0"/>
                          <a:cs typeface="Microsoft Sans Serif" pitchFamily="34" charset="0"/>
                        </a:rPr>
                        <a:t>apareada</a:t>
                      </a:r>
                      <a:endParaRPr kumimoji="0" lang="en-US" sz="2000" b="1" i="0" u="none" strike="noStrike" cap="none" spc="100" normalizeH="0" baseline="0" dirty="0" smtClean="0">
                        <a:ln>
                          <a:noFill/>
                        </a:ln>
                        <a:solidFill>
                          <a:srgbClr val="FF00FF"/>
                        </a:solidFill>
                        <a:effectLst/>
                        <a:latin typeface="Microsoft Sans Serif" pitchFamily="34" charset="0"/>
                        <a:cs typeface="Microsoft Sans Serif" pitchFamily="34" charset="0"/>
                      </a:endParaRPr>
                    </a:p>
                  </a:txBody>
                  <a:tcPr marT="45710" marB="45710" anchor="ctr" horzOverflow="overflow">
                    <a:lnL w="38100" cap="flat" cmpd="sng" algn="ctr">
                      <a:solidFill>
                        <a:srgbClr val="002060"/>
                      </a:solidFill>
                      <a:prstDash val="solid"/>
                      <a:round/>
                      <a:headEnd type="none" w="med" len="med"/>
                      <a:tailEnd type="none" w="med" len="med"/>
                    </a:lnL>
                    <a:lnR w="38100" cap="flat" cmpd="sng" algn="ctr">
                      <a:solidFill>
                        <a:srgbClr val="002060"/>
                      </a:solidFill>
                      <a:prstDash val="solid"/>
                      <a:round/>
                      <a:headEnd type="none" w="med" len="med"/>
                      <a:tailEnd type="none" w="med" len="med"/>
                    </a:lnR>
                    <a:lnT w="38100" cap="flat" cmpd="sng" algn="ctr">
                      <a:solidFill>
                        <a:srgbClr val="002060"/>
                      </a:solidFill>
                      <a:prstDash val="solid"/>
                      <a:round/>
                      <a:headEnd type="none" w="med" len="med"/>
                      <a:tailEnd type="none" w="med" len="med"/>
                    </a:lnT>
                    <a:lnB w="38100" cap="flat" cmpd="sng" algn="ctr">
                      <a:solidFill>
                        <a:srgbClr val="00206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MX" sz="2000" b="1" i="0" u="none" strike="noStrike" cap="none" spc="100" normalizeH="0" baseline="0" noProof="0" dirty="0" smtClean="0">
                          <a:ln>
                            <a:noFill/>
                          </a:ln>
                          <a:solidFill>
                            <a:srgbClr val="660066"/>
                          </a:solidFill>
                          <a:effectLst/>
                          <a:latin typeface="Microsoft Sans Serif" pitchFamily="34" charset="0"/>
                          <a:cs typeface="Microsoft Sans Serif" pitchFamily="34" charset="0"/>
                        </a:rPr>
                        <a:t>Prueba</a:t>
                      </a:r>
                      <a:r>
                        <a:rPr kumimoji="0" lang="en-US" sz="2000" b="1" i="0" u="none" strike="noStrike" cap="none" spc="100" normalizeH="0" baseline="0" dirty="0" smtClean="0">
                          <a:ln>
                            <a:noFill/>
                          </a:ln>
                          <a:solidFill>
                            <a:srgbClr val="660066"/>
                          </a:solidFill>
                          <a:effectLst/>
                          <a:latin typeface="Microsoft Sans Serif" pitchFamily="34" charset="0"/>
                          <a:cs typeface="Microsoft Sans Serif" pitchFamily="34" charset="0"/>
                        </a:rPr>
                        <a:t> Wilcoxon</a:t>
                      </a:r>
                    </a:p>
                  </a:txBody>
                  <a:tcPr marT="45710" marB="45710" anchor="ctr" horzOverflow="overflow">
                    <a:lnL w="38100" cap="flat" cmpd="sng" algn="ctr">
                      <a:solidFill>
                        <a:srgbClr val="002060"/>
                      </a:solidFill>
                      <a:prstDash val="solid"/>
                      <a:round/>
                      <a:headEnd type="none" w="med" len="med"/>
                      <a:tailEnd type="none" w="med" len="med"/>
                    </a:lnL>
                    <a:lnR w="25400" cap="flat" cmpd="sng" algn="ctr">
                      <a:solidFill>
                        <a:srgbClr val="000000"/>
                      </a:solidFill>
                      <a:prstDash val="solid"/>
                      <a:round/>
                      <a:headEnd type="none" w="med" len="med"/>
                      <a:tailEnd type="none" w="med" len="med"/>
                    </a:lnR>
                    <a:lnT w="38100" cap="flat" cmpd="sng" algn="ctr">
                      <a:solidFill>
                        <a:srgbClr val="002060"/>
                      </a:solidFill>
                      <a:prstDash val="solid"/>
                      <a:round/>
                      <a:headEnd type="none" w="med" len="med"/>
                      <a:tailEnd type="none" w="med" len="med"/>
                    </a:lnT>
                    <a:lnB w="38100" cap="flat" cmpd="sng" algn="ctr">
                      <a:solidFill>
                        <a:srgbClr val="002060"/>
                      </a:solidFill>
                      <a:prstDash val="solid"/>
                      <a:round/>
                      <a:headEnd type="none" w="med" len="med"/>
                      <a:tailEnd type="none" w="med" len="med"/>
                    </a:lnB>
                    <a:lnTlToBr>
                      <a:noFill/>
                    </a:lnTlToBr>
                    <a:lnBlToTr>
                      <a:noFill/>
                    </a:lnBlToTr>
                    <a:noFill/>
                  </a:tcPr>
                </a:tc>
              </a:tr>
              <a:tr h="78881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800" b="1" i="0" u="none" strike="noStrike" cap="none" spc="100" normalizeH="0" baseline="0" noProof="0" dirty="0" smtClean="0">
                          <a:ln>
                            <a:noFill/>
                          </a:ln>
                          <a:solidFill>
                            <a:srgbClr val="002060"/>
                          </a:solidFill>
                          <a:effectLst/>
                          <a:latin typeface="Microsoft Sans Serif" pitchFamily="34" charset="0"/>
                          <a:cs typeface="Microsoft Sans Serif" pitchFamily="34" charset="0"/>
                        </a:rPr>
                        <a:t>Comparar</a:t>
                      </a:r>
                      <a:r>
                        <a:rPr kumimoji="0" lang="en-US" sz="1800" b="1" i="0" u="none" strike="noStrike" cap="none" spc="100" normalizeH="0" baseline="0" dirty="0" smtClean="0">
                          <a:ln>
                            <a:noFill/>
                          </a:ln>
                          <a:solidFill>
                            <a:srgbClr val="002060"/>
                          </a:solidFill>
                          <a:effectLst/>
                          <a:latin typeface="Microsoft Sans Serif" pitchFamily="34" charset="0"/>
                          <a:cs typeface="Microsoft Sans Serif" pitchFamily="34" charset="0"/>
                        </a:rPr>
                        <a:t> medias en 3 o mas </a:t>
                      </a:r>
                      <a:r>
                        <a:rPr kumimoji="0" lang="es-MX" sz="1800" b="1" i="0" u="none" strike="noStrike" cap="none" spc="100" normalizeH="0" baseline="0" noProof="0" dirty="0" smtClean="0">
                          <a:ln>
                            <a:noFill/>
                          </a:ln>
                          <a:solidFill>
                            <a:srgbClr val="002060"/>
                          </a:solidFill>
                          <a:effectLst/>
                          <a:latin typeface="Microsoft Sans Serif" pitchFamily="34" charset="0"/>
                          <a:cs typeface="Microsoft Sans Serif" pitchFamily="34" charset="0"/>
                        </a:rPr>
                        <a:t>grupos</a:t>
                      </a:r>
                    </a:p>
                  </a:txBody>
                  <a:tcPr marT="45710" marB="45710" anchor="ctr" horzOverflow="overflow">
                    <a:lnL w="25400" cap="flat" cmpd="sng" algn="ctr">
                      <a:solidFill>
                        <a:srgbClr val="000000"/>
                      </a:solidFill>
                      <a:prstDash val="solid"/>
                      <a:round/>
                      <a:headEnd type="none" w="med" len="med"/>
                      <a:tailEnd type="none" w="med" len="med"/>
                    </a:lnL>
                    <a:lnR w="38100" cap="flat" cmpd="sng" algn="ctr">
                      <a:solidFill>
                        <a:srgbClr val="002060"/>
                      </a:solidFill>
                      <a:prstDash val="solid"/>
                      <a:round/>
                      <a:headEnd type="none" w="med" len="med"/>
                      <a:tailEnd type="none" w="med" len="med"/>
                    </a:lnR>
                    <a:lnT w="38100" cap="flat" cmpd="sng" algn="ctr">
                      <a:solidFill>
                        <a:srgbClr val="002060"/>
                      </a:solidFill>
                      <a:prstDash val="solid"/>
                      <a:round/>
                      <a:headEnd type="none" w="med" len="med"/>
                      <a:tailEnd type="none" w="med" len="med"/>
                    </a:lnT>
                    <a:lnB w="38100" cap="flat" cmpd="sng" algn="ctr">
                      <a:solidFill>
                        <a:srgbClr val="00206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spc="100" normalizeH="0" baseline="0" dirty="0" smtClean="0">
                          <a:ln>
                            <a:noFill/>
                          </a:ln>
                          <a:solidFill>
                            <a:srgbClr val="FF00FF"/>
                          </a:solidFill>
                          <a:effectLst/>
                          <a:latin typeface="Microsoft Sans Serif" pitchFamily="34" charset="0"/>
                          <a:cs typeface="Microsoft Sans Serif" pitchFamily="34" charset="0"/>
                        </a:rPr>
                        <a:t>ANOVA</a:t>
                      </a:r>
                    </a:p>
                  </a:txBody>
                  <a:tcPr marT="45710" marB="45710" anchor="ctr" horzOverflow="overflow">
                    <a:lnL w="38100" cap="flat" cmpd="sng" algn="ctr">
                      <a:solidFill>
                        <a:srgbClr val="002060"/>
                      </a:solidFill>
                      <a:prstDash val="solid"/>
                      <a:round/>
                      <a:headEnd type="none" w="med" len="med"/>
                      <a:tailEnd type="none" w="med" len="med"/>
                    </a:lnL>
                    <a:lnR w="38100" cap="flat" cmpd="sng" algn="ctr">
                      <a:solidFill>
                        <a:srgbClr val="002060"/>
                      </a:solidFill>
                      <a:prstDash val="solid"/>
                      <a:round/>
                      <a:headEnd type="none" w="med" len="med"/>
                      <a:tailEnd type="none" w="med" len="med"/>
                    </a:lnR>
                    <a:lnT w="38100" cap="flat" cmpd="sng" algn="ctr">
                      <a:solidFill>
                        <a:srgbClr val="002060"/>
                      </a:solidFill>
                      <a:prstDash val="solid"/>
                      <a:round/>
                      <a:headEnd type="none" w="med" len="med"/>
                      <a:tailEnd type="none" w="med" len="med"/>
                    </a:lnT>
                    <a:lnB w="38100" cap="flat" cmpd="sng" algn="ctr">
                      <a:solidFill>
                        <a:srgbClr val="00206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spc="100" normalizeH="0" baseline="0" dirty="0" err="1" smtClean="0">
                          <a:ln>
                            <a:noFill/>
                          </a:ln>
                          <a:solidFill>
                            <a:srgbClr val="660066"/>
                          </a:solidFill>
                          <a:effectLst/>
                          <a:latin typeface="Microsoft Sans Serif" pitchFamily="34" charset="0"/>
                          <a:cs typeface="Microsoft Sans Serif" pitchFamily="34" charset="0"/>
                        </a:rPr>
                        <a:t>Kruskal</a:t>
                      </a:r>
                      <a:r>
                        <a:rPr kumimoji="0" lang="en-US" sz="2000" b="1" i="0" u="none" strike="noStrike" cap="none" spc="100" normalizeH="0" baseline="0" dirty="0" smtClean="0">
                          <a:ln>
                            <a:noFill/>
                          </a:ln>
                          <a:solidFill>
                            <a:srgbClr val="660066"/>
                          </a:solidFill>
                          <a:effectLst/>
                          <a:latin typeface="Microsoft Sans Serif" pitchFamily="34" charset="0"/>
                          <a:cs typeface="Microsoft Sans Serif" pitchFamily="34" charset="0"/>
                        </a:rPr>
                        <a:t>-Wallis</a:t>
                      </a:r>
                    </a:p>
                  </a:txBody>
                  <a:tcPr marT="45710" marB="45710" anchor="ctr" horzOverflow="overflow">
                    <a:lnL w="38100" cap="flat" cmpd="sng" algn="ctr">
                      <a:solidFill>
                        <a:srgbClr val="002060"/>
                      </a:solidFill>
                      <a:prstDash val="solid"/>
                      <a:round/>
                      <a:headEnd type="none" w="med" len="med"/>
                      <a:tailEnd type="none" w="med" len="med"/>
                    </a:lnL>
                    <a:lnR w="25400" cap="flat" cmpd="sng" algn="ctr">
                      <a:solidFill>
                        <a:srgbClr val="000000"/>
                      </a:solidFill>
                      <a:prstDash val="solid"/>
                      <a:round/>
                      <a:headEnd type="none" w="med" len="med"/>
                      <a:tailEnd type="none" w="med" len="med"/>
                    </a:lnR>
                    <a:lnT w="38100" cap="flat" cmpd="sng" algn="ctr">
                      <a:solidFill>
                        <a:srgbClr val="002060"/>
                      </a:solidFill>
                      <a:prstDash val="solid"/>
                      <a:round/>
                      <a:headEnd type="none" w="med" len="med"/>
                      <a:tailEnd type="none" w="med" len="med"/>
                    </a:lnT>
                    <a:lnB w="38100" cap="flat" cmpd="sng" algn="ctr">
                      <a:solidFill>
                        <a:srgbClr val="002060"/>
                      </a:solidFill>
                      <a:prstDash val="solid"/>
                      <a:round/>
                      <a:headEnd type="none" w="med" len="med"/>
                      <a:tailEnd type="none" w="med" len="med"/>
                    </a:lnB>
                    <a:lnTlToBr>
                      <a:noFill/>
                    </a:lnTlToBr>
                    <a:lnBlToTr>
                      <a:noFill/>
                    </a:lnBlToTr>
                    <a:noFill/>
                  </a:tcPr>
                </a:tc>
              </a:tr>
              <a:tr h="64004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800" b="1" i="0" u="none" strike="noStrike" cap="none" spc="100" normalizeH="0" baseline="0" noProof="0" dirty="0" smtClean="0">
                          <a:ln>
                            <a:noFill/>
                          </a:ln>
                          <a:solidFill>
                            <a:srgbClr val="002060"/>
                          </a:solidFill>
                          <a:effectLst/>
                          <a:latin typeface="Microsoft Sans Serif" pitchFamily="34" charset="0"/>
                          <a:cs typeface="Microsoft Sans Serif" pitchFamily="34" charset="0"/>
                        </a:rPr>
                        <a:t>Correlación</a:t>
                      </a:r>
                      <a:r>
                        <a:rPr kumimoji="0" lang="en-US" sz="1800" b="1" i="0" u="none" strike="noStrike" cap="none" spc="100" normalizeH="0" baseline="0" dirty="0" smtClean="0">
                          <a:ln>
                            <a:noFill/>
                          </a:ln>
                          <a:solidFill>
                            <a:srgbClr val="002060"/>
                          </a:solidFill>
                          <a:effectLst/>
                          <a:latin typeface="Microsoft Sans Serif" pitchFamily="34" charset="0"/>
                          <a:cs typeface="Microsoft Sans Serif" pitchFamily="34" charset="0"/>
                        </a:rPr>
                        <a:t> entre dos variables</a:t>
                      </a:r>
                    </a:p>
                  </a:txBody>
                  <a:tcPr marT="45710" marB="45710" anchor="ctr" horzOverflow="overflow">
                    <a:lnL w="25400" cap="flat" cmpd="sng" algn="ctr">
                      <a:solidFill>
                        <a:srgbClr val="000000"/>
                      </a:solidFill>
                      <a:prstDash val="solid"/>
                      <a:round/>
                      <a:headEnd type="none" w="med" len="med"/>
                      <a:tailEnd type="none" w="med" len="med"/>
                    </a:lnL>
                    <a:lnR w="38100" cap="flat" cmpd="sng" algn="ctr">
                      <a:solidFill>
                        <a:srgbClr val="002060"/>
                      </a:solidFill>
                      <a:prstDash val="solid"/>
                      <a:round/>
                      <a:headEnd type="none" w="med" len="med"/>
                      <a:tailEnd type="none" w="med" len="med"/>
                    </a:lnR>
                    <a:lnT w="38100" cap="flat" cmpd="sng" algn="ctr">
                      <a:solidFill>
                        <a:srgbClr val="00206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spc="100" normalizeH="0" baseline="0" dirty="0" smtClean="0">
                          <a:ln>
                            <a:noFill/>
                          </a:ln>
                          <a:solidFill>
                            <a:srgbClr val="FF00FF"/>
                          </a:solidFill>
                          <a:effectLst/>
                          <a:latin typeface="Microsoft Sans Serif" pitchFamily="34" charset="0"/>
                          <a:cs typeface="Microsoft Sans Serif" pitchFamily="34" charset="0"/>
                        </a:rPr>
                        <a:t>Pearson (lineal)</a:t>
                      </a:r>
                    </a:p>
                  </a:txBody>
                  <a:tcPr marT="45710" marB="45710" anchor="ctr" horzOverflow="overflow">
                    <a:lnL w="38100" cap="flat" cmpd="sng" algn="ctr">
                      <a:solidFill>
                        <a:srgbClr val="002060"/>
                      </a:solidFill>
                      <a:prstDash val="solid"/>
                      <a:round/>
                      <a:headEnd type="none" w="med" len="med"/>
                      <a:tailEnd type="none" w="med" len="med"/>
                    </a:lnL>
                    <a:lnR w="38100" cap="flat" cmpd="sng" algn="ctr">
                      <a:solidFill>
                        <a:srgbClr val="002060"/>
                      </a:solidFill>
                      <a:prstDash val="solid"/>
                      <a:round/>
                      <a:headEnd type="none" w="med" len="med"/>
                      <a:tailEnd type="none" w="med" len="med"/>
                    </a:lnR>
                    <a:lnT w="38100" cap="flat" cmpd="sng" algn="ctr">
                      <a:solidFill>
                        <a:srgbClr val="00206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spc="100" normalizeH="0" baseline="0" dirty="0" smtClean="0">
                          <a:ln>
                            <a:noFill/>
                          </a:ln>
                          <a:solidFill>
                            <a:srgbClr val="660066"/>
                          </a:solidFill>
                          <a:effectLst/>
                          <a:latin typeface="Microsoft Sans Serif" pitchFamily="34" charset="0"/>
                          <a:cs typeface="Microsoft Sans Serif" pitchFamily="34" charset="0"/>
                        </a:rPr>
                        <a:t>Spearman</a:t>
                      </a:r>
                    </a:p>
                  </a:txBody>
                  <a:tcPr marT="45710" marB="45710" anchor="ctr" horzOverflow="overflow">
                    <a:lnL w="38100" cap="flat" cmpd="sng" algn="ctr">
                      <a:solidFill>
                        <a:srgbClr val="002060"/>
                      </a:solidFill>
                      <a:prstDash val="solid"/>
                      <a:round/>
                      <a:headEnd type="none" w="med" len="med"/>
                      <a:tailEnd type="none" w="med" len="med"/>
                    </a:lnL>
                    <a:lnR w="25400" cap="flat" cmpd="sng" algn="ctr">
                      <a:solidFill>
                        <a:srgbClr val="000000"/>
                      </a:solidFill>
                      <a:prstDash val="solid"/>
                      <a:round/>
                      <a:headEnd type="none" w="med" len="med"/>
                      <a:tailEnd type="none" w="med" len="med"/>
                    </a:lnR>
                    <a:lnT w="38100" cap="flat" cmpd="sng" algn="ctr">
                      <a:solidFill>
                        <a:srgbClr val="00206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3" name="Marcador de número de diapositiva 2"/>
          <p:cNvSpPr>
            <a:spLocks noGrp="1"/>
          </p:cNvSpPr>
          <p:nvPr>
            <p:ph type="sldNum" sz="quarter" idx="12"/>
          </p:nvPr>
        </p:nvSpPr>
        <p:spPr/>
        <p:txBody>
          <a:bodyPr/>
          <a:lstStyle/>
          <a:p>
            <a:pPr>
              <a:defRPr/>
            </a:pPr>
            <a:fld id="{2F21BE60-AD63-40D8-B68F-0706BF686E92}" type="slidenum">
              <a:rPr lang="es-ES" altLang="es-MX"/>
              <a:pPr>
                <a:defRPr/>
              </a:pPr>
              <a:t>47</a:t>
            </a:fld>
            <a:endParaRPr lang="es-ES" altLang="es-MX"/>
          </a:p>
        </p:txBody>
      </p:sp>
      <p:sp>
        <p:nvSpPr>
          <p:cNvPr id="6" name="Rectangle 2"/>
          <p:cNvSpPr txBox="1">
            <a:spLocks noChangeArrowheads="1"/>
          </p:cNvSpPr>
          <p:nvPr/>
        </p:nvSpPr>
        <p:spPr bwMode="auto">
          <a:xfrm>
            <a:off x="387350" y="260350"/>
            <a:ext cx="8353425" cy="708025"/>
          </a:xfrm>
          <a:prstGeom prst="rect">
            <a:avLst/>
          </a:prstGeom>
          <a:noFill/>
          <a:ln>
            <a:noFill/>
          </a:ln>
          <a:effectLst/>
          <a:extLst/>
        </p:spPr>
        <p:txBody>
          <a:bodyPr anchor="b">
            <a:spAutoFit/>
          </a:bodyPr>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Verdana" pitchFamily="34" charset="0"/>
              </a:defRPr>
            </a:lvl2pPr>
            <a:lvl3pPr algn="l" rtl="0" eaLnBrk="0" fontAlgn="base" hangingPunct="0">
              <a:spcBef>
                <a:spcPct val="0"/>
              </a:spcBef>
              <a:spcAft>
                <a:spcPct val="0"/>
              </a:spcAft>
              <a:defRPr sz="4400">
                <a:solidFill>
                  <a:schemeClr val="tx2"/>
                </a:solidFill>
                <a:latin typeface="Verdana" pitchFamily="34" charset="0"/>
              </a:defRPr>
            </a:lvl3pPr>
            <a:lvl4pPr algn="l" rtl="0" eaLnBrk="0" fontAlgn="base" hangingPunct="0">
              <a:spcBef>
                <a:spcPct val="0"/>
              </a:spcBef>
              <a:spcAft>
                <a:spcPct val="0"/>
              </a:spcAft>
              <a:defRPr sz="4400">
                <a:solidFill>
                  <a:schemeClr val="tx2"/>
                </a:solidFill>
                <a:latin typeface="Verdana" pitchFamily="34" charset="0"/>
              </a:defRPr>
            </a:lvl4pPr>
            <a:lvl5pPr algn="l" rtl="0" eaLnBrk="0" fontAlgn="base" hangingPunct="0">
              <a:spcBef>
                <a:spcPct val="0"/>
              </a:spcBef>
              <a:spcAft>
                <a:spcPct val="0"/>
              </a:spcAft>
              <a:defRPr sz="4400">
                <a:solidFill>
                  <a:schemeClr val="tx2"/>
                </a:solidFill>
                <a:latin typeface="Verdana" pitchFamily="34" charset="0"/>
              </a:defRPr>
            </a:lvl5pPr>
            <a:lvl6pPr marL="457200" algn="l" rtl="0" fontAlgn="base">
              <a:spcBef>
                <a:spcPct val="0"/>
              </a:spcBef>
              <a:spcAft>
                <a:spcPct val="0"/>
              </a:spcAft>
              <a:defRPr sz="4400">
                <a:solidFill>
                  <a:schemeClr val="tx2"/>
                </a:solidFill>
                <a:latin typeface="Verdana" pitchFamily="34" charset="0"/>
              </a:defRPr>
            </a:lvl6pPr>
            <a:lvl7pPr marL="914400" algn="l" rtl="0" fontAlgn="base">
              <a:spcBef>
                <a:spcPct val="0"/>
              </a:spcBef>
              <a:spcAft>
                <a:spcPct val="0"/>
              </a:spcAft>
              <a:defRPr sz="4400">
                <a:solidFill>
                  <a:schemeClr val="tx2"/>
                </a:solidFill>
                <a:latin typeface="Verdana" pitchFamily="34" charset="0"/>
              </a:defRPr>
            </a:lvl7pPr>
            <a:lvl8pPr marL="1371600" algn="l" rtl="0" fontAlgn="base">
              <a:spcBef>
                <a:spcPct val="0"/>
              </a:spcBef>
              <a:spcAft>
                <a:spcPct val="0"/>
              </a:spcAft>
              <a:defRPr sz="4400">
                <a:solidFill>
                  <a:schemeClr val="tx2"/>
                </a:solidFill>
                <a:latin typeface="Verdana" pitchFamily="34" charset="0"/>
              </a:defRPr>
            </a:lvl8pPr>
            <a:lvl9pPr marL="1828800" algn="l" rtl="0" fontAlgn="base">
              <a:spcBef>
                <a:spcPct val="0"/>
              </a:spcBef>
              <a:spcAft>
                <a:spcPct val="0"/>
              </a:spcAft>
              <a:defRPr sz="4400">
                <a:solidFill>
                  <a:schemeClr val="tx2"/>
                </a:solidFill>
                <a:latin typeface="Verdana" pitchFamily="34" charset="0"/>
              </a:defRPr>
            </a:lvl9pPr>
          </a:lstStyle>
          <a:p>
            <a:pPr algn="ctr" eaLnBrk="1" hangingPunct="1">
              <a:defRPr/>
            </a:pPr>
            <a:r>
              <a:rPr lang="es-MX" sz="4000" b="1" dirty="0" smtClean="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rPr>
              <a:t>ESTADISTICA NO PARAMETRICA</a:t>
            </a:r>
            <a:endParaRPr lang="es-ES" sz="4000" b="1" dirty="0" smtClean="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7" name="Rectangle 1026"/>
          <p:cNvSpPr>
            <a:spLocks noGrp="1" noChangeArrowheads="1"/>
          </p:cNvSpPr>
          <p:nvPr>
            <p:ph type="title"/>
          </p:nvPr>
        </p:nvSpPr>
        <p:spPr>
          <a:xfrm>
            <a:off x="0" y="1268413"/>
            <a:ext cx="9155113" cy="431800"/>
          </a:xfrm>
        </p:spPr>
        <p:txBody>
          <a:bodyPr rtlCol="0">
            <a:normAutofit fontScale="90000"/>
          </a:bodyPr>
          <a:lstStyle/>
          <a:p>
            <a:pPr algn="ctr" eaLnBrk="1" fontAlgn="auto" hangingPunct="1">
              <a:spcAft>
                <a:spcPts val="0"/>
              </a:spcAft>
              <a:defRPr/>
            </a:pPr>
            <a:r>
              <a:rPr lang="es-MX" sz="2500" b="1" spc="100" dirty="0" smtClean="0">
                <a:solidFill>
                  <a:srgbClr val="3333FF"/>
                </a:solidFill>
                <a:effectLst>
                  <a:outerShdw blurRad="38100" dist="38100" dir="2700000" algn="tl">
                    <a:srgbClr val="000000">
                      <a:alpha val="43137"/>
                    </a:srgbClr>
                  </a:outerShdw>
                </a:effectLst>
                <a:latin typeface="Microsoft Sans Serif" pitchFamily="34" charset="0"/>
                <a:cs typeface="Microsoft Sans Serif" pitchFamily="34" charset="0"/>
              </a:rPr>
              <a:t>Comparación de pruebas paramétricas y no paramétricas</a:t>
            </a:r>
            <a:endParaRPr lang="es-ES" sz="2500" b="1" spc="100" dirty="0" smtClean="0">
              <a:solidFill>
                <a:srgbClr val="3333FF"/>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611188" y="1593850"/>
            <a:ext cx="7993062" cy="1016000"/>
          </a:xfrm>
        </p:spPr>
        <p:txBody>
          <a:bodyPr rtlCol="0">
            <a:normAutofit/>
          </a:bodyPr>
          <a:lstStyle/>
          <a:p>
            <a:pPr algn="just" eaLnBrk="1" fontAlgn="auto" hangingPunct="1">
              <a:spcAft>
                <a:spcPts val="0"/>
              </a:spcAft>
              <a:defRPr/>
            </a:pPr>
            <a:r>
              <a:rPr lang="es-MX" sz="3000" b="1" spc="100" dirty="0" smtClean="0">
                <a:solidFill>
                  <a:srgbClr val="3333FF"/>
                </a:solidFill>
                <a:effectLst>
                  <a:outerShdw blurRad="38100" dist="38100" dir="2700000" algn="tl">
                    <a:srgbClr val="000000">
                      <a:alpha val="43137"/>
                    </a:srgbClr>
                  </a:outerShdw>
                </a:effectLst>
                <a:latin typeface="Microsoft Sans Serif" pitchFamily="34" charset="0"/>
                <a:cs typeface="Microsoft Sans Serif" pitchFamily="34" charset="0"/>
              </a:rPr>
              <a:t>¿Cómo elegir entre métodos paramétricos y no paramétricos?</a:t>
            </a:r>
            <a:endParaRPr lang="es-ES" sz="3000" b="1" spc="100" dirty="0" smtClean="0">
              <a:solidFill>
                <a:srgbClr val="3333FF"/>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25603" name="Rectangle 3"/>
          <p:cNvSpPr>
            <a:spLocks noGrp="1" noChangeArrowheads="1"/>
          </p:cNvSpPr>
          <p:nvPr>
            <p:ph idx="1"/>
          </p:nvPr>
        </p:nvSpPr>
        <p:spPr>
          <a:xfrm>
            <a:off x="531813" y="2636838"/>
            <a:ext cx="8110537" cy="3444875"/>
          </a:xfrm>
        </p:spPr>
        <p:txBody>
          <a:bodyPr rtlCol="0">
            <a:normAutofit/>
          </a:bodyPr>
          <a:lstStyle/>
          <a:p>
            <a:pPr marL="514350" indent="-514350" algn="just" eaLnBrk="1" fontAlgn="auto" hangingPunct="1">
              <a:lnSpc>
                <a:spcPct val="100000"/>
              </a:lnSpc>
              <a:spcBef>
                <a:spcPts val="0"/>
              </a:spcBef>
              <a:spcAft>
                <a:spcPts val="0"/>
              </a:spcAft>
              <a:buClr>
                <a:schemeClr val="tx2">
                  <a:lumMod val="75000"/>
                </a:schemeClr>
              </a:buClr>
              <a:buFont typeface="+mj-lt"/>
              <a:buAutoNum type="arabicPeriod"/>
              <a:defRPr/>
            </a:pPr>
            <a:r>
              <a:rPr lang="es-MX" b="1" spc="100" dirty="0" smtClean="0">
                <a:solidFill>
                  <a:srgbClr val="002060"/>
                </a:solidFill>
                <a:latin typeface="Microsoft Sans Serif" pitchFamily="34" charset="0"/>
                <a:cs typeface="Microsoft Sans Serif" pitchFamily="34" charset="0"/>
              </a:rPr>
              <a:t>El </a:t>
            </a:r>
            <a:r>
              <a:rPr lang="es-MX" b="1"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análisis de varianza </a:t>
            </a:r>
            <a:r>
              <a:rPr lang="es-MX" b="1" spc="100" dirty="0" smtClean="0">
                <a:solidFill>
                  <a:srgbClr val="002060"/>
                </a:solidFill>
                <a:latin typeface="Microsoft Sans Serif" pitchFamily="34" charset="0"/>
                <a:cs typeface="Microsoft Sans Serif" pitchFamily="34" charset="0"/>
              </a:rPr>
              <a:t>es una metodología paramétrica debido a que se basa en las estimaciones de los parámetros de dos o más poblaciones.</a:t>
            </a:r>
          </a:p>
          <a:p>
            <a:pPr marL="457200" indent="-457200" algn="just" eaLnBrk="1" fontAlgn="auto" hangingPunct="1">
              <a:lnSpc>
                <a:spcPct val="100000"/>
              </a:lnSpc>
              <a:spcBef>
                <a:spcPts val="0"/>
              </a:spcBef>
              <a:spcAft>
                <a:spcPts val="0"/>
              </a:spcAft>
              <a:buClr>
                <a:schemeClr val="tx2">
                  <a:lumMod val="75000"/>
                </a:schemeClr>
              </a:buClr>
              <a:buFont typeface="+mj-lt"/>
              <a:buAutoNum type="arabicPeriod"/>
              <a:defRPr/>
            </a:pPr>
            <a:endParaRPr lang="es-MX" sz="2000" b="1" spc="100" dirty="0" smtClean="0">
              <a:solidFill>
                <a:srgbClr val="002060"/>
              </a:solidFill>
              <a:latin typeface="Microsoft Sans Serif" pitchFamily="34" charset="0"/>
              <a:cs typeface="Microsoft Sans Serif" pitchFamily="34" charset="0"/>
            </a:endParaRPr>
          </a:p>
          <a:p>
            <a:pPr marL="514350" indent="-514350" algn="just" eaLnBrk="1" fontAlgn="auto" hangingPunct="1">
              <a:lnSpc>
                <a:spcPct val="100000"/>
              </a:lnSpc>
              <a:spcBef>
                <a:spcPts val="0"/>
              </a:spcBef>
              <a:spcAft>
                <a:spcPts val="0"/>
              </a:spcAft>
              <a:buClr>
                <a:schemeClr val="tx2">
                  <a:lumMod val="75000"/>
                </a:schemeClr>
              </a:buClr>
              <a:buFont typeface="+mj-lt"/>
              <a:buAutoNum type="arabicPeriod"/>
              <a:defRPr/>
            </a:pPr>
            <a:r>
              <a:rPr lang="es-MX" b="1" spc="100" dirty="0" smtClean="0">
                <a:solidFill>
                  <a:srgbClr val="002060"/>
                </a:solidFill>
                <a:latin typeface="Microsoft Sans Serif" pitchFamily="34" charset="0"/>
                <a:cs typeface="Microsoft Sans Serif" pitchFamily="34" charset="0"/>
              </a:rPr>
              <a:t>Cuando los supuestos de los métodos paramétricos se sostienen, estas </a:t>
            </a:r>
            <a:r>
              <a:rPr lang="es-MX" b="1"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pruebas son las más poderosas</a:t>
            </a:r>
            <a:r>
              <a:rPr lang="es-MX" b="1" spc="100" dirty="0" smtClean="0">
                <a:solidFill>
                  <a:srgbClr val="002060"/>
                </a:solidFill>
                <a:latin typeface="Microsoft Sans Serif" pitchFamily="34" charset="0"/>
                <a:cs typeface="Microsoft Sans Serif" pitchFamily="34" charset="0"/>
              </a:rPr>
              <a:t>.</a:t>
            </a:r>
            <a:endParaRPr lang="es-ES" b="1" spc="100" dirty="0" smtClean="0">
              <a:solidFill>
                <a:srgbClr val="002060"/>
              </a:solidFill>
              <a:latin typeface="Microsoft Sans Serif" pitchFamily="34" charset="0"/>
              <a:cs typeface="Microsoft Sans Serif" pitchFamily="34" charset="0"/>
            </a:endParaRPr>
          </a:p>
        </p:txBody>
      </p:sp>
      <p:sp>
        <p:nvSpPr>
          <p:cNvPr id="2" name="Marcador de número de diapositiva 1"/>
          <p:cNvSpPr>
            <a:spLocks noGrp="1"/>
          </p:cNvSpPr>
          <p:nvPr>
            <p:ph type="sldNum" sz="quarter" idx="12"/>
          </p:nvPr>
        </p:nvSpPr>
        <p:spPr/>
        <p:txBody>
          <a:bodyPr/>
          <a:lstStyle/>
          <a:p>
            <a:pPr>
              <a:defRPr/>
            </a:pPr>
            <a:fld id="{CA65A055-FD22-4CE2-AF4D-7CFB68252C6D}" type="slidenum">
              <a:rPr lang="es-ES" altLang="es-MX"/>
              <a:pPr>
                <a:defRPr/>
              </a:pPr>
              <a:t>48</a:t>
            </a:fld>
            <a:endParaRPr lang="es-ES" altLang="es-MX"/>
          </a:p>
        </p:txBody>
      </p:sp>
      <p:sp>
        <p:nvSpPr>
          <p:cNvPr id="6" name="Rectangle 2"/>
          <p:cNvSpPr txBox="1">
            <a:spLocks noChangeArrowheads="1"/>
          </p:cNvSpPr>
          <p:nvPr/>
        </p:nvSpPr>
        <p:spPr bwMode="auto">
          <a:xfrm>
            <a:off x="387350" y="260350"/>
            <a:ext cx="8353425" cy="708025"/>
          </a:xfrm>
          <a:prstGeom prst="rect">
            <a:avLst/>
          </a:prstGeom>
          <a:noFill/>
          <a:ln>
            <a:noFill/>
          </a:ln>
          <a:effectLst/>
          <a:extLst/>
        </p:spPr>
        <p:txBody>
          <a:bodyPr anchor="b">
            <a:spAutoFit/>
          </a:bodyPr>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Verdana" pitchFamily="34" charset="0"/>
              </a:defRPr>
            </a:lvl2pPr>
            <a:lvl3pPr algn="l" rtl="0" eaLnBrk="0" fontAlgn="base" hangingPunct="0">
              <a:spcBef>
                <a:spcPct val="0"/>
              </a:spcBef>
              <a:spcAft>
                <a:spcPct val="0"/>
              </a:spcAft>
              <a:defRPr sz="4400">
                <a:solidFill>
                  <a:schemeClr val="tx2"/>
                </a:solidFill>
                <a:latin typeface="Verdana" pitchFamily="34" charset="0"/>
              </a:defRPr>
            </a:lvl3pPr>
            <a:lvl4pPr algn="l" rtl="0" eaLnBrk="0" fontAlgn="base" hangingPunct="0">
              <a:spcBef>
                <a:spcPct val="0"/>
              </a:spcBef>
              <a:spcAft>
                <a:spcPct val="0"/>
              </a:spcAft>
              <a:defRPr sz="4400">
                <a:solidFill>
                  <a:schemeClr val="tx2"/>
                </a:solidFill>
                <a:latin typeface="Verdana" pitchFamily="34" charset="0"/>
              </a:defRPr>
            </a:lvl4pPr>
            <a:lvl5pPr algn="l" rtl="0" eaLnBrk="0" fontAlgn="base" hangingPunct="0">
              <a:spcBef>
                <a:spcPct val="0"/>
              </a:spcBef>
              <a:spcAft>
                <a:spcPct val="0"/>
              </a:spcAft>
              <a:defRPr sz="4400">
                <a:solidFill>
                  <a:schemeClr val="tx2"/>
                </a:solidFill>
                <a:latin typeface="Verdana" pitchFamily="34" charset="0"/>
              </a:defRPr>
            </a:lvl5pPr>
            <a:lvl6pPr marL="457200" algn="l" rtl="0" fontAlgn="base">
              <a:spcBef>
                <a:spcPct val="0"/>
              </a:spcBef>
              <a:spcAft>
                <a:spcPct val="0"/>
              </a:spcAft>
              <a:defRPr sz="4400">
                <a:solidFill>
                  <a:schemeClr val="tx2"/>
                </a:solidFill>
                <a:latin typeface="Verdana" pitchFamily="34" charset="0"/>
              </a:defRPr>
            </a:lvl6pPr>
            <a:lvl7pPr marL="914400" algn="l" rtl="0" fontAlgn="base">
              <a:spcBef>
                <a:spcPct val="0"/>
              </a:spcBef>
              <a:spcAft>
                <a:spcPct val="0"/>
              </a:spcAft>
              <a:defRPr sz="4400">
                <a:solidFill>
                  <a:schemeClr val="tx2"/>
                </a:solidFill>
                <a:latin typeface="Verdana" pitchFamily="34" charset="0"/>
              </a:defRPr>
            </a:lvl7pPr>
            <a:lvl8pPr marL="1371600" algn="l" rtl="0" fontAlgn="base">
              <a:spcBef>
                <a:spcPct val="0"/>
              </a:spcBef>
              <a:spcAft>
                <a:spcPct val="0"/>
              </a:spcAft>
              <a:defRPr sz="4400">
                <a:solidFill>
                  <a:schemeClr val="tx2"/>
                </a:solidFill>
                <a:latin typeface="Verdana" pitchFamily="34" charset="0"/>
              </a:defRPr>
            </a:lvl8pPr>
            <a:lvl9pPr marL="1828800" algn="l" rtl="0" fontAlgn="base">
              <a:spcBef>
                <a:spcPct val="0"/>
              </a:spcBef>
              <a:spcAft>
                <a:spcPct val="0"/>
              </a:spcAft>
              <a:defRPr sz="4400">
                <a:solidFill>
                  <a:schemeClr val="tx2"/>
                </a:solidFill>
                <a:latin typeface="Verdana" pitchFamily="34" charset="0"/>
              </a:defRPr>
            </a:lvl9pPr>
          </a:lstStyle>
          <a:p>
            <a:pPr algn="ctr" eaLnBrk="1" hangingPunct="1">
              <a:defRPr/>
            </a:pPr>
            <a:r>
              <a:rPr lang="es-MX" sz="4000" b="1" dirty="0" smtClean="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rPr>
              <a:t>ESTADISTICA NO PARAMETRICA</a:t>
            </a:r>
            <a:endParaRPr lang="es-ES" sz="4000" b="1" dirty="0" smtClean="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611188" y="1488860"/>
            <a:ext cx="7993062" cy="1016000"/>
          </a:xfrm>
        </p:spPr>
        <p:txBody>
          <a:bodyPr rtlCol="0">
            <a:normAutofit/>
          </a:bodyPr>
          <a:lstStyle/>
          <a:p>
            <a:pPr algn="just" eaLnBrk="1" fontAlgn="auto" hangingPunct="1">
              <a:spcAft>
                <a:spcPts val="0"/>
              </a:spcAft>
              <a:defRPr/>
            </a:pPr>
            <a:r>
              <a:rPr lang="es-MX" sz="3000" b="1" spc="100" dirty="0" smtClean="0">
                <a:solidFill>
                  <a:srgbClr val="3333FF"/>
                </a:solidFill>
                <a:effectLst>
                  <a:outerShdw blurRad="38100" dist="38100" dir="2700000" algn="tl">
                    <a:srgbClr val="000000">
                      <a:alpha val="43137"/>
                    </a:srgbClr>
                  </a:outerShdw>
                </a:effectLst>
                <a:latin typeface="Microsoft Sans Serif" pitchFamily="34" charset="0"/>
                <a:cs typeface="Microsoft Sans Serif" pitchFamily="34" charset="0"/>
              </a:rPr>
              <a:t>¿Cómo elegir entre métodos paramétricos y no paramétricos?</a:t>
            </a:r>
            <a:endParaRPr lang="es-ES" sz="3000" b="1" spc="100" dirty="0" smtClean="0">
              <a:solidFill>
                <a:srgbClr val="3333FF"/>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25603" name="Rectangle 3"/>
          <p:cNvSpPr>
            <a:spLocks noGrp="1" noChangeArrowheads="1"/>
          </p:cNvSpPr>
          <p:nvPr>
            <p:ph idx="1"/>
          </p:nvPr>
        </p:nvSpPr>
        <p:spPr>
          <a:xfrm>
            <a:off x="503238" y="2529652"/>
            <a:ext cx="8110537" cy="3826698"/>
          </a:xfrm>
        </p:spPr>
        <p:txBody>
          <a:bodyPr rtlCol="0">
            <a:normAutofit/>
          </a:bodyPr>
          <a:lstStyle/>
          <a:p>
            <a:pPr marL="514350" indent="-514350" algn="just" eaLnBrk="1" fontAlgn="auto" hangingPunct="1">
              <a:lnSpc>
                <a:spcPct val="100000"/>
              </a:lnSpc>
              <a:spcBef>
                <a:spcPts val="0"/>
              </a:spcBef>
              <a:spcAft>
                <a:spcPts val="0"/>
              </a:spcAft>
              <a:buClr>
                <a:schemeClr val="tx2">
                  <a:lumMod val="75000"/>
                </a:schemeClr>
              </a:buClr>
              <a:buFont typeface="+mj-lt"/>
              <a:buAutoNum type="arabicPeriod" startAt="3"/>
              <a:defRPr/>
            </a:pPr>
            <a:r>
              <a:rPr lang="es-MX" sz="2600" b="1" spc="100" dirty="0" smtClean="0">
                <a:solidFill>
                  <a:srgbClr val="002060"/>
                </a:solidFill>
                <a:latin typeface="Microsoft Sans Serif" pitchFamily="34" charset="0"/>
                <a:cs typeface="Microsoft Sans Serif" pitchFamily="34" charset="0"/>
              </a:rPr>
              <a:t>Cuando la población desde la cual fueron tomados los datos no tiene distribución normal o no es compatible con otros supuestos como por ejemplo la igualdad de varianza entre los grupos de tratamiento, la </a:t>
            </a:r>
            <a:r>
              <a:rPr lang="es-MX" sz="2600" b="1"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media</a:t>
            </a:r>
            <a:r>
              <a:rPr lang="es-MX" sz="2600" b="1" spc="100" dirty="0" smtClean="0">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rPr>
              <a:t> y la </a:t>
            </a:r>
            <a:r>
              <a:rPr lang="es-MX" sz="2600" b="1"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desviación estándar </a:t>
            </a:r>
            <a:r>
              <a:rPr lang="es-MX" sz="2600" b="1" spc="100" dirty="0" smtClean="0">
                <a:solidFill>
                  <a:srgbClr val="002060"/>
                </a:solidFill>
                <a:latin typeface="Microsoft Sans Serif" pitchFamily="34" charset="0"/>
                <a:cs typeface="Microsoft Sans Serif" pitchFamily="34" charset="0"/>
              </a:rPr>
              <a:t>ya no son confiables como descriptores de la población y los </a:t>
            </a:r>
            <a:r>
              <a:rPr lang="es-MX" sz="2600" b="1"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métodos paramétricos dejan de ser confiables</a:t>
            </a:r>
            <a:r>
              <a:rPr lang="es-MX" sz="2600" b="1" spc="100" dirty="0" smtClean="0">
                <a:solidFill>
                  <a:srgbClr val="002060"/>
                </a:solidFill>
                <a:latin typeface="Microsoft Sans Serif" pitchFamily="34" charset="0"/>
                <a:cs typeface="Microsoft Sans Serif" pitchFamily="34" charset="0"/>
              </a:rPr>
              <a:t>.</a:t>
            </a:r>
            <a:endParaRPr lang="es-ES" sz="2600" b="1" spc="100" dirty="0" smtClean="0">
              <a:solidFill>
                <a:srgbClr val="002060"/>
              </a:solidFill>
              <a:latin typeface="Microsoft Sans Serif" pitchFamily="34" charset="0"/>
              <a:cs typeface="Microsoft Sans Serif" pitchFamily="34" charset="0"/>
            </a:endParaRPr>
          </a:p>
        </p:txBody>
      </p:sp>
      <p:sp>
        <p:nvSpPr>
          <p:cNvPr id="2" name="Marcador de número de diapositiva 1"/>
          <p:cNvSpPr>
            <a:spLocks noGrp="1"/>
          </p:cNvSpPr>
          <p:nvPr>
            <p:ph type="sldNum" sz="quarter" idx="12"/>
          </p:nvPr>
        </p:nvSpPr>
        <p:spPr/>
        <p:txBody>
          <a:bodyPr/>
          <a:lstStyle/>
          <a:p>
            <a:pPr>
              <a:defRPr/>
            </a:pPr>
            <a:fld id="{F7904AD8-6198-4973-A4F5-D11C43BF6C35}" type="slidenum">
              <a:rPr lang="es-ES" altLang="es-MX"/>
              <a:pPr>
                <a:defRPr/>
              </a:pPr>
              <a:t>49</a:t>
            </a:fld>
            <a:endParaRPr lang="es-ES" altLang="es-MX"/>
          </a:p>
        </p:txBody>
      </p:sp>
      <p:sp>
        <p:nvSpPr>
          <p:cNvPr id="6" name="Rectangle 2"/>
          <p:cNvSpPr txBox="1">
            <a:spLocks noChangeArrowheads="1"/>
          </p:cNvSpPr>
          <p:nvPr/>
        </p:nvSpPr>
        <p:spPr bwMode="auto">
          <a:xfrm>
            <a:off x="387350" y="260350"/>
            <a:ext cx="8353425" cy="708025"/>
          </a:xfrm>
          <a:prstGeom prst="rect">
            <a:avLst/>
          </a:prstGeom>
          <a:noFill/>
          <a:ln>
            <a:noFill/>
          </a:ln>
          <a:effectLst/>
          <a:extLst/>
        </p:spPr>
        <p:txBody>
          <a:bodyPr anchor="b">
            <a:spAutoFit/>
          </a:bodyPr>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Verdana" pitchFamily="34" charset="0"/>
              </a:defRPr>
            </a:lvl2pPr>
            <a:lvl3pPr algn="l" rtl="0" eaLnBrk="0" fontAlgn="base" hangingPunct="0">
              <a:spcBef>
                <a:spcPct val="0"/>
              </a:spcBef>
              <a:spcAft>
                <a:spcPct val="0"/>
              </a:spcAft>
              <a:defRPr sz="4400">
                <a:solidFill>
                  <a:schemeClr val="tx2"/>
                </a:solidFill>
                <a:latin typeface="Verdana" pitchFamily="34" charset="0"/>
              </a:defRPr>
            </a:lvl3pPr>
            <a:lvl4pPr algn="l" rtl="0" eaLnBrk="0" fontAlgn="base" hangingPunct="0">
              <a:spcBef>
                <a:spcPct val="0"/>
              </a:spcBef>
              <a:spcAft>
                <a:spcPct val="0"/>
              </a:spcAft>
              <a:defRPr sz="4400">
                <a:solidFill>
                  <a:schemeClr val="tx2"/>
                </a:solidFill>
                <a:latin typeface="Verdana" pitchFamily="34" charset="0"/>
              </a:defRPr>
            </a:lvl4pPr>
            <a:lvl5pPr algn="l" rtl="0" eaLnBrk="0" fontAlgn="base" hangingPunct="0">
              <a:spcBef>
                <a:spcPct val="0"/>
              </a:spcBef>
              <a:spcAft>
                <a:spcPct val="0"/>
              </a:spcAft>
              <a:defRPr sz="4400">
                <a:solidFill>
                  <a:schemeClr val="tx2"/>
                </a:solidFill>
                <a:latin typeface="Verdana" pitchFamily="34" charset="0"/>
              </a:defRPr>
            </a:lvl5pPr>
            <a:lvl6pPr marL="457200" algn="l" rtl="0" fontAlgn="base">
              <a:spcBef>
                <a:spcPct val="0"/>
              </a:spcBef>
              <a:spcAft>
                <a:spcPct val="0"/>
              </a:spcAft>
              <a:defRPr sz="4400">
                <a:solidFill>
                  <a:schemeClr val="tx2"/>
                </a:solidFill>
                <a:latin typeface="Verdana" pitchFamily="34" charset="0"/>
              </a:defRPr>
            </a:lvl6pPr>
            <a:lvl7pPr marL="914400" algn="l" rtl="0" fontAlgn="base">
              <a:spcBef>
                <a:spcPct val="0"/>
              </a:spcBef>
              <a:spcAft>
                <a:spcPct val="0"/>
              </a:spcAft>
              <a:defRPr sz="4400">
                <a:solidFill>
                  <a:schemeClr val="tx2"/>
                </a:solidFill>
                <a:latin typeface="Verdana" pitchFamily="34" charset="0"/>
              </a:defRPr>
            </a:lvl7pPr>
            <a:lvl8pPr marL="1371600" algn="l" rtl="0" fontAlgn="base">
              <a:spcBef>
                <a:spcPct val="0"/>
              </a:spcBef>
              <a:spcAft>
                <a:spcPct val="0"/>
              </a:spcAft>
              <a:defRPr sz="4400">
                <a:solidFill>
                  <a:schemeClr val="tx2"/>
                </a:solidFill>
                <a:latin typeface="Verdana" pitchFamily="34" charset="0"/>
              </a:defRPr>
            </a:lvl8pPr>
            <a:lvl9pPr marL="1828800" algn="l" rtl="0" fontAlgn="base">
              <a:spcBef>
                <a:spcPct val="0"/>
              </a:spcBef>
              <a:spcAft>
                <a:spcPct val="0"/>
              </a:spcAft>
              <a:defRPr sz="4400">
                <a:solidFill>
                  <a:schemeClr val="tx2"/>
                </a:solidFill>
                <a:latin typeface="Verdana" pitchFamily="34" charset="0"/>
              </a:defRPr>
            </a:lvl9pPr>
          </a:lstStyle>
          <a:p>
            <a:pPr algn="ctr" eaLnBrk="1" hangingPunct="1">
              <a:defRPr/>
            </a:pPr>
            <a:r>
              <a:rPr lang="es-MX" sz="4000" b="1" dirty="0" smtClean="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rPr>
              <a:t>ESTADISTICA NO PARAMETRICA</a:t>
            </a:r>
            <a:endParaRPr lang="es-ES" sz="4000" b="1" dirty="0" smtClean="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subTitle" idx="1"/>
          </p:nvPr>
        </p:nvSpPr>
        <p:spPr>
          <a:xfrm>
            <a:off x="443620" y="1237070"/>
            <a:ext cx="8254962" cy="5046579"/>
          </a:xfrm>
        </p:spPr>
        <p:txBody>
          <a:bodyPr>
            <a:noAutofit/>
          </a:bodyPr>
          <a:lstStyle/>
          <a:p>
            <a:pPr lvl="0" algn="just">
              <a:lnSpc>
                <a:spcPct val="100000"/>
              </a:lnSpc>
              <a:spcBef>
                <a:spcPts val="0"/>
              </a:spcBef>
              <a:spcAft>
                <a:spcPts val="0"/>
              </a:spcAft>
            </a:pPr>
            <a:r>
              <a:rPr lang="es-MX" sz="2000" dirty="0" smtClean="0">
                <a:solidFill>
                  <a:srgbClr val="4472C4">
                    <a:lumMod val="50000"/>
                  </a:srgbClr>
                </a:solidFill>
                <a:latin typeface="Microsoft Sans Serif" panose="020B0604020202020204" pitchFamily="34" charset="0"/>
                <a:ea typeface="Calibri" panose="020F0502020204030204" pitchFamily="34" charset="0"/>
              </a:rPr>
              <a:t>Dada la naturaleza y complejidad del tema a tratar, </a:t>
            </a:r>
            <a:r>
              <a:rPr lang="es-MX" sz="2000" dirty="0">
                <a:solidFill>
                  <a:srgbClr val="4472C4">
                    <a:lumMod val="50000"/>
                  </a:srgbClr>
                </a:solidFill>
                <a:latin typeface="Microsoft Sans Serif" panose="020B0604020202020204" pitchFamily="34" charset="0"/>
                <a:ea typeface="Calibri" panose="020F0502020204030204" pitchFamily="34" charset="0"/>
              </a:rPr>
              <a:t>una presentación con diapositivas es un recurso didáctico, un medio o material, del que se dispone para conducir el aprendizaje de los alumnos; facilitando el desarrollo de contenidos específicos de </a:t>
            </a:r>
            <a:r>
              <a:rPr lang="es-MX" sz="2000" dirty="0" smtClean="0">
                <a:solidFill>
                  <a:srgbClr val="4472C4">
                    <a:lumMod val="50000"/>
                  </a:srgbClr>
                </a:solidFill>
                <a:latin typeface="Microsoft Sans Serif" panose="020B0604020202020204" pitchFamily="34" charset="0"/>
                <a:ea typeface="Calibri" panose="020F0502020204030204" pitchFamily="34" charset="0"/>
              </a:rPr>
              <a:t>esta </a:t>
            </a:r>
            <a:r>
              <a:rPr lang="es-MX" sz="2000" dirty="0">
                <a:solidFill>
                  <a:srgbClr val="4472C4">
                    <a:lumMod val="50000"/>
                  </a:srgbClr>
                </a:solidFill>
                <a:latin typeface="Microsoft Sans Serif" panose="020B0604020202020204" pitchFamily="34" charset="0"/>
                <a:ea typeface="Calibri" panose="020F0502020204030204" pitchFamily="34" charset="0"/>
              </a:rPr>
              <a:t>área en particular, el desarrollo de mecanismos de expresión y comunicación; así como el desarrollo de la imaginación y la capacidad </a:t>
            </a:r>
            <a:r>
              <a:rPr lang="es-MX" sz="2000" dirty="0" smtClean="0">
                <a:solidFill>
                  <a:srgbClr val="4472C4">
                    <a:lumMod val="50000"/>
                  </a:srgbClr>
                </a:solidFill>
                <a:latin typeface="Microsoft Sans Serif" panose="020B0604020202020204" pitchFamily="34" charset="0"/>
                <a:ea typeface="Calibri" panose="020F0502020204030204" pitchFamily="34" charset="0"/>
              </a:rPr>
              <a:t>creadora en la solución de problemas. </a:t>
            </a:r>
            <a:r>
              <a:rPr lang="es-MX" sz="2000" dirty="0">
                <a:solidFill>
                  <a:srgbClr val="4472C4">
                    <a:lumMod val="50000"/>
                  </a:srgbClr>
                </a:solidFill>
                <a:latin typeface="Microsoft Sans Serif" panose="020B0604020202020204" pitchFamily="34" charset="0"/>
                <a:ea typeface="Calibri" panose="020F0502020204030204" pitchFamily="34" charset="0"/>
              </a:rPr>
              <a:t>Consecuentemente para los estudiantes representa una aproximación a la realidad de lo que se quiere enseñar, ofreciéndoles una noción más exacta de los hechos o fenómenos que se deben estudiar.</a:t>
            </a:r>
            <a:r>
              <a:rPr lang="es-MX" sz="2000" dirty="0">
                <a:solidFill>
                  <a:srgbClr val="4472C4">
                    <a:lumMod val="50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 </a:t>
            </a:r>
            <a:endParaRPr lang="es-MX" sz="2000" dirty="0" smtClean="0">
              <a:solidFill>
                <a:srgbClr val="4472C4">
                  <a:lumMod val="50000"/>
                </a:srgbClr>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p>
            <a:pPr lvl="0" algn="just">
              <a:lnSpc>
                <a:spcPct val="100000"/>
              </a:lnSpc>
              <a:spcBef>
                <a:spcPts val="0"/>
              </a:spcBef>
              <a:spcAft>
                <a:spcPts val="0"/>
              </a:spcAft>
            </a:pPr>
            <a:endParaRPr lang="es-MX" sz="2000" dirty="0">
              <a:solidFill>
                <a:srgbClr val="4472C4">
                  <a:lumMod val="50000"/>
                </a:srgbClr>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p>
            <a:pPr lvl="0" algn="just">
              <a:lnSpc>
                <a:spcPct val="100000"/>
              </a:lnSpc>
              <a:spcBef>
                <a:spcPts val="0"/>
              </a:spcBef>
              <a:spcAft>
                <a:spcPts val="0"/>
              </a:spcAft>
            </a:pPr>
            <a:r>
              <a:rPr lang="es-MX" sz="2000" dirty="0" smtClean="0">
                <a:solidFill>
                  <a:srgbClr val="4472C4">
                    <a:lumMod val="50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Finalmente, es importante hacer referencia a la necesidad de haber cubierto el contenido temático precedente de la unidad de aprendizaje de Diseño de Experimentos para que se facilite, en gran medida, la comprensión de la unidad “Estadística no Paramétrica” y la solución de problemas relacionados.  </a:t>
            </a:r>
            <a:endParaRPr lang="es-MX" sz="2000" dirty="0">
              <a:solidFill>
                <a:srgbClr val="4472C4">
                  <a:lumMod val="50000"/>
                </a:srgbClr>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p>
            <a:pPr algn="just">
              <a:lnSpc>
                <a:spcPct val="107000"/>
              </a:lnSpc>
              <a:spcAft>
                <a:spcPts val="0"/>
              </a:spcAft>
            </a:pPr>
            <a:endParaRPr lang="es-MX" sz="2000" dirty="0">
              <a:solidFill>
                <a:srgbClr val="FFFFEF"/>
              </a:solidFill>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endParaRPr lang="es-MX" sz="2000" dirty="0">
              <a:solidFill>
                <a:srgbClr val="FFFFEF"/>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5" name="Rectangle 2"/>
          <p:cNvSpPr txBox="1">
            <a:spLocks noChangeArrowheads="1"/>
          </p:cNvSpPr>
          <p:nvPr/>
        </p:nvSpPr>
        <p:spPr>
          <a:xfrm>
            <a:off x="495300" y="205540"/>
            <a:ext cx="8153400" cy="72008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pPr>
            <a:r>
              <a:rPr lang="es-ES" sz="4000" b="1" cap="small" dirty="0" smtClean="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rPr>
              <a:t>Guía para su uso</a:t>
            </a:r>
            <a:endParaRPr lang="es-ES" b="1" cap="small" dirty="0" smtClean="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4" name="Marcador de número de diapositiva 1"/>
          <p:cNvSpPr txBox="1">
            <a:spLocks/>
          </p:cNvSpPr>
          <p:nvPr/>
        </p:nvSpPr>
        <p:spPr>
          <a:xfrm>
            <a:off x="6457950" y="6356350"/>
            <a:ext cx="2057400" cy="365125"/>
          </a:xfrm>
          <a:prstGeom prst="rect">
            <a:avLst/>
          </a:prstGeom>
        </p:spPr>
        <p:txBody>
          <a:bodyPr vert="horz" lIns="91440" tIns="45720" rIns="91440" bIns="45720" rtlCol="0" anchor="ctr"/>
          <a:lstStyle>
            <a:defPPr>
              <a:defRPr lang="es-ES"/>
            </a:defPPr>
            <a:lvl1pPr algn="r" rtl="0" eaLnBrk="1" fontAlgn="base" hangingPunct="1">
              <a:spcBef>
                <a:spcPct val="0"/>
              </a:spcBef>
              <a:spcAft>
                <a:spcPct val="0"/>
              </a:spcAft>
              <a:defRPr sz="1200" kern="1200">
                <a:solidFill>
                  <a:schemeClr val="tx1">
                    <a:tint val="75000"/>
                  </a:schemeClr>
                </a:solidFill>
                <a:latin typeface="Verdana" panose="020B0604030504040204" pitchFamily="34" charset="0"/>
                <a:ea typeface="+mn-ea"/>
                <a:cs typeface="+mn-cs"/>
              </a:defRPr>
            </a:lvl1pPr>
            <a:lvl2pPr marL="457200" algn="l" rtl="0" eaLnBrk="0" fontAlgn="base" hangingPunct="0">
              <a:spcBef>
                <a:spcPct val="0"/>
              </a:spcBef>
              <a:spcAft>
                <a:spcPct val="0"/>
              </a:spcAft>
              <a:defRPr sz="2400" kern="1200">
                <a:solidFill>
                  <a:schemeClr val="tx1"/>
                </a:solidFill>
                <a:latin typeface="Verdana" panose="020B0604030504040204" pitchFamily="34" charset="0"/>
                <a:ea typeface="+mn-ea"/>
                <a:cs typeface="+mn-cs"/>
              </a:defRPr>
            </a:lvl2pPr>
            <a:lvl3pPr marL="914400" algn="l" rtl="0" eaLnBrk="0" fontAlgn="base" hangingPunct="0">
              <a:spcBef>
                <a:spcPct val="0"/>
              </a:spcBef>
              <a:spcAft>
                <a:spcPct val="0"/>
              </a:spcAft>
              <a:defRPr sz="2400" kern="1200">
                <a:solidFill>
                  <a:schemeClr val="tx1"/>
                </a:solidFill>
                <a:latin typeface="Verdana" panose="020B0604030504040204"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Verdana" panose="020B0604030504040204"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Verdana" panose="020B0604030504040204" pitchFamily="34" charset="0"/>
                <a:ea typeface="+mn-ea"/>
                <a:cs typeface="+mn-cs"/>
              </a:defRPr>
            </a:lvl5pPr>
            <a:lvl6pPr marL="2286000" algn="l" defTabSz="914400" rtl="0" eaLnBrk="1" latinLnBrk="0" hangingPunct="1">
              <a:defRPr sz="2400" kern="1200">
                <a:solidFill>
                  <a:schemeClr val="tx1"/>
                </a:solidFill>
                <a:latin typeface="Verdana" panose="020B0604030504040204" pitchFamily="34" charset="0"/>
                <a:ea typeface="+mn-ea"/>
                <a:cs typeface="+mn-cs"/>
              </a:defRPr>
            </a:lvl6pPr>
            <a:lvl7pPr marL="2743200" algn="l" defTabSz="914400" rtl="0" eaLnBrk="1" latinLnBrk="0" hangingPunct="1">
              <a:defRPr sz="2400" kern="1200">
                <a:solidFill>
                  <a:schemeClr val="tx1"/>
                </a:solidFill>
                <a:latin typeface="Verdana" panose="020B0604030504040204" pitchFamily="34" charset="0"/>
                <a:ea typeface="+mn-ea"/>
                <a:cs typeface="+mn-cs"/>
              </a:defRPr>
            </a:lvl7pPr>
            <a:lvl8pPr marL="3200400" algn="l" defTabSz="914400" rtl="0" eaLnBrk="1" latinLnBrk="0" hangingPunct="1">
              <a:defRPr sz="2400" kern="1200">
                <a:solidFill>
                  <a:schemeClr val="tx1"/>
                </a:solidFill>
                <a:latin typeface="Verdana" panose="020B0604030504040204" pitchFamily="34" charset="0"/>
                <a:ea typeface="+mn-ea"/>
                <a:cs typeface="+mn-cs"/>
              </a:defRPr>
            </a:lvl8pPr>
            <a:lvl9pPr marL="3657600" algn="l" defTabSz="914400" rtl="0" eaLnBrk="1" latinLnBrk="0" hangingPunct="1">
              <a:defRPr sz="2400" kern="1200">
                <a:solidFill>
                  <a:schemeClr val="tx1"/>
                </a:solidFill>
                <a:latin typeface="Verdana" panose="020B0604030504040204" pitchFamily="34" charset="0"/>
                <a:ea typeface="+mn-ea"/>
                <a:cs typeface="+mn-cs"/>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s-ES" altLang="es-MX" sz="1200" b="0" i="0" u="none" strike="noStrike" kern="1200" cap="none" spc="0" normalizeH="0" baseline="0" noProof="0" dirty="0" smtClean="0">
                <a:ln>
                  <a:noFill/>
                </a:ln>
                <a:solidFill>
                  <a:prstClr val="black">
                    <a:tint val="75000"/>
                  </a:prstClr>
                </a:solidFill>
                <a:effectLst/>
                <a:uLnTx/>
                <a:uFillTx/>
                <a:latin typeface="Verdana" panose="020B0604030504040204" pitchFamily="34" charset="0"/>
                <a:ea typeface="+mn-ea"/>
                <a:cs typeface="+mn-cs"/>
              </a:rPr>
              <a:t>5</a:t>
            </a:r>
            <a:endParaRPr kumimoji="0" lang="es-ES" altLang="es-MX" sz="1200" b="0" i="0" u="none" strike="noStrike" kern="1200" cap="none" spc="0" normalizeH="0" baseline="0" noProof="0" dirty="0">
              <a:ln>
                <a:noFill/>
              </a:ln>
              <a:solidFill>
                <a:prstClr val="black">
                  <a:tint val="75000"/>
                </a:prstClr>
              </a:solidFill>
              <a:effectLst/>
              <a:uLnTx/>
              <a:uFillTx/>
              <a:latin typeface="Verdana" panose="020B0604030504040204" pitchFamily="34" charset="0"/>
              <a:ea typeface="+mn-ea"/>
              <a:cs typeface="+mn-cs"/>
            </a:endParaRPr>
          </a:p>
        </p:txBody>
      </p:sp>
    </p:spTree>
    <p:extLst>
      <p:ext uri="{BB962C8B-B14F-4D97-AF65-F5344CB8AC3E}">
        <p14:creationId xmlns:p14="http://schemas.microsoft.com/office/powerpoint/2010/main" val="495162410"/>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611188" y="1843088"/>
            <a:ext cx="8064500" cy="1014412"/>
          </a:xfrm>
        </p:spPr>
        <p:txBody>
          <a:bodyPr rtlCol="0">
            <a:normAutofit/>
          </a:bodyPr>
          <a:lstStyle/>
          <a:p>
            <a:pPr algn="just" eaLnBrk="1" fontAlgn="auto" hangingPunct="1">
              <a:spcAft>
                <a:spcPts val="0"/>
              </a:spcAft>
              <a:defRPr/>
            </a:pPr>
            <a:r>
              <a:rPr lang="es-MX" sz="3000" b="1" spc="100" dirty="0" smtClean="0">
                <a:solidFill>
                  <a:srgbClr val="3333FF"/>
                </a:solidFill>
                <a:effectLst>
                  <a:outerShdw blurRad="38100" dist="38100" dir="2700000" algn="tl">
                    <a:srgbClr val="000000">
                      <a:alpha val="43137"/>
                    </a:srgbClr>
                  </a:outerShdw>
                </a:effectLst>
                <a:latin typeface="Microsoft Sans Serif" pitchFamily="34" charset="0"/>
                <a:cs typeface="Microsoft Sans Serif" pitchFamily="34" charset="0"/>
              </a:rPr>
              <a:t>¿Cómo elegir entre métodos paramétricos y no paramétricos?</a:t>
            </a:r>
            <a:endParaRPr lang="es-ES" sz="3000" b="1" spc="100" dirty="0" smtClean="0">
              <a:solidFill>
                <a:srgbClr val="3333FF"/>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25603" name="Rectangle 3"/>
          <p:cNvSpPr>
            <a:spLocks noGrp="1" noChangeArrowheads="1"/>
          </p:cNvSpPr>
          <p:nvPr>
            <p:ph idx="1"/>
          </p:nvPr>
        </p:nvSpPr>
        <p:spPr>
          <a:xfrm>
            <a:off x="531813" y="2957513"/>
            <a:ext cx="8110537" cy="2417762"/>
          </a:xfrm>
        </p:spPr>
        <p:txBody>
          <a:bodyPr rtlCol="0">
            <a:normAutofit/>
          </a:bodyPr>
          <a:lstStyle/>
          <a:p>
            <a:pPr marL="514350" indent="-514350" algn="just" eaLnBrk="1" fontAlgn="auto" hangingPunct="1">
              <a:lnSpc>
                <a:spcPct val="100000"/>
              </a:lnSpc>
              <a:spcBef>
                <a:spcPts val="0"/>
              </a:spcBef>
              <a:spcAft>
                <a:spcPts val="0"/>
              </a:spcAft>
              <a:buClr>
                <a:schemeClr val="tx2">
                  <a:lumMod val="75000"/>
                </a:schemeClr>
              </a:buClr>
              <a:buFont typeface="+mj-lt"/>
              <a:buAutoNum type="arabicPeriod" startAt="4"/>
              <a:defRPr/>
            </a:pPr>
            <a:r>
              <a:rPr lang="es-MX" b="1" spc="100" dirty="0" smtClean="0">
                <a:solidFill>
                  <a:srgbClr val="002060"/>
                </a:solidFill>
                <a:latin typeface="Microsoft Sans Serif" pitchFamily="34" charset="0"/>
                <a:cs typeface="Microsoft Sans Serif" pitchFamily="34" charset="0"/>
              </a:rPr>
              <a:t>En la práctica se pueden utilizar </a:t>
            </a:r>
            <a:r>
              <a:rPr lang="es-MX" b="1"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métodos no paramétrico </a:t>
            </a:r>
            <a:r>
              <a:rPr lang="es-MX" b="1" spc="100" dirty="0" smtClean="0">
                <a:solidFill>
                  <a:srgbClr val="002060"/>
                </a:solidFill>
                <a:latin typeface="Microsoft Sans Serif" pitchFamily="34" charset="0"/>
                <a:cs typeface="Microsoft Sans Serif" pitchFamily="34" charset="0"/>
              </a:rPr>
              <a:t>cada vez que el </a:t>
            </a:r>
            <a:r>
              <a:rPr lang="es-MX" b="1"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tamaño de las muestras es pequeño</a:t>
            </a:r>
            <a:r>
              <a:rPr lang="es-MX" b="1" spc="100" dirty="0" smtClean="0">
                <a:solidFill>
                  <a:srgbClr val="002060"/>
                </a:solidFill>
                <a:latin typeface="Microsoft Sans Serif" pitchFamily="34" charset="0"/>
                <a:cs typeface="Microsoft Sans Serif" pitchFamily="34" charset="0"/>
              </a:rPr>
              <a:t> y por lo tanto no hay garantía de que los estimadores tengan distribución normal.</a:t>
            </a:r>
            <a:endParaRPr lang="es-ES" b="1" spc="100" dirty="0" smtClean="0">
              <a:solidFill>
                <a:srgbClr val="002060"/>
              </a:solidFill>
              <a:latin typeface="Microsoft Sans Serif" pitchFamily="34" charset="0"/>
              <a:cs typeface="Microsoft Sans Serif" pitchFamily="34" charset="0"/>
            </a:endParaRPr>
          </a:p>
        </p:txBody>
      </p:sp>
      <p:sp>
        <p:nvSpPr>
          <p:cNvPr id="2" name="Marcador de número de diapositiva 1"/>
          <p:cNvSpPr>
            <a:spLocks noGrp="1"/>
          </p:cNvSpPr>
          <p:nvPr>
            <p:ph type="sldNum" sz="quarter" idx="12"/>
          </p:nvPr>
        </p:nvSpPr>
        <p:spPr/>
        <p:txBody>
          <a:bodyPr/>
          <a:lstStyle/>
          <a:p>
            <a:pPr>
              <a:defRPr/>
            </a:pPr>
            <a:fld id="{4FF36C7C-D41B-41C1-9DDB-C0ED8855C1AF}" type="slidenum">
              <a:rPr lang="es-ES" altLang="es-MX"/>
              <a:pPr>
                <a:defRPr/>
              </a:pPr>
              <a:t>50</a:t>
            </a:fld>
            <a:endParaRPr lang="es-ES" altLang="es-MX"/>
          </a:p>
        </p:txBody>
      </p:sp>
      <p:sp>
        <p:nvSpPr>
          <p:cNvPr id="6" name="Rectangle 2"/>
          <p:cNvSpPr txBox="1">
            <a:spLocks noChangeArrowheads="1"/>
          </p:cNvSpPr>
          <p:nvPr/>
        </p:nvSpPr>
        <p:spPr bwMode="auto">
          <a:xfrm>
            <a:off x="387350" y="260350"/>
            <a:ext cx="8353425" cy="708025"/>
          </a:xfrm>
          <a:prstGeom prst="rect">
            <a:avLst/>
          </a:prstGeom>
          <a:noFill/>
          <a:ln>
            <a:noFill/>
          </a:ln>
          <a:effectLst/>
          <a:extLst/>
        </p:spPr>
        <p:txBody>
          <a:bodyPr anchor="b">
            <a:spAutoFit/>
          </a:bodyPr>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Verdana" pitchFamily="34" charset="0"/>
              </a:defRPr>
            </a:lvl2pPr>
            <a:lvl3pPr algn="l" rtl="0" eaLnBrk="0" fontAlgn="base" hangingPunct="0">
              <a:spcBef>
                <a:spcPct val="0"/>
              </a:spcBef>
              <a:spcAft>
                <a:spcPct val="0"/>
              </a:spcAft>
              <a:defRPr sz="4400">
                <a:solidFill>
                  <a:schemeClr val="tx2"/>
                </a:solidFill>
                <a:latin typeface="Verdana" pitchFamily="34" charset="0"/>
              </a:defRPr>
            </a:lvl3pPr>
            <a:lvl4pPr algn="l" rtl="0" eaLnBrk="0" fontAlgn="base" hangingPunct="0">
              <a:spcBef>
                <a:spcPct val="0"/>
              </a:spcBef>
              <a:spcAft>
                <a:spcPct val="0"/>
              </a:spcAft>
              <a:defRPr sz="4400">
                <a:solidFill>
                  <a:schemeClr val="tx2"/>
                </a:solidFill>
                <a:latin typeface="Verdana" pitchFamily="34" charset="0"/>
              </a:defRPr>
            </a:lvl4pPr>
            <a:lvl5pPr algn="l" rtl="0" eaLnBrk="0" fontAlgn="base" hangingPunct="0">
              <a:spcBef>
                <a:spcPct val="0"/>
              </a:spcBef>
              <a:spcAft>
                <a:spcPct val="0"/>
              </a:spcAft>
              <a:defRPr sz="4400">
                <a:solidFill>
                  <a:schemeClr val="tx2"/>
                </a:solidFill>
                <a:latin typeface="Verdana" pitchFamily="34" charset="0"/>
              </a:defRPr>
            </a:lvl5pPr>
            <a:lvl6pPr marL="457200" algn="l" rtl="0" fontAlgn="base">
              <a:spcBef>
                <a:spcPct val="0"/>
              </a:spcBef>
              <a:spcAft>
                <a:spcPct val="0"/>
              </a:spcAft>
              <a:defRPr sz="4400">
                <a:solidFill>
                  <a:schemeClr val="tx2"/>
                </a:solidFill>
                <a:latin typeface="Verdana" pitchFamily="34" charset="0"/>
              </a:defRPr>
            </a:lvl6pPr>
            <a:lvl7pPr marL="914400" algn="l" rtl="0" fontAlgn="base">
              <a:spcBef>
                <a:spcPct val="0"/>
              </a:spcBef>
              <a:spcAft>
                <a:spcPct val="0"/>
              </a:spcAft>
              <a:defRPr sz="4400">
                <a:solidFill>
                  <a:schemeClr val="tx2"/>
                </a:solidFill>
                <a:latin typeface="Verdana" pitchFamily="34" charset="0"/>
              </a:defRPr>
            </a:lvl7pPr>
            <a:lvl8pPr marL="1371600" algn="l" rtl="0" fontAlgn="base">
              <a:spcBef>
                <a:spcPct val="0"/>
              </a:spcBef>
              <a:spcAft>
                <a:spcPct val="0"/>
              </a:spcAft>
              <a:defRPr sz="4400">
                <a:solidFill>
                  <a:schemeClr val="tx2"/>
                </a:solidFill>
                <a:latin typeface="Verdana" pitchFamily="34" charset="0"/>
              </a:defRPr>
            </a:lvl8pPr>
            <a:lvl9pPr marL="1828800" algn="l" rtl="0" fontAlgn="base">
              <a:spcBef>
                <a:spcPct val="0"/>
              </a:spcBef>
              <a:spcAft>
                <a:spcPct val="0"/>
              </a:spcAft>
              <a:defRPr sz="4400">
                <a:solidFill>
                  <a:schemeClr val="tx2"/>
                </a:solidFill>
                <a:latin typeface="Verdana" pitchFamily="34" charset="0"/>
              </a:defRPr>
            </a:lvl9pPr>
          </a:lstStyle>
          <a:p>
            <a:pPr algn="ctr" eaLnBrk="1" hangingPunct="1">
              <a:defRPr/>
            </a:pPr>
            <a:r>
              <a:rPr lang="es-MX" sz="4000" b="1" dirty="0" smtClean="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rPr>
              <a:t>ESTADISTICA NO PARAMETRICA</a:t>
            </a:r>
            <a:endParaRPr lang="es-ES" sz="4000" b="1" dirty="0" smtClean="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39750" y="1557338"/>
            <a:ext cx="8110538" cy="4392612"/>
          </a:xfrm>
        </p:spPr>
        <p:txBody>
          <a:bodyPr rtlCol="0">
            <a:normAutofit lnSpcReduction="10000"/>
          </a:bodyPr>
          <a:lstStyle/>
          <a:p>
            <a:pPr marL="0" indent="0" algn="just" eaLnBrk="1" fontAlgn="auto" hangingPunct="1">
              <a:lnSpc>
                <a:spcPct val="100000"/>
              </a:lnSpc>
              <a:spcAft>
                <a:spcPts val="0"/>
              </a:spcAft>
              <a:buFont typeface="Wingdings" panose="05000000000000000000" pitchFamily="2" charset="2"/>
              <a:buNone/>
              <a:defRPr/>
            </a:pPr>
            <a:r>
              <a:rPr lang="es-MX" sz="3200" b="1" spc="100" dirty="0" smtClean="0">
                <a:solidFill>
                  <a:srgbClr val="3333FF"/>
                </a:solidFill>
                <a:effectLst>
                  <a:outerShdw blurRad="38100" dist="38100" dir="2700000" algn="tl">
                    <a:srgbClr val="000000">
                      <a:alpha val="43137"/>
                    </a:srgbClr>
                  </a:outerShdw>
                </a:effectLst>
                <a:latin typeface="Microsoft Sans Serif" pitchFamily="34" charset="0"/>
                <a:cs typeface="Microsoft Sans Serif" pitchFamily="34" charset="0"/>
              </a:rPr>
              <a:t>¿Cómo se aplican estas pruebas?</a:t>
            </a:r>
          </a:p>
          <a:p>
            <a:pPr marL="457200" indent="-457200" algn="just" eaLnBrk="1" fontAlgn="auto" hangingPunct="1">
              <a:lnSpc>
                <a:spcPct val="100000"/>
              </a:lnSpc>
              <a:spcAft>
                <a:spcPts val="0"/>
              </a:spcAft>
              <a:buClr>
                <a:schemeClr val="tx2">
                  <a:lumMod val="75000"/>
                </a:schemeClr>
              </a:buClr>
              <a:buFont typeface="+mj-lt"/>
              <a:buAutoNum type="arabicPeriod"/>
              <a:defRPr/>
            </a:pPr>
            <a:r>
              <a:rPr lang="es-MX" sz="2400" b="1"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Realizar una transformación</a:t>
            </a:r>
            <a:r>
              <a:rPr lang="es-MX" sz="2400" b="1" spc="100" dirty="0" smtClean="0">
                <a:solidFill>
                  <a:srgbClr val="002060"/>
                </a:solidFill>
                <a:effectLst>
                  <a:outerShdw blurRad="38100" dist="38100" dir="2700000" algn="tl">
                    <a:srgbClr val="000000">
                      <a:alpha val="43137"/>
                    </a:srgbClr>
                  </a:outerShdw>
                </a:effectLst>
                <a:latin typeface="Microsoft Sans Serif" pitchFamily="34" charset="0"/>
                <a:cs typeface="Microsoft Sans Serif" pitchFamily="34" charset="0"/>
              </a:rPr>
              <a:t> </a:t>
            </a:r>
            <a:r>
              <a:rPr lang="es-MX" sz="2400" b="1" spc="100" dirty="0" smtClean="0">
                <a:solidFill>
                  <a:srgbClr val="002060"/>
                </a:solidFill>
                <a:latin typeface="Microsoft Sans Serif" pitchFamily="34" charset="0"/>
                <a:cs typeface="Microsoft Sans Serif" pitchFamily="34" charset="0"/>
              </a:rPr>
              <a:t>a los datos originales, convirtiéndolos en rangos, valores positivo o negativo, etc.</a:t>
            </a:r>
          </a:p>
          <a:p>
            <a:pPr marL="457200" indent="-457200" algn="just" eaLnBrk="1" fontAlgn="auto" hangingPunct="1">
              <a:lnSpc>
                <a:spcPct val="100000"/>
              </a:lnSpc>
              <a:spcAft>
                <a:spcPts val="0"/>
              </a:spcAft>
              <a:buClr>
                <a:schemeClr val="tx2">
                  <a:lumMod val="75000"/>
                </a:schemeClr>
              </a:buClr>
              <a:buFont typeface="+mj-lt"/>
              <a:buAutoNum type="arabicPeriod"/>
              <a:defRPr/>
            </a:pPr>
            <a:r>
              <a:rPr lang="es-MX" sz="2400" b="1" spc="100" dirty="0" smtClean="0">
                <a:solidFill>
                  <a:srgbClr val="002060"/>
                </a:solidFill>
                <a:latin typeface="Microsoft Sans Serif" pitchFamily="34" charset="0"/>
                <a:cs typeface="Microsoft Sans Serif" pitchFamily="34" charset="0"/>
              </a:rPr>
              <a:t>Con los datos transformados, </a:t>
            </a:r>
            <a:r>
              <a:rPr lang="es-MX" sz="2400" b="1"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calcular un estadístico </a:t>
            </a:r>
            <a:r>
              <a:rPr lang="es-MX" sz="2400" b="1" spc="100" dirty="0" smtClean="0">
                <a:solidFill>
                  <a:srgbClr val="002060"/>
                </a:solidFill>
                <a:latin typeface="Microsoft Sans Serif" pitchFamily="34" charset="0"/>
                <a:cs typeface="Microsoft Sans Serif" pitchFamily="34" charset="0"/>
              </a:rPr>
              <a:t>con base en los datos (a veces también se calcula su promedio y error estándar).</a:t>
            </a:r>
          </a:p>
          <a:p>
            <a:pPr marL="457200" indent="-457200" algn="just" eaLnBrk="1" fontAlgn="auto" hangingPunct="1">
              <a:lnSpc>
                <a:spcPct val="100000"/>
              </a:lnSpc>
              <a:spcAft>
                <a:spcPts val="0"/>
              </a:spcAft>
              <a:buClr>
                <a:schemeClr val="tx2">
                  <a:lumMod val="75000"/>
                </a:schemeClr>
              </a:buClr>
              <a:buFont typeface="+mj-lt"/>
              <a:buAutoNum type="arabicPeriod"/>
              <a:defRPr/>
            </a:pPr>
            <a:r>
              <a:rPr lang="es-MX" sz="2400" b="1" spc="100" dirty="0" smtClean="0">
                <a:solidFill>
                  <a:srgbClr val="002060"/>
                </a:solidFill>
                <a:latin typeface="Microsoft Sans Serif" pitchFamily="34" charset="0"/>
                <a:cs typeface="Microsoft Sans Serif" pitchFamily="34" charset="0"/>
              </a:rPr>
              <a:t>Con el estadístico y los parámetros calculados, realizar una </a:t>
            </a:r>
            <a:r>
              <a:rPr lang="es-MX" sz="2400" b="1"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prueba de hipótesis </a:t>
            </a:r>
            <a:r>
              <a:rPr lang="es-MX" sz="2400" b="1" spc="100" dirty="0" smtClean="0">
                <a:solidFill>
                  <a:srgbClr val="002060"/>
                </a:solidFill>
                <a:latin typeface="Microsoft Sans Serif" pitchFamily="34" charset="0"/>
                <a:cs typeface="Microsoft Sans Serif" pitchFamily="34" charset="0"/>
              </a:rPr>
              <a:t>de acuerdo a una cierta distribución paramétrica (Normal, Ji-cuadrado, Binomial, etc.).</a:t>
            </a:r>
          </a:p>
          <a:p>
            <a:pPr marL="0" indent="0" algn="just" eaLnBrk="1" fontAlgn="auto" hangingPunct="1">
              <a:spcAft>
                <a:spcPts val="0"/>
              </a:spcAft>
              <a:buFont typeface="Wingdings" panose="05000000000000000000" pitchFamily="2" charset="2"/>
              <a:buNone/>
              <a:defRPr/>
            </a:pPr>
            <a:endParaRPr lang="es-MX" sz="2400" b="1" dirty="0" smtClean="0">
              <a:solidFill>
                <a:schemeClr val="tx2">
                  <a:lumMod val="75000"/>
                </a:schemeClr>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2" name="Marcador de número de diapositiva 1"/>
          <p:cNvSpPr>
            <a:spLocks noGrp="1"/>
          </p:cNvSpPr>
          <p:nvPr>
            <p:ph type="sldNum" sz="quarter" idx="12"/>
          </p:nvPr>
        </p:nvSpPr>
        <p:spPr/>
        <p:txBody>
          <a:bodyPr/>
          <a:lstStyle/>
          <a:p>
            <a:pPr>
              <a:defRPr/>
            </a:pPr>
            <a:fld id="{3ECD217C-FF6A-47CA-8C98-F31AA667B6E9}" type="slidenum">
              <a:rPr lang="es-ES" altLang="es-MX"/>
              <a:pPr>
                <a:defRPr/>
              </a:pPr>
              <a:t>51</a:t>
            </a:fld>
            <a:endParaRPr lang="es-ES" altLang="es-MX"/>
          </a:p>
        </p:txBody>
      </p:sp>
      <p:sp>
        <p:nvSpPr>
          <p:cNvPr id="5" name="Rectangle 2"/>
          <p:cNvSpPr txBox="1">
            <a:spLocks noChangeArrowheads="1"/>
          </p:cNvSpPr>
          <p:nvPr/>
        </p:nvSpPr>
        <p:spPr bwMode="auto">
          <a:xfrm>
            <a:off x="387350" y="260350"/>
            <a:ext cx="8353425" cy="708025"/>
          </a:xfrm>
          <a:prstGeom prst="rect">
            <a:avLst/>
          </a:prstGeom>
          <a:noFill/>
          <a:ln>
            <a:noFill/>
          </a:ln>
          <a:effectLst/>
          <a:extLst/>
        </p:spPr>
        <p:txBody>
          <a:bodyPr anchor="b">
            <a:spAutoFit/>
          </a:bodyPr>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Verdana" pitchFamily="34" charset="0"/>
              </a:defRPr>
            </a:lvl2pPr>
            <a:lvl3pPr algn="l" rtl="0" eaLnBrk="0" fontAlgn="base" hangingPunct="0">
              <a:spcBef>
                <a:spcPct val="0"/>
              </a:spcBef>
              <a:spcAft>
                <a:spcPct val="0"/>
              </a:spcAft>
              <a:defRPr sz="4400">
                <a:solidFill>
                  <a:schemeClr val="tx2"/>
                </a:solidFill>
                <a:latin typeface="Verdana" pitchFamily="34" charset="0"/>
              </a:defRPr>
            </a:lvl3pPr>
            <a:lvl4pPr algn="l" rtl="0" eaLnBrk="0" fontAlgn="base" hangingPunct="0">
              <a:spcBef>
                <a:spcPct val="0"/>
              </a:spcBef>
              <a:spcAft>
                <a:spcPct val="0"/>
              </a:spcAft>
              <a:defRPr sz="4400">
                <a:solidFill>
                  <a:schemeClr val="tx2"/>
                </a:solidFill>
                <a:latin typeface="Verdana" pitchFamily="34" charset="0"/>
              </a:defRPr>
            </a:lvl4pPr>
            <a:lvl5pPr algn="l" rtl="0" eaLnBrk="0" fontAlgn="base" hangingPunct="0">
              <a:spcBef>
                <a:spcPct val="0"/>
              </a:spcBef>
              <a:spcAft>
                <a:spcPct val="0"/>
              </a:spcAft>
              <a:defRPr sz="4400">
                <a:solidFill>
                  <a:schemeClr val="tx2"/>
                </a:solidFill>
                <a:latin typeface="Verdana" pitchFamily="34" charset="0"/>
              </a:defRPr>
            </a:lvl5pPr>
            <a:lvl6pPr marL="457200" algn="l" rtl="0" fontAlgn="base">
              <a:spcBef>
                <a:spcPct val="0"/>
              </a:spcBef>
              <a:spcAft>
                <a:spcPct val="0"/>
              </a:spcAft>
              <a:defRPr sz="4400">
                <a:solidFill>
                  <a:schemeClr val="tx2"/>
                </a:solidFill>
                <a:latin typeface="Verdana" pitchFamily="34" charset="0"/>
              </a:defRPr>
            </a:lvl6pPr>
            <a:lvl7pPr marL="914400" algn="l" rtl="0" fontAlgn="base">
              <a:spcBef>
                <a:spcPct val="0"/>
              </a:spcBef>
              <a:spcAft>
                <a:spcPct val="0"/>
              </a:spcAft>
              <a:defRPr sz="4400">
                <a:solidFill>
                  <a:schemeClr val="tx2"/>
                </a:solidFill>
                <a:latin typeface="Verdana" pitchFamily="34" charset="0"/>
              </a:defRPr>
            </a:lvl7pPr>
            <a:lvl8pPr marL="1371600" algn="l" rtl="0" fontAlgn="base">
              <a:spcBef>
                <a:spcPct val="0"/>
              </a:spcBef>
              <a:spcAft>
                <a:spcPct val="0"/>
              </a:spcAft>
              <a:defRPr sz="4400">
                <a:solidFill>
                  <a:schemeClr val="tx2"/>
                </a:solidFill>
                <a:latin typeface="Verdana" pitchFamily="34" charset="0"/>
              </a:defRPr>
            </a:lvl8pPr>
            <a:lvl9pPr marL="1828800" algn="l" rtl="0" fontAlgn="base">
              <a:spcBef>
                <a:spcPct val="0"/>
              </a:spcBef>
              <a:spcAft>
                <a:spcPct val="0"/>
              </a:spcAft>
              <a:defRPr sz="4400">
                <a:solidFill>
                  <a:schemeClr val="tx2"/>
                </a:solidFill>
                <a:latin typeface="Verdana" pitchFamily="34" charset="0"/>
              </a:defRPr>
            </a:lvl9pPr>
          </a:lstStyle>
          <a:p>
            <a:pPr algn="ctr" eaLnBrk="1" hangingPunct="1">
              <a:defRPr/>
            </a:pPr>
            <a:r>
              <a:rPr lang="es-MX" sz="4000" b="1" dirty="0" smtClean="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rPr>
              <a:t>ESTADISTICA NO PARAMETRICA</a:t>
            </a:r>
            <a:endParaRPr lang="es-ES" sz="4000" b="1" dirty="0" smtClean="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39750" y="1484313"/>
            <a:ext cx="8110538" cy="4808537"/>
          </a:xfrm>
        </p:spPr>
        <p:txBody>
          <a:bodyPr rtlCol="0">
            <a:normAutofit/>
          </a:bodyPr>
          <a:lstStyle/>
          <a:p>
            <a:pPr marL="0" indent="0" algn="just" eaLnBrk="1" fontAlgn="auto" hangingPunct="1">
              <a:lnSpc>
                <a:spcPct val="100000"/>
              </a:lnSpc>
              <a:spcAft>
                <a:spcPts val="0"/>
              </a:spcAft>
              <a:buFont typeface="Wingdings" panose="05000000000000000000" pitchFamily="2" charset="2"/>
              <a:buNone/>
              <a:defRPr/>
            </a:pPr>
            <a:r>
              <a:rPr lang="es-MX" sz="3200" b="1" spc="100" dirty="0" smtClean="0">
                <a:solidFill>
                  <a:srgbClr val="3333FF"/>
                </a:solidFill>
                <a:effectLst>
                  <a:outerShdw blurRad="38100" dist="38100" dir="2700000" algn="tl">
                    <a:srgbClr val="000000">
                      <a:alpha val="43137"/>
                    </a:srgbClr>
                  </a:outerShdw>
                </a:effectLst>
                <a:latin typeface="Microsoft Sans Serif" pitchFamily="34" charset="0"/>
                <a:cs typeface="Microsoft Sans Serif" pitchFamily="34" charset="0"/>
              </a:rPr>
              <a:t>¿Cómo se aplican estas pruebas?</a:t>
            </a:r>
          </a:p>
          <a:p>
            <a:pPr marL="0" indent="0" algn="just" eaLnBrk="1" fontAlgn="auto" hangingPunct="1">
              <a:lnSpc>
                <a:spcPct val="100000"/>
              </a:lnSpc>
              <a:spcAft>
                <a:spcPts val="0"/>
              </a:spcAft>
              <a:buClr>
                <a:schemeClr val="tx2">
                  <a:lumMod val="75000"/>
                </a:schemeClr>
              </a:buClr>
              <a:buFont typeface="Arial" panose="020B0604020202020204" pitchFamily="34" charset="0"/>
              <a:buNone/>
              <a:defRPr/>
            </a:pPr>
            <a:r>
              <a:rPr lang="es-MX" sz="2400" b="1" spc="100" dirty="0" smtClean="0">
                <a:solidFill>
                  <a:srgbClr val="002060"/>
                </a:solidFill>
                <a:latin typeface="Microsoft Sans Serif" pitchFamily="34" charset="0"/>
                <a:cs typeface="Microsoft Sans Serif" pitchFamily="34" charset="0"/>
              </a:rPr>
              <a:t>Dos de las </a:t>
            </a:r>
            <a:r>
              <a:rPr lang="es-MX" sz="2400" b="1"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herramientas más básicas </a:t>
            </a:r>
            <a:r>
              <a:rPr lang="es-MX" sz="2400" b="1" spc="100" dirty="0" smtClean="0">
                <a:solidFill>
                  <a:srgbClr val="002060"/>
                </a:solidFill>
                <a:latin typeface="Microsoft Sans Serif" pitchFamily="34" charset="0"/>
                <a:cs typeface="Microsoft Sans Serif" pitchFamily="34" charset="0"/>
              </a:rPr>
              <a:t>en las que se basan muchas de estas </a:t>
            </a:r>
            <a:r>
              <a:rPr lang="es-MX" sz="2400" b="1"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Pruebas Estadísticas No Paramétricas</a:t>
            </a:r>
            <a:r>
              <a:rPr lang="es-MX" sz="2400" b="1" spc="100" dirty="0" smtClean="0">
                <a:solidFill>
                  <a:srgbClr val="002060"/>
                </a:solidFill>
                <a:latin typeface="Microsoft Sans Serif" pitchFamily="34" charset="0"/>
                <a:cs typeface="Microsoft Sans Serif" pitchFamily="34" charset="0"/>
              </a:rPr>
              <a:t> son:</a:t>
            </a:r>
          </a:p>
          <a:p>
            <a:pPr marL="457200" indent="-457200" algn="just" eaLnBrk="1" fontAlgn="auto" hangingPunct="1">
              <a:lnSpc>
                <a:spcPct val="100000"/>
              </a:lnSpc>
              <a:spcAft>
                <a:spcPts val="0"/>
              </a:spcAft>
              <a:buClr>
                <a:schemeClr val="tx2">
                  <a:lumMod val="75000"/>
                </a:schemeClr>
              </a:buClr>
              <a:buFont typeface="+mj-lt"/>
              <a:buAutoNum type="arabicPeriod"/>
              <a:defRPr/>
            </a:pPr>
            <a:r>
              <a:rPr lang="es-MX" sz="2400" b="1"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Conteos</a:t>
            </a:r>
            <a:r>
              <a:rPr lang="es-MX" sz="2400" b="1" spc="100" dirty="0" smtClean="0">
                <a:solidFill>
                  <a:srgbClr val="002060"/>
                </a:solidFill>
                <a:latin typeface="Microsoft Sans Serif" pitchFamily="34" charset="0"/>
                <a:cs typeface="Microsoft Sans Serif" pitchFamily="34" charset="0"/>
              </a:rPr>
              <a:t>: Varias técnicas no paramétricas requieren el conteo; es decir, las frecuencias de ocurrencia de las observaciones.</a:t>
            </a:r>
          </a:p>
          <a:p>
            <a:pPr lvl="1" algn="just" eaLnBrk="1" fontAlgn="auto" hangingPunct="1">
              <a:lnSpc>
                <a:spcPct val="100000"/>
              </a:lnSpc>
              <a:spcAft>
                <a:spcPts val="0"/>
              </a:spcAft>
              <a:buClr>
                <a:schemeClr val="tx2">
                  <a:lumMod val="75000"/>
                </a:schemeClr>
              </a:buClr>
              <a:defRPr/>
            </a:pPr>
            <a:r>
              <a:rPr lang="es-MX" b="1" spc="100" dirty="0" smtClean="0">
                <a:solidFill>
                  <a:srgbClr val="002060"/>
                </a:solidFill>
                <a:latin typeface="Microsoft Sans Serif" pitchFamily="34" charset="0"/>
                <a:cs typeface="Microsoft Sans Serif" pitchFamily="34" charset="0"/>
              </a:rPr>
              <a:t>Basta </a:t>
            </a:r>
            <a:r>
              <a:rPr lang="es-MX" b="1"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contar el número de veces </a:t>
            </a:r>
            <a:r>
              <a:rPr lang="es-MX" b="1" spc="100" dirty="0" smtClean="0">
                <a:solidFill>
                  <a:srgbClr val="002060"/>
                </a:solidFill>
                <a:latin typeface="Microsoft Sans Serif" pitchFamily="34" charset="0"/>
                <a:cs typeface="Microsoft Sans Serif" pitchFamily="34" charset="0"/>
              </a:rPr>
              <a:t>que una observación se repite.</a:t>
            </a:r>
          </a:p>
          <a:p>
            <a:pPr lvl="1" algn="just" eaLnBrk="1" fontAlgn="auto" hangingPunct="1">
              <a:lnSpc>
                <a:spcPct val="100000"/>
              </a:lnSpc>
              <a:spcAft>
                <a:spcPts val="0"/>
              </a:spcAft>
              <a:buClr>
                <a:schemeClr val="tx2">
                  <a:lumMod val="75000"/>
                </a:schemeClr>
              </a:buClr>
              <a:defRPr/>
            </a:pPr>
            <a:r>
              <a:rPr lang="es-MX" b="1" spc="100" dirty="0" smtClean="0">
                <a:solidFill>
                  <a:srgbClr val="002060"/>
                </a:solidFill>
                <a:latin typeface="Microsoft Sans Serif" pitchFamily="34" charset="0"/>
                <a:cs typeface="Microsoft Sans Serif" pitchFamily="34" charset="0"/>
              </a:rPr>
              <a:t>Tiene mucho sentido en </a:t>
            </a:r>
            <a:r>
              <a:rPr lang="es-MX" b="1"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variables categóricas </a:t>
            </a:r>
            <a:r>
              <a:rPr lang="es-MX" b="1" spc="100" dirty="0" smtClean="0">
                <a:solidFill>
                  <a:srgbClr val="002060"/>
                </a:solidFill>
                <a:latin typeface="Microsoft Sans Serif" pitchFamily="34" charset="0"/>
                <a:cs typeface="Microsoft Sans Serif" pitchFamily="34" charset="0"/>
              </a:rPr>
              <a:t>y en </a:t>
            </a:r>
            <a:r>
              <a:rPr lang="es-MX" b="1"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su ubicación </a:t>
            </a:r>
            <a:r>
              <a:rPr lang="es-MX" b="1" spc="100" dirty="0" smtClean="0">
                <a:solidFill>
                  <a:srgbClr val="002060"/>
                </a:solidFill>
                <a:latin typeface="Microsoft Sans Serif" pitchFamily="34" charset="0"/>
                <a:cs typeface="Microsoft Sans Serif" pitchFamily="34" charset="0"/>
              </a:rPr>
              <a:t>por arriba de la mediana.   </a:t>
            </a:r>
          </a:p>
          <a:p>
            <a:pPr marL="0" indent="0" algn="just" eaLnBrk="1" fontAlgn="auto" hangingPunct="1">
              <a:spcAft>
                <a:spcPts val="0"/>
              </a:spcAft>
              <a:buFont typeface="Wingdings" panose="05000000000000000000" pitchFamily="2" charset="2"/>
              <a:buNone/>
              <a:defRPr/>
            </a:pPr>
            <a:endParaRPr lang="es-MX" sz="2400" b="1" dirty="0" smtClean="0">
              <a:solidFill>
                <a:schemeClr val="tx2">
                  <a:lumMod val="75000"/>
                </a:schemeClr>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2" name="Marcador de número de diapositiva 1"/>
          <p:cNvSpPr>
            <a:spLocks noGrp="1"/>
          </p:cNvSpPr>
          <p:nvPr>
            <p:ph type="sldNum" sz="quarter" idx="12"/>
          </p:nvPr>
        </p:nvSpPr>
        <p:spPr/>
        <p:txBody>
          <a:bodyPr/>
          <a:lstStyle/>
          <a:p>
            <a:pPr>
              <a:defRPr/>
            </a:pPr>
            <a:fld id="{7E7DE5E3-6AC6-4A26-97BD-0973133B7CEC}" type="slidenum">
              <a:rPr lang="es-ES" altLang="es-MX"/>
              <a:pPr>
                <a:defRPr/>
              </a:pPr>
              <a:t>52</a:t>
            </a:fld>
            <a:endParaRPr lang="es-ES" altLang="es-MX"/>
          </a:p>
        </p:txBody>
      </p:sp>
      <p:sp>
        <p:nvSpPr>
          <p:cNvPr id="5" name="Rectangle 2"/>
          <p:cNvSpPr txBox="1">
            <a:spLocks noChangeArrowheads="1"/>
          </p:cNvSpPr>
          <p:nvPr/>
        </p:nvSpPr>
        <p:spPr bwMode="auto">
          <a:xfrm>
            <a:off x="387350" y="260350"/>
            <a:ext cx="8353425" cy="708025"/>
          </a:xfrm>
          <a:prstGeom prst="rect">
            <a:avLst/>
          </a:prstGeom>
          <a:noFill/>
          <a:ln>
            <a:noFill/>
          </a:ln>
          <a:effectLst/>
          <a:extLst/>
        </p:spPr>
        <p:txBody>
          <a:bodyPr anchor="b">
            <a:spAutoFit/>
          </a:bodyPr>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Verdana" pitchFamily="34" charset="0"/>
              </a:defRPr>
            </a:lvl2pPr>
            <a:lvl3pPr algn="l" rtl="0" eaLnBrk="0" fontAlgn="base" hangingPunct="0">
              <a:spcBef>
                <a:spcPct val="0"/>
              </a:spcBef>
              <a:spcAft>
                <a:spcPct val="0"/>
              </a:spcAft>
              <a:defRPr sz="4400">
                <a:solidFill>
                  <a:schemeClr val="tx2"/>
                </a:solidFill>
                <a:latin typeface="Verdana" pitchFamily="34" charset="0"/>
              </a:defRPr>
            </a:lvl3pPr>
            <a:lvl4pPr algn="l" rtl="0" eaLnBrk="0" fontAlgn="base" hangingPunct="0">
              <a:spcBef>
                <a:spcPct val="0"/>
              </a:spcBef>
              <a:spcAft>
                <a:spcPct val="0"/>
              </a:spcAft>
              <a:defRPr sz="4400">
                <a:solidFill>
                  <a:schemeClr val="tx2"/>
                </a:solidFill>
                <a:latin typeface="Verdana" pitchFamily="34" charset="0"/>
              </a:defRPr>
            </a:lvl4pPr>
            <a:lvl5pPr algn="l" rtl="0" eaLnBrk="0" fontAlgn="base" hangingPunct="0">
              <a:spcBef>
                <a:spcPct val="0"/>
              </a:spcBef>
              <a:spcAft>
                <a:spcPct val="0"/>
              </a:spcAft>
              <a:defRPr sz="4400">
                <a:solidFill>
                  <a:schemeClr val="tx2"/>
                </a:solidFill>
                <a:latin typeface="Verdana" pitchFamily="34" charset="0"/>
              </a:defRPr>
            </a:lvl5pPr>
            <a:lvl6pPr marL="457200" algn="l" rtl="0" fontAlgn="base">
              <a:spcBef>
                <a:spcPct val="0"/>
              </a:spcBef>
              <a:spcAft>
                <a:spcPct val="0"/>
              </a:spcAft>
              <a:defRPr sz="4400">
                <a:solidFill>
                  <a:schemeClr val="tx2"/>
                </a:solidFill>
                <a:latin typeface="Verdana" pitchFamily="34" charset="0"/>
              </a:defRPr>
            </a:lvl6pPr>
            <a:lvl7pPr marL="914400" algn="l" rtl="0" fontAlgn="base">
              <a:spcBef>
                <a:spcPct val="0"/>
              </a:spcBef>
              <a:spcAft>
                <a:spcPct val="0"/>
              </a:spcAft>
              <a:defRPr sz="4400">
                <a:solidFill>
                  <a:schemeClr val="tx2"/>
                </a:solidFill>
                <a:latin typeface="Verdana" pitchFamily="34" charset="0"/>
              </a:defRPr>
            </a:lvl7pPr>
            <a:lvl8pPr marL="1371600" algn="l" rtl="0" fontAlgn="base">
              <a:spcBef>
                <a:spcPct val="0"/>
              </a:spcBef>
              <a:spcAft>
                <a:spcPct val="0"/>
              </a:spcAft>
              <a:defRPr sz="4400">
                <a:solidFill>
                  <a:schemeClr val="tx2"/>
                </a:solidFill>
                <a:latin typeface="Verdana" pitchFamily="34" charset="0"/>
              </a:defRPr>
            </a:lvl8pPr>
            <a:lvl9pPr marL="1828800" algn="l" rtl="0" fontAlgn="base">
              <a:spcBef>
                <a:spcPct val="0"/>
              </a:spcBef>
              <a:spcAft>
                <a:spcPct val="0"/>
              </a:spcAft>
              <a:defRPr sz="4400">
                <a:solidFill>
                  <a:schemeClr val="tx2"/>
                </a:solidFill>
                <a:latin typeface="Verdana" pitchFamily="34" charset="0"/>
              </a:defRPr>
            </a:lvl9pPr>
          </a:lstStyle>
          <a:p>
            <a:pPr algn="ctr" eaLnBrk="1" hangingPunct="1">
              <a:defRPr/>
            </a:pPr>
            <a:r>
              <a:rPr lang="es-MX" sz="4000" b="1" dirty="0" smtClean="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rPr>
              <a:t>ESTADISTICA NO PARAMETRICA</a:t>
            </a:r>
            <a:endParaRPr lang="es-ES" sz="4000" b="1" dirty="0" smtClean="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39750" y="1916113"/>
            <a:ext cx="8110538" cy="3744912"/>
          </a:xfrm>
        </p:spPr>
        <p:txBody>
          <a:bodyPr rtlCol="0">
            <a:normAutofit/>
          </a:bodyPr>
          <a:lstStyle/>
          <a:p>
            <a:pPr marL="0" indent="0" algn="just" eaLnBrk="1" fontAlgn="auto" hangingPunct="1">
              <a:lnSpc>
                <a:spcPct val="100000"/>
              </a:lnSpc>
              <a:spcAft>
                <a:spcPts val="0"/>
              </a:spcAft>
              <a:buFont typeface="Wingdings" panose="05000000000000000000" pitchFamily="2" charset="2"/>
              <a:buNone/>
              <a:defRPr/>
            </a:pPr>
            <a:r>
              <a:rPr lang="es-MX" sz="3200" b="1" spc="100" dirty="0" smtClean="0">
                <a:solidFill>
                  <a:srgbClr val="3333FF"/>
                </a:solidFill>
                <a:effectLst>
                  <a:outerShdw blurRad="38100" dist="38100" dir="2700000" algn="tl">
                    <a:srgbClr val="000000">
                      <a:alpha val="43137"/>
                    </a:srgbClr>
                  </a:outerShdw>
                </a:effectLst>
                <a:latin typeface="Microsoft Sans Serif" pitchFamily="34" charset="0"/>
                <a:cs typeface="Microsoft Sans Serif" pitchFamily="34" charset="0"/>
              </a:rPr>
              <a:t>¿Cómo se aplican estas pruebas?</a:t>
            </a:r>
          </a:p>
          <a:p>
            <a:pPr marL="457200" indent="-457200" algn="just" eaLnBrk="1" fontAlgn="auto" hangingPunct="1">
              <a:lnSpc>
                <a:spcPct val="100000"/>
              </a:lnSpc>
              <a:spcAft>
                <a:spcPts val="0"/>
              </a:spcAft>
              <a:buClr>
                <a:schemeClr val="tx2">
                  <a:lumMod val="75000"/>
                </a:schemeClr>
              </a:buClr>
              <a:buFont typeface="+mj-lt"/>
              <a:buAutoNum type="arabicPeriod" startAt="2"/>
              <a:defRPr/>
            </a:pPr>
            <a:r>
              <a:rPr lang="es-MX" sz="2600" b="1"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Rangos</a:t>
            </a:r>
            <a:r>
              <a:rPr lang="es-MX" sz="2600" b="1" spc="100" dirty="0" smtClean="0">
                <a:solidFill>
                  <a:srgbClr val="002060"/>
                </a:solidFill>
                <a:latin typeface="Microsoft Sans Serif" pitchFamily="34" charset="0"/>
                <a:cs typeface="Microsoft Sans Serif" pitchFamily="34" charset="0"/>
              </a:rPr>
              <a:t> o transformaciones en rangos:</a:t>
            </a:r>
          </a:p>
          <a:p>
            <a:pPr lvl="1" algn="just" eaLnBrk="1" fontAlgn="auto" hangingPunct="1">
              <a:lnSpc>
                <a:spcPct val="100000"/>
              </a:lnSpc>
              <a:spcAft>
                <a:spcPts val="0"/>
              </a:spcAft>
              <a:buClr>
                <a:schemeClr val="tx2">
                  <a:lumMod val="75000"/>
                </a:schemeClr>
              </a:buClr>
              <a:defRPr/>
            </a:pPr>
            <a:r>
              <a:rPr lang="es-MX" sz="2600" b="1" spc="100" dirty="0" smtClean="0">
                <a:solidFill>
                  <a:srgbClr val="002060"/>
                </a:solidFill>
                <a:latin typeface="Microsoft Sans Serif" pitchFamily="34" charset="0"/>
                <a:cs typeface="Microsoft Sans Serif" pitchFamily="34" charset="0"/>
              </a:rPr>
              <a:t>La clave es </a:t>
            </a:r>
            <a:r>
              <a:rPr lang="es-MX" sz="2600" b="1"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ordenar los datos</a:t>
            </a:r>
            <a:r>
              <a:rPr lang="es-MX" sz="2600" b="1" spc="100" dirty="0" smtClean="0">
                <a:solidFill>
                  <a:srgbClr val="002060"/>
                </a:solidFill>
                <a:latin typeface="Microsoft Sans Serif" pitchFamily="34" charset="0"/>
                <a:cs typeface="Microsoft Sans Serif" pitchFamily="34" charset="0"/>
              </a:rPr>
              <a:t> y ver cada valor en qué </a:t>
            </a:r>
            <a:r>
              <a:rPr lang="es-MX" sz="2600" b="1"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posición</a:t>
            </a:r>
            <a:r>
              <a:rPr lang="es-MX" sz="2600" b="1" spc="100" dirty="0" smtClean="0">
                <a:solidFill>
                  <a:srgbClr val="002060"/>
                </a:solidFill>
                <a:latin typeface="Microsoft Sans Serif" pitchFamily="34" charset="0"/>
                <a:cs typeface="Microsoft Sans Serif" pitchFamily="34" charset="0"/>
              </a:rPr>
              <a:t> queda.</a:t>
            </a:r>
          </a:p>
          <a:p>
            <a:pPr lvl="1" algn="just" eaLnBrk="1" fontAlgn="auto" hangingPunct="1">
              <a:lnSpc>
                <a:spcPct val="100000"/>
              </a:lnSpc>
              <a:spcAft>
                <a:spcPts val="0"/>
              </a:spcAft>
              <a:buClr>
                <a:schemeClr val="tx2">
                  <a:lumMod val="75000"/>
                </a:schemeClr>
              </a:buClr>
              <a:defRPr/>
            </a:pPr>
            <a:r>
              <a:rPr lang="es-MX" sz="2600" b="1" spc="100" dirty="0" smtClean="0">
                <a:solidFill>
                  <a:srgbClr val="002060"/>
                </a:solidFill>
                <a:latin typeface="Microsoft Sans Serif" pitchFamily="34" charset="0"/>
                <a:cs typeface="Microsoft Sans Serif" pitchFamily="34" charset="0"/>
              </a:rPr>
              <a:t>Hay que tomar en cuenta los </a:t>
            </a:r>
            <a:r>
              <a:rPr lang="es-MX" sz="2600" b="1"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datos que se empatan</a:t>
            </a:r>
            <a:r>
              <a:rPr lang="es-MX" sz="2600" b="1" spc="100" dirty="0" smtClean="0">
                <a:solidFill>
                  <a:srgbClr val="002060"/>
                </a:solidFill>
                <a:latin typeface="Microsoft Sans Serif" pitchFamily="34" charset="0"/>
                <a:cs typeface="Microsoft Sans Serif" pitchFamily="34" charset="0"/>
              </a:rPr>
              <a:t>.</a:t>
            </a:r>
          </a:p>
          <a:p>
            <a:pPr lvl="1" algn="just" eaLnBrk="1" fontAlgn="auto" hangingPunct="1">
              <a:lnSpc>
                <a:spcPct val="100000"/>
              </a:lnSpc>
              <a:spcAft>
                <a:spcPts val="0"/>
              </a:spcAft>
              <a:buClr>
                <a:schemeClr val="tx2">
                  <a:lumMod val="75000"/>
                </a:schemeClr>
              </a:buClr>
              <a:defRPr/>
            </a:pPr>
            <a:r>
              <a:rPr lang="es-MX" sz="2600" b="1" spc="100" dirty="0" smtClean="0">
                <a:solidFill>
                  <a:srgbClr val="002060"/>
                </a:solidFill>
                <a:latin typeface="Microsoft Sans Serif" pitchFamily="34" charset="0"/>
                <a:cs typeface="Microsoft Sans Serif" pitchFamily="34" charset="0"/>
              </a:rPr>
              <a:t>Tiene mucho sentido en </a:t>
            </a:r>
            <a:r>
              <a:rPr lang="es-MX" sz="2600" b="1"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variables continuas </a:t>
            </a:r>
            <a:r>
              <a:rPr lang="es-MX" sz="2600" b="1" spc="100" dirty="0" smtClean="0">
                <a:solidFill>
                  <a:srgbClr val="002060"/>
                </a:solidFill>
                <a:latin typeface="Microsoft Sans Serif" pitchFamily="34" charset="0"/>
                <a:cs typeface="Microsoft Sans Serif" pitchFamily="34" charset="0"/>
              </a:rPr>
              <a:t>para ver si los grupos son diferentes.   </a:t>
            </a:r>
          </a:p>
        </p:txBody>
      </p:sp>
      <p:sp>
        <p:nvSpPr>
          <p:cNvPr id="2" name="Marcador de número de diapositiva 1"/>
          <p:cNvSpPr>
            <a:spLocks noGrp="1"/>
          </p:cNvSpPr>
          <p:nvPr>
            <p:ph type="sldNum" sz="quarter" idx="12"/>
          </p:nvPr>
        </p:nvSpPr>
        <p:spPr/>
        <p:txBody>
          <a:bodyPr/>
          <a:lstStyle/>
          <a:p>
            <a:pPr>
              <a:defRPr/>
            </a:pPr>
            <a:fld id="{04D46E4F-8385-4556-A35E-59200941C697}" type="slidenum">
              <a:rPr lang="es-ES" altLang="es-MX"/>
              <a:pPr>
                <a:defRPr/>
              </a:pPr>
              <a:t>53</a:t>
            </a:fld>
            <a:endParaRPr lang="es-ES" altLang="es-MX"/>
          </a:p>
        </p:txBody>
      </p:sp>
      <p:sp>
        <p:nvSpPr>
          <p:cNvPr id="5" name="Rectangle 2"/>
          <p:cNvSpPr txBox="1">
            <a:spLocks noChangeArrowheads="1"/>
          </p:cNvSpPr>
          <p:nvPr/>
        </p:nvSpPr>
        <p:spPr bwMode="auto">
          <a:xfrm>
            <a:off x="387350" y="260350"/>
            <a:ext cx="8353425" cy="708025"/>
          </a:xfrm>
          <a:prstGeom prst="rect">
            <a:avLst/>
          </a:prstGeom>
          <a:noFill/>
          <a:ln>
            <a:noFill/>
          </a:ln>
          <a:effectLst/>
          <a:extLst/>
        </p:spPr>
        <p:txBody>
          <a:bodyPr anchor="b">
            <a:spAutoFit/>
          </a:bodyPr>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Verdana" pitchFamily="34" charset="0"/>
              </a:defRPr>
            </a:lvl2pPr>
            <a:lvl3pPr algn="l" rtl="0" eaLnBrk="0" fontAlgn="base" hangingPunct="0">
              <a:spcBef>
                <a:spcPct val="0"/>
              </a:spcBef>
              <a:spcAft>
                <a:spcPct val="0"/>
              </a:spcAft>
              <a:defRPr sz="4400">
                <a:solidFill>
                  <a:schemeClr val="tx2"/>
                </a:solidFill>
                <a:latin typeface="Verdana" pitchFamily="34" charset="0"/>
              </a:defRPr>
            </a:lvl3pPr>
            <a:lvl4pPr algn="l" rtl="0" eaLnBrk="0" fontAlgn="base" hangingPunct="0">
              <a:spcBef>
                <a:spcPct val="0"/>
              </a:spcBef>
              <a:spcAft>
                <a:spcPct val="0"/>
              </a:spcAft>
              <a:defRPr sz="4400">
                <a:solidFill>
                  <a:schemeClr val="tx2"/>
                </a:solidFill>
                <a:latin typeface="Verdana" pitchFamily="34" charset="0"/>
              </a:defRPr>
            </a:lvl4pPr>
            <a:lvl5pPr algn="l" rtl="0" eaLnBrk="0" fontAlgn="base" hangingPunct="0">
              <a:spcBef>
                <a:spcPct val="0"/>
              </a:spcBef>
              <a:spcAft>
                <a:spcPct val="0"/>
              </a:spcAft>
              <a:defRPr sz="4400">
                <a:solidFill>
                  <a:schemeClr val="tx2"/>
                </a:solidFill>
                <a:latin typeface="Verdana" pitchFamily="34" charset="0"/>
              </a:defRPr>
            </a:lvl5pPr>
            <a:lvl6pPr marL="457200" algn="l" rtl="0" fontAlgn="base">
              <a:spcBef>
                <a:spcPct val="0"/>
              </a:spcBef>
              <a:spcAft>
                <a:spcPct val="0"/>
              </a:spcAft>
              <a:defRPr sz="4400">
                <a:solidFill>
                  <a:schemeClr val="tx2"/>
                </a:solidFill>
                <a:latin typeface="Verdana" pitchFamily="34" charset="0"/>
              </a:defRPr>
            </a:lvl6pPr>
            <a:lvl7pPr marL="914400" algn="l" rtl="0" fontAlgn="base">
              <a:spcBef>
                <a:spcPct val="0"/>
              </a:spcBef>
              <a:spcAft>
                <a:spcPct val="0"/>
              </a:spcAft>
              <a:defRPr sz="4400">
                <a:solidFill>
                  <a:schemeClr val="tx2"/>
                </a:solidFill>
                <a:latin typeface="Verdana" pitchFamily="34" charset="0"/>
              </a:defRPr>
            </a:lvl7pPr>
            <a:lvl8pPr marL="1371600" algn="l" rtl="0" fontAlgn="base">
              <a:spcBef>
                <a:spcPct val="0"/>
              </a:spcBef>
              <a:spcAft>
                <a:spcPct val="0"/>
              </a:spcAft>
              <a:defRPr sz="4400">
                <a:solidFill>
                  <a:schemeClr val="tx2"/>
                </a:solidFill>
                <a:latin typeface="Verdana" pitchFamily="34" charset="0"/>
              </a:defRPr>
            </a:lvl8pPr>
            <a:lvl9pPr marL="1828800" algn="l" rtl="0" fontAlgn="base">
              <a:spcBef>
                <a:spcPct val="0"/>
              </a:spcBef>
              <a:spcAft>
                <a:spcPct val="0"/>
              </a:spcAft>
              <a:defRPr sz="4400">
                <a:solidFill>
                  <a:schemeClr val="tx2"/>
                </a:solidFill>
                <a:latin typeface="Verdana" pitchFamily="34" charset="0"/>
              </a:defRPr>
            </a:lvl9pPr>
          </a:lstStyle>
          <a:p>
            <a:pPr algn="ctr" eaLnBrk="1" hangingPunct="1">
              <a:defRPr/>
            </a:pPr>
            <a:r>
              <a:rPr lang="es-MX" sz="4000" b="1" dirty="0" smtClean="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rPr>
              <a:t>ESTADISTICA NO PARAMETRICA</a:t>
            </a:r>
            <a:endParaRPr lang="es-ES" sz="4000" b="1" dirty="0" smtClean="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39750" y="1916112"/>
            <a:ext cx="8110538" cy="4033167"/>
          </a:xfrm>
        </p:spPr>
        <p:txBody>
          <a:bodyPr rtlCol="0">
            <a:normAutofit/>
          </a:bodyPr>
          <a:lstStyle/>
          <a:p>
            <a:pPr marL="0" indent="0" algn="just" eaLnBrk="1" fontAlgn="auto" hangingPunct="1">
              <a:lnSpc>
                <a:spcPct val="100000"/>
              </a:lnSpc>
              <a:spcAft>
                <a:spcPts val="0"/>
              </a:spcAft>
              <a:buFont typeface="Wingdings" panose="05000000000000000000" pitchFamily="2" charset="2"/>
              <a:buNone/>
              <a:defRPr/>
            </a:pPr>
            <a:r>
              <a:rPr lang="es-MX" sz="3200" b="1" spc="100" dirty="0" smtClean="0">
                <a:solidFill>
                  <a:srgbClr val="3333FF"/>
                </a:solidFill>
                <a:effectLst>
                  <a:outerShdw blurRad="38100" dist="38100" dir="2700000" algn="tl">
                    <a:srgbClr val="000000">
                      <a:alpha val="43137"/>
                    </a:srgbClr>
                  </a:outerShdw>
                </a:effectLst>
                <a:latin typeface="Microsoft Sans Serif" pitchFamily="34" charset="0"/>
                <a:cs typeface="Microsoft Sans Serif" pitchFamily="34" charset="0"/>
              </a:rPr>
              <a:t>¿Qué se entiende por un rango?</a:t>
            </a:r>
          </a:p>
          <a:p>
            <a:pPr marL="0" indent="0" algn="just">
              <a:lnSpc>
                <a:spcPct val="100000"/>
              </a:lnSpc>
              <a:spcBef>
                <a:spcPts val="0"/>
              </a:spcBef>
              <a:buNone/>
            </a:pPr>
            <a:r>
              <a:rPr lang="es-MX" b="1" spc="100" dirty="0" smtClean="0">
                <a:solidFill>
                  <a:srgbClr val="002060"/>
                </a:solidFill>
                <a:latin typeface="Microsoft Sans Serif" pitchFamily="34" charset="0"/>
                <a:cs typeface="Microsoft Sans Serif" pitchFamily="34" charset="0"/>
              </a:rPr>
              <a:t>Un </a:t>
            </a:r>
            <a:r>
              <a:rPr lang="es-MX" b="1"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rango</a:t>
            </a:r>
            <a:r>
              <a:rPr lang="es-MX" b="1" spc="100" dirty="0" smtClean="0">
                <a:solidFill>
                  <a:srgbClr val="002060"/>
                </a:solidFill>
                <a:latin typeface="Microsoft Sans Serif" pitchFamily="34" charset="0"/>
                <a:cs typeface="Microsoft Sans Serif" pitchFamily="34" charset="0"/>
              </a:rPr>
              <a:t> </a:t>
            </a:r>
            <a:r>
              <a:rPr lang="es-MX" b="1" spc="100" dirty="0">
                <a:solidFill>
                  <a:srgbClr val="002060"/>
                </a:solidFill>
                <a:latin typeface="Microsoft Sans Serif" pitchFamily="34" charset="0"/>
                <a:cs typeface="Microsoft Sans Serif" pitchFamily="34" charset="0"/>
              </a:rPr>
              <a:t>es un número asignado a un elemento muestral individual de </a:t>
            </a:r>
            <a:r>
              <a:rPr lang="es-MX" b="1" spc="100" dirty="0" smtClean="0">
                <a:solidFill>
                  <a:srgbClr val="002060"/>
                </a:solidFill>
                <a:latin typeface="Microsoft Sans Serif" pitchFamily="34" charset="0"/>
                <a:cs typeface="Microsoft Sans Serif" pitchFamily="34" charset="0"/>
              </a:rPr>
              <a:t>acuerdo con </a:t>
            </a:r>
            <a:r>
              <a:rPr lang="es-MX" b="1" spc="100" dirty="0">
                <a:solidFill>
                  <a:srgbClr val="002060"/>
                </a:solidFill>
                <a:latin typeface="Microsoft Sans Serif" pitchFamily="34" charset="0"/>
                <a:cs typeface="Microsoft Sans Serif" pitchFamily="34" charset="0"/>
              </a:rPr>
              <a:t>su lugar en la lista </a:t>
            </a:r>
            <a:r>
              <a:rPr lang="es-MX" b="1" spc="100" dirty="0" smtClean="0">
                <a:solidFill>
                  <a:srgbClr val="002060"/>
                </a:solidFill>
                <a:latin typeface="Microsoft Sans Serif" pitchFamily="34" charset="0"/>
                <a:cs typeface="Microsoft Sans Serif" pitchFamily="34" charset="0"/>
              </a:rPr>
              <a:t>ordenada; por </a:t>
            </a:r>
            <a:r>
              <a:rPr lang="es-MX" b="1" spc="100" dirty="0">
                <a:solidFill>
                  <a:srgbClr val="002060"/>
                </a:solidFill>
                <a:latin typeface="Microsoft Sans Serif" pitchFamily="34" charset="0"/>
                <a:cs typeface="Microsoft Sans Serif" pitchFamily="34" charset="0"/>
              </a:rPr>
              <a:t>ejemplo, del más pequeño al más grande o del mejor al peor</a:t>
            </a:r>
            <a:r>
              <a:rPr lang="es-MX" b="1" spc="100" dirty="0" smtClean="0">
                <a:solidFill>
                  <a:srgbClr val="002060"/>
                </a:solidFill>
                <a:latin typeface="Microsoft Sans Serif" pitchFamily="34" charset="0"/>
                <a:cs typeface="Microsoft Sans Serif" pitchFamily="34" charset="0"/>
              </a:rPr>
              <a:t>. </a:t>
            </a:r>
            <a:r>
              <a:rPr lang="es-MX" b="1" spc="100" dirty="0">
                <a:solidFill>
                  <a:srgbClr val="002060"/>
                </a:solidFill>
                <a:latin typeface="Microsoft Sans Serif" pitchFamily="34" charset="0"/>
                <a:cs typeface="Microsoft Sans Serif" pitchFamily="34" charset="0"/>
              </a:rPr>
              <a:t>Al primer elemento se le asigna un </a:t>
            </a:r>
            <a:r>
              <a:rPr lang="es-MX" b="1" spc="100" dirty="0" smtClean="0">
                <a:solidFill>
                  <a:srgbClr val="002060"/>
                </a:solidFill>
                <a:latin typeface="Microsoft Sans Serif" pitchFamily="34" charset="0"/>
                <a:cs typeface="Microsoft Sans Serif" pitchFamily="34" charset="0"/>
              </a:rPr>
              <a:t>rango de </a:t>
            </a:r>
            <a:r>
              <a:rPr lang="es-MX" b="1" spc="100" dirty="0">
                <a:solidFill>
                  <a:srgbClr val="002060"/>
                </a:solidFill>
                <a:latin typeface="Microsoft Sans Serif" pitchFamily="34" charset="0"/>
                <a:cs typeface="Microsoft Sans Serif" pitchFamily="34" charset="0"/>
              </a:rPr>
              <a:t>1, al segundo elemento se le asigna un rango de 2 y así sucesivamente</a:t>
            </a:r>
            <a:r>
              <a:rPr lang="es-MX" b="1" spc="100" dirty="0" smtClean="0">
                <a:solidFill>
                  <a:srgbClr val="002060"/>
                </a:solidFill>
                <a:latin typeface="Microsoft Sans Serif" pitchFamily="34" charset="0"/>
                <a:cs typeface="Microsoft Sans Serif" pitchFamily="34" charset="0"/>
              </a:rPr>
              <a:t>.   </a:t>
            </a:r>
            <a:endParaRPr lang="es-MX" b="1" spc="100" dirty="0">
              <a:solidFill>
                <a:srgbClr val="002060"/>
              </a:solidFill>
              <a:latin typeface="Microsoft Sans Serif" pitchFamily="34" charset="0"/>
              <a:cs typeface="Microsoft Sans Serif" pitchFamily="34" charset="0"/>
            </a:endParaRPr>
          </a:p>
        </p:txBody>
      </p:sp>
      <p:sp>
        <p:nvSpPr>
          <p:cNvPr id="2" name="Marcador de número de diapositiva 1"/>
          <p:cNvSpPr>
            <a:spLocks noGrp="1"/>
          </p:cNvSpPr>
          <p:nvPr>
            <p:ph type="sldNum" sz="quarter" idx="12"/>
          </p:nvPr>
        </p:nvSpPr>
        <p:spPr/>
        <p:txBody>
          <a:bodyPr/>
          <a:lstStyle/>
          <a:p>
            <a:pPr>
              <a:defRPr/>
            </a:pPr>
            <a:fld id="{04D46E4F-8385-4556-A35E-59200941C697}" type="slidenum">
              <a:rPr lang="es-ES" altLang="es-MX"/>
              <a:pPr>
                <a:defRPr/>
              </a:pPr>
              <a:t>54</a:t>
            </a:fld>
            <a:endParaRPr lang="es-ES" altLang="es-MX"/>
          </a:p>
        </p:txBody>
      </p:sp>
      <p:sp>
        <p:nvSpPr>
          <p:cNvPr id="5" name="Rectangle 2"/>
          <p:cNvSpPr txBox="1">
            <a:spLocks noChangeArrowheads="1"/>
          </p:cNvSpPr>
          <p:nvPr/>
        </p:nvSpPr>
        <p:spPr bwMode="auto">
          <a:xfrm>
            <a:off x="387350" y="260350"/>
            <a:ext cx="8353425" cy="708025"/>
          </a:xfrm>
          <a:prstGeom prst="rect">
            <a:avLst/>
          </a:prstGeom>
          <a:noFill/>
          <a:ln>
            <a:noFill/>
          </a:ln>
          <a:effectLst/>
          <a:extLst/>
        </p:spPr>
        <p:txBody>
          <a:bodyPr anchor="b">
            <a:spAutoFit/>
          </a:bodyPr>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Verdana" pitchFamily="34" charset="0"/>
              </a:defRPr>
            </a:lvl2pPr>
            <a:lvl3pPr algn="l" rtl="0" eaLnBrk="0" fontAlgn="base" hangingPunct="0">
              <a:spcBef>
                <a:spcPct val="0"/>
              </a:spcBef>
              <a:spcAft>
                <a:spcPct val="0"/>
              </a:spcAft>
              <a:defRPr sz="4400">
                <a:solidFill>
                  <a:schemeClr val="tx2"/>
                </a:solidFill>
                <a:latin typeface="Verdana" pitchFamily="34" charset="0"/>
              </a:defRPr>
            </a:lvl3pPr>
            <a:lvl4pPr algn="l" rtl="0" eaLnBrk="0" fontAlgn="base" hangingPunct="0">
              <a:spcBef>
                <a:spcPct val="0"/>
              </a:spcBef>
              <a:spcAft>
                <a:spcPct val="0"/>
              </a:spcAft>
              <a:defRPr sz="4400">
                <a:solidFill>
                  <a:schemeClr val="tx2"/>
                </a:solidFill>
                <a:latin typeface="Verdana" pitchFamily="34" charset="0"/>
              </a:defRPr>
            </a:lvl4pPr>
            <a:lvl5pPr algn="l" rtl="0" eaLnBrk="0" fontAlgn="base" hangingPunct="0">
              <a:spcBef>
                <a:spcPct val="0"/>
              </a:spcBef>
              <a:spcAft>
                <a:spcPct val="0"/>
              </a:spcAft>
              <a:defRPr sz="4400">
                <a:solidFill>
                  <a:schemeClr val="tx2"/>
                </a:solidFill>
                <a:latin typeface="Verdana" pitchFamily="34" charset="0"/>
              </a:defRPr>
            </a:lvl5pPr>
            <a:lvl6pPr marL="457200" algn="l" rtl="0" fontAlgn="base">
              <a:spcBef>
                <a:spcPct val="0"/>
              </a:spcBef>
              <a:spcAft>
                <a:spcPct val="0"/>
              </a:spcAft>
              <a:defRPr sz="4400">
                <a:solidFill>
                  <a:schemeClr val="tx2"/>
                </a:solidFill>
                <a:latin typeface="Verdana" pitchFamily="34" charset="0"/>
              </a:defRPr>
            </a:lvl6pPr>
            <a:lvl7pPr marL="914400" algn="l" rtl="0" fontAlgn="base">
              <a:spcBef>
                <a:spcPct val="0"/>
              </a:spcBef>
              <a:spcAft>
                <a:spcPct val="0"/>
              </a:spcAft>
              <a:defRPr sz="4400">
                <a:solidFill>
                  <a:schemeClr val="tx2"/>
                </a:solidFill>
                <a:latin typeface="Verdana" pitchFamily="34" charset="0"/>
              </a:defRPr>
            </a:lvl7pPr>
            <a:lvl8pPr marL="1371600" algn="l" rtl="0" fontAlgn="base">
              <a:spcBef>
                <a:spcPct val="0"/>
              </a:spcBef>
              <a:spcAft>
                <a:spcPct val="0"/>
              </a:spcAft>
              <a:defRPr sz="4400">
                <a:solidFill>
                  <a:schemeClr val="tx2"/>
                </a:solidFill>
                <a:latin typeface="Verdana" pitchFamily="34" charset="0"/>
              </a:defRPr>
            </a:lvl8pPr>
            <a:lvl9pPr marL="1828800" algn="l" rtl="0" fontAlgn="base">
              <a:spcBef>
                <a:spcPct val="0"/>
              </a:spcBef>
              <a:spcAft>
                <a:spcPct val="0"/>
              </a:spcAft>
              <a:defRPr sz="4400">
                <a:solidFill>
                  <a:schemeClr val="tx2"/>
                </a:solidFill>
                <a:latin typeface="Verdana" pitchFamily="34" charset="0"/>
              </a:defRPr>
            </a:lvl9pPr>
          </a:lstStyle>
          <a:p>
            <a:pPr algn="ctr" eaLnBrk="1" hangingPunct="1">
              <a:defRPr/>
            </a:pPr>
            <a:r>
              <a:rPr lang="es-MX" sz="4000" b="1" dirty="0" smtClean="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rPr>
              <a:t>ESTADISTICA NO PARAMETRICA</a:t>
            </a:r>
            <a:endParaRPr lang="es-ES" sz="4000" b="1" dirty="0" smtClean="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Tree>
    <p:extLst>
      <p:ext uri="{BB962C8B-B14F-4D97-AF65-F5344CB8AC3E}">
        <p14:creationId xmlns:p14="http://schemas.microsoft.com/office/powerpoint/2010/main" val="2595635904"/>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558604" y="1268760"/>
            <a:ext cx="8001000" cy="4985980"/>
          </a:xfrm>
          <a:prstGeom prst="rect">
            <a:avLst/>
          </a:prstGeom>
        </p:spPr>
        <p:txBody>
          <a:bodyPr>
            <a:spAutoFit/>
          </a:bodyPr>
          <a:lstStyle/>
          <a:p>
            <a:pPr algn="just" eaLnBrk="1" fontAlgn="auto" hangingPunct="1">
              <a:spcBef>
                <a:spcPts val="0"/>
              </a:spcBef>
              <a:spcAft>
                <a:spcPts val="0"/>
              </a:spcAft>
              <a:defRPr/>
            </a:pPr>
            <a:r>
              <a:rPr lang="es-MX" sz="3200" b="1" spc="100" dirty="0">
                <a:solidFill>
                  <a:srgbClr val="3333FF"/>
                </a:solidFill>
                <a:effectLst>
                  <a:outerShdw blurRad="38100" dist="38100" dir="2700000" algn="tl">
                    <a:srgbClr val="000000">
                      <a:alpha val="43137"/>
                    </a:srgbClr>
                  </a:outerShdw>
                </a:effectLst>
                <a:latin typeface="Microsoft Sans Serif" pitchFamily="34" charset="0"/>
                <a:cs typeface="Microsoft Sans Serif" pitchFamily="34" charset="0"/>
              </a:rPr>
              <a:t>Bibliografía</a:t>
            </a:r>
          </a:p>
          <a:p>
            <a:pPr marL="171450" indent="-171450" algn="just">
              <a:buFont typeface="Arial" panose="020B0604020202020204" pitchFamily="34" charset="0"/>
              <a:buChar char="•"/>
              <a:defRPr/>
            </a:pPr>
            <a:r>
              <a:rPr lang="es-MX" sz="2200" dirty="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De </a:t>
            </a:r>
            <a:r>
              <a:rPr lang="es-MX" sz="2200" dirty="0" err="1">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Oteysa</a:t>
            </a:r>
            <a:r>
              <a:rPr lang="es-MX" sz="2200" dirty="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 E., Lam, E., Hernández, C., y Carrillo, A. (2015). </a:t>
            </a:r>
            <a:r>
              <a:rPr lang="es-MX" sz="2200" b="1" i="1" dirty="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Probabilidad y Estadística.</a:t>
            </a:r>
            <a:r>
              <a:rPr lang="es-MX" sz="2200" dirty="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 México: Pearson. ISBN: 978-607-32-3401-6.</a:t>
            </a:r>
          </a:p>
          <a:p>
            <a:pPr marL="171450" indent="-171450" algn="just">
              <a:buFont typeface="Arial" panose="020B0604020202020204" pitchFamily="34" charset="0"/>
              <a:buChar char="•"/>
              <a:defRPr/>
            </a:pPr>
            <a:r>
              <a:rPr lang="es-MX" sz="2200" dirty="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Devore, J. (2012). </a:t>
            </a:r>
            <a:r>
              <a:rPr lang="es-MX" sz="2200" b="1" i="1" dirty="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Probabilidad y Estadística para Ingeniería y Ciencias. </a:t>
            </a:r>
            <a:r>
              <a:rPr lang="es-MX" sz="2200" dirty="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México: </a:t>
            </a:r>
            <a:r>
              <a:rPr lang="es-MX" sz="2200" dirty="0" err="1">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Cengage</a:t>
            </a:r>
            <a:r>
              <a:rPr lang="es-MX" sz="2200" dirty="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 ISBN-978-607-481-619-8.</a:t>
            </a:r>
          </a:p>
          <a:p>
            <a:pPr marL="171450" indent="-171450" algn="just">
              <a:buFont typeface="Arial" panose="020B0604020202020204" pitchFamily="34" charset="0"/>
              <a:buChar char="•"/>
              <a:defRPr/>
            </a:pPr>
            <a:r>
              <a:rPr lang="es-MX" sz="2200" dirty="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Garza O., B. (2014). </a:t>
            </a:r>
            <a:r>
              <a:rPr lang="es-MX" sz="2200" b="1" i="1" dirty="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Estadística y Probabilidad. </a:t>
            </a:r>
            <a:r>
              <a:rPr lang="es-MX" sz="2200" dirty="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México: Pearson. ISBN: 978-607-32-2783-4.</a:t>
            </a:r>
          </a:p>
          <a:p>
            <a:pPr marL="171450" indent="-171450" algn="just">
              <a:buFont typeface="Arial" panose="020B0604020202020204" pitchFamily="34" charset="0"/>
              <a:buChar char="•"/>
              <a:defRPr/>
            </a:pPr>
            <a:r>
              <a:rPr lang="es-MX" sz="2200" dirty="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Gutiérrez B., A. L. (2012). </a:t>
            </a:r>
            <a:r>
              <a:rPr lang="es-MX" sz="2200" b="1" i="1" dirty="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Probabilidad y Estadística, un enfoque por competencias.</a:t>
            </a:r>
            <a:r>
              <a:rPr lang="es-MX" sz="2200" dirty="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 México: McGraw Hill. ISBN978-607-15-0712-9. </a:t>
            </a:r>
          </a:p>
          <a:p>
            <a:pPr marL="171450" indent="-171450" algn="just">
              <a:buFont typeface="Arial" panose="020B0604020202020204" pitchFamily="34" charset="0"/>
              <a:buChar char="•"/>
              <a:defRPr/>
            </a:pPr>
            <a:r>
              <a:rPr lang="es-MX" sz="2200" dirty="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Gutiérrez P., H., y De la Vara S., R. (2013). </a:t>
            </a:r>
            <a:r>
              <a:rPr lang="es-MX" sz="2200" b="1" i="1" dirty="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Análisis y Diseño de Experimentos. </a:t>
            </a:r>
            <a:r>
              <a:rPr lang="es-MX" sz="2200" dirty="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México: Mc Graw Hill. ISBN-13: 978-970-10-6526-6</a:t>
            </a:r>
            <a:r>
              <a:rPr lang="es-MX" sz="2000" dirty="0" smtClean="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a:t>
            </a:r>
            <a:endParaRPr lang="es-MX" sz="2000" dirty="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83971"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Verdana" panose="020B0604030504040204" pitchFamily="34" charset="0"/>
              </a:defRPr>
            </a:lvl1pPr>
            <a:lvl2pPr marL="742950" indent="-285750">
              <a:defRPr sz="24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defRPr sz="2400">
                <a:solidFill>
                  <a:schemeClr val="tx1"/>
                </a:solidFill>
                <a:latin typeface="Verdana" panose="020B0604030504040204" pitchFamily="34" charset="0"/>
              </a:defRPr>
            </a:lvl4pPr>
            <a:lvl5pPr marL="2057400" indent="-22860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pPr eaLnBrk="1" hangingPunct="1"/>
            <a:endParaRPr lang="es-MX" altLang="es-MX" sz="1800">
              <a:solidFill>
                <a:srgbClr val="000000"/>
              </a:solidFill>
              <a:latin typeface="Calibri" panose="020F0502020204030204" pitchFamily="34" charset="0"/>
            </a:endParaRPr>
          </a:p>
        </p:txBody>
      </p:sp>
      <p:sp>
        <p:nvSpPr>
          <p:cNvPr id="83972" name="Marcador de número de diapositiva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Verdana" panose="020B0604030504040204" pitchFamily="34" charset="0"/>
              </a:defRPr>
            </a:lvl1pPr>
            <a:lvl2pPr marL="742950" indent="-285750">
              <a:defRPr sz="24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defRPr sz="2400">
                <a:solidFill>
                  <a:schemeClr val="tx1"/>
                </a:solidFill>
                <a:latin typeface="Verdana" panose="020B0604030504040204" pitchFamily="34" charset="0"/>
              </a:defRPr>
            </a:lvl4pPr>
            <a:lvl5pPr marL="2057400" indent="-22860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fld id="{0A559FB9-A000-4C8A-A5D8-F0373DCF7EF5}" type="slidenum">
              <a:rPr lang="es-MX" altLang="es-MX" sz="900" smtClean="0">
                <a:solidFill>
                  <a:srgbClr val="898989"/>
                </a:solidFill>
              </a:rPr>
              <a:pPr/>
              <a:t>55</a:t>
            </a:fld>
            <a:endParaRPr lang="es-MX" altLang="es-MX" sz="900" smtClean="0">
              <a:solidFill>
                <a:srgbClr val="898989"/>
              </a:solidFill>
            </a:endParaRPr>
          </a:p>
        </p:txBody>
      </p:sp>
      <p:sp>
        <p:nvSpPr>
          <p:cNvPr id="6" name="Rectangle 2"/>
          <p:cNvSpPr txBox="1">
            <a:spLocks noChangeArrowheads="1"/>
          </p:cNvSpPr>
          <p:nvPr/>
        </p:nvSpPr>
        <p:spPr bwMode="auto">
          <a:xfrm>
            <a:off x="387350" y="260350"/>
            <a:ext cx="8353425" cy="708025"/>
          </a:xfrm>
          <a:prstGeom prst="rect">
            <a:avLst/>
          </a:prstGeom>
          <a:noFill/>
          <a:ln>
            <a:noFill/>
          </a:ln>
          <a:effectLst/>
          <a:extLst/>
        </p:spPr>
        <p:txBody>
          <a:bodyPr anchor="b">
            <a:spAutoFit/>
          </a:bodyPr>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Verdana" pitchFamily="34" charset="0"/>
              </a:defRPr>
            </a:lvl2pPr>
            <a:lvl3pPr algn="l" rtl="0" eaLnBrk="0" fontAlgn="base" hangingPunct="0">
              <a:spcBef>
                <a:spcPct val="0"/>
              </a:spcBef>
              <a:spcAft>
                <a:spcPct val="0"/>
              </a:spcAft>
              <a:defRPr sz="4400">
                <a:solidFill>
                  <a:schemeClr val="tx2"/>
                </a:solidFill>
                <a:latin typeface="Verdana" pitchFamily="34" charset="0"/>
              </a:defRPr>
            </a:lvl3pPr>
            <a:lvl4pPr algn="l" rtl="0" eaLnBrk="0" fontAlgn="base" hangingPunct="0">
              <a:spcBef>
                <a:spcPct val="0"/>
              </a:spcBef>
              <a:spcAft>
                <a:spcPct val="0"/>
              </a:spcAft>
              <a:defRPr sz="4400">
                <a:solidFill>
                  <a:schemeClr val="tx2"/>
                </a:solidFill>
                <a:latin typeface="Verdana" pitchFamily="34" charset="0"/>
              </a:defRPr>
            </a:lvl4pPr>
            <a:lvl5pPr algn="l" rtl="0" eaLnBrk="0" fontAlgn="base" hangingPunct="0">
              <a:spcBef>
                <a:spcPct val="0"/>
              </a:spcBef>
              <a:spcAft>
                <a:spcPct val="0"/>
              </a:spcAft>
              <a:defRPr sz="4400">
                <a:solidFill>
                  <a:schemeClr val="tx2"/>
                </a:solidFill>
                <a:latin typeface="Verdana" pitchFamily="34" charset="0"/>
              </a:defRPr>
            </a:lvl5pPr>
            <a:lvl6pPr marL="457200" algn="l" rtl="0" fontAlgn="base">
              <a:spcBef>
                <a:spcPct val="0"/>
              </a:spcBef>
              <a:spcAft>
                <a:spcPct val="0"/>
              </a:spcAft>
              <a:defRPr sz="4400">
                <a:solidFill>
                  <a:schemeClr val="tx2"/>
                </a:solidFill>
                <a:latin typeface="Verdana" pitchFamily="34" charset="0"/>
              </a:defRPr>
            </a:lvl6pPr>
            <a:lvl7pPr marL="914400" algn="l" rtl="0" fontAlgn="base">
              <a:spcBef>
                <a:spcPct val="0"/>
              </a:spcBef>
              <a:spcAft>
                <a:spcPct val="0"/>
              </a:spcAft>
              <a:defRPr sz="4400">
                <a:solidFill>
                  <a:schemeClr val="tx2"/>
                </a:solidFill>
                <a:latin typeface="Verdana" pitchFamily="34" charset="0"/>
              </a:defRPr>
            </a:lvl7pPr>
            <a:lvl8pPr marL="1371600" algn="l" rtl="0" fontAlgn="base">
              <a:spcBef>
                <a:spcPct val="0"/>
              </a:spcBef>
              <a:spcAft>
                <a:spcPct val="0"/>
              </a:spcAft>
              <a:defRPr sz="4400">
                <a:solidFill>
                  <a:schemeClr val="tx2"/>
                </a:solidFill>
                <a:latin typeface="Verdana" pitchFamily="34" charset="0"/>
              </a:defRPr>
            </a:lvl8pPr>
            <a:lvl9pPr marL="1828800" algn="l" rtl="0" fontAlgn="base">
              <a:spcBef>
                <a:spcPct val="0"/>
              </a:spcBef>
              <a:spcAft>
                <a:spcPct val="0"/>
              </a:spcAft>
              <a:defRPr sz="4400">
                <a:solidFill>
                  <a:schemeClr val="tx2"/>
                </a:solidFill>
                <a:latin typeface="Verdana" pitchFamily="34" charset="0"/>
              </a:defRPr>
            </a:lvl9pPr>
          </a:lstStyle>
          <a:p>
            <a:pPr algn="ctr" eaLnBrk="1" hangingPunct="1">
              <a:defRPr/>
            </a:pPr>
            <a:r>
              <a:rPr lang="es-MX" sz="4000" b="1" dirty="0" smtClean="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rPr>
              <a:t>ESTADISTICA NO PARAMETRICA</a:t>
            </a:r>
            <a:endParaRPr lang="es-ES" sz="4000" b="1" dirty="0" smtClean="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539750" y="1196752"/>
            <a:ext cx="8001000" cy="5509200"/>
          </a:xfrm>
          <a:prstGeom prst="rect">
            <a:avLst/>
          </a:prstGeom>
        </p:spPr>
        <p:txBody>
          <a:bodyPr>
            <a:spAutoFit/>
          </a:bodyPr>
          <a:lstStyle/>
          <a:p>
            <a:pPr algn="just" eaLnBrk="1" fontAlgn="auto" hangingPunct="1">
              <a:spcBef>
                <a:spcPts val="0"/>
              </a:spcBef>
              <a:spcAft>
                <a:spcPts val="0"/>
              </a:spcAft>
              <a:defRPr/>
            </a:pPr>
            <a:r>
              <a:rPr lang="es-MX" sz="3200" b="1" spc="100" dirty="0">
                <a:solidFill>
                  <a:srgbClr val="3333FF"/>
                </a:solidFill>
                <a:effectLst>
                  <a:outerShdw blurRad="38100" dist="38100" dir="2700000" algn="tl">
                    <a:srgbClr val="000000">
                      <a:alpha val="43137"/>
                    </a:srgbClr>
                  </a:outerShdw>
                </a:effectLst>
                <a:latin typeface="Microsoft Sans Serif" pitchFamily="34" charset="0"/>
                <a:cs typeface="Microsoft Sans Serif" pitchFamily="34" charset="0"/>
              </a:rPr>
              <a:t>Bibliografía</a:t>
            </a:r>
          </a:p>
          <a:p>
            <a:pPr marL="171450" indent="-171450" algn="just">
              <a:buFont typeface="Arial" panose="020B0604020202020204" pitchFamily="34" charset="0"/>
              <a:buChar char="•"/>
              <a:defRPr/>
            </a:pPr>
            <a:r>
              <a:rPr lang="es-MX" sz="2200" dirty="0" smtClean="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Johnson</a:t>
            </a:r>
            <a:r>
              <a:rPr lang="es-MX" sz="2200" dirty="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 R. A. (2012). </a:t>
            </a:r>
            <a:r>
              <a:rPr lang="es-MX" sz="2200" b="1" i="1" dirty="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Probabilidad y Estadística para Ingenieros de Miller y Freu</a:t>
            </a:r>
            <a:r>
              <a:rPr lang="es-MX" sz="2200" dirty="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d. México: Pearson. ISBN: 978-607-32-0799-7.</a:t>
            </a:r>
          </a:p>
          <a:p>
            <a:pPr marL="171450" indent="-171450" algn="just">
              <a:buFont typeface="Arial" panose="020B0604020202020204" pitchFamily="34" charset="0"/>
              <a:buChar char="•"/>
              <a:defRPr/>
            </a:pPr>
            <a:r>
              <a:rPr lang="es-MX" sz="2200" dirty="0" err="1">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Mongomery</a:t>
            </a:r>
            <a:r>
              <a:rPr lang="es-MX" sz="2200" dirty="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 C. D. (2003). </a:t>
            </a:r>
            <a:r>
              <a:rPr lang="es-MX" sz="2200" b="1" i="1" dirty="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Diseño y Análisis de Experimentos.</a:t>
            </a:r>
            <a:r>
              <a:rPr lang="es-MX" sz="2200" dirty="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 México: Iberoamericana.</a:t>
            </a:r>
          </a:p>
          <a:p>
            <a:pPr marL="171450" indent="-171450" algn="just">
              <a:buFont typeface="Arial" panose="020B0604020202020204" pitchFamily="34" charset="0"/>
              <a:buChar char="•"/>
              <a:defRPr/>
            </a:pPr>
            <a:r>
              <a:rPr lang="es-MX" sz="2200" dirty="0" err="1">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Triola</a:t>
            </a:r>
            <a:r>
              <a:rPr lang="es-MX" sz="2200" dirty="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 M. F. (2009). </a:t>
            </a:r>
            <a:r>
              <a:rPr lang="es-MX" sz="2200" b="1" i="1" dirty="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Estadística.</a:t>
            </a:r>
            <a:r>
              <a:rPr lang="es-MX" sz="2200" dirty="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 México: Pearson Educación. ISBN: 978-970-26-1287-2.</a:t>
            </a:r>
          </a:p>
          <a:p>
            <a:pPr marL="171450" indent="-171450" algn="just">
              <a:buFont typeface="Arial" panose="020B0604020202020204" pitchFamily="34" charset="0"/>
              <a:buChar char="•"/>
              <a:defRPr/>
            </a:pPr>
            <a:r>
              <a:rPr lang="en-US" sz="2200" dirty="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Walpole, R. E. y Myers, R. H. (2014). </a:t>
            </a:r>
            <a:r>
              <a:rPr lang="es-MX" sz="2200" b="1" i="1" dirty="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Probabilidad y Estadística para Ingeniería y Ciencias.</a:t>
            </a:r>
            <a:r>
              <a:rPr lang="es-MX" sz="2200" dirty="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  México: Pearson Educación. ISBN: 978-670-32-1417-9</a:t>
            </a:r>
            <a:r>
              <a:rPr lang="es-MX" sz="2200" dirty="0" smtClean="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a:t>
            </a:r>
          </a:p>
          <a:p>
            <a:pPr marL="342900" lvl="0" indent="-342900" algn="just">
              <a:buFont typeface="Arial" panose="020B0604020202020204" pitchFamily="34" charset="0"/>
              <a:buChar char="•"/>
              <a:defRPr/>
            </a:pPr>
            <a:r>
              <a:rPr lang="es-MX" sz="2200" dirty="0" err="1">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Kuehl</a:t>
            </a:r>
            <a:r>
              <a:rPr lang="es-MX" sz="2200" dirty="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 R. O. (2001). </a:t>
            </a:r>
            <a:r>
              <a:rPr lang="es-MX" sz="2200" b="1" i="1" dirty="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Diseño de Experimentos. </a:t>
            </a:r>
            <a:r>
              <a:rPr lang="es-MX" sz="2200" dirty="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México: Thomson. </a:t>
            </a:r>
          </a:p>
          <a:p>
            <a:pPr marL="342900" lvl="0" indent="-342900" algn="just">
              <a:buFont typeface="Arial" panose="020B0604020202020204" pitchFamily="34" charset="0"/>
              <a:buChar char="•"/>
              <a:defRPr/>
            </a:pPr>
            <a:r>
              <a:rPr lang="es-MX" sz="2200" dirty="0" err="1">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Conchran</a:t>
            </a:r>
            <a:r>
              <a:rPr lang="es-MX" sz="2200" dirty="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 W. G. y Cox., G. M. (1981). </a:t>
            </a:r>
            <a:r>
              <a:rPr lang="es-MX" sz="2200" b="1" i="1" dirty="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Diseños Experimentales</a:t>
            </a:r>
            <a:r>
              <a:rPr lang="es-MX" sz="2200" dirty="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 México: Trillas</a:t>
            </a:r>
            <a:r>
              <a:rPr lang="es-MX" sz="2200" dirty="0" smtClean="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a:t>
            </a:r>
            <a:r>
              <a:rPr lang="es-ES_tradnl" sz="1200" b="1" dirty="0"/>
              <a:t> </a:t>
            </a:r>
            <a:endParaRPr lang="es-MX" sz="1200" dirty="0"/>
          </a:p>
        </p:txBody>
      </p:sp>
      <p:sp>
        <p:nvSpPr>
          <p:cNvPr id="83971"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Verdana" panose="020B0604030504040204" pitchFamily="34" charset="0"/>
              </a:defRPr>
            </a:lvl1pPr>
            <a:lvl2pPr marL="742950" indent="-285750">
              <a:defRPr sz="24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defRPr sz="2400">
                <a:solidFill>
                  <a:schemeClr val="tx1"/>
                </a:solidFill>
                <a:latin typeface="Verdana" panose="020B0604030504040204" pitchFamily="34" charset="0"/>
              </a:defRPr>
            </a:lvl4pPr>
            <a:lvl5pPr marL="2057400" indent="-22860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pPr eaLnBrk="1" hangingPunct="1"/>
            <a:endParaRPr lang="es-MX" altLang="es-MX" sz="1800">
              <a:solidFill>
                <a:srgbClr val="000000"/>
              </a:solidFill>
              <a:latin typeface="Calibri" panose="020F0502020204030204" pitchFamily="34" charset="0"/>
            </a:endParaRPr>
          </a:p>
        </p:txBody>
      </p:sp>
      <p:sp>
        <p:nvSpPr>
          <p:cNvPr id="83972" name="Marcador de número de diapositiva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Verdana" panose="020B0604030504040204" pitchFamily="34" charset="0"/>
              </a:defRPr>
            </a:lvl1pPr>
            <a:lvl2pPr marL="742950" indent="-285750">
              <a:defRPr sz="24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defRPr sz="2400">
                <a:solidFill>
                  <a:schemeClr val="tx1"/>
                </a:solidFill>
                <a:latin typeface="Verdana" panose="020B0604030504040204" pitchFamily="34" charset="0"/>
              </a:defRPr>
            </a:lvl4pPr>
            <a:lvl5pPr marL="2057400" indent="-22860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fld id="{0A559FB9-A000-4C8A-A5D8-F0373DCF7EF5}" type="slidenum">
              <a:rPr lang="es-MX" altLang="es-MX" sz="900" smtClean="0">
                <a:solidFill>
                  <a:srgbClr val="898989"/>
                </a:solidFill>
              </a:rPr>
              <a:pPr/>
              <a:t>56</a:t>
            </a:fld>
            <a:endParaRPr lang="es-MX" altLang="es-MX" sz="900" smtClean="0">
              <a:solidFill>
                <a:srgbClr val="898989"/>
              </a:solidFill>
            </a:endParaRPr>
          </a:p>
        </p:txBody>
      </p:sp>
      <p:sp>
        <p:nvSpPr>
          <p:cNvPr id="6" name="Rectangle 2"/>
          <p:cNvSpPr txBox="1">
            <a:spLocks noChangeArrowheads="1"/>
          </p:cNvSpPr>
          <p:nvPr/>
        </p:nvSpPr>
        <p:spPr bwMode="auto">
          <a:xfrm>
            <a:off x="387350" y="260350"/>
            <a:ext cx="8353425" cy="708025"/>
          </a:xfrm>
          <a:prstGeom prst="rect">
            <a:avLst/>
          </a:prstGeom>
          <a:noFill/>
          <a:ln>
            <a:noFill/>
          </a:ln>
          <a:effectLst/>
          <a:extLst/>
        </p:spPr>
        <p:txBody>
          <a:bodyPr anchor="b">
            <a:spAutoFit/>
          </a:bodyPr>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Verdana" pitchFamily="34" charset="0"/>
              </a:defRPr>
            </a:lvl2pPr>
            <a:lvl3pPr algn="l" rtl="0" eaLnBrk="0" fontAlgn="base" hangingPunct="0">
              <a:spcBef>
                <a:spcPct val="0"/>
              </a:spcBef>
              <a:spcAft>
                <a:spcPct val="0"/>
              </a:spcAft>
              <a:defRPr sz="4400">
                <a:solidFill>
                  <a:schemeClr val="tx2"/>
                </a:solidFill>
                <a:latin typeface="Verdana" pitchFamily="34" charset="0"/>
              </a:defRPr>
            </a:lvl3pPr>
            <a:lvl4pPr algn="l" rtl="0" eaLnBrk="0" fontAlgn="base" hangingPunct="0">
              <a:spcBef>
                <a:spcPct val="0"/>
              </a:spcBef>
              <a:spcAft>
                <a:spcPct val="0"/>
              </a:spcAft>
              <a:defRPr sz="4400">
                <a:solidFill>
                  <a:schemeClr val="tx2"/>
                </a:solidFill>
                <a:latin typeface="Verdana" pitchFamily="34" charset="0"/>
              </a:defRPr>
            </a:lvl4pPr>
            <a:lvl5pPr algn="l" rtl="0" eaLnBrk="0" fontAlgn="base" hangingPunct="0">
              <a:spcBef>
                <a:spcPct val="0"/>
              </a:spcBef>
              <a:spcAft>
                <a:spcPct val="0"/>
              </a:spcAft>
              <a:defRPr sz="4400">
                <a:solidFill>
                  <a:schemeClr val="tx2"/>
                </a:solidFill>
                <a:latin typeface="Verdana" pitchFamily="34" charset="0"/>
              </a:defRPr>
            </a:lvl5pPr>
            <a:lvl6pPr marL="457200" algn="l" rtl="0" fontAlgn="base">
              <a:spcBef>
                <a:spcPct val="0"/>
              </a:spcBef>
              <a:spcAft>
                <a:spcPct val="0"/>
              </a:spcAft>
              <a:defRPr sz="4400">
                <a:solidFill>
                  <a:schemeClr val="tx2"/>
                </a:solidFill>
                <a:latin typeface="Verdana" pitchFamily="34" charset="0"/>
              </a:defRPr>
            </a:lvl6pPr>
            <a:lvl7pPr marL="914400" algn="l" rtl="0" fontAlgn="base">
              <a:spcBef>
                <a:spcPct val="0"/>
              </a:spcBef>
              <a:spcAft>
                <a:spcPct val="0"/>
              </a:spcAft>
              <a:defRPr sz="4400">
                <a:solidFill>
                  <a:schemeClr val="tx2"/>
                </a:solidFill>
                <a:latin typeface="Verdana" pitchFamily="34" charset="0"/>
              </a:defRPr>
            </a:lvl7pPr>
            <a:lvl8pPr marL="1371600" algn="l" rtl="0" fontAlgn="base">
              <a:spcBef>
                <a:spcPct val="0"/>
              </a:spcBef>
              <a:spcAft>
                <a:spcPct val="0"/>
              </a:spcAft>
              <a:defRPr sz="4400">
                <a:solidFill>
                  <a:schemeClr val="tx2"/>
                </a:solidFill>
                <a:latin typeface="Verdana" pitchFamily="34" charset="0"/>
              </a:defRPr>
            </a:lvl8pPr>
            <a:lvl9pPr marL="1828800" algn="l" rtl="0" fontAlgn="base">
              <a:spcBef>
                <a:spcPct val="0"/>
              </a:spcBef>
              <a:spcAft>
                <a:spcPct val="0"/>
              </a:spcAft>
              <a:defRPr sz="4400">
                <a:solidFill>
                  <a:schemeClr val="tx2"/>
                </a:solidFill>
                <a:latin typeface="Verdana" pitchFamily="34" charset="0"/>
              </a:defRPr>
            </a:lvl9pPr>
          </a:lstStyle>
          <a:p>
            <a:pPr algn="ctr" eaLnBrk="1" hangingPunct="1">
              <a:defRPr/>
            </a:pPr>
            <a:r>
              <a:rPr lang="es-MX" sz="4000" b="1" dirty="0" smtClean="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rPr>
              <a:t>ESTADISTICA NO PARAMETRICA</a:t>
            </a:r>
            <a:endParaRPr lang="es-ES" sz="4000" b="1" dirty="0" smtClean="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Tree>
    <p:extLst>
      <p:ext uri="{BB962C8B-B14F-4D97-AF65-F5344CB8AC3E}">
        <p14:creationId xmlns:p14="http://schemas.microsoft.com/office/powerpoint/2010/main" val="14834889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subTitle" idx="1"/>
          </p:nvPr>
        </p:nvSpPr>
        <p:spPr>
          <a:xfrm>
            <a:off x="443620" y="2101166"/>
            <a:ext cx="8254962" cy="2479962"/>
          </a:xfrm>
        </p:spPr>
        <p:txBody>
          <a:bodyPr>
            <a:noAutofit/>
          </a:bodyPr>
          <a:lstStyle/>
          <a:p>
            <a:pPr lvl="0" algn="just">
              <a:lnSpc>
                <a:spcPct val="100000"/>
              </a:lnSpc>
              <a:spcBef>
                <a:spcPts val="0"/>
              </a:spcBef>
              <a:spcAft>
                <a:spcPts val="0"/>
              </a:spcAft>
            </a:pPr>
            <a:r>
              <a:rPr lang="es-MX" sz="2000" dirty="0" smtClean="0">
                <a:solidFill>
                  <a:srgbClr val="4472C4">
                    <a:lumMod val="50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Con relación a los aspectos técnicos es importante mencionar que se requiere de una computadora (laptop), de un cañón y de una pantalla para proyección que se encuentre instalada en el aula. </a:t>
            </a:r>
          </a:p>
          <a:p>
            <a:pPr lvl="0" algn="just">
              <a:lnSpc>
                <a:spcPct val="100000"/>
              </a:lnSpc>
              <a:spcBef>
                <a:spcPts val="0"/>
              </a:spcBef>
              <a:spcAft>
                <a:spcPts val="0"/>
              </a:spcAft>
            </a:pPr>
            <a:endParaRPr lang="es-MX" sz="2000" dirty="0">
              <a:solidFill>
                <a:srgbClr val="4472C4">
                  <a:lumMod val="50000"/>
                </a:srgbClr>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p>
            <a:pPr lvl="0" algn="just">
              <a:lnSpc>
                <a:spcPct val="100000"/>
              </a:lnSpc>
              <a:spcBef>
                <a:spcPts val="0"/>
              </a:spcBef>
              <a:spcAft>
                <a:spcPts val="0"/>
              </a:spcAft>
            </a:pPr>
            <a:r>
              <a:rPr lang="es-MX" sz="2000" dirty="0" smtClean="0">
                <a:solidFill>
                  <a:srgbClr val="4472C4">
                    <a:lumMod val="50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La presentación está elaborada en </a:t>
            </a:r>
            <a:r>
              <a:rPr lang="es-MX" sz="2000" dirty="0" err="1" smtClean="0">
                <a:solidFill>
                  <a:srgbClr val="4472C4">
                    <a:lumMod val="50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Power</a:t>
            </a:r>
            <a:r>
              <a:rPr lang="es-MX" sz="2000" dirty="0" smtClean="0">
                <a:solidFill>
                  <a:srgbClr val="4472C4">
                    <a:lumMod val="50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 Point 2013, razón por la cual si se abre el archivo en un software anterior es muy probable que se modifiquen algunos caracteres o imágenes. </a:t>
            </a:r>
            <a:endParaRPr lang="es-MX" sz="2000" dirty="0">
              <a:solidFill>
                <a:srgbClr val="4472C4">
                  <a:lumMod val="50000"/>
                </a:srgbClr>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p>
            <a:pPr algn="just">
              <a:lnSpc>
                <a:spcPct val="107000"/>
              </a:lnSpc>
              <a:spcAft>
                <a:spcPts val="0"/>
              </a:spcAft>
            </a:pPr>
            <a:endParaRPr lang="es-MX" sz="2000" dirty="0">
              <a:solidFill>
                <a:srgbClr val="FFFFEF"/>
              </a:solidFill>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endParaRPr lang="es-MX" sz="2000" dirty="0">
              <a:solidFill>
                <a:srgbClr val="FFFFEF"/>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5" name="Rectangle 2"/>
          <p:cNvSpPr txBox="1">
            <a:spLocks noChangeArrowheads="1"/>
          </p:cNvSpPr>
          <p:nvPr/>
        </p:nvSpPr>
        <p:spPr>
          <a:xfrm>
            <a:off x="495300" y="205540"/>
            <a:ext cx="8153400" cy="72008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pPr>
            <a:r>
              <a:rPr lang="es-ES" sz="4000" b="1" cap="small" dirty="0" smtClean="0">
                <a:solidFill>
                  <a:srgbClr val="70AD47">
                    <a:lumMod val="50000"/>
                  </a:srgbClr>
                </a:solidFill>
                <a:effectLst>
                  <a:outerShdw blurRad="38100" dist="38100" dir="2700000" algn="tl">
                    <a:srgbClr val="000000">
                      <a:alpha val="43137"/>
                    </a:srgbClr>
                  </a:outerShdw>
                </a:effectLst>
                <a:latin typeface="Microsoft Sans Serif" pitchFamily="34" charset="0"/>
                <a:cs typeface="Microsoft Sans Serif" pitchFamily="34" charset="0"/>
              </a:rPr>
              <a:t>Guía para su uso</a:t>
            </a:r>
            <a:endParaRPr lang="es-ES" b="1" cap="small" dirty="0" smtClean="0">
              <a:solidFill>
                <a:srgbClr val="70AD47">
                  <a:lumMod val="50000"/>
                </a:srgbClr>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4" name="Marcador de número de diapositiva 1"/>
          <p:cNvSpPr txBox="1">
            <a:spLocks/>
          </p:cNvSpPr>
          <p:nvPr/>
        </p:nvSpPr>
        <p:spPr>
          <a:xfrm>
            <a:off x="6457950" y="6356350"/>
            <a:ext cx="2057400" cy="365125"/>
          </a:xfrm>
          <a:prstGeom prst="rect">
            <a:avLst/>
          </a:prstGeom>
        </p:spPr>
        <p:txBody>
          <a:bodyPr vert="horz" lIns="91440" tIns="45720" rIns="91440" bIns="45720" rtlCol="0" anchor="ctr"/>
          <a:lstStyle>
            <a:defPPr>
              <a:defRPr lang="es-ES"/>
            </a:defPPr>
            <a:lvl1pPr algn="r" rtl="0" eaLnBrk="1" fontAlgn="base" hangingPunct="1">
              <a:spcBef>
                <a:spcPct val="0"/>
              </a:spcBef>
              <a:spcAft>
                <a:spcPct val="0"/>
              </a:spcAft>
              <a:defRPr sz="1200" kern="1200">
                <a:solidFill>
                  <a:schemeClr val="tx1">
                    <a:tint val="75000"/>
                  </a:schemeClr>
                </a:solidFill>
                <a:latin typeface="Verdana" panose="020B0604030504040204" pitchFamily="34" charset="0"/>
                <a:ea typeface="+mn-ea"/>
                <a:cs typeface="+mn-cs"/>
              </a:defRPr>
            </a:lvl1pPr>
            <a:lvl2pPr marL="457200" algn="l" rtl="0" eaLnBrk="0" fontAlgn="base" hangingPunct="0">
              <a:spcBef>
                <a:spcPct val="0"/>
              </a:spcBef>
              <a:spcAft>
                <a:spcPct val="0"/>
              </a:spcAft>
              <a:defRPr sz="2400" kern="1200">
                <a:solidFill>
                  <a:schemeClr val="tx1"/>
                </a:solidFill>
                <a:latin typeface="Verdana" panose="020B0604030504040204" pitchFamily="34" charset="0"/>
                <a:ea typeface="+mn-ea"/>
                <a:cs typeface="+mn-cs"/>
              </a:defRPr>
            </a:lvl2pPr>
            <a:lvl3pPr marL="914400" algn="l" rtl="0" eaLnBrk="0" fontAlgn="base" hangingPunct="0">
              <a:spcBef>
                <a:spcPct val="0"/>
              </a:spcBef>
              <a:spcAft>
                <a:spcPct val="0"/>
              </a:spcAft>
              <a:defRPr sz="2400" kern="1200">
                <a:solidFill>
                  <a:schemeClr val="tx1"/>
                </a:solidFill>
                <a:latin typeface="Verdana" panose="020B0604030504040204"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Verdana" panose="020B0604030504040204"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Verdana" panose="020B0604030504040204" pitchFamily="34" charset="0"/>
                <a:ea typeface="+mn-ea"/>
                <a:cs typeface="+mn-cs"/>
              </a:defRPr>
            </a:lvl5pPr>
            <a:lvl6pPr marL="2286000" algn="l" defTabSz="914400" rtl="0" eaLnBrk="1" latinLnBrk="0" hangingPunct="1">
              <a:defRPr sz="2400" kern="1200">
                <a:solidFill>
                  <a:schemeClr val="tx1"/>
                </a:solidFill>
                <a:latin typeface="Verdana" panose="020B0604030504040204" pitchFamily="34" charset="0"/>
                <a:ea typeface="+mn-ea"/>
                <a:cs typeface="+mn-cs"/>
              </a:defRPr>
            </a:lvl6pPr>
            <a:lvl7pPr marL="2743200" algn="l" defTabSz="914400" rtl="0" eaLnBrk="1" latinLnBrk="0" hangingPunct="1">
              <a:defRPr sz="2400" kern="1200">
                <a:solidFill>
                  <a:schemeClr val="tx1"/>
                </a:solidFill>
                <a:latin typeface="Verdana" panose="020B0604030504040204" pitchFamily="34" charset="0"/>
                <a:ea typeface="+mn-ea"/>
                <a:cs typeface="+mn-cs"/>
              </a:defRPr>
            </a:lvl7pPr>
            <a:lvl8pPr marL="3200400" algn="l" defTabSz="914400" rtl="0" eaLnBrk="1" latinLnBrk="0" hangingPunct="1">
              <a:defRPr sz="2400" kern="1200">
                <a:solidFill>
                  <a:schemeClr val="tx1"/>
                </a:solidFill>
                <a:latin typeface="Verdana" panose="020B0604030504040204" pitchFamily="34" charset="0"/>
                <a:ea typeface="+mn-ea"/>
                <a:cs typeface="+mn-cs"/>
              </a:defRPr>
            </a:lvl8pPr>
            <a:lvl9pPr marL="3657600" algn="l" defTabSz="914400" rtl="0" eaLnBrk="1" latinLnBrk="0" hangingPunct="1">
              <a:defRPr sz="2400" kern="1200">
                <a:solidFill>
                  <a:schemeClr val="tx1"/>
                </a:solidFill>
                <a:latin typeface="Verdana" panose="020B0604030504040204" pitchFamily="34" charset="0"/>
                <a:ea typeface="+mn-ea"/>
                <a:cs typeface="+mn-cs"/>
              </a:defRPr>
            </a:lvl9pPr>
          </a:lstStyle>
          <a:p>
            <a:pPr>
              <a:defRPr/>
            </a:pPr>
            <a:r>
              <a:rPr lang="es-ES" altLang="es-MX" dirty="0" smtClean="0">
                <a:solidFill>
                  <a:prstClr val="black">
                    <a:tint val="75000"/>
                  </a:prstClr>
                </a:solidFill>
              </a:rPr>
              <a:t>5</a:t>
            </a:r>
            <a:endParaRPr lang="es-ES" altLang="es-MX" dirty="0">
              <a:solidFill>
                <a:prstClr val="black">
                  <a:tint val="75000"/>
                </a:prstClr>
              </a:solidFill>
            </a:endParaRPr>
          </a:p>
        </p:txBody>
      </p:sp>
    </p:spTree>
    <p:extLst>
      <p:ext uri="{BB962C8B-B14F-4D97-AF65-F5344CB8AC3E}">
        <p14:creationId xmlns:p14="http://schemas.microsoft.com/office/powerpoint/2010/main" val="286133756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395288" y="334963"/>
            <a:ext cx="8353425" cy="706437"/>
          </a:xfrm>
        </p:spPr>
        <p:txBody>
          <a:bodyPr rtlCol="0">
            <a:normAutofit/>
          </a:bodyPr>
          <a:lstStyle/>
          <a:p>
            <a:pPr eaLnBrk="1" fontAlgn="auto" hangingPunct="1">
              <a:spcAft>
                <a:spcPts val="0"/>
              </a:spcAft>
              <a:defRPr/>
            </a:pPr>
            <a:r>
              <a:rPr lang="es-MX" sz="4000" b="1" dirty="0" smtClean="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rPr>
              <a:t>ESTADISTICA NO PARAMETRICA</a:t>
            </a:r>
            <a:endParaRPr lang="es-ES" sz="4000" b="1" dirty="0" smtClean="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2" name="1 CuadroTexto"/>
          <p:cNvSpPr txBox="1"/>
          <p:nvPr/>
        </p:nvSpPr>
        <p:spPr>
          <a:xfrm>
            <a:off x="468313" y="5589588"/>
            <a:ext cx="8208962" cy="368300"/>
          </a:xfrm>
          <a:prstGeom prst="rect">
            <a:avLst/>
          </a:prstGeom>
          <a:noFill/>
        </p:spPr>
        <p:txBody>
          <a:bodyPr>
            <a:spAutoFit/>
          </a:bodyPr>
          <a:lstStyle/>
          <a:p>
            <a:pPr algn="ctr" eaLnBrk="1" hangingPunct="1">
              <a:defRPr/>
            </a:pPr>
            <a:r>
              <a:rPr lang="es-MX" sz="1800" b="1" spc="100" dirty="0">
                <a:solidFill>
                  <a:srgbClr val="FF0000"/>
                </a:solidFill>
                <a:effectLst>
                  <a:outerShdw blurRad="50800" dist="38100" dir="16200000" rotWithShape="0">
                    <a:prstClr val="black">
                      <a:alpha val="40000"/>
                    </a:prstClr>
                  </a:outerShdw>
                </a:effectLst>
                <a:latin typeface="Microsoft Sans Serif" pitchFamily="34" charset="0"/>
                <a:cs typeface="Microsoft Sans Serif" pitchFamily="34" charset="0"/>
              </a:rPr>
              <a:t>M. en P. E. Ana Margarita Arrizabalaga Reynoso</a:t>
            </a:r>
          </a:p>
        </p:txBody>
      </p:sp>
      <p:pic>
        <p:nvPicPr>
          <p:cNvPr id="28676" name="Imagen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84213" y="1557338"/>
            <a:ext cx="3455987" cy="3455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idx="1"/>
          </p:nvPr>
        </p:nvSpPr>
        <p:spPr>
          <a:xfrm>
            <a:off x="458788" y="2236788"/>
            <a:ext cx="8272462" cy="4116387"/>
          </a:xfrm>
        </p:spPr>
        <p:txBody>
          <a:bodyPr rtlCol="0">
            <a:normAutofit fontScale="85000" lnSpcReduction="20000"/>
          </a:bodyPr>
          <a:lstStyle/>
          <a:p>
            <a:pPr marL="0" indent="0" algn="just" eaLnBrk="1" fontAlgn="auto" hangingPunct="1">
              <a:lnSpc>
                <a:spcPct val="120000"/>
              </a:lnSpc>
              <a:spcBef>
                <a:spcPts val="0"/>
              </a:spcBef>
              <a:spcAft>
                <a:spcPts val="0"/>
              </a:spcAft>
              <a:buFont typeface="Arial" panose="020B0604020202020204" pitchFamily="34" charset="0"/>
              <a:buNone/>
              <a:defRPr/>
            </a:pPr>
            <a:r>
              <a:rPr lang="es-ES" b="1" spc="100" dirty="0" smtClean="0">
                <a:solidFill>
                  <a:schemeClr val="tx2">
                    <a:lumMod val="75000"/>
                  </a:schemeClr>
                </a:solidFill>
                <a:latin typeface="Microsoft Sans Serif" pitchFamily="34" charset="0"/>
                <a:cs typeface="Microsoft Sans Serif" pitchFamily="34" charset="0"/>
              </a:rPr>
              <a:t>Los métodos empleados </a:t>
            </a:r>
            <a:r>
              <a:rPr lang="es-MX" sz="2900" b="1" spc="100" dirty="0" smtClean="0">
                <a:solidFill>
                  <a:schemeClr val="tx2">
                    <a:lumMod val="75000"/>
                  </a:schemeClr>
                </a:solidFill>
                <a:latin typeface="Microsoft Sans Serif" pitchFamily="34" charset="0"/>
                <a:cs typeface="Microsoft Sans Serif" pitchFamily="34" charset="0"/>
              </a:rPr>
              <a:t>en </a:t>
            </a:r>
            <a:r>
              <a:rPr lang="es-MX" sz="2900" b="1"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ESTADÍSTICA INFERENCIAL</a:t>
            </a:r>
            <a:r>
              <a:rPr lang="es-MX" sz="2900" b="1" spc="100" dirty="0" smtClean="0">
                <a:solidFill>
                  <a:schemeClr val="tx2">
                    <a:lumMod val="75000"/>
                  </a:schemeClr>
                </a:solidFill>
                <a:latin typeface="Microsoft Sans Serif" pitchFamily="34" charset="0"/>
                <a:cs typeface="Microsoft Sans Serif" pitchFamily="34" charset="0"/>
              </a:rPr>
              <a:t> se denominan </a:t>
            </a:r>
            <a:r>
              <a:rPr lang="es-MX" sz="2900" b="1"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MÉTODOS ESTADÍSTICOS PARAMÉTRICOS </a:t>
            </a:r>
            <a:r>
              <a:rPr lang="es-MX" sz="2900" b="1" spc="100" dirty="0" smtClean="0">
                <a:solidFill>
                  <a:schemeClr val="tx2">
                    <a:lumMod val="75000"/>
                  </a:schemeClr>
                </a:solidFill>
                <a:latin typeface="Microsoft Sans Serif" pitchFamily="34" charset="0"/>
                <a:cs typeface="Microsoft Sans Serif" pitchFamily="34" charset="0"/>
              </a:rPr>
              <a:t>porque </a:t>
            </a:r>
            <a:r>
              <a:rPr lang="es-MX" sz="2900" b="1" spc="100" dirty="0">
                <a:solidFill>
                  <a:schemeClr val="tx2">
                    <a:lumMod val="75000"/>
                  </a:schemeClr>
                </a:solidFill>
                <a:latin typeface="Microsoft Sans Serif" pitchFamily="34" charset="0"/>
                <a:cs typeface="Microsoft Sans Serif" pitchFamily="34" charset="0"/>
              </a:rPr>
              <a:t>se basan en el muestreo de una </a:t>
            </a:r>
            <a:r>
              <a:rPr lang="es-MX" sz="2900" b="1" spc="100" dirty="0" smtClean="0">
                <a:solidFill>
                  <a:schemeClr val="tx2">
                    <a:lumMod val="75000"/>
                  </a:schemeClr>
                </a:solidFill>
                <a:latin typeface="Microsoft Sans Serif" pitchFamily="34" charset="0"/>
                <a:cs typeface="Microsoft Sans Serif" pitchFamily="34" charset="0"/>
              </a:rPr>
              <a:t>población con </a:t>
            </a:r>
            <a:r>
              <a:rPr lang="es-MX" sz="2900" b="1" spc="100" dirty="0">
                <a:solidFill>
                  <a:schemeClr val="tx2">
                    <a:lumMod val="75000"/>
                  </a:schemeClr>
                </a:solidFill>
                <a:latin typeface="Microsoft Sans Serif" pitchFamily="34" charset="0"/>
                <a:cs typeface="Microsoft Sans Serif" pitchFamily="34" charset="0"/>
              </a:rPr>
              <a:t>parámetros específicos, como la </a:t>
            </a:r>
            <a:r>
              <a:rPr lang="es-MX" sz="2900" b="1" spc="100" dirty="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media </a:t>
            </a:r>
            <a:r>
              <a:rPr lang="es-MX" sz="2900" b="1"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a:t>
            </a:r>
            <a:r>
              <a:rPr lang="es-MX" sz="3300" b="1"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sym typeface="Symbol" panose="05050102010706020507" pitchFamily="18" charset="2"/>
              </a:rPr>
              <a:t>)</a:t>
            </a:r>
            <a:r>
              <a:rPr lang="es-MX" sz="2900" b="1" spc="100" dirty="0" smtClean="0">
                <a:solidFill>
                  <a:schemeClr val="tx2">
                    <a:lumMod val="75000"/>
                  </a:schemeClr>
                </a:solidFill>
                <a:latin typeface="Microsoft Sans Serif" pitchFamily="34" charset="0"/>
                <a:cs typeface="Microsoft Sans Serif" pitchFamily="34" charset="0"/>
              </a:rPr>
              <a:t>, </a:t>
            </a:r>
            <a:r>
              <a:rPr lang="es-MX" sz="2900" b="1" spc="100" dirty="0">
                <a:solidFill>
                  <a:schemeClr val="tx2">
                    <a:lumMod val="75000"/>
                  </a:schemeClr>
                </a:solidFill>
                <a:latin typeface="Microsoft Sans Serif" pitchFamily="34" charset="0"/>
                <a:cs typeface="Microsoft Sans Serif" pitchFamily="34" charset="0"/>
              </a:rPr>
              <a:t>la </a:t>
            </a:r>
            <a:r>
              <a:rPr lang="es-MX" sz="2900" b="1" spc="100" dirty="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desviación estándar </a:t>
            </a:r>
            <a:r>
              <a:rPr lang="es-MX" sz="2900" b="1"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a:t>
            </a:r>
            <a:r>
              <a:rPr lang="es-MX" sz="3300" b="1"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sym typeface="Symbol" panose="05050102010706020507" pitchFamily="18" charset="2"/>
              </a:rPr>
              <a:t></a:t>
            </a:r>
            <a:r>
              <a:rPr lang="es-MX" sz="2900" b="1"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sym typeface="Symbol" panose="05050102010706020507" pitchFamily="18" charset="2"/>
              </a:rPr>
              <a:t>)</a:t>
            </a:r>
            <a:r>
              <a:rPr lang="es-MX" sz="2900" b="1"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 </a:t>
            </a:r>
            <a:r>
              <a:rPr lang="es-MX" sz="2900" b="1" spc="100" dirty="0">
                <a:solidFill>
                  <a:schemeClr val="tx2">
                    <a:lumMod val="75000"/>
                  </a:schemeClr>
                </a:solidFill>
                <a:latin typeface="Microsoft Sans Serif" pitchFamily="34" charset="0"/>
                <a:cs typeface="Microsoft Sans Serif" pitchFamily="34" charset="0"/>
              </a:rPr>
              <a:t>o la </a:t>
            </a:r>
            <a:r>
              <a:rPr lang="es-MX" sz="2900" b="1"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proporción (</a:t>
            </a:r>
            <a:r>
              <a:rPr lang="es-MX" sz="3300" b="1" i="1"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p</a:t>
            </a:r>
            <a:r>
              <a:rPr lang="es-MX" sz="2900" b="1"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a:t>
            </a:r>
            <a:r>
              <a:rPr lang="es-MX" sz="2900" b="1" spc="100" dirty="0" smtClean="0">
                <a:solidFill>
                  <a:schemeClr val="tx2">
                    <a:lumMod val="75000"/>
                  </a:schemeClr>
                </a:solidFill>
                <a:latin typeface="Microsoft Sans Serif" pitchFamily="34" charset="0"/>
                <a:cs typeface="Microsoft Sans Serif" pitchFamily="34" charset="0"/>
              </a:rPr>
              <a:t>. </a:t>
            </a:r>
            <a:r>
              <a:rPr lang="es-MX" sz="2900" b="1" spc="100" dirty="0">
                <a:solidFill>
                  <a:schemeClr val="tx2">
                    <a:lumMod val="75000"/>
                  </a:schemeClr>
                </a:solidFill>
                <a:latin typeface="Microsoft Sans Serif" pitchFamily="34" charset="0"/>
                <a:cs typeface="Microsoft Sans Serif" pitchFamily="34" charset="0"/>
              </a:rPr>
              <a:t>Por lo regular, estos métodos paramétricos deben cumplir con </a:t>
            </a:r>
            <a:r>
              <a:rPr lang="es-MX" sz="2900" b="1" spc="100" dirty="0" smtClean="0">
                <a:solidFill>
                  <a:schemeClr val="tx2">
                    <a:lumMod val="75000"/>
                  </a:schemeClr>
                </a:solidFill>
                <a:latin typeface="Microsoft Sans Serif" pitchFamily="34" charset="0"/>
                <a:cs typeface="Microsoft Sans Serif" pitchFamily="34" charset="0"/>
              </a:rPr>
              <a:t>algunas condiciones estrictas</a:t>
            </a:r>
            <a:r>
              <a:rPr lang="es-MX" sz="2900" b="1" spc="100" dirty="0">
                <a:solidFill>
                  <a:schemeClr val="tx2">
                    <a:lumMod val="75000"/>
                  </a:schemeClr>
                </a:solidFill>
                <a:latin typeface="Microsoft Sans Serif" pitchFamily="34" charset="0"/>
                <a:cs typeface="Microsoft Sans Serif" pitchFamily="34" charset="0"/>
              </a:rPr>
              <a:t>, como el requisito de que los datos muestrales </a:t>
            </a:r>
            <a:r>
              <a:rPr lang="es-MX" sz="2900" b="1" spc="100" dirty="0" smtClean="0">
                <a:solidFill>
                  <a:schemeClr val="tx2">
                    <a:lumMod val="75000"/>
                  </a:schemeClr>
                </a:solidFill>
                <a:latin typeface="Microsoft Sans Serif" pitchFamily="34" charset="0"/>
                <a:cs typeface="Microsoft Sans Serif" pitchFamily="34" charset="0"/>
              </a:rPr>
              <a:t>provengan de </a:t>
            </a:r>
            <a:r>
              <a:rPr lang="es-MX" sz="2900" b="1" spc="100" dirty="0">
                <a:solidFill>
                  <a:schemeClr val="tx2">
                    <a:lumMod val="75000"/>
                  </a:schemeClr>
                </a:solidFill>
                <a:latin typeface="Microsoft Sans Serif" pitchFamily="34" charset="0"/>
                <a:cs typeface="Microsoft Sans Serif" pitchFamily="34" charset="0"/>
              </a:rPr>
              <a:t>una población distribuida normalmente. </a:t>
            </a:r>
            <a:endParaRPr lang="es-ES_tradnl" sz="2900" b="1" spc="100" dirty="0">
              <a:solidFill>
                <a:schemeClr val="tx2">
                  <a:lumMod val="75000"/>
                </a:schemeClr>
              </a:solidFill>
              <a:latin typeface="Microsoft Sans Serif" pitchFamily="34" charset="0"/>
              <a:cs typeface="Microsoft Sans Serif" pitchFamily="34" charset="0"/>
            </a:endParaRPr>
          </a:p>
        </p:txBody>
      </p:sp>
      <p:sp>
        <p:nvSpPr>
          <p:cNvPr id="4" name="Rectangle 2"/>
          <p:cNvSpPr txBox="1">
            <a:spLocks noChangeArrowheads="1"/>
          </p:cNvSpPr>
          <p:nvPr/>
        </p:nvSpPr>
        <p:spPr bwMode="auto">
          <a:xfrm>
            <a:off x="377825" y="346075"/>
            <a:ext cx="8353425" cy="708025"/>
          </a:xfrm>
          <a:prstGeom prst="rect">
            <a:avLst/>
          </a:prstGeom>
          <a:noFill/>
          <a:ln>
            <a:noFill/>
          </a:ln>
          <a:effectLst/>
          <a:extLst/>
        </p:spPr>
        <p:txBody>
          <a:bodyPr anchor="b">
            <a:spAutoFit/>
          </a:bodyPr>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Verdana" pitchFamily="34" charset="0"/>
              </a:defRPr>
            </a:lvl2pPr>
            <a:lvl3pPr algn="l" rtl="0" eaLnBrk="0" fontAlgn="base" hangingPunct="0">
              <a:spcBef>
                <a:spcPct val="0"/>
              </a:spcBef>
              <a:spcAft>
                <a:spcPct val="0"/>
              </a:spcAft>
              <a:defRPr sz="4400">
                <a:solidFill>
                  <a:schemeClr val="tx2"/>
                </a:solidFill>
                <a:latin typeface="Verdana" pitchFamily="34" charset="0"/>
              </a:defRPr>
            </a:lvl3pPr>
            <a:lvl4pPr algn="l" rtl="0" eaLnBrk="0" fontAlgn="base" hangingPunct="0">
              <a:spcBef>
                <a:spcPct val="0"/>
              </a:spcBef>
              <a:spcAft>
                <a:spcPct val="0"/>
              </a:spcAft>
              <a:defRPr sz="4400">
                <a:solidFill>
                  <a:schemeClr val="tx2"/>
                </a:solidFill>
                <a:latin typeface="Verdana" pitchFamily="34" charset="0"/>
              </a:defRPr>
            </a:lvl4pPr>
            <a:lvl5pPr algn="l" rtl="0" eaLnBrk="0" fontAlgn="base" hangingPunct="0">
              <a:spcBef>
                <a:spcPct val="0"/>
              </a:spcBef>
              <a:spcAft>
                <a:spcPct val="0"/>
              </a:spcAft>
              <a:defRPr sz="4400">
                <a:solidFill>
                  <a:schemeClr val="tx2"/>
                </a:solidFill>
                <a:latin typeface="Verdana" pitchFamily="34" charset="0"/>
              </a:defRPr>
            </a:lvl5pPr>
            <a:lvl6pPr marL="457200" algn="l" rtl="0" fontAlgn="base">
              <a:spcBef>
                <a:spcPct val="0"/>
              </a:spcBef>
              <a:spcAft>
                <a:spcPct val="0"/>
              </a:spcAft>
              <a:defRPr sz="4400">
                <a:solidFill>
                  <a:schemeClr val="tx2"/>
                </a:solidFill>
                <a:latin typeface="Verdana" pitchFamily="34" charset="0"/>
              </a:defRPr>
            </a:lvl6pPr>
            <a:lvl7pPr marL="914400" algn="l" rtl="0" fontAlgn="base">
              <a:spcBef>
                <a:spcPct val="0"/>
              </a:spcBef>
              <a:spcAft>
                <a:spcPct val="0"/>
              </a:spcAft>
              <a:defRPr sz="4400">
                <a:solidFill>
                  <a:schemeClr val="tx2"/>
                </a:solidFill>
                <a:latin typeface="Verdana" pitchFamily="34" charset="0"/>
              </a:defRPr>
            </a:lvl7pPr>
            <a:lvl8pPr marL="1371600" algn="l" rtl="0" fontAlgn="base">
              <a:spcBef>
                <a:spcPct val="0"/>
              </a:spcBef>
              <a:spcAft>
                <a:spcPct val="0"/>
              </a:spcAft>
              <a:defRPr sz="4400">
                <a:solidFill>
                  <a:schemeClr val="tx2"/>
                </a:solidFill>
                <a:latin typeface="Verdana" pitchFamily="34" charset="0"/>
              </a:defRPr>
            </a:lvl8pPr>
            <a:lvl9pPr marL="1828800" algn="l" rtl="0" fontAlgn="base">
              <a:spcBef>
                <a:spcPct val="0"/>
              </a:spcBef>
              <a:spcAft>
                <a:spcPct val="0"/>
              </a:spcAft>
              <a:defRPr sz="4400">
                <a:solidFill>
                  <a:schemeClr val="tx2"/>
                </a:solidFill>
                <a:latin typeface="Verdana" pitchFamily="34" charset="0"/>
              </a:defRPr>
            </a:lvl9pPr>
          </a:lstStyle>
          <a:p>
            <a:pPr algn="ctr" eaLnBrk="1" hangingPunct="1">
              <a:defRPr/>
            </a:pPr>
            <a:r>
              <a:rPr lang="es-MX" sz="4000" b="1" dirty="0" smtClean="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rPr>
              <a:t>ESTADISTICA NO PARAMETRICA</a:t>
            </a:r>
            <a:endParaRPr lang="es-ES" sz="4000" b="1" dirty="0" smtClean="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5" name="Rectangle 2"/>
          <p:cNvSpPr txBox="1">
            <a:spLocks noChangeArrowheads="1"/>
          </p:cNvSpPr>
          <p:nvPr/>
        </p:nvSpPr>
        <p:spPr bwMode="auto">
          <a:xfrm>
            <a:off x="458788" y="1566863"/>
            <a:ext cx="8143875" cy="646112"/>
          </a:xfrm>
          <a:prstGeom prst="rect">
            <a:avLst/>
          </a:prstGeom>
          <a:noFill/>
          <a:ln>
            <a:noFill/>
          </a:ln>
          <a:effectLst/>
          <a:extLst/>
        </p:spPr>
        <p:txBody>
          <a:bodyPr anchor="b">
            <a:spAutoFit/>
          </a:bodyPr>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Verdana" pitchFamily="34" charset="0"/>
              </a:defRPr>
            </a:lvl2pPr>
            <a:lvl3pPr algn="l" rtl="0" eaLnBrk="0" fontAlgn="base" hangingPunct="0">
              <a:spcBef>
                <a:spcPct val="0"/>
              </a:spcBef>
              <a:spcAft>
                <a:spcPct val="0"/>
              </a:spcAft>
              <a:defRPr sz="4400">
                <a:solidFill>
                  <a:schemeClr val="tx2"/>
                </a:solidFill>
                <a:latin typeface="Verdana" pitchFamily="34" charset="0"/>
              </a:defRPr>
            </a:lvl3pPr>
            <a:lvl4pPr algn="l" rtl="0" eaLnBrk="0" fontAlgn="base" hangingPunct="0">
              <a:spcBef>
                <a:spcPct val="0"/>
              </a:spcBef>
              <a:spcAft>
                <a:spcPct val="0"/>
              </a:spcAft>
              <a:defRPr sz="4400">
                <a:solidFill>
                  <a:schemeClr val="tx2"/>
                </a:solidFill>
                <a:latin typeface="Verdana" pitchFamily="34" charset="0"/>
              </a:defRPr>
            </a:lvl4pPr>
            <a:lvl5pPr algn="l" rtl="0" eaLnBrk="0" fontAlgn="base" hangingPunct="0">
              <a:spcBef>
                <a:spcPct val="0"/>
              </a:spcBef>
              <a:spcAft>
                <a:spcPct val="0"/>
              </a:spcAft>
              <a:defRPr sz="4400">
                <a:solidFill>
                  <a:schemeClr val="tx2"/>
                </a:solidFill>
                <a:latin typeface="Verdana" pitchFamily="34" charset="0"/>
              </a:defRPr>
            </a:lvl5pPr>
            <a:lvl6pPr marL="457200" algn="l" rtl="0" fontAlgn="base">
              <a:spcBef>
                <a:spcPct val="0"/>
              </a:spcBef>
              <a:spcAft>
                <a:spcPct val="0"/>
              </a:spcAft>
              <a:defRPr sz="4400">
                <a:solidFill>
                  <a:schemeClr val="tx2"/>
                </a:solidFill>
                <a:latin typeface="Verdana" pitchFamily="34" charset="0"/>
              </a:defRPr>
            </a:lvl6pPr>
            <a:lvl7pPr marL="914400" algn="l" rtl="0" fontAlgn="base">
              <a:spcBef>
                <a:spcPct val="0"/>
              </a:spcBef>
              <a:spcAft>
                <a:spcPct val="0"/>
              </a:spcAft>
              <a:defRPr sz="4400">
                <a:solidFill>
                  <a:schemeClr val="tx2"/>
                </a:solidFill>
                <a:latin typeface="Verdana" pitchFamily="34" charset="0"/>
              </a:defRPr>
            </a:lvl7pPr>
            <a:lvl8pPr marL="1371600" algn="l" rtl="0" fontAlgn="base">
              <a:spcBef>
                <a:spcPct val="0"/>
              </a:spcBef>
              <a:spcAft>
                <a:spcPct val="0"/>
              </a:spcAft>
              <a:defRPr sz="4400">
                <a:solidFill>
                  <a:schemeClr val="tx2"/>
                </a:solidFill>
                <a:latin typeface="Verdana" pitchFamily="34" charset="0"/>
              </a:defRPr>
            </a:lvl8pPr>
            <a:lvl9pPr marL="1828800" algn="l" rtl="0" fontAlgn="base">
              <a:spcBef>
                <a:spcPct val="0"/>
              </a:spcBef>
              <a:spcAft>
                <a:spcPct val="0"/>
              </a:spcAft>
              <a:defRPr sz="4400">
                <a:solidFill>
                  <a:schemeClr val="tx2"/>
                </a:solidFill>
                <a:latin typeface="Verdana" pitchFamily="34" charset="0"/>
              </a:defRPr>
            </a:lvl9pPr>
          </a:lstStyle>
          <a:p>
            <a:pPr eaLnBrk="1" hangingPunct="1">
              <a:defRPr/>
            </a:pPr>
            <a:r>
              <a:rPr lang="es-ES" sz="3600" b="1" dirty="0" smtClean="0">
                <a:solidFill>
                  <a:srgbClr val="3333FF"/>
                </a:solidFill>
                <a:effectLst>
                  <a:outerShdw blurRad="38100" dist="38100" dir="2700000" algn="tl">
                    <a:srgbClr val="000000">
                      <a:alpha val="43137"/>
                    </a:srgbClr>
                  </a:outerShdw>
                </a:effectLst>
                <a:latin typeface="Microsoft Sans Serif" pitchFamily="34" charset="0"/>
                <a:cs typeface="Microsoft Sans Serif" pitchFamily="34" charset="0"/>
              </a:rPr>
              <a:t>Justificación académica</a:t>
            </a:r>
          </a:p>
        </p:txBody>
      </p:sp>
      <p:sp>
        <p:nvSpPr>
          <p:cNvPr id="2" name="Marcador de número de diapositiva 1"/>
          <p:cNvSpPr>
            <a:spLocks noGrp="1"/>
          </p:cNvSpPr>
          <p:nvPr>
            <p:ph type="sldNum" sz="quarter" idx="12"/>
          </p:nvPr>
        </p:nvSpPr>
        <p:spPr/>
        <p:txBody>
          <a:bodyPr/>
          <a:lstStyle/>
          <a:p>
            <a:pPr>
              <a:defRPr/>
            </a:pPr>
            <a:fld id="{2FC172C6-9C8C-43DB-B9A3-498EE2EE4EE3}" type="slidenum">
              <a:rPr lang="es-ES" altLang="es-MX"/>
              <a:pPr>
                <a:defRPr/>
              </a:pPr>
              <a:t>8</a:t>
            </a:fld>
            <a:endParaRPr lang="es-ES" altLang="es-MX"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idx="1"/>
          </p:nvPr>
        </p:nvSpPr>
        <p:spPr>
          <a:xfrm>
            <a:off x="401638" y="2281238"/>
            <a:ext cx="8329612" cy="4114800"/>
          </a:xfrm>
        </p:spPr>
        <p:txBody>
          <a:bodyPr rtlCol="0">
            <a:normAutofit/>
          </a:bodyPr>
          <a:lstStyle/>
          <a:p>
            <a:pPr marL="0" indent="0" algn="just" eaLnBrk="1" fontAlgn="auto" hangingPunct="1">
              <a:lnSpc>
                <a:spcPct val="110000"/>
              </a:lnSpc>
              <a:spcBef>
                <a:spcPts val="0"/>
              </a:spcBef>
              <a:spcAft>
                <a:spcPts val="0"/>
              </a:spcAft>
              <a:buFont typeface="Arial" panose="020B0604020202020204" pitchFamily="34" charset="0"/>
              <a:buNone/>
              <a:defRPr/>
            </a:pPr>
            <a:r>
              <a:rPr lang="es-MX" sz="2500" b="1" spc="100" dirty="0">
                <a:solidFill>
                  <a:schemeClr val="tx2">
                    <a:lumMod val="75000"/>
                  </a:schemeClr>
                </a:solidFill>
                <a:latin typeface="Microsoft Sans Serif" pitchFamily="34" charset="0"/>
                <a:cs typeface="Microsoft Sans Serif" pitchFamily="34" charset="0"/>
              </a:rPr>
              <a:t>Los </a:t>
            </a:r>
            <a:r>
              <a:rPr lang="es-MX" sz="2500" b="1"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MÉTODOS ESTADÍSTICOS PARAMÉTRICOS </a:t>
            </a:r>
            <a:r>
              <a:rPr lang="es-MX" sz="2500" b="1" spc="100" dirty="0" smtClean="0">
                <a:solidFill>
                  <a:schemeClr val="tx2">
                    <a:lumMod val="75000"/>
                  </a:schemeClr>
                </a:solidFill>
                <a:latin typeface="Microsoft Sans Serif" pitchFamily="34" charset="0"/>
                <a:cs typeface="Microsoft Sans Serif" pitchFamily="34" charset="0"/>
              </a:rPr>
              <a:t>suponen </a:t>
            </a:r>
            <a:r>
              <a:rPr lang="es-MX" sz="2500" b="1" spc="100" dirty="0">
                <a:solidFill>
                  <a:schemeClr val="tx2">
                    <a:lumMod val="75000"/>
                  </a:schemeClr>
                </a:solidFill>
                <a:latin typeface="Microsoft Sans Serif" pitchFamily="34" charset="0"/>
                <a:cs typeface="Microsoft Sans Serif" pitchFamily="34" charset="0"/>
              </a:rPr>
              <a:t>que los datos que se analizan siguen </a:t>
            </a:r>
            <a:r>
              <a:rPr lang="es-MX" sz="2500" b="1" spc="100" dirty="0" smtClean="0">
                <a:solidFill>
                  <a:schemeClr val="tx2">
                    <a:lumMod val="75000"/>
                  </a:schemeClr>
                </a:solidFill>
                <a:latin typeface="Microsoft Sans Serif" pitchFamily="34" charset="0"/>
                <a:cs typeface="Microsoft Sans Serif" pitchFamily="34" charset="0"/>
              </a:rPr>
              <a:t>una </a:t>
            </a:r>
            <a:r>
              <a:rPr lang="es-MX" sz="2500" b="1" spc="100" dirty="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D</a:t>
            </a:r>
            <a:r>
              <a:rPr lang="es-MX" sz="2500" b="1"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istribución </a:t>
            </a:r>
            <a:r>
              <a:rPr lang="es-MX" sz="2500" b="1" spc="100" dirty="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N</a:t>
            </a:r>
            <a:r>
              <a:rPr lang="es-MX" sz="2500" b="1"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ormal </a:t>
            </a:r>
            <a:r>
              <a:rPr lang="es-MX" sz="2500" b="1" spc="100" dirty="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(Gaussiana).</a:t>
            </a:r>
            <a:r>
              <a:rPr lang="es-MX" sz="2500" b="1" spc="100" dirty="0">
                <a:solidFill>
                  <a:schemeClr val="tx2">
                    <a:lumMod val="75000"/>
                  </a:schemeClr>
                </a:solidFill>
                <a:latin typeface="Microsoft Sans Serif" pitchFamily="34" charset="0"/>
                <a:cs typeface="Microsoft Sans Serif" pitchFamily="34" charset="0"/>
              </a:rPr>
              <a:t> La validez de esta hipótesis se basa en el </a:t>
            </a:r>
            <a:r>
              <a:rPr lang="es-MX" sz="2500" b="1" spc="100" dirty="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T</a:t>
            </a:r>
            <a:r>
              <a:rPr lang="es-MX" sz="2500" b="1"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eorema central del </a:t>
            </a:r>
            <a:r>
              <a:rPr lang="es-MX" sz="2500" b="1" spc="100" dirty="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L</a:t>
            </a:r>
            <a:r>
              <a:rPr lang="es-MX" sz="2500" b="1"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ímite</a:t>
            </a:r>
            <a:r>
              <a:rPr lang="es-MX" sz="2500" b="1" spc="100" dirty="0">
                <a:solidFill>
                  <a:schemeClr val="tx2">
                    <a:lumMod val="75000"/>
                  </a:schemeClr>
                </a:solidFill>
                <a:latin typeface="Microsoft Sans Serif" pitchFamily="34" charset="0"/>
                <a:cs typeface="Microsoft Sans Serif" pitchFamily="34" charset="0"/>
              </a:rPr>
              <a:t>, que postula que la distribución muestral de la media puede </a:t>
            </a:r>
            <a:r>
              <a:rPr lang="es-MX" sz="2500" b="1" spc="100" dirty="0" smtClean="0">
                <a:solidFill>
                  <a:schemeClr val="tx2">
                    <a:lumMod val="75000"/>
                  </a:schemeClr>
                </a:solidFill>
                <a:latin typeface="Microsoft Sans Serif" pitchFamily="34" charset="0"/>
                <a:cs typeface="Microsoft Sans Serif" pitchFamily="34" charset="0"/>
              </a:rPr>
              <a:t>ser aproximadamente </a:t>
            </a:r>
            <a:r>
              <a:rPr lang="es-MX" sz="2500" b="1" spc="100" dirty="0">
                <a:solidFill>
                  <a:schemeClr val="tx2">
                    <a:lumMod val="75000"/>
                  </a:schemeClr>
                </a:solidFill>
                <a:latin typeface="Microsoft Sans Serif" pitchFamily="34" charset="0"/>
                <a:cs typeface="Microsoft Sans Serif" pitchFamily="34" charset="0"/>
              </a:rPr>
              <a:t>normal aunque la población de referencia tenga una distribución </a:t>
            </a:r>
            <a:r>
              <a:rPr lang="es-MX" sz="2500" b="1" spc="100" dirty="0" smtClean="0">
                <a:solidFill>
                  <a:schemeClr val="tx2">
                    <a:lumMod val="75000"/>
                  </a:schemeClr>
                </a:solidFill>
                <a:latin typeface="Microsoft Sans Serif" pitchFamily="34" charset="0"/>
                <a:cs typeface="Microsoft Sans Serif" pitchFamily="34" charset="0"/>
              </a:rPr>
              <a:t>muy diferente</a:t>
            </a:r>
            <a:r>
              <a:rPr lang="es-MX" sz="2500" b="1" spc="100" dirty="0">
                <a:solidFill>
                  <a:schemeClr val="tx2">
                    <a:lumMod val="75000"/>
                  </a:schemeClr>
                </a:solidFill>
                <a:latin typeface="Microsoft Sans Serif" pitchFamily="34" charset="0"/>
                <a:cs typeface="Microsoft Sans Serif" pitchFamily="34" charset="0"/>
              </a:rPr>
              <a:t>. La aproximación mejora a medida que el tamaño de la muestra aumenta</a:t>
            </a:r>
            <a:r>
              <a:rPr lang="es-MX" sz="2500" dirty="0"/>
              <a:t>.</a:t>
            </a:r>
            <a:r>
              <a:rPr lang="es-MX" sz="2500" b="1" spc="100" dirty="0" smtClean="0">
                <a:solidFill>
                  <a:schemeClr val="tx2">
                    <a:lumMod val="75000"/>
                  </a:schemeClr>
                </a:solidFill>
                <a:latin typeface="Microsoft Sans Serif" pitchFamily="34" charset="0"/>
                <a:cs typeface="Microsoft Sans Serif" pitchFamily="34" charset="0"/>
              </a:rPr>
              <a:t> </a:t>
            </a:r>
            <a:endParaRPr lang="es-ES_tradnl" sz="2500" b="1" spc="100" dirty="0">
              <a:solidFill>
                <a:schemeClr val="tx2">
                  <a:lumMod val="75000"/>
                </a:schemeClr>
              </a:solidFill>
              <a:latin typeface="Microsoft Sans Serif" pitchFamily="34" charset="0"/>
              <a:cs typeface="Microsoft Sans Serif" pitchFamily="34" charset="0"/>
            </a:endParaRPr>
          </a:p>
        </p:txBody>
      </p:sp>
      <p:sp>
        <p:nvSpPr>
          <p:cNvPr id="4" name="Rectangle 2"/>
          <p:cNvSpPr txBox="1">
            <a:spLocks noChangeArrowheads="1"/>
          </p:cNvSpPr>
          <p:nvPr/>
        </p:nvSpPr>
        <p:spPr bwMode="auto">
          <a:xfrm>
            <a:off x="377825" y="260350"/>
            <a:ext cx="8353425" cy="708025"/>
          </a:xfrm>
          <a:prstGeom prst="rect">
            <a:avLst/>
          </a:prstGeom>
          <a:noFill/>
          <a:ln>
            <a:noFill/>
          </a:ln>
          <a:effectLst/>
          <a:extLst/>
        </p:spPr>
        <p:txBody>
          <a:bodyPr anchor="b">
            <a:spAutoFit/>
          </a:bodyPr>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Verdana" pitchFamily="34" charset="0"/>
              </a:defRPr>
            </a:lvl2pPr>
            <a:lvl3pPr algn="l" rtl="0" eaLnBrk="0" fontAlgn="base" hangingPunct="0">
              <a:spcBef>
                <a:spcPct val="0"/>
              </a:spcBef>
              <a:spcAft>
                <a:spcPct val="0"/>
              </a:spcAft>
              <a:defRPr sz="4400">
                <a:solidFill>
                  <a:schemeClr val="tx2"/>
                </a:solidFill>
                <a:latin typeface="Verdana" pitchFamily="34" charset="0"/>
              </a:defRPr>
            </a:lvl3pPr>
            <a:lvl4pPr algn="l" rtl="0" eaLnBrk="0" fontAlgn="base" hangingPunct="0">
              <a:spcBef>
                <a:spcPct val="0"/>
              </a:spcBef>
              <a:spcAft>
                <a:spcPct val="0"/>
              </a:spcAft>
              <a:defRPr sz="4400">
                <a:solidFill>
                  <a:schemeClr val="tx2"/>
                </a:solidFill>
                <a:latin typeface="Verdana" pitchFamily="34" charset="0"/>
              </a:defRPr>
            </a:lvl4pPr>
            <a:lvl5pPr algn="l" rtl="0" eaLnBrk="0" fontAlgn="base" hangingPunct="0">
              <a:spcBef>
                <a:spcPct val="0"/>
              </a:spcBef>
              <a:spcAft>
                <a:spcPct val="0"/>
              </a:spcAft>
              <a:defRPr sz="4400">
                <a:solidFill>
                  <a:schemeClr val="tx2"/>
                </a:solidFill>
                <a:latin typeface="Verdana" pitchFamily="34" charset="0"/>
              </a:defRPr>
            </a:lvl5pPr>
            <a:lvl6pPr marL="457200" algn="l" rtl="0" fontAlgn="base">
              <a:spcBef>
                <a:spcPct val="0"/>
              </a:spcBef>
              <a:spcAft>
                <a:spcPct val="0"/>
              </a:spcAft>
              <a:defRPr sz="4400">
                <a:solidFill>
                  <a:schemeClr val="tx2"/>
                </a:solidFill>
                <a:latin typeface="Verdana" pitchFamily="34" charset="0"/>
              </a:defRPr>
            </a:lvl6pPr>
            <a:lvl7pPr marL="914400" algn="l" rtl="0" fontAlgn="base">
              <a:spcBef>
                <a:spcPct val="0"/>
              </a:spcBef>
              <a:spcAft>
                <a:spcPct val="0"/>
              </a:spcAft>
              <a:defRPr sz="4400">
                <a:solidFill>
                  <a:schemeClr val="tx2"/>
                </a:solidFill>
                <a:latin typeface="Verdana" pitchFamily="34" charset="0"/>
              </a:defRPr>
            </a:lvl7pPr>
            <a:lvl8pPr marL="1371600" algn="l" rtl="0" fontAlgn="base">
              <a:spcBef>
                <a:spcPct val="0"/>
              </a:spcBef>
              <a:spcAft>
                <a:spcPct val="0"/>
              </a:spcAft>
              <a:defRPr sz="4400">
                <a:solidFill>
                  <a:schemeClr val="tx2"/>
                </a:solidFill>
                <a:latin typeface="Verdana" pitchFamily="34" charset="0"/>
              </a:defRPr>
            </a:lvl8pPr>
            <a:lvl9pPr marL="1828800" algn="l" rtl="0" fontAlgn="base">
              <a:spcBef>
                <a:spcPct val="0"/>
              </a:spcBef>
              <a:spcAft>
                <a:spcPct val="0"/>
              </a:spcAft>
              <a:defRPr sz="4400">
                <a:solidFill>
                  <a:schemeClr val="tx2"/>
                </a:solidFill>
                <a:latin typeface="Verdana" pitchFamily="34" charset="0"/>
              </a:defRPr>
            </a:lvl9pPr>
          </a:lstStyle>
          <a:p>
            <a:pPr algn="ctr" eaLnBrk="1" hangingPunct="1">
              <a:defRPr/>
            </a:pPr>
            <a:r>
              <a:rPr lang="es-MX" sz="4000" b="1" dirty="0" smtClean="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rPr>
              <a:t>ESTADISTICA NO PARAMETRICA</a:t>
            </a:r>
            <a:endParaRPr lang="es-ES" sz="4000" b="1" dirty="0" smtClean="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5" name="Rectangle 2"/>
          <p:cNvSpPr txBox="1">
            <a:spLocks noChangeArrowheads="1"/>
          </p:cNvSpPr>
          <p:nvPr/>
        </p:nvSpPr>
        <p:spPr bwMode="auto">
          <a:xfrm>
            <a:off x="401638" y="1528763"/>
            <a:ext cx="8113712" cy="646112"/>
          </a:xfrm>
          <a:prstGeom prst="rect">
            <a:avLst/>
          </a:prstGeom>
          <a:noFill/>
          <a:ln>
            <a:noFill/>
          </a:ln>
          <a:effectLst/>
          <a:extLst/>
        </p:spPr>
        <p:txBody>
          <a:bodyPr anchor="b">
            <a:spAutoFit/>
          </a:bodyPr>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Verdana" pitchFamily="34" charset="0"/>
              </a:defRPr>
            </a:lvl2pPr>
            <a:lvl3pPr algn="l" rtl="0" eaLnBrk="0" fontAlgn="base" hangingPunct="0">
              <a:spcBef>
                <a:spcPct val="0"/>
              </a:spcBef>
              <a:spcAft>
                <a:spcPct val="0"/>
              </a:spcAft>
              <a:defRPr sz="4400">
                <a:solidFill>
                  <a:schemeClr val="tx2"/>
                </a:solidFill>
                <a:latin typeface="Verdana" pitchFamily="34" charset="0"/>
              </a:defRPr>
            </a:lvl3pPr>
            <a:lvl4pPr algn="l" rtl="0" eaLnBrk="0" fontAlgn="base" hangingPunct="0">
              <a:spcBef>
                <a:spcPct val="0"/>
              </a:spcBef>
              <a:spcAft>
                <a:spcPct val="0"/>
              </a:spcAft>
              <a:defRPr sz="4400">
                <a:solidFill>
                  <a:schemeClr val="tx2"/>
                </a:solidFill>
                <a:latin typeface="Verdana" pitchFamily="34" charset="0"/>
              </a:defRPr>
            </a:lvl4pPr>
            <a:lvl5pPr algn="l" rtl="0" eaLnBrk="0" fontAlgn="base" hangingPunct="0">
              <a:spcBef>
                <a:spcPct val="0"/>
              </a:spcBef>
              <a:spcAft>
                <a:spcPct val="0"/>
              </a:spcAft>
              <a:defRPr sz="4400">
                <a:solidFill>
                  <a:schemeClr val="tx2"/>
                </a:solidFill>
                <a:latin typeface="Verdana" pitchFamily="34" charset="0"/>
              </a:defRPr>
            </a:lvl5pPr>
            <a:lvl6pPr marL="457200" algn="l" rtl="0" fontAlgn="base">
              <a:spcBef>
                <a:spcPct val="0"/>
              </a:spcBef>
              <a:spcAft>
                <a:spcPct val="0"/>
              </a:spcAft>
              <a:defRPr sz="4400">
                <a:solidFill>
                  <a:schemeClr val="tx2"/>
                </a:solidFill>
                <a:latin typeface="Verdana" pitchFamily="34" charset="0"/>
              </a:defRPr>
            </a:lvl6pPr>
            <a:lvl7pPr marL="914400" algn="l" rtl="0" fontAlgn="base">
              <a:spcBef>
                <a:spcPct val="0"/>
              </a:spcBef>
              <a:spcAft>
                <a:spcPct val="0"/>
              </a:spcAft>
              <a:defRPr sz="4400">
                <a:solidFill>
                  <a:schemeClr val="tx2"/>
                </a:solidFill>
                <a:latin typeface="Verdana" pitchFamily="34" charset="0"/>
              </a:defRPr>
            </a:lvl7pPr>
            <a:lvl8pPr marL="1371600" algn="l" rtl="0" fontAlgn="base">
              <a:spcBef>
                <a:spcPct val="0"/>
              </a:spcBef>
              <a:spcAft>
                <a:spcPct val="0"/>
              </a:spcAft>
              <a:defRPr sz="4400">
                <a:solidFill>
                  <a:schemeClr val="tx2"/>
                </a:solidFill>
                <a:latin typeface="Verdana" pitchFamily="34" charset="0"/>
              </a:defRPr>
            </a:lvl8pPr>
            <a:lvl9pPr marL="1828800" algn="l" rtl="0" fontAlgn="base">
              <a:spcBef>
                <a:spcPct val="0"/>
              </a:spcBef>
              <a:spcAft>
                <a:spcPct val="0"/>
              </a:spcAft>
              <a:defRPr sz="4400">
                <a:solidFill>
                  <a:schemeClr val="tx2"/>
                </a:solidFill>
                <a:latin typeface="Verdana" pitchFamily="34" charset="0"/>
              </a:defRPr>
            </a:lvl9pPr>
          </a:lstStyle>
          <a:p>
            <a:pPr eaLnBrk="1" hangingPunct="1">
              <a:defRPr/>
            </a:pPr>
            <a:r>
              <a:rPr lang="es-ES" sz="3600" b="1" dirty="0" smtClean="0">
                <a:solidFill>
                  <a:srgbClr val="3333FF"/>
                </a:solidFill>
                <a:effectLst>
                  <a:outerShdw blurRad="38100" dist="38100" dir="2700000" algn="tl">
                    <a:srgbClr val="000000">
                      <a:alpha val="43137"/>
                    </a:srgbClr>
                  </a:outerShdw>
                </a:effectLst>
                <a:latin typeface="Microsoft Sans Serif" pitchFamily="34" charset="0"/>
                <a:cs typeface="Microsoft Sans Serif" pitchFamily="34" charset="0"/>
              </a:rPr>
              <a:t>Justificación académica</a:t>
            </a:r>
          </a:p>
        </p:txBody>
      </p:sp>
      <p:sp>
        <p:nvSpPr>
          <p:cNvPr id="2" name="Marcador de número de diapositiva 1"/>
          <p:cNvSpPr>
            <a:spLocks noGrp="1"/>
          </p:cNvSpPr>
          <p:nvPr>
            <p:ph type="sldNum" sz="quarter" idx="12"/>
          </p:nvPr>
        </p:nvSpPr>
        <p:spPr/>
        <p:txBody>
          <a:bodyPr/>
          <a:lstStyle/>
          <a:p>
            <a:pPr>
              <a:defRPr/>
            </a:pPr>
            <a:fld id="{B725D06D-CA4B-4303-973E-D238A14D1F8E}" type="slidenum">
              <a:rPr lang="es-ES" altLang="es-MX"/>
              <a:pPr>
                <a:defRPr/>
              </a:pPr>
              <a:t>9</a:t>
            </a:fld>
            <a:endParaRPr lang="es-ES" altLang="es-MX"/>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e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2454</TotalTime>
  <Words>3919</Words>
  <Application>Microsoft Office PowerPoint</Application>
  <PresentationFormat>Presentación en pantalla (4:3)</PresentationFormat>
  <Paragraphs>349</Paragraphs>
  <Slides>56</Slides>
  <Notes>6</Notes>
  <HiddenSlides>0</HiddenSlides>
  <MMClips>0</MMClips>
  <ScaleCrop>false</ScaleCrop>
  <HeadingPairs>
    <vt:vector size="6" baseType="variant">
      <vt:variant>
        <vt:lpstr>Fuentes usadas</vt:lpstr>
      </vt:variant>
      <vt:variant>
        <vt:i4>9</vt:i4>
      </vt:variant>
      <vt:variant>
        <vt:lpstr>Tema</vt:lpstr>
      </vt:variant>
      <vt:variant>
        <vt:i4>3</vt:i4>
      </vt:variant>
      <vt:variant>
        <vt:lpstr>Títulos de diapositiva</vt:lpstr>
      </vt:variant>
      <vt:variant>
        <vt:i4>56</vt:i4>
      </vt:variant>
    </vt:vector>
  </HeadingPairs>
  <TitlesOfParts>
    <vt:vector size="68" baseType="lpstr">
      <vt:lpstr>Arial</vt:lpstr>
      <vt:lpstr>Calibri</vt:lpstr>
      <vt:lpstr>Calibri Light</vt:lpstr>
      <vt:lpstr>Microsoft Sans Serif</vt:lpstr>
      <vt:lpstr>Symbol</vt:lpstr>
      <vt:lpstr>Tahoma</vt:lpstr>
      <vt:lpstr>Times New Roman</vt:lpstr>
      <vt:lpstr>Verdana</vt:lpstr>
      <vt:lpstr>Wingdings</vt:lpstr>
      <vt:lpstr>Office Theme</vt:lpstr>
      <vt:lpstr>Tema de Office</vt:lpstr>
      <vt:lpstr>1_Tema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ESTADISTICA NO PARAMETRICA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Comparación de pruebas paramétricas y no paramétricas</vt:lpstr>
      <vt:lpstr>Comparación de pruebas paramétricas y no paramétricas</vt:lpstr>
      <vt:lpstr>Comparación de pruebas paramétricas y no paramétricas</vt:lpstr>
      <vt:lpstr>Comparación de pruebas paramétricas y no paramétricas</vt:lpstr>
      <vt:lpstr>Comparación de pruebas paramétricas y no paramétricas</vt:lpstr>
      <vt:lpstr>¿Cómo elegir entre métodos paramétricos y no paramétricos?</vt:lpstr>
      <vt:lpstr>¿Cómo elegir entre métodos paramétricos y no paramétricos?</vt:lpstr>
      <vt:lpstr>¿Cómo elegir entre métodos paramétricos y no paramétricos?</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Pruebas estadísticas no paramétricas</dc:title>
  <dc:creator>Mario Briones</dc:creator>
  <cp:lastModifiedBy>ANITA</cp:lastModifiedBy>
  <cp:revision>187</cp:revision>
  <dcterms:created xsi:type="dcterms:W3CDTF">2004-09-27T03:50:12Z</dcterms:created>
  <dcterms:modified xsi:type="dcterms:W3CDTF">2017-10-18T17:21:50Z</dcterms:modified>
</cp:coreProperties>
</file>