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6" r:id="rId2"/>
    <p:sldId id="307" r:id="rId3"/>
    <p:sldId id="309" r:id="rId4"/>
    <p:sldId id="310" r:id="rId5"/>
    <p:sldId id="315" r:id="rId6"/>
    <p:sldId id="311" r:id="rId7"/>
    <p:sldId id="279" r:id="rId8"/>
    <p:sldId id="314" r:id="rId9"/>
    <p:sldId id="320" r:id="rId10"/>
    <p:sldId id="330" r:id="rId11"/>
    <p:sldId id="332" r:id="rId12"/>
    <p:sldId id="321" r:id="rId13"/>
    <p:sldId id="322" r:id="rId14"/>
    <p:sldId id="323" r:id="rId15"/>
    <p:sldId id="325" r:id="rId16"/>
    <p:sldId id="326" r:id="rId17"/>
    <p:sldId id="327" r:id="rId18"/>
    <p:sldId id="328" r:id="rId19"/>
    <p:sldId id="329" r:id="rId20"/>
    <p:sldId id="324" r:id="rId21"/>
    <p:sldId id="331" r:id="rId22"/>
    <p:sldId id="290" r:id="rId23"/>
    <p:sldId id="305" r:id="rId24"/>
    <p:sldId id="333" r:id="rId25"/>
    <p:sldId id="339" r:id="rId26"/>
    <p:sldId id="334" r:id="rId27"/>
    <p:sldId id="340" r:id="rId28"/>
    <p:sldId id="335" r:id="rId29"/>
    <p:sldId id="336" r:id="rId30"/>
    <p:sldId id="337" r:id="rId31"/>
    <p:sldId id="338" r:id="rId32"/>
    <p:sldId id="304" r:id="rId33"/>
    <p:sldId id="316" r:id="rId34"/>
    <p:sldId id="312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2B3616"/>
    <a:srgbClr val="77943C"/>
    <a:srgbClr val="AC8300"/>
    <a:srgbClr val="F9F941"/>
    <a:srgbClr val="C7C717"/>
    <a:srgbClr val="A9A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5" autoAdjust="0"/>
    <p:restoredTop sz="94660"/>
  </p:normalViewPr>
  <p:slideViewPr>
    <p:cSldViewPr>
      <p:cViewPr varScale="1">
        <p:scale>
          <a:sx n="68" d="100"/>
          <a:sy n="68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</dgm:spPr>
      <dgm:t>
        <a:bodyPr/>
        <a:lstStyle/>
        <a:p>
          <a:r>
            <a:rPr lang="es-MX" sz="1200" b="1" i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Emprendedor</a:t>
          </a: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200" b="1" dirty="0">
              <a:solidFill>
                <a:schemeClr val="tx1"/>
              </a:solidFill>
              <a:latin typeface="Arial" panose="020B0604020202020204" pitchFamily="34" charset="0"/>
            </a:rPr>
            <a:t>Estudio de comercialización</a:t>
          </a:r>
          <a:endParaRPr lang="es-MX" sz="1200" b="1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200" b="1" dirty="0">
              <a:solidFill>
                <a:schemeClr val="tx1"/>
              </a:solidFill>
              <a:latin typeface="Arial" panose="020B0604020202020204" pitchFamily="34" charset="0"/>
            </a:rPr>
            <a:t>Estudio técnico</a:t>
          </a:r>
          <a:endParaRPr lang="es-MX" sz="1200" b="1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200" b="1" i="0" u="none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Estudio administrativo</a:t>
          </a: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Estudio </a:t>
          </a:r>
        </a:p>
        <a:p>
          <a:r>
            <a:rPr lang="es-MX" sz="1200" b="1" i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financiero</a:t>
          </a: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</dgm:pt>
    <dgm:pt modelId="{1D8DFF58-74BF-4B43-9E1B-49565141BAFD}" type="pres">
      <dgm:prSet presAssocID="{45ADB73F-A5BD-491A-8939-D2BD329B866C}" presName="node" presStyleLbl="node1" presStyleIdx="0" presStyleCnt="5">
        <dgm:presLayoutVars>
          <dgm:bulletEnabled val="1"/>
        </dgm:presLayoutVars>
      </dgm:prSet>
      <dgm:spPr/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5"/>
      <dgm:spPr/>
    </dgm:pt>
    <dgm:pt modelId="{87E26C76-ABAE-4A6F-BCDB-146FAB85A259}" type="pres">
      <dgm:prSet presAssocID="{8484995D-6295-4F0E-B8B0-9EC9D9DF3C0E}" presName="node" presStyleLbl="node1" presStyleIdx="1" presStyleCnt="5" custScaleX="114291">
        <dgm:presLayoutVars>
          <dgm:bulletEnabled val="1"/>
        </dgm:presLayoutVars>
      </dgm:prSet>
      <dgm:spPr/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5"/>
      <dgm:spPr/>
    </dgm:pt>
    <dgm:pt modelId="{2B0641D6-5AF4-469B-834F-21945D5681C0}" type="pres">
      <dgm:prSet presAssocID="{73A26D7F-B2EE-4533-BC6D-81FB054E6BCB}" presName="node" presStyleLbl="node1" presStyleIdx="2" presStyleCnt="5">
        <dgm:presLayoutVars>
          <dgm:bulletEnabled val="1"/>
        </dgm:presLayoutVars>
      </dgm:prSet>
      <dgm:spPr/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5"/>
      <dgm:spPr/>
    </dgm:pt>
    <dgm:pt modelId="{637C12DC-0716-46E6-8D02-04AB635317EA}" type="pres">
      <dgm:prSet presAssocID="{3D6674A1-2ABF-42DC-BB5B-C0B20EAEE4B9}" presName="node" presStyleLbl="node1" presStyleIdx="3" presStyleCnt="5">
        <dgm:presLayoutVars>
          <dgm:bulletEnabled val="1"/>
        </dgm:presLayoutVars>
      </dgm:prSet>
      <dgm:spPr/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5"/>
      <dgm:spPr/>
    </dgm:pt>
    <dgm:pt modelId="{108E2CAD-F74B-4442-8197-220E5E4DFB1F}" type="pres">
      <dgm:prSet presAssocID="{30AABE92-5F21-41A1-AC78-B4F2CD4B52D5}" presName="node" presStyleLbl="node1" presStyleIdx="4" presStyleCnt="5">
        <dgm:presLayoutVars>
          <dgm:bulletEnabled val="1"/>
        </dgm:presLayoutVars>
      </dgm:prSet>
      <dgm:spPr/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5"/>
      <dgm:spPr/>
    </dgm:pt>
  </dgm:ptLst>
  <dgm:cxnLst>
    <dgm:cxn modelId="{F2A7B701-4C0A-4701-969E-299D0049F539}" type="presOf" srcId="{096CC68B-CD08-4219-984B-BAE177BC1B6F}" destId="{9C6E8BD3-FCAB-472A-8B01-ED67A764BD41}" srcOrd="0" destOrd="0" presId="urn:microsoft.com/office/officeart/2005/8/layout/cycle5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5FE46C13-A64E-4693-AA47-FC5046C59D18}" type="presOf" srcId="{30AABE92-5F21-41A1-AC78-B4F2CD4B52D5}" destId="{108E2CAD-F74B-4442-8197-220E5E4DFB1F}" srcOrd="0" destOrd="0" presId="urn:microsoft.com/office/officeart/2005/8/layout/cycle5"/>
    <dgm:cxn modelId="{E02D7915-E25A-4378-B025-8A9995C5C808}" type="presOf" srcId="{73A26D7F-B2EE-4533-BC6D-81FB054E6BCB}" destId="{2B0641D6-5AF4-469B-834F-21945D5681C0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77BC523F-B6D7-495C-9F13-1135E094FCCC}" type="presOf" srcId="{45ADB73F-A5BD-491A-8939-D2BD329B866C}" destId="{1D8DFF58-74BF-4B43-9E1B-49565141BAFD}" srcOrd="0" destOrd="0" presId="urn:microsoft.com/office/officeart/2005/8/layout/cycle5"/>
    <dgm:cxn modelId="{877EFF5C-1CCF-4897-86E3-3B8576597FD0}" type="presOf" srcId="{8484995D-6295-4F0E-B8B0-9EC9D9DF3C0E}" destId="{87E26C76-ABAE-4A6F-BCDB-146FAB85A259}" srcOrd="0" destOrd="0" presId="urn:microsoft.com/office/officeart/2005/8/layout/cycle5"/>
    <dgm:cxn modelId="{2289625E-9817-45D2-A65F-41B8EB4F16E6}" type="presOf" srcId="{9655CE69-9F26-4F6F-B03F-E4A95D8C9DFC}" destId="{61CDD775-7DE4-48C6-A364-9B19BED94835}" srcOrd="0" destOrd="0" presId="urn:microsoft.com/office/officeart/2005/8/layout/cycle5"/>
    <dgm:cxn modelId="{C91B524F-C31C-4059-8972-E9533BA20B69}" type="presOf" srcId="{7C276286-3C98-4CF6-B590-215659632BB0}" destId="{A9DC648E-0558-409B-9592-3E12B76FA444}" srcOrd="0" destOrd="0" presId="urn:microsoft.com/office/officeart/2005/8/layout/cycle5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08C33389-5B59-456F-92D6-B758CEE8F499}" type="presOf" srcId="{88AA63FD-F3C3-4228-9076-7D01F7369F61}" destId="{76B5574E-D66D-476C-8882-9055E67FE02E}" srcOrd="0" destOrd="0" presId="urn:microsoft.com/office/officeart/2005/8/layout/cycle5"/>
    <dgm:cxn modelId="{FF1EAFAA-1D1E-4B3B-9876-006D7CCA3C87}" type="presOf" srcId="{3AE84CFA-BCC1-4810-B7B3-3AFEDBE11748}" destId="{680B4F48-6C0B-437B-AFF8-A84492259D15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36F0D9C3-25B9-4813-95BE-A9AA63C40222}" type="presOf" srcId="{92DD46F5-4717-47AE-BA3B-E8CB166F46B1}" destId="{B620A558-F5C1-4A9E-B5D1-6BDB176260BE}" srcOrd="0" destOrd="0" presId="urn:microsoft.com/office/officeart/2005/8/layout/cycle5"/>
    <dgm:cxn modelId="{203FA6C7-C6B8-4BBE-829E-8EA507F6CB6A}" type="presOf" srcId="{3D6674A1-2ABF-42DC-BB5B-C0B20EAEE4B9}" destId="{637C12DC-0716-46E6-8D02-04AB635317EA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80E0443E-639C-45F2-A06D-2D6574229470}" type="presParOf" srcId="{76B5574E-D66D-476C-8882-9055E67FE02E}" destId="{1D8DFF58-74BF-4B43-9E1B-49565141BAFD}" srcOrd="0" destOrd="0" presId="urn:microsoft.com/office/officeart/2005/8/layout/cycle5"/>
    <dgm:cxn modelId="{BEBB2A31-EBD8-4829-AD20-ACB71BAF78F3}" type="presParOf" srcId="{76B5574E-D66D-476C-8882-9055E67FE02E}" destId="{845DC252-0F60-4C5B-A850-F9BBD31B12A7}" srcOrd="1" destOrd="0" presId="urn:microsoft.com/office/officeart/2005/8/layout/cycle5"/>
    <dgm:cxn modelId="{BDFB52E4-CD7D-4BA0-B581-C776D7CB43B3}" type="presParOf" srcId="{76B5574E-D66D-476C-8882-9055E67FE02E}" destId="{B620A558-F5C1-4A9E-B5D1-6BDB176260BE}" srcOrd="2" destOrd="0" presId="urn:microsoft.com/office/officeart/2005/8/layout/cycle5"/>
    <dgm:cxn modelId="{96777B45-FFB5-4D58-B8F8-4D4F94A5ED4E}" type="presParOf" srcId="{76B5574E-D66D-476C-8882-9055E67FE02E}" destId="{87E26C76-ABAE-4A6F-BCDB-146FAB85A259}" srcOrd="3" destOrd="0" presId="urn:microsoft.com/office/officeart/2005/8/layout/cycle5"/>
    <dgm:cxn modelId="{D13DBD56-D5FD-4EC0-A2CC-5C6772935E9D}" type="presParOf" srcId="{76B5574E-D66D-476C-8882-9055E67FE02E}" destId="{094AA59F-5A66-4968-B1CB-578E25B29F3F}" srcOrd="4" destOrd="0" presId="urn:microsoft.com/office/officeart/2005/8/layout/cycle5"/>
    <dgm:cxn modelId="{A6D73DED-EAB4-42AD-870B-D41B9DAD817D}" type="presParOf" srcId="{76B5574E-D66D-476C-8882-9055E67FE02E}" destId="{61CDD775-7DE4-48C6-A364-9B19BED94835}" srcOrd="5" destOrd="0" presId="urn:microsoft.com/office/officeart/2005/8/layout/cycle5"/>
    <dgm:cxn modelId="{BA30209F-B86C-4A18-BCC8-392E61FB5D98}" type="presParOf" srcId="{76B5574E-D66D-476C-8882-9055E67FE02E}" destId="{2B0641D6-5AF4-469B-834F-21945D5681C0}" srcOrd="6" destOrd="0" presId="urn:microsoft.com/office/officeart/2005/8/layout/cycle5"/>
    <dgm:cxn modelId="{FF819656-CA28-4C33-8FF8-7572E23022E1}" type="presParOf" srcId="{76B5574E-D66D-476C-8882-9055E67FE02E}" destId="{29004378-E15B-44AD-8AD2-7619B9FF031B}" srcOrd="7" destOrd="0" presId="urn:microsoft.com/office/officeart/2005/8/layout/cycle5"/>
    <dgm:cxn modelId="{4F1F2E25-4637-4F14-92A2-507412BAB7BF}" type="presParOf" srcId="{76B5574E-D66D-476C-8882-9055E67FE02E}" destId="{9C6E8BD3-FCAB-472A-8B01-ED67A764BD41}" srcOrd="8" destOrd="0" presId="urn:microsoft.com/office/officeart/2005/8/layout/cycle5"/>
    <dgm:cxn modelId="{8BCAD795-1A4C-404E-B1E7-FA36AA246494}" type="presParOf" srcId="{76B5574E-D66D-476C-8882-9055E67FE02E}" destId="{637C12DC-0716-46E6-8D02-04AB635317EA}" srcOrd="9" destOrd="0" presId="urn:microsoft.com/office/officeart/2005/8/layout/cycle5"/>
    <dgm:cxn modelId="{F1D636E6-8D5B-4283-A69C-8CB367B49EFA}" type="presParOf" srcId="{76B5574E-D66D-476C-8882-9055E67FE02E}" destId="{DB8243B3-2DC3-420A-B0DD-FE773C0665FE}" srcOrd="10" destOrd="0" presId="urn:microsoft.com/office/officeart/2005/8/layout/cycle5"/>
    <dgm:cxn modelId="{5CA7DE0F-BF09-491B-B8A3-7230A0413457}" type="presParOf" srcId="{76B5574E-D66D-476C-8882-9055E67FE02E}" destId="{A9DC648E-0558-409B-9592-3E12B76FA444}" srcOrd="11" destOrd="0" presId="urn:microsoft.com/office/officeart/2005/8/layout/cycle5"/>
    <dgm:cxn modelId="{C48C50F8-5A5C-4526-A58B-2DAFCA4B8342}" type="presParOf" srcId="{76B5574E-D66D-476C-8882-9055E67FE02E}" destId="{108E2CAD-F74B-4442-8197-220E5E4DFB1F}" srcOrd="12" destOrd="0" presId="urn:microsoft.com/office/officeart/2005/8/layout/cycle5"/>
    <dgm:cxn modelId="{A1B4215B-5003-496E-9DAA-39F6D64B0C9E}" type="presParOf" srcId="{76B5574E-D66D-476C-8882-9055E67FE02E}" destId="{1B8AA779-036B-4839-8C98-D759FD0CDB17}" srcOrd="13" destOrd="0" presId="urn:microsoft.com/office/officeart/2005/8/layout/cycle5"/>
    <dgm:cxn modelId="{CA9A3479-5E8E-44A9-85A9-942508C1E0B3}" type="presParOf" srcId="{76B5574E-D66D-476C-8882-9055E67FE02E}" destId="{680B4F48-6C0B-437B-AFF8-A84492259D1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255F9D-FE0B-465B-BF0F-8C728B498F94}" type="doc">
      <dgm:prSet loTypeId="urn:microsoft.com/office/officeart/2005/8/layout/default#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2B6DF07-7FA2-447B-9370-D80FE424E6D7}">
      <dgm:prSet phldrT="[Texto]" custT="1"/>
      <dgm:spPr/>
      <dgm:t>
        <a:bodyPr/>
        <a:lstStyle/>
        <a:p>
          <a:r>
            <a:rPr lang="es-MX" sz="2400" dirty="0"/>
            <a:t>Fase 0: Planeación</a:t>
          </a:r>
        </a:p>
      </dgm:t>
    </dgm:pt>
    <dgm:pt modelId="{B97684E9-7700-47D1-9678-DA91D1ACD566}" type="parTrans" cxnId="{CBC12E2A-CAFC-45D9-B007-94B396B3A447}">
      <dgm:prSet/>
      <dgm:spPr/>
      <dgm:t>
        <a:bodyPr/>
        <a:lstStyle/>
        <a:p>
          <a:endParaRPr lang="es-MX" sz="2000"/>
        </a:p>
      </dgm:t>
    </dgm:pt>
    <dgm:pt modelId="{909853EA-FCEE-4D0F-8DFC-3F5DB9DF0C0D}" type="sibTrans" cxnId="{CBC12E2A-CAFC-45D9-B007-94B396B3A447}">
      <dgm:prSet/>
      <dgm:spPr/>
      <dgm:t>
        <a:bodyPr/>
        <a:lstStyle/>
        <a:p>
          <a:endParaRPr lang="es-MX" sz="2000"/>
        </a:p>
      </dgm:t>
    </dgm:pt>
    <dgm:pt modelId="{A1F47EB4-39D0-4DDF-BE78-E5CA47FAB051}">
      <dgm:prSet phldrT="[Texto]" custT="1"/>
      <dgm:spPr/>
      <dgm:t>
        <a:bodyPr/>
        <a:lstStyle/>
        <a:p>
          <a:r>
            <a:rPr lang="es-MX" sz="2400" dirty="0"/>
            <a:t>Fase 1: Desarrollo del concepto</a:t>
          </a:r>
        </a:p>
      </dgm:t>
    </dgm:pt>
    <dgm:pt modelId="{45A16EC2-85B6-4F6B-B70B-92701064EE5A}" type="parTrans" cxnId="{A9F56EDC-ACE6-47E3-AB2A-69416B79AE9D}">
      <dgm:prSet/>
      <dgm:spPr/>
      <dgm:t>
        <a:bodyPr/>
        <a:lstStyle/>
        <a:p>
          <a:endParaRPr lang="es-MX" sz="2000"/>
        </a:p>
      </dgm:t>
    </dgm:pt>
    <dgm:pt modelId="{3EA73521-8678-4A14-9FAB-C6FF6E62ABD0}" type="sibTrans" cxnId="{A9F56EDC-ACE6-47E3-AB2A-69416B79AE9D}">
      <dgm:prSet/>
      <dgm:spPr/>
      <dgm:t>
        <a:bodyPr/>
        <a:lstStyle/>
        <a:p>
          <a:endParaRPr lang="es-MX" sz="2000"/>
        </a:p>
      </dgm:t>
    </dgm:pt>
    <dgm:pt modelId="{813FCE2C-60FD-42F2-988C-D3C25F818D1E}">
      <dgm:prSet phldrT="[Texto]" custT="1"/>
      <dgm:spPr/>
      <dgm:t>
        <a:bodyPr/>
        <a:lstStyle/>
        <a:p>
          <a:r>
            <a:rPr lang="es-MX" sz="2400" dirty="0"/>
            <a:t>Fase 3: Diseño detallado </a:t>
          </a:r>
        </a:p>
      </dgm:t>
    </dgm:pt>
    <dgm:pt modelId="{55FC5788-25AF-4B75-8470-27055B6D8FF6}" type="parTrans" cxnId="{D409EA9A-0564-4771-8E41-9A7F59DD0953}">
      <dgm:prSet/>
      <dgm:spPr/>
      <dgm:t>
        <a:bodyPr/>
        <a:lstStyle/>
        <a:p>
          <a:endParaRPr lang="es-MX" sz="2000"/>
        </a:p>
      </dgm:t>
    </dgm:pt>
    <dgm:pt modelId="{581BB8F7-F916-4963-9B37-60D2B81CC0BA}" type="sibTrans" cxnId="{D409EA9A-0564-4771-8E41-9A7F59DD0953}">
      <dgm:prSet/>
      <dgm:spPr/>
      <dgm:t>
        <a:bodyPr/>
        <a:lstStyle/>
        <a:p>
          <a:endParaRPr lang="es-MX" sz="2000"/>
        </a:p>
      </dgm:t>
    </dgm:pt>
    <dgm:pt modelId="{C6C685DD-1FFA-49D4-B655-99BBF25AD201}">
      <dgm:prSet phldrT="[Texto]" custT="1"/>
      <dgm:spPr/>
      <dgm:t>
        <a:bodyPr/>
        <a:lstStyle/>
        <a:p>
          <a:r>
            <a:rPr lang="es-MX" sz="2400" dirty="0"/>
            <a:t>Fase 2: Diseño del sistema</a:t>
          </a:r>
        </a:p>
      </dgm:t>
    </dgm:pt>
    <dgm:pt modelId="{16A6BECC-1144-41CE-AEA8-0016E94F9D82}" type="parTrans" cxnId="{B5E65A5D-6D38-4A6E-8FF0-D710F9AC0418}">
      <dgm:prSet/>
      <dgm:spPr/>
      <dgm:t>
        <a:bodyPr/>
        <a:lstStyle/>
        <a:p>
          <a:endParaRPr lang="es-MX" sz="2000"/>
        </a:p>
      </dgm:t>
    </dgm:pt>
    <dgm:pt modelId="{31529A8D-3977-4438-9422-78E7F9713038}" type="sibTrans" cxnId="{B5E65A5D-6D38-4A6E-8FF0-D710F9AC0418}">
      <dgm:prSet/>
      <dgm:spPr/>
      <dgm:t>
        <a:bodyPr/>
        <a:lstStyle/>
        <a:p>
          <a:endParaRPr lang="es-MX" sz="2000"/>
        </a:p>
      </dgm:t>
    </dgm:pt>
    <dgm:pt modelId="{A647A36C-8363-4048-B333-643F75E49448}">
      <dgm:prSet phldrT="[Texto]" custT="1"/>
      <dgm:spPr/>
      <dgm:t>
        <a:bodyPr/>
        <a:lstStyle/>
        <a:p>
          <a:r>
            <a:rPr lang="es-MX" sz="2400" dirty="0"/>
            <a:t>Fase 4: Pruebas y afinación</a:t>
          </a:r>
        </a:p>
      </dgm:t>
    </dgm:pt>
    <dgm:pt modelId="{38A7BF08-0E42-42ED-B675-E550DBEC78A2}" type="parTrans" cxnId="{DEF93294-209C-4102-951E-A829BBFD6D0C}">
      <dgm:prSet/>
      <dgm:spPr/>
      <dgm:t>
        <a:bodyPr/>
        <a:lstStyle/>
        <a:p>
          <a:endParaRPr lang="es-MX" sz="2000"/>
        </a:p>
      </dgm:t>
    </dgm:pt>
    <dgm:pt modelId="{09DB3CD7-EE8C-47BF-BEA2-EBFE36865137}" type="sibTrans" cxnId="{DEF93294-209C-4102-951E-A829BBFD6D0C}">
      <dgm:prSet/>
      <dgm:spPr/>
      <dgm:t>
        <a:bodyPr/>
        <a:lstStyle/>
        <a:p>
          <a:endParaRPr lang="es-MX" sz="2000"/>
        </a:p>
      </dgm:t>
    </dgm:pt>
    <dgm:pt modelId="{EA0519CF-5842-45CB-9664-FB7447D3EE8C}">
      <dgm:prSet custT="1"/>
      <dgm:spPr/>
      <dgm:t>
        <a:bodyPr/>
        <a:lstStyle/>
        <a:p>
          <a:r>
            <a:rPr lang="es-MX" sz="2400" dirty="0"/>
            <a:t>Fase 5: Producción de transición</a:t>
          </a:r>
        </a:p>
      </dgm:t>
    </dgm:pt>
    <dgm:pt modelId="{BFC24FA3-017F-452E-9287-33D1285D4B1C}" type="parTrans" cxnId="{845FC6A7-9975-43B9-83B6-44EC1DC608BA}">
      <dgm:prSet/>
      <dgm:spPr/>
      <dgm:t>
        <a:bodyPr/>
        <a:lstStyle/>
        <a:p>
          <a:endParaRPr lang="es-MX" sz="2000"/>
        </a:p>
      </dgm:t>
    </dgm:pt>
    <dgm:pt modelId="{154B4917-76B1-4232-8B0B-0A0AD9D56AA5}" type="sibTrans" cxnId="{845FC6A7-9975-43B9-83B6-44EC1DC608BA}">
      <dgm:prSet/>
      <dgm:spPr/>
      <dgm:t>
        <a:bodyPr/>
        <a:lstStyle/>
        <a:p>
          <a:endParaRPr lang="es-MX" sz="2000"/>
        </a:p>
      </dgm:t>
    </dgm:pt>
    <dgm:pt modelId="{DBDA501A-9899-43FA-B24F-504F8E1BC31B}" type="pres">
      <dgm:prSet presAssocID="{A6255F9D-FE0B-465B-BF0F-8C728B498F94}" presName="diagram" presStyleCnt="0">
        <dgm:presLayoutVars>
          <dgm:dir/>
          <dgm:resizeHandles val="exact"/>
        </dgm:presLayoutVars>
      </dgm:prSet>
      <dgm:spPr/>
    </dgm:pt>
    <dgm:pt modelId="{52571B14-D9CA-4913-8198-F89C6A89A132}" type="pres">
      <dgm:prSet presAssocID="{22B6DF07-7FA2-447B-9370-D80FE424E6D7}" presName="node" presStyleLbl="node1" presStyleIdx="0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59C70A8E-8AEA-4197-A35A-E07412E05EF5}" type="pres">
      <dgm:prSet presAssocID="{909853EA-FCEE-4D0F-8DFC-3F5DB9DF0C0D}" presName="sibTrans" presStyleCnt="0"/>
      <dgm:spPr/>
    </dgm:pt>
    <dgm:pt modelId="{B01EFA2D-7C7E-4418-BE2F-4794EE058EEF}" type="pres">
      <dgm:prSet presAssocID="{A1F47EB4-39D0-4DDF-BE78-E5CA47FAB051}" presName="node" presStyleLbl="node1" presStyleIdx="1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EE1C4F31-86E9-4EB0-BF5D-A33878AD79F4}" type="pres">
      <dgm:prSet presAssocID="{3EA73521-8678-4A14-9FAB-C6FF6E62ABD0}" presName="sibTrans" presStyleCnt="0"/>
      <dgm:spPr/>
    </dgm:pt>
    <dgm:pt modelId="{1C0F48E0-4811-42E1-B25B-F459DA0DE667}" type="pres">
      <dgm:prSet presAssocID="{813FCE2C-60FD-42F2-988C-D3C25F818D1E}" presName="node" presStyleLbl="node1" presStyleIdx="2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D2271F0E-9604-49D7-AEAF-F94C0C58A8D8}" type="pres">
      <dgm:prSet presAssocID="{581BB8F7-F916-4963-9B37-60D2B81CC0BA}" presName="sibTrans" presStyleCnt="0"/>
      <dgm:spPr/>
    </dgm:pt>
    <dgm:pt modelId="{B89C0C99-79A7-4209-BFC2-B7C546987A0D}" type="pres">
      <dgm:prSet presAssocID="{C6C685DD-1FFA-49D4-B655-99BBF25AD201}" presName="node" presStyleLbl="node1" presStyleIdx="3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41F47669-7C50-408B-B49B-94B47D37E764}" type="pres">
      <dgm:prSet presAssocID="{31529A8D-3977-4438-9422-78E7F9713038}" presName="sibTrans" presStyleCnt="0"/>
      <dgm:spPr/>
    </dgm:pt>
    <dgm:pt modelId="{147881F7-C8F6-4983-B572-6AFC66E9FB2B}" type="pres">
      <dgm:prSet presAssocID="{A647A36C-8363-4048-B333-643F75E49448}" presName="node" presStyleLbl="node1" presStyleIdx="4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A8BCA978-0C94-486D-B6B8-92186A143A0D}" type="pres">
      <dgm:prSet presAssocID="{09DB3CD7-EE8C-47BF-BEA2-EBFE36865137}" presName="sibTrans" presStyleCnt="0"/>
      <dgm:spPr/>
    </dgm:pt>
    <dgm:pt modelId="{9230BA7B-D794-4163-B0A6-9FF7D266B81F}" type="pres">
      <dgm:prSet presAssocID="{EA0519CF-5842-45CB-9664-FB7447D3EE8C}" presName="node" presStyleLbl="node1" presStyleIdx="5" presStyleCnt="6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7C3BDC22-CDE2-4436-BEC6-E4665E56684A}" type="presOf" srcId="{A6255F9D-FE0B-465B-BF0F-8C728B498F94}" destId="{DBDA501A-9899-43FA-B24F-504F8E1BC31B}" srcOrd="0" destOrd="0" presId="urn:microsoft.com/office/officeart/2005/8/layout/default#1"/>
    <dgm:cxn modelId="{CBC12E2A-CAFC-45D9-B007-94B396B3A447}" srcId="{A6255F9D-FE0B-465B-BF0F-8C728B498F94}" destId="{22B6DF07-7FA2-447B-9370-D80FE424E6D7}" srcOrd="0" destOrd="0" parTransId="{B97684E9-7700-47D1-9678-DA91D1ACD566}" sibTransId="{909853EA-FCEE-4D0F-8DFC-3F5DB9DF0C0D}"/>
    <dgm:cxn modelId="{B5E65A5D-6D38-4A6E-8FF0-D710F9AC0418}" srcId="{A6255F9D-FE0B-465B-BF0F-8C728B498F94}" destId="{C6C685DD-1FFA-49D4-B655-99BBF25AD201}" srcOrd="3" destOrd="0" parTransId="{16A6BECC-1144-41CE-AEA8-0016E94F9D82}" sibTransId="{31529A8D-3977-4438-9422-78E7F9713038}"/>
    <dgm:cxn modelId="{B08C3E43-23BE-4DD6-A778-F05750F43CDA}" type="presOf" srcId="{EA0519CF-5842-45CB-9664-FB7447D3EE8C}" destId="{9230BA7B-D794-4163-B0A6-9FF7D266B81F}" srcOrd="0" destOrd="0" presId="urn:microsoft.com/office/officeart/2005/8/layout/default#1"/>
    <dgm:cxn modelId="{5231B374-18D7-43B4-8B6E-EAA3E4469AF2}" type="presOf" srcId="{C6C685DD-1FFA-49D4-B655-99BBF25AD201}" destId="{B89C0C99-79A7-4209-BFC2-B7C546987A0D}" srcOrd="0" destOrd="0" presId="urn:microsoft.com/office/officeart/2005/8/layout/default#1"/>
    <dgm:cxn modelId="{C380EF80-A48A-4E89-9EAD-99665140C975}" type="presOf" srcId="{A647A36C-8363-4048-B333-643F75E49448}" destId="{147881F7-C8F6-4983-B572-6AFC66E9FB2B}" srcOrd="0" destOrd="0" presId="urn:microsoft.com/office/officeart/2005/8/layout/default#1"/>
    <dgm:cxn modelId="{7407BC84-6B1E-4F97-9A90-DEAA50F96747}" type="presOf" srcId="{22B6DF07-7FA2-447B-9370-D80FE424E6D7}" destId="{52571B14-D9CA-4913-8198-F89C6A89A132}" srcOrd="0" destOrd="0" presId="urn:microsoft.com/office/officeart/2005/8/layout/default#1"/>
    <dgm:cxn modelId="{DEF93294-209C-4102-951E-A829BBFD6D0C}" srcId="{A6255F9D-FE0B-465B-BF0F-8C728B498F94}" destId="{A647A36C-8363-4048-B333-643F75E49448}" srcOrd="4" destOrd="0" parTransId="{38A7BF08-0E42-42ED-B675-E550DBEC78A2}" sibTransId="{09DB3CD7-EE8C-47BF-BEA2-EBFE36865137}"/>
    <dgm:cxn modelId="{D409EA9A-0564-4771-8E41-9A7F59DD0953}" srcId="{A6255F9D-FE0B-465B-BF0F-8C728B498F94}" destId="{813FCE2C-60FD-42F2-988C-D3C25F818D1E}" srcOrd="2" destOrd="0" parTransId="{55FC5788-25AF-4B75-8470-27055B6D8FF6}" sibTransId="{581BB8F7-F916-4963-9B37-60D2B81CC0BA}"/>
    <dgm:cxn modelId="{845FC6A7-9975-43B9-83B6-44EC1DC608BA}" srcId="{A6255F9D-FE0B-465B-BF0F-8C728B498F94}" destId="{EA0519CF-5842-45CB-9664-FB7447D3EE8C}" srcOrd="5" destOrd="0" parTransId="{BFC24FA3-017F-452E-9287-33D1285D4B1C}" sibTransId="{154B4917-76B1-4232-8B0B-0A0AD9D56AA5}"/>
    <dgm:cxn modelId="{A9F56EDC-ACE6-47E3-AB2A-69416B79AE9D}" srcId="{A6255F9D-FE0B-465B-BF0F-8C728B498F94}" destId="{A1F47EB4-39D0-4DDF-BE78-E5CA47FAB051}" srcOrd="1" destOrd="0" parTransId="{45A16EC2-85B6-4F6B-B70B-92701064EE5A}" sibTransId="{3EA73521-8678-4A14-9FAB-C6FF6E62ABD0}"/>
    <dgm:cxn modelId="{DFBC4BE1-A77B-4652-BA1E-231400D4AF03}" type="presOf" srcId="{813FCE2C-60FD-42F2-988C-D3C25F818D1E}" destId="{1C0F48E0-4811-42E1-B25B-F459DA0DE667}" srcOrd="0" destOrd="0" presId="urn:microsoft.com/office/officeart/2005/8/layout/default#1"/>
    <dgm:cxn modelId="{DB81D0F2-43C1-4FE4-BAC2-6EDCC3BDA56E}" type="presOf" srcId="{A1F47EB4-39D0-4DDF-BE78-E5CA47FAB051}" destId="{B01EFA2D-7C7E-4418-BE2F-4794EE058EEF}" srcOrd="0" destOrd="0" presId="urn:microsoft.com/office/officeart/2005/8/layout/default#1"/>
    <dgm:cxn modelId="{C8C32FD5-6E58-49AE-9BEB-C9F578B0D41E}" type="presParOf" srcId="{DBDA501A-9899-43FA-B24F-504F8E1BC31B}" destId="{52571B14-D9CA-4913-8198-F89C6A89A132}" srcOrd="0" destOrd="0" presId="urn:microsoft.com/office/officeart/2005/8/layout/default#1"/>
    <dgm:cxn modelId="{C84BFE81-A5B0-4119-BDA2-85F58C0E76D3}" type="presParOf" srcId="{DBDA501A-9899-43FA-B24F-504F8E1BC31B}" destId="{59C70A8E-8AEA-4197-A35A-E07412E05EF5}" srcOrd="1" destOrd="0" presId="urn:microsoft.com/office/officeart/2005/8/layout/default#1"/>
    <dgm:cxn modelId="{C732EF22-811B-4305-9A57-509387A84D60}" type="presParOf" srcId="{DBDA501A-9899-43FA-B24F-504F8E1BC31B}" destId="{B01EFA2D-7C7E-4418-BE2F-4794EE058EEF}" srcOrd="2" destOrd="0" presId="urn:microsoft.com/office/officeart/2005/8/layout/default#1"/>
    <dgm:cxn modelId="{0C4CE9F3-F408-4097-9B98-53C6317518D2}" type="presParOf" srcId="{DBDA501A-9899-43FA-B24F-504F8E1BC31B}" destId="{EE1C4F31-86E9-4EB0-BF5D-A33878AD79F4}" srcOrd="3" destOrd="0" presId="urn:microsoft.com/office/officeart/2005/8/layout/default#1"/>
    <dgm:cxn modelId="{DBD30739-E567-4E95-960E-23348131EC76}" type="presParOf" srcId="{DBDA501A-9899-43FA-B24F-504F8E1BC31B}" destId="{1C0F48E0-4811-42E1-B25B-F459DA0DE667}" srcOrd="4" destOrd="0" presId="urn:microsoft.com/office/officeart/2005/8/layout/default#1"/>
    <dgm:cxn modelId="{A035567E-1BF4-4D35-8A00-78B3A433879F}" type="presParOf" srcId="{DBDA501A-9899-43FA-B24F-504F8E1BC31B}" destId="{D2271F0E-9604-49D7-AEAF-F94C0C58A8D8}" srcOrd="5" destOrd="0" presId="urn:microsoft.com/office/officeart/2005/8/layout/default#1"/>
    <dgm:cxn modelId="{168AF859-766B-42DB-A8FD-7CB50F63B9C4}" type="presParOf" srcId="{DBDA501A-9899-43FA-B24F-504F8E1BC31B}" destId="{B89C0C99-79A7-4209-BFC2-B7C546987A0D}" srcOrd="6" destOrd="0" presId="urn:microsoft.com/office/officeart/2005/8/layout/default#1"/>
    <dgm:cxn modelId="{B6D01C38-98A0-4551-B523-373DF8034DF8}" type="presParOf" srcId="{DBDA501A-9899-43FA-B24F-504F8E1BC31B}" destId="{41F47669-7C50-408B-B49B-94B47D37E764}" srcOrd="7" destOrd="0" presId="urn:microsoft.com/office/officeart/2005/8/layout/default#1"/>
    <dgm:cxn modelId="{18649291-510E-4412-9FCB-845A37DD6EC3}" type="presParOf" srcId="{DBDA501A-9899-43FA-B24F-504F8E1BC31B}" destId="{147881F7-C8F6-4983-B572-6AFC66E9FB2B}" srcOrd="8" destOrd="0" presId="urn:microsoft.com/office/officeart/2005/8/layout/default#1"/>
    <dgm:cxn modelId="{73C3ABE5-259F-4C85-99E8-198F750D455D}" type="presParOf" srcId="{DBDA501A-9899-43FA-B24F-504F8E1BC31B}" destId="{A8BCA978-0C94-486D-B6B8-92186A143A0D}" srcOrd="9" destOrd="0" presId="urn:microsoft.com/office/officeart/2005/8/layout/default#1"/>
    <dgm:cxn modelId="{0F4486DB-E935-4AD7-B4AA-1610D8E984FC}" type="presParOf" srcId="{DBDA501A-9899-43FA-B24F-504F8E1BC31B}" destId="{9230BA7B-D794-4163-B0A6-9FF7D266B81F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05CD83-C7A0-42EA-85F9-745EFC53058A}" type="doc">
      <dgm:prSet loTypeId="urn:microsoft.com/office/officeart/2005/8/layout/cycle4#1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F0CE5655-72EA-497D-9110-58B34D8E4AEB}">
      <dgm:prSet phldrT="[Texto]" custT="1"/>
      <dgm:spPr/>
      <dgm:t>
        <a:bodyPr/>
        <a:lstStyle/>
        <a:p>
          <a:r>
            <a:rPr lang="es-MX" sz="1400" b="1" dirty="0">
              <a:latin typeface="Arial" panose="020B0604020202020204" pitchFamily="34" charset="0"/>
              <a:cs typeface="Arial" panose="020B0604020202020204" pitchFamily="34" charset="0"/>
            </a:rPr>
            <a:t>Geográficos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4A53AD-80F2-4209-B99A-B99CF1ABFA45}" type="parTrans" cxnId="{240C9921-9A25-421D-AF19-60F0DB5C650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532663-A15B-4F97-9478-9425789825D6}" type="sibTrans" cxnId="{240C9921-9A25-421D-AF19-60F0DB5C650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5FFAA-B1BA-4523-B963-48054A4D09A9}">
      <dgm:prSet phldrT="[Texto]" custT="1"/>
      <dgm:spPr/>
      <dgm:t>
        <a:bodyPr/>
        <a:lstStyle/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Ubicación geográfica por zonas</a:t>
          </a:r>
        </a:p>
      </dgm:t>
    </dgm:pt>
    <dgm:pt modelId="{B52270E8-B0A8-4B75-A1C3-442A04C6F13C}" type="parTrans" cxnId="{EC8AF725-0E7D-4723-B184-339E02F10BD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B849DD-6295-49C1-80F1-931E43116DA2}" type="sibTrans" cxnId="{EC8AF725-0E7D-4723-B184-339E02F10BD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7CF032-4030-45CF-ADE2-CFEC1BA89FDD}">
      <dgm:prSet phldrT="[Texto]" custT="1"/>
      <dgm:spPr/>
      <dgm:t>
        <a:bodyPr/>
        <a:lstStyle/>
        <a:p>
          <a:r>
            <a:rPr lang="es-MX" sz="1200" b="1" dirty="0">
              <a:latin typeface="Arial" panose="020B0604020202020204" pitchFamily="34" charset="0"/>
              <a:cs typeface="Arial" panose="020B0604020202020204" pitchFamily="34" charset="0"/>
            </a:rPr>
            <a:t>Demográficos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0D41BE-47E4-4F67-BA87-D3C5B24E77D1}" type="parTrans" cxnId="{5C1E17C7-C1F4-4D04-AD31-C0C66BCCA852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C85324-A221-4382-A9D5-600430FBF797}" type="sibTrans" cxnId="{5C1E17C7-C1F4-4D04-AD31-C0C66BCCA852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60FA11-9A47-4E3C-AC95-E474BC16D940}">
      <dgm:prSet phldrT="[Texto]" custT="1"/>
      <dgm:spPr/>
      <dgm:t>
        <a:bodyPr/>
        <a:lstStyle/>
        <a:p>
          <a:pPr algn="ctr"/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Edad</a:t>
          </a:r>
        </a:p>
      </dgm:t>
    </dgm:pt>
    <dgm:pt modelId="{38A4B72F-F777-48A2-A112-A7A41DF969F1}" type="parTrans" cxnId="{668A9308-2840-4D17-95DD-4CC507C6EDC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0F2FE4-E4F0-4854-80B3-6BF72A4EAE94}" type="sibTrans" cxnId="{668A9308-2840-4D17-95DD-4CC507C6EDC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955C75-B9F9-450D-BB2A-D97DDF496A9B}">
      <dgm:prSet phldrT="[Texto]" custT="1"/>
      <dgm:spPr/>
      <dgm:t>
        <a:bodyPr/>
        <a:lstStyle/>
        <a:p>
          <a:r>
            <a:rPr lang="es-MX" sz="1200" b="1" dirty="0">
              <a:latin typeface="Arial" panose="020B0604020202020204" pitchFamily="34" charset="0"/>
              <a:cs typeface="Arial" panose="020B0604020202020204" pitchFamily="34" charset="0"/>
            </a:rPr>
            <a:t>Psicográficos</a:t>
          </a:r>
        </a:p>
      </dgm:t>
    </dgm:pt>
    <dgm:pt modelId="{5ACC54FD-ACED-4CC8-A682-7EE3FBD75320}" type="parTrans" cxnId="{F81DD498-2ECE-48C7-A874-2E0CE9C4D057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8D2AD4-E391-425F-9936-3524547017EF}" type="sibTrans" cxnId="{F81DD498-2ECE-48C7-A874-2E0CE9C4D057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AC31FE-8BFE-4A75-A935-4A999B81E799}">
      <dgm:prSet phldrT="[Texto]" custT="1"/>
      <dgm:spPr/>
      <dgm:t>
        <a:bodyPr/>
        <a:lstStyle/>
        <a:p>
          <a:pPr algn="l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Personalidad</a:t>
          </a:r>
        </a:p>
      </dgm:t>
    </dgm:pt>
    <dgm:pt modelId="{48A3D206-494F-4262-8FEC-ED62C8E36189}" type="parTrans" cxnId="{9B2BB68E-FB47-41C4-BA8B-C1522D383A1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B3F543-388B-45D1-9050-28AD581AC775}" type="sibTrans" cxnId="{9B2BB68E-FB47-41C4-BA8B-C1522D383A1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7ED68A-EACA-4DA2-A789-552A5A6B8F9B}">
      <dgm:prSet phldrT="[Texto]" custT="1"/>
      <dgm:spPr/>
      <dgm:t>
        <a:bodyPr/>
        <a:lstStyle/>
        <a:p>
          <a:r>
            <a:rPr lang="es-MX" sz="1400" b="1" dirty="0">
              <a:latin typeface="Arial" panose="020B0604020202020204" pitchFamily="34" charset="0"/>
              <a:cs typeface="Arial" panose="020B0604020202020204" pitchFamily="34" charset="0"/>
            </a:rPr>
            <a:t>Posición del mercado</a:t>
          </a:r>
        </a:p>
      </dgm:t>
    </dgm:pt>
    <dgm:pt modelId="{4F58641B-8DFE-4A6C-867F-4BB9486AC5E7}" type="parTrans" cxnId="{77247432-77DE-4C31-A31E-C401F419F16C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7AF886-667A-4390-8E67-E7684E53C2B8}" type="sibTrans" cxnId="{77247432-77DE-4C31-A31E-C401F419F16C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B3E7DE-988D-493E-9063-9184596F991D}">
      <dgm:prSet phldrT="[Texto]" custT="1"/>
      <dgm:spPr/>
      <dgm:t>
        <a:bodyPr/>
        <a:lstStyle/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Nivel social</a:t>
          </a:r>
        </a:p>
      </dgm:t>
    </dgm:pt>
    <dgm:pt modelId="{7671CE6B-7BE9-48A8-A459-C61AC0BCCC85}" type="parTrans" cxnId="{FAF3F508-9090-40B6-BACE-7EC21C61F92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36B98A-CCF3-4D16-ABF4-C65E9BB8321D}" type="sibTrans" cxnId="{FAF3F508-9090-40B6-BACE-7EC21C61F92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FBFDE5-5F40-4920-81A0-5DBA903DAE55}">
      <dgm:prSet phldrT="[Texto]" custT="1"/>
      <dgm:spPr/>
      <dgm:t>
        <a:bodyPr/>
        <a:lstStyle/>
        <a:p>
          <a:pPr algn="l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Estilo de Vida.</a:t>
          </a:r>
        </a:p>
      </dgm:t>
    </dgm:pt>
    <dgm:pt modelId="{56733A4E-DFAF-43F6-8232-003622C698A1}" type="parTrans" cxnId="{936A4D0D-9612-45EC-92B8-30E98DFA2B9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91040E-E2C0-43D2-9CAC-98073DB02A7E}" type="sibTrans" cxnId="{936A4D0D-9612-45EC-92B8-30E98DFA2B9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6A705D-409F-4A97-9233-56E921A2200A}">
      <dgm:prSet phldrT="[Texto]" custT="1"/>
      <dgm:spPr/>
      <dgm:t>
        <a:bodyPr/>
        <a:lstStyle/>
        <a:p>
          <a:pPr algn="ctr"/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Sexo</a:t>
          </a:r>
        </a:p>
      </dgm:t>
    </dgm:pt>
    <dgm:pt modelId="{EB84DDD0-644C-4777-8F61-A94C773E257D}" type="parTrans" cxnId="{A5269B0D-AD34-4A20-A122-EE63D02AB005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E5C0D2-E9EF-4706-A88D-9C5A22B2DBF5}" type="sibTrans" cxnId="{A5269B0D-AD34-4A20-A122-EE63D02AB005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0AF25-F310-4FDD-833F-04097774E3FD}">
      <dgm:prSet phldrT="[Texto]" custT="1"/>
      <dgm:spPr/>
      <dgm:t>
        <a:bodyPr/>
        <a:lstStyle/>
        <a:p>
          <a:pPr algn="ctr"/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Cultura</a:t>
          </a:r>
        </a:p>
      </dgm:t>
    </dgm:pt>
    <dgm:pt modelId="{F8B74254-ABF0-403F-A814-58439D44A3AD}" type="parTrans" cxnId="{F44D08FB-CA7E-4C3B-AD79-C6F012F58DE2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6FF65C-CE5E-4F4B-8305-11FC8303E527}" type="sibTrans" cxnId="{F44D08FB-CA7E-4C3B-AD79-C6F012F58DE2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69238D-7043-4438-B959-26828BD56499}">
      <dgm:prSet phldrT="[Texto]" custT="1"/>
      <dgm:spPr/>
      <dgm:t>
        <a:bodyPr/>
        <a:lstStyle/>
        <a:p>
          <a:pPr algn="ctr"/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Religión</a:t>
          </a:r>
        </a:p>
      </dgm:t>
    </dgm:pt>
    <dgm:pt modelId="{63A7D2D4-E5C4-4215-ADE2-A3925D1B2FCB}" type="parTrans" cxnId="{32C2DD70-29D7-4124-BB0B-8843C971B00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572237-3B6A-4FE5-8615-A3560180D4E3}" type="sibTrans" cxnId="{32C2DD70-29D7-4124-BB0B-8843C971B00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CD6041-E32C-4F12-80A5-2F7B30AD21F1}">
      <dgm:prSet phldrT="[Texto]" custT="1"/>
      <dgm:spPr/>
      <dgm:t>
        <a:bodyPr/>
        <a:lstStyle/>
        <a:p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641E55-4316-45BE-A966-20157559CDA1}" type="parTrans" cxnId="{74BA958D-66B0-4A49-8820-ABA99DA0DE02}">
      <dgm:prSet/>
      <dgm:spPr/>
      <dgm:t>
        <a:bodyPr/>
        <a:lstStyle/>
        <a:p>
          <a:endParaRPr lang="es-MX"/>
        </a:p>
      </dgm:t>
    </dgm:pt>
    <dgm:pt modelId="{2E104A06-55D3-4A29-9629-F90341A79B53}" type="sibTrans" cxnId="{74BA958D-66B0-4A49-8820-ABA99DA0DE02}">
      <dgm:prSet/>
      <dgm:spPr/>
      <dgm:t>
        <a:bodyPr/>
        <a:lstStyle/>
        <a:p>
          <a:endParaRPr lang="es-MX"/>
        </a:p>
      </dgm:t>
    </dgm:pt>
    <dgm:pt modelId="{57A35D15-2C84-477B-B1D0-D43838FAEF2A}">
      <dgm:prSet phldrT="[Texto]" custT="1"/>
      <dgm:spPr/>
      <dgm:t>
        <a:bodyPr/>
        <a:lstStyle/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Estatus</a:t>
          </a:r>
        </a:p>
      </dgm:t>
    </dgm:pt>
    <dgm:pt modelId="{149E2D4D-FBB0-4578-84E7-99CC29943E6A}" type="parTrans" cxnId="{1F9BAD81-2657-4F4A-99CC-50AD937EFC1C}">
      <dgm:prSet/>
      <dgm:spPr/>
      <dgm:t>
        <a:bodyPr/>
        <a:lstStyle/>
        <a:p>
          <a:endParaRPr lang="es-MX"/>
        </a:p>
      </dgm:t>
    </dgm:pt>
    <dgm:pt modelId="{7559C9A4-B7D7-454E-A11C-6FFEF200F0F4}" type="sibTrans" cxnId="{1F9BAD81-2657-4F4A-99CC-50AD937EFC1C}">
      <dgm:prSet/>
      <dgm:spPr/>
      <dgm:t>
        <a:bodyPr/>
        <a:lstStyle/>
        <a:p>
          <a:endParaRPr lang="es-MX"/>
        </a:p>
      </dgm:t>
    </dgm:pt>
    <dgm:pt modelId="{7F9852D9-78F5-4944-8B4D-DF5E1DB32D3D}">
      <dgm:prSet phldrT="[Texto]" custT="1"/>
      <dgm:spPr/>
      <dgm:t>
        <a:bodyPr/>
        <a:lstStyle/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Capacidad</a:t>
          </a:r>
        </a:p>
      </dgm:t>
    </dgm:pt>
    <dgm:pt modelId="{510657F0-F7D9-492A-8089-D672A7BEBDA0}" type="parTrans" cxnId="{4ABB6F0C-68A0-447F-83E5-D1FD802B6A2C}">
      <dgm:prSet/>
      <dgm:spPr/>
      <dgm:t>
        <a:bodyPr/>
        <a:lstStyle/>
        <a:p>
          <a:endParaRPr lang="es-MX"/>
        </a:p>
      </dgm:t>
    </dgm:pt>
    <dgm:pt modelId="{07F731C0-F0AE-4C4F-B00C-CB7CB308019B}" type="sibTrans" cxnId="{4ABB6F0C-68A0-447F-83E5-D1FD802B6A2C}">
      <dgm:prSet/>
      <dgm:spPr/>
      <dgm:t>
        <a:bodyPr/>
        <a:lstStyle/>
        <a:p>
          <a:endParaRPr lang="es-MX"/>
        </a:p>
      </dgm:t>
    </dgm:pt>
    <dgm:pt modelId="{85119781-9B71-424B-81EB-BC650FC4507C}">
      <dgm:prSet phldrT="[Texto]" custT="1"/>
      <dgm:spPr/>
      <dgm:t>
        <a:bodyPr/>
        <a:lstStyle/>
        <a:p>
          <a:pPr algn="l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Necesidades .</a:t>
          </a:r>
        </a:p>
      </dgm:t>
    </dgm:pt>
    <dgm:pt modelId="{1CFA7D5D-83AD-49CA-9DF2-F16330D7A00C}" type="parTrans" cxnId="{0FA2B032-E6FC-4F02-9B1D-2AB02469DF14}">
      <dgm:prSet/>
      <dgm:spPr/>
      <dgm:t>
        <a:bodyPr/>
        <a:lstStyle/>
        <a:p>
          <a:endParaRPr lang="es-MX"/>
        </a:p>
      </dgm:t>
    </dgm:pt>
    <dgm:pt modelId="{74515067-7BC5-4D5D-B6E9-6290DCCA3EE5}" type="sibTrans" cxnId="{0FA2B032-E6FC-4F02-9B1D-2AB02469DF14}">
      <dgm:prSet/>
      <dgm:spPr/>
      <dgm:t>
        <a:bodyPr/>
        <a:lstStyle/>
        <a:p>
          <a:endParaRPr lang="es-MX"/>
        </a:p>
      </dgm:t>
    </dgm:pt>
    <dgm:pt modelId="{09281DD4-93E6-421D-8EC8-816D0497A9AB}">
      <dgm:prSet phldrT="[Texto]" custT="1"/>
      <dgm:spPr/>
      <dgm:t>
        <a:bodyPr/>
        <a:lstStyle/>
        <a:p>
          <a:pPr algn="l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Objetivos.</a:t>
          </a:r>
        </a:p>
      </dgm:t>
    </dgm:pt>
    <dgm:pt modelId="{7EB87ADD-FC47-4438-84AF-92EC22C94A8A}" type="parTrans" cxnId="{A2422428-5CF4-4668-BEB2-32497FE2DB87}">
      <dgm:prSet/>
      <dgm:spPr/>
      <dgm:t>
        <a:bodyPr/>
        <a:lstStyle/>
        <a:p>
          <a:endParaRPr lang="es-MX"/>
        </a:p>
      </dgm:t>
    </dgm:pt>
    <dgm:pt modelId="{A2E2BBC0-6904-4387-9271-79F0D2118274}" type="sibTrans" cxnId="{A2422428-5CF4-4668-BEB2-32497FE2DB87}">
      <dgm:prSet/>
      <dgm:spPr/>
      <dgm:t>
        <a:bodyPr/>
        <a:lstStyle/>
        <a:p>
          <a:endParaRPr lang="es-MX"/>
        </a:p>
      </dgm:t>
    </dgm:pt>
    <dgm:pt modelId="{78C41BBC-9CCA-4B81-9CC6-54123D55DF49}" type="pres">
      <dgm:prSet presAssocID="{A205CD83-C7A0-42EA-85F9-745EFC53058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D236B3EA-C733-4113-9183-1156FE713795}" type="pres">
      <dgm:prSet presAssocID="{A205CD83-C7A0-42EA-85F9-745EFC53058A}" presName="children" presStyleCnt="0"/>
      <dgm:spPr/>
    </dgm:pt>
    <dgm:pt modelId="{2DDED27A-2FBE-44E5-B614-04364B0001E3}" type="pres">
      <dgm:prSet presAssocID="{A205CD83-C7A0-42EA-85F9-745EFC53058A}" presName="child1group" presStyleCnt="0"/>
      <dgm:spPr/>
    </dgm:pt>
    <dgm:pt modelId="{92A62DF8-A3E2-49E0-841D-CAC6283FAE31}" type="pres">
      <dgm:prSet presAssocID="{A205CD83-C7A0-42EA-85F9-745EFC53058A}" presName="child1" presStyleLbl="bgAcc1" presStyleIdx="0" presStyleCnt="4"/>
      <dgm:spPr/>
    </dgm:pt>
    <dgm:pt modelId="{8C4A6FBB-1799-4BC3-8A2A-666CCFE47A6C}" type="pres">
      <dgm:prSet presAssocID="{A205CD83-C7A0-42EA-85F9-745EFC53058A}" presName="child1Text" presStyleLbl="bgAcc1" presStyleIdx="0" presStyleCnt="4">
        <dgm:presLayoutVars>
          <dgm:bulletEnabled val="1"/>
        </dgm:presLayoutVars>
      </dgm:prSet>
      <dgm:spPr/>
    </dgm:pt>
    <dgm:pt modelId="{67CE750C-69AE-4909-8374-ABF97ADFEEB7}" type="pres">
      <dgm:prSet presAssocID="{A205CD83-C7A0-42EA-85F9-745EFC53058A}" presName="child2group" presStyleCnt="0"/>
      <dgm:spPr/>
    </dgm:pt>
    <dgm:pt modelId="{D70AEE34-8FBF-4078-993F-26281C0760BE}" type="pres">
      <dgm:prSet presAssocID="{A205CD83-C7A0-42EA-85F9-745EFC53058A}" presName="child2" presStyleLbl="bgAcc1" presStyleIdx="1" presStyleCnt="4"/>
      <dgm:spPr/>
    </dgm:pt>
    <dgm:pt modelId="{9202F180-0639-49CA-8133-CE729DB7ECEE}" type="pres">
      <dgm:prSet presAssocID="{A205CD83-C7A0-42EA-85F9-745EFC53058A}" presName="child2Text" presStyleLbl="bgAcc1" presStyleIdx="1" presStyleCnt="4">
        <dgm:presLayoutVars>
          <dgm:bulletEnabled val="1"/>
        </dgm:presLayoutVars>
      </dgm:prSet>
      <dgm:spPr/>
    </dgm:pt>
    <dgm:pt modelId="{8CF9B4DD-5A09-407A-968B-DB01F6EDF579}" type="pres">
      <dgm:prSet presAssocID="{A205CD83-C7A0-42EA-85F9-745EFC53058A}" presName="child3group" presStyleCnt="0"/>
      <dgm:spPr/>
    </dgm:pt>
    <dgm:pt modelId="{62DB53F9-B580-4FEB-B6B1-D5C85E75834D}" type="pres">
      <dgm:prSet presAssocID="{A205CD83-C7A0-42EA-85F9-745EFC53058A}" presName="child3" presStyleLbl="bgAcc1" presStyleIdx="2" presStyleCnt="4"/>
      <dgm:spPr/>
    </dgm:pt>
    <dgm:pt modelId="{91FBA317-EEC6-4346-A8B7-2F82B91F1788}" type="pres">
      <dgm:prSet presAssocID="{A205CD83-C7A0-42EA-85F9-745EFC53058A}" presName="child3Text" presStyleLbl="bgAcc1" presStyleIdx="2" presStyleCnt="4">
        <dgm:presLayoutVars>
          <dgm:bulletEnabled val="1"/>
        </dgm:presLayoutVars>
      </dgm:prSet>
      <dgm:spPr/>
    </dgm:pt>
    <dgm:pt modelId="{ECFB7983-3A8F-478E-99FC-C8D8DFE49267}" type="pres">
      <dgm:prSet presAssocID="{A205CD83-C7A0-42EA-85F9-745EFC53058A}" presName="child4group" presStyleCnt="0"/>
      <dgm:spPr/>
    </dgm:pt>
    <dgm:pt modelId="{F0F9B0F6-7111-4099-9281-3F33625DCB49}" type="pres">
      <dgm:prSet presAssocID="{A205CD83-C7A0-42EA-85F9-745EFC53058A}" presName="child4" presStyleLbl="bgAcc1" presStyleIdx="3" presStyleCnt="4"/>
      <dgm:spPr/>
    </dgm:pt>
    <dgm:pt modelId="{F9BE043C-FEE2-4CAA-AAFC-0CBB9AC51454}" type="pres">
      <dgm:prSet presAssocID="{A205CD83-C7A0-42EA-85F9-745EFC53058A}" presName="child4Text" presStyleLbl="bgAcc1" presStyleIdx="3" presStyleCnt="4">
        <dgm:presLayoutVars>
          <dgm:bulletEnabled val="1"/>
        </dgm:presLayoutVars>
      </dgm:prSet>
      <dgm:spPr/>
    </dgm:pt>
    <dgm:pt modelId="{9C50A682-B677-4185-837E-EB2A09504573}" type="pres">
      <dgm:prSet presAssocID="{A205CD83-C7A0-42EA-85F9-745EFC53058A}" presName="childPlaceholder" presStyleCnt="0"/>
      <dgm:spPr/>
    </dgm:pt>
    <dgm:pt modelId="{394A5373-E7C0-4E40-A93A-80FA98CD7D85}" type="pres">
      <dgm:prSet presAssocID="{A205CD83-C7A0-42EA-85F9-745EFC53058A}" presName="circle" presStyleCnt="0"/>
      <dgm:spPr/>
    </dgm:pt>
    <dgm:pt modelId="{CAA652D1-F111-47B2-A8B3-579F9F08C5C7}" type="pres">
      <dgm:prSet presAssocID="{A205CD83-C7A0-42EA-85F9-745EFC53058A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40C04C17-6069-40C5-84C2-97108EDAA6DB}" type="pres">
      <dgm:prSet presAssocID="{A205CD83-C7A0-42EA-85F9-745EFC53058A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52A1970A-BE06-4F09-9DD8-0E297857BA25}" type="pres">
      <dgm:prSet presAssocID="{A205CD83-C7A0-42EA-85F9-745EFC53058A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3F622A5-2F6E-4D02-BC19-166FF44BE559}" type="pres">
      <dgm:prSet presAssocID="{A205CD83-C7A0-42EA-85F9-745EFC53058A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C67B0C-C961-4C49-A4BA-A9183CE2DE20}" type="pres">
      <dgm:prSet presAssocID="{A205CD83-C7A0-42EA-85F9-745EFC53058A}" presName="quadrantPlaceholder" presStyleCnt="0"/>
      <dgm:spPr/>
    </dgm:pt>
    <dgm:pt modelId="{A456B1DB-600E-4C13-8BB0-1E5FB07394DF}" type="pres">
      <dgm:prSet presAssocID="{A205CD83-C7A0-42EA-85F9-745EFC53058A}" presName="center1" presStyleLbl="fgShp" presStyleIdx="0" presStyleCnt="2"/>
      <dgm:spPr/>
    </dgm:pt>
    <dgm:pt modelId="{152C1FF6-349C-496F-B6A8-4E1FD7D23B99}" type="pres">
      <dgm:prSet presAssocID="{A205CD83-C7A0-42EA-85F9-745EFC53058A}" presName="center2" presStyleLbl="fgShp" presStyleIdx="1" presStyleCnt="2"/>
      <dgm:spPr/>
    </dgm:pt>
  </dgm:ptLst>
  <dgm:cxnLst>
    <dgm:cxn modelId="{668A9308-2840-4D17-95DD-4CC507C6EDC6}" srcId="{567CF032-4030-45CF-ADE2-CFEC1BA89FDD}" destId="{3D60FA11-9A47-4E3C-AC95-E474BC16D940}" srcOrd="0" destOrd="0" parTransId="{38A4B72F-F777-48A2-A112-A7A41DF969F1}" sibTransId="{B70F2FE4-E4F0-4854-80B3-6BF72A4EAE94}"/>
    <dgm:cxn modelId="{FAF3F508-9090-40B6-BACE-7EC21C61F924}" srcId="{1A7ED68A-EACA-4DA2-A789-552A5A6B8F9B}" destId="{EEB3E7DE-988D-493E-9063-9184596F991D}" srcOrd="0" destOrd="0" parTransId="{7671CE6B-7BE9-48A8-A459-C61AC0BCCC85}" sibTransId="{7C36B98A-CCF3-4D16-ABF4-C65E9BB8321D}"/>
    <dgm:cxn modelId="{4ABB6F0C-68A0-447F-83E5-D1FD802B6A2C}" srcId="{1A7ED68A-EACA-4DA2-A789-552A5A6B8F9B}" destId="{7F9852D9-78F5-4944-8B4D-DF5E1DB32D3D}" srcOrd="2" destOrd="0" parTransId="{510657F0-F7D9-492A-8089-D672A7BEBDA0}" sibTransId="{07F731C0-F0AE-4C4F-B00C-CB7CB308019B}"/>
    <dgm:cxn modelId="{936A4D0D-9612-45EC-92B8-30E98DFA2B99}" srcId="{44955C75-B9F9-450D-BB2A-D97DDF496A9B}" destId="{FDFBFDE5-5F40-4920-81A0-5DBA903DAE55}" srcOrd="1" destOrd="0" parTransId="{56733A4E-DFAF-43F6-8232-003622C698A1}" sibTransId="{9B91040E-E2C0-43D2-9CAC-98073DB02A7E}"/>
    <dgm:cxn modelId="{A5269B0D-AD34-4A20-A122-EE63D02AB005}" srcId="{567CF032-4030-45CF-ADE2-CFEC1BA89FDD}" destId="{B76A705D-409F-4A97-9233-56E921A2200A}" srcOrd="1" destOrd="0" parTransId="{EB84DDD0-644C-4777-8F61-A94C773E257D}" sibTransId="{9EE5C0D2-E9EF-4706-A88D-9C5A22B2DBF5}"/>
    <dgm:cxn modelId="{735BED13-2992-4DA8-91AB-49A4CC0BD467}" type="presOf" srcId="{A205CD83-C7A0-42EA-85F9-745EFC53058A}" destId="{78C41BBC-9CCA-4B81-9CC6-54123D55DF49}" srcOrd="0" destOrd="0" presId="urn:microsoft.com/office/officeart/2005/8/layout/cycle4#1"/>
    <dgm:cxn modelId="{49E9C31A-A5FE-4180-8991-466AEF8CCC57}" type="presOf" srcId="{D8CD6041-E32C-4F12-80A5-2F7B30AD21F1}" destId="{8C4A6FBB-1799-4BC3-8A2A-666CCFE47A6C}" srcOrd="1" destOrd="0" presId="urn:microsoft.com/office/officeart/2005/8/layout/cycle4#1"/>
    <dgm:cxn modelId="{1FAA3A1D-4E56-4236-8E6E-244AEB332E42}" type="presOf" srcId="{85119781-9B71-424B-81EB-BC650FC4507C}" destId="{91FBA317-EEC6-4346-A8B7-2F82B91F1788}" srcOrd="1" destOrd="2" presId="urn:microsoft.com/office/officeart/2005/8/layout/cycle4#1"/>
    <dgm:cxn modelId="{240C9921-9A25-421D-AF19-60F0DB5C6504}" srcId="{A205CD83-C7A0-42EA-85F9-745EFC53058A}" destId="{F0CE5655-72EA-497D-9110-58B34D8E4AEB}" srcOrd="0" destOrd="0" parTransId="{134A53AD-80F2-4209-B99A-B99CF1ABFA45}" sibTransId="{B3532663-A15B-4F97-9478-9425789825D6}"/>
    <dgm:cxn modelId="{EC8AF725-0E7D-4723-B184-339E02F10BD1}" srcId="{F0CE5655-72EA-497D-9110-58B34D8E4AEB}" destId="{C915FFAA-B1BA-4523-B963-48054A4D09A9}" srcOrd="1" destOrd="0" parTransId="{B52270E8-B0A8-4B75-A1C3-442A04C6F13C}" sibTransId="{FDB849DD-6295-49C1-80F1-931E43116DA2}"/>
    <dgm:cxn modelId="{FB5BB627-A86F-43CE-963F-56DC1F8FA49B}" type="presOf" srcId="{C915FFAA-B1BA-4523-B963-48054A4D09A9}" destId="{8C4A6FBB-1799-4BC3-8A2A-666CCFE47A6C}" srcOrd="1" destOrd="1" presId="urn:microsoft.com/office/officeart/2005/8/layout/cycle4#1"/>
    <dgm:cxn modelId="{A2422428-5CF4-4668-BEB2-32497FE2DB87}" srcId="{44955C75-B9F9-450D-BB2A-D97DDF496A9B}" destId="{09281DD4-93E6-421D-8EC8-816D0497A9AB}" srcOrd="3" destOrd="0" parTransId="{7EB87ADD-FC47-4438-84AF-92EC22C94A8A}" sibTransId="{A2E2BBC0-6904-4387-9271-79F0D2118274}"/>
    <dgm:cxn modelId="{77247432-77DE-4C31-A31E-C401F419F16C}" srcId="{A205CD83-C7A0-42EA-85F9-745EFC53058A}" destId="{1A7ED68A-EACA-4DA2-A789-552A5A6B8F9B}" srcOrd="3" destOrd="0" parTransId="{4F58641B-8DFE-4A6C-867F-4BB9486AC5E7}" sibTransId="{637AF886-667A-4390-8E67-E7684E53C2B8}"/>
    <dgm:cxn modelId="{0FA2B032-E6FC-4F02-9B1D-2AB02469DF14}" srcId="{44955C75-B9F9-450D-BB2A-D97DDF496A9B}" destId="{85119781-9B71-424B-81EB-BC650FC4507C}" srcOrd="2" destOrd="0" parTransId="{1CFA7D5D-83AD-49CA-9DF2-F16330D7A00C}" sibTransId="{74515067-7BC5-4D5D-B6E9-6290DCCA3EE5}"/>
    <dgm:cxn modelId="{2515563E-E76A-40B2-87CB-D34D9E5EA301}" type="presOf" srcId="{57A35D15-2C84-477B-B1D0-D43838FAEF2A}" destId="{F0F9B0F6-7111-4099-9281-3F33625DCB49}" srcOrd="0" destOrd="1" presId="urn:microsoft.com/office/officeart/2005/8/layout/cycle4#1"/>
    <dgm:cxn modelId="{883FCB40-FE91-4B78-A438-4979401D3EE8}" type="presOf" srcId="{56AC31FE-8BFE-4A75-A935-4A999B81E799}" destId="{91FBA317-EEC6-4346-A8B7-2F82B91F1788}" srcOrd="1" destOrd="0" presId="urn:microsoft.com/office/officeart/2005/8/layout/cycle4#1"/>
    <dgm:cxn modelId="{8F91AB43-6DC4-4FE7-AE8A-183A299F3285}" type="presOf" srcId="{FDFBFDE5-5F40-4920-81A0-5DBA903DAE55}" destId="{91FBA317-EEC6-4346-A8B7-2F82B91F1788}" srcOrd="1" destOrd="1" presId="urn:microsoft.com/office/officeart/2005/8/layout/cycle4#1"/>
    <dgm:cxn modelId="{88FE4965-6058-454A-A13E-BA052FB42B68}" type="presOf" srcId="{09281DD4-93E6-421D-8EC8-816D0497A9AB}" destId="{62DB53F9-B580-4FEB-B6B1-D5C85E75834D}" srcOrd="0" destOrd="3" presId="urn:microsoft.com/office/officeart/2005/8/layout/cycle4#1"/>
    <dgm:cxn modelId="{67D71F68-8B94-4456-9D82-9B696BAD88CC}" type="presOf" srcId="{7F9852D9-78F5-4944-8B4D-DF5E1DB32D3D}" destId="{F9BE043C-FEE2-4CAA-AAFC-0CBB9AC51454}" srcOrd="1" destOrd="2" presId="urn:microsoft.com/office/officeart/2005/8/layout/cycle4#1"/>
    <dgm:cxn modelId="{311F0B69-8969-4562-A000-92D8AACCE3EA}" type="presOf" srcId="{7F9852D9-78F5-4944-8B4D-DF5E1DB32D3D}" destId="{F0F9B0F6-7111-4099-9281-3F33625DCB49}" srcOrd="0" destOrd="2" presId="urn:microsoft.com/office/officeart/2005/8/layout/cycle4#1"/>
    <dgm:cxn modelId="{11950C6C-5B4F-427D-8400-8D333ACC0EE2}" type="presOf" srcId="{1A7ED68A-EACA-4DA2-A789-552A5A6B8F9B}" destId="{A3F622A5-2F6E-4D02-BC19-166FF44BE559}" srcOrd="0" destOrd="0" presId="urn:microsoft.com/office/officeart/2005/8/layout/cycle4#1"/>
    <dgm:cxn modelId="{7F37E46F-ACF2-477A-8ADE-44F982839F30}" type="presOf" srcId="{09281DD4-93E6-421D-8EC8-816D0497A9AB}" destId="{91FBA317-EEC6-4346-A8B7-2F82B91F1788}" srcOrd="1" destOrd="3" presId="urn:microsoft.com/office/officeart/2005/8/layout/cycle4#1"/>
    <dgm:cxn modelId="{32C2DD70-29D7-4124-BB0B-8843C971B001}" srcId="{567CF032-4030-45CF-ADE2-CFEC1BA89FDD}" destId="{9C69238D-7043-4438-B959-26828BD56499}" srcOrd="3" destOrd="0" parTransId="{63A7D2D4-E5C4-4215-ADE2-A3925D1B2FCB}" sibTransId="{B2572237-3B6A-4FE5-8615-A3560180D4E3}"/>
    <dgm:cxn modelId="{D8627E7F-64AE-4D5E-893F-73942E397F97}" type="presOf" srcId="{D8CD6041-E32C-4F12-80A5-2F7B30AD21F1}" destId="{92A62DF8-A3E2-49E0-841D-CAC6283FAE31}" srcOrd="0" destOrd="0" presId="urn:microsoft.com/office/officeart/2005/8/layout/cycle4#1"/>
    <dgm:cxn modelId="{1F9BAD81-2657-4F4A-99CC-50AD937EFC1C}" srcId="{1A7ED68A-EACA-4DA2-A789-552A5A6B8F9B}" destId="{57A35D15-2C84-477B-B1D0-D43838FAEF2A}" srcOrd="1" destOrd="0" parTransId="{149E2D4D-FBB0-4578-84E7-99CC29943E6A}" sibTransId="{7559C9A4-B7D7-454E-A11C-6FFEF200F0F4}"/>
    <dgm:cxn modelId="{E31C2186-CA48-4E08-86E8-BEC782DBA32B}" type="presOf" srcId="{44955C75-B9F9-450D-BB2A-D97DDF496A9B}" destId="{52A1970A-BE06-4F09-9DD8-0E297857BA25}" srcOrd="0" destOrd="0" presId="urn:microsoft.com/office/officeart/2005/8/layout/cycle4#1"/>
    <dgm:cxn modelId="{AFABC987-6ACF-4046-980A-6685C23BED12}" type="presOf" srcId="{57A35D15-2C84-477B-B1D0-D43838FAEF2A}" destId="{F9BE043C-FEE2-4CAA-AAFC-0CBB9AC51454}" srcOrd="1" destOrd="1" presId="urn:microsoft.com/office/officeart/2005/8/layout/cycle4#1"/>
    <dgm:cxn modelId="{74BA958D-66B0-4A49-8820-ABA99DA0DE02}" srcId="{F0CE5655-72EA-497D-9110-58B34D8E4AEB}" destId="{D8CD6041-E32C-4F12-80A5-2F7B30AD21F1}" srcOrd="0" destOrd="0" parTransId="{FB641E55-4316-45BE-A966-20157559CDA1}" sibTransId="{2E104A06-55D3-4A29-9629-F90341A79B53}"/>
    <dgm:cxn modelId="{9B2BB68E-FB47-41C4-BA8B-C1522D383A14}" srcId="{44955C75-B9F9-450D-BB2A-D97DDF496A9B}" destId="{56AC31FE-8BFE-4A75-A935-4A999B81E799}" srcOrd="0" destOrd="0" parTransId="{48A3D206-494F-4262-8FEC-ED62C8E36189}" sibTransId="{74B3F543-388B-45D1-9050-28AD581AC775}"/>
    <dgm:cxn modelId="{C5AC938F-B690-4871-857C-6021B49C2C75}" type="presOf" srcId="{EEB3E7DE-988D-493E-9063-9184596F991D}" destId="{F0F9B0F6-7111-4099-9281-3F33625DCB49}" srcOrd="0" destOrd="0" presId="urn:microsoft.com/office/officeart/2005/8/layout/cycle4#1"/>
    <dgm:cxn modelId="{8774CF95-F0C8-4049-A65D-674DAA495A38}" type="presOf" srcId="{85119781-9B71-424B-81EB-BC650FC4507C}" destId="{62DB53F9-B580-4FEB-B6B1-D5C85E75834D}" srcOrd="0" destOrd="2" presId="urn:microsoft.com/office/officeart/2005/8/layout/cycle4#1"/>
    <dgm:cxn modelId="{F81DD498-2ECE-48C7-A874-2E0CE9C4D057}" srcId="{A205CD83-C7A0-42EA-85F9-745EFC53058A}" destId="{44955C75-B9F9-450D-BB2A-D97DDF496A9B}" srcOrd="2" destOrd="0" parTransId="{5ACC54FD-ACED-4CC8-A682-7EE3FBD75320}" sibTransId="{CD8D2AD4-E391-425F-9936-3524547017EF}"/>
    <dgm:cxn modelId="{0E87609D-DFD5-495B-9D04-0B441D5DE4F8}" type="presOf" srcId="{56AC31FE-8BFE-4A75-A935-4A999B81E799}" destId="{62DB53F9-B580-4FEB-B6B1-D5C85E75834D}" srcOrd="0" destOrd="0" presId="urn:microsoft.com/office/officeart/2005/8/layout/cycle4#1"/>
    <dgm:cxn modelId="{9BD363BA-CFF5-494C-ACAA-D3B77B63784B}" type="presOf" srcId="{F0CE5655-72EA-497D-9110-58B34D8E4AEB}" destId="{CAA652D1-F111-47B2-A8B3-579F9F08C5C7}" srcOrd="0" destOrd="0" presId="urn:microsoft.com/office/officeart/2005/8/layout/cycle4#1"/>
    <dgm:cxn modelId="{E47AFAC0-0309-4CB6-A7A7-F10EC88542C5}" type="presOf" srcId="{B76A705D-409F-4A97-9233-56E921A2200A}" destId="{9202F180-0639-49CA-8133-CE729DB7ECEE}" srcOrd="1" destOrd="1" presId="urn:microsoft.com/office/officeart/2005/8/layout/cycle4#1"/>
    <dgm:cxn modelId="{CF8A2AC1-7543-442D-B628-D0139E1A7D0B}" type="presOf" srcId="{3D60FA11-9A47-4E3C-AC95-E474BC16D940}" destId="{D70AEE34-8FBF-4078-993F-26281C0760BE}" srcOrd="0" destOrd="0" presId="urn:microsoft.com/office/officeart/2005/8/layout/cycle4#1"/>
    <dgm:cxn modelId="{2061D8C2-0AAD-4119-8B05-0C988972578F}" type="presOf" srcId="{9C69238D-7043-4438-B959-26828BD56499}" destId="{D70AEE34-8FBF-4078-993F-26281C0760BE}" srcOrd="0" destOrd="3" presId="urn:microsoft.com/office/officeart/2005/8/layout/cycle4#1"/>
    <dgm:cxn modelId="{5C1E17C7-C1F4-4D04-AD31-C0C66BCCA852}" srcId="{A205CD83-C7A0-42EA-85F9-745EFC53058A}" destId="{567CF032-4030-45CF-ADE2-CFEC1BA89FDD}" srcOrd="1" destOrd="0" parTransId="{9F0D41BE-47E4-4F67-BA87-D3C5B24E77D1}" sibTransId="{D7C85324-A221-4382-A9D5-600430FBF797}"/>
    <dgm:cxn modelId="{426BDBCD-DFDF-413F-BF48-C6BD185FDB32}" type="presOf" srcId="{C915FFAA-B1BA-4523-B963-48054A4D09A9}" destId="{92A62DF8-A3E2-49E0-841D-CAC6283FAE31}" srcOrd="0" destOrd="1" presId="urn:microsoft.com/office/officeart/2005/8/layout/cycle4#1"/>
    <dgm:cxn modelId="{EC7E08D7-1DE3-4D65-9418-FC23C0407C12}" type="presOf" srcId="{C910AF25-F310-4FDD-833F-04097774E3FD}" destId="{9202F180-0639-49CA-8133-CE729DB7ECEE}" srcOrd="1" destOrd="2" presId="urn:microsoft.com/office/officeart/2005/8/layout/cycle4#1"/>
    <dgm:cxn modelId="{A4F174DE-6565-4E41-B1AF-7B3C991B8C28}" type="presOf" srcId="{9C69238D-7043-4438-B959-26828BD56499}" destId="{9202F180-0639-49CA-8133-CE729DB7ECEE}" srcOrd="1" destOrd="3" presId="urn:microsoft.com/office/officeart/2005/8/layout/cycle4#1"/>
    <dgm:cxn modelId="{36462DE0-5965-4A89-8520-815E764EFD83}" type="presOf" srcId="{B76A705D-409F-4A97-9233-56E921A2200A}" destId="{D70AEE34-8FBF-4078-993F-26281C0760BE}" srcOrd="0" destOrd="1" presId="urn:microsoft.com/office/officeart/2005/8/layout/cycle4#1"/>
    <dgm:cxn modelId="{C12B3BE3-7A3C-4BF2-A9BF-F04D0079127B}" type="presOf" srcId="{EEB3E7DE-988D-493E-9063-9184596F991D}" destId="{F9BE043C-FEE2-4CAA-AAFC-0CBB9AC51454}" srcOrd="1" destOrd="0" presId="urn:microsoft.com/office/officeart/2005/8/layout/cycle4#1"/>
    <dgm:cxn modelId="{8DE4C0E6-871C-4409-9D3B-530E807AE2C1}" type="presOf" srcId="{C910AF25-F310-4FDD-833F-04097774E3FD}" destId="{D70AEE34-8FBF-4078-993F-26281C0760BE}" srcOrd="0" destOrd="2" presId="urn:microsoft.com/office/officeart/2005/8/layout/cycle4#1"/>
    <dgm:cxn modelId="{B7B3E6EE-D643-46E4-A91A-5D59936992EC}" type="presOf" srcId="{567CF032-4030-45CF-ADE2-CFEC1BA89FDD}" destId="{40C04C17-6069-40C5-84C2-97108EDAA6DB}" srcOrd="0" destOrd="0" presId="urn:microsoft.com/office/officeart/2005/8/layout/cycle4#1"/>
    <dgm:cxn modelId="{CFE17FF0-E45F-4A3F-A42A-D8A0719C12E6}" type="presOf" srcId="{FDFBFDE5-5F40-4920-81A0-5DBA903DAE55}" destId="{62DB53F9-B580-4FEB-B6B1-D5C85E75834D}" srcOrd="0" destOrd="1" presId="urn:microsoft.com/office/officeart/2005/8/layout/cycle4#1"/>
    <dgm:cxn modelId="{A91320F8-C745-4221-99DF-9C836872C3D6}" type="presOf" srcId="{3D60FA11-9A47-4E3C-AC95-E474BC16D940}" destId="{9202F180-0639-49CA-8133-CE729DB7ECEE}" srcOrd="1" destOrd="0" presId="urn:microsoft.com/office/officeart/2005/8/layout/cycle4#1"/>
    <dgm:cxn modelId="{F44D08FB-CA7E-4C3B-AD79-C6F012F58DE2}" srcId="{567CF032-4030-45CF-ADE2-CFEC1BA89FDD}" destId="{C910AF25-F310-4FDD-833F-04097774E3FD}" srcOrd="2" destOrd="0" parTransId="{F8B74254-ABF0-403F-A814-58439D44A3AD}" sibTransId="{306FF65C-CE5E-4F4B-8305-11FC8303E527}"/>
    <dgm:cxn modelId="{D88AF9D4-7A1B-4B34-B6B4-87D70FECEDB6}" type="presParOf" srcId="{78C41BBC-9CCA-4B81-9CC6-54123D55DF49}" destId="{D236B3EA-C733-4113-9183-1156FE713795}" srcOrd="0" destOrd="0" presId="urn:microsoft.com/office/officeart/2005/8/layout/cycle4#1"/>
    <dgm:cxn modelId="{7CCED40F-C0F8-48D3-A339-E070DD92ED76}" type="presParOf" srcId="{D236B3EA-C733-4113-9183-1156FE713795}" destId="{2DDED27A-2FBE-44E5-B614-04364B0001E3}" srcOrd="0" destOrd="0" presId="urn:microsoft.com/office/officeart/2005/8/layout/cycle4#1"/>
    <dgm:cxn modelId="{EC5FADAB-3FE9-41F6-A9C0-FB572944B52B}" type="presParOf" srcId="{2DDED27A-2FBE-44E5-B614-04364B0001E3}" destId="{92A62DF8-A3E2-49E0-841D-CAC6283FAE31}" srcOrd="0" destOrd="0" presId="urn:microsoft.com/office/officeart/2005/8/layout/cycle4#1"/>
    <dgm:cxn modelId="{EEE7E507-87DD-4FC5-B555-351801F05064}" type="presParOf" srcId="{2DDED27A-2FBE-44E5-B614-04364B0001E3}" destId="{8C4A6FBB-1799-4BC3-8A2A-666CCFE47A6C}" srcOrd="1" destOrd="0" presId="urn:microsoft.com/office/officeart/2005/8/layout/cycle4#1"/>
    <dgm:cxn modelId="{C81BE0DC-7AFD-4BAD-9767-FD2E727E0ED2}" type="presParOf" srcId="{D236B3EA-C733-4113-9183-1156FE713795}" destId="{67CE750C-69AE-4909-8374-ABF97ADFEEB7}" srcOrd="1" destOrd="0" presId="urn:microsoft.com/office/officeart/2005/8/layout/cycle4#1"/>
    <dgm:cxn modelId="{6CB1EC67-8083-478D-9A66-3D31FAD181C3}" type="presParOf" srcId="{67CE750C-69AE-4909-8374-ABF97ADFEEB7}" destId="{D70AEE34-8FBF-4078-993F-26281C0760BE}" srcOrd="0" destOrd="0" presId="urn:microsoft.com/office/officeart/2005/8/layout/cycle4#1"/>
    <dgm:cxn modelId="{D3F7AF06-581D-4177-9504-C24D4C80B282}" type="presParOf" srcId="{67CE750C-69AE-4909-8374-ABF97ADFEEB7}" destId="{9202F180-0639-49CA-8133-CE729DB7ECEE}" srcOrd="1" destOrd="0" presId="urn:microsoft.com/office/officeart/2005/8/layout/cycle4#1"/>
    <dgm:cxn modelId="{A9B6E1BB-D4AD-4D4A-ABD2-CD4ABEF2DB8C}" type="presParOf" srcId="{D236B3EA-C733-4113-9183-1156FE713795}" destId="{8CF9B4DD-5A09-407A-968B-DB01F6EDF579}" srcOrd="2" destOrd="0" presId="urn:microsoft.com/office/officeart/2005/8/layout/cycle4#1"/>
    <dgm:cxn modelId="{57FE44AA-F7E4-4FDC-B9BB-EB0F7B82A7C7}" type="presParOf" srcId="{8CF9B4DD-5A09-407A-968B-DB01F6EDF579}" destId="{62DB53F9-B580-4FEB-B6B1-D5C85E75834D}" srcOrd="0" destOrd="0" presId="urn:microsoft.com/office/officeart/2005/8/layout/cycle4#1"/>
    <dgm:cxn modelId="{093038B1-59B5-40B1-858F-B599E0E62E68}" type="presParOf" srcId="{8CF9B4DD-5A09-407A-968B-DB01F6EDF579}" destId="{91FBA317-EEC6-4346-A8B7-2F82B91F1788}" srcOrd="1" destOrd="0" presId="urn:microsoft.com/office/officeart/2005/8/layout/cycle4#1"/>
    <dgm:cxn modelId="{C476FDFC-8BA2-4ACF-BCC9-8ADFE15D4034}" type="presParOf" srcId="{D236B3EA-C733-4113-9183-1156FE713795}" destId="{ECFB7983-3A8F-478E-99FC-C8D8DFE49267}" srcOrd="3" destOrd="0" presId="urn:microsoft.com/office/officeart/2005/8/layout/cycle4#1"/>
    <dgm:cxn modelId="{91504CD9-6359-443B-B864-6B5C1189184D}" type="presParOf" srcId="{ECFB7983-3A8F-478E-99FC-C8D8DFE49267}" destId="{F0F9B0F6-7111-4099-9281-3F33625DCB49}" srcOrd="0" destOrd="0" presId="urn:microsoft.com/office/officeart/2005/8/layout/cycle4#1"/>
    <dgm:cxn modelId="{09523C30-5B7C-400B-BC15-C66AC4953964}" type="presParOf" srcId="{ECFB7983-3A8F-478E-99FC-C8D8DFE49267}" destId="{F9BE043C-FEE2-4CAA-AAFC-0CBB9AC51454}" srcOrd="1" destOrd="0" presId="urn:microsoft.com/office/officeart/2005/8/layout/cycle4#1"/>
    <dgm:cxn modelId="{949AFBFC-24AE-4678-B30B-2DF231AD3B9E}" type="presParOf" srcId="{D236B3EA-C733-4113-9183-1156FE713795}" destId="{9C50A682-B677-4185-837E-EB2A09504573}" srcOrd="4" destOrd="0" presId="urn:microsoft.com/office/officeart/2005/8/layout/cycle4#1"/>
    <dgm:cxn modelId="{78F61792-4B57-494D-8731-628AC5CCAAC8}" type="presParOf" srcId="{78C41BBC-9CCA-4B81-9CC6-54123D55DF49}" destId="{394A5373-E7C0-4E40-A93A-80FA98CD7D85}" srcOrd="1" destOrd="0" presId="urn:microsoft.com/office/officeart/2005/8/layout/cycle4#1"/>
    <dgm:cxn modelId="{C7C18FC8-357E-46EB-A04D-207E87797CEC}" type="presParOf" srcId="{394A5373-E7C0-4E40-A93A-80FA98CD7D85}" destId="{CAA652D1-F111-47B2-A8B3-579F9F08C5C7}" srcOrd="0" destOrd="0" presId="urn:microsoft.com/office/officeart/2005/8/layout/cycle4#1"/>
    <dgm:cxn modelId="{E9DE7FCD-AC2F-4E64-8CC0-8B85AFB7AC74}" type="presParOf" srcId="{394A5373-E7C0-4E40-A93A-80FA98CD7D85}" destId="{40C04C17-6069-40C5-84C2-97108EDAA6DB}" srcOrd="1" destOrd="0" presId="urn:microsoft.com/office/officeart/2005/8/layout/cycle4#1"/>
    <dgm:cxn modelId="{E570B68F-CA63-4C62-BCDE-C877037B1A61}" type="presParOf" srcId="{394A5373-E7C0-4E40-A93A-80FA98CD7D85}" destId="{52A1970A-BE06-4F09-9DD8-0E297857BA25}" srcOrd="2" destOrd="0" presId="urn:microsoft.com/office/officeart/2005/8/layout/cycle4#1"/>
    <dgm:cxn modelId="{ABD2B31C-2532-4C79-BA0C-282C3E729C51}" type="presParOf" srcId="{394A5373-E7C0-4E40-A93A-80FA98CD7D85}" destId="{A3F622A5-2F6E-4D02-BC19-166FF44BE559}" srcOrd="3" destOrd="0" presId="urn:microsoft.com/office/officeart/2005/8/layout/cycle4#1"/>
    <dgm:cxn modelId="{56F93F50-7F17-4AF7-9F07-CE504C71D60F}" type="presParOf" srcId="{394A5373-E7C0-4E40-A93A-80FA98CD7D85}" destId="{41C67B0C-C961-4C49-A4BA-A9183CE2DE20}" srcOrd="4" destOrd="0" presId="urn:microsoft.com/office/officeart/2005/8/layout/cycle4#1"/>
    <dgm:cxn modelId="{4334F6C7-6AE6-4532-A5C9-04257CF61343}" type="presParOf" srcId="{78C41BBC-9CCA-4B81-9CC6-54123D55DF49}" destId="{A456B1DB-600E-4C13-8BB0-1E5FB07394DF}" srcOrd="2" destOrd="0" presId="urn:microsoft.com/office/officeart/2005/8/layout/cycle4#1"/>
    <dgm:cxn modelId="{FA400C56-BCAD-4DF8-B427-CD327FBAE599}" type="presParOf" srcId="{78C41BBC-9CCA-4B81-9CC6-54123D55DF49}" destId="{152C1FF6-349C-496F-B6A8-4E1FD7D23B99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1BED5D-19AD-4D36-A8C8-8C589746F214}" type="doc">
      <dgm:prSet loTypeId="urn:microsoft.com/office/officeart/2005/8/layout/default#2" loCatId="list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FBAD4BE6-9CDD-44C8-8F8A-1B0FD0A19F01}">
      <dgm:prSet phldrT="[Texto]"/>
      <dgm:spPr/>
      <dgm:t>
        <a:bodyPr/>
        <a:lstStyle/>
        <a:p>
          <a:pPr algn="ctr"/>
          <a:r>
            <a:rPr lang="es-MX" dirty="0">
              <a:solidFill>
                <a:schemeClr val="tx1"/>
              </a:solidFill>
            </a:rPr>
            <a:t>Averiguar ventajas y desventajas de mis productos en comparación con los de la competencia.</a:t>
          </a:r>
        </a:p>
      </dgm:t>
    </dgm:pt>
    <dgm:pt modelId="{5C21EFE5-33D7-4DBF-8F5B-1F0D9770EC17}" type="parTrans" cxnId="{64A48197-47BD-4316-AFAE-A46DBE5112F6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56A738C1-6323-4168-B4E3-48B7D4296007}" type="sibTrans" cxnId="{64A48197-47BD-4316-AFAE-A46DBE5112F6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5B246D1A-A343-4BD4-8599-A23A7A2A171D}">
      <dgm:prSet/>
      <dgm:spPr/>
      <dgm:t>
        <a:bodyPr/>
        <a:lstStyle/>
        <a:p>
          <a:pPr algn="ctr"/>
          <a:r>
            <a:rPr lang="es-MX" dirty="0">
              <a:solidFill>
                <a:schemeClr val="tx1"/>
              </a:solidFill>
            </a:rPr>
            <a:t>Saber los beneficios que tienen mis clientes al comprarme a mí en vez de  a la competencia.</a:t>
          </a:r>
        </a:p>
      </dgm:t>
    </dgm:pt>
    <dgm:pt modelId="{F31624AD-3048-4D05-9D8A-70C6E3E1ACBA}" type="parTrans" cxnId="{D72DC89B-7A30-46D5-8C2F-A34F35B6F861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1A2090A1-8EF5-41BA-942A-DA68B454674A}" type="sibTrans" cxnId="{D72DC89B-7A30-46D5-8C2F-A34F35B6F861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D7806AA9-D022-4C36-90C3-0FE146CCCBDF}">
      <dgm:prSet/>
      <dgm:spPr/>
      <dgm:t>
        <a:bodyPr/>
        <a:lstStyle/>
        <a:p>
          <a:pPr algn="ctr"/>
          <a:r>
            <a:rPr lang="es-MX" dirty="0">
              <a:solidFill>
                <a:schemeClr val="tx1"/>
              </a:solidFill>
            </a:rPr>
            <a:t>Conocer las estrategias que usan mis competidores para vender sus productos.</a:t>
          </a:r>
        </a:p>
      </dgm:t>
    </dgm:pt>
    <dgm:pt modelId="{79800D5F-0945-4D07-A0B0-3D1C3A8636A7}" type="parTrans" cxnId="{B06343DE-2B7B-4418-9EC2-9F00CD6B9267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7C9AD7D2-1121-4A0D-8F19-1B1DA0DC6862}" type="sibTrans" cxnId="{B06343DE-2B7B-4418-9EC2-9F00CD6B9267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7F809C56-3C2A-4D1E-9625-EAA5CA6382DE}" type="pres">
      <dgm:prSet presAssocID="{661BED5D-19AD-4D36-A8C8-8C589746F214}" presName="diagram" presStyleCnt="0">
        <dgm:presLayoutVars>
          <dgm:dir/>
          <dgm:resizeHandles val="exact"/>
        </dgm:presLayoutVars>
      </dgm:prSet>
      <dgm:spPr/>
    </dgm:pt>
    <dgm:pt modelId="{DA2C51B6-AC26-467B-B447-B636D9DBFFDF}" type="pres">
      <dgm:prSet presAssocID="{FBAD4BE6-9CDD-44C8-8F8A-1B0FD0A19F01}" presName="node" presStyleLbl="node1" presStyleIdx="0" presStyleCnt="3">
        <dgm:presLayoutVars>
          <dgm:bulletEnabled val="1"/>
        </dgm:presLayoutVars>
      </dgm:prSet>
      <dgm:spPr/>
    </dgm:pt>
    <dgm:pt modelId="{4C556D4E-D6A0-4509-8F2B-7023B558C5A1}" type="pres">
      <dgm:prSet presAssocID="{56A738C1-6323-4168-B4E3-48B7D4296007}" presName="sibTrans" presStyleCnt="0"/>
      <dgm:spPr/>
    </dgm:pt>
    <dgm:pt modelId="{E8E97B60-8463-4212-9E28-D2C8DA5C1834}" type="pres">
      <dgm:prSet presAssocID="{5B246D1A-A343-4BD4-8599-A23A7A2A171D}" presName="node" presStyleLbl="node1" presStyleIdx="1" presStyleCnt="3">
        <dgm:presLayoutVars>
          <dgm:bulletEnabled val="1"/>
        </dgm:presLayoutVars>
      </dgm:prSet>
      <dgm:spPr/>
    </dgm:pt>
    <dgm:pt modelId="{70734F2D-EF47-4602-B325-F9673E8736E3}" type="pres">
      <dgm:prSet presAssocID="{1A2090A1-8EF5-41BA-942A-DA68B454674A}" presName="sibTrans" presStyleCnt="0"/>
      <dgm:spPr/>
    </dgm:pt>
    <dgm:pt modelId="{93E36C6E-14B6-4B3C-9E89-2463164A4DDB}" type="pres">
      <dgm:prSet presAssocID="{D7806AA9-D022-4C36-90C3-0FE146CCCBDF}" presName="node" presStyleLbl="node1" presStyleIdx="2" presStyleCnt="3">
        <dgm:presLayoutVars>
          <dgm:bulletEnabled val="1"/>
        </dgm:presLayoutVars>
      </dgm:prSet>
      <dgm:spPr/>
    </dgm:pt>
  </dgm:ptLst>
  <dgm:cxnLst>
    <dgm:cxn modelId="{B053221C-5B89-4002-A4CE-E631FE586088}" type="presOf" srcId="{FBAD4BE6-9CDD-44C8-8F8A-1B0FD0A19F01}" destId="{DA2C51B6-AC26-467B-B447-B636D9DBFFDF}" srcOrd="0" destOrd="0" presId="urn:microsoft.com/office/officeart/2005/8/layout/default#2"/>
    <dgm:cxn modelId="{4810A175-5663-4F64-80A5-E5632BCDDC8A}" type="presOf" srcId="{D7806AA9-D022-4C36-90C3-0FE146CCCBDF}" destId="{93E36C6E-14B6-4B3C-9E89-2463164A4DDB}" srcOrd="0" destOrd="0" presId="urn:microsoft.com/office/officeart/2005/8/layout/default#2"/>
    <dgm:cxn modelId="{7F1FEF87-0CD3-4C97-BF6B-DD4A00417717}" type="presOf" srcId="{661BED5D-19AD-4D36-A8C8-8C589746F214}" destId="{7F809C56-3C2A-4D1E-9625-EAA5CA6382DE}" srcOrd="0" destOrd="0" presId="urn:microsoft.com/office/officeart/2005/8/layout/default#2"/>
    <dgm:cxn modelId="{64A48197-47BD-4316-AFAE-A46DBE5112F6}" srcId="{661BED5D-19AD-4D36-A8C8-8C589746F214}" destId="{FBAD4BE6-9CDD-44C8-8F8A-1B0FD0A19F01}" srcOrd="0" destOrd="0" parTransId="{5C21EFE5-33D7-4DBF-8F5B-1F0D9770EC17}" sibTransId="{56A738C1-6323-4168-B4E3-48B7D4296007}"/>
    <dgm:cxn modelId="{D72DC89B-7A30-46D5-8C2F-A34F35B6F861}" srcId="{661BED5D-19AD-4D36-A8C8-8C589746F214}" destId="{5B246D1A-A343-4BD4-8599-A23A7A2A171D}" srcOrd="1" destOrd="0" parTransId="{F31624AD-3048-4D05-9D8A-70C6E3E1ACBA}" sibTransId="{1A2090A1-8EF5-41BA-942A-DA68B454674A}"/>
    <dgm:cxn modelId="{19176FCF-A868-430F-9035-DFF07BCF29F6}" type="presOf" srcId="{5B246D1A-A343-4BD4-8599-A23A7A2A171D}" destId="{E8E97B60-8463-4212-9E28-D2C8DA5C1834}" srcOrd="0" destOrd="0" presId="urn:microsoft.com/office/officeart/2005/8/layout/default#2"/>
    <dgm:cxn modelId="{B06343DE-2B7B-4418-9EC2-9F00CD6B9267}" srcId="{661BED5D-19AD-4D36-A8C8-8C589746F214}" destId="{D7806AA9-D022-4C36-90C3-0FE146CCCBDF}" srcOrd="2" destOrd="0" parTransId="{79800D5F-0945-4D07-A0B0-3D1C3A8636A7}" sibTransId="{7C9AD7D2-1121-4A0D-8F19-1B1DA0DC6862}"/>
    <dgm:cxn modelId="{EA978F78-C57C-4540-BDC6-702DF1A78D36}" type="presParOf" srcId="{7F809C56-3C2A-4D1E-9625-EAA5CA6382DE}" destId="{DA2C51B6-AC26-467B-B447-B636D9DBFFDF}" srcOrd="0" destOrd="0" presId="urn:microsoft.com/office/officeart/2005/8/layout/default#2"/>
    <dgm:cxn modelId="{6975DFE9-CB8E-4AA1-A7BF-7AABE5FCF61C}" type="presParOf" srcId="{7F809C56-3C2A-4D1E-9625-EAA5CA6382DE}" destId="{4C556D4E-D6A0-4509-8F2B-7023B558C5A1}" srcOrd="1" destOrd="0" presId="urn:microsoft.com/office/officeart/2005/8/layout/default#2"/>
    <dgm:cxn modelId="{2523D967-A42E-4B92-A7D6-655975CB359F}" type="presParOf" srcId="{7F809C56-3C2A-4D1E-9625-EAA5CA6382DE}" destId="{E8E97B60-8463-4212-9E28-D2C8DA5C1834}" srcOrd="2" destOrd="0" presId="urn:microsoft.com/office/officeart/2005/8/layout/default#2"/>
    <dgm:cxn modelId="{2F025C40-7F10-4329-8542-8010F0E0CA73}" type="presParOf" srcId="{7F809C56-3C2A-4D1E-9625-EAA5CA6382DE}" destId="{70734F2D-EF47-4602-B325-F9673E8736E3}" srcOrd="3" destOrd="0" presId="urn:microsoft.com/office/officeart/2005/8/layout/default#2"/>
    <dgm:cxn modelId="{A03B1B04-0112-48DA-8881-887DB44BBC42}" type="presParOf" srcId="{7F809C56-3C2A-4D1E-9625-EAA5CA6382DE}" destId="{93E36C6E-14B6-4B3C-9E89-2463164A4DDB}" srcOrd="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2F5835-6B25-4C32-BB9B-DE9A92C5CFE1}" type="doc">
      <dgm:prSet loTypeId="urn:microsoft.com/office/officeart/2005/8/layout/cycle6" loCatId="cycle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5AA644F7-02B3-4365-8CF0-55EB5BCB79DD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Situación actual de mercadotecnia</a:t>
          </a:r>
        </a:p>
      </dgm:t>
    </dgm:pt>
    <dgm:pt modelId="{17C80F18-55A5-484C-B582-609DA5A3BE6E}" type="parTrans" cxnId="{E0CFD547-1FDC-49F4-AC72-656966879EAF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2A5946AF-0FE2-4B7B-A978-0DEC4890E630}" type="sibTrans" cxnId="{E0CFD547-1FDC-49F4-AC72-656966879EAF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5DE5D8FC-029E-4D9E-952F-CA6786BCCBC0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Resultados esperados</a:t>
          </a:r>
        </a:p>
      </dgm:t>
    </dgm:pt>
    <dgm:pt modelId="{378019D8-F9FA-43DD-86D5-7F69C88C7CF7}" type="parTrans" cxnId="{73D965D8-FC1A-499E-B753-1A61E3F2B4E2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177E6038-6EBE-4EF8-9C91-FC57BA6606D3}" type="sibTrans" cxnId="{73D965D8-FC1A-499E-B753-1A61E3F2B4E2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A2A81B6E-1A87-4050-8361-B59E834E2897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Como se va a lograr mediante la estrategia y programas de mercadotecnia</a:t>
          </a:r>
        </a:p>
      </dgm:t>
    </dgm:pt>
    <dgm:pt modelId="{1D5539E1-0289-444B-849E-800E8A336014}" type="parTrans" cxnId="{7429120D-B2FD-497E-A13E-229A762874FD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8A64AFBA-D300-4048-8975-95F34F463C59}" type="sibTrans" cxnId="{7429120D-B2FD-497E-A13E-229A762874FD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D7579FBB-6581-4CD7-A794-1FC3C4A41F7D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Los recursos que se van a emplear</a:t>
          </a:r>
        </a:p>
      </dgm:t>
    </dgm:pt>
    <dgm:pt modelId="{DE5227EC-78E9-4D27-8331-DC22092F2AF0}" type="parTrans" cxnId="{9BDF437C-5BDC-4604-8EE1-EFDF89B5E85A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1D530376-7EC5-4877-9081-09E622D4E6D5}" type="sibTrans" cxnId="{9BDF437C-5BDC-4604-8EE1-EFDF89B5E85A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6D47EC4C-E2B3-4254-ACD8-DFD3D5B9718E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Medidas de monitoreo y control a utilizar.</a:t>
          </a:r>
        </a:p>
      </dgm:t>
    </dgm:pt>
    <dgm:pt modelId="{F01972DB-C53C-46AD-83AC-F0866C58A9E7}" type="parTrans" cxnId="{D0F1F48A-82A7-4256-9C13-99C80ADE6F02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373653C3-EB82-47F5-8957-EE6F9B3E1119}" type="sibTrans" cxnId="{D0F1F48A-82A7-4256-9C13-99C80ADE6F02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352A56B1-7C29-4C9A-B4B3-7195047E2373}" type="pres">
      <dgm:prSet presAssocID="{192F5835-6B25-4C32-BB9B-DE9A92C5CFE1}" presName="cycle" presStyleCnt="0">
        <dgm:presLayoutVars>
          <dgm:dir/>
          <dgm:resizeHandles val="exact"/>
        </dgm:presLayoutVars>
      </dgm:prSet>
      <dgm:spPr/>
    </dgm:pt>
    <dgm:pt modelId="{6E20DABA-ED03-4A52-BDE0-657084235084}" type="pres">
      <dgm:prSet presAssocID="{5AA644F7-02B3-4365-8CF0-55EB5BCB79DD}" presName="node" presStyleLbl="node1" presStyleIdx="0" presStyleCnt="5" custScaleX="114775">
        <dgm:presLayoutVars>
          <dgm:bulletEnabled val="1"/>
        </dgm:presLayoutVars>
      </dgm:prSet>
      <dgm:spPr/>
    </dgm:pt>
    <dgm:pt modelId="{45D3C3A8-99D4-4E61-98D1-3896ADA31581}" type="pres">
      <dgm:prSet presAssocID="{5AA644F7-02B3-4365-8CF0-55EB5BCB79DD}" presName="spNode" presStyleCnt="0"/>
      <dgm:spPr/>
    </dgm:pt>
    <dgm:pt modelId="{459C18D6-3DCF-4159-93B6-6608FE31A8C6}" type="pres">
      <dgm:prSet presAssocID="{2A5946AF-0FE2-4B7B-A978-0DEC4890E630}" presName="sibTrans" presStyleLbl="sibTrans1D1" presStyleIdx="0" presStyleCnt="5"/>
      <dgm:spPr/>
    </dgm:pt>
    <dgm:pt modelId="{E2717A4D-96C1-42D7-8042-58ED580D3593}" type="pres">
      <dgm:prSet presAssocID="{5DE5D8FC-029E-4D9E-952F-CA6786BCCBC0}" presName="node" presStyleLbl="node1" presStyleIdx="1" presStyleCnt="5">
        <dgm:presLayoutVars>
          <dgm:bulletEnabled val="1"/>
        </dgm:presLayoutVars>
      </dgm:prSet>
      <dgm:spPr/>
    </dgm:pt>
    <dgm:pt modelId="{860AC68F-C934-4862-B223-D9887A669024}" type="pres">
      <dgm:prSet presAssocID="{5DE5D8FC-029E-4D9E-952F-CA6786BCCBC0}" presName="spNode" presStyleCnt="0"/>
      <dgm:spPr/>
    </dgm:pt>
    <dgm:pt modelId="{D1C65910-A56D-4261-BB0F-E60895938D41}" type="pres">
      <dgm:prSet presAssocID="{177E6038-6EBE-4EF8-9C91-FC57BA6606D3}" presName="sibTrans" presStyleLbl="sibTrans1D1" presStyleIdx="1" presStyleCnt="5"/>
      <dgm:spPr/>
    </dgm:pt>
    <dgm:pt modelId="{8BABC0F6-181A-448F-A7B3-8DEC92280A86}" type="pres">
      <dgm:prSet presAssocID="{A2A81B6E-1A87-4050-8361-B59E834E2897}" presName="node" presStyleLbl="node1" presStyleIdx="2" presStyleCnt="5" custScaleX="149489" custScaleY="123898">
        <dgm:presLayoutVars>
          <dgm:bulletEnabled val="1"/>
        </dgm:presLayoutVars>
      </dgm:prSet>
      <dgm:spPr/>
    </dgm:pt>
    <dgm:pt modelId="{F64DE305-7208-4AE0-947B-F0B99144EAC0}" type="pres">
      <dgm:prSet presAssocID="{A2A81B6E-1A87-4050-8361-B59E834E2897}" presName="spNode" presStyleCnt="0"/>
      <dgm:spPr/>
    </dgm:pt>
    <dgm:pt modelId="{9E5942C3-0700-4BE9-BE16-CAFBACD5B019}" type="pres">
      <dgm:prSet presAssocID="{8A64AFBA-D300-4048-8975-95F34F463C59}" presName="sibTrans" presStyleLbl="sibTrans1D1" presStyleIdx="2" presStyleCnt="5"/>
      <dgm:spPr/>
    </dgm:pt>
    <dgm:pt modelId="{FA96FED4-A213-4879-9CBD-66978FFEB2D8}" type="pres">
      <dgm:prSet presAssocID="{D7579FBB-6581-4CD7-A794-1FC3C4A41F7D}" presName="node" presStyleLbl="node1" presStyleIdx="3" presStyleCnt="5">
        <dgm:presLayoutVars>
          <dgm:bulletEnabled val="1"/>
        </dgm:presLayoutVars>
      </dgm:prSet>
      <dgm:spPr/>
    </dgm:pt>
    <dgm:pt modelId="{60C59F07-D406-4324-B88F-C28B48C1846C}" type="pres">
      <dgm:prSet presAssocID="{D7579FBB-6581-4CD7-A794-1FC3C4A41F7D}" presName="spNode" presStyleCnt="0"/>
      <dgm:spPr/>
    </dgm:pt>
    <dgm:pt modelId="{6037B5B6-3988-403A-A56C-F6365251F118}" type="pres">
      <dgm:prSet presAssocID="{1D530376-7EC5-4877-9081-09E622D4E6D5}" presName="sibTrans" presStyleLbl="sibTrans1D1" presStyleIdx="3" presStyleCnt="5"/>
      <dgm:spPr/>
    </dgm:pt>
    <dgm:pt modelId="{411DF544-ECA6-4A79-9029-02E0A73292AF}" type="pres">
      <dgm:prSet presAssocID="{6D47EC4C-E2B3-4254-ACD8-DFD3D5B9718E}" presName="node" presStyleLbl="node1" presStyleIdx="4" presStyleCnt="5" custScaleX="113864">
        <dgm:presLayoutVars>
          <dgm:bulletEnabled val="1"/>
        </dgm:presLayoutVars>
      </dgm:prSet>
      <dgm:spPr/>
    </dgm:pt>
    <dgm:pt modelId="{78DD6FC4-5A5B-48FD-B9A8-4D03C50A7506}" type="pres">
      <dgm:prSet presAssocID="{6D47EC4C-E2B3-4254-ACD8-DFD3D5B9718E}" presName="spNode" presStyleCnt="0"/>
      <dgm:spPr/>
    </dgm:pt>
    <dgm:pt modelId="{88B171A6-0B40-4F80-BBEC-CD029F23C20F}" type="pres">
      <dgm:prSet presAssocID="{373653C3-EB82-47F5-8957-EE6F9B3E1119}" presName="sibTrans" presStyleLbl="sibTrans1D1" presStyleIdx="4" presStyleCnt="5"/>
      <dgm:spPr/>
    </dgm:pt>
  </dgm:ptLst>
  <dgm:cxnLst>
    <dgm:cxn modelId="{BF1BE303-DD44-4DDB-8F30-A0C61097A09A}" type="presOf" srcId="{373653C3-EB82-47F5-8957-EE6F9B3E1119}" destId="{88B171A6-0B40-4F80-BBEC-CD029F23C20F}" srcOrd="0" destOrd="0" presId="urn:microsoft.com/office/officeart/2005/8/layout/cycle6"/>
    <dgm:cxn modelId="{88E93808-6A2A-44D2-8614-D8A319931A91}" type="presOf" srcId="{2A5946AF-0FE2-4B7B-A978-0DEC4890E630}" destId="{459C18D6-3DCF-4159-93B6-6608FE31A8C6}" srcOrd="0" destOrd="0" presId="urn:microsoft.com/office/officeart/2005/8/layout/cycle6"/>
    <dgm:cxn modelId="{7429120D-B2FD-497E-A13E-229A762874FD}" srcId="{192F5835-6B25-4C32-BB9B-DE9A92C5CFE1}" destId="{A2A81B6E-1A87-4050-8361-B59E834E2897}" srcOrd="2" destOrd="0" parTransId="{1D5539E1-0289-444B-849E-800E8A336014}" sibTransId="{8A64AFBA-D300-4048-8975-95F34F463C59}"/>
    <dgm:cxn modelId="{24FB3D0D-0F2E-4A05-9B65-55B8F7E90DC5}" type="presOf" srcId="{8A64AFBA-D300-4048-8975-95F34F463C59}" destId="{9E5942C3-0700-4BE9-BE16-CAFBACD5B019}" srcOrd="0" destOrd="0" presId="urn:microsoft.com/office/officeart/2005/8/layout/cycle6"/>
    <dgm:cxn modelId="{CD308360-6324-4534-B117-44EDD222B18E}" type="presOf" srcId="{D7579FBB-6581-4CD7-A794-1FC3C4A41F7D}" destId="{FA96FED4-A213-4879-9CBD-66978FFEB2D8}" srcOrd="0" destOrd="0" presId="urn:microsoft.com/office/officeart/2005/8/layout/cycle6"/>
    <dgm:cxn modelId="{F7800964-BE33-4090-8BA7-F3369B000681}" type="presOf" srcId="{5AA644F7-02B3-4365-8CF0-55EB5BCB79DD}" destId="{6E20DABA-ED03-4A52-BDE0-657084235084}" srcOrd="0" destOrd="0" presId="urn:microsoft.com/office/officeart/2005/8/layout/cycle6"/>
    <dgm:cxn modelId="{E0CFD547-1FDC-49F4-AC72-656966879EAF}" srcId="{192F5835-6B25-4C32-BB9B-DE9A92C5CFE1}" destId="{5AA644F7-02B3-4365-8CF0-55EB5BCB79DD}" srcOrd="0" destOrd="0" parTransId="{17C80F18-55A5-484C-B582-609DA5A3BE6E}" sibTransId="{2A5946AF-0FE2-4B7B-A978-0DEC4890E630}"/>
    <dgm:cxn modelId="{B0CD1952-5678-4F84-B537-98308E7A0938}" type="presOf" srcId="{1D530376-7EC5-4877-9081-09E622D4E6D5}" destId="{6037B5B6-3988-403A-A56C-F6365251F118}" srcOrd="0" destOrd="0" presId="urn:microsoft.com/office/officeart/2005/8/layout/cycle6"/>
    <dgm:cxn modelId="{A3252378-2DA8-4872-93BC-3C18E6AACEF4}" type="presOf" srcId="{177E6038-6EBE-4EF8-9C91-FC57BA6606D3}" destId="{D1C65910-A56D-4261-BB0F-E60895938D41}" srcOrd="0" destOrd="0" presId="urn:microsoft.com/office/officeart/2005/8/layout/cycle6"/>
    <dgm:cxn modelId="{9BDF437C-5BDC-4604-8EE1-EFDF89B5E85A}" srcId="{192F5835-6B25-4C32-BB9B-DE9A92C5CFE1}" destId="{D7579FBB-6581-4CD7-A794-1FC3C4A41F7D}" srcOrd="3" destOrd="0" parTransId="{DE5227EC-78E9-4D27-8331-DC22092F2AF0}" sibTransId="{1D530376-7EC5-4877-9081-09E622D4E6D5}"/>
    <dgm:cxn modelId="{D0F1F48A-82A7-4256-9C13-99C80ADE6F02}" srcId="{192F5835-6B25-4C32-BB9B-DE9A92C5CFE1}" destId="{6D47EC4C-E2B3-4254-ACD8-DFD3D5B9718E}" srcOrd="4" destOrd="0" parTransId="{F01972DB-C53C-46AD-83AC-F0866C58A9E7}" sibTransId="{373653C3-EB82-47F5-8957-EE6F9B3E1119}"/>
    <dgm:cxn modelId="{1762D4B1-5BC4-41BB-A797-7ACF174EDEFD}" type="presOf" srcId="{6D47EC4C-E2B3-4254-ACD8-DFD3D5B9718E}" destId="{411DF544-ECA6-4A79-9029-02E0A73292AF}" srcOrd="0" destOrd="0" presId="urn:microsoft.com/office/officeart/2005/8/layout/cycle6"/>
    <dgm:cxn modelId="{FDA9C5B9-7668-404F-81FF-B88362A14946}" type="presOf" srcId="{192F5835-6B25-4C32-BB9B-DE9A92C5CFE1}" destId="{352A56B1-7C29-4C9A-B4B3-7195047E2373}" srcOrd="0" destOrd="0" presId="urn:microsoft.com/office/officeart/2005/8/layout/cycle6"/>
    <dgm:cxn modelId="{C6440DD8-F9D3-4E73-81F7-A6822A4BA29E}" type="presOf" srcId="{A2A81B6E-1A87-4050-8361-B59E834E2897}" destId="{8BABC0F6-181A-448F-A7B3-8DEC92280A86}" srcOrd="0" destOrd="0" presId="urn:microsoft.com/office/officeart/2005/8/layout/cycle6"/>
    <dgm:cxn modelId="{73D965D8-FC1A-499E-B753-1A61E3F2B4E2}" srcId="{192F5835-6B25-4C32-BB9B-DE9A92C5CFE1}" destId="{5DE5D8FC-029E-4D9E-952F-CA6786BCCBC0}" srcOrd="1" destOrd="0" parTransId="{378019D8-F9FA-43DD-86D5-7F69C88C7CF7}" sibTransId="{177E6038-6EBE-4EF8-9C91-FC57BA6606D3}"/>
    <dgm:cxn modelId="{5CE676F8-AA64-46BA-8963-1D91432B091A}" type="presOf" srcId="{5DE5D8FC-029E-4D9E-952F-CA6786BCCBC0}" destId="{E2717A4D-96C1-42D7-8042-58ED580D3593}" srcOrd="0" destOrd="0" presId="urn:microsoft.com/office/officeart/2005/8/layout/cycle6"/>
    <dgm:cxn modelId="{EC3F05B2-1C43-4739-B5FF-A3BE22CD61D5}" type="presParOf" srcId="{352A56B1-7C29-4C9A-B4B3-7195047E2373}" destId="{6E20DABA-ED03-4A52-BDE0-657084235084}" srcOrd="0" destOrd="0" presId="urn:microsoft.com/office/officeart/2005/8/layout/cycle6"/>
    <dgm:cxn modelId="{BF7C8968-153A-4264-A7E7-45CB9C7C9121}" type="presParOf" srcId="{352A56B1-7C29-4C9A-B4B3-7195047E2373}" destId="{45D3C3A8-99D4-4E61-98D1-3896ADA31581}" srcOrd="1" destOrd="0" presId="urn:microsoft.com/office/officeart/2005/8/layout/cycle6"/>
    <dgm:cxn modelId="{265A2AE2-79AD-41AA-BA05-FECAC957766D}" type="presParOf" srcId="{352A56B1-7C29-4C9A-B4B3-7195047E2373}" destId="{459C18D6-3DCF-4159-93B6-6608FE31A8C6}" srcOrd="2" destOrd="0" presId="urn:microsoft.com/office/officeart/2005/8/layout/cycle6"/>
    <dgm:cxn modelId="{B6550B1E-DC02-4105-B091-53446F7F3707}" type="presParOf" srcId="{352A56B1-7C29-4C9A-B4B3-7195047E2373}" destId="{E2717A4D-96C1-42D7-8042-58ED580D3593}" srcOrd="3" destOrd="0" presId="urn:microsoft.com/office/officeart/2005/8/layout/cycle6"/>
    <dgm:cxn modelId="{5082BA61-CA1B-486B-908D-3FEBD0C2DE02}" type="presParOf" srcId="{352A56B1-7C29-4C9A-B4B3-7195047E2373}" destId="{860AC68F-C934-4862-B223-D9887A669024}" srcOrd="4" destOrd="0" presId="urn:microsoft.com/office/officeart/2005/8/layout/cycle6"/>
    <dgm:cxn modelId="{F381A376-40A8-4753-ABF5-DD9CD40B256B}" type="presParOf" srcId="{352A56B1-7C29-4C9A-B4B3-7195047E2373}" destId="{D1C65910-A56D-4261-BB0F-E60895938D41}" srcOrd="5" destOrd="0" presId="urn:microsoft.com/office/officeart/2005/8/layout/cycle6"/>
    <dgm:cxn modelId="{B869C6D6-9C60-4FB0-9BEF-F3EAB74D5AEB}" type="presParOf" srcId="{352A56B1-7C29-4C9A-B4B3-7195047E2373}" destId="{8BABC0F6-181A-448F-A7B3-8DEC92280A86}" srcOrd="6" destOrd="0" presId="urn:microsoft.com/office/officeart/2005/8/layout/cycle6"/>
    <dgm:cxn modelId="{F1142173-F8BB-4B05-975B-7E53C749E880}" type="presParOf" srcId="{352A56B1-7C29-4C9A-B4B3-7195047E2373}" destId="{F64DE305-7208-4AE0-947B-F0B99144EAC0}" srcOrd="7" destOrd="0" presId="urn:microsoft.com/office/officeart/2005/8/layout/cycle6"/>
    <dgm:cxn modelId="{F0FA8E65-089A-41FB-AFDF-61BADC13B12C}" type="presParOf" srcId="{352A56B1-7C29-4C9A-B4B3-7195047E2373}" destId="{9E5942C3-0700-4BE9-BE16-CAFBACD5B019}" srcOrd="8" destOrd="0" presId="urn:microsoft.com/office/officeart/2005/8/layout/cycle6"/>
    <dgm:cxn modelId="{9EC9344D-168A-4C6C-BF27-3AB5B9F4C026}" type="presParOf" srcId="{352A56B1-7C29-4C9A-B4B3-7195047E2373}" destId="{FA96FED4-A213-4879-9CBD-66978FFEB2D8}" srcOrd="9" destOrd="0" presId="urn:microsoft.com/office/officeart/2005/8/layout/cycle6"/>
    <dgm:cxn modelId="{E1BD41EB-8C49-4412-AF17-AA298CE55E88}" type="presParOf" srcId="{352A56B1-7C29-4C9A-B4B3-7195047E2373}" destId="{60C59F07-D406-4324-B88F-C28B48C1846C}" srcOrd="10" destOrd="0" presId="urn:microsoft.com/office/officeart/2005/8/layout/cycle6"/>
    <dgm:cxn modelId="{F358BF5E-8E3F-4EC6-A303-CA323D5EF445}" type="presParOf" srcId="{352A56B1-7C29-4C9A-B4B3-7195047E2373}" destId="{6037B5B6-3988-403A-A56C-F6365251F118}" srcOrd="11" destOrd="0" presId="urn:microsoft.com/office/officeart/2005/8/layout/cycle6"/>
    <dgm:cxn modelId="{17FDFAB6-A2EF-4EB2-9035-84B143A44D00}" type="presParOf" srcId="{352A56B1-7C29-4C9A-B4B3-7195047E2373}" destId="{411DF544-ECA6-4A79-9029-02E0A73292AF}" srcOrd="12" destOrd="0" presId="urn:microsoft.com/office/officeart/2005/8/layout/cycle6"/>
    <dgm:cxn modelId="{F5049FF4-C356-4C7D-A62B-93B2C348F9EE}" type="presParOf" srcId="{352A56B1-7C29-4C9A-B4B3-7195047E2373}" destId="{78DD6FC4-5A5B-48FD-B9A8-4D03C50A7506}" srcOrd="13" destOrd="0" presId="urn:microsoft.com/office/officeart/2005/8/layout/cycle6"/>
    <dgm:cxn modelId="{3ED685D9-43FE-4CCF-84A8-DCA398BA6A8F}" type="presParOf" srcId="{352A56B1-7C29-4C9A-B4B3-7195047E2373}" destId="{88B171A6-0B40-4F80-BBEC-CD029F23C20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DDEE44-B0BE-4FF9-9656-04A2FF548195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84254AC1-CB6D-4DB1-ADEA-54E20B72B915}">
      <dgm:prSet phldrT="[Texto]" custT="1"/>
      <dgm:spPr/>
      <dgm:t>
        <a:bodyPr/>
        <a:lstStyle/>
        <a:p>
          <a:r>
            <a:rPr lang="es-MX" sz="1600" b="1" dirty="0">
              <a:latin typeface="Arial" panose="020B0604020202020204" pitchFamily="34" charset="0"/>
              <a:cs typeface="Arial" panose="020B0604020202020204" pitchFamily="34" charset="0"/>
            </a:rPr>
            <a:t>PERSONAS</a:t>
          </a:r>
        </a:p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Los encargados de prestar el servicio.</a:t>
          </a:r>
        </a:p>
      </dgm:t>
    </dgm:pt>
    <dgm:pt modelId="{6ED50C12-6BDE-495A-98B9-4C84970DA2D1}" type="parTrans" cxnId="{EFBB767B-EF2B-488E-AD79-44833B8AB4C5}">
      <dgm:prSet/>
      <dgm:spPr/>
      <dgm:t>
        <a:bodyPr/>
        <a:lstStyle/>
        <a:p>
          <a:endParaRPr lang="es-MX" sz="2800"/>
        </a:p>
      </dgm:t>
    </dgm:pt>
    <dgm:pt modelId="{BD9ADD71-F23A-43E1-B4AC-FDBAA03B9DD0}" type="sibTrans" cxnId="{EFBB767B-EF2B-488E-AD79-44833B8AB4C5}">
      <dgm:prSet/>
      <dgm:spPr/>
      <dgm:t>
        <a:bodyPr/>
        <a:lstStyle/>
        <a:p>
          <a:endParaRPr lang="es-MX" sz="2800"/>
        </a:p>
      </dgm:t>
    </dgm:pt>
    <dgm:pt modelId="{434C9001-4EC3-4CD3-A3A7-0D07DA41D7CB}">
      <dgm:prSet phldrT="[Texto]" custT="1"/>
      <dgm:spPr/>
      <dgm:t>
        <a:bodyPr/>
        <a:lstStyle/>
        <a:p>
          <a:r>
            <a:rPr lang="es-MX" sz="1600" b="1" dirty="0">
              <a:latin typeface="Arial" panose="020B0604020202020204" pitchFamily="34" charset="0"/>
              <a:cs typeface="Arial" panose="020B0604020202020204" pitchFamily="34" charset="0"/>
            </a:rPr>
            <a:t>EL PROCESO</a:t>
          </a:r>
        </a:p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Es la forma en como se presta el  servicio.</a:t>
          </a:r>
        </a:p>
      </dgm:t>
    </dgm:pt>
    <dgm:pt modelId="{A1C0392C-3591-43FE-9272-5A99C2B49AFF}" type="parTrans" cxnId="{DDEDE634-572A-49D2-BF6F-B9785639D06C}">
      <dgm:prSet/>
      <dgm:spPr/>
      <dgm:t>
        <a:bodyPr/>
        <a:lstStyle/>
        <a:p>
          <a:endParaRPr lang="es-MX" sz="2800"/>
        </a:p>
      </dgm:t>
    </dgm:pt>
    <dgm:pt modelId="{6FA5250C-3914-46BD-AF24-636A6DEB8A60}" type="sibTrans" cxnId="{DDEDE634-572A-49D2-BF6F-B9785639D06C}">
      <dgm:prSet/>
      <dgm:spPr/>
      <dgm:t>
        <a:bodyPr/>
        <a:lstStyle/>
        <a:p>
          <a:endParaRPr lang="es-MX" sz="2800"/>
        </a:p>
      </dgm:t>
    </dgm:pt>
    <dgm:pt modelId="{4F3CD502-A5FD-4821-8A90-2DD4B9A15C21}">
      <dgm:prSet phldrT="[Texto]" custT="1"/>
      <dgm:spPr/>
      <dgm:t>
        <a:bodyPr/>
        <a:lstStyle/>
        <a:p>
          <a:pPr algn="ctr"/>
          <a:r>
            <a:rPr lang="es-MX" sz="1600" b="1" dirty="0">
              <a:latin typeface="Arial" panose="020B0604020202020204" pitchFamily="34" charset="0"/>
              <a:cs typeface="Arial" panose="020B0604020202020204" pitchFamily="34" charset="0"/>
            </a:rPr>
            <a:t>AMBIENTE FÍSICO</a:t>
          </a:r>
        </a:p>
        <a:p>
          <a:pPr algn="ctr"/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Lugar, instalaciones o escenario donde se presta el servicio.</a:t>
          </a:r>
        </a:p>
      </dgm:t>
    </dgm:pt>
    <dgm:pt modelId="{EF8FE0FE-553E-4B32-9437-00F33B199053}" type="parTrans" cxnId="{DCF5169F-AD36-4107-8C98-95073DFF120A}">
      <dgm:prSet/>
      <dgm:spPr/>
      <dgm:t>
        <a:bodyPr/>
        <a:lstStyle/>
        <a:p>
          <a:endParaRPr lang="es-MX" sz="2800"/>
        </a:p>
      </dgm:t>
    </dgm:pt>
    <dgm:pt modelId="{75AC0584-30AB-4C59-A3F0-914496422D6B}" type="sibTrans" cxnId="{DCF5169F-AD36-4107-8C98-95073DFF120A}">
      <dgm:prSet/>
      <dgm:spPr/>
      <dgm:t>
        <a:bodyPr/>
        <a:lstStyle/>
        <a:p>
          <a:endParaRPr lang="es-MX" sz="2800"/>
        </a:p>
      </dgm:t>
    </dgm:pt>
    <dgm:pt modelId="{A2C99C89-D1F4-4B41-985E-A8441BC0F9B1}" type="pres">
      <dgm:prSet presAssocID="{77DDEE44-B0BE-4FF9-9656-04A2FF548195}" presName="compositeShape" presStyleCnt="0">
        <dgm:presLayoutVars>
          <dgm:chMax val="7"/>
          <dgm:dir/>
          <dgm:resizeHandles val="exact"/>
        </dgm:presLayoutVars>
      </dgm:prSet>
      <dgm:spPr/>
    </dgm:pt>
    <dgm:pt modelId="{678DF5B4-40F3-4FC6-9D0A-FA14A909760C}" type="pres">
      <dgm:prSet presAssocID="{84254AC1-CB6D-4DB1-ADEA-54E20B72B915}" presName="circ1" presStyleLbl="vennNode1" presStyleIdx="0" presStyleCnt="3"/>
      <dgm:spPr/>
    </dgm:pt>
    <dgm:pt modelId="{F2A24C49-A979-456A-8477-02A736A8FA00}" type="pres">
      <dgm:prSet presAssocID="{84254AC1-CB6D-4DB1-ADEA-54E20B72B91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01B1BBC-FE69-436F-91B0-FB4C55AFF015}" type="pres">
      <dgm:prSet presAssocID="{434C9001-4EC3-4CD3-A3A7-0D07DA41D7CB}" presName="circ2" presStyleLbl="vennNode1" presStyleIdx="1" presStyleCnt="3"/>
      <dgm:spPr/>
    </dgm:pt>
    <dgm:pt modelId="{1C0CBE1F-F6F9-4772-BF5C-8470A0BCC700}" type="pres">
      <dgm:prSet presAssocID="{434C9001-4EC3-4CD3-A3A7-0D07DA41D7C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45A9E44-9CBC-488B-A795-751F038CE41C}" type="pres">
      <dgm:prSet presAssocID="{4F3CD502-A5FD-4821-8A90-2DD4B9A15C21}" presName="circ3" presStyleLbl="vennNode1" presStyleIdx="2" presStyleCnt="3"/>
      <dgm:spPr/>
    </dgm:pt>
    <dgm:pt modelId="{69D58594-6C1B-4BE0-9DA7-E12AF5D589AD}" type="pres">
      <dgm:prSet presAssocID="{4F3CD502-A5FD-4821-8A90-2DD4B9A15C2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CEEDC26-1587-4ADC-BDAB-645D4B0F03E4}" type="presOf" srcId="{84254AC1-CB6D-4DB1-ADEA-54E20B72B915}" destId="{F2A24C49-A979-456A-8477-02A736A8FA00}" srcOrd="1" destOrd="0" presId="urn:microsoft.com/office/officeart/2005/8/layout/venn1"/>
    <dgm:cxn modelId="{DDEDE634-572A-49D2-BF6F-B9785639D06C}" srcId="{77DDEE44-B0BE-4FF9-9656-04A2FF548195}" destId="{434C9001-4EC3-4CD3-A3A7-0D07DA41D7CB}" srcOrd="1" destOrd="0" parTransId="{A1C0392C-3591-43FE-9272-5A99C2B49AFF}" sibTransId="{6FA5250C-3914-46BD-AF24-636A6DEB8A60}"/>
    <dgm:cxn modelId="{10D85547-9FA5-467D-ACE3-05C5F5BD841C}" type="presOf" srcId="{77DDEE44-B0BE-4FF9-9656-04A2FF548195}" destId="{A2C99C89-D1F4-4B41-985E-A8441BC0F9B1}" srcOrd="0" destOrd="0" presId="urn:microsoft.com/office/officeart/2005/8/layout/venn1"/>
    <dgm:cxn modelId="{EFBB767B-EF2B-488E-AD79-44833B8AB4C5}" srcId="{77DDEE44-B0BE-4FF9-9656-04A2FF548195}" destId="{84254AC1-CB6D-4DB1-ADEA-54E20B72B915}" srcOrd="0" destOrd="0" parTransId="{6ED50C12-6BDE-495A-98B9-4C84970DA2D1}" sibTransId="{BD9ADD71-F23A-43E1-B4AC-FDBAA03B9DD0}"/>
    <dgm:cxn modelId="{E6EA4A85-5EA4-4404-9199-9E157A4EBC84}" type="presOf" srcId="{4F3CD502-A5FD-4821-8A90-2DD4B9A15C21}" destId="{69D58594-6C1B-4BE0-9DA7-E12AF5D589AD}" srcOrd="1" destOrd="0" presId="urn:microsoft.com/office/officeart/2005/8/layout/venn1"/>
    <dgm:cxn modelId="{DCF5169F-AD36-4107-8C98-95073DFF120A}" srcId="{77DDEE44-B0BE-4FF9-9656-04A2FF548195}" destId="{4F3CD502-A5FD-4821-8A90-2DD4B9A15C21}" srcOrd="2" destOrd="0" parTransId="{EF8FE0FE-553E-4B32-9437-00F33B199053}" sibTransId="{75AC0584-30AB-4C59-A3F0-914496422D6B}"/>
    <dgm:cxn modelId="{6B5F17AE-D462-47AF-BA40-5B06F2AFBF2B}" type="presOf" srcId="{434C9001-4EC3-4CD3-A3A7-0D07DA41D7CB}" destId="{901B1BBC-FE69-436F-91B0-FB4C55AFF015}" srcOrd="0" destOrd="0" presId="urn:microsoft.com/office/officeart/2005/8/layout/venn1"/>
    <dgm:cxn modelId="{2AEF1BB9-A6F0-4C75-AE0A-F8A72861E021}" type="presOf" srcId="{434C9001-4EC3-4CD3-A3A7-0D07DA41D7CB}" destId="{1C0CBE1F-F6F9-4772-BF5C-8470A0BCC700}" srcOrd="1" destOrd="0" presId="urn:microsoft.com/office/officeart/2005/8/layout/venn1"/>
    <dgm:cxn modelId="{79D0CED0-0A5F-45E4-91C0-204E8EB588D8}" type="presOf" srcId="{84254AC1-CB6D-4DB1-ADEA-54E20B72B915}" destId="{678DF5B4-40F3-4FC6-9D0A-FA14A909760C}" srcOrd="0" destOrd="0" presId="urn:microsoft.com/office/officeart/2005/8/layout/venn1"/>
    <dgm:cxn modelId="{AA5C7FF8-E467-40FA-8A0C-5603362FF326}" type="presOf" srcId="{4F3CD502-A5FD-4821-8A90-2DD4B9A15C21}" destId="{745A9E44-9CBC-488B-A795-751F038CE41C}" srcOrd="0" destOrd="0" presId="urn:microsoft.com/office/officeart/2005/8/layout/venn1"/>
    <dgm:cxn modelId="{5B657619-C520-432C-8819-960C0F7C07F1}" type="presParOf" srcId="{A2C99C89-D1F4-4B41-985E-A8441BC0F9B1}" destId="{678DF5B4-40F3-4FC6-9D0A-FA14A909760C}" srcOrd="0" destOrd="0" presId="urn:microsoft.com/office/officeart/2005/8/layout/venn1"/>
    <dgm:cxn modelId="{912FDE78-56AB-4925-9CD9-ACFBE455F7CC}" type="presParOf" srcId="{A2C99C89-D1F4-4B41-985E-A8441BC0F9B1}" destId="{F2A24C49-A979-456A-8477-02A736A8FA00}" srcOrd="1" destOrd="0" presId="urn:microsoft.com/office/officeart/2005/8/layout/venn1"/>
    <dgm:cxn modelId="{D1682B70-3B93-41B0-B271-294285AF8771}" type="presParOf" srcId="{A2C99C89-D1F4-4B41-985E-A8441BC0F9B1}" destId="{901B1BBC-FE69-436F-91B0-FB4C55AFF015}" srcOrd="2" destOrd="0" presId="urn:microsoft.com/office/officeart/2005/8/layout/venn1"/>
    <dgm:cxn modelId="{0BEA0D0E-9CEF-47CD-9621-CA694A42BFA1}" type="presParOf" srcId="{A2C99C89-D1F4-4B41-985E-A8441BC0F9B1}" destId="{1C0CBE1F-F6F9-4772-BF5C-8470A0BCC700}" srcOrd="3" destOrd="0" presId="urn:microsoft.com/office/officeart/2005/8/layout/venn1"/>
    <dgm:cxn modelId="{63F67F43-4C2F-4B47-BC22-1618E7C4D86F}" type="presParOf" srcId="{A2C99C89-D1F4-4B41-985E-A8441BC0F9B1}" destId="{745A9E44-9CBC-488B-A795-751F038CE41C}" srcOrd="4" destOrd="0" presId="urn:microsoft.com/office/officeart/2005/8/layout/venn1"/>
    <dgm:cxn modelId="{B90D98EF-618E-44FB-B647-7887CF61D853}" type="presParOf" srcId="{A2C99C89-D1F4-4B41-985E-A8441BC0F9B1}" destId="{69D58594-6C1B-4BE0-9DA7-E12AF5D589A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521902" y="21324"/>
          <a:ext cx="1268393" cy="824456"/>
        </a:xfrm>
        <a:prstGeom prst="roundRect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Emprendedor</a:t>
          </a:r>
        </a:p>
      </dsp:txBody>
      <dsp:txXfrm>
        <a:off x="1562149" y="61571"/>
        <a:ext cx="1187899" cy="743962"/>
      </dsp:txXfrm>
    </dsp:sp>
    <dsp:sp modelId="{B620A558-F5C1-4A9E-B5D1-6BDB176260BE}">
      <dsp:nvSpPr>
        <dsp:cNvPr id="0" name=""/>
        <dsp:cNvSpPr/>
      </dsp:nvSpPr>
      <dsp:spPr>
        <a:xfrm>
          <a:off x="509110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2451062" y="209616"/>
              </a:moveTo>
              <a:arcTo wR="1646989" hR="1646989" stAng="17953373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2997649" y="1159365"/>
          <a:ext cx="1449660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solidFill>
                <a:schemeClr val="tx1"/>
              </a:solidFill>
              <a:latin typeface="Arial" panose="020B0604020202020204" pitchFamily="34" charset="0"/>
            </a:rPr>
            <a:t>Estudio de comercialización</a:t>
          </a:r>
          <a:endParaRPr lang="es-MX" sz="1200" b="1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37896" y="1199612"/>
        <a:ext cx="1369166" cy="743962"/>
      </dsp:txXfrm>
    </dsp:sp>
    <dsp:sp modelId="{61CDD775-7DE4-48C6-A364-9B19BED94835}">
      <dsp:nvSpPr>
        <dsp:cNvPr id="0" name=""/>
        <dsp:cNvSpPr/>
      </dsp:nvSpPr>
      <dsp:spPr>
        <a:xfrm>
          <a:off x="509110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290028" y="1760983"/>
              </a:moveTo>
              <a:arcTo wR="1646989" hR="1646989" stAng="21838130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2489978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solidFill>
                <a:schemeClr val="tx1"/>
              </a:solidFill>
              <a:latin typeface="Arial" panose="020B0604020202020204" pitchFamily="34" charset="0"/>
            </a:rPr>
            <a:t>Estudio técnico</a:t>
          </a:r>
          <a:endParaRPr lang="es-MX" sz="1200" b="1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0225" y="3041002"/>
        <a:ext cx="1187899" cy="743962"/>
      </dsp:txXfrm>
    </dsp:sp>
    <dsp:sp modelId="{9C6E8BD3-FCAB-472A-8B01-ED67A764BD41}">
      <dsp:nvSpPr>
        <dsp:cNvPr id="0" name=""/>
        <dsp:cNvSpPr/>
      </dsp:nvSpPr>
      <dsp:spPr>
        <a:xfrm>
          <a:off x="509110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849135" y="3281525"/>
              </a:moveTo>
              <a:arcTo wR="1646989" hR="1646989" stAng="4976995" swAng="84601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553826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u="none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Estudio administrativo</a:t>
          </a:r>
        </a:p>
      </dsp:txBody>
      <dsp:txXfrm>
        <a:off x="594073" y="3041002"/>
        <a:ext cx="1187899" cy="743962"/>
      </dsp:txXfrm>
    </dsp:sp>
    <dsp:sp modelId="{A9DC648E-0558-409B-9592-3E12B76FA444}">
      <dsp:nvSpPr>
        <dsp:cNvPr id="0" name=""/>
        <dsp:cNvSpPr/>
      </dsp:nvSpPr>
      <dsp:spPr>
        <a:xfrm>
          <a:off x="509110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74741" y="2385271"/>
              </a:moveTo>
              <a:arcTo wR="1646989" hR="1646989" stAng="9202067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-44477" y="115936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Estudio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financiero</a:t>
          </a:r>
        </a:p>
      </dsp:txBody>
      <dsp:txXfrm>
        <a:off x="-4230" y="1199612"/>
        <a:ext cx="1187899" cy="743962"/>
      </dsp:txXfrm>
    </dsp:sp>
    <dsp:sp modelId="{680B4F48-6C0B-437B-AFF8-A84492259D15}">
      <dsp:nvSpPr>
        <dsp:cNvPr id="0" name=""/>
        <dsp:cNvSpPr/>
      </dsp:nvSpPr>
      <dsp:spPr>
        <a:xfrm>
          <a:off x="509110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96162" y="575538"/>
              </a:moveTo>
              <a:arcTo wR="1646989" hR="1646989" stAng="13234989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71B14-D9CA-4913-8198-F89C6A89A132}">
      <dsp:nvSpPr>
        <dsp:cNvPr id="0" name=""/>
        <dsp:cNvSpPr/>
      </dsp:nvSpPr>
      <dsp:spPr>
        <a:xfrm>
          <a:off x="0" y="21827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0: Planeación</a:t>
          </a:r>
        </a:p>
      </dsp:txBody>
      <dsp:txXfrm>
        <a:off x="56681" y="274955"/>
        <a:ext cx="1821853" cy="1047767"/>
      </dsp:txXfrm>
    </dsp:sp>
    <dsp:sp modelId="{B01EFA2D-7C7E-4418-BE2F-4794EE058EEF}">
      <dsp:nvSpPr>
        <dsp:cNvPr id="0" name=""/>
        <dsp:cNvSpPr/>
      </dsp:nvSpPr>
      <dsp:spPr>
        <a:xfrm>
          <a:off x="2128736" y="21827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1: Desarrollo del concepto</a:t>
          </a:r>
        </a:p>
      </dsp:txBody>
      <dsp:txXfrm>
        <a:off x="2185417" y="274955"/>
        <a:ext cx="1821853" cy="1047767"/>
      </dsp:txXfrm>
    </dsp:sp>
    <dsp:sp modelId="{1C0F48E0-4811-42E1-B25B-F459DA0DE667}">
      <dsp:nvSpPr>
        <dsp:cNvPr id="0" name=""/>
        <dsp:cNvSpPr/>
      </dsp:nvSpPr>
      <dsp:spPr>
        <a:xfrm>
          <a:off x="4257473" y="21827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3: Diseño detallado </a:t>
          </a:r>
        </a:p>
      </dsp:txBody>
      <dsp:txXfrm>
        <a:off x="4314154" y="274955"/>
        <a:ext cx="1821853" cy="1047767"/>
      </dsp:txXfrm>
    </dsp:sp>
    <dsp:sp modelId="{B89C0C99-79A7-4209-BFC2-B7C546987A0D}">
      <dsp:nvSpPr>
        <dsp:cNvPr id="0" name=""/>
        <dsp:cNvSpPr/>
      </dsp:nvSpPr>
      <dsp:spPr>
        <a:xfrm>
          <a:off x="0" y="157292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2: Diseño del sistema</a:t>
          </a:r>
        </a:p>
      </dsp:txBody>
      <dsp:txXfrm>
        <a:off x="56681" y="1629605"/>
        <a:ext cx="1821853" cy="1047767"/>
      </dsp:txXfrm>
    </dsp:sp>
    <dsp:sp modelId="{147881F7-C8F6-4983-B572-6AFC66E9FB2B}">
      <dsp:nvSpPr>
        <dsp:cNvPr id="0" name=""/>
        <dsp:cNvSpPr/>
      </dsp:nvSpPr>
      <dsp:spPr>
        <a:xfrm>
          <a:off x="2128736" y="157292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4: Pruebas y afinación</a:t>
          </a:r>
        </a:p>
      </dsp:txBody>
      <dsp:txXfrm>
        <a:off x="2185417" y="1629605"/>
        <a:ext cx="1821853" cy="1047767"/>
      </dsp:txXfrm>
    </dsp:sp>
    <dsp:sp modelId="{9230BA7B-D794-4163-B0A6-9FF7D266B81F}">
      <dsp:nvSpPr>
        <dsp:cNvPr id="0" name=""/>
        <dsp:cNvSpPr/>
      </dsp:nvSpPr>
      <dsp:spPr>
        <a:xfrm>
          <a:off x="4257473" y="1572924"/>
          <a:ext cx="1935215" cy="1161129"/>
        </a:xfrm>
        <a:prstGeom prst="flowChartAlternate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Fase 5: Producción de transición</a:t>
          </a:r>
        </a:p>
      </dsp:txBody>
      <dsp:txXfrm>
        <a:off x="4314154" y="1629605"/>
        <a:ext cx="1821853" cy="1047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B53F9-B580-4FEB-B6B1-D5C85E75834D}">
      <dsp:nvSpPr>
        <dsp:cNvPr id="0" name=""/>
        <dsp:cNvSpPr/>
      </dsp:nvSpPr>
      <dsp:spPr>
        <a:xfrm>
          <a:off x="4755984" y="2839995"/>
          <a:ext cx="2063173" cy="133646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Personalidad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Estilo de Vida.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Necesidades 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Objetivos.</a:t>
          </a:r>
        </a:p>
      </dsp:txBody>
      <dsp:txXfrm>
        <a:off x="5404294" y="3203470"/>
        <a:ext cx="1385505" cy="943635"/>
      </dsp:txXfrm>
    </dsp:sp>
    <dsp:sp modelId="{F0F9B0F6-7111-4099-9281-3F33625DCB49}">
      <dsp:nvSpPr>
        <dsp:cNvPr id="0" name=""/>
        <dsp:cNvSpPr/>
      </dsp:nvSpPr>
      <dsp:spPr>
        <a:xfrm>
          <a:off x="1389754" y="2839995"/>
          <a:ext cx="2063173" cy="133646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Nivel social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Estatus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Capacidad</a:t>
          </a:r>
        </a:p>
      </dsp:txBody>
      <dsp:txXfrm>
        <a:off x="1419112" y="3203470"/>
        <a:ext cx="1385505" cy="943635"/>
      </dsp:txXfrm>
    </dsp:sp>
    <dsp:sp modelId="{D70AEE34-8FBF-4078-993F-26281C0760BE}">
      <dsp:nvSpPr>
        <dsp:cNvPr id="0" name=""/>
        <dsp:cNvSpPr/>
      </dsp:nvSpPr>
      <dsp:spPr>
        <a:xfrm>
          <a:off x="4755984" y="0"/>
          <a:ext cx="2063173" cy="133646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Edad</a:t>
          </a: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Sexo</a:t>
          </a: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Cultura</a:t>
          </a: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Religión</a:t>
          </a:r>
        </a:p>
      </dsp:txBody>
      <dsp:txXfrm>
        <a:off x="5404294" y="29358"/>
        <a:ext cx="1385505" cy="943635"/>
      </dsp:txXfrm>
    </dsp:sp>
    <dsp:sp modelId="{92A62DF8-A3E2-49E0-841D-CAC6283FAE31}">
      <dsp:nvSpPr>
        <dsp:cNvPr id="0" name=""/>
        <dsp:cNvSpPr/>
      </dsp:nvSpPr>
      <dsp:spPr>
        <a:xfrm>
          <a:off x="1389754" y="0"/>
          <a:ext cx="2063173" cy="133646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Ubicación geográfica por zonas</a:t>
          </a:r>
        </a:p>
      </dsp:txBody>
      <dsp:txXfrm>
        <a:off x="1419112" y="29358"/>
        <a:ext cx="1385505" cy="943635"/>
      </dsp:txXfrm>
    </dsp:sp>
    <dsp:sp modelId="{CAA652D1-F111-47B2-A8B3-579F9F08C5C7}">
      <dsp:nvSpPr>
        <dsp:cNvPr id="0" name=""/>
        <dsp:cNvSpPr/>
      </dsp:nvSpPr>
      <dsp:spPr>
        <a:xfrm>
          <a:off x="2254282" y="238058"/>
          <a:ext cx="1808408" cy="1808408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 dirty="0">
              <a:latin typeface="Arial" panose="020B0604020202020204" pitchFamily="34" charset="0"/>
              <a:cs typeface="Arial" panose="020B0604020202020204" pitchFamily="34" charset="0"/>
            </a:rPr>
            <a:t>Geográficos</a:t>
          </a:r>
          <a:endParaRPr lang="es-MX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3952" y="767728"/>
        <a:ext cx="1278738" cy="1278738"/>
      </dsp:txXfrm>
    </dsp:sp>
    <dsp:sp modelId="{40C04C17-6069-40C5-84C2-97108EDAA6DB}">
      <dsp:nvSpPr>
        <dsp:cNvPr id="0" name=""/>
        <dsp:cNvSpPr/>
      </dsp:nvSpPr>
      <dsp:spPr>
        <a:xfrm rot="5400000">
          <a:off x="4146220" y="238058"/>
          <a:ext cx="1808408" cy="1808408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latin typeface="Arial" panose="020B0604020202020204" pitchFamily="34" charset="0"/>
              <a:cs typeface="Arial" panose="020B0604020202020204" pitchFamily="34" charset="0"/>
            </a:rPr>
            <a:t>Demográficos</a:t>
          </a:r>
          <a:endParaRPr lang="es-MX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146220" y="767728"/>
        <a:ext cx="1278738" cy="1278738"/>
      </dsp:txXfrm>
    </dsp:sp>
    <dsp:sp modelId="{52A1970A-BE06-4F09-9DD8-0E297857BA25}">
      <dsp:nvSpPr>
        <dsp:cNvPr id="0" name=""/>
        <dsp:cNvSpPr/>
      </dsp:nvSpPr>
      <dsp:spPr>
        <a:xfrm rot="10800000">
          <a:off x="4146220" y="2129996"/>
          <a:ext cx="1808408" cy="1808408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latin typeface="Arial" panose="020B0604020202020204" pitchFamily="34" charset="0"/>
              <a:cs typeface="Arial" panose="020B0604020202020204" pitchFamily="34" charset="0"/>
            </a:rPr>
            <a:t>Psicográficos</a:t>
          </a:r>
        </a:p>
      </dsp:txBody>
      <dsp:txXfrm rot="10800000">
        <a:off x="4146220" y="2129996"/>
        <a:ext cx="1278738" cy="1278738"/>
      </dsp:txXfrm>
    </dsp:sp>
    <dsp:sp modelId="{A3F622A5-2F6E-4D02-BC19-166FF44BE559}">
      <dsp:nvSpPr>
        <dsp:cNvPr id="0" name=""/>
        <dsp:cNvSpPr/>
      </dsp:nvSpPr>
      <dsp:spPr>
        <a:xfrm rot="16200000">
          <a:off x="2254282" y="2129996"/>
          <a:ext cx="1808408" cy="1808408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 dirty="0">
              <a:latin typeface="Arial" panose="020B0604020202020204" pitchFamily="34" charset="0"/>
              <a:cs typeface="Arial" panose="020B0604020202020204" pitchFamily="34" charset="0"/>
            </a:rPr>
            <a:t>Posición del mercado</a:t>
          </a:r>
        </a:p>
      </dsp:txBody>
      <dsp:txXfrm rot="5400000">
        <a:off x="2783952" y="2129996"/>
        <a:ext cx="1278738" cy="1278738"/>
      </dsp:txXfrm>
    </dsp:sp>
    <dsp:sp modelId="{A456B1DB-600E-4C13-8BB0-1E5FB07394DF}">
      <dsp:nvSpPr>
        <dsp:cNvPr id="0" name=""/>
        <dsp:cNvSpPr/>
      </dsp:nvSpPr>
      <dsp:spPr>
        <a:xfrm>
          <a:off x="3792265" y="1712350"/>
          <a:ext cx="624381" cy="542940"/>
        </a:xfrm>
        <a:prstGeom prst="circular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2C1FF6-349C-496F-B6A8-4E1FD7D23B99}">
      <dsp:nvSpPr>
        <dsp:cNvPr id="0" name=""/>
        <dsp:cNvSpPr/>
      </dsp:nvSpPr>
      <dsp:spPr>
        <a:xfrm rot="10800000">
          <a:off x="3792265" y="1921173"/>
          <a:ext cx="624381" cy="542940"/>
        </a:xfrm>
        <a:prstGeom prst="circular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C51B6-AC26-467B-B447-B636D9DBFFDF}">
      <dsp:nvSpPr>
        <dsp:cNvPr id="0" name=""/>
        <dsp:cNvSpPr/>
      </dsp:nvSpPr>
      <dsp:spPr>
        <a:xfrm>
          <a:off x="1158361" y="1110"/>
          <a:ext cx="2565777" cy="1539466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chemeClr val="tx1"/>
              </a:solidFill>
            </a:rPr>
            <a:t>Averiguar ventajas y desventajas de mis productos en comparación con los de la competencia.</a:t>
          </a:r>
        </a:p>
      </dsp:txBody>
      <dsp:txXfrm>
        <a:off x="1158361" y="1110"/>
        <a:ext cx="2565777" cy="1539466"/>
      </dsp:txXfrm>
    </dsp:sp>
    <dsp:sp modelId="{E8E97B60-8463-4212-9E28-D2C8DA5C1834}">
      <dsp:nvSpPr>
        <dsp:cNvPr id="0" name=""/>
        <dsp:cNvSpPr/>
      </dsp:nvSpPr>
      <dsp:spPr>
        <a:xfrm>
          <a:off x="3980716" y="1110"/>
          <a:ext cx="2565777" cy="1539466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chemeClr val="tx1"/>
              </a:solidFill>
            </a:rPr>
            <a:t>Saber los beneficios que tienen mis clientes al comprarme a mí en vez de  a la competencia.</a:t>
          </a:r>
        </a:p>
      </dsp:txBody>
      <dsp:txXfrm>
        <a:off x="3980716" y="1110"/>
        <a:ext cx="2565777" cy="1539466"/>
      </dsp:txXfrm>
    </dsp:sp>
    <dsp:sp modelId="{93E36C6E-14B6-4B3C-9E89-2463164A4DDB}">
      <dsp:nvSpPr>
        <dsp:cNvPr id="0" name=""/>
        <dsp:cNvSpPr/>
      </dsp:nvSpPr>
      <dsp:spPr>
        <a:xfrm>
          <a:off x="2569539" y="1797154"/>
          <a:ext cx="2565777" cy="1539466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chemeClr val="tx1"/>
              </a:solidFill>
            </a:rPr>
            <a:t>Conocer las estrategias que usan mis competidores para vender sus productos.</a:t>
          </a:r>
        </a:p>
      </dsp:txBody>
      <dsp:txXfrm>
        <a:off x="2569539" y="1797154"/>
        <a:ext cx="2565777" cy="15394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0DABA-ED03-4A52-BDE0-657084235084}">
      <dsp:nvSpPr>
        <dsp:cNvPr id="0" name=""/>
        <dsp:cNvSpPr/>
      </dsp:nvSpPr>
      <dsp:spPr>
        <a:xfrm>
          <a:off x="1984193" y="-22939"/>
          <a:ext cx="1626476" cy="9211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</a:rPr>
            <a:t>Situación actual de mercadotecnia</a:t>
          </a:r>
        </a:p>
      </dsp:txBody>
      <dsp:txXfrm>
        <a:off x="2029158" y="22026"/>
        <a:ext cx="1536546" cy="831185"/>
      </dsp:txXfrm>
    </dsp:sp>
    <dsp:sp modelId="{459C18D6-3DCF-4159-93B6-6608FE31A8C6}">
      <dsp:nvSpPr>
        <dsp:cNvPr id="0" name=""/>
        <dsp:cNvSpPr/>
      </dsp:nvSpPr>
      <dsp:spPr>
        <a:xfrm>
          <a:off x="955759" y="437617"/>
          <a:ext cx="3683344" cy="3683344"/>
        </a:xfrm>
        <a:custGeom>
          <a:avLst/>
          <a:gdLst/>
          <a:ahLst/>
          <a:cxnLst/>
          <a:rect l="0" t="0" r="0" b="0"/>
          <a:pathLst>
            <a:path>
              <a:moveTo>
                <a:pt x="2663398" y="193484"/>
              </a:moveTo>
              <a:arcTo wR="1841672" hR="1841672" stAng="17789949" swAng="175278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717A4D-96C1-42D7-8042-58ED580D3593}">
      <dsp:nvSpPr>
        <dsp:cNvPr id="0" name=""/>
        <dsp:cNvSpPr/>
      </dsp:nvSpPr>
      <dsp:spPr>
        <a:xfrm>
          <a:off x="3840416" y="1249624"/>
          <a:ext cx="1417100" cy="9211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</a:rPr>
            <a:t>Resultados esperados</a:t>
          </a:r>
        </a:p>
      </dsp:txBody>
      <dsp:txXfrm>
        <a:off x="3885381" y="1294589"/>
        <a:ext cx="1327170" cy="831185"/>
      </dsp:txXfrm>
    </dsp:sp>
    <dsp:sp modelId="{D1C65910-A56D-4261-BB0F-E60895938D41}">
      <dsp:nvSpPr>
        <dsp:cNvPr id="0" name=""/>
        <dsp:cNvSpPr/>
      </dsp:nvSpPr>
      <dsp:spPr>
        <a:xfrm>
          <a:off x="955759" y="437617"/>
          <a:ext cx="3683344" cy="3683344"/>
        </a:xfrm>
        <a:custGeom>
          <a:avLst/>
          <a:gdLst/>
          <a:ahLst/>
          <a:cxnLst/>
          <a:rect l="0" t="0" r="0" b="0"/>
          <a:pathLst>
            <a:path>
              <a:moveTo>
                <a:pt x="3680735" y="1743666"/>
              </a:moveTo>
              <a:arcTo wR="1841672" hR="1841672" stAng="21416971" swAng="1960053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BC0F6-181A-448F-A7B3-8DEC92280A86}">
      <dsp:nvSpPr>
        <dsp:cNvPr id="0" name=""/>
        <dsp:cNvSpPr/>
      </dsp:nvSpPr>
      <dsp:spPr>
        <a:xfrm>
          <a:off x="2820735" y="3198612"/>
          <a:ext cx="2118408" cy="114124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</a:rPr>
            <a:t>Como se va a lograr mediante la estrategia y programas de mercadotecnia</a:t>
          </a:r>
        </a:p>
      </dsp:txBody>
      <dsp:txXfrm>
        <a:off x="2876446" y="3254323"/>
        <a:ext cx="2006986" cy="1029821"/>
      </dsp:txXfrm>
    </dsp:sp>
    <dsp:sp modelId="{9E5942C3-0700-4BE9-BE16-CAFBACD5B019}">
      <dsp:nvSpPr>
        <dsp:cNvPr id="0" name=""/>
        <dsp:cNvSpPr/>
      </dsp:nvSpPr>
      <dsp:spPr>
        <a:xfrm>
          <a:off x="955759" y="437617"/>
          <a:ext cx="3683344" cy="3683344"/>
        </a:xfrm>
        <a:custGeom>
          <a:avLst/>
          <a:gdLst/>
          <a:ahLst/>
          <a:cxnLst/>
          <a:rect l="0" t="0" r="0" b="0"/>
          <a:pathLst>
            <a:path>
              <a:moveTo>
                <a:pt x="1860985" y="3683243"/>
              </a:moveTo>
              <a:arcTo wR="1841672" hR="1841672" stAng="5363949" swAng="73153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6FED4-A213-4879-9CBD-66978FFEB2D8}">
      <dsp:nvSpPr>
        <dsp:cNvPr id="0" name=""/>
        <dsp:cNvSpPr/>
      </dsp:nvSpPr>
      <dsp:spPr>
        <a:xfrm>
          <a:off x="1006374" y="3308676"/>
          <a:ext cx="1417100" cy="9211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</a:rPr>
            <a:t>Los recursos que se van a emplear</a:t>
          </a:r>
        </a:p>
      </dsp:txBody>
      <dsp:txXfrm>
        <a:off x="1051339" y="3353641"/>
        <a:ext cx="1327170" cy="831185"/>
      </dsp:txXfrm>
    </dsp:sp>
    <dsp:sp modelId="{6037B5B6-3988-403A-A56C-F6365251F118}">
      <dsp:nvSpPr>
        <dsp:cNvPr id="0" name=""/>
        <dsp:cNvSpPr/>
      </dsp:nvSpPr>
      <dsp:spPr>
        <a:xfrm>
          <a:off x="955759" y="437617"/>
          <a:ext cx="3683344" cy="3683344"/>
        </a:xfrm>
        <a:custGeom>
          <a:avLst/>
          <a:gdLst/>
          <a:ahLst/>
          <a:cxnLst/>
          <a:rect l="0" t="0" r="0" b="0"/>
          <a:pathLst>
            <a:path>
              <a:moveTo>
                <a:pt x="307981" y="2861255"/>
              </a:moveTo>
              <a:arcTo wR="1841672" hR="1841672" stAng="8783065" swAng="219765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1DF544-ECA6-4A79-9029-02E0A73292AF}">
      <dsp:nvSpPr>
        <dsp:cNvPr id="0" name=""/>
        <dsp:cNvSpPr/>
      </dsp:nvSpPr>
      <dsp:spPr>
        <a:xfrm>
          <a:off x="239114" y="1249624"/>
          <a:ext cx="1613566" cy="9211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</a:rPr>
            <a:t>Medidas de monitoreo y control a utilizar.</a:t>
          </a:r>
        </a:p>
      </dsp:txBody>
      <dsp:txXfrm>
        <a:off x="284079" y="1294589"/>
        <a:ext cx="1523636" cy="831185"/>
      </dsp:txXfrm>
    </dsp:sp>
    <dsp:sp modelId="{88B171A6-0B40-4F80-BBEC-CD029F23C20F}">
      <dsp:nvSpPr>
        <dsp:cNvPr id="0" name=""/>
        <dsp:cNvSpPr/>
      </dsp:nvSpPr>
      <dsp:spPr>
        <a:xfrm>
          <a:off x="955759" y="437617"/>
          <a:ext cx="3683344" cy="3683344"/>
        </a:xfrm>
        <a:custGeom>
          <a:avLst/>
          <a:gdLst/>
          <a:ahLst/>
          <a:cxnLst/>
          <a:rect l="0" t="0" r="0" b="0"/>
          <a:pathLst>
            <a:path>
              <a:moveTo>
                <a:pt x="320048" y="804167"/>
              </a:moveTo>
              <a:arcTo wR="1841672" hR="1841672" stAng="12857265" swAng="175278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8DF5B4-40F3-4FC6-9D0A-FA14A909760C}">
      <dsp:nvSpPr>
        <dsp:cNvPr id="0" name=""/>
        <dsp:cNvSpPr/>
      </dsp:nvSpPr>
      <dsp:spPr>
        <a:xfrm>
          <a:off x="1982171" y="111183"/>
          <a:ext cx="2300352" cy="230035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latin typeface="Arial" panose="020B0604020202020204" pitchFamily="34" charset="0"/>
              <a:cs typeface="Arial" panose="020B0604020202020204" pitchFamily="34" charset="0"/>
            </a:rPr>
            <a:t>PERSONAS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Los encargados de prestar el servicio.</a:t>
          </a:r>
        </a:p>
      </dsp:txBody>
      <dsp:txXfrm>
        <a:off x="2288885" y="513745"/>
        <a:ext cx="1686925" cy="1035158"/>
      </dsp:txXfrm>
    </dsp:sp>
    <dsp:sp modelId="{901B1BBC-FE69-436F-91B0-FB4C55AFF015}">
      <dsp:nvSpPr>
        <dsp:cNvPr id="0" name=""/>
        <dsp:cNvSpPr/>
      </dsp:nvSpPr>
      <dsp:spPr>
        <a:xfrm>
          <a:off x="2812215" y="1548903"/>
          <a:ext cx="2300352" cy="230035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latin typeface="Arial" panose="020B0604020202020204" pitchFamily="34" charset="0"/>
              <a:cs typeface="Arial" panose="020B0604020202020204" pitchFamily="34" charset="0"/>
            </a:rPr>
            <a:t>EL PROCESO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Es la forma en como se presta el  servicio.</a:t>
          </a:r>
        </a:p>
      </dsp:txBody>
      <dsp:txXfrm>
        <a:off x="3515740" y="2143161"/>
        <a:ext cx="1380211" cy="1265193"/>
      </dsp:txXfrm>
    </dsp:sp>
    <dsp:sp modelId="{745A9E44-9CBC-488B-A795-751F038CE41C}">
      <dsp:nvSpPr>
        <dsp:cNvPr id="0" name=""/>
        <dsp:cNvSpPr/>
      </dsp:nvSpPr>
      <dsp:spPr>
        <a:xfrm>
          <a:off x="1152127" y="1548903"/>
          <a:ext cx="2300352" cy="230035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latin typeface="Arial" panose="020B0604020202020204" pitchFamily="34" charset="0"/>
              <a:cs typeface="Arial" panose="020B0604020202020204" pitchFamily="34" charset="0"/>
            </a:rPr>
            <a:t>AMBIENTE FÍSICO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Lugar, instalaciones o escenario donde se presta el servicio.</a:t>
          </a:r>
        </a:p>
      </dsp:txBody>
      <dsp:txXfrm>
        <a:off x="1368744" y="2143161"/>
        <a:ext cx="1380211" cy="1265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C82A-24A5-440E-BD3C-09A801D50F9E}" type="datetimeFigureOut">
              <a:rPr lang="es-MX" smtClean="0"/>
              <a:t>05/10/2017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A6F6F-4A20-44E9-84D2-F197DD0A359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587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 1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6743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4400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5777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496A-EAB5-4640-9675-4D7C72CE95A4}" type="datetimeFigureOut">
              <a:rPr lang="es-MX" smtClean="0"/>
              <a:pPr/>
              <a:t>05/10/2017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285A5-ADFC-4BDD-AE51-6E22F0246274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lbuencomerciante.com/13-tipos-promociones-conocidos-utilizados-proveedores-mayoristas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crecenegocios.com/el-analisis-de-la-competencia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hyperlink" Target="http://es.wikipedia.org/wiki/Mezcla_de_mercadotecnia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895837" y="3892598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solo visión proyectable</a:t>
            </a:r>
            <a:endParaRPr lang="es-ES" sz="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8" name="Picture 14" descr="Resultado de imagen para LOGO UAEMEX 3D">
            <a:extLst>
              <a:ext uri="{FF2B5EF4-FFF2-40B4-BE49-F238E27FC236}">
                <a16:creationId xmlns:a16="http://schemas.microsoft.com/office/drawing/2014/main" id="{5737A51B-ABC4-4E7F-A42D-8DD139584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81936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EA9837-8B6D-4187-8E78-476052EA0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05265"/>
            <a:ext cx="9144000" cy="1052736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3568" y="6346016"/>
            <a:ext cx="6400800" cy="377321"/>
          </a:xfrm>
        </p:spPr>
        <p:txBody>
          <a:bodyPr>
            <a:normAutofit/>
          </a:bodyPr>
          <a:lstStyle/>
          <a:p>
            <a:r>
              <a:rPr lang="es-ES" sz="1400" b="1" dirty="0">
                <a:solidFill>
                  <a:srgbClr val="AC8300"/>
                </a:solidFill>
                <a:latin typeface="Helvetica Neue Light"/>
                <a:cs typeface="Helvetica Neue Light"/>
              </a:rPr>
              <a:t>2017-B</a:t>
            </a:r>
          </a:p>
        </p:txBody>
      </p:sp>
      <p:pic>
        <p:nvPicPr>
          <p:cNvPr id="1042" name="Picture 18" descr="Escudo de la Universidad Autónoma del Estado de México..jpg">
            <a:extLst>
              <a:ext uri="{FF2B5EF4-FFF2-40B4-BE49-F238E27FC236}">
                <a16:creationId xmlns:a16="http://schemas.microsoft.com/office/drawing/2014/main" id="{F98D77B4-82D5-4FFB-B6A2-941A6529F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2322"/>
            <a:ext cx="3879304" cy="34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6E5219-B193-4B54-B1E4-6893FEE04B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709783"/>
            <a:ext cx="9144000" cy="24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91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93" y="2924944"/>
            <a:ext cx="3935539" cy="308265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86875" y="2132856"/>
            <a:ext cx="3561738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acuerdo con Laura Fisher, es un proceso mediante el cual se identifica o se toma a un grupo de compradores homogéneos, es decir; se divide el mercado en varios sub mercados o segmentos de acuerdo a los diferentes deseos de compra y requerimientos de los consumidores. 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-111239" y="1099357"/>
            <a:ext cx="86939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Segmentación  de</a:t>
            </a:r>
          </a:p>
          <a:p>
            <a:pPr algn="ctr"/>
            <a:r>
              <a:rPr lang="es-ES" sz="54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                        </a:t>
            </a:r>
            <a:r>
              <a:rPr lang="es-ES" sz="54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mercado…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7C435D-E92D-45FD-8DDC-9B62CB2C5FE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A6CEE1-7C21-4A79-B006-3A6273EE3D52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136C9B6-8171-4BD7-BE02-E7E9AAD798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9A603A2-EA01-4B0E-943E-257605E0F2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3" name="Imagen 10" descr="potroUAEM.png">
                <a:extLst>
                  <a:ext uri="{FF2B5EF4-FFF2-40B4-BE49-F238E27FC236}">
                    <a16:creationId xmlns:a16="http://schemas.microsoft.com/office/drawing/2014/main" id="{3C79C803-B65C-4117-94F6-B965A5808A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7BCAF6-739E-47A5-ACE1-A688CF6700E3}"/>
                </a:ext>
              </a:extLst>
            </p:cNvPr>
            <p:cNvSpPr txBox="1"/>
            <p:nvPr/>
          </p:nvSpPr>
          <p:spPr>
            <a:xfrm>
              <a:off x="1259632" y="145103"/>
              <a:ext cx="70791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2.0. ESTUDIO DE MERCADO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0556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/>
          </p:nvPr>
        </p:nvGraphicFramePr>
        <p:xfrm>
          <a:off x="323528" y="1268760"/>
          <a:ext cx="820891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35496" y="5622339"/>
            <a:ext cx="67297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>
                <a:ln/>
                <a:solidFill>
                  <a:srgbClr val="A9A06B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Factores que influyen.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9E85B67-1529-4703-924D-6BE32B08C06A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34A15E0-65DE-4C34-A6DA-7CFEF99B490C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F618DB5-4311-461C-8531-7BD1295240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7EF85DE-63A0-4695-BB79-6828FD3910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4" name="Imagen 10" descr="potroUAEM.png">
                <a:extLst>
                  <a:ext uri="{FF2B5EF4-FFF2-40B4-BE49-F238E27FC236}">
                    <a16:creationId xmlns:a16="http://schemas.microsoft.com/office/drawing/2014/main" id="{751FE5A0-5D87-4311-9A7F-247C4BAFA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8F49E5-C930-444F-989A-90DBA54A3509}"/>
                </a:ext>
              </a:extLst>
            </p:cNvPr>
            <p:cNvSpPr txBox="1"/>
            <p:nvPr/>
          </p:nvSpPr>
          <p:spPr>
            <a:xfrm>
              <a:off x="1259632" y="145103"/>
              <a:ext cx="731642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2.0. Segmentación de mercado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805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207797" y="118830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Cantidad de productos y servicios disponibles para ser  consumidos.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207797" y="424444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Cantidad y calidad de bienes y servicios que  pueden ser adquiridos a los diferentes precios del mercado por un consumidor (demanda  individual) o por el conjunto de consumidores (demanda total o de mercado).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4408" y="1029791"/>
            <a:ext cx="223631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60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Oferta</a:t>
            </a:r>
            <a:endParaRPr lang="es-ES" sz="6000" b="1" cap="none" spc="0" dirty="0">
              <a:ln/>
              <a:solidFill>
                <a:schemeClr val="accent3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3157" y="4687977"/>
            <a:ext cx="32704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60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Demanda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186844" y="1045185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000" b="1" dirty="0">
                <a:ln/>
                <a:solidFill>
                  <a:schemeClr val="accent3">
                    <a:lumMod val="50000"/>
                  </a:schemeClr>
                </a:solidFill>
              </a:rPr>
              <a:t>=</a:t>
            </a:r>
            <a:endParaRPr lang="es-MX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00160" y="4789601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000" b="1" dirty="0">
                <a:ln/>
                <a:solidFill>
                  <a:schemeClr val="accent3">
                    <a:lumMod val="50000"/>
                  </a:schemeClr>
                </a:solidFill>
              </a:rPr>
              <a:t>=</a:t>
            </a:r>
            <a:endParaRPr lang="es-MX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609" y="2067188"/>
            <a:ext cx="3384376" cy="2177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C681D0C-2173-492D-AEA4-19F5A548984F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9161A81-FB6B-428B-8F44-89FCD2EF5FF4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08A08D1-73FA-4911-8D54-642CD7D3A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7152730-CD1B-4556-BBF5-CEC06FAD81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E816EF0F-AEC1-4CE0-B43D-BC43EDEF0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EDCCFB-078E-49D7-AD28-39F0EB8CE226}"/>
                </a:ext>
              </a:extLst>
            </p:cNvPr>
            <p:cNvSpPr txBox="1"/>
            <p:nvPr/>
          </p:nvSpPr>
          <p:spPr>
            <a:xfrm>
              <a:off x="1541560" y="145103"/>
              <a:ext cx="63565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2.2. OFERTA Y DEMANDA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419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74848" y="1484784"/>
            <a:ext cx="33123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modelo de la oferta y la demanda describe la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interacción en el mercado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un determinado bien entre consumidores y productores, en relación con el precio y las ventas de dicho bien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(Perdomo Moreno, Abraham, 2011, p. 65.).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://2.bp.blogspot.com/_QWO8Q-foH8c/THm1dnTksNI/AAAAAAAAACo/6Ykiez5Lx5A/s1600/Lecc-5_clip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871" y="1402959"/>
            <a:ext cx="31908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rafico de oferta y deman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15535"/>
            <a:ext cx="2665512" cy="266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4AF3D0A-FB28-4C8C-8853-E6D09C9BE6E6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246FC4B-FC64-4AEE-B908-935A39C2ED5C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6A2C11B-73DF-4EE5-9950-C8753E1D3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E7C6404-8E07-4935-9115-FD264D76FF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9" name="Imagen 10" descr="potroUAEM.png">
                <a:extLst>
                  <a:ext uri="{FF2B5EF4-FFF2-40B4-BE49-F238E27FC236}">
                    <a16:creationId xmlns:a16="http://schemas.microsoft.com/office/drawing/2014/main" id="{6693FF62-2312-43F8-B7FC-5824E7BCA9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67D57A-26E1-4166-8858-8AA68B31E83E}"/>
                </a:ext>
              </a:extLst>
            </p:cNvPr>
            <p:cNvSpPr txBox="1"/>
            <p:nvPr/>
          </p:nvSpPr>
          <p:spPr>
            <a:xfrm>
              <a:off x="1541560" y="145103"/>
              <a:ext cx="63565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2.2. OFERTA Y DEMANDA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703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1521" y="1280954"/>
            <a:ext cx="309634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Oferta y demanda.</a:t>
            </a:r>
            <a:endParaRPr lang="es-ES" sz="4000" b="1" cap="none" spc="0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ergamino vertical 4"/>
          <p:cNvSpPr/>
          <p:nvPr/>
        </p:nvSpPr>
        <p:spPr>
          <a:xfrm>
            <a:off x="3635896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deberá describir la interacción en el mercado de un determinado bien entre consumidores y productores, al finalizar se representara en un mapa conceptual.</a:t>
            </a:r>
            <a:endParaRPr lang="es-MX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458359A-410B-44B6-B4F0-53AF6EEB991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A4CAAFF-D5E2-4626-B0D1-7AA1CEA9DEB1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8D6274F-7749-4478-8E4D-586A5D5F31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3BA6C8D-0C2C-4016-90BE-A3DC1CA95D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3F8D1D9A-B8D7-4898-9AE1-3C1E06B057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2655C2-CBC2-4E0C-AE62-8267DA429744}"/>
                </a:ext>
              </a:extLst>
            </p:cNvPr>
            <p:cNvSpPr txBox="1"/>
            <p:nvPr/>
          </p:nvSpPr>
          <p:spPr>
            <a:xfrm>
              <a:off x="1541560" y="145103"/>
              <a:ext cx="63565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2.2. OFERTA Y DEMANDA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294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458359A-410B-44B6-B4F0-53AF6EEB991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A4CAAFF-D5E2-4626-B0D1-7AA1CEA9DEB1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8D6274F-7749-4478-8E4D-586A5D5F31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3BA6C8D-0C2C-4016-90BE-A3DC1CA95D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3F8D1D9A-B8D7-4898-9AE1-3C1E06B057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2655C2-CBC2-4E0C-AE62-8267DA429744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DD79794-3A13-4D17-9039-394B241B78BC}"/>
              </a:ext>
            </a:extLst>
          </p:cNvPr>
          <p:cNvSpPr txBox="1"/>
          <p:nvPr/>
        </p:nvSpPr>
        <p:spPr>
          <a:xfrm>
            <a:off x="179512" y="1263908"/>
            <a:ext cx="446449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concepto de competencia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 multidimensional e incluye distintos niveles como saber (datos, conceptos, conocimientos), saber hacer (habilidades, destrezas, métodos de actuación), saber ser (actitudes y valores que guían el comportamiento) y saber estar (capacidades relacionada con la comunicación interpersonal y el trabajo cooperativo). En otras palabras, la competencia es la capacidad de un buen desempeño en contextos complejos y auténticos. Se basa en la integración y activación de conocimientos, habilidades, destrezas, actitudes y valores.</a:t>
            </a:r>
          </a:p>
        </p:txBody>
      </p:sp>
      <p:pic>
        <p:nvPicPr>
          <p:cNvPr id="4098" name="Picture 2" descr="Resultado de imagen para COMPETENCIA">
            <a:extLst>
              <a:ext uri="{FF2B5EF4-FFF2-40B4-BE49-F238E27FC236}">
                <a16:creationId xmlns:a16="http://schemas.microsoft.com/office/drawing/2014/main" id="{DAC858FB-E053-4B0B-BADF-054281144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921028" cy="264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60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458359A-410B-44B6-B4F0-53AF6EEB991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A4CAAFF-D5E2-4626-B0D1-7AA1CEA9DEB1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8D6274F-7749-4478-8E4D-586A5D5F31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3BA6C8D-0C2C-4016-90BE-A3DC1CA95D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3F8D1D9A-B8D7-4898-9AE1-3C1E06B057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2655C2-CBC2-4E0C-AE62-8267DA429744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DD79794-3A13-4D17-9039-394B241B78BC}"/>
              </a:ext>
            </a:extLst>
          </p:cNvPr>
          <p:cNvSpPr txBox="1"/>
          <p:nvPr/>
        </p:nvSpPr>
        <p:spPr>
          <a:xfrm>
            <a:off x="4251691" y="1294711"/>
            <a:ext cx="446449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Importancia de la competencia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Chomsky en 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Syntax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(1985) por ejemplo, a partir de las teorías del lenguaje, estableció el concepto y define competencias como la capacidad y disposición para el desempeño y para la interpretación.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Una competencia en educación es: un conjunto de comportamientos sociales, afectivos y habilidades cognoscitivas, psicológicas, sensoriales y motoras que permiten llevar a cabo adecuadamente un papel, un desempeño, una actividad o una tarea.</a:t>
            </a:r>
          </a:p>
        </p:txBody>
      </p:sp>
      <p:pic>
        <p:nvPicPr>
          <p:cNvPr id="3074" name="Picture 2" descr="Resultado de imagen para COMPETENCIA">
            <a:extLst>
              <a:ext uri="{FF2B5EF4-FFF2-40B4-BE49-F238E27FC236}">
                <a16:creationId xmlns:a16="http://schemas.microsoft.com/office/drawing/2014/main" id="{51ECDBAE-37F2-4C7C-924C-1D6457228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03" y="3068960"/>
            <a:ext cx="385757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115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3528" y="1988840"/>
            <a:ext cx="3528392" cy="1976567"/>
          </a:xfrm>
          <a:prstGeom prst="rect">
            <a:avLst/>
          </a:prstGeom>
          <a:ln>
            <a:solidFill>
              <a:srgbClr val="A9A06B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competencia es el conjunto de empresas que ofrecen productos o servicios iguales o diferentes a los míos, que podrían satisfacer las mismas necesidades, 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75916" y="1194444"/>
            <a:ext cx="39720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Competencia…</a:t>
            </a:r>
            <a:endParaRPr lang="es-ES" sz="4800" b="1" cap="none" spc="0" dirty="0">
              <a:ln/>
              <a:solidFill>
                <a:schemeClr val="accent3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Compet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51210"/>
            <a:ext cx="3490062" cy="239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979712" y="4175209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Competencias para un desempeño superior con fines de selección y desarrollo.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Competencias en ambiente de cambio en el entorno o en la propia organización, departamento.  En procesos de innovación, reestructuraciones, etc.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Competencias para el trabajo en equipos auto-dirigidos o de alto desempeño.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Competencias para la gerencia proyectos.</a:t>
            </a:r>
            <a:endParaRPr lang="es-MX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29362" y="4722361"/>
            <a:ext cx="1865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Tipos de modelos</a:t>
            </a:r>
          </a:p>
          <a:p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De competencias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11586A-D51E-4A8B-8F2F-3262D090856F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61F9802-98AA-4E54-A3D8-1B86FA49741F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ED670D7-080B-4ED1-B57E-EAD735A115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2299054-304D-4693-82DC-8E4D01C742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1A5C0A1F-2102-4B76-8FBC-05BDEF152A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8D965C-BD63-474F-A09C-F31ED86FB69C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8738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4385" y="1386089"/>
            <a:ext cx="50592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¿Para que identificar a </a:t>
            </a:r>
          </a:p>
          <a:p>
            <a:pPr algn="ctr"/>
            <a:r>
              <a:rPr lang="es-ES" sz="40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la competencia?</a:t>
            </a:r>
          </a:p>
        </p:txBody>
      </p:sp>
      <p:graphicFrame>
        <p:nvGraphicFramePr>
          <p:cNvPr id="3" name="Diagrama 2"/>
          <p:cNvGraphicFramePr/>
          <p:nvPr>
            <p:extLst/>
          </p:nvPr>
        </p:nvGraphicFramePr>
        <p:xfrm>
          <a:off x="611560" y="2884785"/>
          <a:ext cx="7704856" cy="3337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0102C00B-FE4B-4EB1-ACD0-4CA5194D90ED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5F857B9-B378-4A87-AE68-9C5FC61784F7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A1C53D3-F95F-48EA-8961-DDCB644970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2E6CFCC-3720-4674-A15F-A5B510A774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4" name="Imagen 10" descr="potroUAEM.png">
                <a:extLst>
                  <a:ext uri="{FF2B5EF4-FFF2-40B4-BE49-F238E27FC236}">
                    <a16:creationId xmlns:a16="http://schemas.microsoft.com/office/drawing/2014/main" id="{C3EF587C-27AA-490A-A8FB-49BD5995DB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0FE3C0-D6E2-478D-8438-C4160E88AAFE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2312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el análisis de la competenci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9" y="4271390"/>
            <a:ext cx="3240360" cy="170080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3"/>
          <p:cNvSpPr/>
          <p:nvPr/>
        </p:nvSpPr>
        <p:spPr>
          <a:xfrm>
            <a:off x="467544" y="2132856"/>
            <a:ext cx="81614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15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Consiste en el 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análisis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las 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estrategias, ventajas, fortalezas, debilidades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demás características de los actuales y potenciales competidores, para poder 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 decisiones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diseñar estrategias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permitan 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competir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 mejor manera posible con ellos.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056969" y="42930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15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Así como aprovechar sus falencias o debilidades, bloquear o hacer frente a sus virtudes o fortalezas.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56413" y="1209526"/>
            <a:ext cx="8263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Análisis de la competencia…</a:t>
            </a:r>
            <a:endParaRPr lang="es-ES" sz="5400" b="1" cap="none" spc="0" dirty="0">
              <a:ln/>
              <a:solidFill>
                <a:schemeClr val="accent3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E63F3E-68DC-4152-BC6F-A56D3CAB8E51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92E488-0AC3-421D-97D9-0E9D32B420C6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479D6F1-417F-4885-B4C4-098998C5A2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14C9499-5145-4081-B3B3-314A0A6B60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2185C568-3D59-4180-8E5A-6893BB7303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AAD1CC7-16CC-4860-8112-D625606D57DB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36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6 Título"/>
          <p:cNvSpPr txBox="1">
            <a:spLocks/>
          </p:cNvSpPr>
          <p:nvPr/>
        </p:nvSpPr>
        <p:spPr>
          <a:xfrm>
            <a:off x="1331640" y="1628801"/>
            <a:ext cx="61926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Universitario UAEM Zumpango</a:t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Administración</a:t>
            </a:r>
            <a:br>
              <a:rPr lang="es-ES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467544" y="3429000"/>
            <a:ext cx="8424936" cy="256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Programa de estudios:  Desarrollo empresarial. </a:t>
            </a: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	Unidad II “ Estudio de comercialización”</a:t>
            </a:r>
          </a:p>
          <a:p>
            <a:pPr marL="2743200" lvl="6" indent="0">
              <a:buNone/>
            </a:pPr>
            <a:endParaRPr lang="es-E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Licenciatura: Administración.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Presenta: M. en A.N. José Luis Morales Mondragón (Profesor de asignatura)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1534E3-2A2C-48E7-8109-E282BDE0132D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7" name="Picture 2" descr="Resultado de imagen para UAEMEX 2017">
              <a:extLst>
                <a:ext uri="{FF2B5EF4-FFF2-40B4-BE49-F238E27FC236}">
                  <a16:creationId xmlns:a16="http://schemas.microsoft.com/office/drawing/2014/main" id="{BC265D02-EAEE-4B9A-A3C9-B569629761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A0B0F8B-9F2A-47C6-A289-BE26AEF72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6730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1521" y="1280954"/>
            <a:ext cx="309634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COMPETENCIA.</a:t>
            </a:r>
            <a:endParaRPr lang="es-ES" sz="2800" b="1" cap="none" spc="0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ergamino vertical 4"/>
          <p:cNvSpPr/>
          <p:nvPr/>
        </p:nvSpPr>
        <p:spPr>
          <a:xfrm>
            <a:off x="3798967" y="1253613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desarrollara un cuestionario el cual se deberá aplicar a un conjunto de comerciantes que indiquen sus necesidades, sus fortalezas y sus amenazas así como sus debilidades, para elaborar una matriz FODA de proyección para aplicar en su proyecto emprendedor.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61074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DBE505F-9B9E-4619-A6EF-45F3F5212DFE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B330D8A-A3D0-47A7-A81D-571BF55D2B6C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B20B6A2-39DC-4686-B3BE-1A9707D931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6167701-6050-4CB2-9B09-8021FDA9CB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5" name="Imagen 10" descr="potroUAEM.png">
                <a:extLst>
                  <a:ext uri="{FF2B5EF4-FFF2-40B4-BE49-F238E27FC236}">
                    <a16:creationId xmlns:a16="http://schemas.microsoft.com/office/drawing/2014/main" id="{D926EDA0-373D-4ECC-894E-1C763D7639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5B4310-ECEE-4E46-926A-4434C25E5898}"/>
                </a:ext>
              </a:extLst>
            </p:cNvPr>
            <p:cNvSpPr txBox="1"/>
            <p:nvPr/>
          </p:nvSpPr>
          <p:spPr>
            <a:xfrm>
              <a:off x="1541560" y="145103"/>
              <a:ext cx="49423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4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2.3. COMPETENCIA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648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8884" y="942524"/>
            <a:ext cx="7230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Plan de comercialización</a:t>
            </a:r>
            <a:endParaRPr lang="es-E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 rot="20195412">
            <a:off x="207277" y="2363190"/>
            <a:ext cx="36760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72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¿Qué es?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3194" y="4133162"/>
            <a:ext cx="46511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También llamado plan de mercadotecnia; es un instrumento de comunicación plasmado en un documento escrito que describe con claridad lo siguiente: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77902797"/>
              </p:ext>
            </p:extLst>
          </p:nvPr>
        </p:nvGraphicFramePr>
        <p:xfrm>
          <a:off x="3824040" y="1860705"/>
          <a:ext cx="5496631" cy="4316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9FDD2C39-4D42-40AA-B523-8E6FCA57D038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7845FB7-792F-45D5-AFCB-14B081983E17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C81D67E-D352-4254-B72A-9BEE276CB2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D9C71EF-EC13-4D16-BE38-600E2C9F49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8D015CB2-D75F-4C77-936C-D35EC687F1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B759F2-E52D-4BC1-ACEC-62584F532FC8}"/>
                </a:ext>
              </a:extLst>
            </p:cNvPr>
            <p:cNvSpPr txBox="1"/>
            <p:nvPr/>
          </p:nvSpPr>
          <p:spPr>
            <a:xfrm>
              <a:off x="1226467" y="194992"/>
              <a:ext cx="6955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PLAN DE COMERCIALIZACIÓN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712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32531" y="1018798"/>
            <a:ext cx="7095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Comercializar tiene un…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496" y="2012647"/>
            <a:ext cx="9541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72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99592" y="2019964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Logro del éxito comercial de un bien o servicio (Producto).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55976" y="4455696"/>
            <a:ext cx="4850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trip</a:t>
            </a:r>
            <a:r>
              <a:rPr lang="es-ES" sz="54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le propósito.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716015" y="1988840"/>
            <a:ext cx="8996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72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</a:t>
            </a:r>
            <a:r>
              <a:rPr lang="es-ES" sz="72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508104" y="2060848"/>
            <a:ext cx="3456384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Satisfacer las necesidades o deseos de los consumidores (Mercado).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07504" y="3717032"/>
            <a:ext cx="8996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72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</a:t>
            </a:r>
            <a:r>
              <a:rPr lang="es-ES" sz="7200" b="1" cap="none" spc="0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899592" y="4005064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Emprender con base a  las necesidades o deseos que necesita el mercado.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B410F0-63F0-468F-AC52-602948E03CFC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513FEB1-6EAE-4F8F-9A54-1C169205E81D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14AE354-3498-4D87-9C8B-512823E03F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2448E9C-E038-46FD-9831-A02773DCE4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22" name="Imagen 10" descr="potroUAEM.png">
                <a:extLst>
                  <a:ext uri="{FF2B5EF4-FFF2-40B4-BE49-F238E27FC236}">
                    <a16:creationId xmlns:a16="http://schemas.microsoft.com/office/drawing/2014/main" id="{F173EE91-634C-4AD8-88C4-A390E49DA1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0C4CD92-B146-425B-B8EF-F8CBF933A430}"/>
                </a:ext>
              </a:extLst>
            </p:cNvPr>
            <p:cNvSpPr txBox="1"/>
            <p:nvPr/>
          </p:nvSpPr>
          <p:spPr>
            <a:xfrm>
              <a:off x="1226467" y="194992"/>
              <a:ext cx="6955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PLAN DE COMERCIALIZACIÓN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0514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05" y="191683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/>
              <a:t>Los bienes y servicios son, cualquier cosa adecuada </a:t>
            </a:r>
            <a:r>
              <a:rPr lang="es-MX" sz="2000" b="1" dirty="0"/>
              <a:t>para satisfacer las necesidades </a:t>
            </a:r>
            <a:r>
              <a:rPr lang="es-MX" sz="2000" dirty="0"/>
              <a:t>humanas. La distinción entre ambos se debe a su materialidad: </a:t>
            </a:r>
            <a:r>
              <a:rPr lang="es-MX" sz="2000" b="1" dirty="0"/>
              <a:t>los bienes son tangibles </a:t>
            </a:r>
            <a:r>
              <a:rPr lang="es-MX" sz="2000" dirty="0"/>
              <a:t>(como un coche), mientras que los </a:t>
            </a:r>
            <a:r>
              <a:rPr lang="es-MX" sz="2000" b="1" dirty="0"/>
              <a:t>servicios son intangibles</a:t>
            </a:r>
            <a:r>
              <a:rPr lang="es-MX" sz="2000" dirty="0"/>
              <a:t> (como una visita médica), esto forma parte del entorno de comercialización de una marca.</a:t>
            </a:r>
          </a:p>
        </p:txBody>
      </p:sp>
      <p:sp>
        <p:nvSpPr>
          <p:cNvPr id="3" name="Rectángulo 6"/>
          <p:cNvSpPr/>
          <p:nvPr/>
        </p:nvSpPr>
        <p:spPr>
          <a:xfrm>
            <a:off x="468161" y="1092224"/>
            <a:ext cx="5814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/>
                <a:solidFill>
                  <a:srgbClr val="A9A06B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Bienes y Servicios…</a:t>
            </a:r>
            <a:endParaRPr lang="es-ES" sz="5400" b="1" cap="none" spc="0" dirty="0">
              <a:ln/>
              <a:solidFill>
                <a:srgbClr val="A9A06B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9394" name="Picture 2" descr="http://blog.alkiloo.com/wp-content/uploads/consumo-colaborati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668" y="2544935"/>
            <a:ext cx="3412725" cy="2592288"/>
          </a:xfrm>
          <a:prstGeom prst="rect">
            <a:avLst/>
          </a:prstGeom>
          <a:noFill/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97DC466-C272-4341-A1EA-8B81C2F587C7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3A5F725-ED5D-40FF-B474-B323ECFE6E6B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3D5F760-4E96-444D-B694-3A90CC3546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8C749DA-3D40-4076-97D9-EBA821F1C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5" name="Imagen 10" descr="potroUAEM.png">
                <a:extLst>
                  <a:ext uri="{FF2B5EF4-FFF2-40B4-BE49-F238E27FC236}">
                    <a16:creationId xmlns:a16="http://schemas.microsoft.com/office/drawing/2014/main" id="{EEC10EEF-5AC9-4EEF-98F7-51A3E12FEB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06369E-8002-476B-80E2-7FBE2F164954}"/>
                </a:ext>
              </a:extLst>
            </p:cNvPr>
            <p:cNvSpPr txBox="1"/>
            <p:nvPr/>
          </p:nvSpPr>
          <p:spPr>
            <a:xfrm>
              <a:off x="1226467" y="194992"/>
              <a:ext cx="6955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PLAN DE COMERCIALIZACIÓN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23528" y="1673281"/>
            <a:ext cx="35490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i="1" dirty="0"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Mezcla de mercadotecnia como estrategia de comercialización…</a:t>
            </a:r>
          </a:p>
        </p:txBody>
      </p:sp>
      <p:sp>
        <p:nvSpPr>
          <p:cNvPr id="8" name="Flecha cuádruple 7"/>
          <p:cNvSpPr/>
          <p:nvPr/>
        </p:nvSpPr>
        <p:spPr>
          <a:xfrm>
            <a:off x="5627998" y="1516856"/>
            <a:ext cx="2304256" cy="2016224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156176" y="1000611"/>
            <a:ext cx="1348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producto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51570" y="4318064"/>
            <a:ext cx="81968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 1984 el AMA (Asociación Americana de Marketing) lo consagró en su definición de mercadotecnia: «Proceso de planificación y ejecución del concepto Precio, Promoción y distribución de ideas, bienes y servicios para crear intercambios que satisfagan los objetivos del individuo y la organización».</a:t>
            </a:r>
            <a:endParaRPr lang="es-MX" sz="20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139952" y="2204864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publicidad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932254" y="2288782"/>
            <a:ext cx="979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precio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372200" y="3644144"/>
            <a:ext cx="847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plaza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7FCF50-6B7A-479C-985C-AC07EB7947E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1F6F82B-EA6F-443A-8C1F-BE57EF736ED8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C3248DD-EE97-4C59-9A07-6A0744080C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131E7D6-A326-4832-88E9-E61E383D4F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21" name="Imagen 10" descr="potroUAEM.png">
                <a:extLst>
                  <a:ext uri="{FF2B5EF4-FFF2-40B4-BE49-F238E27FC236}">
                    <a16:creationId xmlns:a16="http://schemas.microsoft.com/office/drawing/2014/main" id="{E8E80AB8-E174-468A-A751-DDD6459B1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4005BA9-71B2-4190-BD30-6CCB5751758F}"/>
                </a:ext>
              </a:extLst>
            </p:cNvPr>
            <p:cNvSpPr txBox="1"/>
            <p:nvPr/>
          </p:nvSpPr>
          <p:spPr>
            <a:xfrm>
              <a:off x="227260" y="180126"/>
              <a:ext cx="86844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DISEÑO DE PRODUCTOS Y SERVICIOS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0096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1521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>
                <a:ln/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Mezcla.</a:t>
            </a:r>
            <a:endParaRPr lang="es-ES" sz="4000" b="1" cap="none" spc="0" dirty="0">
              <a:ln/>
              <a:solidFill>
                <a:srgbClr val="2B3616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ergamino vertical 4"/>
          <p:cNvSpPr/>
          <p:nvPr/>
        </p:nvSpPr>
        <p:spPr>
          <a:xfrm>
            <a:off x="3635896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analizara la combinación de cuatro elementos que constituyen el núcleo esencial del sistema de un negocio estableciendo una estrategia de mercadeo cruzado, presentar en resumen de 250 palabras</a:t>
            </a:r>
            <a:endParaRPr lang="es-MX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156D2E2-5254-4494-A2D6-B6559396C912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A71C892-18C4-4EC8-9DD5-7F394A5022C9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59CDBA2-E6ED-429F-90CB-BB8C755AD2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15108E2-00FA-4FCE-9B51-7D4F00F09F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89C72E7A-3C1A-4171-9890-B0E131A08D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CD23A0-DD88-424F-9CD5-C2A51398861A}"/>
                </a:ext>
              </a:extLst>
            </p:cNvPr>
            <p:cNvSpPr txBox="1"/>
            <p:nvPr/>
          </p:nvSpPr>
          <p:spPr>
            <a:xfrm>
              <a:off x="227260" y="180126"/>
              <a:ext cx="86844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DISEÑO DE PRODUCTOS Y SERVICIOS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799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59218" y="1424965"/>
            <a:ext cx="543739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ES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2B361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067944" y="1127736"/>
            <a:ext cx="4248472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En este punto se describe el producto o servicio, mencionando que es lo que ofrece para el consumidor, los elementos que lo distinguen y su participación en el mercado.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655676" y="4134559"/>
            <a:ext cx="2484276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Funcionalidad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Estilo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Marca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Envase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Embalaje</a:t>
            </a:r>
          </a:p>
        </p:txBody>
      </p:sp>
      <p:sp>
        <p:nvSpPr>
          <p:cNvPr id="5" name="Flecha doblada 4"/>
          <p:cNvSpPr/>
          <p:nvPr/>
        </p:nvSpPr>
        <p:spPr>
          <a:xfrm rot="5400000" flipV="1">
            <a:off x="2035898" y="1998474"/>
            <a:ext cx="1956906" cy="1493580"/>
          </a:xfrm>
          <a:prstGeom prst="bentArrow">
            <a:avLst/>
          </a:prstGeom>
          <a:solidFill>
            <a:srgbClr val="A9A06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A9A06B"/>
              </a:solidFill>
            </a:endParaRPr>
          </a:p>
        </p:txBody>
      </p:sp>
      <p:pic>
        <p:nvPicPr>
          <p:cNvPr id="23554" name="Picture 2" descr="http://www.ceintec.com/curso_tutorial_de_polItica_de_producto_online_a_distancia_por_internet_on_line_3884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2548" y="3657716"/>
            <a:ext cx="2267451" cy="2188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8D641C2-39BE-456E-971C-1079B59306F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B3B5ED8-52A2-4C19-8047-BB19E3B7F8E8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528CEEA-D997-4678-9BC9-8D698C89DB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291D41B-3F22-42FF-968C-E2C187093F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887E0FB6-B52F-431F-A8CC-C394ECF6A3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8B44BB-641A-4B9E-BABA-AAD52EFF1C92}"/>
                </a:ext>
              </a:extLst>
            </p:cNvPr>
            <p:cNvSpPr txBox="1"/>
            <p:nvPr/>
          </p:nvSpPr>
          <p:spPr>
            <a:xfrm>
              <a:off x="964231" y="153396"/>
              <a:ext cx="6955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PLAN DE COMERCIALIZACIÓN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7589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17AC27F5-17B6-4F5D-AE2A-7CB9DAD46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164160"/>
            <a:ext cx="3810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Los productos son estándar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Los clientes son intermixable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Se habla para los clientes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Éxito = obtener más clientes</a:t>
            </a:r>
            <a:endParaRPr lang="en-US" sz="2600" dirty="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AB7D6D0A-4E55-49CE-92C0-ED896B756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813" y="3130823"/>
            <a:ext cx="403860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Los productos son “personalizados en masa”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Cada cliente es tratado como individuo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Se habla con los clientes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Verdana" pitchFamily="34" charset="0"/>
              </a:rPr>
              <a:t>Éxito = conservar y desarrollar los clientes</a:t>
            </a: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BE23251F-6C9D-434C-B03B-D70C570C4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554560"/>
            <a:ext cx="43926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>
              <a:lnSpc>
                <a:spcPct val="85000"/>
              </a:lnSpc>
            </a:pPr>
            <a:r>
              <a:rPr lang="en-US" sz="2400" dirty="0">
                <a:latin typeface="Verdana" pitchFamily="34" charset="0"/>
              </a:rPr>
              <a:t>Orientación al cliente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5D45F6A0-FA0F-4749-9F01-66CB6A884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478360"/>
            <a:ext cx="422592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Verdana" pitchFamily="34" charset="0"/>
              </a:rPr>
              <a:t>Orientación al producto</a:t>
            </a:r>
          </a:p>
        </p:txBody>
      </p:sp>
      <p:pic>
        <p:nvPicPr>
          <p:cNvPr id="15364" name="Picture 4" descr="Resultado de imagen para COMPETENCIA">
            <a:extLst>
              <a:ext uri="{FF2B5EF4-FFF2-40B4-BE49-F238E27FC236}">
                <a16:creationId xmlns:a16="http://schemas.microsoft.com/office/drawing/2014/main" id="{827E2379-2F2F-4820-8D4D-4FC3679AA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48" y="1333596"/>
            <a:ext cx="7200800" cy="92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0C3CC98-6CFE-42FC-B1A4-8BA674B154F3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91CE47-7003-4085-8FE5-D2CA940FB246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3282824-7F17-4CDC-B129-4F02FE27EA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12F66C34-B860-4D43-9049-DC716FD2C3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21" name="Imagen 10" descr="potroUAEM.png">
                <a:extLst>
                  <a:ext uri="{FF2B5EF4-FFF2-40B4-BE49-F238E27FC236}">
                    <a16:creationId xmlns:a16="http://schemas.microsoft.com/office/drawing/2014/main" id="{DC9716E5-76AB-43A5-B380-4B9B08416F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1E26940-9F39-4053-9FD5-A126499143EA}"/>
                </a:ext>
              </a:extLst>
            </p:cNvPr>
            <p:cNvSpPr txBox="1"/>
            <p:nvPr/>
          </p:nvSpPr>
          <p:spPr>
            <a:xfrm>
              <a:off x="1497087" y="206658"/>
              <a:ext cx="61498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DE PRODUCTOS.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833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/>
      <p:bldP spid="13" grpId="0" build="p" autoUpdateAnimBg="0"/>
      <p:bldP spid="14" grpId="0" autoUpdateAnimBg="0"/>
      <p:bldP spid="1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1520" y="1838434"/>
            <a:ext cx="35567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s-ES" sz="4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s-ES" sz="4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C </a:t>
            </a:r>
            <a:r>
              <a:rPr lang="es-ES" sz="4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ES" sz="4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endParaRPr lang="es-ES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innerShdw blurRad="177800">
                  <a:schemeClr val="accent3">
                    <a:lumMod val="50000"/>
                  </a:scheme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47911" y="1279734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Aquí se indican los precios, descuentos, ofertas, estrategias de precios, políticas, factores y modo de determinar diferentes precios como por ejemplo: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61950" y="3369723"/>
            <a:ext cx="4128496" cy="233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Precios al distribuidor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Precio de venta al público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Precios de exportación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Condiciones de venta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Factores para descuentos</a:t>
            </a:r>
          </a:p>
        </p:txBody>
      </p:sp>
      <p:pic>
        <p:nvPicPr>
          <p:cNvPr id="22530" name="Picture 2" descr="http://thenterpriser.files.wordpress.com/2014/01/fijar-precio.jpg?w=470&amp;h=2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8318" y="3284984"/>
            <a:ext cx="4476750" cy="2505076"/>
          </a:xfrm>
          <a:prstGeom prst="rect">
            <a:avLst/>
          </a:prstGeom>
          <a:noFill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9115998-CD79-4B6C-A265-30B850AA05C6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3BC5157-93D7-4830-8C6F-AE23FE481E63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E0395C3-AD72-4B79-89E4-216379C122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5F1C5A6-9C8A-4FA1-A343-ABF0FA913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06DF1937-C728-4DD4-8ACE-F33E505579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692BD8-9059-4270-A281-0A5D722AC8D2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197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478458" y="1763595"/>
            <a:ext cx="22365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PLAZA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27483" y="1140511"/>
            <a:ext cx="4464496" cy="3728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Aquí se debe responder a las siguientes preguntas; ¿Cómo y en que lugar se va a vender el producto/servicio? Lo cual se responde con:</a:t>
            </a:r>
          </a:p>
          <a:p>
            <a:pPr algn="just">
              <a:lnSpc>
                <a:spcPct val="150000"/>
              </a:lnSpc>
            </a:pPr>
            <a:endParaRPr lang="es-MX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148064" y="3486487"/>
            <a:ext cx="3240360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consumidor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Segmentación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Volumen y valor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Ubicación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Canales de distribución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Normatividad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Usos y costumbres</a:t>
            </a:r>
          </a:p>
        </p:txBody>
      </p:sp>
      <p:sp>
        <p:nvSpPr>
          <p:cNvPr id="8" name="Flecha doblada 7"/>
          <p:cNvSpPr/>
          <p:nvPr/>
        </p:nvSpPr>
        <p:spPr>
          <a:xfrm rot="5400000">
            <a:off x="4913138" y="1836061"/>
            <a:ext cx="1790033" cy="1320181"/>
          </a:xfrm>
          <a:prstGeom prst="bentArrow">
            <a:avLst/>
          </a:prstGeom>
          <a:solidFill>
            <a:srgbClr val="A9A06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A9A06B"/>
              </a:solidFill>
            </a:endParaRPr>
          </a:p>
        </p:txBody>
      </p:sp>
      <p:pic>
        <p:nvPicPr>
          <p:cNvPr id="20482" name="Picture 2" descr="http://1.bp.blogspot.com/-2FgH8cyFqCU/UA9toSzGD1I/AAAAAAAABcM/fO4_H6BsdJg/s1600/Tema+9.9..jpg"/>
          <p:cNvPicPr>
            <a:picLocks noChangeAspect="1" noChangeArrowheads="1"/>
          </p:cNvPicPr>
          <p:nvPr/>
        </p:nvPicPr>
        <p:blipFill>
          <a:blip r:embed="rId2" cstate="print"/>
          <a:srcRect l="2000" t="10000" b="20000"/>
          <a:stretch>
            <a:fillRect/>
          </a:stretch>
        </p:blipFill>
        <p:spPr bwMode="auto">
          <a:xfrm>
            <a:off x="1187624" y="3449573"/>
            <a:ext cx="3096344" cy="2211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2D638CB-5C98-41DC-BDC9-9607C5C09847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99CEAD-7864-49D5-97A8-3D27AB928E46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B583955-EDA7-4B96-99E0-74ABDB96A7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8480800-8C3E-41E2-AA1F-BBF4918E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DDEC3E7F-5708-4630-9197-71DB61BC1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7CE63C-A002-45B1-8DD5-E21F81EF3432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1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251520" y="1613603"/>
            <a:ext cx="8784976" cy="4911741"/>
          </a:xfrm>
        </p:spPr>
        <p:txBody>
          <a:bodyPr>
            <a:norm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L30098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teoría: 0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práctica: 15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Total de horas: 15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Créditos: Quince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Teórico - práctico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Obligatoria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Integral.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Modalidad: Presencial.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Admón. De las PYMES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A1B436-DE8C-4BF9-BAE9-619D698DC35E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9" name="Picture 2" descr="Resultado de imagen para UAEMEX 2017">
              <a:extLst>
                <a:ext uri="{FF2B5EF4-FFF2-40B4-BE49-F238E27FC236}">
                  <a16:creationId xmlns:a16="http://schemas.microsoft.com/office/drawing/2014/main" id="{69EAFB2A-E3C2-44BB-84D1-90207D62E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27BA6AC-2584-42B9-959C-76D38E848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4" name="Imagen 10" descr="potroUAEM.png">
              <a:extLst>
                <a:ext uri="{FF2B5EF4-FFF2-40B4-BE49-F238E27FC236}">
                  <a16:creationId xmlns:a16="http://schemas.microsoft.com/office/drawing/2014/main" id="{8816C450-823C-47C6-BA63-7404E88A3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8949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5867" y="1363681"/>
            <a:ext cx="569387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</a:p>
          <a:p>
            <a:pPr algn="ctr"/>
            <a:r>
              <a:rPr lang="es-E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algn="ctr"/>
            <a:endParaRPr lang="es-ES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innerShdw blurRad="177800">
                  <a:schemeClr val="accent3">
                    <a:lumMod val="50000"/>
                  </a:scheme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7624" y="1035568"/>
            <a:ext cx="47732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Se refiere a las acciones, secuencia, intensidad, medios, mensajes y presupuestos relativos a las actividades publicitarias, promocionales y de relaciones publicas.</a:t>
            </a:r>
          </a:p>
        </p:txBody>
      </p:sp>
      <p:pic>
        <p:nvPicPr>
          <p:cNvPr id="21506" name="Picture 2" descr="http://www.protectora.org.ar/wp-content/2010/11/rebajas-descuen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1433" y="3563074"/>
            <a:ext cx="2880320" cy="2880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ángulo 2"/>
          <p:cNvSpPr/>
          <p:nvPr/>
        </p:nvSpPr>
        <p:spPr>
          <a:xfrm>
            <a:off x="4932040" y="3789040"/>
            <a:ext cx="3672408" cy="1428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TIPOS DE PROMOCIONES: muestras, cupones, reembolsos, descuentos, premios, exposiciones o ferias, concursos, primas por objetos, viajes, congresos.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472579-07CD-48BF-9A7D-ECF04789B8F7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89B9630-9ED4-4F3D-AA1D-C5561B8BA4A9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C3F5713-48AD-41B0-B879-9D633EAC48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BAAC01E-9EBC-4F7E-94FC-4992A2BC52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83B5FF2B-11A6-40F9-9CAA-EF228AEDA9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4F0B4B6-CFAC-4CAD-AC7E-0560DA231466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9458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3057" y="861680"/>
            <a:ext cx="851066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3 </a:t>
            </a:r>
            <a:r>
              <a:rPr lang="es-ES" sz="6000" b="1" cap="none" spc="0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" sz="4000" b="1" cap="none" spc="0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adicionales </a:t>
            </a:r>
          </a:p>
          <a:p>
            <a:pPr algn="ctr"/>
            <a:r>
              <a:rPr lang="es-ES" sz="4000" b="1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" sz="4000" b="1" cap="none" spc="0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ara </a:t>
            </a:r>
            <a:r>
              <a:rPr lang="es-ES" sz="4000" b="1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servicio de comercialización.</a:t>
            </a:r>
            <a:endParaRPr lang="es-ES" sz="4000" b="1" cap="none" spc="0" dirty="0">
              <a:ln/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940152" y="2636912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lo que se refiere a los servicios, algunos autores agregan otras tres P. </a:t>
            </a: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-252536" y="2363792"/>
          <a:ext cx="626469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370E86F0-5353-47F5-BF58-DEF4DB7310E0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271D259-2AE3-432E-9501-2F7B48C3471C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580F2C1-79C4-4D9A-B519-9B6003F5E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3B4E01C4-B76C-4437-91B8-915C15633E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5" name="Imagen 10" descr="potroUAEM.png">
                <a:extLst>
                  <a:ext uri="{FF2B5EF4-FFF2-40B4-BE49-F238E27FC236}">
                    <a16:creationId xmlns:a16="http://schemas.microsoft.com/office/drawing/2014/main" id="{0F254880-ACF6-4F45-975D-7AA60F7069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443E54-4C60-4E25-A58D-D9F1BCFB9B30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1333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03848" y="1296050"/>
            <a:ext cx="54543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 American Marketing Asociation (A.M.A.), define el término 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producto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como "un conjunto de atributos (características, funciones, beneficios y usos) que le dan la capacidad para ser intercambiado o usado.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51521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Producto.</a:t>
            </a:r>
            <a:endParaRPr lang="es-ES" sz="4000" b="1" cap="none" spc="0" dirty="0">
              <a:ln/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370" name="Picture 2" descr="http://1.bp.blogspot.com/-9h-fWfo18PA/Uf2-xX_tg1I/AAAAAAAAAVI/LUXd7yKahNo/s1600/portafolio_de_productos.jpg"/>
          <p:cNvPicPr>
            <a:picLocks noChangeAspect="1" noChangeArrowheads="1"/>
          </p:cNvPicPr>
          <p:nvPr/>
        </p:nvPicPr>
        <p:blipFill>
          <a:blip r:embed="rId2" cstate="print"/>
          <a:srcRect l="23982" t="13053" b="34629"/>
          <a:stretch>
            <a:fillRect/>
          </a:stretch>
        </p:blipFill>
        <p:spPr bwMode="auto">
          <a:xfrm>
            <a:off x="395537" y="2172457"/>
            <a:ext cx="2664296" cy="1477229"/>
          </a:xfrm>
          <a:prstGeom prst="rect">
            <a:avLst/>
          </a:prstGeom>
          <a:noFill/>
        </p:spPr>
      </p:pic>
      <p:pic>
        <p:nvPicPr>
          <p:cNvPr id="1026" name="Picture 2" descr="http://www.lacorona.com.mx/images/produc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87" y="4062680"/>
            <a:ext cx="2783661" cy="157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3.bp.blogspot.com/-0TpQ6gbDfY4/TjViMqJCZZI/AAAAAAAAApU/OeWpv0UtNig/s1600/producto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79677"/>
            <a:ext cx="2424561" cy="178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AE46966-8A77-48FB-B14E-CC804903B75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5B672C7-2D1D-4E65-AB54-931C194C5E9A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3A32F15-4F5F-4E29-BF2E-46419CB1F9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39EA3A8-1D97-432D-AEA6-F2ABDFB764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7" name="Imagen 10" descr="potroUAEM.png">
                <a:extLst>
                  <a:ext uri="{FF2B5EF4-FFF2-40B4-BE49-F238E27FC236}">
                    <a16:creationId xmlns:a16="http://schemas.microsoft.com/office/drawing/2014/main" id="{9DD4FE0F-EE39-4605-8808-902C62188D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BA2F01-CB65-4B91-8D40-79F0E0D8FBF3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1521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Producto.</a:t>
            </a:r>
            <a:endParaRPr lang="es-ES" sz="4000" b="1" cap="none" spc="0" dirty="0">
              <a:ln/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ergamino vertical 4"/>
          <p:cNvSpPr/>
          <p:nvPr/>
        </p:nvSpPr>
        <p:spPr>
          <a:xfrm>
            <a:off x="3635896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desarrollara una lluvia de ideas que permita identificar cada uno de los elementos que debe incluir el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de un producto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través de un esquema de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escarabajo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esto con la finalidad de detectar las características del mismo que permitan en un futuro  su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comercialización.</a:t>
            </a:r>
          </a:p>
        </p:txBody>
      </p:sp>
      <p:pic>
        <p:nvPicPr>
          <p:cNvPr id="307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8853F48-812D-495F-BF82-F74A79D51F95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329B42C-F3D0-4A78-BD81-E5B34BDD1375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39B7F2A-7D27-459A-9319-2147E49E23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7CB83A6-1AE7-4A8D-A81F-0C09C0B36E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23F2D7EA-04CD-4C81-9553-5ACB527BD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C62E227-79D3-4AC6-961B-048B38A8B7E5}"/>
                </a:ext>
              </a:extLst>
            </p:cNvPr>
            <p:cNvSpPr txBox="1"/>
            <p:nvPr/>
          </p:nvSpPr>
          <p:spPr>
            <a:xfrm>
              <a:off x="1298001" y="206658"/>
              <a:ext cx="6384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MEZCLA MERCADOLÓGICA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29407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4040188" cy="639762"/>
          </a:xfrm>
        </p:spPr>
        <p:txBody>
          <a:bodyPr/>
          <a:lstStyle/>
          <a:p>
            <a:r>
              <a:rPr lang="es-MX" dirty="0"/>
              <a:t>Bibliográficas</a:t>
            </a:r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Cibergrafía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34</a:t>
            </a:fld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951288"/>
          </a:xfrm>
        </p:spPr>
        <p:txBody>
          <a:bodyPr>
            <a:normAutofit fontScale="77500" lnSpcReduction="20000"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>
              <a:cs typeface="Arial" pitchFamily="34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i="1" dirty="0">
                <a:ea typeface="Calibri" pitchFamily="34" charset="0"/>
                <a:cs typeface="Times New Roman" pitchFamily="18" charset="0"/>
              </a:rPr>
              <a:t>Mercadotecnia, </a:t>
            </a:r>
            <a:r>
              <a:rPr lang="es-MX" dirty="0">
                <a:ea typeface="Calibri" pitchFamily="34" charset="0"/>
                <a:cs typeface="Times New Roman" pitchFamily="18" charset="0"/>
              </a:rPr>
              <a:t>Tercera Edición, de Laura Fisher y Jorge Espejo, Mc Graw Hill – Interamericana.</a:t>
            </a:r>
            <a:endParaRPr lang="es-MX" dirty="0">
              <a:cs typeface="Arial" pitchFamily="34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i="1" dirty="0">
                <a:ea typeface="Calibri" pitchFamily="34" charset="0"/>
                <a:cs typeface="Times New Roman" pitchFamily="18" charset="0"/>
              </a:rPr>
              <a:t>Diseño de desarrollo de productos. </a:t>
            </a:r>
            <a:r>
              <a:rPr lang="en-US" dirty="0">
                <a:ea typeface="Calibri" pitchFamily="34" charset="0"/>
                <a:cs typeface="Times New Roman" pitchFamily="18" charset="0"/>
              </a:rPr>
              <a:t>Karl T. Ulrich, Steven D. Eppinger. Ed. Mac Graw Hill. Mexico, 2009.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i="1" dirty="0">
                <a:cs typeface="Times New Roman" pitchFamily="18" charset="0"/>
              </a:rPr>
              <a:t>Comercialización estrategica aplicada.  </a:t>
            </a:r>
            <a:r>
              <a:rPr lang="en-US" dirty="0">
                <a:cs typeface="Times New Roman" pitchFamily="18" charset="0"/>
              </a:rPr>
              <a:t>Dr. Salvador Mercado H.  Ed. Pac. Mexico, 2008.</a:t>
            </a:r>
          </a:p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MX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2"/>
              </a:rPr>
              <a:t>http://www.crecenegocios.com/el-analisis-de-la-competencia/</a:t>
            </a:r>
            <a:endParaRPr lang="es-MX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http://elbuencomerciante.com/13-tipos-promociones-conocidos-utilizados-proveedores-mayoristas/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http://es.wikipedia.org/wiki/Mezcla_de_mercadotecnia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http://elbuencomerciante.com/13-tipos-promociones-conocidos-utilizados-proveedores-mayoristas/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FF3DAB-75F2-491A-8E9F-957FD82A1333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2A11F0B-5537-44E5-9DF7-63E4CA101EC8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D6251F3-0CF1-4490-91E2-0CF454F07C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69ED488-EC74-4BD7-9D61-B20CFFBB30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22" name="Imagen 10" descr="potroUAEM.png">
                <a:extLst>
                  <a:ext uri="{FF2B5EF4-FFF2-40B4-BE49-F238E27FC236}">
                    <a16:creationId xmlns:a16="http://schemas.microsoft.com/office/drawing/2014/main" id="{F2930FAE-A66A-4FBB-8605-6D1777587D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E55372-DA2B-4673-B70B-0233127400D3}"/>
                </a:ext>
              </a:extLst>
            </p:cNvPr>
            <p:cNvSpPr txBox="1"/>
            <p:nvPr/>
          </p:nvSpPr>
          <p:spPr>
            <a:xfrm>
              <a:off x="455384" y="249760"/>
              <a:ext cx="8379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2.4. REFERENCIAS BIBLIOGRÁFICAS Y ELECTRÓNICAS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374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107504" y="1392548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Propósito del programa de estudios:</a:t>
            </a:r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Desarrollo de la unidad de aprendizaje</a:t>
            </a:r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73571361"/>
              </p:ext>
            </p:extLst>
          </p:nvPr>
        </p:nvGraphicFramePr>
        <p:xfrm>
          <a:off x="4283968" y="2225101"/>
          <a:ext cx="4402832" cy="390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107504" y="2174874"/>
            <a:ext cx="4040188" cy="427846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Desde el punto de vista social, el desarrollo y las organizaciones e instituciones de apoyo son cada vez más conscientes de su papel como factor de progreso y paz en la avalancha de desempleo que se avecina a nuestras comunidades. </a:t>
            </a:r>
          </a:p>
          <a:p>
            <a:pPr marL="0" indent="0" algn="just">
              <a:buNone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Los millones de desocupados y personas que cada vez se suman ponen en alerta a nuestras organizaciones (públicas o privadas) y hacen volver los ojos al emprendedor y verlo como ejemplo y solución a todos nuestros problemas. 		</a:t>
            </a:r>
          </a:p>
          <a:p>
            <a:pPr algn="just"/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A6C41E-7DB6-4208-A1C1-7AE9534DBD10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16" name="Picture 2" descr="Resultado de imagen para UAEMEX 2017">
              <a:extLst>
                <a:ext uri="{FF2B5EF4-FFF2-40B4-BE49-F238E27FC236}">
                  <a16:creationId xmlns:a16="http://schemas.microsoft.com/office/drawing/2014/main" id="{C4BB7C0A-9D18-4329-B7F0-BDCBE7DDC8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9850B1B-3B02-4696-9559-54B870AB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8" name="Imagen 10" descr="potroUAEM.png">
              <a:extLst>
                <a:ext uri="{FF2B5EF4-FFF2-40B4-BE49-F238E27FC236}">
                  <a16:creationId xmlns:a16="http://schemas.microsoft.com/office/drawing/2014/main" id="{8269CD60-F716-4C5E-8F76-A63855481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6323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18FDE9-9128-488B-9D2D-9455133C7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055" y="1194752"/>
            <a:ext cx="7972425" cy="490537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94A1271-4853-4D76-B48B-C70642C3AA8C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11" name="Picture 2" descr="Resultado de imagen para UAEMEX 2017">
              <a:extLst>
                <a:ext uri="{FF2B5EF4-FFF2-40B4-BE49-F238E27FC236}">
                  <a16:creationId xmlns:a16="http://schemas.microsoft.com/office/drawing/2014/main" id="{97C28CCF-6056-44D1-9295-B17DF3355C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BF15E5-01D6-40D5-8E30-AA11D12D5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3" name="Imagen 10" descr="potroUAEM.png">
              <a:extLst>
                <a:ext uri="{FF2B5EF4-FFF2-40B4-BE49-F238E27FC236}">
                  <a16:creationId xmlns:a16="http://schemas.microsoft.com/office/drawing/2014/main" id="{1B2943D5-FAFF-4C6C-8405-AD7B50E56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itle 13">
            <a:extLst>
              <a:ext uri="{FF2B5EF4-FFF2-40B4-BE49-F238E27FC236}">
                <a16:creationId xmlns:a16="http://schemas.microsoft.com/office/drawing/2014/main" id="{97AB3B6B-428D-4466-888C-CA08EA839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918"/>
            <a:ext cx="3744416" cy="1143000"/>
          </a:xfrm>
        </p:spPr>
        <p:txBody>
          <a:bodyPr>
            <a:normAutofit/>
          </a:bodyPr>
          <a:lstStyle/>
          <a:p>
            <a:r>
              <a:rPr lang="es-MX" sz="3200" dirty="0"/>
              <a:t>Secuencia didáctica</a:t>
            </a:r>
          </a:p>
        </p:txBody>
      </p:sp>
    </p:spTree>
    <p:extLst>
      <p:ext uri="{BB962C8B-B14F-4D97-AF65-F5344CB8AC3E}">
        <p14:creationId xmlns:p14="http://schemas.microsoft.com/office/powerpoint/2010/main" val="128053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sp>
        <p:nvSpPr>
          <p:cNvPr id="17" name="Rectángulo 16"/>
          <p:cNvSpPr/>
          <p:nvPr/>
        </p:nvSpPr>
        <p:spPr>
          <a:xfrm>
            <a:off x="457200" y="1916312"/>
            <a:ext cx="82296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Objetivo de las  unidad II (Estudio de comercialización) 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Determinar la cantidad de bienes y servicios factibles de ser ofertados por la empresa  en cierta área geográfica donde el mercado estaría dispuesto a adquirir bienes para satisfacer sus necesidades. 	</a:t>
            </a:r>
          </a:p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Los elementos de competencia que considera la unidad son:</a:t>
            </a:r>
          </a:p>
          <a:p>
            <a:pPr lvl="1"/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Capacidad de análisis y síntesis.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Capacidad técnica y conceptual.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Toma de decisiones. 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Resultado de imagen para UAEMEX 2017">
            <a:extLst>
              <a:ext uri="{FF2B5EF4-FFF2-40B4-BE49-F238E27FC236}">
                <a16:creationId xmlns:a16="http://schemas.microsoft.com/office/drawing/2014/main" id="{790EB4BD-C23F-4705-AFD8-D91A6CF40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06"/>
            <a:ext cx="9144000" cy="103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418BEF-CA45-4C0D-973D-EDA9E8455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1479"/>
            <a:ext cx="9144000" cy="243905"/>
          </a:xfrm>
          <a:prstGeom prst="rect">
            <a:avLst/>
          </a:prstGeom>
        </p:spPr>
      </p:pic>
      <p:pic>
        <p:nvPicPr>
          <p:cNvPr id="13" name="Imagen 10" descr="potroUAEM.png">
            <a:extLst>
              <a:ext uri="{FF2B5EF4-FFF2-40B4-BE49-F238E27FC236}">
                <a16:creationId xmlns:a16="http://schemas.microsoft.com/office/drawing/2014/main" id="{70DB2F08-6941-4E0C-A47A-EC9D3E46A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693" y="6230560"/>
            <a:ext cx="719787" cy="5373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6110E9-EDF0-43CF-AB3B-D1DFEF216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48436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/>
              <a:t>Guion explicativo</a:t>
            </a:r>
          </a:p>
        </p:txBody>
      </p:sp>
    </p:spTree>
    <p:extLst>
      <p:ext uri="{BB962C8B-B14F-4D97-AF65-F5344CB8AC3E}">
        <p14:creationId xmlns:p14="http://schemas.microsoft.com/office/powerpoint/2010/main" val="210677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24166" y="2755960"/>
            <a:ext cx="7730963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3200" b="1" spc="38" dirty="0">
                <a:ln w="0"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Proceso de desarrollo de productos…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94394618"/>
              </p:ext>
            </p:extLst>
          </p:nvPr>
        </p:nvGraphicFramePr>
        <p:xfrm>
          <a:off x="1043608" y="3429000"/>
          <a:ext cx="6192688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79511" y="1124744"/>
            <a:ext cx="88046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 esta materia el análisis practico deberá llevarse a cabo por la planeación de un sistema administrativo y de gestión empresarial que permitirá la mayor proactividad en el diseño de un proceso de comercialización estableciendo pasos para su aplicación llevándonos a un proceso denominado: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541560" y="145103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DE MERCADO</a:t>
            </a:r>
          </a:p>
        </p:txBody>
      </p:sp>
    </p:spTree>
    <p:extLst>
      <p:ext uri="{BB962C8B-B14F-4D97-AF65-F5344CB8AC3E}">
        <p14:creationId xmlns:p14="http://schemas.microsoft.com/office/powerpoint/2010/main" val="2466384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5913" y="1068407"/>
            <a:ext cx="880461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solidFill>
                  <a:srgbClr val="7794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 QUÉ ES EL ESTUDIO DE MERCADO?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“Se entiende al estudio de comercialización o de mercado, al conjunto de actividades orientadas a dirigir bienes y/o servicios del productor al consumidor.” (Muñoz, Reyes, Covarrubias y Osorio, 1991, p. 29)</a:t>
            </a: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2CBD8DB-A271-4FE4-8B38-B523510100FB}"/>
              </a:ext>
            </a:extLst>
          </p:cNvPr>
          <p:cNvGrpSpPr/>
          <p:nvPr/>
        </p:nvGrpSpPr>
        <p:grpSpPr>
          <a:xfrm>
            <a:off x="3265490" y="2930197"/>
            <a:ext cx="5584983" cy="3084945"/>
            <a:chOff x="503548" y="3446946"/>
            <a:chExt cx="8393577" cy="2934382"/>
          </a:xfrm>
        </p:grpSpPr>
        <p:sp>
          <p:nvSpPr>
            <p:cNvPr id="3" name="Flecha cuádruple 2"/>
            <p:cNvSpPr/>
            <p:nvPr/>
          </p:nvSpPr>
          <p:spPr>
            <a:xfrm>
              <a:off x="3563888" y="4353123"/>
              <a:ext cx="2448272" cy="1164109"/>
            </a:xfrm>
            <a:prstGeom prst="quad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4" name="Nube 3"/>
            <p:cNvSpPr/>
            <p:nvPr/>
          </p:nvSpPr>
          <p:spPr>
            <a:xfrm>
              <a:off x="6160821" y="4437112"/>
              <a:ext cx="2736304" cy="792088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Tecnología</a:t>
              </a:r>
            </a:p>
            <a:p>
              <a:pPr algn="ctr"/>
              <a:endParaRPr lang="es-MX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Nube 9"/>
            <p:cNvSpPr/>
            <p:nvPr/>
          </p:nvSpPr>
          <p:spPr>
            <a:xfrm>
              <a:off x="503548" y="4509120"/>
              <a:ext cx="2736304" cy="792088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Cantidad y precio del producto</a:t>
              </a:r>
            </a:p>
            <a:p>
              <a:pPr algn="ctr"/>
              <a:endParaRPr lang="es-MX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Nube 10"/>
            <p:cNvSpPr/>
            <p:nvPr/>
          </p:nvSpPr>
          <p:spPr>
            <a:xfrm>
              <a:off x="3419872" y="3446946"/>
              <a:ext cx="2736304" cy="70213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b="1" dirty="0">
                  <a:solidFill>
                    <a:schemeClr val="tx1"/>
                  </a:solidFill>
                </a:rPr>
                <a:t>COLOCACIÓN DEL PRODUCTO</a:t>
              </a:r>
            </a:p>
          </p:txBody>
        </p:sp>
        <p:sp>
          <p:nvSpPr>
            <p:cNvPr id="12" name="Nube 11"/>
            <p:cNvSpPr/>
            <p:nvPr/>
          </p:nvSpPr>
          <p:spPr>
            <a:xfrm>
              <a:off x="3468204" y="5589240"/>
              <a:ext cx="2736304" cy="792088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Deseo de consumidores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E0FE22-C079-4C41-809A-9FEC82D25CC7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4848DC0-2247-4CE8-984B-162B18685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170E6CB-9906-491A-BF28-0BB40F541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7" name="Imagen 10" descr="potroUAEM.png">
              <a:extLst>
                <a:ext uri="{FF2B5EF4-FFF2-40B4-BE49-F238E27FC236}">
                  <a16:creationId xmlns:a16="http://schemas.microsoft.com/office/drawing/2014/main" id="{C001092C-8448-43E8-AF12-7F788E6A3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9284468-E667-4D51-BA21-CC225C0F4D64}"/>
              </a:ext>
            </a:extLst>
          </p:cNvPr>
          <p:cNvSpPr txBox="1"/>
          <p:nvPr/>
        </p:nvSpPr>
        <p:spPr>
          <a:xfrm>
            <a:off x="1259632" y="145103"/>
            <a:ext cx="7079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2.0. ESTUDIO DE MERCADO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50B354-3D0A-4B87-8137-222CE6E71D80}"/>
              </a:ext>
            </a:extLst>
          </p:cNvPr>
          <p:cNvSpPr txBox="1"/>
          <p:nvPr/>
        </p:nvSpPr>
        <p:spPr>
          <a:xfrm>
            <a:off x="432758" y="3145899"/>
            <a:ext cx="25858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Haciendo un análisis a las condiciones que deberán considerarse en este proceso y que en el caso particular de la materia se deberán concretar cada uno de los principios: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0940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759" y="1033024"/>
            <a:ext cx="773532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/>
                <a:solidFill>
                  <a:srgbClr val="77943C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Identificación y definición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5496" y="5489823"/>
            <a:ext cx="53883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54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del mercado meta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62053" y="2070517"/>
            <a:ext cx="33123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Identificar sus necesidades o deseos insatisfechos; es decir, identificar a los clientes, consumidores y/o usuarios, así como a los distribuidores detectando oportunidades comerciales.</a:t>
            </a:r>
          </a:p>
        </p:txBody>
      </p:sp>
      <p:pic>
        <p:nvPicPr>
          <p:cNvPr id="33794" name="Picture 2" descr="http://pointerstudio.com/blog/wp-content/uploads/2012/03/mercadometa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121237"/>
            <a:ext cx="3516127" cy="2857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EDE02FA-828A-443A-A334-3E3669D56BBD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3FECDE2-0B48-4E30-86A6-609C8061C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5EA45AB-BCA9-44A5-A38C-7CEA35EFC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4" name="Imagen 10" descr="potroUAEM.png">
              <a:extLst>
                <a:ext uri="{FF2B5EF4-FFF2-40B4-BE49-F238E27FC236}">
                  <a16:creationId xmlns:a16="http://schemas.microsoft.com/office/drawing/2014/main" id="{CBABC233-5340-4474-A521-5830136A9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FB64FB4-6AD4-425E-BE92-37E31B9333F5}"/>
              </a:ext>
            </a:extLst>
          </p:cNvPr>
          <p:cNvSpPr txBox="1"/>
          <p:nvPr/>
        </p:nvSpPr>
        <p:spPr>
          <a:xfrm>
            <a:off x="1248433" y="119679"/>
            <a:ext cx="7079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 ESTUDIO DE MERCADO</a:t>
            </a:r>
          </a:p>
        </p:txBody>
      </p:sp>
    </p:spTree>
    <p:extLst>
      <p:ext uri="{BB962C8B-B14F-4D97-AF65-F5344CB8AC3E}">
        <p14:creationId xmlns:p14="http://schemas.microsoft.com/office/powerpoint/2010/main" val="3036239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1934</TotalTime>
  <Words>1828</Words>
  <Application>Microsoft Office PowerPoint</Application>
  <PresentationFormat>On-screen Show (4:3)</PresentationFormat>
  <Paragraphs>279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Helvetica Neue Light</vt:lpstr>
      <vt:lpstr>Tahoma</vt:lpstr>
      <vt:lpstr>Times New Roman</vt:lpstr>
      <vt:lpstr>Verdana</vt:lpstr>
      <vt:lpstr>Wingdings</vt:lpstr>
      <vt:lpstr>Tema de Office</vt:lpstr>
      <vt:lpstr>Material didáctico solo visión proyectable</vt:lpstr>
      <vt:lpstr>PowerPoint Presentation</vt:lpstr>
      <vt:lpstr>PowerPoint Presentation</vt:lpstr>
      <vt:lpstr>PowerPoint Presentation</vt:lpstr>
      <vt:lpstr>Secuencia didáctica</vt:lpstr>
      <vt:lpstr>Guion explicativo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Alberto</dc:creator>
  <cp:lastModifiedBy>josé luis morales mondragon</cp:lastModifiedBy>
  <cp:revision>147</cp:revision>
  <dcterms:created xsi:type="dcterms:W3CDTF">2014-09-11T01:45:43Z</dcterms:created>
  <dcterms:modified xsi:type="dcterms:W3CDTF">2017-10-05T23:27:58Z</dcterms:modified>
</cp:coreProperties>
</file>