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notesMasterIdLst>
    <p:notesMasterId r:id="rId83"/>
  </p:notesMasterIdLst>
  <p:sldIdLst>
    <p:sldId id="343" r:id="rId2"/>
    <p:sldId id="358" r:id="rId3"/>
    <p:sldId id="346" r:id="rId4"/>
    <p:sldId id="347" r:id="rId5"/>
    <p:sldId id="348" r:id="rId6"/>
    <p:sldId id="349" r:id="rId7"/>
    <p:sldId id="350" r:id="rId8"/>
    <p:sldId id="351" r:id="rId9"/>
    <p:sldId id="353" r:id="rId10"/>
    <p:sldId id="354" r:id="rId11"/>
    <p:sldId id="355" r:id="rId12"/>
    <p:sldId id="345" r:id="rId13"/>
    <p:sldId id="257" r:id="rId14"/>
    <p:sldId id="305" r:id="rId15"/>
    <p:sldId id="258" r:id="rId16"/>
    <p:sldId id="306" r:id="rId17"/>
    <p:sldId id="260" r:id="rId18"/>
    <p:sldId id="310" r:id="rId19"/>
    <p:sldId id="304" r:id="rId20"/>
    <p:sldId id="259" r:id="rId21"/>
    <p:sldId id="311" r:id="rId22"/>
    <p:sldId id="307" r:id="rId23"/>
    <p:sldId id="261" r:id="rId24"/>
    <p:sldId id="308" r:id="rId25"/>
    <p:sldId id="309" r:id="rId26"/>
    <p:sldId id="267" r:id="rId27"/>
    <p:sldId id="312" r:id="rId28"/>
    <p:sldId id="266" r:id="rId29"/>
    <p:sldId id="313" r:id="rId30"/>
    <p:sldId id="265" r:id="rId31"/>
    <p:sldId id="314" r:id="rId32"/>
    <p:sldId id="315" r:id="rId33"/>
    <p:sldId id="262" r:id="rId34"/>
    <p:sldId id="317" r:id="rId35"/>
    <p:sldId id="316" r:id="rId36"/>
    <p:sldId id="318" r:id="rId37"/>
    <p:sldId id="319" r:id="rId38"/>
    <p:sldId id="264" r:id="rId39"/>
    <p:sldId id="320" r:id="rId40"/>
    <p:sldId id="263" r:id="rId41"/>
    <p:sldId id="321" r:id="rId42"/>
    <p:sldId id="269" r:id="rId43"/>
    <p:sldId id="323" r:id="rId44"/>
    <p:sldId id="322" r:id="rId45"/>
    <p:sldId id="324" r:id="rId46"/>
    <p:sldId id="270" r:id="rId47"/>
    <p:sldId id="325" r:id="rId48"/>
    <p:sldId id="271" r:id="rId49"/>
    <p:sldId id="326" r:id="rId50"/>
    <p:sldId id="327" r:id="rId51"/>
    <p:sldId id="272" r:id="rId52"/>
    <p:sldId id="328" r:id="rId53"/>
    <p:sldId id="273" r:id="rId54"/>
    <p:sldId id="329" r:id="rId55"/>
    <p:sldId id="274" r:id="rId56"/>
    <p:sldId id="330" r:id="rId57"/>
    <p:sldId id="331" r:id="rId58"/>
    <p:sldId id="276" r:id="rId59"/>
    <p:sldId id="333" r:id="rId60"/>
    <p:sldId id="278" r:id="rId61"/>
    <p:sldId id="332" r:id="rId62"/>
    <p:sldId id="279" r:id="rId63"/>
    <p:sldId id="334" r:id="rId64"/>
    <p:sldId id="335" r:id="rId65"/>
    <p:sldId id="281" r:id="rId66"/>
    <p:sldId id="285" r:id="rId67"/>
    <p:sldId id="336" r:id="rId68"/>
    <p:sldId id="282" r:id="rId69"/>
    <p:sldId id="337" r:id="rId70"/>
    <p:sldId id="286" r:id="rId71"/>
    <p:sldId id="338" r:id="rId72"/>
    <p:sldId id="287" r:id="rId73"/>
    <p:sldId id="339" r:id="rId74"/>
    <p:sldId id="290" r:id="rId75"/>
    <p:sldId id="293" r:id="rId76"/>
    <p:sldId id="340" r:id="rId77"/>
    <p:sldId id="297" r:id="rId78"/>
    <p:sldId id="341" r:id="rId79"/>
    <p:sldId id="342" r:id="rId80"/>
    <p:sldId id="356" r:id="rId81"/>
    <p:sldId id="357" r:id="rId8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1" autoAdjust="0"/>
    <p:restoredTop sz="94660"/>
  </p:normalViewPr>
  <p:slideViewPr>
    <p:cSldViewPr snapToGrid="0">
      <p:cViewPr varScale="1">
        <p:scale>
          <a:sx n="70" d="100"/>
          <a:sy n="70"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D2D782-9073-42AF-B03E-72B5F24C9441}" type="datetimeFigureOut">
              <a:rPr lang="es-ES"/>
              <a:t>17/09/2017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FBA10E-F312-494A-9A3E-264335BC32F8}" type="slidenum">
              <a:rPr lang="es-ES"/>
              <a:t>‹Nº›</a:t>
            </a:fld>
            <a:endParaRPr lang="es-ES"/>
          </a:p>
        </p:txBody>
      </p:sp>
    </p:spTree>
    <p:extLst>
      <p:ext uri="{BB962C8B-B14F-4D97-AF65-F5344CB8AC3E}">
        <p14:creationId xmlns:p14="http://schemas.microsoft.com/office/powerpoint/2010/main" val="341763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13</a:t>
            </a:fld>
            <a:endParaRPr lang="es-ES"/>
          </a:p>
        </p:txBody>
      </p:sp>
    </p:spTree>
    <p:extLst>
      <p:ext uri="{BB962C8B-B14F-4D97-AF65-F5344CB8AC3E}">
        <p14:creationId xmlns:p14="http://schemas.microsoft.com/office/powerpoint/2010/main" val="3512488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38</a:t>
            </a:fld>
            <a:endParaRPr lang="es-ES"/>
          </a:p>
        </p:txBody>
      </p:sp>
    </p:spTree>
    <p:extLst>
      <p:ext uri="{BB962C8B-B14F-4D97-AF65-F5344CB8AC3E}">
        <p14:creationId xmlns:p14="http://schemas.microsoft.com/office/powerpoint/2010/main" val="1118240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40</a:t>
            </a:fld>
            <a:endParaRPr lang="es-ES"/>
          </a:p>
        </p:txBody>
      </p:sp>
    </p:spTree>
    <p:extLst>
      <p:ext uri="{BB962C8B-B14F-4D97-AF65-F5344CB8AC3E}">
        <p14:creationId xmlns:p14="http://schemas.microsoft.com/office/powerpoint/2010/main" val="359292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42</a:t>
            </a:fld>
            <a:endParaRPr lang="es-ES"/>
          </a:p>
        </p:txBody>
      </p:sp>
    </p:spTree>
    <p:extLst>
      <p:ext uri="{BB962C8B-B14F-4D97-AF65-F5344CB8AC3E}">
        <p14:creationId xmlns:p14="http://schemas.microsoft.com/office/powerpoint/2010/main" val="1263270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46</a:t>
            </a:fld>
            <a:endParaRPr lang="es-ES"/>
          </a:p>
        </p:txBody>
      </p:sp>
    </p:spTree>
    <p:extLst>
      <p:ext uri="{BB962C8B-B14F-4D97-AF65-F5344CB8AC3E}">
        <p14:creationId xmlns:p14="http://schemas.microsoft.com/office/powerpoint/2010/main" val="2910308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48</a:t>
            </a:fld>
            <a:endParaRPr lang="es-ES"/>
          </a:p>
        </p:txBody>
      </p:sp>
    </p:spTree>
    <p:extLst>
      <p:ext uri="{BB962C8B-B14F-4D97-AF65-F5344CB8AC3E}">
        <p14:creationId xmlns:p14="http://schemas.microsoft.com/office/powerpoint/2010/main" val="3464130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51</a:t>
            </a:fld>
            <a:endParaRPr lang="es-ES"/>
          </a:p>
        </p:txBody>
      </p:sp>
    </p:spTree>
    <p:extLst>
      <p:ext uri="{BB962C8B-B14F-4D97-AF65-F5344CB8AC3E}">
        <p14:creationId xmlns:p14="http://schemas.microsoft.com/office/powerpoint/2010/main" val="1749840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53</a:t>
            </a:fld>
            <a:endParaRPr lang="es-ES"/>
          </a:p>
        </p:txBody>
      </p:sp>
    </p:spTree>
    <p:extLst>
      <p:ext uri="{BB962C8B-B14F-4D97-AF65-F5344CB8AC3E}">
        <p14:creationId xmlns:p14="http://schemas.microsoft.com/office/powerpoint/2010/main" val="972094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55</a:t>
            </a:fld>
            <a:endParaRPr lang="es-ES"/>
          </a:p>
        </p:txBody>
      </p:sp>
    </p:spTree>
    <p:extLst>
      <p:ext uri="{BB962C8B-B14F-4D97-AF65-F5344CB8AC3E}">
        <p14:creationId xmlns:p14="http://schemas.microsoft.com/office/powerpoint/2010/main" val="2218970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58</a:t>
            </a:fld>
            <a:endParaRPr lang="es-ES"/>
          </a:p>
        </p:txBody>
      </p:sp>
    </p:spTree>
    <p:extLst>
      <p:ext uri="{BB962C8B-B14F-4D97-AF65-F5344CB8AC3E}">
        <p14:creationId xmlns:p14="http://schemas.microsoft.com/office/powerpoint/2010/main" val="2784445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60</a:t>
            </a:fld>
            <a:endParaRPr lang="es-ES"/>
          </a:p>
        </p:txBody>
      </p:sp>
    </p:spTree>
    <p:extLst>
      <p:ext uri="{BB962C8B-B14F-4D97-AF65-F5344CB8AC3E}">
        <p14:creationId xmlns:p14="http://schemas.microsoft.com/office/powerpoint/2010/main" val="3574187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15</a:t>
            </a:fld>
            <a:endParaRPr lang="es-ES"/>
          </a:p>
        </p:txBody>
      </p:sp>
    </p:spTree>
    <p:extLst>
      <p:ext uri="{BB962C8B-B14F-4D97-AF65-F5344CB8AC3E}">
        <p14:creationId xmlns:p14="http://schemas.microsoft.com/office/powerpoint/2010/main" val="12327413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62</a:t>
            </a:fld>
            <a:endParaRPr lang="es-ES"/>
          </a:p>
        </p:txBody>
      </p:sp>
    </p:spTree>
    <p:extLst>
      <p:ext uri="{BB962C8B-B14F-4D97-AF65-F5344CB8AC3E}">
        <p14:creationId xmlns:p14="http://schemas.microsoft.com/office/powerpoint/2010/main" val="1811658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65</a:t>
            </a:fld>
            <a:endParaRPr lang="es-ES"/>
          </a:p>
        </p:txBody>
      </p:sp>
    </p:spTree>
    <p:extLst>
      <p:ext uri="{BB962C8B-B14F-4D97-AF65-F5344CB8AC3E}">
        <p14:creationId xmlns:p14="http://schemas.microsoft.com/office/powerpoint/2010/main" val="2518792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66</a:t>
            </a:fld>
            <a:endParaRPr lang="es-ES"/>
          </a:p>
        </p:txBody>
      </p:sp>
    </p:spTree>
    <p:extLst>
      <p:ext uri="{BB962C8B-B14F-4D97-AF65-F5344CB8AC3E}">
        <p14:creationId xmlns:p14="http://schemas.microsoft.com/office/powerpoint/2010/main" val="247757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68</a:t>
            </a:fld>
            <a:endParaRPr lang="es-ES"/>
          </a:p>
        </p:txBody>
      </p:sp>
    </p:spTree>
    <p:extLst>
      <p:ext uri="{BB962C8B-B14F-4D97-AF65-F5344CB8AC3E}">
        <p14:creationId xmlns:p14="http://schemas.microsoft.com/office/powerpoint/2010/main" val="101129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70</a:t>
            </a:fld>
            <a:endParaRPr lang="es-ES"/>
          </a:p>
        </p:txBody>
      </p:sp>
    </p:spTree>
    <p:extLst>
      <p:ext uri="{BB962C8B-B14F-4D97-AF65-F5344CB8AC3E}">
        <p14:creationId xmlns:p14="http://schemas.microsoft.com/office/powerpoint/2010/main" val="3754250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72</a:t>
            </a:fld>
            <a:endParaRPr lang="es-ES"/>
          </a:p>
        </p:txBody>
      </p:sp>
    </p:spTree>
    <p:extLst>
      <p:ext uri="{BB962C8B-B14F-4D97-AF65-F5344CB8AC3E}">
        <p14:creationId xmlns:p14="http://schemas.microsoft.com/office/powerpoint/2010/main" val="1683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17</a:t>
            </a:fld>
            <a:endParaRPr lang="es-ES"/>
          </a:p>
        </p:txBody>
      </p:sp>
    </p:spTree>
    <p:extLst>
      <p:ext uri="{BB962C8B-B14F-4D97-AF65-F5344CB8AC3E}">
        <p14:creationId xmlns:p14="http://schemas.microsoft.com/office/powerpoint/2010/main" val="2966814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20</a:t>
            </a:fld>
            <a:endParaRPr lang="es-ES"/>
          </a:p>
        </p:txBody>
      </p:sp>
    </p:spTree>
    <p:extLst>
      <p:ext uri="{BB962C8B-B14F-4D97-AF65-F5344CB8AC3E}">
        <p14:creationId xmlns:p14="http://schemas.microsoft.com/office/powerpoint/2010/main" val="163531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23</a:t>
            </a:fld>
            <a:endParaRPr lang="es-ES"/>
          </a:p>
        </p:txBody>
      </p:sp>
    </p:spTree>
    <p:extLst>
      <p:ext uri="{BB962C8B-B14F-4D97-AF65-F5344CB8AC3E}">
        <p14:creationId xmlns:p14="http://schemas.microsoft.com/office/powerpoint/2010/main" val="565057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26</a:t>
            </a:fld>
            <a:endParaRPr lang="es-ES"/>
          </a:p>
        </p:txBody>
      </p:sp>
    </p:spTree>
    <p:extLst>
      <p:ext uri="{BB962C8B-B14F-4D97-AF65-F5344CB8AC3E}">
        <p14:creationId xmlns:p14="http://schemas.microsoft.com/office/powerpoint/2010/main" val="3737257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28</a:t>
            </a:fld>
            <a:endParaRPr lang="es-ES"/>
          </a:p>
        </p:txBody>
      </p:sp>
    </p:spTree>
    <p:extLst>
      <p:ext uri="{BB962C8B-B14F-4D97-AF65-F5344CB8AC3E}">
        <p14:creationId xmlns:p14="http://schemas.microsoft.com/office/powerpoint/2010/main" val="2010578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30</a:t>
            </a:fld>
            <a:endParaRPr lang="es-ES"/>
          </a:p>
        </p:txBody>
      </p:sp>
    </p:spTree>
    <p:extLst>
      <p:ext uri="{BB962C8B-B14F-4D97-AF65-F5344CB8AC3E}">
        <p14:creationId xmlns:p14="http://schemas.microsoft.com/office/powerpoint/2010/main" val="3082474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3FBA10E-F312-494A-9A3E-264335BC32F8}" type="slidenum">
              <a:rPr lang="es-ES"/>
              <a:t>33</a:t>
            </a:fld>
            <a:endParaRPr lang="es-ES"/>
          </a:p>
        </p:txBody>
      </p:sp>
    </p:spTree>
    <p:extLst>
      <p:ext uri="{BB962C8B-B14F-4D97-AF65-F5344CB8AC3E}">
        <p14:creationId xmlns:p14="http://schemas.microsoft.com/office/powerpoint/2010/main" val="288539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376228690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46410206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257034265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338304335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332065878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8920097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427249884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383024082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275149453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427319360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pPr/>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256894624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6B75A-687E-405C-8A0B-8D00578BA2C3}" type="datetimeFigureOut">
              <a:rPr lang="en-US" dirty="0"/>
              <a:pPr/>
              <a:t>9/17/2017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dirty="0"/>
              <a:pPr/>
              <a:t>‹Nº›</a:t>
            </a:fld>
            <a:endParaRPr lang="en-US" dirty="0"/>
          </a:p>
        </p:txBody>
      </p:sp>
    </p:spTree>
    <p:extLst>
      <p:ext uri="{BB962C8B-B14F-4D97-AF65-F5344CB8AC3E}">
        <p14:creationId xmlns:p14="http://schemas.microsoft.com/office/powerpoint/2010/main" val="396999702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6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7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7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normAutofit fontScale="90000"/>
          </a:bodyPr>
          <a:lstStyle/>
          <a:p>
            <a:pPr algn="ctr"/>
            <a:r>
              <a:rPr lang="es-MX" dirty="0" smtClean="0"/>
              <a:t/>
            </a:r>
            <a:br>
              <a:rPr lang="es-MX" dirty="0" smtClean="0"/>
            </a:br>
            <a:r>
              <a:rPr lang="es-MX" dirty="0" smtClean="0">
                <a:solidFill>
                  <a:schemeClr val="bg1"/>
                </a:solidFill>
              </a:rPr>
              <a:t>Identificación del material didáctico</a:t>
            </a:r>
            <a:br>
              <a:rPr lang="es-MX" dirty="0" smtClean="0">
                <a:solidFill>
                  <a:schemeClr val="bg1"/>
                </a:solidFill>
              </a:rPr>
            </a:br>
            <a:r>
              <a:rPr lang="es-MX" i="1" dirty="0" smtClean="0">
                <a:solidFill>
                  <a:schemeClr val="bg1"/>
                </a:solidFill>
              </a:rPr>
              <a:t>Apoyo a UA Lengua Inglesa VII</a:t>
            </a:r>
            <a:br>
              <a:rPr lang="es-MX" i="1" dirty="0" smtClean="0">
                <a:solidFill>
                  <a:schemeClr val="bg1"/>
                </a:solidFill>
              </a:rPr>
            </a:br>
            <a:endParaRPr lang="es-MX" i="1" dirty="0">
              <a:solidFill>
                <a:schemeClr val="bg1"/>
              </a:solidFill>
            </a:endParaRPr>
          </a:p>
        </p:txBody>
      </p:sp>
      <p:sp>
        <p:nvSpPr>
          <p:cNvPr id="3" name="Marcador de contenido 2"/>
          <p:cNvSpPr>
            <a:spLocks noGrp="1"/>
          </p:cNvSpPr>
          <p:nvPr>
            <p:ph idx="1"/>
          </p:nvPr>
        </p:nvSpPr>
        <p:spPr>
          <a:solidFill>
            <a:srgbClr val="FF0000"/>
          </a:solidFill>
        </p:spPr>
        <p:txBody>
          <a:bodyPr>
            <a:normAutofit lnSpcReduction="10000"/>
          </a:bodyPr>
          <a:lstStyle/>
          <a:p>
            <a:pPr marL="0" indent="0">
              <a:buNone/>
            </a:pPr>
            <a:r>
              <a:rPr lang="es-MX" dirty="0" smtClean="0">
                <a:solidFill>
                  <a:schemeClr val="bg1"/>
                </a:solidFill>
              </a:rPr>
              <a:t>Autor: Luis Juan Solís Carrillo</a:t>
            </a:r>
          </a:p>
          <a:p>
            <a:pPr marL="0" indent="0">
              <a:buNone/>
            </a:pPr>
            <a:r>
              <a:rPr lang="es-MX" dirty="0" smtClean="0">
                <a:solidFill>
                  <a:schemeClr val="bg1"/>
                </a:solidFill>
              </a:rPr>
              <a:t>Tipo: Material </a:t>
            </a:r>
            <a:r>
              <a:rPr lang="es-MX" dirty="0" err="1" smtClean="0">
                <a:solidFill>
                  <a:schemeClr val="bg1"/>
                </a:solidFill>
              </a:rPr>
              <a:t>proyectable</a:t>
            </a:r>
            <a:r>
              <a:rPr lang="es-MX" dirty="0" smtClean="0">
                <a:solidFill>
                  <a:schemeClr val="bg1"/>
                </a:solidFill>
              </a:rPr>
              <a:t>, solo visión.</a:t>
            </a:r>
          </a:p>
          <a:p>
            <a:pPr marL="0" indent="0">
              <a:buNone/>
            </a:pPr>
            <a:r>
              <a:rPr lang="es-MX" dirty="0" smtClean="0">
                <a:solidFill>
                  <a:schemeClr val="bg1"/>
                </a:solidFill>
              </a:rPr>
              <a:t>UA: </a:t>
            </a:r>
            <a:r>
              <a:rPr lang="es-MX" i="1" dirty="0" smtClean="0">
                <a:solidFill>
                  <a:schemeClr val="bg1"/>
                </a:solidFill>
              </a:rPr>
              <a:t>Lengua inglesa VII</a:t>
            </a:r>
          </a:p>
          <a:p>
            <a:pPr marL="0" indent="0">
              <a:buNone/>
            </a:pPr>
            <a:r>
              <a:rPr lang="es-MX" dirty="0" smtClean="0">
                <a:solidFill>
                  <a:schemeClr val="bg1"/>
                </a:solidFill>
              </a:rPr>
              <a:t>Clave: L32008</a:t>
            </a:r>
          </a:p>
          <a:p>
            <a:pPr marL="0" indent="0">
              <a:buNone/>
            </a:pPr>
            <a:r>
              <a:rPr lang="es-MX" dirty="0" smtClean="0">
                <a:solidFill>
                  <a:schemeClr val="bg1"/>
                </a:solidFill>
              </a:rPr>
              <a:t>Programa: Licenciatura en lengua inglesa</a:t>
            </a:r>
          </a:p>
          <a:p>
            <a:pPr marL="0" indent="0">
              <a:buNone/>
            </a:pPr>
            <a:r>
              <a:rPr lang="es-MX" dirty="0" smtClean="0">
                <a:solidFill>
                  <a:schemeClr val="bg1"/>
                </a:solidFill>
              </a:rPr>
              <a:t>Material diseñado y empleado en semestre 2017A</a:t>
            </a:r>
          </a:p>
          <a:p>
            <a:pPr marL="0" indent="0">
              <a:buNone/>
            </a:pPr>
            <a:r>
              <a:rPr lang="es-MX" dirty="0" smtClean="0">
                <a:solidFill>
                  <a:schemeClr val="bg1"/>
                </a:solidFill>
              </a:rPr>
              <a:t>Facultad de lenguas, </a:t>
            </a:r>
            <a:r>
              <a:rPr lang="es-MX" dirty="0" smtClean="0">
                <a:solidFill>
                  <a:schemeClr val="bg1"/>
                </a:solidFill>
              </a:rPr>
              <a:t>UAEMEX</a:t>
            </a:r>
          </a:p>
          <a:p>
            <a:pPr marL="0" indent="0">
              <a:buNone/>
            </a:pPr>
            <a:r>
              <a:rPr lang="es-MX" smtClean="0">
                <a:solidFill>
                  <a:schemeClr val="bg1"/>
                </a:solidFill>
              </a:rPr>
              <a:t>Créditos 9</a:t>
            </a:r>
            <a:endParaRPr lang="es-MX" dirty="0" smtClean="0">
              <a:solidFill>
                <a:schemeClr val="bg1"/>
              </a:solidFill>
            </a:endParaRPr>
          </a:p>
          <a:p>
            <a:pPr marL="0" indent="0" algn="ctr">
              <a:buNone/>
            </a:pPr>
            <a:r>
              <a:rPr lang="es-MX" u="sng" dirty="0" smtClean="0">
                <a:solidFill>
                  <a:schemeClr val="bg1"/>
                </a:solidFill>
              </a:rPr>
              <a:t>UNIDADES DE COMPETENCIA I-VI</a:t>
            </a:r>
          </a:p>
          <a:p>
            <a:pPr marL="0" indent="0">
              <a:buNone/>
            </a:pPr>
            <a:endParaRPr lang="es-MX" dirty="0"/>
          </a:p>
        </p:txBody>
      </p:sp>
    </p:spTree>
    <p:extLst>
      <p:ext uri="{BB962C8B-B14F-4D97-AF65-F5344CB8AC3E}">
        <p14:creationId xmlns:p14="http://schemas.microsoft.com/office/powerpoint/2010/main" val="4266142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8</a:t>
            </a:r>
            <a:endParaRPr lang="es-MX" dirty="0"/>
          </a:p>
        </p:txBody>
      </p:sp>
      <p:sp>
        <p:nvSpPr>
          <p:cNvPr id="3" name="Marcador de contenido 2"/>
          <p:cNvSpPr>
            <a:spLocks noGrp="1"/>
          </p:cNvSpPr>
          <p:nvPr>
            <p:ph idx="1"/>
          </p:nvPr>
        </p:nvSpPr>
        <p:spPr>
          <a:xfrm>
            <a:off x="838200" y="1825624"/>
            <a:ext cx="10515600" cy="4793539"/>
          </a:xfrm>
          <a:solidFill>
            <a:schemeClr val="bg2"/>
          </a:solidFill>
        </p:spPr>
        <p:txBody>
          <a:bodyPr/>
          <a:lstStyle/>
          <a:p>
            <a:pPr lvl="1">
              <a:lnSpc>
                <a:spcPct val="150000"/>
              </a:lnSpc>
            </a:pPr>
            <a:r>
              <a:rPr lang="es-MX" dirty="0" smtClean="0"/>
              <a:t>Es </a:t>
            </a:r>
            <a:r>
              <a:rPr lang="es-MX" dirty="0"/>
              <a:t>correcto que el docente decida no emplear todas las diapositivas cuando considere que los estudiantes ya poseen un buen dominio de algún determinado tema del programa. Dicho de otra forma, este material </a:t>
            </a:r>
            <a:r>
              <a:rPr lang="es-MX" dirty="0" err="1"/>
              <a:t>proyectable</a:t>
            </a:r>
            <a:r>
              <a:rPr lang="es-MX" dirty="0"/>
              <a:t> no tiene una naturaleza unidireccional y unívoca, por lo que el docente tiene la </a:t>
            </a:r>
            <a:r>
              <a:rPr lang="es-MX" dirty="0" smtClean="0"/>
              <a:t>libertad </a:t>
            </a:r>
            <a:r>
              <a:rPr lang="es-MX" dirty="0"/>
              <a:t>para inventar el uso que más convenga a las necesidades del grupo</a:t>
            </a:r>
            <a:r>
              <a:rPr lang="es-MX" dirty="0" smtClean="0"/>
              <a:t>.</a:t>
            </a:r>
          </a:p>
          <a:p>
            <a:pPr>
              <a:lnSpc>
                <a:spcPct val="150000"/>
              </a:lnSpc>
            </a:pPr>
            <a:endParaRPr lang="es-MX" dirty="0"/>
          </a:p>
        </p:txBody>
      </p:sp>
    </p:spTree>
    <p:extLst>
      <p:ext uri="{BB962C8B-B14F-4D97-AF65-F5344CB8AC3E}">
        <p14:creationId xmlns:p14="http://schemas.microsoft.com/office/powerpoint/2010/main" val="1984595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9</a:t>
            </a:r>
            <a:endParaRPr lang="es-MX" dirty="0"/>
          </a:p>
        </p:txBody>
      </p:sp>
      <p:sp>
        <p:nvSpPr>
          <p:cNvPr id="3" name="Marcador de contenido 2"/>
          <p:cNvSpPr>
            <a:spLocks noGrp="1"/>
          </p:cNvSpPr>
          <p:nvPr>
            <p:ph idx="1"/>
          </p:nvPr>
        </p:nvSpPr>
        <p:spPr>
          <a:solidFill>
            <a:schemeClr val="bg2"/>
          </a:solidFill>
        </p:spPr>
        <p:txBody>
          <a:bodyPr/>
          <a:lstStyle/>
          <a:p>
            <a:r>
              <a:rPr lang="es-MX" dirty="0" smtClean="0"/>
              <a:t>En las diapositivas introductorias al tema, concepto </a:t>
            </a:r>
            <a:r>
              <a:rPr lang="es-MX" dirty="0" err="1" smtClean="0"/>
              <a:t>po</a:t>
            </a:r>
            <a:r>
              <a:rPr lang="es-MX" dirty="0" smtClean="0"/>
              <a:t> ejercicio se aclara la Unidad de que competencia correspondiente, también llamada “módulo”.</a:t>
            </a:r>
          </a:p>
          <a:p>
            <a:r>
              <a:rPr lang="es-MX" dirty="0" smtClean="0"/>
              <a:t>De igual forma, se señala la naturaleza específica que se trata en cada caso. En ocasiones, será comprensión escrita, expresión oral, etcétera.</a:t>
            </a:r>
          </a:p>
          <a:p>
            <a:r>
              <a:rPr lang="es-MX" dirty="0" smtClean="0"/>
              <a:t>Incluso, si se trabaja a la par que el audio o el libro del curso, este material puede complementar la comprensión auditiva.</a:t>
            </a:r>
          </a:p>
          <a:p>
            <a:r>
              <a:rPr lang="es-MX" dirty="0" smtClean="0"/>
              <a:t>A continuación se desglosan las abreviaturas empleadas, con el fin de facilitar el uso por parte del docente.  </a:t>
            </a:r>
            <a:endParaRPr lang="es-MX" dirty="0"/>
          </a:p>
        </p:txBody>
      </p:sp>
    </p:spTree>
    <p:extLst>
      <p:ext uri="{BB962C8B-B14F-4D97-AF65-F5344CB8AC3E}">
        <p14:creationId xmlns:p14="http://schemas.microsoft.com/office/powerpoint/2010/main" val="762235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4">
              <a:lumMod val="60000"/>
              <a:lumOff val="40000"/>
            </a:schemeClr>
          </a:solidFill>
        </p:spPr>
        <p:txBody>
          <a:bodyPr>
            <a:normAutofit/>
          </a:bodyPr>
          <a:lstStyle/>
          <a:p>
            <a:pPr algn="ctr"/>
            <a:r>
              <a:rPr lang="es-MX" dirty="0" smtClean="0"/>
              <a:t>ABREVIATURAS EMPLEADAS EN ESTE MATERIAL PROYECTABLE:</a:t>
            </a:r>
            <a:endParaRPr lang="es-MX" dirty="0"/>
          </a:p>
        </p:txBody>
      </p:sp>
      <p:sp>
        <p:nvSpPr>
          <p:cNvPr id="3" name="Marcador de contenido 2"/>
          <p:cNvSpPr>
            <a:spLocks noGrp="1"/>
          </p:cNvSpPr>
          <p:nvPr>
            <p:ph idx="1"/>
          </p:nvPr>
        </p:nvSpPr>
        <p:spPr>
          <a:solidFill>
            <a:schemeClr val="accent3">
              <a:lumMod val="20000"/>
              <a:lumOff val="80000"/>
            </a:schemeClr>
          </a:solidFill>
        </p:spPr>
        <p:txBody>
          <a:bodyPr/>
          <a:lstStyle/>
          <a:p>
            <a:r>
              <a:rPr lang="es-MX" dirty="0" smtClean="0"/>
              <a:t>Use of English/</a:t>
            </a:r>
            <a:r>
              <a:rPr lang="es-MX" dirty="0" err="1" smtClean="0"/>
              <a:t>Grammar</a:t>
            </a:r>
            <a:r>
              <a:rPr lang="es-MX" dirty="0" smtClean="0"/>
              <a:t> (UE)</a:t>
            </a:r>
          </a:p>
          <a:p>
            <a:pPr lvl="1"/>
            <a:r>
              <a:rPr lang="es-MX" dirty="0" smtClean="0"/>
              <a:t>Expresión oral (EO)</a:t>
            </a:r>
          </a:p>
          <a:p>
            <a:pPr lvl="1"/>
            <a:r>
              <a:rPr lang="es-MX" dirty="0" smtClean="0"/>
              <a:t>Expresión escrita (EE)</a:t>
            </a:r>
          </a:p>
          <a:p>
            <a:pPr lvl="1"/>
            <a:r>
              <a:rPr lang="es-MX" dirty="0" smtClean="0"/>
              <a:t>Comprensión auditiva (CA)</a:t>
            </a:r>
          </a:p>
          <a:p>
            <a:pPr lvl="1"/>
            <a:r>
              <a:rPr lang="es-MX" dirty="0" smtClean="0"/>
              <a:t>Comprensión escrita (CE)</a:t>
            </a:r>
          </a:p>
          <a:p>
            <a:pPr lvl="1"/>
            <a:r>
              <a:rPr lang="es-MX" dirty="0" smtClean="0"/>
              <a:t>Unidad de competencia o módulo del programa (UC)</a:t>
            </a:r>
          </a:p>
          <a:p>
            <a:pPr marL="457200" lvl="1" indent="0">
              <a:buNone/>
            </a:pPr>
            <a:endParaRPr lang="es-MX" dirty="0"/>
          </a:p>
          <a:p>
            <a:pPr marL="457200" lvl="1" indent="0">
              <a:buNone/>
            </a:pPr>
            <a:r>
              <a:rPr lang="es-MX" b="1" dirty="0" smtClean="0"/>
              <a:t>Las diapositivas indican, sin limitarse a ello, el área de énfasis de habilidad lingüística para los diversos ejercicios. </a:t>
            </a:r>
            <a:endParaRPr lang="es-MX" b="1" dirty="0"/>
          </a:p>
          <a:p>
            <a:pPr marL="457200" lvl="1" indent="0" algn="ctr">
              <a:buNone/>
            </a:pPr>
            <a:r>
              <a:rPr lang="es-MX" u="sng" dirty="0" smtClean="0"/>
              <a:t>UNIDADES DE COMPETENCIA I-VI  </a:t>
            </a:r>
            <a:endParaRPr lang="es-MX" dirty="0" smtClean="0"/>
          </a:p>
          <a:p>
            <a:pPr lvl="1"/>
            <a:endParaRPr lang="es-MX" dirty="0"/>
          </a:p>
        </p:txBody>
      </p:sp>
    </p:spTree>
    <p:extLst>
      <p:ext uri="{BB962C8B-B14F-4D97-AF65-F5344CB8AC3E}">
        <p14:creationId xmlns:p14="http://schemas.microsoft.com/office/powerpoint/2010/main" val="2663253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977386612"/>
              </p:ext>
            </p:extLst>
          </p:nvPr>
        </p:nvSpPr>
        <p:spPr>
          <a:xfrm>
            <a:off x="491319" y="545715"/>
            <a:ext cx="11191165" cy="5949412"/>
          </a:xfrm>
          <a:solidFill>
            <a:srgbClr val="00B0F0"/>
          </a:solidFill>
          <a:ln>
            <a:solidFill>
              <a:schemeClr val="accent6"/>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lnSpcReduction="10000"/>
          </a:bodyPr>
          <a:lstStyle/>
          <a:p>
            <a:pPr marL="0" indent="0" algn="ctr">
              <a:lnSpc>
                <a:spcPct val="150000"/>
              </a:lnSpc>
              <a:buNone/>
            </a:pPr>
            <a:r>
              <a:rPr lang="es-ES" sz="3000" b="1" i="1" dirty="0" err="1">
                <a:latin typeface="Dotum"/>
                <a:ea typeface="Dotum"/>
              </a:rPr>
              <a:t>Approximating</a:t>
            </a:r>
            <a:r>
              <a:rPr lang="es-ES" sz="3000" b="1" i="1" dirty="0">
                <a:latin typeface="Dotum"/>
                <a:ea typeface="Dotum"/>
              </a:rPr>
              <a:t> </a:t>
            </a:r>
            <a:r>
              <a:rPr lang="es-ES" sz="3000" b="1" i="1" dirty="0" err="1">
                <a:latin typeface="Dotum"/>
                <a:ea typeface="Dotum"/>
              </a:rPr>
              <a:t>expressions</a:t>
            </a:r>
            <a:r>
              <a:rPr lang="es-ES" sz="3000" b="1" i="1" dirty="0">
                <a:latin typeface="Dotum"/>
                <a:ea typeface="Dotum"/>
              </a:rPr>
              <a:t>:</a:t>
            </a:r>
          </a:p>
          <a:p>
            <a:pPr marL="0" indent="0" algn="just">
              <a:lnSpc>
                <a:spcPct val="150000"/>
              </a:lnSpc>
              <a:buNone/>
            </a:pPr>
            <a:r>
              <a:rPr lang="es-ES" sz="3000" b="1" u="sng" dirty="0" smtClean="0">
                <a:latin typeface="Dotum"/>
                <a:ea typeface="Dotum"/>
              </a:rPr>
              <a:t>(EO) UC I</a:t>
            </a:r>
          </a:p>
          <a:p>
            <a:pPr algn="just">
              <a:lnSpc>
                <a:spcPct val="150000"/>
              </a:lnSpc>
            </a:pPr>
            <a:r>
              <a:rPr lang="es-ES" sz="3000" i="1" dirty="0" err="1" smtClean="0">
                <a:latin typeface="Dotum"/>
                <a:ea typeface="Dotum"/>
              </a:rPr>
              <a:t>It</a:t>
            </a:r>
            <a:r>
              <a:rPr lang="es-ES" sz="3000" i="1" dirty="0" smtClean="0">
                <a:latin typeface="Dotum"/>
                <a:ea typeface="Dotum"/>
              </a:rPr>
              <a:t> </a:t>
            </a:r>
            <a:r>
              <a:rPr lang="es-ES" sz="3000" i="1" dirty="0" err="1">
                <a:latin typeface="Dotum"/>
                <a:ea typeface="Dotum"/>
              </a:rPr>
              <a:t>cost</a:t>
            </a:r>
            <a:r>
              <a:rPr lang="es-ES" sz="3000" i="1" dirty="0">
                <a:latin typeface="Dotum"/>
                <a:ea typeface="Dotum"/>
              </a:rPr>
              <a:t> me </a:t>
            </a:r>
            <a:r>
              <a:rPr lang="es-ES" sz="3000" i="1" dirty="0" err="1">
                <a:latin typeface="Dotum"/>
                <a:ea typeface="Dotum"/>
              </a:rPr>
              <a:t>three</a:t>
            </a:r>
            <a:r>
              <a:rPr lang="es-ES" sz="3000" i="1" dirty="0">
                <a:latin typeface="Dotum"/>
                <a:ea typeface="Dotum"/>
              </a:rPr>
              <a:t> </a:t>
            </a:r>
            <a:r>
              <a:rPr lang="es-ES" sz="3000" i="1" dirty="0" err="1">
                <a:latin typeface="Dotum"/>
                <a:ea typeface="Dotum"/>
              </a:rPr>
              <a:t>pound</a:t>
            </a:r>
            <a:r>
              <a:rPr lang="es-ES" sz="3000" i="1" dirty="0">
                <a:latin typeface="Dotum"/>
                <a:ea typeface="Dotum"/>
              </a:rPr>
              <a:t> </a:t>
            </a:r>
            <a:r>
              <a:rPr lang="es-ES" sz="3000" i="1" dirty="0" err="1">
                <a:latin typeface="Dotum"/>
                <a:ea typeface="Dotum"/>
              </a:rPr>
              <a:t>fifty</a:t>
            </a:r>
            <a:r>
              <a:rPr lang="es-ES" sz="3000" i="1" dirty="0">
                <a:latin typeface="Dotum"/>
                <a:ea typeface="Dotum"/>
              </a:rPr>
              <a:t> </a:t>
            </a:r>
            <a:r>
              <a:rPr lang="es-ES" sz="3000" b="1" i="1" dirty="0" err="1">
                <a:latin typeface="Dotum"/>
                <a:ea typeface="Dotum"/>
              </a:rPr>
              <a:t>something</a:t>
            </a:r>
            <a:r>
              <a:rPr lang="es-ES" sz="3000" b="1" i="1" dirty="0">
                <a:latin typeface="Dotum"/>
                <a:ea typeface="Dotum"/>
              </a:rPr>
              <a:t>.</a:t>
            </a:r>
            <a:endParaRPr lang="es-ES" i="1" dirty="0">
              <a:latin typeface="Dotum"/>
              <a:ea typeface="Dotum"/>
            </a:endParaRPr>
          </a:p>
          <a:p>
            <a:pPr algn="just">
              <a:lnSpc>
                <a:spcPct val="150000"/>
              </a:lnSpc>
            </a:pPr>
            <a:r>
              <a:rPr lang="es-ES" sz="3000" i="1" dirty="0" err="1">
                <a:latin typeface="Dotum"/>
                <a:ea typeface="Dotum"/>
              </a:rPr>
              <a:t>It</a:t>
            </a:r>
            <a:r>
              <a:rPr lang="es-ES" sz="3000" i="1" dirty="0">
                <a:latin typeface="Dotum"/>
                <a:ea typeface="Dotum"/>
              </a:rPr>
              <a:t> </a:t>
            </a:r>
            <a:r>
              <a:rPr lang="es-ES" sz="3000" i="1" dirty="0" err="1">
                <a:latin typeface="Dotum"/>
                <a:ea typeface="Dotum"/>
              </a:rPr>
              <a:t>took</a:t>
            </a:r>
            <a:r>
              <a:rPr lang="es-ES" sz="3000" i="1" dirty="0">
                <a:latin typeface="Dotum"/>
                <a:ea typeface="Dotum"/>
              </a:rPr>
              <a:t> </a:t>
            </a:r>
            <a:r>
              <a:rPr lang="es-ES" sz="3000" i="1" dirty="0" err="1">
                <a:latin typeface="Dotum"/>
                <a:ea typeface="Dotum"/>
              </a:rPr>
              <a:t>around</a:t>
            </a:r>
            <a:r>
              <a:rPr lang="es-ES" sz="3000" i="1" dirty="0">
                <a:latin typeface="Dotum"/>
                <a:ea typeface="Dotum"/>
              </a:rPr>
              <a:t> </a:t>
            </a:r>
            <a:r>
              <a:rPr lang="es-ES" sz="3000" i="1" dirty="0" err="1">
                <a:latin typeface="Dotum"/>
                <a:ea typeface="Dotum"/>
              </a:rPr>
              <a:t>two</a:t>
            </a:r>
            <a:r>
              <a:rPr lang="es-ES" sz="3000" i="1" dirty="0">
                <a:latin typeface="Dotum"/>
                <a:ea typeface="Dotum"/>
              </a:rPr>
              <a:t> </a:t>
            </a:r>
            <a:r>
              <a:rPr lang="es-ES" sz="3000" i="1" dirty="0" err="1">
                <a:latin typeface="Dotum"/>
                <a:ea typeface="Dotum"/>
              </a:rPr>
              <a:t>weeks</a:t>
            </a:r>
            <a:r>
              <a:rPr lang="es-ES" sz="3000" i="1" dirty="0">
                <a:latin typeface="Dotum"/>
                <a:ea typeface="Dotum"/>
              </a:rPr>
              <a:t> </a:t>
            </a:r>
            <a:r>
              <a:rPr lang="es-ES" sz="3000" i="1" dirty="0" err="1">
                <a:latin typeface="Dotum"/>
                <a:ea typeface="Dotum"/>
              </a:rPr>
              <a:t>or</a:t>
            </a:r>
            <a:r>
              <a:rPr lang="es-ES" sz="3000" i="1" dirty="0">
                <a:latin typeface="Dotum"/>
                <a:ea typeface="Dotum"/>
              </a:rPr>
              <a:t> </a:t>
            </a:r>
            <a:r>
              <a:rPr lang="es-ES" sz="3000" b="1" i="1" dirty="0" err="1">
                <a:latin typeface="Dotum"/>
                <a:ea typeface="Dotum"/>
              </a:rPr>
              <a:t>something</a:t>
            </a:r>
            <a:r>
              <a:rPr lang="es-ES" sz="3000" b="1" i="1" dirty="0">
                <a:latin typeface="Dotum"/>
                <a:ea typeface="Dotum"/>
              </a:rPr>
              <a:t> </a:t>
            </a:r>
            <a:r>
              <a:rPr lang="es-ES" sz="3000" b="1" i="1" dirty="0" err="1">
                <a:latin typeface="Dotum"/>
                <a:ea typeface="Dotum"/>
              </a:rPr>
              <a:t>like</a:t>
            </a:r>
            <a:r>
              <a:rPr lang="es-ES" sz="3000" b="1" i="1" dirty="0">
                <a:latin typeface="Dotum"/>
                <a:ea typeface="Dotum"/>
              </a:rPr>
              <a:t> </a:t>
            </a:r>
            <a:r>
              <a:rPr lang="es-ES" sz="3000" b="1" i="1" dirty="0" err="1">
                <a:latin typeface="Dotum"/>
                <a:ea typeface="Dotum"/>
              </a:rPr>
              <a:t>that</a:t>
            </a:r>
            <a:r>
              <a:rPr lang="es-ES" sz="3000" b="1" i="1" dirty="0">
                <a:latin typeface="Dotum"/>
                <a:ea typeface="Dotum"/>
              </a:rPr>
              <a:t>.</a:t>
            </a:r>
          </a:p>
          <a:p>
            <a:pPr algn="just">
              <a:lnSpc>
                <a:spcPct val="100000"/>
              </a:lnSpc>
            </a:pPr>
            <a:r>
              <a:rPr lang="es-ES" sz="3000" i="1" dirty="0" err="1">
                <a:latin typeface="Dotum"/>
                <a:ea typeface="Dotum"/>
              </a:rPr>
              <a:t>There</a:t>
            </a:r>
            <a:r>
              <a:rPr lang="es-ES" sz="3000" i="1" dirty="0">
                <a:latin typeface="Dotum"/>
                <a:ea typeface="Dotum"/>
              </a:rPr>
              <a:t> </a:t>
            </a:r>
            <a:r>
              <a:rPr lang="es-ES" sz="3000" i="1" dirty="0" err="1">
                <a:latin typeface="Dotum"/>
                <a:ea typeface="Dotum"/>
              </a:rPr>
              <a:t>were</a:t>
            </a:r>
            <a:r>
              <a:rPr lang="es-ES" sz="3000" b="1" i="1" dirty="0">
                <a:latin typeface="Dotum"/>
                <a:ea typeface="Dotum"/>
              </a:rPr>
              <a:t> </a:t>
            </a:r>
            <a:r>
              <a:rPr lang="es-ES" sz="3000" b="1" i="1" dirty="0" err="1">
                <a:latin typeface="Dotum"/>
                <a:ea typeface="Dotum"/>
              </a:rPr>
              <a:t>just</a:t>
            </a:r>
            <a:r>
              <a:rPr lang="es-ES" sz="3000" b="1" i="1" dirty="0">
                <a:latin typeface="Dotum"/>
                <a:ea typeface="Dotum"/>
              </a:rPr>
              <a:t> </a:t>
            </a:r>
            <a:r>
              <a:rPr lang="es-ES" sz="3000" b="1" i="1" dirty="0" err="1">
                <a:latin typeface="Dotum"/>
                <a:ea typeface="Dotum"/>
              </a:rPr>
              <a:t>under</a:t>
            </a:r>
            <a:r>
              <a:rPr lang="es-ES" sz="3000" b="1" i="1" dirty="0">
                <a:latin typeface="Dotum"/>
                <a:ea typeface="Dotum"/>
              </a:rPr>
              <a:t> / </a:t>
            </a:r>
            <a:r>
              <a:rPr lang="es-ES" sz="3000" b="1" i="1" dirty="0" err="1">
                <a:latin typeface="Dotum"/>
                <a:ea typeface="Dotum"/>
              </a:rPr>
              <a:t>over</a:t>
            </a:r>
            <a:r>
              <a:rPr lang="es-ES" sz="3000" b="1" i="1" dirty="0">
                <a:latin typeface="Dotum"/>
                <a:ea typeface="Dotum"/>
              </a:rPr>
              <a:t> / </a:t>
            </a:r>
            <a:r>
              <a:rPr lang="es-ES" sz="3000" b="1" i="1" dirty="0" err="1">
                <a:latin typeface="Dotum"/>
                <a:ea typeface="Dotum"/>
              </a:rPr>
              <a:t>roughly</a:t>
            </a:r>
            <a:r>
              <a:rPr lang="es-ES" sz="3000" b="1" i="1" dirty="0">
                <a:latin typeface="Dotum"/>
                <a:ea typeface="Dotum"/>
              </a:rPr>
              <a:t> / </a:t>
            </a:r>
            <a:r>
              <a:rPr lang="es-ES" sz="3000" b="1" i="1" dirty="0" err="1">
                <a:latin typeface="Dotum"/>
                <a:ea typeface="Dotum"/>
              </a:rPr>
              <a:t>upwards</a:t>
            </a:r>
            <a:r>
              <a:rPr lang="es-ES" sz="3000" b="1" i="1" dirty="0">
                <a:latin typeface="Dotum"/>
                <a:ea typeface="Dotum"/>
              </a:rPr>
              <a:t> of / </a:t>
            </a:r>
            <a:r>
              <a:rPr lang="es-ES" sz="3000" b="1" i="1" dirty="0" err="1">
                <a:latin typeface="Dotum"/>
                <a:ea typeface="Dotum"/>
              </a:rPr>
              <a:t>somewhere</a:t>
            </a:r>
            <a:r>
              <a:rPr lang="es-ES" sz="3000" b="1" i="1" dirty="0">
                <a:latin typeface="Dotum"/>
                <a:ea typeface="Dotum"/>
              </a:rPr>
              <a:t> in </a:t>
            </a:r>
            <a:r>
              <a:rPr lang="es-ES" sz="3000" b="1" i="1" dirty="0" err="1">
                <a:latin typeface="Dotum"/>
                <a:ea typeface="Dotum"/>
              </a:rPr>
              <a:t>the</a:t>
            </a:r>
            <a:r>
              <a:rPr lang="es-ES" sz="3000" b="1" i="1" dirty="0">
                <a:latin typeface="Dotum"/>
                <a:ea typeface="Dotum"/>
              </a:rPr>
              <a:t> </a:t>
            </a:r>
            <a:r>
              <a:rPr lang="es-ES" sz="3000" b="1" i="1" dirty="0" err="1">
                <a:latin typeface="Dotum"/>
                <a:ea typeface="Dotum"/>
              </a:rPr>
              <a:t>region</a:t>
            </a:r>
            <a:r>
              <a:rPr lang="es-ES" sz="3000" b="1" i="1" dirty="0">
                <a:latin typeface="Dotum"/>
                <a:ea typeface="Dotum"/>
              </a:rPr>
              <a:t> of / </a:t>
            </a:r>
            <a:r>
              <a:rPr lang="es-ES" sz="3000" b="1" i="1" dirty="0" err="1">
                <a:latin typeface="Dotum"/>
                <a:ea typeface="Dotum"/>
              </a:rPr>
              <a:t>some</a:t>
            </a:r>
            <a:r>
              <a:rPr lang="es-ES" sz="3000" i="1" dirty="0">
                <a:latin typeface="Dotum"/>
                <a:ea typeface="Dotum"/>
              </a:rPr>
              <a:t> </a:t>
            </a:r>
            <a:r>
              <a:rPr lang="es-ES" sz="3000" i="1" dirty="0" err="1">
                <a:latin typeface="Dotum"/>
                <a:ea typeface="Dotum"/>
              </a:rPr>
              <a:t>two</a:t>
            </a:r>
            <a:r>
              <a:rPr lang="es-ES" sz="3000" i="1" dirty="0">
                <a:latin typeface="Dotum"/>
                <a:ea typeface="Dotum"/>
              </a:rPr>
              <a:t> </a:t>
            </a:r>
            <a:r>
              <a:rPr lang="es-ES" sz="3000" i="1" dirty="0" err="1">
                <a:latin typeface="Dotum"/>
                <a:ea typeface="Dotum"/>
              </a:rPr>
              <a:t>thousand</a:t>
            </a:r>
            <a:r>
              <a:rPr lang="es-ES" sz="3000" i="1" dirty="0">
                <a:latin typeface="Dotum"/>
                <a:ea typeface="Dotum"/>
              </a:rPr>
              <a:t> </a:t>
            </a:r>
            <a:r>
              <a:rPr lang="es-ES" sz="3000" i="1" dirty="0" err="1">
                <a:latin typeface="Dotum"/>
                <a:ea typeface="Dotum"/>
              </a:rPr>
              <a:t>people</a:t>
            </a:r>
            <a:r>
              <a:rPr lang="es-ES" sz="3000" i="1" dirty="0">
                <a:latin typeface="Dotum"/>
                <a:ea typeface="Dotum"/>
              </a:rPr>
              <a:t> </a:t>
            </a:r>
            <a:r>
              <a:rPr lang="es-ES" sz="3000" i="1" dirty="0" err="1">
                <a:latin typeface="Dotum"/>
                <a:ea typeface="Dotum"/>
              </a:rPr>
              <a:t>there</a:t>
            </a:r>
            <a:r>
              <a:rPr lang="es-ES" sz="3000" i="1" dirty="0">
                <a:latin typeface="Dotum"/>
                <a:ea typeface="Dotum"/>
              </a:rPr>
              <a:t>.</a:t>
            </a:r>
          </a:p>
          <a:p>
            <a:pPr algn="just">
              <a:lnSpc>
                <a:spcPct val="150000"/>
              </a:lnSpc>
            </a:pPr>
            <a:r>
              <a:rPr lang="es-ES" sz="3000" i="1" dirty="0" err="1">
                <a:latin typeface="Dotum"/>
                <a:ea typeface="Dotum"/>
              </a:rPr>
              <a:t>I've</a:t>
            </a:r>
            <a:r>
              <a:rPr lang="es-ES" sz="3000" i="1" dirty="0">
                <a:latin typeface="Dotum"/>
                <a:ea typeface="Dotum"/>
              </a:rPr>
              <a:t> been </a:t>
            </a:r>
            <a:r>
              <a:rPr lang="es-ES" sz="3000" i="1" dirty="0" err="1">
                <a:latin typeface="Dotum"/>
                <a:ea typeface="Dotum"/>
              </a:rPr>
              <a:t>here</a:t>
            </a:r>
            <a:r>
              <a:rPr lang="es-ES" sz="3000" i="1" dirty="0">
                <a:latin typeface="Dotum"/>
                <a:ea typeface="Dotum"/>
              </a:rPr>
              <a:t> </a:t>
            </a:r>
            <a:r>
              <a:rPr lang="es-ES" sz="3000" i="1" dirty="0" err="1">
                <a:latin typeface="Dotum"/>
                <a:ea typeface="Dotum"/>
              </a:rPr>
              <a:t>for</a:t>
            </a:r>
            <a:r>
              <a:rPr lang="es-ES" sz="3000" i="1" dirty="0">
                <a:latin typeface="Dotum"/>
                <a:ea typeface="Dotum"/>
              </a:rPr>
              <a:t> </a:t>
            </a:r>
            <a:r>
              <a:rPr lang="es-ES" sz="3000" i="1" dirty="0" err="1">
                <a:latin typeface="Dotum"/>
                <a:ea typeface="Dotum"/>
              </a:rPr>
              <a:t>twenty</a:t>
            </a:r>
            <a:r>
              <a:rPr lang="es-ES" sz="3000" i="1" dirty="0">
                <a:latin typeface="Dotum"/>
                <a:ea typeface="Dotum"/>
              </a:rPr>
              <a:t> </a:t>
            </a:r>
            <a:r>
              <a:rPr lang="es-ES" sz="3000" b="1" i="1" dirty="0" err="1">
                <a:latin typeface="Dotum"/>
                <a:ea typeface="Dotum"/>
              </a:rPr>
              <a:t>odd</a:t>
            </a:r>
            <a:r>
              <a:rPr lang="es-ES" sz="3000" i="1" dirty="0">
                <a:latin typeface="Dotum"/>
                <a:ea typeface="Dotum"/>
              </a:rPr>
              <a:t> </a:t>
            </a:r>
            <a:r>
              <a:rPr lang="es-ES" sz="3000" i="1" dirty="0" err="1">
                <a:latin typeface="Dotum"/>
                <a:ea typeface="Dotum"/>
              </a:rPr>
              <a:t>years</a:t>
            </a:r>
            <a:r>
              <a:rPr lang="es-ES" sz="3000" i="1" dirty="0">
                <a:latin typeface="Dotum"/>
                <a:ea typeface="Dotum"/>
              </a:rPr>
              <a:t>.</a:t>
            </a:r>
          </a:p>
          <a:p>
            <a:pPr algn="just">
              <a:lnSpc>
                <a:spcPct val="150000"/>
              </a:lnSpc>
            </a:pPr>
            <a:r>
              <a:rPr lang="es-ES" sz="3000" i="1" dirty="0" err="1">
                <a:latin typeface="Dotum"/>
                <a:ea typeface="Dotum"/>
              </a:rPr>
              <a:t>We'll</a:t>
            </a:r>
            <a:r>
              <a:rPr lang="es-ES" sz="3000" i="1" dirty="0">
                <a:latin typeface="Dotum"/>
                <a:ea typeface="Dotum"/>
              </a:rPr>
              <a:t> </a:t>
            </a:r>
            <a:r>
              <a:rPr lang="es-ES" sz="3000" i="1" dirty="0" err="1">
                <a:latin typeface="Dotum"/>
                <a:ea typeface="Dotum"/>
              </a:rPr>
              <a:t>leave</a:t>
            </a:r>
            <a:r>
              <a:rPr lang="es-ES" sz="3000" i="1" dirty="0">
                <a:latin typeface="Dotum"/>
                <a:ea typeface="Dotum"/>
              </a:rPr>
              <a:t> at </a:t>
            </a:r>
            <a:r>
              <a:rPr lang="es-ES" sz="3000" i="1" dirty="0" err="1">
                <a:latin typeface="Dotum"/>
                <a:ea typeface="Dotum"/>
              </a:rPr>
              <a:t>six</a:t>
            </a:r>
            <a:r>
              <a:rPr lang="es-ES" sz="3000" b="1" i="1" dirty="0" err="1">
                <a:latin typeface="Dotum"/>
                <a:ea typeface="Dotum"/>
              </a:rPr>
              <a:t>ish</a:t>
            </a:r>
            <a:r>
              <a:rPr lang="es-ES" sz="3000" b="1" i="1" dirty="0">
                <a:latin typeface="Dotum"/>
                <a:ea typeface="Dotum"/>
              </a:rPr>
              <a:t> / </a:t>
            </a:r>
            <a:r>
              <a:rPr lang="es-ES" sz="3000" i="1" dirty="0" err="1">
                <a:latin typeface="Dotum"/>
                <a:ea typeface="Dotum"/>
              </a:rPr>
              <a:t>seven</a:t>
            </a:r>
            <a:r>
              <a:rPr lang="es-ES" sz="3000" i="1" dirty="0">
                <a:latin typeface="Dotum"/>
                <a:ea typeface="Dotum"/>
              </a:rPr>
              <a:t> </a:t>
            </a:r>
            <a:r>
              <a:rPr lang="es-ES" sz="3000" i="1" dirty="0" err="1">
                <a:latin typeface="Dotum"/>
                <a:ea typeface="Dotum"/>
              </a:rPr>
              <a:t>thirty</a:t>
            </a:r>
            <a:r>
              <a:rPr lang="es-ES" sz="3000" b="1" i="1" dirty="0" err="1">
                <a:latin typeface="Dotum"/>
                <a:ea typeface="Dotum"/>
              </a:rPr>
              <a:t>ish</a:t>
            </a:r>
            <a:r>
              <a:rPr lang="es-ES" sz="3000" dirty="0">
                <a:latin typeface="Dotum"/>
                <a:ea typeface="Dotum"/>
              </a:rPr>
              <a:t>.</a:t>
            </a:r>
          </a:p>
        </p:txBody>
      </p:sp>
    </p:spTree>
    <p:extLst>
      <p:ext uri="{BB962C8B-B14F-4D97-AF65-F5344CB8AC3E}">
        <p14:creationId xmlns:p14="http://schemas.microsoft.com/office/powerpoint/2010/main" val="1877123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pPr algn="ctr"/>
            <a:r>
              <a:rPr lang="es-MX" dirty="0" err="1" smtClean="0"/>
              <a:t>She</a:t>
            </a:r>
            <a:r>
              <a:rPr lang="es-MX" dirty="0" smtClean="0"/>
              <a:t> </a:t>
            </a:r>
            <a:r>
              <a:rPr lang="es-MX" dirty="0" err="1" smtClean="0"/>
              <a:t>won´t</a:t>
            </a:r>
            <a:r>
              <a:rPr lang="es-MX" dirty="0" smtClean="0"/>
              <a:t> </a:t>
            </a:r>
            <a:r>
              <a:rPr lang="es-MX" dirty="0" err="1" smtClean="0"/>
              <a:t>tell</a:t>
            </a:r>
            <a:r>
              <a:rPr lang="es-MX" dirty="0" smtClean="0"/>
              <a:t> </a:t>
            </a:r>
            <a:r>
              <a:rPr lang="es-MX" dirty="0" err="1" smtClean="0"/>
              <a:t>us</a:t>
            </a:r>
            <a:r>
              <a:rPr lang="es-MX" dirty="0" smtClean="0"/>
              <a:t> </a:t>
            </a:r>
            <a:r>
              <a:rPr lang="es-MX" dirty="0" err="1" smtClean="0"/>
              <a:t>how</a:t>
            </a:r>
            <a:r>
              <a:rPr lang="es-MX" dirty="0" smtClean="0"/>
              <a:t> </a:t>
            </a:r>
            <a:r>
              <a:rPr lang="es-MX" dirty="0" err="1" smtClean="0"/>
              <a:t>old</a:t>
            </a:r>
            <a:r>
              <a:rPr lang="es-MX" dirty="0" smtClean="0"/>
              <a:t> </a:t>
            </a:r>
            <a:r>
              <a:rPr lang="es-MX" dirty="0" err="1" smtClean="0"/>
              <a:t>she</a:t>
            </a:r>
            <a:r>
              <a:rPr lang="es-MX" dirty="0" smtClean="0"/>
              <a:t> </a:t>
            </a:r>
            <a:r>
              <a:rPr lang="es-MX" dirty="0" err="1" smtClean="0"/>
              <a:t>is</a:t>
            </a:r>
            <a:r>
              <a:rPr lang="es-MX" dirty="0" smtClean="0"/>
              <a:t/>
            </a:r>
            <a:br>
              <a:rPr lang="es-MX" dirty="0" smtClean="0"/>
            </a:br>
            <a:r>
              <a:rPr lang="es-MX" dirty="0" err="1" smtClean="0"/>
              <a:t>But</a:t>
            </a:r>
            <a:r>
              <a:rPr lang="es-MX" dirty="0"/>
              <a:t> </a:t>
            </a:r>
            <a:r>
              <a:rPr lang="es-MX" dirty="0" err="1" smtClean="0"/>
              <a:t>she’s</a:t>
            </a:r>
            <a:r>
              <a:rPr lang="es-MX" dirty="0" smtClean="0"/>
              <a:t> </a:t>
            </a:r>
            <a:r>
              <a:rPr lang="es-MX" dirty="0" err="1" smtClean="0"/>
              <a:t>thirtyish</a:t>
            </a:r>
            <a:r>
              <a:rPr lang="es-MX" dirty="0" smtClean="0"/>
              <a:t>, at </a:t>
            </a:r>
            <a:r>
              <a:rPr lang="es-MX" dirty="0" err="1" smtClean="0"/>
              <a:t>least</a:t>
            </a:r>
            <a:r>
              <a:rPr lang="es-MX" dirty="0" smtClean="0"/>
              <a:t>. EO / UC I</a:t>
            </a:r>
            <a:endParaRPr lang="es-MX" dirty="0"/>
          </a:p>
        </p:txBody>
      </p:sp>
      <p:pic>
        <p:nvPicPr>
          <p:cNvPr id="4" name="Marcador de contenido 3"/>
          <p:cNvPicPr>
            <a:picLocks noGrp="1" noChangeAspect="1"/>
          </p:cNvPicPr>
          <p:nvPr>
            <p:ph idx="1"/>
          </p:nvPr>
        </p:nvPicPr>
        <p:blipFill>
          <a:blip r:embed="rId2"/>
          <a:stretch>
            <a:fillRect/>
          </a:stretch>
        </p:blipFill>
        <p:spPr>
          <a:xfrm>
            <a:off x="2820799" y="1825625"/>
            <a:ext cx="6550401" cy="4351338"/>
          </a:xfrm>
          <a:prstGeom prst="rect">
            <a:avLst/>
          </a:prstGeom>
        </p:spPr>
      </p:pic>
    </p:spTree>
    <p:extLst>
      <p:ext uri="{BB962C8B-B14F-4D97-AF65-F5344CB8AC3E}">
        <p14:creationId xmlns:p14="http://schemas.microsoft.com/office/powerpoint/2010/main" val="1264189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4082893874"/>
              </p:ext>
            </p:extLst>
          </p:nvPr>
        </p:nvSpPr>
        <p:spPr>
          <a:xfrm>
            <a:off x="309093" y="552450"/>
            <a:ext cx="11546357" cy="5759450"/>
          </a:xfrm>
          <a:solidFill>
            <a:schemeClr val="accent4"/>
          </a:solidFill>
          <a:ln>
            <a:solidFill>
              <a:schemeClr val="accent6"/>
            </a:solidFill>
          </a:ln>
        </p:spPr>
        <p:txBody>
          <a:bodyPr vert="horz" lIns="91440" tIns="45720" rIns="91440" bIns="45720" rtlCol="0" anchor="t">
            <a:noAutofit/>
          </a:bodyPr>
          <a:lstStyle/>
          <a:p>
            <a:pPr marL="0" indent="0" algn="ctr">
              <a:lnSpc>
                <a:spcPct val="100000"/>
              </a:lnSpc>
              <a:buNone/>
            </a:pPr>
            <a:r>
              <a:rPr lang="en-US" sz="2700" b="1" dirty="0" smtClean="0">
                <a:latin typeface="Dotum"/>
                <a:ea typeface="Dotum"/>
              </a:rPr>
              <a:t>Continuous </a:t>
            </a:r>
            <a:r>
              <a:rPr lang="en-US" sz="2700" b="1" dirty="0">
                <a:latin typeface="Dotum"/>
                <a:ea typeface="Dotum"/>
              </a:rPr>
              <a:t>forms can be used to:</a:t>
            </a:r>
            <a:endParaRPr lang="es-ES" sz="2700" b="1" dirty="0" smtClean="0">
              <a:latin typeface="Dotum"/>
              <a:ea typeface="Dotum"/>
            </a:endParaRPr>
          </a:p>
          <a:p>
            <a:pPr marL="0" indent="0" algn="just">
              <a:lnSpc>
                <a:spcPct val="100000"/>
              </a:lnSpc>
              <a:buNone/>
            </a:pPr>
            <a:r>
              <a:rPr lang="es-ES" sz="2700" b="1" dirty="0" smtClean="0">
                <a:latin typeface="Dotum"/>
                <a:ea typeface="Dotum"/>
              </a:rPr>
              <a:t>Describe </a:t>
            </a:r>
            <a:r>
              <a:rPr lang="es-ES" sz="2700" b="1" dirty="0" err="1">
                <a:latin typeface="Dotum"/>
                <a:ea typeface="Dotum"/>
              </a:rPr>
              <a:t>actions</a:t>
            </a:r>
            <a:r>
              <a:rPr lang="es-ES" sz="2700" b="1" dirty="0">
                <a:latin typeface="Dotum"/>
                <a:ea typeface="Dotum"/>
              </a:rPr>
              <a:t> in </a:t>
            </a:r>
            <a:r>
              <a:rPr lang="es-ES" sz="2700" b="1" dirty="0" err="1">
                <a:latin typeface="Dotum"/>
                <a:ea typeface="Dotum"/>
              </a:rPr>
              <a:t>progress</a:t>
            </a:r>
            <a:r>
              <a:rPr lang="es-ES" sz="2700" b="1" dirty="0">
                <a:latin typeface="Dotum"/>
                <a:ea typeface="Dotum"/>
              </a:rPr>
              <a:t> at a </a:t>
            </a:r>
            <a:r>
              <a:rPr lang="es-ES" sz="2700" b="1" dirty="0" err="1">
                <a:latin typeface="Dotum"/>
                <a:ea typeface="Dotum"/>
              </a:rPr>
              <a:t>specific</a:t>
            </a:r>
            <a:r>
              <a:rPr lang="es-ES" sz="2700" b="1" dirty="0">
                <a:latin typeface="Dotum"/>
                <a:ea typeface="Dotum"/>
              </a:rPr>
              <a:t> time </a:t>
            </a:r>
            <a:r>
              <a:rPr lang="es-ES" sz="2700" b="1" dirty="0" err="1">
                <a:latin typeface="Dotum"/>
                <a:ea typeface="Dotum"/>
              </a:rPr>
              <a:t>which</a:t>
            </a:r>
            <a:r>
              <a:rPr lang="es-ES" sz="2700" b="1" dirty="0">
                <a:latin typeface="Dotum"/>
                <a:ea typeface="Dotum"/>
              </a:rPr>
              <a:t> </a:t>
            </a:r>
            <a:r>
              <a:rPr lang="es-ES" sz="2700" b="1" dirty="0" err="1">
                <a:latin typeface="Dotum"/>
                <a:ea typeface="Dotum"/>
              </a:rPr>
              <a:t>is</a:t>
            </a:r>
            <a:r>
              <a:rPr lang="es-ES" sz="2700" b="1" dirty="0">
                <a:latin typeface="Dotum"/>
                <a:ea typeface="Dotum"/>
              </a:rPr>
              <a:t> </a:t>
            </a:r>
            <a:r>
              <a:rPr lang="es-ES" sz="2700" b="1" dirty="0" err="1">
                <a:latin typeface="Dotum"/>
                <a:ea typeface="Dotum"/>
              </a:rPr>
              <a:t>either</a:t>
            </a:r>
            <a:r>
              <a:rPr lang="es-ES" sz="2700" b="1" dirty="0">
                <a:latin typeface="Dotum"/>
                <a:ea typeface="Dotum"/>
              </a:rPr>
              <a:t> </a:t>
            </a:r>
            <a:r>
              <a:rPr lang="es-ES" sz="2700" b="1" dirty="0" err="1">
                <a:latin typeface="Dotum"/>
                <a:ea typeface="Dotum"/>
              </a:rPr>
              <a:t>stated</a:t>
            </a:r>
            <a:r>
              <a:rPr lang="es-ES" sz="2700" b="1" dirty="0">
                <a:latin typeface="Dotum"/>
                <a:ea typeface="Dotum"/>
              </a:rPr>
              <a:t> </a:t>
            </a:r>
            <a:r>
              <a:rPr lang="es-ES" sz="2700" b="1" dirty="0" err="1">
                <a:latin typeface="Dotum"/>
                <a:ea typeface="Dotum"/>
              </a:rPr>
              <a:t>or</a:t>
            </a:r>
            <a:r>
              <a:rPr lang="es-ES" sz="2700" b="1" dirty="0">
                <a:latin typeface="Dotum"/>
                <a:ea typeface="Dotum"/>
              </a:rPr>
              <a:t> </a:t>
            </a:r>
            <a:r>
              <a:rPr lang="es-ES" sz="2700" b="1" dirty="0" err="1" smtClean="0">
                <a:latin typeface="Dotum"/>
                <a:ea typeface="Dotum"/>
              </a:rPr>
              <a:t>understood</a:t>
            </a:r>
            <a:r>
              <a:rPr lang="es-ES" sz="2700" b="1" dirty="0" smtClean="0">
                <a:latin typeface="Dotum"/>
                <a:ea typeface="Dotum"/>
                <a:cs typeface="+mn-ea"/>
              </a:rPr>
              <a:t>. (EO, EE, CO, CA, UE) </a:t>
            </a:r>
            <a:r>
              <a:rPr lang="es-ES" sz="2700" b="1" u="sng" dirty="0" smtClean="0">
                <a:latin typeface="Dotum"/>
                <a:ea typeface="Dotum"/>
                <a:cs typeface="+mn-ea"/>
              </a:rPr>
              <a:t>UC I</a:t>
            </a:r>
            <a:endParaRPr lang="es-ES" sz="2700" b="1" u="sng" dirty="0">
              <a:latin typeface="Calibri"/>
              <a:cs typeface="+mn-ea"/>
            </a:endParaRPr>
          </a:p>
          <a:p>
            <a:pPr marL="457200" lvl="1" indent="0">
              <a:lnSpc>
                <a:spcPct val="150000"/>
              </a:lnSpc>
              <a:buNone/>
            </a:pPr>
            <a:r>
              <a:rPr lang="es-ES" sz="2600" i="1" dirty="0">
                <a:latin typeface="Dotum"/>
                <a:ea typeface="Dotum"/>
              </a:rPr>
              <a:t>He </a:t>
            </a:r>
            <a:r>
              <a:rPr lang="es-ES" sz="2600" b="1" i="1" dirty="0" err="1">
                <a:latin typeface="Dotum"/>
                <a:ea typeface="Dotum"/>
              </a:rPr>
              <a:t>was</a:t>
            </a:r>
            <a:r>
              <a:rPr lang="es-ES" sz="2600" b="1" i="1" dirty="0">
                <a:latin typeface="Dotum"/>
                <a:ea typeface="Dotum"/>
              </a:rPr>
              <a:t> </a:t>
            </a:r>
            <a:r>
              <a:rPr lang="es-ES" sz="2600" b="1" i="1" dirty="0" err="1">
                <a:latin typeface="Dotum"/>
                <a:ea typeface="Dotum"/>
              </a:rPr>
              <a:t>cooking</a:t>
            </a:r>
            <a:r>
              <a:rPr lang="es-ES" sz="2600" i="1" dirty="0">
                <a:latin typeface="Dotum"/>
                <a:ea typeface="Dotum"/>
              </a:rPr>
              <a:t> </a:t>
            </a:r>
            <a:r>
              <a:rPr lang="es-ES" sz="2600" i="1" dirty="0" err="1">
                <a:latin typeface="Dotum"/>
                <a:ea typeface="Dotum"/>
              </a:rPr>
              <a:t>his</a:t>
            </a:r>
            <a:r>
              <a:rPr lang="es-ES" sz="2600" i="1" dirty="0">
                <a:latin typeface="Dotum"/>
                <a:ea typeface="Dotum"/>
              </a:rPr>
              <a:t> </a:t>
            </a:r>
            <a:r>
              <a:rPr lang="es-ES" sz="2600" i="1" dirty="0" err="1">
                <a:latin typeface="Dotum"/>
                <a:ea typeface="Dotum"/>
              </a:rPr>
              <a:t>dinner</a:t>
            </a:r>
            <a:r>
              <a:rPr lang="es-ES" sz="2600" i="1" dirty="0">
                <a:latin typeface="Dotum"/>
                <a:ea typeface="Dotum"/>
              </a:rPr>
              <a:t> </a:t>
            </a:r>
            <a:r>
              <a:rPr lang="es-ES" sz="2600" i="1" dirty="0" err="1">
                <a:latin typeface="Dotum"/>
                <a:ea typeface="Dotum"/>
              </a:rPr>
              <a:t>when</a:t>
            </a:r>
            <a:r>
              <a:rPr lang="es-ES" sz="2600" i="1" dirty="0">
                <a:latin typeface="Dotum"/>
                <a:ea typeface="Dotum"/>
              </a:rPr>
              <a:t> I </a:t>
            </a:r>
            <a:r>
              <a:rPr lang="es-ES" sz="2600" i="1" dirty="0" err="1">
                <a:latin typeface="Dotum"/>
                <a:ea typeface="Dotum"/>
              </a:rPr>
              <a:t>phoned</a:t>
            </a:r>
            <a:r>
              <a:rPr lang="es-ES" sz="2600" i="1" dirty="0">
                <a:latin typeface="Dotum"/>
                <a:ea typeface="Dotum"/>
              </a:rPr>
              <a:t>.</a:t>
            </a:r>
            <a:endParaRPr lang="es-ES" sz="2600" i="1" dirty="0"/>
          </a:p>
          <a:p>
            <a:pPr marL="0" indent="0" algn="just">
              <a:lnSpc>
                <a:spcPct val="150000"/>
              </a:lnSpc>
              <a:buNone/>
            </a:pPr>
            <a:r>
              <a:rPr lang="es-ES" sz="2700" b="1" dirty="0" err="1">
                <a:latin typeface="Dotum"/>
                <a:ea typeface="Dotum"/>
              </a:rPr>
              <a:t>Talk</a:t>
            </a:r>
            <a:r>
              <a:rPr lang="es-ES" sz="2700" b="1" dirty="0">
                <a:latin typeface="Dotum"/>
                <a:ea typeface="Dotum"/>
              </a:rPr>
              <a:t> </a:t>
            </a:r>
            <a:r>
              <a:rPr lang="es-ES" sz="2700" b="1" dirty="0" err="1">
                <a:latin typeface="Dotum"/>
                <a:ea typeface="Dotum"/>
              </a:rPr>
              <a:t>about</a:t>
            </a:r>
            <a:r>
              <a:rPr lang="es-ES" sz="2700" b="1" dirty="0">
                <a:latin typeface="Dotum"/>
                <a:ea typeface="Dotum"/>
              </a:rPr>
              <a:t> </a:t>
            </a:r>
            <a:r>
              <a:rPr lang="es-ES" sz="2700" b="1" dirty="0" err="1">
                <a:latin typeface="Dotum"/>
                <a:ea typeface="Dotum"/>
              </a:rPr>
              <a:t>an</a:t>
            </a:r>
            <a:r>
              <a:rPr lang="es-ES" sz="2700" b="1" dirty="0">
                <a:latin typeface="Dotum"/>
                <a:ea typeface="Dotum"/>
              </a:rPr>
              <a:t> </a:t>
            </a:r>
            <a:r>
              <a:rPr lang="es-ES" sz="2700" b="1" dirty="0" err="1">
                <a:latin typeface="Dotum"/>
                <a:ea typeface="Dotum"/>
              </a:rPr>
              <a:t>activity</a:t>
            </a:r>
            <a:r>
              <a:rPr lang="es-ES" sz="2700" b="1" dirty="0">
                <a:latin typeface="Dotum"/>
                <a:ea typeface="Dotum"/>
              </a:rPr>
              <a:t> </a:t>
            </a:r>
            <a:r>
              <a:rPr lang="es-ES" sz="2700" b="1" dirty="0" err="1">
                <a:latin typeface="Dotum"/>
                <a:ea typeface="Dotum"/>
              </a:rPr>
              <a:t>that</a:t>
            </a:r>
            <a:r>
              <a:rPr lang="es-ES" sz="2700" b="1" dirty="0">
                <a:latin typeface="Dotum"/>
                <a:ea typeface="Dotum"/>
              </a:rPr>
              <a:t> has </a:t>
            </a:r>
            <a:r>
              <a:rPr lang="es-ES" sz="2700" b="1" dirty="0" err="1">
                <a:latin typeface="Dotum"/>
                <a:ea typeface="Dotum"/>
              </a:rPr>
              <a:t>recently</a:t>
            </a:r>
            <a:r>
              <a:rPr lang="es-ES" sz="2700" b="1" dirty="0">
                <a:latin typeface="Dotum"/>
                <a:ea typeface="Dotum"/>
              </a:rPr>
              <a:t> </a:t>
            </a:r>
            <a:r>
              <a:rPr lang="es-ES" sz="2700" b="1" dirty="0" err="1">
                <a:latin typeface="Dotum"/>
                <a:ea typeface="Dotum"/>
              </a:rPr>
              <a:t>stopped</a:t>
            </a:r>
            <a:r>
              <a:rPr lang="es-ES" sz="2700" b="1" dirty="0">
                <a:latin typeface="Dotum"/>
                <a:ea typeface="Dotum"/>
              </a:rPr>
              <a:t>:</a:t>
            </a:r>
            <a:endParaRPr lang="es-ES" sz="2700" b="1" dirty="0">
              <a:latin typeface="Calibri"/>
              <a:cs typeface="+mn-ea"/>
            </a:endParaRPr>
          </a:p>
          <a:p>
            <a:pPr lvl="1">
              <a:lnSpc>
                <a:spcPct val="150000"/>
              </a:lnSpc>
            </a:pPr>
            <a:r>
              <a:rPr lang="es-ES" sz="2600" i="1" dirty="0" err="1">
                <a:latin typeface="Dotum"/>
                <a:ea typeface="Dotum"/>
                <a:cs typeface="+mn-ea"/>
              </a:rPr>
              <a:t>It</a:t>
            </a:r>
            <a:r>
              <a:rPr lang="es-ES" sz="2600" i="1" dirty="0">
                <a:latin typeface="Dotum"/>
                <a:ea typeface="Dotum"/>
                <a:cs typeface="+mn-ea"/>
              </a:rPr>
              <a:t> looks as </a:t>
            </a:r>
            <a:r>
              <a:rPr lang="es-ES" sz="2600" i="1" dirty="0" err="1">
                <a:latin typeface="Dotum"/>
                <a:ea typeface="Dotum"/>
                <a:cs typeface="+mn-ea"/>
              </a:rPr>
              <a:t>though</a:t>
            </a:r>
            <a:r>
              <a:rPr lang="es-ES" sz="2600" i="1" dirty="0">
                <a:latin typeface="Dotum"/>
                <a:ea typeface="Dotum"/>
                <a:cs typeface="+mn-ea"/>
              </a:rPr>
              <a:t> </a:t>
            </a:r>
            <a:r>
              <a:rPr lang="es-ES" sz="2600" b="1" i="1" dirty="0" err="1">
                <a:latin typeface="Dotum"/>
                <a:ea typeface="Dotum"/>
                <a:cs typeface="+mn-ea"/>
              </a:rPr>
              <a:t>it's</a:t>
            </a:r>
            <a:r>
              <a:rPr lang="es-ES" sz="2600" b="1" i="1" dirty="0">
                <a:latin typeface="Dotum"/>
                <a:ea typeface="Dotum"/>
                <a:cs typeface="+mn-ea"/>
              </a:rPr>
              <a:t> </a:t>
            </a:r>
            <a:r>
              <a:rPr lang="es-ES" sz="2600" b="1" i="1" dirty="0" err="1">
                <a:latin typeface="Dotum"/>
                <a:ea typeface="Dotum"/>
                <a:cs typeface="+mn-ea"/>
              </a:rPr>
              <a:t>been</a:t>
            </a:r>
            <a:r>
              <a:rPr lang="es-ES" sz="2600" b="1" i="1" dirty="0">
                <a:latin typeface="Dotum"/>
                <a:ea typeface="Dotum"/>
                <a:cs typeface="+mn-ea"/>
              </a:rPr>
              <a:t> </a:t>
            </a:r>
            <a:r>
              <a:rPr lang="es-ES" sz="2600" b="1" i="1" dirty="0" err="1">
                <a:latin typeface="Dotum"/>
                <a:ea typeface="Dotum"/>
                <a:cs typeface="+mn-ea"/>
              </a:rPr>
              <a:t>raining</a:t>
            </a:r>
            <a:r>
              <a:rPr lang="es-ES" sz="2600" i="1" dirty="0">
                <a:latin typeface="Dotum"/>
                <a:ea typeface="Dotum"/>
                <a:cs typeface="+mn-ea"/>
              </a:rPr>
              <a:t> </a:t>
            </a:r>
            <a:r>
              <a:rPr lang="es-ES" sz="2600" i="1" dirty="0" err="1">
                <a:latin typeface="Dotum"/>
                <a:ea typeface="Dotum"/>
                <a:cs typeface="+mn-ea"/>
              </a:rPr>
              <a:t>here</a:t>
            </a:r>
            <a:r>
              <a:rPr lang="es-ES" sz="2600" dirty="0">
                <a:latin typeface="Dotum"/>
                <a:ea typeface="Dotum"/>
                <a:cs typeface="+mn-ea"/>
              </a:rPr>
              <a:t>.</a:t>
            </a:r>
            <a:endParaRPr lang="es-ES" sz="2600" dirty="0">
              <a:latin typeface="Calibri"/>
              <a:cs typeface="+mn-ea"/>
            </a:endParaRPr>
          </a:p>
          <a:p>
            <a:pPr marL="0" indent="0" algn="just">
              <a:lnSpc>
                <a:spcPct val="150000"/>
              </a:lnSpc>
              <a:buNone/>
            </a:pPr>
            <a:r>
              <a:rPr sz="2700" b="1" dirty="0" err="1">
                <a:latin typeface="Dotum"/>
                <a:ea typeface="Dotum"/>
                <a:cs typeface="+mn-ea"/>
              </a:rPr>
              <a:t>Emphasize</a:t>
            </a:r>
            <a:r>
              <a:rPr sz="2700" b="1" dirty="0">
                <a:latin typeface="Dotum"/>
                <a:ea typeface="Dotum"/>
                <a:cs typeface="+mn-ea"/>
              </a:rPr>
              <a:t> </a:t>
            </a:r>
            <a:r>
              <a:rPr sz="2700" b="1" dirty="0" err="1">
                <a:latin typeface="Dotum"/>
                <a:ea typeface="Dotum"/>
                <a:cs typeface="+mn-ea"/>
              </a:rPr>
              <a:t>repetition</a:t>
            </a:r>
            <a:r>
              <a:rPr sz="2700" b="1" dirty="0">
                <a:latin typeface="Dotum"/>
                <a:ea typeface="Dotum"/>
                <a:cs typeface="+mn-ea"/>
              </a:rPr>
              <a:t>, </a:t>
            </a:r>
            <a:r>
              <a:rPr sz="2700" b="1" dirty="0" err="1">
                <a:latin typeface="Dotum"/>
                <a:ea typeface="Dotum"/>
                <a:cs typeface="+mn-ea"/>
              </a:rPr>
              <a:t>duration</a:t>
            </a:r>
            <a:r>
              <a:rPr sz="2700" b="1" dirty="0">
                <a:latin typeface="Dotum"/>
                <a:ea typeface="Dotum"/>
                <a:cs typeface="+mn-ea"/>
              </a:rPr>
              <a:t> </a:t>
            </a:r>
            <a:r>
              <a:rPr sz="2700" b="1" dirty="0" err="1">
                <a:latin typeface="Dotum"/>
                <a:ea typeface="Dotum"/>
                <a:cs typeface="+mn-ea"/>
              </a:rPr>
              <a:t>or</a:t>
            </a:r>
            <a:r>
              <a:rPr sz="2700" b="1" dirty="0">
                <a:latin typeface="Dotum"/>
                <a:ea typeface="Dotum"/>
                <a:cs typeface="+mn-ea"/>
              </a:rPr>
              <a:t> </a:t>
            </a:r>
            <a:r>
              <a:rPr sz="2700" b="1" dirty="0" err="1">
                <a:latin typeface="Dotum"/>
                <a:ea typeface="Dotum"/>
                <a:cs typeface="+mn-ea"/>
              </a:rPr>
              <a:t>the</a:t>
            </a:r>
            <a:r>
              <a:rPr sz="2700" b="1" dirty="0">
                <a:latin typeface="Dotum"/>
                <a:ea typeface="Dotum"/>
                <a:cs typeface="+mn-ea"/>
              </a:rPr>
              <a:t> </a:t>
            </a:r>
            <a:r>
              <a:rPr sz="2700" b="1" dirty="0" err="1">
                <a:latin typeface="Dotum"/>
                <a:ea typeface="Dotum"/>
                <a:cs typeface="+mn-ea"/>
              </a:rPr>
              <a:t>temporary</a:t>
            </a:r>
            <a:r>
              <a:rPr sz="2700" b="1" dirty="0">
                <a:latin typeface="Dotum"/>
                <a:ea typeface="Dotum"/>
                <a:cs typeface="+mn-ea"/>
              </a:rPr>
              <a:t> </a:t>
            </a:r>
            <a:r>
              <a:rPr sz="2700" b="1" dirty="0" err="1">
                <a:latin typeface="Dotum"/>
                <a:ea typeface="Dotum"/>
                <a:cs typeface="+mn-ea"/>
              </a:rPr>
              <a:t>nature</a:t>
            </a:r>
            <a:r>
              <a:rPr sz="2700" b="1" dirty="0">
                <a:latin typeface="Dotum"/>
                <a:ea typeface="Dotum"/>
                <a:cs typeface="+mn-ea"/>
              </a:rPr>
              <a:t> </a:t>
            </a:r>
            <a:r>
              <a:rPr sz="2700" b="1" dirty="0" err="1">
                <a:latin typeface="Dotum"/>
                <a:ea typeface="Dotum"/>
                <a:cs typeface="+mn-ea"/>
              </a:rPr>
              <a:t>of</a:t>
            </a:r>
            <a:r>
              <a:rPr sz="2700" b="1" dirty="0">
                <a:latin typeface="Dotum"/>
                <a:ea typeface="Dotum"/>
                <a:cs typeface="+mn-ea"/>
              </a:rPr>
              <a:t> </a:t>
            </a:r>
            <a:r>
              <a:rPr sz="2700" b="1" dirty="0" err="1">
                <a:latin typeface="Dotum"/>
                <a:ea typeface="Dotum"/>
                <a:cs typeface="+mn-ea"/>
              </a:rPr>
              <a:t>an</a:t>
            </a:r>
            <a:r>
              <a:rPr sz="2700" b="1" dirty="0">
                <a:latin typeface="Dotum"/>
                <a:ea typeface="Dotum"/>
                <a:cs typeface="+mn-ea"/>
              </a:rPr>
              <a:t> </a:t>
            </a:r>
            <a:r>
              <a:rPr sz="2700" b="1" dirty="0" err="1">
                <a:latin typeface="Dotum"/>
                <a:ea typeface="Dotum"/>
                <a:cs typeface="+mn-ea"/>
              </a:rPr>
              <a:t>event</a:t>
            </a:r>
            <a:r>
              <a:rPr sz="2700" b="1" dirty="0">
                <a:latin typeface="Dotum"/>
                <a:ea typeface="Dotum"/>
                <a:cs typeface="+mn-ea"/>
              </a:rPr>
              <a:t>:</a:t>
            </a:r>
            <a:endParaRPr lang="es-ES" sz="2700" b="1" dirty="0">
              <a:latin typeface="Dotum"/>
              <a:ea typeface="Dotum"/>
              <a:cs typeface="+mn-ea"/>
            </a:endParaRPr>
          </a:p>
          <a:p>
            <a:pPr lvl="1">
              <a:lnSpc>
                <a:spcPct val="150000"/>
              </a:lnSpc>
            </a:pPr>
            <a:r>
              <a:rPr sz="2600" i="1" dirty="0" err="1">
                <a:latin typeface="Dotum"/>
                <a:ea typeface="Dotum"/>
                <a:cs typeface="+mn-ea"/>
              </a:rPr>
              <a:t>I'</a:t>
            </a:r>
            <a:r>
              <a:rPr sz="2600" b="1" i="1" dirty="0" err="1">
                <a:latin typeface="Dotum"/>
                <a:ea typeface="Dotum"/>
                <a:cs typeface="+mn-ea"/>
              </a:rPr>
              <a:t>ve</a:t>
            </a:r>
            <a:r>
              <a:rPr sz="2600" b="1" i="1" dirty="0">
                <a:latin typeface="Dotum"/>
                <a:ea typeface="Dotum"/>
                <a:cs typeface="+mn-ea"/>
              </a:rPr>
              <a:t> </a:t>
            </a:r>
            <a:r>
              <a:rPr sz="2600" b="1" i="1" dirty="0" err="1">
                <a:latin typeface="Dotum"/>
                <a:ea typeface="Dotum"/>
                <a:cs typeface="+mn-ea"/>
              </a:rPr>
              <a:t>been</a:t>
            </a:r>
            <a:r>
              <a:rPr sz="2600" b="1" i="1" dirty="0">
                <a:latin typeface="Dotum"/>
                <a:ea typeface="Dotum"/>
                <a:cs typeface="+mn-ea"/>
              </a:rPr>
              <a:t> </a:t>
            </a:r>
            <a:r>
              <a:rPr sz="2600" b="1" i="1" dirty="0" err="1">
                <a:latin typeface="Dotum"/>
                <a:ea typeface="Dotum"/>
                <a:cs typeface="+mn-ea"/>
              </a:rPr>
              <a:t>trying</a:t>
            </a:r>
            <a:r>
              <a:rPr sz="2600" i="1" dirty="0">
                <a:latin typeface="Dotum"/>
                <a:ea typeface="Dotum"/>
                <a:cs typeface="+mn-ea"/>
              </a:rPr>
              <a:t> </a:t>
            </a:r>
            <a:r>
              <a:rPr sz="2600" i="1" dirty="0" err="1">
                <a:latin typeface="Dotum"/>
                <a:ea typeface="Dotum"/>
                <a:cs typeface="+mn-ea"/>
              </a:rPr>
              <a:t>to</a:t>
            </a:r>
            <a:r>
              <a:rPr sz="2600" i="1" dirty="0">
                <a:latin typeface="Dotum"/>
                <a:ea typeface="Dotum"/>
                <a:cs typeface="+mn-ea"/>
              </a:rPr>
              <a:t> </a:t>
            </a:r>
            <a:r>
              <a:rPr sz="2600" i="1" dirty="0" err="1">
                <a:latin typeface="Dotum"/>
                <a:ea typeface="Dotum"/>
                <a:cs typeface="+mn-ea"/>
              </a:rPr>
              <a:t>speak</a:t>
            </a:r>
            <a:r>
              <a:rPr sz="2600" i="1" dirty="0">
                <a:latin typeface="Dotum"/>
                <a:ea typeface="Dotum"/>
                <a:cs typeface="+mn-ea"/>
              </a:rPr>
              <a:t> </a:t>
            </a:r>
            <a:r>
              <a:rPr sz="2600" i="1" dirty="0" err="1">
                <a:latin typeface="Dotum"/>
                <a:ea typeface="Dotum"/>
                <a:cs typeface="+mn-ea"/>
              </a:rPr>
              <a:t>to</a:t>
            </a:r>
            <a:r>
              <a:rPr sz="2600" i="1" dirty="0">
                <a:latin typeface="Dotum"/>
                <a:ea typeface="Dotum"/>
                <a:cs typeface="+mn-ea"/>
              </a:rPr>
              <a:t> </a:t>
            </a:r>
            <a:r>
              <a:rPr sz="2600" i="1" dirty="0" err="1">
                <a:latin typeface="Dotum"/>
                <a:ea typeface="Dotum"/>
                <a:cs typeface="+mn-ea"/>
              </a:rPr>
              <a:t>him</a:t>
            </a:r>
            <a:r>
              <a:rPr sz="2600" i="1" dirty="0">
                <a:latin typeface="Dotum"/>
                <a:ea typeface="Dotum"/>
                <a:cs typeface="+mn-ea"/>
              </a:rPr>
              <a:t> </a:t>
            </a:r>
            <a:r>
              <a:rPr sz="2600" i="1" dirty="0" err="1">
                <a:latin typeface="Dotum"/>
                <a:ea typeface="Dotum"/>
                <a:cs typeface="+mn-ea"/>
              </a:rPr>
              <a:t>for</a:t>
            </a:r>
            <a:r>
              <a:rPr sz="2600" i="1" dirty="0">
                <a:latin typeface="Dotum"/>
                <a:ea typeface="Dotum"/>
                <a:cs typeface="+mn-ea"/>
              </a:rPr>
              <a:t> </a:t>
            </a:r>
            <a:r>
              <a:rPr sz="2600" i="1" dirty="0" err="1">
                <a:latin typeface="Dotum"/>
                <a:ea typeface="Dotum"/>
                <a:cs typeface="+mn-ea"/>
              </a:rPr>
              <a:t>weeks</a:t>
            </a:r>
            <a:r>
              <a:rPr sz="2600" i="1" dirty="0">
                <a:latin typeface="Dotum"/>
                <a:ea typeface="Dotum"/>
                <a:cs typeface="+mn-ea"/>
              </a:rPr>
              <a:t>.</a:t>
            </a:r>
            <a:endParaRPr lang="es-ES" sz="2600" i="1" dirty="0">
              <a:latin typeface="Dotum"/>
              <a:ea typeface="Dotum"/>
              <a:cs typeface="+mn-ea"/>
            </a:endParaRPr>
          </a:p>
          <a:p>
            <a:pPr lvl="1">
              <a:lnSpc>
                <a:spcPct val="150000"/>
              </a:lnSpc>
            </a:pPr>
            <a:r>
              <a:rPr sz="2600" i="1" dirty="0" err="1">
                <a:latin typeface="Dotum"/>
                <a:ea typeface="Dotum"/>
                <a:cs typeface="+mn-ea"/>
              </a:rPr>
              <a:t>She'</a:t>
            </a:r>
            <a:r>
              <a:rPr sz="2600" b="1" i="1" dirty="0" err="1">
                <a:latin typeface="Dotum"/>
                <a:ea typeface="Dotum"/>
                <a:cs typeface="+mn-ea"/>
              </a:rPr>
              <a:t>s</a:t>
            </a:r>
            <a:r>
              <a:rPr sz="2600" i="1" dirty="0">
                <a:latin typeface="Dotum"/>
                <a:ea typeface="Dotum"/>
                <a:cs typeface="+mn-ea"/>
              </a:rPr>
              <a:t> </a:t>
            </a:r>
            <a:r>
              <a:rPr sz="2600" i="1" dirty="0" err="1">
                <a:latin typeface="Dotum"/>
                <a:ea typeface="Dotum"/>
                <a:cs typeface="+mn-ea"/>
              </a:rPr>
              <a:t>only</a:t>
            </a:r>
            <a:r>
              <a:rPr sz="2600" i="1" dirty="0">
                <a:latin typeface="Dotum"/>
                <a:ea typeface="Dotum"/>
                <a:cs typeface="+mn-ea"/>
              </a:rPr>
              <a:t> </a:t>
            </a:r>
            <a:r>
              <a:rPr sz="2600" b="1" i="1" dirty="0" err="1">
                <a:latin typeface="Dotum"/>
                <a:ea typeface="Dotum"/>
                <a:cs typeface="+mn-ea"/>
              </a:rPr>
              <a:t>working</a:t>
            </a:r>
            <a:r>
              <a:rPr sz="2600" i="1" dirty="0">
                <a:latin typeface="Dotum"/>
                <a:ea typeface="Dotum"/>
                <a:cs typeface="+mn-ea"/>
              </a:rPr>
              <a:t> </a:t>
            </a:r>
            <a:r>
              <a:rPr sz="2600" i="1" dirty="0" err="1">
                <a:latin typeface="Dotum"/>
                <a:ea typeface="Dotum"/>
                <a:cs typeface="+mn-ea"/>
              </a:rPr>
              <a:t>there</a:t>
            </a:r>
            <a:r>
              <a:rPr sz="2600" i="1" dirty="0">
                <a:latin typeface="Dotum"/>
                <a:ea typeface="Dotum"/>
                <a:cs typeface="+mn-ea"/>
              </a:rPr>
              <a:t> </a:t>
            </a:r>
            <a:r>
              <a:rPr sz="2600" i="1" dirty="0" err="1">
                <a:latin typeface="Dotum"/>
                <a:ea typeface="Dotum"/>
                <a:cs typeface="+mn-ea"/>
              </a:rPr>
              <a:t>this</a:t>
            </a:r>
            <a:r>
              <a:rPr sz="2600" i="1" dirty="0">
                <a:latin typeface="Dotum"/>
                <a:ea typeface="Dotum"/>
                <a:cs typeface="+mn-ea"/>
              </a:rPr>
              <a:t> </a:t>
            </a:r>
            <a:r>
              <a:rPr sz="2600" i="1" dirty="0" err="1">
                <a:latin typeface="Dotum"/>
                <a:ea typeface="Dotum"/>
                <a:cs typeface="+mn-ea"/>
              </a:rPr>
              <a:t>month</a:t>
            </a:r>
            <a:r>
              <a:rPr i="1" dirty="0">
                <a:latin typeface="Dotum"/>
                <a:ea typeface="Dotum"/>
                <a:cs typeface="+mn-ea"/>
              </a:rPr>
              <a:t>.</a:t>
            </a:r>
            <a:endParaRPr lang="es-ES" i="1" dirty="0">
              <a:latin typeface="Dotum"/>
              <a:ea typeface="Dotum"/>
              <a:cs typeface="+mn-ea"/>
            </a:endParaRPr>
          </a:p>
          <a:p>
            <a:pPr marL="0" indent="0" algn="just">
              <a:lnSpc>
                <a:spcPct val="100000"/>
              </a:lnSpc>
              <a:buNone/>
            </a:pPr>
            <a:endParaRPr dirty="0" err="1">
              <a:latin typeface="Dotum"/>
              <a:ea typeface="Dotum"/>
            </a:endParaRPr>
          </a:p>
          <a:p>
            <a:pPr marL="0" indent="0">
              <a:buNone/>
            </a:pPr>
            <a:endParaRPr lang="es-ES" dirty="0"/>
          </a:p>
        </p:txBody>
      </p:sp>
    </p:spTree>
    <p:extLst>
      <p:ext uri="{BB962C8B-B14F-4D97-AF65-F5344CB8AC3E}">
        <p14:creationId xmlns:p14="http://schemas.microsoft.com/office/powerpoint/2010/main" val="3728656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C000"/>
          </a:solidFill>
        </p:spPr>
        <p:txBody>
          <a:bodyPr/>
          <a:lstStyle/>
          <a:p>
            <a:r>
              <a:rPr lang="es-MX" dirty="0" smtClean="0"/>
              <a:t>He </a:t>
            </a:r>
            <a:r>
              <a:rPr lang="es-MX" dirty="0" err="1" smtClean="0"/>
              <a:t>was</a:t>
            </a:r>
            <a:r>
              <a:rPr lang="es-MX" dirty="0" smtClean="0"/>
              <a:t> </a:t>
            </a:r>
            <a:r>
              <a:rPr lang="es-MX" dirty="0" err="1" smtClean="0"/>
              <a:t>having</a:t>
            </a:r>
            <a:r>
              <a:rPr lang="es-MX" dirty="0" smtClean="0"/>
              <a:t> </a:t>
            </a:r>
            <a:r>
              <a:rPr lang="es-MX" dirty="0" err="1" smtClean="0"/>
              <a:t>dinner</a:t>
            </a:r>
            <a:r>
              <a:rPr lang="es-MX" dirty="0" smtClean="0"/>
              <a:t> </a:t>
            </a:r>
            <a:r>
              <a:rPr lang="es-MX" dirty="0" err="1" smtClean="0"/>
              <a:t>when</a:t>
            </a:r>
            <a:r>
              <a:rPr lang="es-MX" dirty="0" smtClean="0"/>
              <a:t> he </a:t>
            </a:r>
            <a:r>
              <a:rPr lang="es-MX" dirty="0" err="1" smtClean="0"/>
              <a:t>got</a:t>
            </a:r>
            <a:r>
              <a:rPr lang="es-MX" dirty="0" smtClean="0"/>
              <a:t> a </a:t>
            </a:r>
            <a:r>
              <a:rPr lang="es-MX" dirty="0" err="1" smtClean="0"/>
              <a:t>message</a:t>
            </a:r>
            <a:r>
              <a:rPr lang="es-MX" dirty="0" smtClean="0"/>
              <a:t>.</a:t>
            </a:r>
            <a:br>
              <a:rPr lang="es-MX" dirty="0" smtClean="0"/>
            </a:br>
            <a:r>
              <a:rPr lang="es-MX" dirty="0" smtClean="0"/>
              <a:t>UC I /UE, EO.</a:t>
            </a:r>
            <a:endParaRPr lang="es-MX" dirty="0"/>
          </a:p>
        </p:txBody>
      </p:sp>
      <p:pic>
        <p:nvPicPr>
          <p:cNvPr id="4" name="Marcador de contenido 3"/>
          <p:cNvPicPr>
            <a:picLocks noGrp="1" noChangeAspect="1"/>
          </p:cNvPicPr>
          <p:nvPr>
            <p:ph idx="1"/>
          </p:nvPr>
        </p:nvPicPr>
        <p:blipFill>
          <a:blip r:embed="rId2"/>
          <a:stretch>
            <a:fillRect/>
          </a:stretch>
        </p:blipFill>
        <p:spPr>
          <a:xfrm>
            <a:off x="2572649" y="1825625"/>
            <a:ext cx="7046701" cy="4351338"/>
          </a:xfrm>
          <a:prstGeom prst="rect">
            <a:avLst/>
          </a:prstGeom>
        </p:spPr>
      </p:pic>
    </p:spTree>
    <p:extLst>
      <p:ext uri="{BB962C8B-B14F-4D97-AF65-F5344CB8AC3E}">
        <p14:creationId xmlns:p14="http://schemas.microsoft.com/office/powerpoint/2010/main" val="2447213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502811818"/>
              </p:ext>
            </p:extLst>
          </p:nvPr>
        </p:nvSpPr>
        <p:spPr>
          <a:xfrm>
            <a:off x="838200" y="1289541"/>
            <a:ext cx="10515600" cy="4887422"/>
          </a:xfrm>
          <a:solidFill>
            <a:schemeClr val="accent1">
              <a:lumMod val="60000"/>
              <a:lumOff val="40000"/>
            </a:schemeClr>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pPr marL="0" indent="0" algn="just">
              <a:lnSpc>
                <a:spcPct val="150000"/>
              </a:lnSpc>
              <a:buNone/>
            </a:pPr>
            <a:r>
              <a:rPr lang="es-ES" sz="3200" b="1" dirty="0" err="1">
                <a:latin typeface="Dotum"/>
                <a:ea typeface="Dotum"/>
              </a:rPr>
              <a:t>Talk</a:t>
            </a:r>
            <a:r>
              <a:rPr lang="es-ES" sz="3200" b="1" dirty="0">
                <a:latin typeface="Dotum"/>
                <a:ea typeface="Dotum"/>
              </a:rPr>
              <a:t> and </a:t>
            </a:r>
            <a:r>
              <a:rPr lang="es-ES" sz="3200" b="1" dirty="0" err="1">
                <a:latin typeface="Dotum"/>
                <a:ea typeface="Dotum"/>
              </a:rPr>
              <a:t>ask</a:t>
            </a:r>
            <a:r>
              <a:rPr lang="es-ES" sz="3200" b="1" dirty="0">
                <a:latin typeface="Dotum"/>
                <a:ea typeface="Dotum"/>
              </a:rPr>
              <a:t> </a:t>
            </a:r>
            <a:r>
              <a:rPr lang="es-ES" sz="3200" b="1" dirty="0" err="1">
                <a:latin typeface="Dotum"/>
                <a:ea typeface="Dotum"/>
              </a:rPr>
              <a:t>about</a:t>
            </a:r>
            <a:r>
              <a:rPr lang="es-ES" sz="3200" b="1" dirty="0">
                <a:latin typeface="Dotum"/>
                <a:ea typeface="Dotum"/>
              </a:rPr>
              <a:t> </a:t>
            </a:r>
            <a:r>
              <a:rPr lang="es-ES" sz="3200" b="1" dirty="0" err="1">
                <a:latin typeface="Dotum"/>
                <a:ea typeface="Dotum"/>
              </a:rPr>
              <a:t>arrengements</a:t>
            </a:r>
            <a:r>
              <a:rPr lang="es-ES" sz="3200" b="1" dirty="0">
                <a:latin typeface="Dotum"/>
                <a:ea typeface="Dotum"/>
              </a:rPr>
              <a:t> </a:t>
            </a:r>
            <a:r>
              <a:rPr lang="es-ES" sz="3200" b="1" dirty="0" err="1">
                <a:latin typeface="Dotum"/>
                <a:ea typeface="Dotum"/>
              </a:rPr>
              <a:t>or</a:t>
            </a:r>
            <a:r>
              <a:rPr lang="es-ES" sz="3200" b="1" dirty="0">
                <a:latin typeface="Dotum"/>
                <a:ea typeface="Dotum"/>
              </a:rPr>
              <a:t> </a:t>
            </a:r>
            <a:r>
              <a:rPr lang="es-ES" sz="3200" b="1" dirty="0" err="1" smtClean="0">
                <a:latin typeface="Dotum"/>
                <a:ea typeface="Dotum"/>
              </a:rPr>
              <a:t>plans</a:t>
            </a:r>
            <a:r>
              <a:rPr lang="es-ES" sz="3200" b="1" dirty="0" smtClean="0">
                <a:latin typeface="Dotum"/>
                <a:ea typeface="Dotum"/>
              </a:rPr>
              <a:t>. UC I</a:t>
            </a:r>
            <a:endParaRPr lang="es-ES" sz="3200" b="1" dirty="0">
              <a:latin typeface="Dotum"/>
              <a:ea typeface="Dotum"/>
            </a:endParaRPr>
          </a:p>
          <a:p>
            <a:pPr marL="0" indent="0" algn="just">
              <a:lnSpc>
                <a:spcPct val="150000"/>
              </a:lnSpc>
              <a:buNone/>
            </a:pPr>
            <a:r>
              <a:rPr lang="es-ES" sz="1600" b="1" dirty="0" smtClean="0">
                <a:latin typeface="Dotum"/>
                <a:ea typeface="Dotum"/>
              </a:rPr>
              <a:t>(UE, EO, EE, CA, CE)</a:t>
            </a:r>
            <a:endParaRPr lang="es-ES" sz="1600" b="1" dirty="0"/>
          </a:p>
          <a:p>
            <a:pPr lvl="1" algn="just">
              <a:lnSpc>
                <a:spcPct val="150000"/>
              </a:lnSpc>
            </a:pPr>
            <a:r>
              <a:rPr lang="es-ES" sz="2600" i="1" dirty="0" err="1">
                <a:latin typeface="Dotum"/>
                <a:ea typeface="Dotum"/>
              </a:rPr>
              <a:t>I'</a:t>
            </a:r>
            <a:r>
              <a:rPr lang="es-ES" sz="2600" b="1" i="1" dirty="0" err="1">
                <a:latin typeface="Dotum"/>
                <a:ea typeface="Dotum"/>
              </a:rPr>
              <a:t>m</a:t>
            </a:r>
            <a:r>
              <a:rPr lang="es-ES" sz="2600" b="1" i="1" dirty="0">
                <a:latin typeface="Dotum"/>
                <a:ea typeface="Dotum"/>
              </a:rPr>
              <a:t> </a:t>
            </a:r>
            <a:r>
              <a:rPr lang="es-ES" sz="2600" b="1" i="1" dirty="0" err="1">
                <a:latin typeface="Dotum"/>
                <a:ea typeface="Dotum"/>
              </a:rPr>
              <a:t>playing</a:t>
            </a:r>
            <a:r>
              <a:rPr lang="es-ES" sz="2600" i="1" dirty="0">
                <a:latin typeface="Dotum"/>
                <a:ea typeface="Dotum"/>
              </a:rPr>
              <a:t> </a:t>
            </a:r>
            <a:r>
              <a:rPr lang="es-ES" sz="2600" i="1" dirty="0" err="1">
                <a:latin typeface="Dotum"/>
                <a:ea typeface="Dotum"/>
              </a:rPr>
              <a:t>tennis</a:t>
            </a:r>
            <a:r>
              <a:rPr lang="es-ES" sz="2600" i="1" dirty="0">
                <a:latin typeface="Dotum"/>
                <a:ea typeface="Dotum"/>
              </a:rPr>
              <a:t> </a:t>
            </a:r>
            <a:r>
              <a:rPr lang="es-ES" sz="2600" i="1" dirty="0" err="1">
                <a:latin typeface="Dotum"/>
                <a:ea typeface="Dotum"/>
              </a:rPr>
              <a:t>with</a:t>
            </a:r>
            <a:r>
              <a:rPr lang="es-ES" sz="2600" i="1" dirty="0">
                <a:latin typeface="Dotum"/>
                <a:ea typeface="Dotum"/>
              </a:rPr>
              <a:t> Paul </a:t>
            </a:r>
            <a:r>
              <a:rPr lang="es-ES" sz="2600" i="1" dirty="0" err="1">
                <a:latin typeface="Dotum"/>
                <a:ea typeface="Dotum"/>
              </a:rPr>
              <a:t>tomorrow</a:t>
            </a:r>
            <a:r>
              <a:rPr lang="es-ES" sz="2600" i="1" dirty="0">
                <a:latin typeface="Dotum"/>
                <a:ea typeface="Dotum"/>
              </a:rPr>
              <a:t>.</a:t>
            </a:r>
            <a:endParaRPr lang="es-ES" sz="2600" dirty="0">
              <a:latin typeface="Dotum"/>
              <a:ea typeface="Dotum"/>
            </a:endParaRPr>
          </a:p>
          <a:p>
            <a:pPr lvl="1" algn="just">
              <a:lnSpc>
                <a:spcPct val="150000"/>
              </a:lnSpc>
            </a:pPr>
            <a:r>
              <a:rPr lang="es-ES" sz="2600" b="1" i="1" dirty="0">
                <a:latin typeface="Dotum"/>
                <a:ea typeface="Dotum"/>
              </a:rPr>
              <a:t>Will</a:t>
            </a:r>
            <a:r>
              <a:rPr lang="es-ES" sz="2600" i="1" dirty="0">
                <a:latin typeface="Dotum"/>
                <a:ea typeface="Dotum"/>
              </a:rPr>
              <a:t> </a:t>
            </a:r>
            <a:r>
              <a:rPr lang="es-ES" sz="2600" i="1" dirty="0" err="1">
                <a:latin typeface="Dotum"/>
                <a:ea typeface="Dotum"/>
              </a:rPr>
              <a:t>you</a:t>
            </a:r>
            <a:r>
              <a:rPr lang="es-ES" sz="2600" i="1" dirty="0">
                <a:latin typeface="Dotum"/>
                <a:ea typeface="Dotum"/>
              </a:rPr>
              <a:t> </a:t>
            </a:r>
            <a:r>
              <a:rPr lang="es-ES" sz="2600" b="1" i="1" dirty="0">
                <a:latin typeface="Dotum"/>
                <a:ea typeface="Dotum"/>
              </a:rPr>
              <a:t>be </a:t>
            </a:r>
            <a:r>
              <a:rPr lang="es-ES" sz="2600" b="1" i="1" dirty="0" err="1">
                <a:latin typeface="Dotum"/>
                <a:ea typeface="Dotum"/>
              </a:rPr>
              <a:t>going</a:t>
            </a:r>
            <a:r>
              <a:rPr lang="es-ES" sz="2600" i="1" dirty="0">
                <a:latin typeface="Dotum"/>
                <a:ea typeface="Dotum"/>
              </a:rPr>
              <a:t> </a:t>
            </a:r>
            <a:r>
              <a:rPr lang="es-ES" sz="2600" i="1" dirty="0" err="1">
                <a:latin typeface="Dotum"/>
                <a:ea typeface="Dotum"/>
              </a:rPr>
              <a:t>into</a:t>
            </a:r>
            <a:r>
              <a:rPr lang="es-ES" sz="2600" i="1" dirty="0">
                <a:latin typeface="Dotum"/>
                <a:ea typeface="Dotum"/>
              </a:rPr>
              <a:t> </a:t>
            </a:r>
            <a:r>
              <a:rPr lang="es-ES" sz="2600" i="1" dirty="0" err="1">
                <a:latin typeface="Dotum"/>
                <a:ea typeface="Dotum"/>
              </a:rPr>
              <a:t>town</a:t>
            </a:r>
            <a:r>
              <a:rPr lang="es-ES" sz="2600" i="1" dirty="0">
                <a:latin typeface="Dotum"/>
                <a:ea typeface="Dotum"/>
              </a:rPr>
              <a:t> </a:t>
            </a:r>
            <a:r>
              <a:rPr lang="es-ES" sz="2600" i="1" dirty="0" err="1">
                <a:latin typeface="Dotum"/>
                <a:ea typeface="Dotum"/>
              </a:rPr>
              <a:t>later</a:t>
            </a:r>
            <a:r>
              <a:rPr lang="es-ES" sz="2600" dirty="0">
                <a:latin typeface="Dotum"/>
                <a:ea typeface="Dotum"/>
              </a:rPr>
              <a:t>?</a:t>
            </a:r>
          </a:p>
          <a:p>
            <a:pPr marL="0" indent="0" algn="just">
              <a:lnSpc>
                <a:spcPct val="150000"/>
              </a:lnSpc>
              <a:buNone/>
            </a:pPr>
            <a:r>
              <a:rPr lang="es-ES" sz="3200" b="1" dirty="0">
                <a:latin typeface="Dotum"/>
                <a:ea typeface="Dotum"/>
              </a:rPr>
              <a:t>Describe </a:t>
            </a:r>
            <a:r>
              <a:rPr lang="es-ES" sz="3200" b="1" dirty="0" err="1">
                <a:latin typeface="Dotum"/>
                <a:ea typeface="Dotum"/>
              </a:rPr>
              <a:t>change</a:t>
            </a:r>
            <a:r>
              <a:rPr lang="es-ES" sz="3200" b="1" dirty="0">
                <a:latin typeface="Dotum"/>
                <a:ea typeface="Dotum"/>
              </a:rPr>
              <a:t> and </a:t>
            </a:r>
            <a:r>
              <a:rPr lang="es-ES" sz="3200" b="1" dirty="0" err="1">
                <a:latin typeface="Dotum"/>
                <a:ea typeface="Dotum"/>
              </a:rPr>
              <a:t>development</a:t>
            </a:r>
            <a:r>
              <a:rPr lang="es-ES" dirty="0">
                <a:latin typeface="Dotum"/>
                <a:ea typeface="Dotum"/>
              </a:rPr>
              <a:t>:</a:t>
            </a:r>
          </a:p>
          <a:p>
            <a:pPr lvl="1" algn="just">
              <a:lnSpc>
                <a:spcPct val="150000"/>
              </a:lnSpc>
            </a:pPr>
            <a:r>
              <a:rPr lang="es-ES" sz="2600" i="1" dirty="0" err="1">
                <a:latin typeface="Dotum"/>
                <a:ea typeface="Dotum"/>
              </a:rPr>
              <a:t>The</a:t>
            </a:r>
            <a:r>
              <a:rPr lang="es-ES" sz="2600" i="1" dirty="0">
                <a:latin typeface="Dotum"/>
                <a:ea typeface="Dotum"/>
              </a:rPr>
              <a:t> </a:t>
            </a:r>
            <a:r>
              <a:rPr lang="es-ES" sz="2600" i="1" dirty="0" err="1">
                <a:latin typeface="Dotum"/>
                <a:ea typeface="Dotum"/>
              </a:rPr>
              <a:t>weather's</a:t>
            </a:r>
            <a:r>
              <a:rPr lang="es-ES" sz="2600" i="1" dirty="0">
                <a:latin typeface="Dotum"/>
                <a:ea typeface="Dotum"/>
              </a:rPr>
              <a:t> </a:t>
            </a:r>
            <a:r>
              <a:rPr lang="es-ES" sz="2600" b="1" i="1" dirty="0" err="1">
                <a:latin typeface="Dotum"/>
                <a:ea typeface="Dotum"/>
              </a:rPr>
              <a:t>changing</a:t>
            </a:r>
            <a:r>
              <a:rPr lang="es-ES" sz="2600" i="1" dirty="0">
                <a:latin typeface="Dotum"/>
                <a:ea typeface="Dotum"/>
              </a:rPr>
              <a:t> – </a:t>
            </a:r>
            <a:r>
              <a:rPr lang="es-ES" sz="2600" i="1" dirty="0" err="1">
                <a:latin typeface="Dotum"/>
                <a:ea typeface="Dotum"/>
              </a:rPr>
              <a:t>it'</a:t>
            </a:r>
            <a:r>
              <a:rPr lang="es-ES" sz="2600" b="1" i="1" dirty="0" err="1">
                <a:latin typeface="Dotum"/>
                <a:ea typeface="Dotum"/>
              </a:rPr>
              <a:t>s</a:t>
            </a:r>
            <a:r>
              <a:rPr lang="es-ES" sz="2600" b="1" i="1" dirty="0">
                <a:latin typeface="Dotum"/>
                <a:ea typeface="Dotum"/>
              </a:rPr>
              <a:t> </a:t>
            </a:r>
            <a:r>
              <a:rPr lang="es-ES" sz="2600" b="1" i="1" dirty="0" err="1">
                <a:latin typeface="Dotum"/>
                <a:ea typeface="Dotum"/>
              </a:rPr>
              <a:t>getting</a:t>
            </a:r>
            <a:r>
              <a:rPr lang="es-ES" sz="2600" i="1" dirty="0">
                <a:latin typeface="Dotum"/>
                <a:ea typeface="Dotum"/>
              </a:rPr>
              <a:t> </a:t>
            </a:r>
            <a:r>
              <a:rPr lang="es-ES" sz="2600" i="1" dirty="0" err="1">
                <a:latin typeface="Dotum"/>
                <a:ea typeface="Dotum"/>
              </a:rPr>
              <a:t>cold</a:t>
            </a:r>
            <a:r>
              <a:rPr lang="es-ES" sz="2600" i="1" dirty="0">
                <a:latin typeface="Dotum"/>
                <a:ea typeface="Dotum"/>
              </a:rPr>
              <a:t> </a:t>
            </a:r>
            <a:r>
              <a:rPr lang="es-ES" sz="2600" i="1" dirty="0" err="1">
                <a:latin typeface="Dotum"/>
                <a:ea typeface="Dotum"/>
              </a:rPr>
              <a:t>again</a:t>
            </a:r>
            <a:r>
              <a:rPr lang="es-ES" i="1" dirty="0">
                <a:latin typeface="Dotum"/>
                <a:ea typeface="Dotum"/>
              </a:rPr>
              <a:t>.</a:t>
            </a:r>
            <a:endParaRPr dirty="0"/>
          </a:p>
          <a:p>
            <a:pPr marL="0" indent="0" algn="just">
              <a:buNone/>
            </a:pPr>
            <a:endParaRPr lang="es-ES" dirty="0"/>
          </a:p>
        </p:txBody>
      </p:sp>
    </p:spTree>
    <p:extLst>
      <p:ext uri="{BB962C8B-B14F-4D97-AF65-F5344CB8AC3E}">
        <p14:creationId xmlns:p14="http://schemas.microsoft.com/office/powerpoint/2010/main" val="3756038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4462818" y="2900045"/>
            <a:ext cx="5745707" cy="3091321"/>
          </a:xfrm>
          <a:prstGeom prst="rect">
            <a:avLst/>
          </a:prstGeom>
        </p:spPr>
      </p:pic>
      <p:sp>
        <p:nvSpPr>
          <p:cNvPr id="5" name="Llamada de nube 4"/>
          <p:cNvSpPr/>
          <p:nvPr/>
        </p:nvSpPr>
        <p:spPr>
          <a:xfrm>
            <a:off x="382138" y="721698"/>
            <a:ext cx="3717878" cy="2294458"/>
          </a:xfrm>
          <a:prstGeom prst="cloudCallout">
            <a:avLst>
              <a:gd name="adj1" fmla="val 80705"/>
              <a:gd name="adj2" fmla="val 643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 am playing tennis with Paul Tomorrow</a:t>
            </a:r>
            <a:endParaRPr lang="es-MX" dirty="0"/>
          </a:p>
        </p:txBody>
      </p:sp>
    </p:spTree>
    <p:extLst>
      <p:ext uri="{BB962C8B-B14F-4D97-AF65-F5344CB8AC3E}">
        <p14:creationId xmlns:p14="http://schemas.microsoft.com/office/powerpoint/2010/main" val="2828826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solidFill>
        </p:spPr>
        <p:txBody>
          <a:bodyPr/>
          <a:lstStyle/>
          <a:p>
            <a:pPr algn="ctr"/>
            <a:r>
              <a:rPr lang="es-MX" dirty="0" err="1" smtClean="0"/>
              <a:t>It’s</a:t>
            </a:r>
            <a:r>
              <a:rPr lang="es-MX" dirty="0" smtClean="0"/>
              <a:t> </a:t>
            </a:r>
            <a:r>
              <a:rPr lang="es-MX" dirty="0" err="1" smtClean="0"/>
              <a:t>getting</a:t>
            </a:r>
            <a:r>
              <a:rPr lang="es-MX" dirty="0" smtClean="0"/>
              <a:t> </a:t>
            </a:r>
            <a:r>
              <a:rPr lang="es-MX" dirty="0" err="1" smtClean="0"/>
              <a:t>cold</a:t>
            </a:r>
            <a:r>
              <a:rPr lang="es-MX" dirty="0" smtClean="0"/>
              <a:t> </a:t>
            </a:r>
            <a:r>
              <a:rPr lang="es-MX" dirty="0" err="1" smtClean="0"/>
              <a:t>again</a:t>
            </a:r>
            <a:r>
              <a:rPr lang="es-MX" dirty="0" smtClean="0"/>
              <a:t> UC I, EO</a:t>
            </a:r>
            <a:endParaRPr lang="es-MX" dirty="0"/>
          </a:p>
        </p:txBody>
      </p:sp>
      <p:pic>
        <p:nvPicPr>
          <p:cNvPr id="4" name="Marcador de contenido 3"/>
          <p:cNvPicPr>
            <a:picLocks noGrp="1" noChangeAspect="1"/>
          </p:cNvPicPr>
          <p:nvPr>
            <p:ph idx="1"/>
          </p:nvPr>
        </p:nvPicPr>
        <p:blipFill>
          <a:blip r:embed="rId2"/>
          <a:stretch>
            <a:fillRect/>
          </a:stretch>
        </p:blipFill>
        <p:spPr>
          <a:xfrm>
            <a:off x="1296537" y="2197289"/>
            <a:ext cx="8884693" cy="3752365"/>
          </a:xfrm>
          <a:prstGeom prst="rect">
            <a:avLst/>
          </a:prstGeom>
        </p:spPr>
      </p:pic>
    </p:spTree>
    <p:extLst>
      <p:ext uri="{BB962C8B-B14F-4D97-AF65-F5344CB8AC3E}">
        <p14:creationId xmlns:p14="http://schemas.microsoft.com/office/powerpoint/2010/main" val="436386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solidFill>
        </p:spPr>
        <p:txBody>
          <a:bodyPr/>
          <a:lstStyle/>
          <a:p>
            <a:pPr algn="ctr"/>
            <a:r>
              <a:rPr lang="es-MX" dirty="0" smtClean="0"/>
              <a:t>ÍNDICE</a:t>
            </a:r>
            <a:endParaRPr lang="es-MX" dirty="0"/>
          </a:p>
        </p:txBody>
      </p:sp>
      <p:sp>
        <p:nvSpPr>
          <p:cNvPr id="3" name="Marcador de contenido 2"/>
          <p:cNvSpPr>
            <a:spLocks noGrp="1"/>
          </p:cNvSpPr>
          <p:nvPr>
            <p:ph idx="1"/>
          </p:nvPr>
        </p:nvSpPr>
        <p:spPr/>
        <p:txBody>
          <a:bodyPr>
            <a:normAutofit lnSpcReduction="10000"/>
          </a:bodyPr>
          <a:lstStyle/>
          <a:p>
            <a:r>
              <a:rPr lang="es-MX" dirty="0" smtClean="0"/>
              <a:t>Guion							3-11</a:t>
            </a:r>
          </a:p>
          <a:p>
            <a:r>
              <a:rPr lang="es-MX" dirty="0" smtClean="0"/>
              <a:t>Abreviaturas empleadas en material </a:t>
            </a:r>
            <a:r>
              <a:rPr lang="es-MX" dirty="0" err="1" smtClean="0"/>
              <a:t>proyectable</a:t>
            </a:r>
            <a:r>
              <a:rPr lang="es-MX" dirty="0" smtClean="0"/>
              <a:t>	12</a:t>
            </a:r>
          </a:p>
          <a:p>
            <a:r>
              <a:rPr lang="es-MX" dirty="0" smtClean="0"/>
              <a:t>Unidad de competencia I (UC I) Temas				13-20</a:t>
            </a:r>
          </a:p>
          <a:p>
            <a:r>
              <a:rPr lang="es-MX" dirty="0" smtClean="0"/>
              <a:t>Unidad de Competencia II (UC II) Temas				21-32</a:t>
            </a:r>
          </a:p>
          <a:p>
            <a:r>
              <a:rPr lang="es-MX" dirty="0" smtClean="0"/>
              <a:t>Unidad de Competencia III (UC III) Temas				33-40</a:t>
            </a:r>
          </a:p>
          <a:p>
            <a:r>
              <a:rPr lang="es-MX" dirty="0" smtClean="0"/>
              <a:t>Unidad de Competencia IV (UC IV) Temas				41-50</a:t>
            </a:r>
          </a:p>
          <a:p>
            <a:r>
              <a:rPr lang="es-MX" dirty="0" smtClean="0"/>
              <a:t>Unidad de Competencia V (UC V) Temas				51-62</a:t>
            </a:r>
          </a:p>
          <a:p>
            <a:r>
              <a:rPr lang="es-MX" dirty="0" smtClean="0"/>
              <a:t>Unidad de Competencia VI (UC VI) Temas				63-79</a:t>
            </a:r>
          </a:p>
          <a:p>
            <a:r>
              <a:rPr lang="es-MX" dirty="0" smtClean="0"/>
              <a:t>BIBLIOGRAFÍA FUNDAMENTAL					80-81</a:t>
            </a:r>
          </a:p>
          <a:p>
            <a:endParaRPr lang="es-MX" dirty="0" smtClean="0"/>
          </a:p>
          <a:p>
            <a:endParaRPr lang="es-MX" dirty="0"/>
          </a:p>
        </p:txBody>
      </p:sp>
    </p:spTree>
    <p:extLst>
      <p:ext uri="{BB962C8B-B14F-4D97-AF65-F5344CB8AC3E}">
        <p14:creationId xmlns:p14="http://schemas.microsoft.com/office/powerpoint/2010/main" val="3021531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69117666"/>
              </p:ext>
            </p:extLst>
          </p:nvPr>
        </p:nvSpPr>
        <p:spPr>
          <a:xfrm>
            <a:off x="518615" y="354843"/>
            <a:ext cx="10904561" cy="6209730"/>
          </a:xfrm>
          <a:solidFill>
            <a:schemeClr val="accent2"/>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p>
            <a:pPr marL="0" indent="0" algn="ctr">
              <a:lnSpc>
                <a:spcPct val="100000"/>
              </a:lnSpc>
              <a:buNone/>
            </a:pPr>
            <a:r>
              <a:rPr lang="en-US" sz="4000" b="1" dirty="0">
                <a:latin typeface="Dotum"/>
                <a:ea typeface="Dotum"/>
              </a:rPr>
              <a:t>Simple forms can be used </a:t>
            </a:r>
            <a:r>
              <a:rPr lang="en-US" sz="4000" b="1" dirty="0" smtClean="0">
                <a:latin typeface="Dotum"/>
                <a:ea typeface="Dotum"/>
              </a:rPr>
              <a:t>to:</a:t>
            </a:r>
          </a:p>
          <a:p>
            <a:pPr marL="0" indent="0" algn="ctr">
              <a:lnSpc>
                <a:spcPct val="100000"/>
              </a:lnSpc>
              <a:buNone/>
            </a:pPr>
            <a:r>
              <a:rPr lang="en-US" sz="4000" b="1" dirty="0" smtClean="0">
                <a:latin typeface="Dotum"/>
                <a:ea typeface="Dotum"/>
              </a:rPr>
              <a:t>UC II, </a:t>
            </a:r>
            <a:r>
              <a:rPr lang="es-MX" sz="4000" b="1" dirty="0">
                <a:latin typeface="Dotum"/>
                <a:ea typeface="Dotum"/>
              </a:rPr>
              <a:t>(UE, EE, CA, CE, EO)</a:t>
            </a:r>
          </a:p>
          <a:p>
            <a:pPr marL="0" indent="0">
              <a:lnSpc>
                <a:spcPct val="100000"/>
              </a:lnSpc>
              <a:buNone/>
            </a:pPr>
            <a:r>
              <a:rPr lang="es-ES" sz="3200" dirty="0" smtClean="0">
                <a:latin typeface="Dotum"/>
                <a:ea typeface="Dotum"/>
              </a:rPr>
              <a:t>Describe </a:t>
            </a:r>
            <a:r>
              <a:rPr lang="es-ES" sz="3200" dirty="0">
                <a:latin typeface="Dotum"/>
                <a:ea typeface="Dotum"/>
              </a:rPr>
              <a:t>single </a:t>
            </a:r>
            <a:r>
              <a:rPr lang="es-ES" sz="3200" dirty="0" err="1">
                <a:latin typeface="Dotum"/>
                <a:ea typeface="Dotum"/>
              </a:rPr>
              <a:t>or</a:t>
            </a:r>
            <a:r>
              <a:rPr lang="es-ES" sz="3200" dirty="0">
                <a:latin typeface="Dotum"/>
                <a:ea typeface="Dotum"/>
              </a:rPr>
              <a:t> habitual </a:t>
            </a:r>
            <a:r>
              <a:rPr lang="es-ES" sz="3200" dirty="0" err="1">
                <a:latin typeface="Dotum"/>
                <a:ea typeface="Dotum"/>
              </a:rPr>
              <a:t>actions</a:t>
            </a:r>
            <a:r>
              <a:rPr lang="es-ES" sz="3200" dirty="0">
                <a:latin typeface="Dotum"/>
                <a:ea typeface="Dotum"/>
              </a:rPr>
              <a:t>, </a:t>
            </a:r>
            <a:r>
              <a:rPr lang="es-ES" sz="3200" dirty="0" err="1">
                <a:latin typeface="Dotum"/>
                <a:ea typeface="Dotum"/>
              </a:rPr>
              <a:t>or</a:t>
            </a:r>
            <a:r>
              <a:rPr lang="es-ES" sz="3200" dirty="0">
                <a:latin typeface="Dotum"/>
                <a:ea typeface="Dotum"/>
              </a:rPr>
              <a:t> </a:t>
            </a:r>
            <a:r>
              <a:rPr lang="es-ES" sz="3200" dirty="0" err="1">
                <a:latin typeface="Dotum"/>
                <a:ea typeface="Dotum"/>
              </a:rPr>
              <a:t>repeated</a:t>
            </a:r>
            <a:r>
              <a:rPr lang="es-ES" sz="3200" dirty="0">
                <a:latin typeface="Dotum"/>
                <a:ea typeface="Dotum"/>
              </a:rPr>
              <a:t> </a:t>
            </a:r>
            <a:r>
              <a:rPr lang="es-ES" sz="3200" dirty="0" err="1">
                <a:latin typeface="Dotum"/>
                <a:ea typeface="Dotum"/>
              </a:rPr>
              <a:t>actions</a:t>
            </a:r>
            <a:r>
              <a:rPr lang="es-ES" sz="3200" dirty="0">
                <a:latin typeface="Dotum"/>
                <a:ea typeface="Dotum"/>
              </a:rPr>
              <a:t> </a:t>
            </a:r>
            <a:r>
              <a:rPr lang="es-ES" sz="3200" dirty="0" err="1">
                <a:latin typeface="Dotum"/>
                <a:ea typeface="Dotum"/>
              </a:rPr>
              <a:t>with</a:t>
            </a:r>
            <a:r>
              <a:rPr lang="es-ES" sz="3200" dirty="0">
                <a:latin typeface="Dotum"/>
                <a:ea typeface="Dotum"/>
              </a:rPr>
              <a:t> a </a:t>
            </a:r>
            <a:r>
              <a:rPr lang="es-ES" sz="3200" dirty="0" err="1">
                <a:latin typeface="Dotum"/>
                <a:ea typeface="Dotum"/>
              </a:rPr>
              <a:t>stated</a:t>
            </a:r>
            <a:r>
              <a:rPr lang="es-ES" sz="3200" dirty="0">
                <a:latin typeface="Dotum"/>
                <a:ea typeface="Dotum"/>
              </a:rPr>
              <a:t> </a:t>
            </a:r>
            <a:r>
              <a:rPr lang="es-ES" sz="3200" dirty="0" err="1">
                <a:latin typeface="Dotum"/>
                <a:ea typeface="Dotum"/>
              </a:rPr>
              <a:t>frequency</a:t>
            </a:r>
            <a:r>
              <a:rPr lang="es-ES" sz="3200" dirty="0">
                <a:latin typeface="Dotum"/>
                <a:ea typeface="Dotum"/>
              </a:rPr>
              <a:t> </a:t>
            </a:r>
            <a:r>
              <a:rPr lang="es-ES" sz="3200" dirty="0" err="1">
                <a:latin typeface="Dotum"/>
                <a:ea typeface="Dotum"/>
              </a:rPr>
              <a:t>or</a:t>
            </a:r>
            <a:r>
              <a:rPr lang="es-ES" sz="3200" dirty="0">
                <a:latin typeface="Dotum"/>
                <a:ea typeface="Dotum"/>
              </a:rPr>
              <a:t> </a:t>
            </a:r>
            <a:r>
              <a:rPr lang="es-ES" sz="3200" dirty="0" err="1">
                <a:latin typeface="Dotum"/>
                <a:ea typeface="Dotum"/>
              </a:rPr>
              <a:t>number</a:t>
            </a:r>
            <a:r>
              <a:rPr lang="es-ES" sz="3200" dirty="0">
                <a:latin typeface="Dotum"/>
                <a:ea typeface="Dotum"/>
              </a:rPr>
              <a:t>:</a:t>
            </a:r>
            <a:endParaRPr lang="es-ES" sz="3200" dirty="0">
              <a:latin typeface="Dotum"/>
              <a:ea typeface="Dotum"/>
              <a:cs typeface="+mn-ea"/>
            </a:endParaRPr>
          </a:p>
          <a:p>
            <a:pPr lvl="1">
              <a:lnSpc>
                <a:spcPct val="100000"/>
              </a:lnSpc>
            </a:pPr>
            <a:r>
              <a:rPr lang="es-ES" sz="2800" i="1" dirty="0">
                <a:latin typeface="Dotum"/>
                <a:ea typeface="Dotum"/>
              </a:rPr>
              <a:t>I </a:t>
            </a:r>
            <a:r>
              <a:rPr lang="es-ES" sz="2800" i="1" dirty="0" err="1">
                <a:latin typeface="Dotum"/>
                <a:ea typeface="Dotum"/>
              </a:rPr>
              <a:t>often</a:t>
            </a:r>
            <a:r>
              <a:rPr lang="es-ES" sz="2800" i="1" dirty="0">
                <a:latin typeface="Dotum"/>
                <a:ea typeface="Dotum"/>
              </a:rPr>
              <a:t> </a:t>
            </a:r>
            <a:r>
              <a:rPr lang="es-ES" sz="2800" b="1" i="1" dirty="0" err="1">
                <a:latin typeface="Dotum"/>
                <a:ea typeface="Dotum"/>
              </a:rPr>
              <a:t>went</a:t>
            </a:r>
            <a:r>
              <a:rPr lang="es-ES" sz="2800" i="1" dirty="0">
                <a:latin typeface="Dotum"/>
                <a:ea typeface="Dotum"/>
              </a:rPr>
              <a:t> </a:t>
            </a:r>
            <a:r>
              <a:rPr lang="es-ES" sz="2800" i="1" dirty="0" err="1">
                <a:latin typeface="Dotum"/>
                <a:ea typeface="Dotum"/>
              </a:rPr>
              <a:t>to</a:t>
            </a:r>
            <a:r>
              <a:rPr lang="es-ES" sz="2800" i="1" dirty="0">
                <a:latin typeface="Dotum"/>
                <a:ea typeface="Dotum"/>
              </a:rPr>
              <a:t> France as a </a:t>
            </a:r>
            <a:r>
              <a:rPr lang="es-ES" sz="2800" i="1" dirty="0" err="1">
                <a:latin typeface="Dotum"/>
                <a:ea typeface="Dotum"/>
              </a:rPr>
              <a:t>child</a:t>
            </a:r>
            <a:r>
              <a:rPr lang="es-ES" sz="2800" i="1" dirty="0">
                <a:latin typeface="Dotum"/>
                <a:ea typeface="Dotum"/>
              </a:rPr>
              <a:t>.</a:t>
            </a:r>
            <a:endParaRPr sz="2800" i="1" dirty="0">
              <a:latin typeface="Calibri"/>
              <a:cs typeface="+mn-ea"/>
            </a:endParaRPr>
          </a:p>
          <a:p>
            <a:pPr lvl="1">
              <a:lnSpc>
                <a:spcPct val="100000"/>
              </a:lnSpc>
            </a:pPr>
            <a:r>
              <a:rPr lang="es-ES" sz="2800" i="1" dirty="0" err="1">
                <a:latin typeface="Dotum"/>
                <a:ea typeface="Dotum"/>
              </a:rPr>
              <a:t>You'</a:t>
            </a:r>
            <a:r>
              <a:rPr lang="es-ES" sz="2800" b="1" i="1" dirty="0" err="1">
                <a:latin typeface="Dotum"/>
                <a:ea typeface="Dotum"/>
              </a:rPr>
              <a:t>ve</a:t>
            </a:r>
            <a:r>
              <a:rPr lang="es-ES" sz="2800" b="1" i="1" dirty="0">
                <a:latin typeface="Dotum"/>
                <a:ea typeface="Dotum"/>
              </a:rPr>
              <a:t> </a:t>
            </a:r>
            <a:r>
              <a:rPr lang="es-ES" sz="2800" b="1" i="1" dirty="0" err="1">
                <a:latin typeface="Dotum"/>
                <a:ea typeface="Dotum"/>
              </a:rPr>
              <a:t>told</a:t>
            </a:r>
            <a:r>
              <a:rPr lang="es-ES" sz="2800" i="1" dirty="0">
                <a:latin typeface="Dotum"/>
                <a:ea typeface="Dotum"/>
              </a:rPr>
              <a:t> me </a:t>
            </a:r>
            <a:r>
              <a:rPr lang="es-ES" sz="2800" i="1" dirty="0" err="1">
                <a:latin typeface="Dotum"/>
                <a:ea typeface="Dotum"/>
              </a:rPr>
              <a:t>that</a:t>
            </a:r>
            <a:r>
              <a:rPr lang="es-ES" sz="2800" i="1" dirty="0">
                <a:latin typeface="Dotum"/>
                <a:ea typeface="Dotum"/>
              </a:rPr>
              <a:t> </a:t>
            </a:r>
            <a:r>
              <a:rPr lang="es-ES" sz="2800" i="1" dirty="0" err="1">
                <a:latin typeface="Dotum"/>
                <a:ea typeface="Dotum"/>
              </a:rPr>
              <a:t>three</a:t>
            </a:r>
            <a:r>
              <a:rPr lang="es-ES" sz="2800" i="1" dirty="0">
                <a:latin typeface="Dotum"/>
                <a:ea typeface="Dotum"/>
              </a:rPr>
              <a:t> times </a:t>
            </a:r>
            <a:r>
              <a:rPr lang="es-ES" sz="2800" i="1" dirty="0" err="1">
                <a:latin typeface="Dotum"/>
                <a:ea typeface="Dotum"/>
              </a:rPr>
              <a:t>today</a:t>
            </a:r>
            <a:r>
              <a:rPr lang="es-ES" sz="2800" i="1" dirty="0">
                <a:latin typeface="Dotum"/>
                <a:ea typeface="Dotum"/>
              </a:rPr>
              <a:t>!</a:t>
            </a:r>
            <a:endParaRPr sz="2800" i="1" dirty="0"/>
          </a:p>
          <a:p>
            <a:pPr marL="0" indent="0">
              <a:lnSpc>
                <a:spcPct val="100000"/>
              </a:lnSpc>
              <a:buNone/>
            </a:pPr>
            <a:r>
              <a:rPr lang="es-ES" sz="3200" dirty="0">
                <a:latin typeface="Dotum"/>
                <a:ea typeface="Dotum"/>
              </a:rPr>
              <a:t>Describe </a:t>
            </a:r>
            <a:r>
              <a:rPr lang="es-ES" sz="3200" dirty="0" err="1">
                <a:latin typeface="Dotum"/>
                <a:ea typeface="Dotum"/>
              </a:rPr>
              <a:t>states</a:t>
            </a:r>
            <a:r>
              <a:rPr lang="es-ES" sz="3200" dirty="0">
                <a:latin typeface="Dotum"/>
                <a:ea typeface="Dotum"/>
              </a:rPr>
              <a:t>:</a:t>
            </a:r>
            <a:endParaRPr lang="es-ES" sz="3200" dirty="0">
              <a:latin typeface="Dotum"/>
              <a:ea typeface="Dotum"/>
              <a:cs typeface="+mn-ea"/>
            </a:endParaRPr>
          </a:p>
          <a:p>
            <a:pPr lvl="1">
              <a:lnSpc>
                <a:spcPct val="100000"/>
              </a:lnSpc>
            </a:pPr>
            <a:r>
              <a:rPr lang="es-ES" sz="2800" i="1" dirty="0">
                <a:latin typeface="Dotum"/>
                <a:ea typeface="Dotum"/>
              </a:rPr>
              <a:t>I </a:t>
            </a:r>
            <a:r>
              <a:rPr lang="es-ES" sz="2800" b="1" i="1" dirty="0" err="1">
                <a:latin typeface="Dotum"/>
                <a:ea typeface="Dotum"/>
              </a:rPr>
              <a:t>think</a:t>
            </a:r>
            <a:r>
              <a:rPr lang="es-ES" sz="2800" i="1" dirty="0">
                <a:latin typeface="Dotum"/>
                <a:ea typeface="Dotum"/>
              </a:rPr>
              <a:t> I </a:t>
            </a:r>
            <a:r>
              <a:rPr lang="es-ES" sz="2800" i="1" dirty="0" err="1">
                <a:latin typeface="Dotum"/>
                <a:ea typeface="Dotum"/>
              </a:rPr>
              <a:t>know</a:t>
            </a:r>
            <a:r>
              <a:rPr lang="es-ES" sz="2800" i="1" dirty="0">
                <a:latin typeface="Dotum"/>
                <a:ea typeface="Dotum"/>
              </a:rPr>
              <a:t> </a:t>
            </a:r>
            <a:r>
              <a:rPr lang="es-ES" sz="2800" i="1" dirty="0" err="1">
                <a:latin typeface="Dotum"/>
                <a:ea typeface="Dotum"/>
              </a:rPr>
              <a:t>what</a:t>
            </a:r>
            <a:r>
              <a:rPr lang="es-ES" sz="2800" i="1" dirty="0">
                <a:latin typeface="Dotum"/>
                <a:ea typeface="Dotum"/>
              </a:rPr>
              <a:t> </a:t>
            </a:r>
            <a:r>
              <a:rPr lang="es-ES" sz="2800" i="1" dirty="0" err="1">
                <a:latin typeface="Dotum"/>
                <a:ea typeface="Dotum"/>
              </a:rPr>
              <a:t>she</a:t>
            </a:r>
            <a:r>
              <a:rPr lang="es-ES" sz="2800" i="1" dirty="0">
                <a:latin typeface="Dotum"/>
                <a:ea typeface="Dotum"/>
              </a:rPr>
              <a:t> </a:t>
            </a:r>
            <a:r>
              <a:rPr lang="es-ES" sz="2800" i="1" dirty="0" err="1">
                <a:latin typeface="Dotum"/>
                <a:ea typeface="Dotum"/>
              </a:rPr>
              <a:t>wants</a:t>
            </a:r>
            <a:r>
              <a:rPr lang="es-ES" sz="2800" i="1" dirty="0">
                <a:latin typeface="Dotum"/>
                <a:ea typeface="Dotum"/>
              </a:rPr>
              <a:t> </a:t>
            </a:r>
            <a:r>
              <a:rPr lang="es-ES" sz="2800" i="1" dirty="0" err="1">
                <a:latin typeface="Dotum"/>
                <a:ea typeface="Dotum"/>
              </a:rPr>
              <a:t>for</a:t>
            </a:r>
            <a:r>
              <a:rPr lang="es-ES" sz="2800" i="1" dirty="0">
                <a:latin typeface="Dotum"/>
                <a:ea typeface="Dotum"/>
              </a:rPr>
              <a:t> Christmas</a:t>
            </a:r>
            <a:r>
              <a:rPr lang="es-ES" sz="2800" i="1" dirty="0" smtClean="0">
                <a:latin typeface="Dotum"/>
                <a:ea typeface="Dotum"/>
              </a:rPr>
              <a:t>.</a:t>
            </a:r>
          </a:p>
          <a:p>
            <a:pPr marL="457200" lvl="1" indent="0">
              <a:lnSpc>
                <a:spcPct val="100000"/>
              </a:lnSpc>
              <a:buNone/>
            </a:pPr>
            <a:endParaRPr lang="es-ES" sz="2800" i="1" dirty="0">
              <a:latin typeface="Dotum"/>
              <a:ea typeface="Dotum"/>
            </a:endParaRPr>
          </a:p>
        </p:txBody>
      </p:sp>
    </p:spTree>
    <p:extLst>
      <p:ext uri="{BB962C8B-B14F-4D97-AF65-F5344CB8AC3E}">
        <p14:creationId xmlns:p14="http://schemas.microsoft.com/office/powerpoint/2010/main" val="994322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0251" y="365124"/>
            <a:ext cx="11053549" cy="6049323"/>
          </a:xfrm>
          <a:solidFill>
            <a:schemeClr val="accent2">
              <a:lumMod val="40000"/>
              <a:lumOff val="60000"/>
            </a:schemeClr>
          </a:solidFill>
        </p:spPr>
        <p:txBody>
          <a:bodyPr>
            <a:normAutofit/>
          </a:bodyPr>
          <a:lstStyle/>
          <a:p>
            <a:r>
              <a:rPr lang="es-MX" dirty="0" smtClean="0"/>
              <a:t>I </a:t>
            </a:r>
            <a:r>
              <a:rPr lang="es-MX" dirty="0" err="1" smtClean="0"/>
              <a:t>often</a:t>
            </a:r>
            <a:r>
              <a:rPr lang="es-MX" dirty="0" smtClean="0"/>
              <a:t> </a:t>
            </a:r>
            <a:r>
              <a:rPr lang="es-MX" dirty="0" err="1" smtClean="0"/>
              <a:t>went</a:t>
            </a:r>
            <a:r>
              <a:rPr lang="es-MX" dirty="0" smtClean="0"/>
              <a:t> to France as a </a:t>
            </a:r>
            <a:r>
              <a:rPr lang="es-MX" dirty="0" err="1" smtClean="0"/>
              <a:t>child</a:t>
            </a:r>
            <a:r>
              <a:rPr lang="es-MX" dirty="0" smtClean="0"/>
              <a:t>…</a:t>
            </a:r>
            <a:br>
              <a:rPr lang="es-MX" dirty="0" smtClean="0"/>
            </a:br>
            <a:r>
              <a:rPr lang="es-MX" sz="2400" dirty="0" smtClean="0"/>
              <a:t>UC II, EO, EE, UE</a:t>
            </a:r>
            <a:endParaRPr lang="es-MX" sz="2400" dirty="0"/>
          </a:p>
        </p:txBody>
      </p:sp>
      <p:pic>
        <p:nvPicPr>
          <p:cNvPr id="3" name="Imagen 2"/>
          <p:cNvPicPr>
            <a:picLocks noChangeAspect="1"/>
          </p:cNvPicPr>
          <p:nvPr/>
        </p:nvPicPr>
        <p:blipFill>
          <a:blip r:embed="rId2"/>
          <a:stretch>
            <a:fillRect/>
          </a:stretch>
        </p:blipFill>
        <p:spPr>
          <a:xfrm>
            <a:off x="8052179" y="2311613"/>
            <a:ext cx="2852382" cy="3679754"/>
          </a:xfrm>
          <a:prstGeom prst="rect">
            <a:avLst/>
          </a:prstGeom>
          <a:ln>
            <a:solidFill>
              <a:schemeClr val="tx1"/>
            </a:solidFill>
          </a:ln>
        </p:spPr>
      </p:pic>
    </p:spTree>
    <p:extLst>
      <p:ext uri="{BB962C8B-B14F-4D97-AF65-F5344CB8AC3E}">
        <p14:creationId xmlns:p14="http://schemas.microsoft.com/office/powerpoint/2010/main" val="4289567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60409"/>
            <a:ext cx="12041875" cy="6697591"/>
          </a:xfrm>
          <a:solidFill>
            <a:schemeClr val="accent6">
              <a:lumMod val="40000"/>
              <a:lumOff val="60000"/>
            </a:schemeClr>
          </a:solidFill>
        </p:spPr>
        <p:txBody>
          <a:bodyPr/>
          <a:lstStyle/>
          <a:p>
            <a:pPr algn="ctr"/>
            <a:r>
              <a:rPr lang="es-MX" dirty="0" smtClean="0"/>
              <a:t>Simple </a:t>
            </a:r>
            <a:r>
              <a:rPr lang="es-MX" dirty="0" err="1" smtClean="0"/>
              <a:t>forms</a:t>
            </a:r>
            <a:r>
              <a:rPr lang="es-MX" dirty="0" smtClean="0"/>
              <a:t> can be </a:t>
            </a:r>
            <a:r>
              <a:rPr lang="es-MX" dirty="0" err="1" smtClean="0"/>
              <a:t>used</a:t>
            </a:r>
            <a:r>
              <a:rPr lang="es-MX" dirty="0" smtClean="0"/>
              <a:t> as in </a:t>
            </a:r>
            <a:r>
              <a:rPr lang="es-MX" dirty="0" err="1" smtClean="0"/>
              <a:t>this</a:t>
            </a:r>
            <a:r>
              <a:rPr lang="es-MX" dirty="0" smtClean="0"/>
              <a:t> </a:t>
            </a:r>
            <a:r>
              <a:rPr lang="es-MX" dirty="0" err="1" smtClean="0"/>
              <a:t>example</a:t>
            </a:r>
            <a:r>
              <a:rPr lang="es-MX" dirty="0" smtClean="0"/>
              <a:t>:</a:t>
            </a:r>
            <a:br>
              <a:rPr lang="es-MX" dirty="0" smtClean="0"/>
            </a:br>
            <a:r>
              <a:rPr lang="es-MX" dirty="0" smtClean="0"/>
              <a:t>UC II, UE</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t>
            </a:r>
            <a:endParaRPr lang="es-MX" dirty="0"/>
          </a:p>
        </p:txBody>
      </p:sp>
      <p:pic>
        <p:nvPicPr>
          <p:cNvPr id="8" name="Imagen 7"/>
          <p:cNvPicPr>
            <a:picLocks noChangeAspect="1"/>
          </p:cNvPicPr>
          <p:nvPr/>
        </p:nvPicPr>
        <p:blipFill>
          <a:blip r:embed="rId2"/>
          <a:stretch>
            <a:fillRect/>
          </a:stretch>
        </p:blipFill>
        <p:spPr>
          <a:xfrm>
            <a:off x="3152634" y="3657600"/>
            <a:ext cx="4901322" cy="2975211"/>
          </a:xfrm>
          <a:prstGeom prst="rect">
            <a:avLst/>
          </a:prstGeom>
        </p:spPr>
      </p:pic>
    </p:spTree>
    <p:extLst>
      <p:ext uri="{BB962C8B-B14F-4D97-AF65-F5344CB8AC3E}">
        <p14:creationId xmlns:p14="http://schemas.microsoft.com/office/powerpoint/2010/main" val="36278676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670667630"/>
              </p:ext>
            </p:extLst>
          </p:nvPr>
        </p:nvSpPr>
        <p:spPr>
          <a:xfrm>
            <a:off x="518616" y="409575"/>
            <a:ext cx="11117760" cy="6049963"/>
          </a:xfrm>
          <a:solidFill>
            <a:schemeClr val="accent4">
              <a:lumMod val="40000"/>
              <a:lumOff val="60000"/>
            </a:schemeClr>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pPr marL="0" indent="0">
              <a:lnSpc>
                <a:spcPct val="100000"/>
              </a:lnSpc>
              <a:buNone/>
            </a:pPr>
            <a:r>
              <a:rPr lang="es-ES" b="1" dirty="0" err="1">
                <a:latin typeface="Dotum"/>
                <a:ea typeface="Dotum"/>
              </a:rPr>
              <a:t>Some</a:t>
            </a:r>
            <a:r>
              <a:rPr lang="es-ES" b="1" dirty="0">
                <a:latin typeface="Dotum"/>
                <a:ea typeface="Dotum"/>
              </a:rPr>
              <a:t> </a:t>
            </a:r>
            <a:r>
              <a:rPr lang="es-ES" b="1" dirty="0" err="1">
                <a:latin typeface="Dotum"/>
                <a:ea typeface="Dotum"/>
              </a:rPr>
              <a:t>state</a:t>
            </a:r>
            <a:r>
              <a:rPr lang="es-ES" b="1" dirty="0">
                <a:latin typeface="Dotum"/>
                <a:ea typeface="Dotum"/>
              </a:rPr>
              <a:t> </a:t>
            </a:r>
            <a:r>
              <a:rPr lang="es-ES" b="1" dirty="0" err="1">
                <a:latin typeface="Dotum"/>
                <a:ea typeface="Dotum"/>
              </a:rPr>
              <a:t>verbs</a:t>
            </a:r>
            <a:r>
              <a:rPr lang="es-ES" b="1" dirty="0">
                <a:latin typeface="Dotum"/>
                <a:ea typeface="Dotum"/>
              </a:rPr>
              <a:t> can be </a:t>
            </a:r>
            <a:r>
              <a:rPr lang="es-ES" b="1" dirty="0" err="1">
                <a:latin typeface="Dotum"/>
                <a:ea typeface="Dotum"/>
              </a:rPr>
              <a:t>used</a:t>
            </a:r>
            <a:r>
              <a:rPr lang="es-ES" b="1" dirty="0">
                <a:latin typeface="Dotum"/>
                <a:ea typeface="Dotum"/>
              </a:rPr>
              <a:t> in </a:t>
            </a:r>
            <a:r>
              <a:rPr lang="es-ES" b="1" dirty="0" err="1">
                <a:latin typeface="Dotum"/>
                <a:ea typeface="Dotum"/>
              </a:rPr>
              <a:t>the</a:t>
            </a:r>
            <a:r>
              <a:rPr lang="es-ES" b="1" dirty="0">
                <a:latin typeface="Dotum"/>
                <a:ea typeface="Dotum"/>
              </a:rPr>
              <a:t> </a:t>
            </a:r>
            <a:r>
              <a:rPr lang="es-ES" b="1" dirty="0" err="1">
                <a:latin typeface="Dotum"/>
                <a:ea typeface="Dotum"/>
              </a:rPr>
              <a:t>continuous</a:t>
            </a:r>
            <a:r>
              <a:rPr lang="es-ES" b="1" dirty="0">
                <a:latin typeface="Dotum"/>
                <a:ea typeface="Dotum"/>
              </a:rPr>
              <a:t> </a:t>
            </a:r>
            <a:r>
              <a:rPr lang="es-ES" b="1" dirty="0" err="1">
                <a:latin typeface="Dotum"/>
                <a:ea typeface="Dotum"/>
              </a:rPr>
              <a:t>form</a:t>
            </a:r>
            <a:r>
              <a:rPr lang="es-ES" b="1" dirty="0">
                <a:latin typeface="Dotum"/>
                <a:ea typeface="Dotum"/>
              </a:rPr>
              <a:t>, </a:t>
            </a:r>
            <a:r>
              <a:rPr lang="es-ES" b="1" dirty="0" err="1">
                <a:latin typeface="Dotum"/>
                <a:ea typeface="Dotum"/>
              </a:rPr>
              <a:t>but</a:t>
            </a:r>
            <a:r>
              <a:rPr lang="es-ES" b="1" dirty="0">
                <a:latin typeface="Dotum"/>
                <a:ea typeface="Dotum"/>
              </a:rPr>
              <a:t> </a:t>
            </a:r>
            <a:r>
              <a:rPr lang="es-ES" b="1" dirty="0" err="1">
                <a:latin typeface="Dotum"/>
                <a:ea typeface="Dotum"/>
              </a:rPr>
              <a:t>with</a:t>
            </a:r>
            <a:r>
              <a:rPr lang="es-ES" b="1" dirty="0">
                <a:latin typeface="Dotum"/>
                <a:ea typeface="Dotum"/>
              </a:rPr>
              <a:t> a </a:t>
            </a:r>
            <a:r>
              <a:rPr lang="es-ES" b="1" dirty="0" err="1">
                <a:latin typeface="Dotum"/>
                <a:ea typeface="Dotum"/>
              </a:rPr>
              <a:t>change</a:t>
            </a:r>
            <a:r>
              <a:rPr lang="es-ES" b="1" dirty="0">
                <a:latin typeface="Dotum"/>
                <a:ea typeface="Dotum"/>
              </a:rPr>
              <a:t> in </a:t>
            </a:r>
            <a:r>
              <a:rPr lang="es-ES" b="1" dirty="0" err="1">
                <a:latin typeface="Dotum"/>
                <a:ea typeface="Dotum"/>
              </a:rPr>
              <a:t>meaning</a:t>
            </a:r>
            <a:r>
              <a:rPr lang="es-ES" dirty="0">
                <a:latin typeface="Dotum"/>
                <a:ea typeface="Dotum"/>
              </a:rPr>
              <a:t>:</a:t>
            </a:r>
            <a:endParaRPr lang="es-ES" dirty="0">
              <a:latin typeface="Calibri"/>
              <a:cs typeface="+mn-ea"/>
            </a:endParaRPr>
          </a:p>
          <a:p>
            <a:pPr lvl="1">
              <a:lnSpc>
                <a:spcPct val="100000"/>
              </a:lnSpc>
            </a:pPr>
            <a:r>
              <a:rPr lang="es-ES" sz="2600" i="1" dirty="0" err="1">
                <a:latin typeface="Dotum"/>
                <a:ea typeface="Dotum"/>
              </a:rPr>
              <a:t>The</a:t>
            </a:r>
            <a:r>
              <a:rPr lang="es-ES" sz="2600" i="1" dirty="0">
                <a:latin typeface="Dotum"/>
                <a:ea typeface="Dotum"/>
              </a:rPr>
              <a:t> </a:t>
            </a:r>
            <a:r>
              <a:rPr lang="es-ES" sz="2600" i="1" dirty="0" err="1">
                <a:latin typeface="Dotum"/>
                <a:ea typeface="Dotum"/>
              </a:rPr>
              <a:t>situation</a:t>
            </a:r>
            <a:r>
              <a:rPr lang="es-ES" sz="2600" i="1" dirty="0">
                <a:latin typeface="Dotum"/>
                <a:ea typeface="Dotum"/>
              </a:rPr>
              <a:t> </a:t>
            </a:r>
            <a:r>
              <a:rPr lang="es-ES" sz="2600" b="1" i="1" dirty="0" err="1">
                <a:latin typeface="Dotum"/>
                <a:ea typeface="Dotum"/>
              </a:rPr>
              <a:t>appears</a:t>
            </a:r>
            <a:r>
              <a:rPr lang="es-ES" sz="2600" i="1" dirty="0">
                <a:latin typeface="Dotum"/>
                <a:ea typeface="Dotum"/>
              </a:rPr>
              <a:t> </a:t>
            </a:r>
            <a:r>
              <a:rPr lang="es-ES" sz="2600" i="1" dirty="0" err="1">
                <a:latin typeface="Dotum"/>
                <a:ea typeface="Dotum"/>
              </a:rPr>
              <a:t>to</a:t>
            </a:r>
            <a:r>
              <a:rPr lang="es-ES" sz="2600" i="1" dirty="0">
                <a:latin typeface="Dotum"/>
                <a:ea typeface="Dotum"/>
              </a:rPr>
              <a:t> be </a:t>
            </a:r>
            <a:r>
              <a:rPr lang="es-ES" sz="2600" i="1" dirty="0" err="1">
                <a:latin typeface="Dotum"/>
                <a:ea typeface="Dotum"/>
              </a:rPr>
              <a:t>improving</a:t>
            </a:r>
            <a:r>
              <a:rPr lang="es-ES" sz="2600" dirty="0">
                <a:latin typeface="Dotum"/>
                <a:ea typeface="Dotum"/>
              </a:rPr>
              <a:t>. ( = </a:t>
            </a:r>
            <a:r>
              <a:rPr lang="es-ES" sz="2600" dirty="0" err="1">
                <a:latin typeface="Dotum"/>
                <a:ea typeface="Dotum"/>
              </a:rPr>
              <a:t>seems</a:t>
            </a:r>
            <a:r>
              <a:rPr lang="es-ES" sz="2600" dirty="0">
                <a:latin typeface="Dotum"/>
                <a:ea typeface="Dotum"/>
              </a:rPr>
              <a:t>)</a:t>
            </a:r>
            <a:endParaRPr lang="es-ES" sz="2600" dirty="0">
              <a:latin typeface="Calibri"/>
              <a:cs typeface="+mn-ea"/>
            </a:endParaRPr>
          </a:p>
          <a:p>
            <a:pPr lvl="1">
              <a:lnSpc>
                <a:spcPct val="100000"/>
              </a:lnSpc>
            </a:pPr>
            <a:r>
              <a:rPr lang="es-ES" sz="2600" i="1" dirty="0">
                <a:latin typeface="Dotum"/>
                <a:ea typeface="Dotum"/>
              </a:rPr>
              <a:t>Janet Burns </a:t>
            </a:r>
            <a:r>
              <a:rPr lang="es-ES" sz="2600" b="1" i="1" dirty="0" err="1">
                <a:latin typeface="Dotum"/>
                <a:ea typeface="Dotum"/>
              </a:rPr>
              <a:t>is</a:t>
            </a:r>
            <a:r>
              <a:rPr lang="es-ES" sz="2600" i="1" dirty="0">
                <a:latin typeface="Dotum"/>
                <a:ea typeface="Dotum"/>
              </a:rPr>
              <a:t> </a:t>
            </a:r>
            <a:r>
              <a:rPr lang="es-ES" sz="2600" i="1" dirty="0" err="1">
                <a:latin typeface="Dotum"/>
                <a:ea typeface="Dotum"/>
              </a:rPr>
              <a:t>currently</a:t>
            </a:r>
            <a:r>
              <a:rPr lang="es-ES" sz="2600" i="1" dirty="0">
                <a:latin typeface="Dotum"/>
                <a:ea typeface="Dotum"/>
              </a:rPr>
              <a:t> </a:t>
            </a:r>
            <a:r>
              <a:rPr lang="es-ES" sz="2600" b="1" i="1" dirty="0" err="1">
                <a:latin typeface="Dotum"/>
                <a:ea typeface="Dotum"/>
              </a:rPr>
              <a:t>appearing</a:t>
            </a:r>
            <a:r>
              <a:rPr lang="es-ES" sz="2600" b="1" i="1" dirty="0">
                <a:latin typeface="Dotum"/>
                <a:ea typeface="Dotum"/>
              </a:rPr>
              <a:t> </a:t>
            </a:r>
            <a:r>
              <a:rPr lang="es-ES" sz="2600" i="1" dirty="0">
                <a:latin typeface="Dotum"/>
                <a:ea typeface="Dotum"/>
              </a:rPr>
              <a:t>in </a:t>
            </a:r>
            <a:r>
              <a:rPr lang="es-ES" sz="2600" i="1" dirty="0" err="1">
                <a:latin typeface="Dotum"/>
                <a:ea typeface="Dotum"/>
              </a:rPr>
              <a:t>The</a:t>
            </a:r>
            <a:r>
              <a:rPr lang="es-ES" sz="2600" i="1" dirty="0">
                <a:latin typeface="Dotum"/>
                <a:ea typeface="Dotum"/>
              </a:rPr>
              <a:t> </a:t>
            </a:r>
            <a:r>
              <a:rPr lang="es-ES" sz="2600" i="1" dirty="0" err="1" smtClean="0">
                <a:latin typeface="Dotum"/>
                <a:ea typeface="Dotum"/>
              </a:rPr>
              <a:t>Flame</a:t>
            </a:r>
            <a:r>
              <a:rPr lang="es-ES" sz="2600" i="1" dirty="0" smtClean="0">
                <a:latin typeface="Dotum"/>
                <a:ea typeface="Dotum"/>
              </a:rPr>
              <a:t> at </a:t>
            </a:r>
            <a:r>
              <a:rPr lang="es-ES" sz="2600" i="1" dirty="0" err="1">
                <a:latin typeface="Dotum"/>
                <a:ea typeface="Dotum"/>
              </a:rPr>
              <a:t>the</a:t>
            </a:r>
            <a:r>
              <a:rPr lang="es-ES" sz="2600" i="1" dirty="0">
                <a:latin typeface="Dotum"/>
                <a:ea typeface="Dotum"/>
              </a:rPr>
              <a:t> </a:t>
            </a:r>
            <a:r>
              <a:rPr lang="es-ES" sz="2600" i="1" dirty="0" smtClean="0">
                <a:latin typeface="Dotum"/>
                <a:ea typeface="Dotum"/>
              </a:rPr>
              <a:t>Gilbert </a:t>
            </a:r>
            <a:r>
              <a:rPr lang="es-ES" sz="2600" i="1" dirty="0" err="1">
                <a:latin typeface="Dotum"/>
                <a:ea typeface="Dotum"/>
              </a:rPr>
              <a:t>Theatre</a:t>
            </a:r>
            <a:r>
              <a:rPr lang="es-ES" sz="2600" i="1" dirty="0">
                <a:latin typeface="Dotum"/>
                <a:ea typeface="Dotum"/>
              </a:rPr>
              <a:t>. </a:t>
            </a:r>
            <a:r>
              <a:rPr lang="es-ES" sz="2600" dirty="0">
                <a:latin typeface="Dotum"/>
                <a:ea typeface="Dotum"/>
              </a:rPr>
              <a:t>( = </a:t>
            </a:r>
            <a:r>
              <a:rPr lang="es-ES" sz="2600" dirty="0" err="1">
                <a:latin typeface="Dotum"/>
                <a:ea typeface="Dotum"/>
              </a:rPr>
              <a:t>is</a:t>
            </a:r>
            <a:r>
              <a:rPr lang="es-ES" sz="2600" dirty="0">
                <a:latin typeface="Dotum"/>
                <a:ea typeface="Dotum"/>
              </a:rPr>
              <a:t> </a:t>
            </a:r>
            <a:r>
              <a:rPr lang="es-ES" sz="2600" dirty="0" err="1">
                <a:latin typeface="Dotum"/>
                <a:ea typeface="Dotum"/>
              </a:rPr>
              <a:t>performing</a:t>
            </a:r>
            <a:r>
              <a:rPr lang="es-ES" sz="2600" dirty="0" smtClean="0">
                <a:latin typeface="Dotum"/>
                <a:ea typeface="Dotum"/>
              </a:rPr>
              <a:t>)</a:t>
            </a:r>
          </a:p>
          <a:p>
            <a:pPr marL="457200" lvl="1" indent="0">
              <a:lnSpc>
                <a:spcPct val="100000"/>
              </a:lnSpc>
              <a:buNone/>
            </a:pPr>
            <a:endParaRPr lang="es-ES" sz="2600" dirty="0">
              <a:latin typeface="Dotum"/>
              <a:ea typeface="Dotum"/>
            </a:endParaRPr>
          </a:p>
          <a:p>
            <a:pPr marL="0" indent="0">
              <a:lnSpc>
                <a:spcPct val="100000"/>
              </a:lnSpc>
              <a:buNone/>
            </a:pPr>
            <a:r>
              <a:rPr lang="es-ES" b="1" dirty="0" err="1" smtClean="0">
                <a:latin typeface="Dotum"/>
                <a:ea typeface="Dotum"/>
              </a:rPr>
              <a:t>Some</a:t>
            </a:r>
            <a:r>
              <a:rPr lang="es-ES" b="1" dirty="0" smtClean="0">
                <a:latin typeface="Dotum"/>
                <a:ea typeface="Dotum"/>
              </a:rPr>
              <a:t> </a:t>
            </a:r>
            <a:r>
              <a:rPr lang="es-ES" b="1" dirty="0" err="1">
                <a:latin typeface="Dotum"/>
                <a:ea typeface="Dotum"/>
              </a:rPr>
              <a:t>others</a:t>
            </a:r>
            <a:r>
              <a:rPr lang="es-ES" b="1" dirty="0">
                <a:latin typeface="Dotum"/>
                <a:ea typeface="Dotum"/>
              </a:rPr>
              <a:t> can be </a:t>
            </a:r>
            <a:r>
              <a:rPr lang="es-ES" b="1" dirty="0" err="1">
                <a:latin typeface="Dotum"/>
                <a:ea typeface="Dotum"/>
              </a:rPr>
              <a:t>used</a:t>
            </a:r>
            <a:r>
              <a:rPr lang="es-ES" b="1" dirty="0">
                <a:latin typeface="Dotum"/>
                <a:ea typeface="Dotum"/>
              </a:rPr>
              <a:t> in </a:t>
            </a:r>
            <a:r>
              <a:rPr lang="es-ES" b="1" dirty="0" err="1">
                <a:latin typeface="Dotum"/>
                <a:ea typeface="Dotum"/>
              </a:rPr>
              <a:t>either</a:t>
            </a:r>
            <a:r>
              <a:rPr lang="es-ES" b="1" dirty="0">
                <a:latin typeface="Dotum"/>
                <a:ea typeface="Dotum"/>
              </a:rPr>
              <a:t> simple </a:t>
            </a:r>
            <a:r>
              <a:rPr lang="es-ES" b="1" dirty="0" err="1">
                <a:latin typeface="Dotum"/>
                <a:ea typeface="Dotum"/>
              </a:rPr>
              <a:t>or</a:t>
            </a:r>
            <a:r>
              <a:rPr lang="es-ES" b="1" dirty="0">
                <a:latin typeface="Dotum"/>
                <a:ea typeface="Dotum"/>
              </a:rPr>
              <a:t> </a:t>
            </a:r>
            <a:r>
              <a:rPr lang="es-ES" b="1" dirty="0" err="1">
                <a:latin typeface="Dotum"/>
                <a:ea typeface="Dotum"/>
              </a:rPr>
              <a:t>continuous</a:t>
            </a:r>
            <a:r>
              <a:rPr lang="es-ES" b="1" dirty="0">
                <a:latin typeface="Dotum"/>
                <a:ea typeface="Dotum"/>
              </a:rPr>
              <a:t> </a:t>
            </a:r>
            <a:r>
              <a:rPr lang="es-ES" b="1" dirty="0" err="1">
                <a:latin typeface="Dotum"/>
                <a:ea typeface="Dotum"/>
              </a:rPr>
              <a:t>form</a:t>
            </a:r>
            <a:r>
              <a:rPr lang="es-ES" b="1" dirty="0">
                <a:latin typeface="Dotum"/>
                <a:ea typeface="Dotum"/>
              </a:rPr>
              <a:t> </a:t>
            </a:r>
            <a:r>
              <a:rPr lang="es-ES" b="1" dirty="0" err="1">
                <a:latin typeface="Dotum"/>
                <a:ea typeface="Dotum"/>
              </a:rPr>
              <a:t>with</a:t>
            </a:r>
            <a:r>
              <a:rPr lang="es-ES" b="1" dirty="0">
                <a:latin typeface="Dotum"/>
                <a:ea typeface="Dotum"/>
              </a:rPr>
              <a:t> no </a:t>
            </a:r>
            <a:r>
              <a:rPr lang="es-ES" b="1" dirty="0" err="1">
                <a:latin typeface="Dotum"/>
                <a:ea typeface="Dotum"/>
              </a:rPr>
              <a:t>change</a:t>
            </a:r>
            <a:r>
              <a:rPr lang="es-ES" b="1" dirty="0">
                <a:latin typeface="Dotum"/>
                <a:ea typeface="Dotum"/>
              </a:rPr>
              <a:t> in </a:t>
            </a:r>
            <a:r>
              <a:rPr lang="es-ES" b="1" dirty="0" err="1">
                <a:latin typeface="Dotum"/>
                <a:ea typeface="Dotum"/>
              </a:rPr>
              <a:t>meaning</a:t>
            </a:r>
            <a:r>
              <a:rPr lang="es-ES" dirty="0">
                <a:latin typeface="Dotum"/>
                <a:ea typeface="Dotum"/>
                <a:cs typeface="+mn-ea"/>
              </a:rPr>
              <a:t>:</a:t>
            </a:r>
          </a:p>
          <a:p>
            <a:pPr lvl="1">
              <a:lnSpc>
                <a:spcPct val="100000"/>
              </a:lnSpc>
            </a:pPr>
            <a:r>
              <a:rPr lang="es-ES" sz="2600" i="1" dirty="0">
                <a:latin typeface="Dotum"/>
                <a:ea typeface="Dotum"/>
              </a:rPr>
              <a:t>I</a:t>
            </a:r>
            <a:r>
              <a:rPr lang="es-ES" sz="2600" b="1" i="1" dirty="0">
                <a:latin typeface="Dotum"/>
                <a:ea typeface="Dotum"/>
              </a:rPr>
              <a:t> </a:t>
            </a:r>
            <a:r>
              <a:rPr lang="es-ES" sz="2600" b="1" i="1" dirty="0" err="1">
                <a:latin typeface="Dotum"/>
                <a:ea typeface="Dotum"/>
              </a:rPr>
              <a:t>feel</a:t>
            </a:r>
            <a:r>
              <a:rPr lang="es-ES" sz="2600" i="1" dirty="0">
                <a:latin typeface="Dotum"/>
                <a:ea typeface="Dotum"/>
              </a:rPr>
              <a:t>/</a:t>
            </a:r>
            <a:r>
              <a:rPr lang="es-ES" sz="2600" b="1" i="1" dirty="0">
                <a:latin typeface="Dotum"/>
                <a:ea typeface="Dotum"/>
              </a:rPr>
              <a:t>'m </a:t>
            </a:r>
            <a:r>
              <a:rPr lang="es-ES" sz="2600" b="1" i="1" dirty="0" err="1">
                <a:latin typeface="Dotum"/>
                <a:ea typeface="Dotum"/>
              </a:rPr>
              <a:t>feeling</a:t>
            </a:r>
            <a:r>
              <a:rPr lang="es-ES" sz="2600" i="1" dirty="0">
                <a:latin typeface="Dotum"/>
                <a:ea typeface="Dotum"/>
              </a:rPr>
              <a:t> terrible. </a:t>
            </a:r>
            <a:r>
              <a:rPr lang="es-ES" sz="2600" i="1" dirty="0" err="1">
                <a:latin typeface="Dotum"/>
                <a:ea typeface="Dotum"/>
              </a:rPr>
              <a:t>My</a:t>
            </a:r>
            <a:r>
              <a:rPr lang="es-ES" sz="2600" i="1" dirty="0">
                <a:latin typeface="Dotum"/>
                <a:ea typeface="Dotum"/>
              </a:rPr>
              <a:t> back </a:t>
            </a:r>
            <a:r>
              <a:rPr lang="es-ES" sz="2600" i="1" dirty="0" err="1">
                <a:latin typeface="Dotum"/>
                <a:ea typeface="Dotum"/>
              </a:rPr>
              <a:t>really</a:t>
            </a:r>
            <a:r>
              <a:rPr lang="es-ES" sz="2600" i="1" dirty="0">
                <a:latin typeface="Dotum"/>
                <a:ea typeface="Dotum"/>
              </a:rPr>
              <a:t> </a:t>
            </a:r>
            <a:r>
              <a:rPr lang="es-ES" sz="2600" b="1" i="1" dirty="0" err="1">
                <a:latin typeface="Dotum"/>
                <a:ea typeface="Dotum"/>
              </a:rPr>
              <a:t>aches</a:t>
            </a:r>
            <a:r>
              <a:rPr lang="es-ES" sz="2600" i="1" dirty="0">
                <a:latin typeface="Dotum"/>
                <a:ea typeface="Dotum"/>
              </a:rPr>
              <a:t> / </a:t>
            </a:r>
            <a:r>
              <a:rPr lang="es-ES" sz="2600" b="1" i="1" dirty="0" err="1">
                <a:latin typeface="Dotum"/>
                <a:ea typeface="Dotum"/>
              </a:rPr>
              <a:t>is</a:t>
            </a:r>
            <a:r>
              <a:rPr lang="es-ES" sz="2600" i="1" dirty="0">
                <a:latin typeface="Dotum"/>
                <a:ea typeface="Dotum"/>
              </a:rPr>
              <a:t> </a:t>
            </a:r>
            <a:r>
              <a:rPr lang="es-ES" sz="2600" i="1" dirty="0" err="1">
                <a:latin typeface="Dotum"/>
                <a:ea typeface="Dotum"/>
              </a:rPr>
              <a:t>really</a:t>
            </a:r>
            <a:r>
              <a:rPr lang="es-ES" sz="2600" i="1" dirty="0">
                <a:latin typeface="Dotum"/>
                <a:ea typeface="Dotum"/>
              </a:rPr>
              <a:t> </a:t>
            </a:r>
            <a:r>
              <a:rPr lang="es-ES" sz="2600" b="1" i="1" dirty="0" err="1">
                <a:latin typeface="Dotum"/>
                <a:ea typeface="Dotum"/>
              </a:rPr>
              <a:t>aching</a:t>
            </a:r>
            <a:r>
              <a:rPr lang="es-ES" sz="2600" dirty="0" smtClean="0">
                <a:latin typeface="Dotum"/>
                <a:ea typeface="Dotum"/>
              </a:rPr>
              <a:t>.</a:t>
            </a:r>
          </a:p>
          <a:p>
            <a:pPr marL="457200" lvl="1" indent="0">
              <a:lnSpc>
                <a:spcPct val="100000"/>
              </a:lnSpc>
              <a:buNone/>
            </a:pPr>
            <a:endParaRPr lang="es-ES" sz="2600" dirty="0" smtClean="0">
              <a:latin typeface="Dotum"/>
              <a:ea typeface="Dotum"/>
            </a:endParaRPr>
          </a:p>
          <a:p>
            <a:pPr marL="457200" lvl="1" indent="0" algn="ctr">
              <a:lnSpc>
                <a:spcPct val="100000"/>
              </a:lnSpc>
              <a:buNone/>
            </a:pPr>
            <a:r>
              <a:rPr lang="es-MX" sz="2600" dirty="0"/>
              <a:t>(UE, </a:t>
            </a:r>
            <a:r>
              <a:rPr lang="es-MX" sz="2600" dirty="0" smtClean="0"/>
              <a:t>EO) Unidad de competencia (o módulo) II</a:t>
            </a:r>
            <a:endParaRPr lang="es-MX" sz="2600" dirty="0"/>
          </a:p>
          <a:p>
            <a:pPr lvl="1">
              <a:lnSpc>
                <a:spcPct val="100000"/>
              </a:lnSpc>
            </a:pPr>
            <a:endParaRPr sz="2600" dirty="0"/>
          </a:p>
        </p:txBody>
      </p:sp>
    </p:spTree>
    <p:extLst>
      <p:ext uri="{BB962C8B-B14F-4D97-AF65-F5344CB8AC3E}">
        <p14:creationId xmlns:p14="http://schemas.microsoft.com/office/powerpoint/2010/main" val="319484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0000"/>
          </a:solidFill>
        </p:spPr>
        <p:txBody>
          <a:bodyPr/>
          <a:lstStyle/>
          <a:p>
            <a:pPr algn="ctr"/>
            <a:r>
              <a:rPr lang="es-MX" dirty="0" err="1" smtClean="0">
                <a:solidFill>
                  <a:schemeClr val="bg1"/>
                </a:solidFill>
              </a:rPr>
              <a:t>My</a:t>
            </a:r>
            <a:r>
              <a:rPr lang="es-MX" dirty="0" smtClean="0">
                <a:solidFill>
                  <a:schemeClr val="bg1"/>
                </a:solidFill>
              </a:rPr>
              <a:t> back </a:t>
            </a:r>
            <a:r>
              <a:rPr lang="es-MX" dirty="0" err="1" smtClean="0">
                <a:solidFill>
                  <a:schemeClr val="bg1"/>
                </a:solidFill>
              </a:rPr>
              <a:t>is</a:t>
            </a:r>
            <a:r>
              <a:rPr lang="es-MX" dirty="0" smtClean="0">
                <a:solidFill>
                  <a:schemeClr val="bg1"/>
                </a:solidFill>
              </a:rPr>
              <a:t> </a:t>
            </a:r>
            <a:r>
              <a:rPr lang="es-MX" dirty="0" err="1" smtClean="0">
                <a:solidFill>
                  <a:schemeClr val="bg1"/>
                </a:solidFill>
              </a:rPr>
              <a:t>really</a:t>
            </a:r>
            <a:r>
              <a:rPr lang="es-MX" dirty="0" smtClean="0">
                <a:solidFill>
                  <a:schemeClr val="bg1"/>
                </a:solidFill>
              </a:rPr>
              <a:t> </a:t>
            </a:r>
            <a:r>
              <a:rPr lang="es-MX" dirty="0" err="1" smtClean="0">
                <a:solidFill>
                  <a:schemeClr val="bg1"/>
                </a:solidFill>
              </a:rPr>
              <a:t>aching</a:t>
            </a:r>
            <a:r>
              <a:rPr lang="es-MX" dirty="0" smtClean="0">
                <a:solidFill>
                  <a:schemeClr val="bg1"/>
                </a:solidFill>
              </a:rPr>
              <a:t>! UC II, EO</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3870472" y="1825625"/>
            <a:ext cx="4451056" cy="4351338"/>
          </a:xfrm>
          <a:prstGeom prst="rect">
            <a:avLst/>
          </a:prstGeom>
        </p:spPr>
      </p:pic>
    </p:spTree>
    <p:extLst>
      <p:ext uri="{BB962C8B-B14F-4D97-AF65-F5344CB8AC3E}">
        <p14:creationId xmlns:p14="http://schemas.microsoft.com/office/powerpoint/2010/main" val="36164557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615" y="365125"/>
            <a:ext cx="11436824" cy="2691974"/>
          </a:xfrm>
          <a:solidFill>
            <a:srgbClr val="00B050"/>
          </a:solidFill>
        </p:spPr>
        <p:txBody>
          <a:bodyPr>
            <a:normAutofit fontScale="90000"/>
          </a:bodyPr>
          <a:lstStyle/>
          <a:p>
            <a:pPr algn="ctr"/>
            <a:r>
              <a:rPr lang="es-MX" dirty="0" smtClean="0">
                <a:solidFill>
                  <a:schemeClr val="bg1"/>
                </a:solidFill>
              </a:rPr>
              <a:t/>
            </a:r>
            <a:br>
              <a:rPr lang="es-MX" dirty="0" smtClean="0">
                <a:solidFill>
                  <a:schemeClr val="bg1"/>
                </a:solidFill>
              </a:rPr>
            </a:br>
            <a:r>
              <a:rPr lang="es-MX" dirty="0" err="1" smtClean="0">
                <a:solidFill>
                  <a:schemeClr val="bg1"/>
                </a:solidFill>
              </a:rPr>
              <a:t>This</a:t>
            </a:r>
            <a:r>
              <a:rPr lang="es-MX" dirty="0" smtClean="0">
                <a:solidFill>
                  <a:schemeClr val="bg1"/>
                </a:solidFill>
              </a:rPr>
              <a:t> </a:t>
            </a:r>
            <a:r>
              <a:rPr lang="es-MX" dirty="0" err="1" smtClean="0">
                <a:solidFill>
                  <a:schemeClr val="bg1"/>
                </a:solidFill>
              </a:rPr>
              <a:t>continuous</a:t>
            </a:r>
            <a:r>
              <a:rPr lang="es-MX" dirty="0" smtClean="0">
                <a:solidFill>
                  <a:schemeClr val="bg1"/>
                </a:solidFill>
              </a:rPr>
              <a:t> </a:t>
            </a:r>
            <a:r>
              <a:rPr lang="es-MX" dirty="0" err="1" smtClean="0">
                <a:solidFill>
                  <a:schemeClr val="bg1"/>
                </a:solidFill>
              </a:rPr>
              <a:t>form</a:t>
            </a:r>
            <a:r>
              <a:rPr lang="es-MX" dirty="0" smtClean="0">
                <a:solidFill>
                  <a:schemeClr val="bg1"/>
                </a:solidFill>
              </a:rPr>
              <a:t> can </a:t>
            </a:r>
            <a:r>
              <a:rPr lang="es-MX" dirty="0" err="1" smtClean="0">
                <a:solidFill>
                  <a:schemeClr val="bg1"/>
                </a:solidFill>
              </a:rPr>
              <a:t>also</a:t>
            </a:r>
            <a:r>
              <a:rPr lang="es-MX" dirty="0" smtClean="0">
                <a:solidFill>
                  <a:schemeClr val="bg1"/>
                </a:solidFill>
              </a:rPr>
              <a:t> be </a:t>
            </a:r>
            <a:r>
              <a:rPr lang="es-MX" dirty="0" err="1" smtClean="0">
                <a:solidFill>
                  <a:schemeClr val="bg1"/>
                </a:solidFill>
              </a:rPr>
              <a:t>used</a:t>
            </a:r>
            <a:r>
              <a:rPr lang="es-MX" dirty="0" smtClean="0">
                <a:solidFill>
                  <a:schemeClr val="bg1"/>
                </a:solidFill>
              </a:rPr>
              <a:t> as in </a:t>
            </a:r>
            <a:r>
              <a:rPr lang="es-MX" dirty="0" err="1" smtClean="0">
                <a:solidFill>
                  <a:schemeClr val="bg1"/>
                </a:solidFill>
              </a:rPr>
              <a:t>the</a:t>
            </a:r>
            <a:r>
              <a:rPr lang="es-MX" dirty="0" smtClean="0">
                <a:solidFill>
                  <a:schemeClr val="bg1"/>
                </a:solidFill>
              </a:rPr>
              <a:t> </a:t>
            </a:r>
            <a:r>
              <a:rPr lang="es-MX" dirty="0" err="1" smtClean="0">
                <a:solidFill>
                  <a:schemeClr val="bg1"/>
                </a:solidFill>
              </a:rPr>
              <a:t>example</a:t>
            </a:r>
            <a:r>
              <a:rPr lang="es-MX" dirty="0" smtClean="0">
                <a:solidFill>
                  <a:schemeClr val="bg1"/>
                </a:solidFill>
              </a:rPr>
              <a:t> </a:t>
            </a:r>
            <a:r>
              <a:rPr lang="es-MX" dirty="0" err="1" smtClean="0">
                <a:solidFill>
                  <a:schemeClr val="bg1"/>
                </a:solidFill>
              </a:rPr>
              <a:t>below</a:t>
            </a:r>
            <a:r>
              <a:rPr lang="es-MX" dirty="0" smtClean="0">
                <a:solidFill>
                  <a:schemeClr val="bg1"/>
                </a:solidFill>
              </a:rPr>
              <a:t>. </a:t>
            </a:r>
            <a:br>
              <a:rPr lang="es-MX" dirty="0" smtClean="0">
                <a:solidFill>
                  <a:schemeClr val="bg1"/>
                </a:solidFill>
              </a:rPr>
            </a:br>
            <a:r>
              <a:rPr lang="es-MX" dirty="0" smtClean="0">
                <a:solidFill>
                  <a:schemeClr val="bg1"/>
                </a:solidFill>
              </a:rPr>
              <a:t>UC II , UE</a:t>
            </a:r>
            <a:r>
              <a:rPr lang="es-MX" sz="1800" dirty="0">
                <a:solidFill>
                  <a:schemeClr val="bg1"/>
                </a:solidFill>
              </a:rPr>
              <a:t/>
            </a:r>
            <a:br>
              <a:rPr lang="es-MX" sz="1800" dirty="0">
                <a:solidFill>
                  <a:schemeClr val="bg1"/>
                </a:solidFill>
              </a:rPr>
            </a:br>
            <a:r>
              <a:rPr lang="es-MX" sz="1800" dirty="0" smtClean="0">
                <a:solidFill>
                  <a:schemeClr val="bg1"/>
                </a:solidFill>
              </a:rPr>
              <a:t/>
            </a:r>
            <a:br>
              <a:rPr lang="es-MX" sz="1800" dirty="0" smtClean="0">
                <a:solidFill>
                  <a:schemeClr val="bg1"/>
                </a:solidFill>
              </a:rPr>
            </a:br>
            <a:r>
              <a:rPr lang="es-MX" dirty="0" err="1" smtClean="0">
                <a:solidFill>
                  <a:schemeClr val="bg1"/>
                </a:solidFill>
              </a:rPr>
              <a:t>What’s</a:t>
            </a:r>
            <a:r>
              <a:rPr lang="es-MX" dirty="0" smtClean="0">
                <a:solidFill>
                  <a:schemeClr val="bg1"/>
                </a:solidFill>
              </a:rPr>
              <a:t> </a:t>
            </a:r>
            <a:r>
              <a:rPr lang="es-MX" dirty="0" err="1" smtClean="0">
                <a:solidFill>
                  <a:schemeClr val="bg1"/>
                </a:solidFill>
              </a:rPr>
              <a:t>the</a:t>
            </a:r>
            <a:r>
              <a:rPr lang="es-MX" dirty="0" smtClean="0">
                <a:solidFill>
                  <a:schemeClr val="bg1"/>
                </a:solidFill>
              </a:rPr>
              <a:t> </a:t>
            </a:r>
            <a:r>
              <a:rPr lang="es-MX" dirty="0" err="1" smtClean="0">
                <a:solidFill>
                  <a:schemeClr val="bg1"/>
                </a:solidFill>
              </a:rPr>
              <a:t>difference</a:t>
            </a:r>
            <a:r>
              <a:rPr lang="es-MX" dirty="0" smtClean="0">
                <a:solidFill>
                  <a:schemeClr val="bg1"/>
                </a:solidFill>
              </a:rPr>
              <a:t> in </a:t>
            </a:r>
            <a:r>
              <a:rPr lang="es-MX" dirty="0" err="1" smtClean="0">
                <a:solidFill>
                  <a:schemeClr val="bg1"/>
                </a:solidFill>
              </a:rPr>
              <a:t>meaning</a:t>
            </a:r>
            <a:r>
              <a:rPr lang="es-MX" dirty="0" smtClean="0">
                <a:solidFill>
                  <a:schemeClr val="bg1"/>
                </a:solidFill>
              </a:rPr>
              <a:t> in </a:t>
            </a:r>
            <a:r>
              <a:rPr lang="es-MX" dirty="0" err="1" smtClean="0">
                <a:solidFill>
                  <a:schemeClr val="bg1"/>
                </a:solidFill>
              </a:rPr>
              <a:t>the</a:t>
            </a:r>
            <a:r>
              <a:rPr lang="es-MX" dirty="0" smtClean="0">
                <a:solidFill>
                  <a:schemeClr val="bg1"/>
                </a:solidFill>
              </a:rPr>
              <a:t> </a:t>
            </a:r>
            <a:r>
              <a:rPr lang="es-MX" dirty="0" err="1" smtClean="0">
                <a:solidFill>
                  <a:schemeClr val="bg1"/>
                </a:solidFill>
              </a:rPr>
              <a:t>two</a:t>
            </a:r>
            <a:r>
              <a:rPr lang="es-MX" dirty="0" smtClean="0">
                <a:solidFill>
                  <a:schemeClr val="bg1"/>
                </a:solidFill>
              </a:rPr>
              <a:t> </a:t>
            </a:r>
            <a:r>
              <a:rPr lang="es-MX" dirty="0" err="1" smtClean="0">
                <a:solidFill>
                  <a:schemeClr val="bg1"/>
                </a:solidFill>
              </a:rPr>
              <a:t>pictures</a:t>
            </a:r>
            <a:r>
              <a:rPr lang="es-MX" dirty="0" smtClean="0">
                <a:solidFill>
                  <a:schemeClr val="bg1"/>
                </a:solidFill>
              </a:rPr>
              <a:t>?</a:t>
            </a:r>
            <a:br>
              <a:rPr lang="es-MX" dirty="0" smtClean="0">
                <a:solidFill>
                  <a:schemeClr val="bg1"/>
                </a:solidFill>
              </a:rPr>
            </a:b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518615" y="3166281"/>
            <a:ext cx="5049672" cy="3272419"/>
          </a:xfrm>
          <a:prstGeom prst="rect">
            <a:avLst/>
          </a:prstGeom>
        </p:spPr>
      </p:pic>
      <p:pic>
        <p:nvPicPr>
          <p:cNvPr id="5" name="Imagen 4"/>
          <p:cNvPicPr>
            <a:picLocks noChangeAspect="1"/>
          </p:cNvPicPr>
          <p:nvPr/>
        </p:nvPicPr>
        <p:blipFill>
          <a:blip r:embed="rId3"/>
          <a:stretch>
            <a:fillRect/>
          </a:stretch>
        </p:blipFill>
        <p:spPr>
          <a:xfrm>
            <a:off x="6402221" y="3166281"/>
            <a:ext cx="4843533" cy="3272419"/>
          </a:xfrm>
          <a:prstGeom prst="rect">
            <a:avLst/>
          </a:prstGeom>
        </p:spPr>
      </p:pic>
    </p:spTree>
    <p:extLst>
      <p:ext uri="{BB962C8B-B14F-4D97-AF65-F5344CB8AC3E}">
        <p14:creationId xmlns:p14="http://schemas.microsoft.com/office/powerpoint/2010/main" val="17013565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615015342"/>
              </p:ext>
            </p:extLst>
          </p:nvPr>
        </p:nvSpPr>
        <p:spPr>
          <a:xfrm>
            <a:off x="150125" y="697928"/>
            <a:ext cx="11928144" cy="6160071"/>
          </a:xfrm>
          <a:solidFill>
            <a:schemeClr val="accent2"/>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pPr marL="0" indent="0" algn="ctr">
              <a:buNone/>
            </a:pPr>
            <a:r>
              <a:rPr lang="es-ES" sz="3200" b="1" dirty="0">
                <a:solidFill>
                  <a:schemeClr val="bg1"/>
                </a:solidFill>
                <a:latin typeface="Dotum"/>
                <a:ea typeface="Dotum"/>
              </a:rPr>
              <a:t>Reference</a:t>
            </a:r>
            <a:br>
              <a:rPr lang="es-ES" sz="3200" b="1" dirty="0">
                <a:solidFill>
                  <a:schemeClr val="bg1"/>
                </a:solidFill>
                <a:latin typeface="Dotum"/>
                <a:ea typeface="Dotum"/>
              </a:rPr>
            </a:br>
            <a:r>
              <a:rPr lang="es-ES" sz="3200" b="1" dirty="0" smtClean="0">
                <a:solidFill>
                  <a:schemeClr val="bg1"/>
                </a:solidFill>
                <a:latin typeface="Dotum"/>
                <a:ea typeface="Dotum"/>
              </a:rPr>
              <a:t>and </a:t>
            </a:r>
            <a:r>
              <a:rPr lang="es-ES" sz="3200" b="1" dirty="0" err="1" smtClean="0">
                <a:solidFill>
                  <a:schemeClr val="bg1"/>
                </a:solidFill>
                <a:latin typeface="Dotum"/>
                <a:ea typeface="Dotum"/>
              </a:rPr>
              <a:t>Substitution</a:t>
            </a:r>
            <a:r>
              <a:rPr lang="es-ES" sz="3200" b="1" dirty="0">
                <a:solidFill>
                  <a:schemeClr val="bg1"/>
                </a:solidFill>
                <a:latin typeface="Dotum"/>
                <a:ea typeface="Dotum"/>
              </a:rPr>
              <a:t>:</a:t>
            </a:r>
          </a:p>
          <a:p>
            <a:pPr marL="0" indent="0" algn="just">
              <a:buNone/>
            </a:pPr>
            <a:r>
              <a:rPr lang="es-ES" sz="3200" b="1" dirty="0" smtClean="0">
                <a:solidFill>
                  <a:schemeClr val="bg1"/>
                </a:solidFill>
                <a:latin typeface="Dotum"/>
                <a:ea typeface="Dotum"/>
              </a:rPr>
              <a:t>Reference</a:t>
            </a:r>
            <a:r>
              <a:rPr lang="es-ES" dirty="0" smtClean="0">
                <a:solidFill>
                  <a:schemeClr val="bg1"/>
                </a:solidFill>
                <a:latin typeface="Dotum"/>
                <a:ea typeface="Dotum"/>
              </a:rPr>
              <a:t>: </a:t>
            </a:r>
            <a:r>
              <a:rPr lang="es-ES" b="1" dirty="0" smtClean="0">
                <a:solidFill>
                  <a:schemeClr val="bg1"/>
                </a:solidFill>
                <a:latin typeface="Dotum"/>
                <a:ea typeface="Dotum"/>
              </a:rPr>
              <a:t>Use </a:t>
            </a:r>
            <a:r>
              <a:rPr lang="es-ES" b="1" i="1" dirty="0" err="1">
                <a:solidFill>
                  <a:schemeClr val="bg1"/>
                </a:solidFill>
                <a:latin typeface="Dotum"/>
                <a:ea typeface="Dotum"/>
              </a:rPr>
              <a:t>this</a:t>
            </a:r>
            <a:r>
              <a:rPr lang="es-ES" b="1" i="1" dirty="0">
                <a:solidFill>
                  <a:schemeClr val="bg1"/>
                </a:solidFill>
                <a:latin typeface="Dotum"/>
                <a:ea typeface="Dotum"/>
              </a:rPr>
              <a:t>, </a:t>
            </a:r>
            <a:r>
              <a:rPr lang="es-ES" b="1" i="1" dirty="0" err="1">
                <a:solidFill>
                  <a:schemeClr val="bg1"/>
                </a:solidFill>
                <a:latin typeface="Dotum"/>
                <a:ea typeface="Dotum"/>
              </a:rPr>
              <a:t>that</a:t>
            </a:r>
            <a:r>
              <a:rPr lang="es-ES" b="1" i="1" dirty="0">
                <a:solidFill>
                  <a:schemeClr val="bg1"/>
                </a:solidFill>
                <a:latin typeface="Dotum"/>
                <a:ea typeface="Dotum"/>
              </a:rPr>
              <a:t>, </a:t>
            </a:r>
            <a:r>
              <a:rPr lang="es-ES" b="1" i="1" dirty="0" err="1">
                <a:solidFill>
                  <a:schemeClr val="bg1"/>
                </a:solidFill>
                <a:latin typeface="Dotum"/>
                <a:ea typeface="Dotum"/>
              </a:rPr>
              <a:t>these</a:t>
            </a:r>
            <a:r>
              <a:rPr lang="es-ES" b="1" i="1" dirty="0">
                <a:solidFill>
                  <a:schemeClr val="bg1"/>
                </a:solidFill>
                <a:latin typeface="Dotum"/>
                <a:ea typeface="Dotum"/>
              </a:rPr>
              <a:t>, </a:t>
            </a:r>
            <a:r>
              <a:rPr lang="es-ES" b="1" i="1" dirty="0" err="1">
                <a:solidFill>
                  <a:schemeClr val="bg1"/>
                </a:solidFill>
                <a:latin typeface="Dotum"/>
                <a:ea typeface="Dotum"/>
              </a:rPr>
              <a:t>those</a:t>
            </a:r>
            <a:r>
              <a:rPr lang="es-ES" b="1" dirty="0">
                <a:solidFill>
                  <a:schemeClr val="bg1"/>
                </a:solidFill>
                <a:latin typeface="Dotum"/>
                <a:ea typeface="Dotum"/>
              </a:rPr>
              <a:t> </a:t>
            </a:r>
            <a:r>
              <a:rPr lang="es-ES" b="1" dirty="0" err="1">
                <a:solidFill>
                  <a:schemeClr val="bg1"/>
                </a:solidFill>
                <a:latin typeface="Dotum"/>
                <a:ea typeface="Dotum"/>
              </a:rPr>
              <a:t>before</a:t>
            </a:r>
            <a:r>
              <a:rPr lang="es-ES" b="1" dirty="0">
                <a:solidFill>
                  <a:schemeClr val="bg1"/>
                </a:solidFill>
                <a:latin typeface="Dotum"/>
                <a:ea typeface="Dotum"/>
              </a:rPr>
              <a:t> </a:t>
            </a:r>
            <a:r>
              <a:rPr lang="es-ES" b="1" dirty="0" err="1">
                <a:solidFill>
                  <a:schemeClr val="bg1"/>
                </a:solidFill>
                <a:latin typeface="Dotum"/>
                <a:ea typeface="Dotum"/>
              </a:rPr>
              <a:t>nouns</a:t>
            </a:r>
            <a:r>
              <a:rPr lang="es-ES" b="1" dirty="0">
                <a:solidFill>
                  <a:schemeClr val="bg1"/>
                </a:solidFill>
                <a:latin typeface="Dotum"/>
                <a:ea typeface="Dotum"/>
              </a:rPr>
              <a:t> </a:t>
            </a:r>
            <a:r>
              <a:rPr lang="es-ES" b="1" dirty="0" err="1">
                <a:solidFill>
                  <a:schemeClr val="bg1"/>
                </a:solidFill>
                <a:latin typeface="Dotum"/>
                <a:ea typeface="Dotum"/>
              </a:rPr>
              <a:t>or</a:t>
            </a:r>
            <a:r>
              <a:rPr lang="es-ES" b="1" dirty="0">
                <a:solidFill>
                  <a:schemeClr val="bg1"/>
                </a:solidFill>
                <a:latin typeface="Dotum"/>
                <a:ea typeface="Dotum"/>
              </a:rPr>
              <a:t> </a:t>
            </a:r>
            <a:r>
              <a:rPr lang="es-ES" b="1" dirty="0" err="1">
                <a:solidFill>
                  <a:schemeClr val="bg1"/>
                </a:solidFill>
                <a:latin typeface="Dotum"/>
                <a:ea typeface="Dotum"/>
              </a:rPr>
              <a:t>on</a:t>
            </a:r>
            <a:r>
              <a:rPr lang="es-ES" b="1" dirty="0">
                <a:solidFill>
                  <a:schemeClr val="bg1"/>
                </a:solidFill>
                <a:latin typeface="Dotum"/>
                <a:ea typeface="Dotum"/>
              </a:rPr>
              <a:t> </a:t>
            </a:r>
            <a:r>
              <a:rPr lang="es-ES" b="1" dirty="0" err="1">
                <a:solidFill>
                  <a:schemeClr val="bg1"/>
                </a:solidFill>
                <a:latin typeface="Dotum"/>
                <a:ea typeface="Dotum"/>
              </a:rPr>
              <a:t>their</a:t>
            </a:r>
            <a:r>
              <a:rPr lang="es-ES" b="1" dirty="0">
                <a:solidFill>
                  <a:schemeClr val="bg1"/>
                </a:solidFill>
                <a:latin typeface="Dotum"/>
                <a:ea typeface="Dotum"/>
              </a:rPr>
              <a:t> </a:t>
            </a:r>
            <a:r>
              <a:rPr lang="es-ES" b="1" dirty="0" err="1">
                <a:solidFill>
                  <a:schemeClr val="bg1"/>
                </a:solidFill>
                <a:latin typeface="Dotum"/>
                <a:ea typeface="Dotum"/>
              </a:rPr>
              <a:t>own</a:t>
            </a:r>
            <a:r>
              <a:rPr lang="es-ES" b="1" dirty="0">
                <a:solidFill>
                  <a:schemeClr val="bg1"/>
                </a:solidFill>
                <a:latin typeface="Dotum"/>
                <a:ea typeface="Dotum"/>
              </a:rPr>
              <a:t> to </a:t>
            </a:r>
            <a:r>
              <a:rPr lang="es-ES" b="1" dirty="0" err="1">
                <a:solidFill>
                  <a:schemeClr val="bg1"/>
                </a:solidFill>
                <a:latin typeface="Dotum"/>
                <a:ea typeface="Dotum"/>
              </a:rPr>
              <a:t>refer</a:t>
            </a:r>
            <a:r>
              <a:rPr lang="es-ES" b="1" dirty="0">
                <a:solidFill>
                  <a:schemeClr val="bg1"/>
                </a:solidFill>
                <a:latin typeface="Dotum"/>
                <a:ea typeface="Dotum"/>
              </a:rPr>
              <a:t> back to </a:t>
            </a:r>
            <a:r>
              <a:rPr lang="es-ES" b="1" dirty="0" err="1">
                <a:solidFill>
                  <a:schemeClr val="bg1"/>
                </a:solidFill>
                <a:latin typeface="Dotum"/>
                <a:ea typeface="Dotum"/>
              </a:rPr>
              <a:t>previously</a:t>
            </a:r>
            <a:r>
              <a:rPr lang="es-ES" b="1" dirty="0">
                <a:solidFill>
                  <a:schemeClr val="bg1"/>
                </a:solidFill>
                <a:latin typeface="Dotum"/>
                <a:ea typeface="Dotum"/>
              </a:rPr>
              <a:t> </a:t>
            </a:r>
            <a:r>
              <a:rPr lang="es-ES" b="1" dirty="0" err="1">
                <a:solidFill>
                  <a:schemeClr val="bg1"/>
                </a:solidFill>
                <a:latin typeface="Dotum"/>
                <a:ea typeface="Dotum"/>
              </a:rPr>
              <a:t>stated</a:t>
            </a:r>
            <a:r>
              <a:rPr lang="es-ES" b="1" dirty="0">
                <a:solidFill>
                  <a:schemeClr val="bg1"/>
                </a:solidFill>
                <a:latin typeface="Dotum"/>
                <a:ea typeface="Dotum"/>
              </a:rPr>
              <a:t> ideas:</a:t>
            </a:r>
            <a:endParaRPr b="1" dirty="0">
              <a:solidFill>
                <a:schemeClr val="bg1"/>
              </a:solidFill>
              <a:latin typeface="Calibri"/>
              <a:cs typeface="+mn-ea"/>
            </a:endParaRPr>
          </a:p>
          <a:p>
            <a:pPr lvl="1" algn="just">
              <a:lnSpc>
                <a:spcPct val="150000"/>
              </a:lnSpc>
            </a:pPr>
            <a:r>
              <a:rPr lang="es-ES" sz="3200" i="1" dirty="0" err="1" smtClean="0">
                <a:solidFill>
                  <a:schemeClr val="bg1"/>
                </a:solidFill>
                <a:latin typeface="Dotum"/>
                <a:ea typeface="Dotum"/>
              </a:rPr>
              <a:t>They</a:t>
            </a:r>
            <a:r>
              <a:rPr lang="es-ES" sz="3200" i="1" dirty="0" smtClean="0">
                <a:solidFill>
                  <a:schemeClr val="bg1"/>
                </a:solidFill>
                <a:latin typeface="Dotum"/>
                <a:ea typeface="Dotum"/>
              </a:rPr>
              <a:t> </a:t>
            </a:r>
            <a:r>
              <a:rPr lang="es-ES" sz="3200" i="1" dirty="0" err="1">
                <a:solidFill>
                  <a:schemeClr val="bg1"/>
                </a:solidFill>
                <a:latin typeface="Dotum"/>
                <a:ea typeface="Dotum"/>
              </a:rPr>
              <a:t>were</a:t>
            </a:r>
            <a:r>
              <a:rPr lang="es-ES" sz="3200" i="1" dirty="0">
                <a:solidFill>
                  <a:schemeClr val="bg1"/>
                </a:solidFill>
                <a:latin typeface="Dotum"/>
                <a:ea typeface="Dotum"/>
              </a:rPr>
              <a:t> </a:t>
            </a:r>
            <a:r>
              <a:rPr lang="es-ES" sz="3200" i="1" dirty="0" err="1">
                <a:solidFill>
                  <a:schemeClr val="bg1"/>
                </a:solidFill>
                <a:latin typeface="Dotum"/>
                <a:ea typeface="Dotum"/>
              </a:rPr>
              <a:t>delighted</a:t>
            </a:r>
            <a:r>
              <a:rPr lang="es-ES" sz="3200" i="1" dirty="0">
                <a:solidFill>
                  <a:schemeClr val="bg1"/>
                </a:solidFill>
                <a:latin typeface="Dotum"/>
                <a:ea typeface="Dotum"/>
              </a:rPr>
              <a:t> at </a:t>
            </a:r>
            <a:r>
              <a:rPr lang="es-ES" sz="3200" b="1" i="1" dirty="0" err="1">
                <a:solidFill>
                  <a:schemeClr val="bg1"/>
                </a:solidFill>
                <a:latin typeface="Dotum"/>
                <a:ea typeface="Dotum"/>
              </a:rPr>
              <a:t>this</a:t>
            </a:r>
            <a:r>
              <a:rPr lang="es-ES" sz="3200" b="1" i="1" dirty="0">
                <a:solidFill>
                  <a:schemeClr val="bg1"/>
                </a:solidFill>
                <a:latin typeface="Dotum"/>
                <a:ea typeface="Dotum"/>
              </a:rPr>
              <a:t> </a:t>
            </a:r>
            <a:r>
              <a:rPr lang="es-ES" sz="3200" b="1" i="1" dirty="0" err="1">
                <a:solidFill>
                  <a:schemeClr val="bg1"/>
                </a:solidFill>
                <a:latin typeface="Dotum"/>
                <a:ea typeface="Dotum"/>
              </a:rPr>
              <a:t>news</a:t>
            </a:r>
            <a:r>
              <a:rPr lang="es-ES" sz="3200" b="1" i="1" dirty="0">
                <a:solidFill>
                  <a:schemeClr val="bg1"/>
                </a:solidFill>
                <a:latin typeface="Dotum"/>
                <a:ea typeface="Dotum"/>
              </a:rPr>
              <a:t> </a:t>
            </a:r>
            <a:r>
              <a:rPr lang="es-ES" sz="3200" i="1" dirty="0">
                <a:solidFill>
                  <a:schemeClr val="bg1"/>
                </a:solidFill>
                <a:latin typeface="Dotum"/>
                <a:ea typeface="Dotum"/>
              </a:rPr>
              <a:t>and</a:t>
            </a:r>
            <a:r>
              <a:rPr lang="es-ES" sz="3200" dirty="0" smtClean="0">
                <a:solidFill>
                  <a:schemeClr val="bg1"/>
                </a:solidFill>
                <a:latin typeface="Dotum"/>
                <a:ea typeface="Dotum"/>
              </a:rPr>
              <a:t>...</a:t>
            </a:r>
          </a:p>
          <a:p>
            <a:pPr lvl="1" algn="just">
              <a:lnSpc>
                <a:spcPct val="150000"/>
              </a:lnSpc>
            </a:pPr>
            <a:r>
              <a:rPr lang="es-ES" sz="3200" dirty="0" smtClean="0">
                <a:solidFill>
                  <a:schemeClr val="bg1"/>
                </a:solidFill>
                <a:latin typeface="Dotum"/>
                <a:ea typeface="Dotum"/>
              </a:rPr>
              <a:t>...</a:t>
            </a:r>
            <a:r>
              <a:rPr lang="es-ES" sz="3200" i="1" dirty="0">
                <a:solidFill>
                  <a:schemeClr val="bg1"/>
                </a:solidFill>
                <a:latin typeface="Dotum"/>
                <a:ea typeface="Dotum"/>
              </a:rPr>
              <a:t>in </a:t>
            </a:r>
            <a:r>
              <a:rPr lang="es-ES" sz="3200" i="1" dirty="0" err="1">
                <a:solidFill>
                  <a:schemeClr val="bg1"/>
                </a:solidFill>
                <a:latin typeface="Dotum"/>
                <a:ea typeface="Dotum"/>
              </a:rPr>
              <a:t>the</a:t>
            </a:r>
            <a:r>
              <a:rPr lang="es-ES" sz="3200" i="1" dirty="0">
                <a:solidFill>
                  <a:schemeClr val="bg1"/>
                </a:solidFill>
                <a:latin typeface="Dotum"/>
                <a:ea typeface="Dotum"/>
              </a:rPr>
              <a:t> 1980s. In </a:t>
            </a:r>
            <a:r>
              <a:rPr lang="es-ES" sz="3200" b="1" i="1" dirty="0" err="1">
                <a:solidFill>
                  <a:schemeClr val="bg1"/>
                </a:solidFill>
                <a:latin typeface="Dotum"/>
                <a:ea typeface="Dotum"/>
              </a:rPr>
              <a:t>those</a:t>
            </a:r>
            <a:r>
              <a:rPr lang="es-ES" sz="3200" i="1" dirty="0">
                <a:solidFill>
                  <a:schemeClr val="bg1"/>
                </a:solidFill>
                <a:latin typeface="Dotum"/>
                <a:ea typeface="Dotum"/>
              </a:rPr>
              <a:t> </a:t>
            </a:r>
            <a:r>
              <a:rPr lang="es-ES" sz="3200" i="1" dirty="0" err="1">
                <a:solidFill>
                  <a:schemeClr val="bg1"/>
                </a:solidFill>
                <a:latin typeface="Dotum"/>
                <a:ea typeface="Dotum"/>
              </a:rPr>
              <a:t>days</a:t>
            </a:r>
            <a:r>
              <a:rPr lang="es-ES" sz="3200" i="1" dirty="0">
                <a:solidFill>
                  <a:schemeClr val="bg1"/>
                </a:solidFill>
                <a:latin typeface="Dotum"/>
                <a:ea typeface="Dotum"/>
              </a:rPr>
              <a:t> </a:t>
            </a:r>
            <a:r>
              <a:rPr lang="es-ES" sz="3200" i="1" dirty="0" err="1">
                <a:solidFill>
                  <a:schemeClr val="bg1"/>
                </a:solidFill>
                <a:latin typeface="Dotum"/>
                <a:ea typeface="Dotum"/>
              </a:rPr>
              <a:t>there</a:t>
            </a:r>
            <a:r>
              <a:rPr lang="es-ES" sz="3200" i="1" dirty="0">
                <a:solidFill>
                  <a:schemeClr val="bg1"/>
                </a:solidFill>
                <a:latin typeface="Dotum"/>
                <a:ea typeface="Dotum"/>
              </a:rPr>
              <a:t> </a:t>
            </a:r>
            <a:r>
              <a:rPr lang="es-ES" sz="3200" i="1" dirty="0" err="1">
                <a:solidFill>
                  <a:schemeClr val="bg1"/>
                </a:solidFill>
                <a:latin typeface="Dotum"/>
                <a:ea typeface="Dotum"/>
              </a:rPr>
              <a:t>were</a:t>
            </a:r>
            <a:r>
              <a:rPr lang="es-ES" sz="3200" i="1" dirty="0">
                <a:solidFill>
                  <a:schemeClr val="bg1"/>
                </a:solidFill>
                <a:latin typeface="Dotum"/>
                <a:ea typeface="Dotum"/>
              </a:rPr>
              <a:t> no </a:t>
            </a:r>
            <a:r>
              <a:rPr lang="es-ES" sz="3200" i="1" dirty="0" err="1" smtClean="0">
                <a:solidFill>
                  <a:schemeClr val="bg1"/>
                </a:solidFill>
                <a:latin typeface="Dotum"/>
                <a:ea typeface="Dotum"/>
              </a:rPr>
              <a:t>fridges</a:t>
            </a:r>
            <a:r>
              <a:rPr lang="es-ES" sz="3200" i="1" dirty="0" smtClean="0">
                <a:solidFill>
                  <a:schemeClr val="bg1"/>
                </a:solidFill>
                <a:latin typeface="Dotum"/>
                <a:ea typeface="Dotum"/>
              </a:rPr>
              <a:t>.</a:t>
            </a:r>
          </a:p>
          <a:p>
            <a:pPr marL="457200" lvl="1" indent="0" algn="just">
              <a:lnSpc>
                <a:spcPct val="150000"/>
              </a:lnSpc>
              <a:buNone/>
            </a:pPr>
            <a:r>
              <a:rPr lang="es-MX" sz="1800" dirty="0" smtClean="0">
                <a:solidFill>
                  <a:schemeClr val="bg1"/>
                </a:solidFill>
                <a:latin typeface="+mn-ea"/>
                <a:cs typeface="+mn-ea"/>
              </a:rPr>
              <a:t>UC II (UE</a:t>
            </a:r>
            <a:r>
              <a:rPr lang="es-MX" sz="1800" dirty="0">
                <a:solidFill>
                  <a:schemeClr val="bg1"/>
                </a:solidFill>
                <a:latin typeface="+mn-ea"/>
                <a:cs typeface="+mn-ea"/>
              </a:rPr>
              <a:t>, EE, CA, CE, EO)</a:t>
            </a:r>
          </a:p>
          <a:p>
            <a:pPr marL="457200" lvl="1" indent="0" algn="just">
              <a:lnSpc>
                <a:spcPct val="150000"/>
              </a:lnSpc>
              <a:buNone/>
            </a:pPr>
            <a:r>
              <a:rPr lang="en-US" sz="3200" dirty="0">
                <a:solidFill>
                  <a:schemeClr val="bg1"/>
                </a:solidFill>
                <a:latin typeface="+mn-ea"/>
                <a:cs typeface="+mn-ea"/>
              </a:rPr>
              <a:t/>
            </a:r>
            <a:br>
              <a:rPr lang="en-US" sz="3200" dirty="0">
                <a:solidFill>
                  <a:schemeClr val="bg1"/>
                </a:solidFill>
                <a:latin typeface="+mn-ea"/>
                <a:cs typeface="+mn-ea"/>
              </a:rPr>
            </a:br>
            <a:endParaRPr lang="en-US" sz="3200" dirty="0" smtClean="0">
              <a:solidFill>
                <a:schemeClr val="bg1"/>
              </a:solidFill>
              <a:latin typeface="+mn-ea"/>
              <a:cs typeface="+mn-ea"/>
            </a:endParaRPr>
          </a:p>
          <a:p>
            <a:pPr marL="457200" lvl="1" indent="0" algn="just">
              <a:lnSpc>
                <a:spcPct val="150000"/>
              </a:lnSpc>
              <a:buNone/>
            </a:pPr>
            <a:endParaRPr dirty="0">
              <a:solidFill>
                <a:schemeClr val="bg1"/>
              </a:solidFill>
            </a:endParaRPr>
          </a:p>
        </p:txBody>
      </p:sp>
    </p:spTree>
    <p:extLst>
      <p:ext uri="{BB962C8B-B14F-4D97-AF65-F5344CB8AC3E}">
        <p14:creationId xmlns:p14="http://schemas.microsoft.com/office/powerpoint/2010/main" val="763011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188886" y="2071285"/>
            <a:ext cx="7941465" cy="4351338"/>
          </a:xfrm>
          <a:prstGeom prst="rect">
            <a:avLst/>
          </a:prstGeom>
        </p:spPr>
      </p:pic>
      <p:sp>
        <p:nvSpPr>
          <p:cNvPr id="5" name="Llamada ovalada 4"/>
          <p:cNvSpPr/>
          <p:nvPr/>
        </p:nvSpPr>
        <p:spPr>
          <a:xfrm>
            <a:off x="7165074" y="450376"/>
            <a:ext cx="4230806" cy="2333768"/>
          </a:xfrm>
          <a:prstGeom prst="wedgeEllipseCallout">
            <a:avLst>
              <a:gd name="adj1" fmla="val -75672"/>
              <a:gd name="adj2" fmla="val 819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err="1" smtClean="0"/>
              <a:t>There</a:t>
            </a:r>
            <a:r>
              <a:rPr lang="es-MX" sz="3600" dirty="0" smtClean="0"/>
              <a:t> </a:t>
            </a:r>
            <a:r>
              <a:rPr lang="es-MX" sz="3600" dirty="0" err="1" smtClean="0"/>
              <a:t>were</a:t>
            </a:r>
            <a:r>
              <a:rPr lang="es-MX" sz="3600" dirty="0" smtClean="0"/>
              <a:t> no </a:t>
            </a:r>
            <a:r>
              <a:rPr lang="es-MX" sz="3600" dirty="0" err="1" smtClean="0"/>
              <a:t>fridges</a:t>
            </a:r>
            <a:r>
              <a:rPr lang="es-MX" sz="3600" dirty="0" smtClean="0"/>
              <a:t> in </a:t>
            </a:r>
            <a:r>
              <a:rPr lang="es-MX" sz="3600" dirty="0" err="1" smtClean="0"/>
              <a:t>those</a:t>
            </a:r>
            <a:r>
              <a:rPr lang="es-MX" sz="3600" dirty="0" smtClean="0"/>
              <a:t> </a:t>
            </a:r>
            <a:r>
              <a:rPr lang="es-MX" sz="3600" dirty="0" err="1" smtClean="0"/>
              <a:t>days</a:t>
            </a:r>
            <a:endParaRPr lang="es-MX" sz="3600" dirty="0"/>
          </a:p>
        </p:txBody>
      </p:sp>
    </p:spTree>
    <p:extLst>
      <p:ext uri="{BB962C8B-B14F-4D97-AF65-F5344CB8AC3E}">
        <p14:creationId xmlns:p14="http://schemas.microsoft.com/office/powerpoint/2010/main" val="14891381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4290569751"/>
              </p:ext>
            </p:extLst>
          </p:nvPr>
        </p:nvSpPr>
        <p:spPr>
          <a:xfrm>
            <a:off x="286603" y="204716"/>
            <a:ext cx="11791666" cy="6653284"/>
          </a:xfrm>
          <a:solidFill>
            <a:schemeClr val="accent1"/>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pPr marL="0" indent="0" algn="just">
              <a:lnSpc>
                <a:spcPct val="150000"/>
              </a:lnSpc>
              <a:buNone/>
            </a:pPr>
            <a:endParaRPr lang="es-ES" dirty="0">
              <a:latin typeface="Dotum"/>
              <a:ea typeface="Dotum"/>
            </a:endParaRPr>
          </a:p>
          <a:p>
            <a:pPr marL="0" indent="0" algn="just">
              <a:lnSpc>
                <a:spcPct val="150000"/>
              </a:lnSpc>
              <a:buNone/>
            </a:pPr>
            <a:r>
              <a:rPr lang="es-ES" sz="3200" b="1" dirty="0" err="1">
                <a:solidFill>
                  <a:schemeClr val="bg1"/>
                </a:solidFill>
                <a:latin typeface="Dotum"/>
                <a:ea typeface="Dotum"/>
              </a:rPr>
              <a:t>Substitution</a:t>
            </a:r>
            <a:r>
              <a:rPr lang="es-ES" sz="3200" b="1" dirty="0" smtClean="0">
                <a:solidFill>
                  <a:schemeClr val="bg1"/>
                </a:solidFill>
                <a:latin typeface="Dotum"/>
                <a:ea typeface="Dotum"/>
              </a:rPr>
              <a:t>: </a:t>
            </a:r>
            <a:r>
              <a:rPr lang="es-ES" dirty="0" smtClean="0">
                <a:solidFill>
                  <a:schemeClr val="bg1"/>
                </a:solidFill>
                <a:latin typeface="Dotum"/>
                <a:ea typeface="Dotum"/>
              </a:rPr>
              <a:t>Use </a:t>
            </a:r>
            <a:r>
              <a:rPr lang="es-ES" dirty="0" err="1">
                <a:solidFill>
                  <a:schemeClr val="bg1"/>
                </a:solidFill>
                <a:latin typeface="Dotum"/>
                <a:ea typeface="Dotum"/>
              </a:rPr>
              <a:t>the</a:t>
            </a:r>
            <a:r>
              <a:rPr lang="es-ES" dirty="0">
                <a:solidFill>
                  <a:schemeClr val="bg1"/>
                </a:solidFill>
                <a:latin typeface="Dotum"/>
                <a:ea typeface="Dotum"/>
              </a:rPr>
              <a:t> </a:t>
            </a:r>
            <a:r>
              <a:rPr lang="es-ES" dirty="0" err="1">
                <a:solidFill>
                  <a:schemeClr val="bg1"/>
                </a:solidFill>
                <a:latin typeface="Dotum"/>
                <a:ea typeface="Dotum"/>
              </a:rPr>
              <a:t>following</a:t>
            </a:r>
            <a:r>
              <a:rPr lang="es-ES" dirty="0">
                <a:solidFill>
                  <a:schemeClr val="bg1"/>
                </a:solidFill>
                <a:latin typeface="Dotum"/>
                <a:ea typeface="Dotum"/>
              </a:rPr>
              <a:t> to </a:t>
            </a:r>
            <a:r>
              <a:rPr lang="es-ES" b="1" dirty="0" err="1">
                <a:solidFill>
                  <a:schemeClr val="bg1"/>
                </a:solidFill>
                <a:latin typeface="Dotum"/>
                <a:ea typeface="Dotum"/>
              </a:rPr>
              <a:t>substitute</a:t>
            </a:r>
            <a:r>
              <a:rPr lang="es-ES" dirty="0">
                <a:solidFill>
                  <a:schemeClr val="bg1"/>
                </a:solidFill>
                <a:latin typeface="Dotum"/>
                <a:ea typeface="Dotum"/>
              </a:rPr>
              <a:t> and </a:t>
            </a:r>
            <a:r>
              <a:rPr lang="es-ES" dirty="0" err="1">
                <a:solidFill>
                  <a:schemeClr val="bg1"/>
                </a:solidFill>
                <a:latin typeface="Dotum"/>
                <a:ea typeface="Dotum"/>
              </a:rPr>
              <a:t>avoid</a:t>
            </a:r>
            <a:r>
              <a:rPr lang="es-ES" dirty="0">
                <a:solidFill>
                  <a:schemeClr val="bg1"/>
                </a:solidFill>
                <a:latin typeface="Dotum"/>
                <a:ea typeface="Dotum"/>
              </a:rPr>
              <a:t> </a:t>
            </a:r>
            <a:r>
              <a:rPr lang="es-ES" dirty="0" err="1">
                <a:solidFill>
                  <a:schemeClr val="bg1"/>
                </a:solidFill>
                <a:latin typeface="Dotum"/>
                <a:ea typeface="Dotum"/>
              </a:rPr>
              <a:t>repetition</a:t>
            </a:r>
            <a:r>
              <a:rPr lang="es-ES" dirty="0">
                <a:solidFill>
                  <a:schemeClr val="bg1"/>
                </a:solidFill>
                <a:latin typeface="Dotum"/>
                <a:ea typeface="Dotum"/>
              </a:rPr>
              <a:t> of </a:t>
            </a:r>
            <a:r>
              <a:rPr lang="es-ES" dirty="0" err="1">
                <a:solidFill>
                  <a:schemeClr val="bg1"/>
                </a:solidFill>
                <a:latin typeface="Dotum"/>
                <a:ea typeface="Dotum"/>
              </a:rPr>
              <a:t>previously-used</a:t>
            </a:r>
            <a:r>
              <a:rPr lang="es-ES" dirty="0">
                <a:solidFill>
                  <a:schemeClr val="bg1"/>
                </a:solidFill>
                <a:latin typeface="Dotum"/>
                <a:ea typeface="Dotum"/>
              </a:rPr>
              <a:t> </a:t>
            </a:r>
            <a:r>
              <a:rPr lang="es-ES" dirty="0" err="1">
                <a:solidFill>
                  <a:schemeClr val="bg1"/>
                </a:solidFill>
                <a:latin typeface="Dotum"/>
                <a:ea typeface="Dotum"/>
              </a:rPr>
              <a:t>words</a:t>
            </a:r>
            <a:r>
              <a:rPr lang="es-ES" dirty="0">
                <a:solidFill>
                  <a:schemeClr val="bg1"/>
                </a:solidFill>
                <a:latin typeface="Dotum"/>
                <a:ea typeface="Dotum"/>
              </a:rPr>
              <a:t> and </a:t>
            </a:r>
            <a:r>
              <a:rPr lang="es-ES" dirty="0" err="1">
                <a:solidFill>
                  <a:schemeClr val="bg1"/>
                </a:solidFill>
                <a:latin typeface="Dotum"/>
                <a:ea typeface="Dotum"/>
              </a:rPr>
              <a:t>clauses</a:t>
            </a:r>
            <a:r>
              <a:rPr lang="es-ES" dirty="0">
                <a:solidFill>
                  <a:schemeClr val="bg1"/>
                </a:solidFill>
                <a:latin typeface="Dotum"/>
                <a:ea typeface="Dotum"/>
              </a:rPr>
              <a:t>: </a:t>
            </a:r>
            <a:r>
              <a:rPr lang="es-ES" i="1" dirty="0" err="1">
                <a:solidFill>
                  <a:schemeClr val="bg1"/>
                </a:solidFill>
                <a:latin typeface="Dotum"/>
                <a:ea typeface="Dotum"/>
              </a:rPr>
              <a:t>then</a:t>
            </a:r>
            <a:r>
              <a:rPr lang="es-ES" i="1" dirty="0">
                <a:solidFill>
                  <a:schemeClr val="bg1"/>
                </a:solidFill>
                <a:latin typeface="Dotum"/>
                <a:ea typeface="Dotum"/>
              </a:rPr>
              <a:t>, </a:t>
            </a:r>
            <a:r>
              <a:rPr lang="es-ES" i="1" dirty="0" err="1">
                <a:solidFill>
                  <a:schemeClr val="bg1"/>
                </a:solidFill>
                <a:latin typeface="Dotum"/>
                <a:ea typeface="Dotum"/>
              </a:rPr>
              <a:t>there</a:t>
            </a:r>
            <a:r>
              <a:rPr lang="es-ES" i="1" dirty="0">
                <a:solidFill>
                  <a:schemeClr val="bg1"/>
                </a:solidFill>
                <a:latin typeface="Dotum"/>
                <a:ea typeface="Dotum"/>
              </a:rPr>
              <a:t>, </a:t>
            </a:r>
            <a:r>
              <a:rPr lang="es-ES" i="1" dirty="0" err="1">
                <a:solidFill>
                  <a:schemeClr val="bg1"/>
                </a:solidFill>
                <a:latin typeface="Dotum"/>
                <a:ea typeface="Dotum"/>
              </a:rPr>
              <a:t>one</a:t>
            </a:r>
            <a:r>
              <a:rPr lang="es-ES" i="1" dirty="0">
                <a:solidFill>
                  <a:schemeClr val="bg1"/>
                </a:solidFill>
                <a:latin typeface="Dotum"/>
                <a:ea typeface="Dotum"/>
              </a:rPr>
              <a:t>(s), so, </a:t>
            </a:r>
            <a:r>
              <a:rPr lang="es-ES" i="1" dirty="0" err="1">
                <a:solidFill>
                  <a:schemeClr val="bg1"/>
                </a:solidFill>
                <a:latin typeface="Dotum"/>
                <a:ea typeface="Dotum"/>
              </a:rPr>
              <a:t>not</a:t>
            </a:r>
            <a:r>
              <a:rPr lang="es-ES" i="1" dirty="0">
                <a:solidFill>
                  <a:schemeClr val="bg1"/>
                </a:solidFill>
                <a:latin typeface="Dotum"/>
                <a:ea typeface="Dotum"/>
              </a:rPr>
              <a:t>, </a:t>
            </a:r>
            <a:r>
              <a:rPr lang="es-ES" i="1" dirty="0" err="1">
                <a:solidFill>
                  <a:schemeClr val="bg1"/>
                </a:solidFill>
                <a:latin typeface="Dotum"/>
                <a:ea typeface="Dotum"/>
              </a:rPr>
              <a:t>neither</a:t>
            </a:r>
            <a:r>
              <a:rPr lang="es-ES" i="1" dirty="0">
                <a:solidFill>
                  <a:schemeClr val="bg1"/>
                </a:solidFill>
                <a:latin typeface="Dotum"/>
                <a:ea typeface="Dotum"/>
              </a:rPr>
              <a:t>, </a:t>
            </a:r>
            <a:r>
              <a:rPr lang="es-ES" i="1" dirty="0" err="1">
                <a:solidFill>
                  <a:schemeClr val="bg1"/>
                </a:solidFill>
                <a:latin typeface="Dotum"/>
                <a:ea typeface="Dotum"/>
              </a:rPr>
              <a:t>nor</a:t>
            </a:r>
            <a:r>
              <a:rPr lang="es-ES" i="1" dirty="0">
                <a:solidFill>
                  <a:schemeClr val="bg1"/>
                </a:solidFill>
                <a:latin typeface="Dotum"/>
                <a:ea typeface="Dotum"/>
              </a:rPr>
              <a:t>, do, </a:t>
            </a:r>
            <a:r>
              <a:rPr lang="es-ES" i="1" dirty="0" err="1">
                <a:solidFill>
                  <a:schemeClr val="bg1"/>
                </a:solidFill>
                <a:latin typeface="Dotum"/>
                <a:ea typeface="Dotum"/>
              </a:rPr>
              <a:t>does</a:t>
            </a:r>
            <a:r>
              <a:rPr lang="es-ES" i="1" dirty="0">
                <a:solidFill>
                  <a:schemeClr val="bg1"/>
                </a:solidFill>
                <a:latin typeface="Dotum"/>
                <a:ea typeface="Dotum"/>
              </a:rPr>
              <a:t>, </a:t>
            </a:r>
            <a:r>
              <a:rPr lang="es-ES" i="1" dirty="0" err="1">
                <a:solidFill>
                  <a:schemeClr val="bg1"/>
                </a:solidFill>
                <a:latin typeface="Dotum"/>
                <a:ea typeface="Dotum"/>
              </a:rPr>
              <a:t>did</a:t>
            </a:r>
            <a:r>
              <a:rPr lang="es-ES" i="1" dirty="0">
                <a:solidFill>
                  <a:schemeClr val="bg1"/>
                </a:solidFill>
                <a:latin typeface="Dotum"/>
                <a:ea typeface="Dotum"/>
              </a:rPr>
              <a:t>.</a:t>
            </a:r>
            <a:endParaRPr lang="es-ES" dirty="0">
              <a:solidFill>
                <a:schemeClr val="bg1"/>
              </a:solidFill>
            </a:endParaRPr>
          </a:p>
          <a:p>
            <a:pPr lvl="1" algn="just">
              <a:lnSpc>
                <a:spcPct val="150000"/>
              </a:lnSpc>
            </a:pPr>
            <a:r>
              <a:rPr lang="es-ES" sz="2600" dirty="0">
                <a:solidFill>
                  <a:schemeClr val="bg1"/>
                </a:solidFill>
                <a:latin typeface="Dotum"/>
                <a:ea typeface="Dotum"/>
              </a:rPr>
              <a:t>'</a:t>
            </a:r>
            <a:r>
              <a:rPr lang="es-ES" sz="2600" i="1" dirty="0" err="1">
                <a:solidFill>
                  <a:schemeClr val="bg1"/>
                </a:solidFill>
                <a:latin typeface="Dotum"/>
                <a:ea typeface="Dotum"/>
              </a:rPr>
              <a:t>I'm</a:t>
            </a:r>
            <a:r>
              <a:rPr lang="es-ES" sz="2600" i="1" dirty="0">
                <a:solidFill>
                  <a:schemeClr val="bg1"/>
                </a:solidFill>
                <a:latin typeface="Dotum"/>
                <a:ea typeface="Dotum"/>
              </a:rPr>
              <a:t> </a:t>
            </a:r>
            <a:r>
              <a:rPr lang="es-ES" sz="2600" i="1" dirty="0" err="1">
                <a:solidFill>
                  <a:schemeClr val="bg1"/>
                </a:solidFill>
                <a:latin typeface="Dotum"/>
                <a:ea typeface="Dotum"/>
              </a:rPr>
              <a:t>not</a:t>
            </a:r>
            <a:r>
              <a:rPr lang="es-ES" sz="2600" i="1" dirty="0">
                <a:solidFill>
                  <a:schemeClr val="bg1"/>
                </a:solidFill>
                <a:latin typeface="Dotum"/>
                <a:ea typeface="Dotum"/>
              </a:rPr>
              <a:t> sleeping as </a:t>
            </a:r>
            <a:r>
              <a:rPr lang="es-ES" sz="2600" i="1" dirty="0" err="1">
                <a:solidFill>
                  <a:schemeClr val="bg1"/>
                </a:solidFill>
                <a:latin typeface="Dotum"/>
                <a:ea typeface="Dotum"/>
              </a:rPr>
              <a:t>well</a:t>
            </a:r>
            <a:r>
              <a:rPr lang="es-ES" sz="2600" i="1" dirty="0">
                <a:solidFill>
                  <a:schemeClr val="bg1"/>
                </a:solidFill>
                <a:latin typeface="Dotum"/>
                <a:ea typeface="Dotum"/>
              </a:rPr>
              <a:t> as I </a:t>
            </a:r>
            <a:r>
              <a:rPr lang="es-ES" sz="2600" b="1" i="1" dirty="0" err="1">
                <a:solidFill>
                  <a:schemeClr val="bg1"/>
                </a:solidFill>
                <a:latin typeface="Dotum"/>
                <a:ea typeface="Dotum"/>
              </a:rPr>
              <a:t>did</a:t>
            </a:r>
            <a:r>
              <a:rPr lang="es-ES" sz="2600" i="1" dirty="0">
                <a:solidFill>
                  <a:schemeClr val="bg1"/>
                </a:solidFill>
                <a:latin typeface="Dotum"/>
                <a:ea typeface="Dotum"/>
              </a:rPr>
              <a:t> </a:t>
            </a:r>
            <a:r>
              <a:rPr lang="es-ES" sz="2600" i="1" dirty="0" err="1">
                <a:solidFill>
                  <a:schemeClr val="bg1"/>
                </a:solidFill>
                <a:latin typeface="Dotum"/>
                <a:ea typeface="Dotum"/>
              </a:rPr>
              <a:t>on</a:t>
            </a:r>
            <a:r>
              <a:rPr lang="es-ES" sz="2600" i="1" dirty="0">
                <a:solidFill>
                  <a:schemeClr val="bg1"/>
                </a:solidFill>
                <a:latin typeface="Dotum"/>
                <a:ea typeface="Dotum"/>
              </a:rPr>
              <a:t> </a:t>
            </a:r>
            <a:r>
              <a:rPr lang="es-ES" sz="2600" i="1" dirty="0" err="1">
                <a:solidFill>
                  <a:schemeClr val="bg1"/>
                </a:solidFill>
                <a:latin typeface="Dotum"/>
                <a:ea typeface="Dotum"/>
              </a:rPr>
              <a:t>holiday</a:t>
            </a:r>
            <a:r>
              <a:rPr lang="es-ES" sz="2600" i="1" dirty="0">
                <a:solidFill>
                  <a:schemeClr val="bg1"/>
                </a:solidFill>
                <a:latin typeface="Dotum"/>
                <a:ea typeface="Dotum"/>
              </a:rPr>
              <a:t>'.</a:t>
            </a:r>
            <a:r>
              <a:rPr lang="es-ES" sz="2600" dirty="0">
                <a:solidFill>
                  <a:schemeClr val="bg1"/>
                </a:solidFill>
                <a:latin typeface="Dotum"/>
                <a:ea typeface="Dotum"/>
              </a:rPr>
              <a:t> ( = </a:t>
            </a:r>
            <a:r>
              <a:rPr lang="es-ES" sz="2600" dirty="0" err="1">
                <a:solidFill>
                  <a:schemeClr val="bg1"/>
                </a:solidFill>
                <a:latin typeface="Dotum"/>
                <a:ea typeface="Dotum"/>
              </a:rPr>
              <a:t>slept</a:t>
            </a:r>
            <a:r>
              <a:rPr lang="es-ES" sz="2600" dirty="0">
                <a:solidFill>
                  <a:schemeClr val="bg1"/>
                </a:solidFill>
                <a:latin typeface="Dotum"/>
                <a:ea typeface="Dotum"/>
              </a:rPr>
              <a:t>)</a:t>
            </a:r>
          </a:p>
          <a:p>
            <a:pPr lvl="1" algn="just">
              <a:lnSpc>
                <a:spcPct val="150000"/>
              </a:lnSpc>
            </a:pPr>
            <a:r>
              <a:rPr lang="es-ES" sz="2600" dirty="0">
                <a:solidFill>
                  <a:schemeClr val="bg1"/>
                </a:solidFill>
                <a:latin typeface="Dotum"/>
                <a:ea typeface="Dotum"/>
              </a:rPr>
              <a:t>'</a:t>
            </a:r>
            <a:r>
              <a:rPr lang="es-ES" sz="2600" i="1" dirty="0" err="1">
                <a:solidFill>
                  <a:schemeClr val="bg1"/>
                </a:solidFill>
                <a:latin typeface="Dotum"/>
                <a:ea typeface="Dotum"/>
              </a:rPr>
              <a:t>Is</a:t>
            </a:r>
            <a:r>
              <a:rPr lang="es-ES" sz="2600" i="1" dirty="0">
                <a:solidFill>
                  <a:schemeClr val="bg1"/>
                </a:solidFill>
                <a:latin typeface="Dotum"/>
                <a:ea typeface="Dotum"/>
              </a:rPr>
              <a:t> </a:t>
            </a:r>
            <a:r>
              <a:rPr lang="es-ES" sz="2600" i="1" dirty="0" err="1">
                <a:solidFill>
                  <a:schemeClr val="bg1"/>
                </a:solidFill>
                <a:latin typeface="Dotum"/>
                <a:ea typeface="Dotum"/>
              </a:rPr>
              <a:t>it</a:t>
            </a:r>
            <a:r>
              <a:rPr lang="es-ES" sz="2600" i="1" dirty="0">
                <a:solidFill>
                  <a:schemeClr val="bg1"/>
                </a:solidFill>
                <a:latin typeface="Dotum"/>
                <a:ea typeface="Dotum"/>
              </a:rPr>
              <a:t> </a:t>
            </a:r>
            <a:r>
              <a:rPr lang="es-ES" sz="2600" i="1" dirty="0" err="1">
                <a:solidFill>
                  <a:schemeClr val="bg1"/>
                </a:solidFill>
                <a:latin typeface="Dotum"/>
                <a:ea typeface="Dotum"/>
              </a:rPr>
              <a:t>raining</a:t>
            </a:r>
            <a:r>
              <a:rPr lang="es-ES" sz="2600" i="1" dirty="0">
                <a:solidFill>
                  <a:schemeClr val="bg1"/>
                </a:solidFill>
                <a:latin typeface="Dotum"/>
                <a:ea typeface="Dotum"/>
              </a:rPr>
              <a:t>?' 'I </a:t>
            </a:r>
            <a:r>
              <a:rPr lang="es-ES" sz="2600" i="1" dirty="0" err="1">
                <a:solidFill>
                  <a:schemeClr val="bg1"/>
                </a:solidFill>
                <a:latin typeface="Dotum"/>
                <a:ea typeface="Dotum"/>
              </a:rPr>
              <a:t>think</a:t>
            </a:r>
            <a:r>
              <a:rPr lang="es-ES" sz="2600" i="1" dirty="0">
                <a:solidFill>
                  <a:schemeClr val="bg1"/>
                </a:solidFill>
                <a:latin typeface="Dotum"/>
                <a:ea typeface="Dotum"/>
              </a:rPr>
              <a:t> </a:t>
            </a:r>
            <a:r>
              <a:rPr lang="es-ES" sz="2600" b="1" i="1" dirty="0">
                <a:solidFill>
                  <a:schemeClr val="bg1"/>
                </a:solidFill>
                <a:latin typeface="Dotum"/>
                <a:ea typeface="Dotum"/>
              </a:rPr>
              <a:t>so</a:t>
            </a:r>
            <a:r>
              <a:rPr lang="es-ES" sz="2600" i="1" dirty="0">
                <a:solidFill>
                  <a:schemeClr val="bg1"/>
                </a:solidFill>
                <a:latin typeface="Dotum"/>
                <a:ea typeface="Dotum"/>
              </a:rPr>
              <a:t>.</a:t>
            </a:r>
            <a:r>
              <a:rPr lang="es-ES" sz="2600" dirty="0">
                <a:solidFill>
                  <a:schemeClr val="bg1"/>
                </a:solidFill>
                <a:latin typeface="Dotum"/>
                <a:ea typeface="Dotum"/>
              </a:rPr>
              <a:t>' ( = </a:t>
            </a:r>
            <a:r>
              <a:rPr lang="es-ES" sz="2600" dirty="0" err="1">
                <a:solidFill>
                  <a:schemeClr val="bg1"/>
                </a:solidFill>
                <a:latin typeface="Dotum"/>
                <a:ea typeface="Dotum"/>
              </a:rPr>
              <a:t>it</a:t>
            </a:r>
            <a:r>
              <a:rPr lang="es-ES" sz="2600" dirty="0">
                <a:solidFill>
                  <a:schemeClr val="bg1"/>
                </a:solidFill>
                <a:latin typeface="Dotum"/>
                <a:ea typeface="Dotum"/>
              </a:rPr>
              <a:t> </a:t>
            </a:r>
            <a:r>
              <a:rPr lang="es-ES" sz="2600" dirty="0" err="1">
                <a:solidFill>
                  <a:schemeClr val="bg1"/>
                </a:solidFill>
                <a:latin typeface="Dotum"/>
                <a:ea typeface="Dotum"/>
              </a:rPr>
              <a:t>is</a:t>
            </a:r>
            <a:r>
              <a:rPr lang="es-ES" sz="2600" dirty="0">
                <a:solidFill>
                  <a:schemeClr val="bg1"/>
                </a:solidFill>
                <a:latin typeface="Dotum"/>
                <a:ea typeface="Dotum"/>
              </a:rPr>
              <a:t> </a:t>
            </a:r>
            <a:r>
              <a:rPr lang="es-ES" sz="2600" dirty="0" err="1">
                <a:solidFill>
                  <a:schemeClr val="bg1"/>
                </a:solidFill>
                <a:latin typeface="Dotum"/>
                <a:ea typeface="Dotum"/>
              </a:rPr>
              <a:t>raining</a:t>
            </a:r>
            <a:r>
              <a:rPr lang="es-ES" sz="2600" dirty="0">
                <a:solidFill>
                  <a:schemeClr val="bg1"/>
                </a:solidFill>
                <a:latin typeface="Dotum"/>
                <a:ea typeface="Dotum"/>
              </a:rPr>
              <a:t>)</a:t>
            </a:r>
          </a:p>
          <a:p>
            <a:pPr lvl="1" algn="just">
              <a:lnSpc>
                <a:spcPct val="150000"/>
              </a:lnSpc>
            </a:pPr>
            <a:r>
              <a:rPr lang="es-ES" sz="2600" i="1" dirty="0">
                <a:solidFill>
                  <a:schemeClr val="bg1"/>
                </a:solidFill>
                <a:latin typeface="Dotum"/>
                <a:ea typeface="Dotum"/>
              </a:rPr>
              <a:t>I </a:t>
            </a:r>
            <a:r>
              <a:rPr lang="es-ES" sz="2600" i="1" dirty="0" err="1">
                <a:solidFill>
                  <a:schemeClr val="bg1"/>
                </a:solidFill>
                <a:latin typeface="Dotum"/>
                <a:ea typeface="Dotum"/>
              </a:rPr>
              <a:t>don't</a:t>
            </a:r>
            <a:r>
              <a:rPr lang="es-ES" sz="2600" i="1" dirty="0">
                <a:solidFill>
                  <a:schemeClr val="bg1"/>
                </a:solidFill>
                <a:latin typeface="Dotum"/>
                <a:ea typeface="Dotum"/>
              </a:rPr>
              <a:t> </a:t>
            </a:r>
            <a:r>
              <a:rPr lang="es-ES" sz="2600" i="1" dirty="0" err="1">
                <a:solidFill>
                  <a:schemeClr val="bg1"/>
                </a:solidFill>
                <a:latin typeface="Dotum"/>
                <a:ea typeface="Dotum"/>
              </a:rPr>
              <a:t>eat</a:t>
            </a:r>
            <a:r>
              <a:rPr lang="es-ES" sz="2600" i="1" dirty="0">
                <a:solidFill>
                  <a:schemeClr val="bg1"/>
                </a:solidFill>
                <a:latin typeface="Dotum"/>
                <a:ea typeface="Dotum"/>
              </a:rPr>
              <a:t> </a:t>
            </a:r>
            <a:r>
              <a:rPr lang="es-ES" sz="2600" i="1" dirty="0" err="1">
                <a:solidFill>
                  <a:schemeClr val="bg1"/>
                </a:solidFill>
                <a:latin typeface="Dotum"/>
                <a:ea typeface="Dotum"/>
              </a:rPr>
              <a:t>meat</a:t>
            </a:r>
            <a:r>
              <a:rPr lang="es-ES" sz="2600" i="1" dirty="0">
                <a:solidFill>
                  <a:schemeClr val="bg1"/>
                </a:solidFill>
                <a:latin typeface="Dotum"/>
                <a:ea typeface="Dotum"/>
              </a:rPr>
              <a:t> and </a:t>
            </a:r>
            <a:r>
              <a:rPr lang="es-ES" sz="2600" b="1" i="1" dirty="0" err="1">
                <a:solidFill>
                  <a:schemeClr val="bg1"/>
                </a:solidFill>
                <a:latin typeface="Dotum"/>
                <a:ea typeface="Dotum"/>
              </a:rPr>
              <a:t>neither</a:t>
            </a:r>
            <a:r>
              <a:rPr lang="es-ES" sz="2600" b="1" i="1" dirty="0">
                <a:solidFill>
                  <a:schemeClr val="bg1"/>
                </a:solidFill>
                <a:latin typeface="Dotum"/>
                <a:ea typeface="Dotum"/>
              </a:rPr>
              <a:t> </a:t>
            </a:r>
            <a:r>
              <a:rPr lang="es-ES" sz="2600" b="1" i="1" dirty="0" err="1">
                <a:solidFill>
                  <a:schemeClr val="bg1"/>
                </a:solidFill>
                <a:latin typeface="Dotum"/>
                <a:ea typeface="Dotum"/>
              </a:rPr>
              <a:t>does</a:t>
            </a:r>
            <a:r>
              <a:rPr lang="es-ES" sz="2600" i="1" dirty="0">
                <a:solidFill>
                  <a:schemeClr val="bg1"/>
                </a:solidFill>
                <a:latin typeface="Dotum"/>
                <a:ea typeface="Dotum"/>
              </a:rPr>
              <a:t> Elisa</a:t>
            </a:r>
            <a:r>
              <a:rPr lang="es-ES" sz="2600" dirty="0">
                <a:solidFill>
                  <a:schemeClr val="bg1"/>
                </a:solidFill>
                <a:latin typeface="Dotum"/>
                <a:ea typeface="Dotum"/>
              </a:rPr>
              <a:t>.</a:t>
            </a:r>
            <a:r>
              <a:rPr lang="en-US" dirty="0">
                <a:solidFill>
                  <a:schemeClr val="bg1"/>
                </a:solidFill>
                <a:latin typeface="+mn-ea"/>
                <a:cs typeface="+mn-ea"/>
              </a:rPr>
              <a:t/>
            </a:r>
            <a:br>
              <a:rPr lang="en-US" dirty="0">
                <a:solidFill>
                  <a:schemeClr val="bg1"/>
                </a:solidFill>
                <a:latin typeface="+mn-ea"/>
                <a:cs typeface="+mn-ea"/>
              </a:rPr>
            </a:br>
            <a:r>
              <a:rPr lang="es-ES" sz="2600" dirty="0">
                <a:solidFill>
                  <a:schemeClr val="bg1"/>
                </a:solidFill>
                <a:latin typeface="Dotum"/>
                <a:ea typeface="Dotum"/>
              </a:rPr>
              <a:t>( = Elisa </a:t>
            </a:r>
            <a:r>
              <a:rPr lang="es-ES" sz="2600" dirty="0" err="1">
                <a:solidFill>
                  <a:schemeClr val="bg1"/>
                </a:solidFill>
                <a:latin typeface="Dotum"/>
                <a:ea typeface="Dotum"/>
              </a:rPr>
              <a:t>doesn't</a:t>
            </a:r>
            <a:r>
              <a:rPr lang="es-ES" sz="2600" dirty="0">
                <a:solidFill>
                  <a:schemeClr val="bg1"/>
                </a:solidFill>
                <a:latin typeface="Dotum"/>
                <a:ea typeface="Dotum"/>
              </a:rPr>
              <a:t> </a:t>
            </a:r>
            <a:r>
              <a:rPr lang="es-ES" sz="2600" dirty="0" err="1">
                <a:solidFill>
                  <a:schemeClr val="bg1"/>
                </a:solidFill>
                <a:latin typeface="Dotum"/>
                <a:ea typeface="Dotum"/>
              </a:rPr>
              <a:t>eat</a:t>
            </a:r>
            <a:r>
              <a:rPr lang="es-ES" sz="2600" dirty="0">
                <a:solidFill>
                  <a:schemeClr val="bg1"/>
                </a:solidFill>
                <a:latin typeface="Dotum"/>
                <a:ea typeface="Dotum"/>
              </a:rPr>
              <a:t> </a:t>
            </a:r>
            <a:r>
              <a:rPr lang="es-ES" sz="2600" dirty="0" err="1">
                <a:solidFill>
                  <a:schemeClr val="bg1"/>
                </a:solidFill>
                <a:latin typeface="Dotum"/>
                <a:ea typeface="Dotum"/>
              </a:rPr>
              <a:t>meat</a:t>
            </a:r>
            <a:r>
              <a:rPr lang="es-ES" sz="2600" dirty="0">
                <a:solidFill>
                  <a:schemeClr val="bg1"/>
                </a:solidFill>
                <a:latin typeface="Dotum"/>
                <a:ea typeface="Dotum"/>
              </a:rPr>
              <a:t> </a:t>
            </a:r>
            <a:r>
              <a:rPr lang="es-ES" sz="2600" dirty="0" err="1">
                <a:solidFill>
                  <a:schemeClr val="bg1"/>
                </a:solidFill>
                <a:latin typeface="Dotum"/>
                <a:ea typeface="Dotum"/>
              </a:rPr>
              <a:t>either</a:t>
            </a:r>
            <a:r>
              <a:rPr lang="es-ES" sz="2600" dirty="0" smtClean="0">
                <a:solidFill>
                  <a:schemeClr val="bg1"/>
                </a:solidFill>
                <a:latin typeface="Dotum"/>
                <a:ea typeface="Dotum"/>
              </a:rPr>
              <a:t>).</a:t>
            </a:r>
          </a:p>
          <a:p>
            <a:pPr marL="457200" lvl="1" indent="0" algn="ctr">
              <a:lnSpc>
                <a:spcPct val="150000"/>
              </a:lnSpc>
              <a:buNone/>
            </a:pPr>
            <a:r>
              <a:rPr lang="es-MX" sz="2000" dirty="0">
                <a:solidFill>
                  <a:schemeClr val="bg1"/>
                </a:solidFill>
                <a:latin typeface="Dotum"/>
                <a:ea typeface="Dotum"/>
              </a:rPr>
              <a:t>(UE, EE, CA, CE, EO</a:t>
            </a:r>
            <a:r>
              <a:rPr lang="es-MX" sz="2000" dirty="0" smtClean="0">
                <a:solidFill>
                  <a:schemeClr val="bg1"/>
                </a:solidFill>
                <a:latin typeface="Dotum"/>
                <a:ea typeface="Dotum"/>
              </a:rPr>
              <a:t>) UC II</a:t>
            </a:r>
            <a:endParaRPr lang="es-MX" sz="2000" dirty="0">
              <a:solidFill>
                <a:schemeClr val="bg1"/>
              </a:solidFill>
              <a:latin typeface="Dotum"/>
              <a:ea typeface="Dotum"/>
            </a:endParaRPr>
          </a:p>
          <a:p>
            <a:pPr lvl="1" algn="just">
              <a:lnSpc>
                <a:spcPct val="150000"/>
              </a:lnSpc>
            </a:pPr>
            <a:endParaRPr lang="es-ES" sz="2600" dirty="0">
              <a:solidFill>
                <a:schemeClr val="bg1"/>
              </a:solidFill>
              <a:latin typeface="Dotum"/>
              <a:ea typeface="Dotum"/>
            </a:endParaRPr>
          </a:p>
          <a:p>
            <a:pPr lvl="1" algn="just"/>
            <a:endParaRPr lang="es-ES" i="1" dirty="0">
              <a:latin typeface="Dotum"/>
              <a:ea typeface="Dotum"/>
            </a:endParaRPr>
          </a:p>
          <a:p>
            <a:pPr marL="0" indent="0">
              <a:buNone/>
            </a:pPr>
            <a:endParaRPr lang="es-ES" dirty="0"/>
          </a:p>
        </p:txBody>
      </p:sp>
    </p:spTree>
    <p:extLst>
      <p:ext uri="{BB962C8B-B14F-4D97-AF65-F5344CB8AC3E}">
        <p14:creationId xmlns:p14="http://schemas.microsoft.com/office/powerpoint/2010/main" val="1388548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4242" y="1944806"/>
            <a:ext cx="7450894" cy="4913194"/>
          </a:xfrm>
          <a:prstGeom prst="rect">
            <a:avLst/>
          </a:prstGeom>
          <a:solidFill>
            <a:srgbClr val="0070C0"/>
          </a:solidFill>
          <a:ln>
            <a:solidFill>
              <a:schemeClr val="bg2">
                <a:lumMod val="10000"/>
              </a:schemeClr>
            </a:solidFill>
          </a:ln>
        </p:spPr>
      </p:pic>
      <p:sp>
        <p:nvSpPr>
          <p:cNvPr id="5" name="Llamada de nube 4"/>
          <p:cNvSpPr/>
          <p:nvPr/>
        </p:nvSpPr>
        <p:spPr>
          <a:xfrm>
            <a:off x="6892120" y="641445"/>
            <a:ext cx="3411941" cy="1992573"/>
          </a:xfrm>
          <a:prstGeom prst="cloudCallout">
            <a:avLst>
              <a:gd name="adj1" fmla="val -68033"/>
              <a:gd name="adj2" fmla="val 371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t>I </a:t>
            </a:r>
            <a:r>
              <a:rPr lang="es-MX" sz="3600" dirty="0" err="1" smtClean="0"/>
              <a:t>think</a:t>
            </a:r>
            <a:r>
              <a:rPr lang="es-MX" sz="3600" dirty="0" smtClean="0"/>
              <a:t> so</a:t>
            </a:r>
            <a:endParaRPr lang="es-MX" sz="3600" dirty="0"/>
          </a:p>
        </p:txBody>
      </p:sp>
    </p:spTree>
    <p:extLst>
      <p:ext uri="{BB962C8B-B14F-4D97-AF65-F5344CB8AC3E}">
        <p14:creationId xmlns:p14="http://schemas.microsoft.com/office/powerpoint/2010/main" val="3265816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1</a:t>
            </a:r>
            <a:endParaRPr lang="es-MX" dirty="0"/>
          </a:p>
        </p:txBody>
      </p:sp>
      <p:sp>
        <p:nvSpPr>
          <p:cNvPr id="3" name="Marcador de contenido 2"/>
          <p:cNvSpPr>
            <a:spLocks noGrp="1"/>
          </p:cNvSpPr>
          <p:nvPr>
            <p:ph idx="1"/>
          </p:nvPr>
        </p:nvSpPr>
        <p:spPr>
          <a:solidFill>
            <a:schemeClr val="bg2"/>
          </a:solidFill>
        </p:spPr>
        <p:txBody>
          <a:bodyPr>
            <a:normAutofit lnSpcReduction="10000"/>
          </a:bodyPr>
          <a:lstStyle/>
          <a:p>
            <a:pPr>
              <a:lnSpc>
                <a:spcPct val="150000"/>
              </a:lnSpc>
            </a:pPr>
            <a:r>
              <a:rPr lang="es-MX" dirty="0"/>
              <a:t>Como parte de la formación de traductores o docentes de lengua inglesa, la UA lengua inglesa VII desempeña un papel fundamental. Lengua inglesa VII se ubica aproximadamente en los niveles B2/C1 del Marco común de referencia. Esto significa que el estudiante ha adquirido un grado intermedio superior o avanzado del idioma inglés, lo cual le permite leer textos con un alto grado de dificultad, escribir con propiedad artículos, ensayos, reseñas, etcétera. </a:t>
            </a:r>
          </a:p>
        </p:txBody>
      </p:sp>
    </p:spTree>
    <p:extLst>
      <p:ext uri="{BB962C8B-B14F-4D97-AF65-F5344CB8AC3E}">
        <p14:creationId xmlns:p14="http://schemas.microsoft.com/office/powerpoint/2010/main" val="3076751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850408567"/>
              </p:ext>
            </p:extLst>
          </p:nvPr>
        </p:nvSpPr>
        <p:spPr>
          <a:xfrm>
            <a:off x="532264" y="141335"/>
            <a:ext cx="11368584" cy="6364780"/>
          </a:xfrm>
          <a:solidFill>
            <a:srgbClr val="0070C0"/>
          </a:solidFill>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p>
            <a:pPr marL="0" indent="0" algn="ctr">
              <a:lnSpc>
                <a:spcPct val="150000"/>
              </a:lnSpc>
              <a:buNone/>
            </a:pPr>
            <a:r>
              <a:rPr lang="es-ES" sz="3900" b="1" dirty="0" smtClean="0">
                <a:solidFill>
                  <a:schemeClr val="bg1"/>
                </a:solidFill>
                <a:latin typeface="Dotum"/>
                <a:ea typeface="Dotum"/>
              </a:rPr>
              <a:t>INFINITIVES, HOW TO USE THEM… UC II, UE</a:t>
            </a:r>
          </a:p>
          <a:p>
            <a:pPr marL="0" indent="0" algn="just">
              <a:lnSpc>
                <a:spcPct val="150000"/>
              </a:lnSpc>
              <a:buNone/>
            </a:pPr>
            <a:r>
              <a:rPr lang="es-ES" dirty="0" smtClean="0">
                <a:solidFill>
                  <a:schemeClr val="bg1"/>
                </a:solidFill>
                <a:latin typeface="Dotum"/>
                <a:ea typeface="Dotum"/>
              </a:rPr>
              <a:t>Use </a:t>
            </a:r>
            <a:r>
              <a:rPr lang="es-ES" dirty="0" err="1">
                <a:solidFill>
                  <a:schemeClr val="bg1"/>
                </a:solidFill>
                <a:latin typeface="Dotum"/>
                <a:ea typeface="Dotum"/>
              </a:rPr>
              <a:t>the</a:t>
            </a:r>
            <a:r>
              <a:rPr lang="es-ES" dirty="0">
                <a:solidFill>
                  <a:schemeClr val="bg1"/>
                </a:solidFill>
                <a:latin typeface="Dotum"/>
                <a:ea typeface="Dotum"/>
              </a:rPr>
              <a:t> </a:t>
            </a:r>
            <a:r>
              <a:rPr lang="es-ES" b="1" dirty="0">
                <a:solidFill>
                  <a:schemeClr val="bg1"/>
                </a:solidFill>
                <a:latin typeface="Dotum"/>
                <a:ea typeface="Dotum"/>
              </a:rPr>
              <a:t>full </a:t>
            </a:r>
            <a:r>
              <a:rPr lang="es-ES" b="1" dirty="0" err="1">
                <a:solidFill>
                  <a:schemeClr val="bg1"/>
                </a:solidFill>
                <a:latin typeface="Dotum"/>
                <a:ea typeface="Dotum"/>
              </a:rPr>
              <a:t>infinitive</a:t>
            </a:r>
            <a:r>
              <a:rPr lang="es-ES" dirty="0">
                <a:solidFill>
                  <a:schemeClr val="bg1"/>
                </a:solidFill>
                <a:latin typeface="Dotum"/>
                <a:ea typeface="Dotum"/>
              </a:rPr>
              <a:t> (</a:t>
            </a:r>
            <a:r>
              <a:rPr lang="es-ES" dirty="0" err="1">
                <a:solidFill>
                  <a:schemeClr val="bg1"/>
                </a:solidFill>
                <a:latin typeface="Dotum"/>
                <a:ea typeface="Dotum"/>
              </a:rPr>
              <a:t>with</a:t>
            </a:r>
            <a:r>
              <a:rPr lang="es-ES" dirty="0">
                <a:solidFill>
                  <a:schemeClr val="bg1"/>
                </a:solidFill>
                <a:latin typeface="Dotum"/>
                <a:ea typeface="Dotum"/>
              </a:rPr>
              <a:t> </a:t>
            </a:r>
            <a:r>
              <a:rPr lang="es-ES" i="1" dirty="0">
                <a:solidFill>
                  <a:schemeClr val="bg1"/>
                </a:solidFill>
                <a:latin typeface="Dotum"/>
                <a:ea typeface="Dotum"/>
              </a:rPr>
              <a:t>to</a:t>
            </a:r>
            <a:r>
              <a:rPr lang="es-ES" dirty="0">
                <a:solidFill>
                  <a:schemeClr val="bg1"/>
                </a:solidFill>
                <a:latin typeface="Dotum"/>
                <a:ea typeface="Dotum"/>
              </a:rPr>
              <a:t>):</a:t>
            </a:r>
            <a:endParaRPr lang="es-ES" dirty="0">
              <a:solidFill>
                <a:schemeClr val="bg1"/>
              </a:solidFill>
            </a:endParaRPr>
          </a:p>
          <a:p>
            <a:pPr lvl="1" algn="just">
              <a:lnSpc>
                <a:spcPct val="150000"/>
              </a:lnSpc>
            </a:pPr>
            <a:r>
              <a:rPr lang="es-ES" sz="2600" dirty="0">
                <a:solidFill>
                  <a:schemeClr val="bg1"/>
                </a:solidFill>
                <a:latin typeface="Dotum"/>
                <a:ea typeface="Dotum"/>
              </a:rPr>
              <a:t>to </a:t>
            </a:r>
            <a:r>
              <a:rPr lang="es-ES" sz="2600" dirty="0" err="1">
                <a:solidFill>
                  <a:schemeClr val="bg1"/>
                </a:solidFill>
                <a:latin typeface="Dotum"/>
                <a:ea typeface="Dotum"/>
              </a:rPr>
              <a:t>express</a:t>
            </a:r>
            <a:r>
              <a:rPr lang="es-ES" sz="2600" dirty="0">
                <a:solidFill>
                  <a:schemeClr val="bg1"/>
                </a:solidFill>
                <a:latin typeface="Dotum"/>
                <a:ea typeface="Dotum"/>
              </a:rPr>
              <a:t> </a:t>
            </a:r>
            <a:r>
              <a:rPr lang="es-ES" sz="2600" dirty="0" err="1">
                <a:solidFill>
                  <a:schemeClr val="bg1"/>
                </a:solidFill>
                <a:latin typeface="Dotum"/>
                <a:ea typeface="Dotum"/>
              </a:rPr>
              <a:t>purpose</a:t>
            </a:r>
            <a:r>
              <a:rPr lang="es-ES" sz="2600" dirty="0">
                <a:solidFill>
                  <a:schemeClr val="bg1"/>
                </a:solidFill>
                <a:latin typeface="Dotum"/>
                <a:ea typeface="Dotum"/>
              </a:rPr>
              <a:t>:</a:t>
            </a:r>
            <a:endParaRPr lang="es-ES" sz="2600" dirty="0">
              <a:solidFill>
                <a:schemeClr val="bg1"/>
              </a:solidFill>
              <a:latin typeface="Dotum"/>
              <a:ea typeface="Dotum"/>
              <a:cs typeface="+mn-ea"/>
            </a:endParaRPr>
          </a:p>
          <a:p>
            <a:pPr lvl="2" algn="just">
              <a:lnSpc>
                <a:spcPct val="150000"/>
              </a:lnSpc>
            </a:pPr>
            <a:r>
              <a:rPr lang="es-ES" sz="2200" i="1" dirty="0">
                <a:solidFill>
                  <a:schemeClr val="bg1"/>
                </a:solidFill>
                <a:latin typeface="Dotum"/>
                <a:ea typeface="Dotum"/>
              </a:rPr>
              <a:t>I </a:t>
            </a:r>
            <a:r>
              <a:rPr lang="es-ES" sz="2600" i="1" dirty="0" err="1">
                <a:solidFill>
                  <a:schemeClr val="bg1"/>
                </a:solidFill>
                <a:latin typeface="Dotum"/>
                <a:ea typeface="Dotum"/>
              </a:rPr>
              <a:t>drink</a:t>
            </a:r>
            <a:r>
              <a:rPr lang="es-ES" sz="2600" i="1" dirty="0">
                <a:solidFill>
                  <a:schemeClr val="bg1"/>
                </a:solidFill>
                <a:latin typeface="Dotum"/>
                <a:ea typeface="Dotum"/>
              </a:rPr>
              <a:t> </a:t>
            </a:r>
            <a:r>
              <a:rPr lang="es-ES" sz="2600" i="1" dirty="0" err="1">
                <a:solidFill>
                  <a:schemeClr val="bg1"/>
                </a:solidFill>
                <a:latin typeface="Dotum"/>
                <a:ea typeface="Dotum"/>
              </a:rPr>
              <a:t>water</a:t>
            </a:r>
            <a:r>
              <a:rPr lang="es-ES" sz="2600" i="1" dirty="0">
                <a:solidFill>
                  <a:schemeClr val="bg1"/>
                </a:solidFill>
                <a:latin typeface="Dotum"/>
                <a:ea typeface="Dotum"/>
              </a:rPr>
              <a:t> at </a:t>
            </a:r>
            <a:r>
              <a:rPr lang="es-ES" sz="2600" i="1" dirty="0" err="1">
                <a:solidFill>
                  <a:schemeClr val="bg1"/>
                </a:solidFill>
                <a:latin typeface="Dotum"/>
                <a:ea typeface="Dotum"/>
              </a:rPr>
              <a:t>work</a:t>
            </a:r>
            <a:r>
              <a:rPr lang="es-ES" sz="2600" i="1" dirty="0">
                <a:solidFill>
                  <a:schemeClr val="bg1"/>
                </a:solidFill>
                <a:latin typeface="Dotum"/>
                <a:ea typeface="Dotum"/>
              </a:rPr>
              <a:t> </a:t>
            </a:r>
            <a:r>
              <a:rPr lang="es-ES" sz="2600" b="1" i="1" dirty="0">
                <a:solidFill>
                  <a:schemeClr val="bg1"/>
                </a:solidFill>
                <a:latin typeface="Dotum"/>
                <a:ea typeface="Dotum"/>
              </a:rPr>
              <a:t>to </a:t>
            </a:r>
            <a:r>
              <a:rPr lang="es-ES" sz="2600" b="1" i="1" dirty="0" err="1">
                <a:solidFill>
                  <a:schemeClr val="bg1"/>
                </a:solidFill>
                <a:latin typeface="Dotum"/>
                <a:ea typeface="Dotum"/>
              </a:rPr>
              <a:t>improve</a:t>
            </a:r>
            <a:r>
              <a:rPr lang="es-ES" sz="2600" i="1" dirty="0">
                <a:solidFill>
                  <a:schemeClr val="bg1"/>
                </a:solidFill>
                <a:latin typeface="Dotum"/>
                <a:ea typeface="Dotum"/>
              </a:rPr>
              <a:t> </a:t>
            </a:r>
            <a:r>
              <a:rPr lang="es-ES" sz="2600" i="1" dirty="0" err="1">
                <a:solidFill>
                  <a:schemeClr val="bg1"/>
                </a:solidFill>
                <a:latin typeface="Dotum"/>
                <a:ea typeface="Dotum"/>
              </a:rPr>
              <a:t>my</a:t>
            </a:r>
            <a:r>
              <a:rPr lang="es-ES" sz="2600" i="1" dirty="0">
                <a:solidFill>
                  <a:schemeClr val="bg1"/>
                </a:solidFill>
                <a:latin typeface="Dotum"/>
                <a:ea typeface="Dotum"/>
              </a:rPr>
              <a:t> </a:t>
            </a:r>
            <a:r>
              <a:rPr lang="es-ES" sz="2600" i="1" dirty="0" err="1">
                <a:solidFill>
                  <a:schemeClr val="bg1"/>
                </a:solidFill>
                <a:latin typeface="Dotum"/>
                <a:ea typeface="Dotum"/>
              </a:rPr>
              <a:t>concentration</a:t>
            </a:r>
            <a:r>
              <a:rPr lang="es-ES" sz="2200" dirty="0">
                <a:solidFill>
                  <a:schemeClr val="bg1"/>
                </a:solidFill>
                <a:latin typeface="Dotum"/>
                <a:ea typeface="Dotum"/>
              </a:rPr>
              <a:t>.</a:t>
            </a:r>
            <a:endParaRPr sz="2200" dirty="0">
              <a:solidFill>
                <a:schemeClr val="bg1"/>
              </a:solidFill>
            </a:endParaRPr>
          </a:p>
          <a:p>
            <a:pPr lvl="1" algn="just">
              <a:lnSpc>
                <a:spcPct val="150000"/>
              </a:lnSpc>
            </a:pPr>
            <a:r>
              <a:rPr lang="es-ES" sz="2600" dirty="0">
                <a:solidFill>
                  <a:schemeClr val="bg1"/>
                </a:solidFill>
                <a:latin typeface="Dotum"/>
                <a:ea typeface="Dotum"/>
              </a:rPr>
              <a:t>After </a:t>
            </a:r>
            <a:r>
              <a:rPr lang="es-ES" sz="2600" dirty="0" err="1">
                <a:solidFill>
                  <a:schemeClr val="bg1"/>
                </a:solidFill>
                <a:latin typeface="Dotum"/>
                <a:ea typeface="Dotum"/>
              </a:rPr>
              <a:t>certain</a:t>
            </a:r>
            <a:r>
              <a:rPr lang="es-ES" sz="2600" dirty="0">
                <a:solidFill>
                  <a:schemeClr val="bg1"/>
                </a:solidFill>
                <a:latin typeface="Dotum"/>
                <a:ea typeface="Dotum"/>
              </a:rPr>
              <a:t> </a:t>
            </a:r>
            <a:r>
              <a:rPr lang="es-ES" sz="2600" dirty="0" err="1">
                <a:solidFill>
                  <a:schemeClr val="bg1"/>
                </a:solidFill>
                <a:latin typeface="Dotum"/>
                <a:ea typeface="Dotum"/>
              </a:rPr>
              <a:t>adjectives</a:t>
            </a:r>
            <a:r>
              <a:rPr lang="es-ES" sz="2600" dirty="0">
                <a:solidFill>
                  <a:schemeClr val="bg1"/>
                </a:solidFill>
                <a:latin typeface="Dotum"/>
                <a:ea typeface="Dotum"/>
              </a:rPr>
              <a:t>, </a:t>
            </a:r>
            <a:r>
              <a:rPr lang="es-ES" sz="2600" dirty="0" err="1">
                <a:solidFill>
                  <a:schemeClr val="bg1"/>
                </a:solidFill>
                <a:latin typeface="Dotum"/>
                <a:ea typeface="Dotum"/>
              </a:rPr>
              <a:t>eg</a:t>
            </a:r>
            <a:r>
              <a:rPr lang="es-ES" sz="2600" dirty="0">
                <a:solidFill>
                  <a:schemeClr val="bg1"/>
                </a:solidFill>
                <a:latin typeface="Dotum"/>
                <a:ea typeface="Dotum"/>
              </a:rPr>
              <a:t> </a:t>
            </a:r>
            <a:r>
              <a:rPr lang="es-ES" sz="2600" i="1" dirty="0" err="1">
                <a:solidFill>
                  <a:schemeClr val="bg1"/>
                </a:solidFill>
                <a:latin typeface="Dotum"/>
                <a:ea typeface="Dotum"/>
              </a:rPr>
              <a:t>easy</a:t>
            </a:r>
            <a:r>
              <a:rPr lang="es-ES" sz="2600" i="1" dirty="0">
                <a:solidFill>
                  <a:schemeClr val="bg1"/>
                </a:solidFill>
                <a:latin typeface="Dotum"/>
                <a:ea typeface="Dotum"/>
              </a:rPr>
              <a:t>, </a:t>
            </a:r>
            <a:r>
              <a:rPr lang="es-ES" sz="2600" i="1" dirty="0" err="1">
                <a:solidFill>
                  <a:schemeClr val="bg1"/>
                </a:solidFill>
                <a:latin typeface="Dotum"/>
                <a:ea typeface="Dotum"/>
              </a:rPr>
              <a:t>surprised</a:t>
            </a:r>
            <a:r>
              <a:rPr lang="es-ES" sz="2600" i="1" dirty="0">
                <a:solidFill>
                  <a:schemeClr val="bg1"/>
                </a:solidFill>
                <a:latin typeface="Dotum"/>
                <a:ea typeface="Dotum"/>
              </a:rPr>
              <a:t>, </a:t>
            </a:r>
            <a:r>
              <a:rPr lang="es-ES" sz="2600" i="1" dirty="0" err="1">
                <a:solidFill>
                  <a:schemeClr val="bg1"/>
                </a:solidFill>
                <a:latin typeface="Dotum"/>
                <a:ea typeface="Dotum"/>
              </a:rPr>
              <a:t>likely</a:t>
            </a:r>
            <a:r>
              <a:rPr lang="es-ES" sz="2600" dirty="0">
                <a:solidFill>
                  <a:schemeClr val="bg1"/>
                </a:solidFill>
                <a:latin typeface="Dotum"/>
                <a:ea typeface="Dotum"/>
              </a:rPr>
              <a:t>.</a:t>
            </a:r>
          </a:p>
          <a:p>
            <a:pPr lvl="1" algn="just">
              <a:lnSpc>
                <a:spcPct val="150000"/>
              </a:lnSpc>
            </a:pPr>
            <a:r>
              <a:rPr lang="es-ES" sz="2600" dirty="0">
                <a:solidFill>
                  <a:schemeClr val="bg1"/>
                </a:solidFill>
                <a:latin typeface="Dotum"/>
                <a:ea typeface="Dotum"/>
              </a:rPr>
              <a:t>After </a:t>
            </a:r>
            <a:r>
              <a:rPr lang="es-ES" sz="2600" dirty="0" err="1">
                <a:solidFill>
                  <a:schemeClr val="bg1"/>
                </a:solidFill>
                <a:latin typeface="Dotum"/>
                <a:ea typeface="Dotum"/>
              </a:rPr>
              <a:t>certain</a:t>
            </a:r>
            <a:r>
              <a:rPr lang="es-ES" sz="2600" dirty="0">
                <a:solidFill>
                  <a:schemeClr val="bg1"/>
                </a:solidFill>
                <a:latin typeface="Dotum"/>
                <a:ea typeface="Dotum"/>
              </a:rPr>
              <a:t> </a:t>
            </a:r>
            <a:r>
              <a:rPr lang="es-ES" sz="2600" dirty="0" err="1">
                <a:solidFill>
                  <a:schemeClr val="bg1"/>
                </a:solidFill>
                <a:latin typeface="Dotum"/>
                <a:ea typeface="Dotum"/>
              </a:rPr>
              <a:t>verbs</a:t>
            </a:r>
            <a:r>
              <a:rPr lang="es-ES" sz="2600" dirty="0">
                <a:solidFill>
                  <a:schemeClr val="bg1"/>
                </a:solidFill>
                <a:latin typeface="Dotum"/>
                <a:ea typeface="Dotum"/>
              </a:rPr>
              <a:t>, </a:t>
            </a:r>
            <a:r>
              <a:rPr lang="es-ES" sz="2600" dirty="0" err="1">
                <a:solidFill>
                  <a:schemeClr val="bg1"/>
                </a:solidFill>
                <a:latin typeface="Dotum"/>
                <a:ea typeface="Dotum"/>
              </a:rPr>
              <a:t>eg</a:t>
            </a:r>
            <a:r>
              <a:rPr lang="es-ES" sz="2600" dirty="0">
                <a:solidFill>
                  <a:schemeClr val="bg1"/>
                </a:solidFill>
                <a:latin typeface="Dotum"/>
                <a:ea typeface="Dotum"/>
              </a:rPr>
              <a:t> </a:t>
            </a:r>
            <a:r>
              <a:rPr lang="es-ES" sz="2600" i="1" dirty="0" err="1">
                <a:solidFill>
                  <a:schemeClr val="bg1"/>
                </a:solidFill>
                <a:latin typeface="Dotum"/>
                <a:ea typeface="Dotum"/>
              </a:rPr>
              <a:t>agree</a:t>
            </a:r>
            <a:r>
              <a:rPr lang="es-ES" sz="2600" i="1" dirty="0">
                <a:solidFill>
                  <a:schemeClr val="bg1"/>
                </a:solidFill>
                <a:latin typeface="Dotum"/>
                <a:ea typeface="Dotum"/>
              </a:rPr>
              <a:t>, hope, </a:t>
            </a:r>
            <a:r>
              <a:rPr lang="es-ES" sz="2600" i="1" dirty="0" err="1">
                <a:solidFill>
                  <a:schemeClr val="bg1"/>
                </a:solidFill>
                <a:latin typeface="Dotum"/>
                <a:ea typeface="Dotum"/>
              </a:rPr>
              <a:t>refuse</a:t>
            </a:r>
            <a:r>
              <a:rPr lang="es-ES" sz="2600" dirty="0">
                <a:solidFill>
                  <a:schemeClr val="bg1"/>
                </a:solidFill>
                <a:latin typeface="Dotum"/>
                <a:ea typeface="Dotum"/>
              </a:rPr>
              <a:t>. (1)</a:t>
            </a:r>
          </a:p>
          <a:p>
            <a:pPr lvl="1" algn="just">
              <a:lnSpc>
                <a:spcPct val="150000"/>
              </a:lnSpc>
            </a:pPr>
            <a:r>
              <a:rPr lang="es-ES" sz="2600" dirty="0">
                <a:solidFill>
                  <a:schemeClr val="bg1"/>
                </a:solidFill>
                <a:latin typeface="Dotum"/>
                <a:ea typeface="Dotum"/>
              </a:rPr>
              <a:t>After </a:t>
            </a:r>
            <a:r>
              <a:rPr lang="es-ES" sz="2600" dirty="0" err="1">
                <a:solidFill>
                  <a:schemeClr val="bg1"/>
                </a:solidFill>
                <a:latin typeface="Dotum"/>
                <a:ea typeface="Dotum"/>
              </a:rPr>
              <a:t>certain</a:t>
            </a:r>
            <a:r>
              <a:rPr lang="es-ES" sz="2600" dirty="0">
                <a:solidFill>
                  <a:schemeClr val="bg1"/>
                </a:solidFill>
                <a:latin typeface="Dotum"/>
                <a:ea typeface="Dotum"/>
              </a:rPr>
              <a:t> </a:t>
            </a:r>
            <a:r>
              <a:rPr lang="es-ES" sz="2600" dirty="0" err="1">
                <a:solidFill>
                  <a:schemeClr val="bg1"/>
                </a:solidFill>
                <a:latin typeface="Dotum"/>
                <a:ea typeface="Dotum"/>
              </a:rPr>
              <a:t>nouns</a:t>
            </a:r>
            <a:r>
              <a:rPr lang="es-ES" sz="2600" dirty="0">
                <a:solidFill>
                  <a:schemeClr val="bg1"/>
                </a:solidFill>
                <a:latin typeface="Dotum"/>
                <a:ea typeface="Dotum"/>
              </a:rPr>
              <a:t>, </a:t>
            </a:r>
            <a:r>
              <a:rPr lang="es-ES" sz="2600" dirty="0" err="1">
                <a:solidFill>
                  <a:schemeClr val="bg1"/>
                </a:solidFill>
                <a:latin typeface="Dotum"/>
                <a:ea typeface="Dotum"/>
              </a:rPr>
              <a:t>eg</a:t>
            </a:r>
            <a:r>
              <a:rPr lang="es-ES" sz="2600" dirty="0">
                <a:solidFill>
                  <a:schemeClr val="bg1"/>
                </a:solidFill>
                <a:latin typeface="Dotum"/>
                <a:ea typeface="Dotum"/>
              </a:rPr>
              <a:t> </a:t>
            </a:r>
            <a:r>
              <a:rPr lang="es-ES" sz="2600" i="1" dirty="0" err="1">
                <a:solidFill>
                  <a:schemeClr val="bg1"/>
                </a:solidFill>
                <a:latin typeface="Dotum"/>
                <a:ea typeface="Dotum"/>
              </a:rPr>
              <a:t>ability</a:t>
            </a:r>
            <a:r>
              <a:rPr lang="es-ES" sz="2600" i="1" dirty="0">
                <a:solidFill>
                  <a:schemeClr val="bg1"/>
                </a:solidFill>
                <a:latin typeface="Dotum"/>
                <a:ea typeface="Dotum"/>
              </a:rPr>
              <a:t>, </a:t>
            </a:r>
            <a:r>
              <a:rPr lang="es-ES" sz="2600" i="1" dirty="0" err="1">
                <a:solidFill>
                  <a:schemeClr val="bg1"/>
                </a:solidFill>
                <a:latin typeface="Dotum"/>
                <a:ea typeface="Dotum"/>
              </a:rPr>
              <a:t>decision</a:t>
            </a:r>
            <a:r>
              <a:rPr lang="es-ES" sz="2600" i="1" dirty="0">
                <a:solidFill>
                  <a:schemeClr val="bg1"/>
                </a:solidFill>
                <a:latin typeface="Dotum"/>
                <a:ea typeface="Dotum"/>
              </a:rPr>
              <a:t>, </a:t>
            </a:r>
            <a:r>
              <a:rPr lang="es-ES" sz="2600" i="1" dirty="0" err="1">
                <a:solidFill>
                  <a:schemeClr val="bg1"/>
                </a:solidFill>
                <a:latin typeface="Dotum"/>
                <a:ea typeface="Dotum"/>
              </a:rPr>
              <a:t>effort</a:t>
            </a:r>
            <a:r>
              <a:rPr lang="es-ES" sz="2600" dirty="0">
                <a:solidFill>
                  <a:schemeClr val="bg1"/>
                </a:solidFill>
                <a:latin typeface="Dotum"/>
                <a:ea typeface="Dotum"/>
              </a:rPr>
              <a:t>. (2</a:t>
            </a:r>
            <a:r>
              <a:rPr lang="es-ES" sz="2600" dirty="0" smtClean="0">
                <a:solidFill>
                  <a:schemeClr val="bg1"/>
                </a:solidFill>
                <a:latin typeface="Dotum"/>
                <a:ea typeface="Dotum"/>
              </a:rPr>
              <a:t>)</a:t>
            </a:r>
            <a:endParaRPr lang="es-ES" sz="2600" dirty="0">
              <a:solidFill>
                <a:schemeClr val="bg1"/>
              </a:solidFill>
              <a:latin typeface="Dotum"/>
              <a:ea typeface="Dotum"/>
            </a:endParaRPr>
          </a:p>
        </p:txBody>
      </p:sp>
    </p:spTree>
    <p:extLst>
      <p:ext uri="{BB962C8B-B14F-4D97-AF65-F5344CB8AC3E}">
        <p14:creationId xmlns:p14="http://schemas.microsoft.com/office/powerpoint/2010/main" val="80871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0375" y="365125"/>
            <a:ext cx="11395881" cy="6267687"/>
          </a:xfrm>
          <a:solidFill>
            <a:schemeClr val="accent1">
              <a:lumMod val="75000"/>
            </a:schemeClr>
          </a:solidFill>
        </p:spPr>
        <p:txBody>
          <a:bodyPr>
            <a:normAutofit/>
          </a:bodyPr>
          <a:lstStyle/>
          <a:p>
            <a:pPr algn="ctr"/>
            <a:r>
              <a:rPr lang="es-MX" dirty="0" smtClean="0">
                <a:solidFill>
                  <a:schemeClr val="bg1"/>
                </a:solidFill>
              </a:rPr>
              <a:t>INFINITIVES, HOW TO USE THEM</a:t>
            </a:r>
            <a:br>
              <a:rPr lang="es-MX" dirty="0" smtClean="0">
                <a:solidFill>
                  <a:schemeClr val="bg1"/>
                </a:solidFill>
              </a:rPr>
            </a:br>
            <a:r>
              <a:rPr lang="en-US" dirty="0">
                <a:solidFill>
                  <a:schemeClr val="bg1"/>
                </a:solidFill>
              </a:rPr>
              <a:t>Use the bare infinitive (without to):</a:t>
            </a:r>
            <a:br>
              <a:rPr lang="en-US" dirty="0">
                <a:solidFill>
                  <a:schemeClr val="bg1"/>
                </a:solidFill>
              </a:rPr>
            </a:br>
            <a:r>
              <a:rPr lang="en-US" dirty="0">
                <a:solidFill>
                  <a:schemeClr val="bg1"/>
                </a:solidFill>
              </a:rPr>
              <a:t>After modal verbs</a:t>
            </a:r>
            <a:r>
              <a:rPr lang="en-US" dirty="0" smtClean="0">
                <a:solidFill>
                  <a:schemeClr val="bg1"/>
                </a:solidFill>
              </a:rPr>
              <a:t>. UC II</a:t>
            </a:r>
            <a:br>
              <a:rPr lang="en-US" dirty="0" smtClean="0">
                <a:solidFill>
                  <a:schemeClr val="bg1"/>
                </a:solidFill>
              </a:rPr>
            </a:br>
            <a:r>
              <a:rPr lang="en-US" dirty="0" smtClean="0">
                <a:solidFill>
                  <a:schemeClr val="bg1"/>
                </a:solidFill>
              </a:rPr>
              <a:t> </a:t>
            </a:r>
            <a:r>
              <a:rPr lang="en-US" dirty="0">
                <a:solidFill>
                  <a:schemeClr val="bg1"/>
                </a:solidFill>
              </a:rPr>
              <a:t/>
            </a:r>
            <a:br>
              <a:rPr lang="en-US" dirty="0">
                <a:solidFill>
                  <a:schemeClr val="bg1"/>
                </a:solidFill>
              </a:rPr>
            </a:br>
            <a:r>
              <a:rPr lang="en-US" dirty="0">
                <a:solidFill>
                  <a:schemeClr val="bg1"/>
                </a:solidFill>
              </a:rPr>
              <a:t>After these verbs: </a:t>
            </a:r>
            <a:r>
              <a:rPr lang="en-US" i="1" dirty="0" smtClean="0">
                <a:solidFill>
                  <a:schemeClr val="bg1"/>
                </a:solidFill>
              </a:rPr>
              <a:t>help</a:t>
            </a:r>
            <a:r>
              <a:rPr lang="en-US" i="1" dirty="0">
                <a:solidFill>
                  <a:schemeClr val="bg1"/>
                </a:solidFill>
              </a:rPr>
              <a:t>, make, let, had better</a:t>
            </a:r>
            <a:r>
              <a:rPr lang="en-US" dirty="0">
                <a:solidFill>
                  <a:schemeClr val="bg1"/>
                </a:solidFill>
              </a:rPr>
              <a:t>. </a:t>
            </a:r>
            <a:br>
              <a:rPr lang="en-US" dirty="0">
                <a:solidFill>
                  <a:schemeClr val="bg1"/>
                </a:solidFill>
              </a:rPr>
            </a:br>
            <a:r>
              <a:rPr lang="en-US" dirty="0" smtClean="0">
                <a:solidFill>
                  <a:schemeClr val="bg1"/>
                </a:solidFill>
              </a:rPr>
              <a:t/>
            </a:r>
            <a:br>
              <a:rPr lang="en-US" dirty="0" smtClean="0">
                <a:solidFill>
                  <a:schemeClr val="bg1"/>
                </a:solidFill>
              </a:rPr>
            </a:br>
            <a:r>
              <a:rPr lang="en-US" dirty="0" smtClean="0">
                <a:solidFill>
                  <a:schemeClr val="bg1"/>
                </a:solidFill>
              </a:rPr>
              <a:t>NB: </a:t>
            </a:r>
            <a:r>
              <a:rPr lang="en-US" b="1" dirty="0" smtClean="0">
                <a:solidFill>
                  <a:schemeClr val="bg1"/>
                </a:solidFill>
              </a:rPr>
              <a:t>The </a:t>
            </a:r>
            <a:r>
              <a:rPr lang="en-US" b="1" dirty="0">
                <a:solidFill>
                  <a:schemeClr val="bg1"/>
                </a:solidFill>
              </a:rPr>
              <a:t>infinitive with to is also possible after </a:t>
            </a:r>
            <a:r>
              <a:rPr lang="en-US" b="1" i="1" dirty="0">
                <a:solidFill>
                  <a:schemeClr val="bg1"/>
                </a:solidFill>
              </a:rPr>
              <a:t>help</a:t>
            </a:r>
            <a:r>
              <a:rPr lang="en-US" dirty="0" smtClean="0">
                <a:solidFill>
                  <a:schemeClr val="bg1"/>
                </a:solidFill>
              </a:rPr>
              <a:t>.</a:t>
            </a:r>
            <a:br>
              <a:rPr lang="en-US" dirty="0" smtClean="0">
                <a:solidFill>
                  <a:schemeClr val="bg1"/>
                </a:solidFill>
              </a:rPr>
            </a:br>
            <a:r>
              <a:rPr lang="en-US" dirty="0" smtClean="0">
                <a:solidFill>
                  <a:schemeClr val="bg1"/>
                </a:solidFill>
              </a:rPr>
              <a:t>(UE)</a:t>
            </a:r>
            <a:r>
              <a:rPr lang="en-US" dirty="0">
                <a:solidFill>
                  <a:schemeClr val="bg1"/>
                </a:solidFill>
              </a:rPr>
              <a:t/>
            </a:r>
            <a:br>
              <a:rPr lang="en-US" dirty="0">
                <a:solidFill>
                  <a:schemeClr val="bg1"/>
                </a:solidFill>
              </a:rPr>
            </a:br>
            <a:endParaRPr lang="es-MX" dirty="0">
              <a:solidFill>
                <a:schemeClr val="bg1"/>
              </a:solidFill>
            </a:endParaRPr>
          </a:p>
        </p:txBody>
      </p:sp>
    </p:spTree>
    <p:extLst>
      <p:ext uri="{BB962C8B-B14F-4D97-AF65-F5344CB8AC3E}">
        <p14:creationId xmlns:p14="http://schemas.microsoft.com/office/powerpoint/2010/main" val="34458074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99554" y="859810"/>
            <a:ext cx="6998786" cy="4208673"/>
          </a:xfrm>
          <a:prstGeom prst="rect">
            <a:avLst/>
          </a:prstGeom>
        </p:spPr>
      </p:pic>
      <p:sp>
        <p:nvSpPr>
          <p:cNvPr id="4" name="Llamada ovalada 3"/>
          <p:cNvSpPr/>
          <p:nvPr/>
        </p:nvSpPr>
        <p:spPr>
          <a:xfrm>
            <a:off x="9768116" y="533995"/>
            <a:ext cx="2177142" cy="2169994"/>
          </a:xfrm>
          <a:prstGeom prst="wedgeEllipseCallout">
            <a:avLst>
              <a:gd name="adj1" fmla="val -183684"/>
              <a:gd name="adj2" fmla="val 610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You’d</a:t>
            </a:r>
            <a:r>
              <a:rPr lang="es-MX" dirty="0" smtClean="0"/>
              <a:t> </a:t>
            </a:r>
            <a:r>
              <a:rPr lang="es-MX" b="1" i="1" dirty="0" err="1" smtClean="0"/>
              <a:t>better</a:t>
            </a:r>
            <a:r>
              <a:rPr lang="es-MX" b="1" i="1" dirty="0" smtClean="0"/>
              <a:t> </a:t>
            </a:r>
            <a:r>
              <a:rPr lang="es-MX" b="1" i="1" dirty="0" err="1" smtClean="0"/>
              <a:t>not</a:t>
            </a:r>
            <a:r>
              <a:rPr lang="es-MX" b="1" i="1" dirty="0" smtClean="0"/>
              <a:t> </a:t>
            </a:r>
            <a:r>
              <a:rPr lang="es-MX" b="1" i="1" dirty="0" err="1" smtClean="0"/>
              <a:t>cry</a:t>
            </a:r>
            <a:r>
              <a:rPr lang="es-MX" dirty="0" smtClean="0"/>
              <a:t>.</a:t>
            </a:r>
          </a:p>
          <a:p>
            <a:pPr algn="ctr"/>
            <a:r>
              <a:rPr lang="es-MX" dirty="0" smtClean="0"/>
              <a:t>Santa Claus </a:t>
            </a:r>
            <a:r>
              <a:rPr lang="es-MX" dirty="0" err="1" smtClean="0"/>
              <a:t>is</a:t>
            </a:r>
            <a:r>
              <a:rPr lang="es-MX" dirty="0" smtClean="0"/>
              <a:t> </a:t>
            </a:r>
            <a:r>
              <a:rPr lang="es-MX" dirty="0" err="1" smtClean="0"/>
              <a:t>coming</a:t>
            </a:r>
            <a:endParaRPr lang="es-MX" dirty="0" smtClean="0"/>
          </a:p>
          <a:p>
            <a:pPr algn="ctr"/>
            <a:r>
              <a:rPr lang="es-MX" dirty="0" err="1" smtClean="0"/>
              <a:t>tonight</a:t>
            </a:r>
            <a:endParaRPr lang="es-MX" dirty="0"/>
          </a:p>
        </p:txBody>
      </p:sp>
    </p:spTree>
    <p:extLst>
      <p:ext uri="{BB962C8B-B14F-4D97-AF65-F5344CB8AC3E}">
        <p14:creationId xmlns:p14="http://schemas.microsoft.com/office/powerpoint/2010/main" val="29641981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2285672844"/>
              </p:ext>
            </p:extLst>
          </p:nvPr>
        </p:nvSpPr>
        <p:spPr>
          <a:xfrm>
            <a:off x="838200" y="246743"/>
            <a:ext cx="10665410" cy="6196920"/>
          </a:xfrm>
          <a:solidFill>
            <a:srgbClr val="FFFF00"/>
          </a:solidFill>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p>
            <a:pPr marL="0" indent="0" algn="ctr">
              <a:lnSpc>
                <a:spcPct val="150000"/>
              </a:lnSpc>
              <a:buNone/>
            </a:pPr>
            <a:r>
              <a:rPr lang="es-ES" sz="3000" b="1" dirty="0" smtClean="0">
                <a:latin typeface="Dotum"/>
                <a:ea typeface="Dotum"/>
              </a:rPr>
              <a:t>THE GERUND, WHEN AND HOW TO USE IT (UE), UC III</a:t>
            </a:r>
            <a:endParaRPr lang="es-ES" b="1" dirty="0"/>
          </a:p>
          <a:p>
            <a:pPr lvl="1" algn="just">
              <a:lnSpc>
                <a:spcPct val="150000"/>
              </a:lnSpc>
            </a:pPr>
            <a:r>
              <a:rPr lang="es-ES" sz="2600" dirty="0">
                <a:latin typeface="Dotum"/>
                <a:ea typeface="Dotum"/>
              </a:rPr>
              <a:t>As </a:t>
            </a:r>
            <a:r>
              <a:rPr lang="es-ES" sz="2600" dirty="0" err="1">
                <a:latin typeface="Dotum"/>
                <a:ea typeface="Dotum"/>
              </a:rPr>
              <a:t>the</a:t>
            </a:r>
            <a:r>
              <a:rPr lang="es-ES" sz="2600" dirty="0">
                <a:latin typeface="Dotum"/>
                <a:ea typeface="Dotum"/>
              </a:rPr>
              <a:t> </a:t>
            </a:r>
            <a:r>
              <a:rPr lang="es-ES" sz="2600" dirty="0" err="1">
                <a:latin typeface="Dotum"/>
                <a:ea typeface="Dotum"/>
              </a:rPr>
              <a:t>subject</a:t>
            </a:r>
            <a:r>
              <a:rPr lang="es-ES" sz="2600" dirty="0">
                <a:latin typeface="Dotum"/>
                <a:ea typeface="Dotum"/>
              </a:rPr>
              <a:t> of a </a:t>
            </a:r>
            <a:r>
              <a:rPr lang="es-ES" sz="2600" dirty="0" err="1">
                <a:latin typeface="Dotum"/>
                <a:ea typeface="Dotum"/>
              </a:rPr>
              <a:t>sentence</a:t>
            </a:r>
            <a:r>
              <a:rPr lang="es-ES" sz="2600" dirty="0">
                <a:latin typeface="Dotum"/>
                <a:ea typeface="Dotum"/>
              </a:rPr>
              <a:t> </a:t>
            </a:r>
            <a:r>
              <a:rPr lang="es-ES" sz="2600" dirty="0" err="1">
                <a:latin typeface="Dotum"/>
                <a:ea typeface="Dotum"/>
              </a:rPr>
              <a:t>or</a:t>
            </a:r>
            <a:r>
              <a:rPr lang="es-ES" sz="2600" dirty="0">
                <a:latin typeface="Dotum"/>
                <a:ea typeface="Dotum"/>
              </a:rPr>
              <a:t> </a:t>
            </a:r>
            <a:r>
              <a:rPr lang="es-ES" sz="2600" dirty="0" err="1">
                <a:latin typeface="Dotum"/>
                <a:ea typeface="Dotum"/>
              </a:rPr>
              <a:t>clause</a:t>
            </a:r>
            <a:r>
              <a:rPr lang="es-ES" sz="2600" dirty="0">
                <a:latin typeface="Dotum"/>
                <a:ea typeface="Dotum"/>
              </a:rPr>
              <a:t>. </a:t>
            </a:r>
          </a:p>
          <a:p>
            <a:pPr lvl="2" algn="just">
              <a:lnSpc>
                <a:spcPct val="150000"/>
              </a:lnSpc>
            </a:pPr>
            <a:r>
              <a:rPr lang="es-ES" sz="2600" b="1" i="1" dirty="0" err="1">
                <a:latin typeface="Dotum"/>
                <a:ea typeface="Dotum"/>
              </a:rPr>
              <a:t>Drinking</a:t>
            </a:r>
            <a:r>
              <a:rPr lang="es-ES" sz="2600" i="1" dirty="0">
                <a:latin typeface="Dotum"/>
                <a:ea typeface="Dotum"/>
              </a:rPr>
              <a:t> </a:t>
            </a:r>
            <a:r>
              <a:rPr lang="es-ES" sz="2600" i="1" dirty="0" err="1">
                <a:latin typeface="Dotum"/>
                <a:ea typeface="Dotum"/>
              </a:rPr>
              <a:t>water</a:t>
            </a:r>
            <a:r>
              <a:rPr lang="es-ES" sz="2600" i="1" dirty="0">
                <a:latin typeface="Dotum"/>
                <a:ea typeface="Dotum"/>
              </a:rPr>
              <a:t> at </a:t>
            </a:r>
            <a:r>
              <a:rPr lang="es-ES" sz="2600" i="1" dirty="0" err="1">
                <a:latin typeface="Dotum"/>
                <a:ea typeface="Dotum"/>
              </a:rPr>
              <a:t>work</a:t>
            </a:r>
            <a:r>
              <a:rPr lang="es-ES" sz="2600" i="1" dirty="0">
                <a:latin typeface="Dotum"/>
                <a:ea typeface="Dotum"/>
              </a:rPr>
              <a:t> </a:t>
            </a:r>
            <a:r>
              <a:rPr lang="es-ES" sz="2600" i="1" dirty="0" err="1">
                <a:latin typeface="Dotum"/>
                <a:ea typeface="Dotum"/>
              </a:rPr>
              <a:t>improves</a:t>
            </a:r>
            <a:r>
              <a:rPr lang="es-ES" sz="2600" i="1" dirty="0">
                <a:latin typeface="Dotum"/>
                <a:ea typeface="Dotum"/>
              </a:rPr>
              <a:t> </a:t>
            </a:r>
            <a:r>
              <a:rPr lang="es-ES" sz="2600" i="1" dirty="0" err="1">
                <a:latin typeface="Dotum"/>
                <a:ea typeface="Dotum"/>
              </a:rPr>
              <a:t>my</a:t>
            </a:r>
            <a:r>
              <a:rPr lang="es-ES" sz="2600" i="1" dirty="0">
                <a:latin typeface="Dotum"/>
                <a:ea typeface="Dotum"/>
              </a:rPr>
              <a:t> </a:t>
            </a:r>
            <a:r>
              <a:rPr lang="es-ES" sz="2600" i="1" dirty="0" err="1">
                <a:latin typeface="Dotum"/>
                <a:ea typeface="Dotum"/>
              </a:rPr>
              <a:t>concentration</a:t>
            </a:r>
            <a:r>
              <a:rPr lang="es-ES" sz="2200" dirty="0">
                <a:latin typeface="Dotum"/>
                <a:ea typeface="Dotum"/>
              </a:rPr>
              <a:t>.</a:t>
            </a:r>
          </a:p>
          <a:p>
            <a:pPr lvl="1" algn="just">
              <a:lnSpc>
                <a:spcPct val="150000"/>
              </a:lnSpc>
            </a:pPr>
            <a:r>
              <a:rPr lang="es-ES" sz="2600" dirty="0" err="1">
                <a:latin typeface="Dotum"/>
                <a:ea typeface="Dotum"/>
              </a:rPr>
              <a:t>After</a:t>
            </a:r>
            <a:r>
              <a:rPr lang="es-ES" sz="2600" dirty="0">
                <a:latin typeface="Dotum"/>
                <a:ea typeface="Dotum"/>
              </a:rPr>
              <a:t> </a:t>
            </a:r>
            <a:r>
              <a:rPr lang="es-ES" sz="2600" dirty="0" err="1" smtClean="0">
                <a:latin typeface="Dotum"/>
                <a:ea typeface="Dotum"/>
              </a:rPr>
              <a:t>prepositions</a:t>
            </a:r>
            <a:r>
              <a:rPr lang="es-ES" sz="2600" dirty="0" smtClean="0">
                <a:latin typeface="Dotum"/>
                <a:ea typeface="Dotum"/>
              </a:rPr>
              <a:t>:</a:t>
            </a:r>
          </a:p>
          <a:p>
            <a:pPr marL="457200" lvl="1" indent="0" algn="just">
              <a:lnSpc>
                <a:spcPct val="150000"/>
              </a:lnSpc>
              <a:buNone/>
            </a:pPr>
            <a:r>
              <a:rPr lang="es-ES" sz="2600" dirty="0" smtClean="0">
                <a:latin typeface="Dotum"/>
                <a:ea typeface="Dotum"/>
              </a:rPr>
              <a:t> </a:t>
            </a:r>
            <a:r>
              <a:rPr lang="es-ES" sz="2600" b="1" dirty="0" err="1" smtClean="0">
                <a:latin typeface="Dotum"/>
                <a:ea typeface="Dotum"/>
              </a:rPr>
              <a:t>It’s</a:t>
            </a:r>
            <a:r>
              <a:rPr lang="es-ES" sz="2600" b="1" dirty="0" smtClean="0">
                <a:latin typeface="Dotum"/>
                <a:ea typeface="Dotum"/>
              </a:rPr>
              <a:t> a gadget </a:t>
            </a:r>
            <a:r>
              <a:rPr lang="es-ES" sz="2600" b="1" i="1" dirty="0" err="1" smtClean="0">
                <a:latin typeface="Dotum"/>
                <a:ea typeface="Dotum"/>
              </a:rPr>
              <a:t>for</a:t>
            </a:r>
            <a:r>
              <a:rPr lang="es-ES" sz="2600" b="1" i="1" dirty="0" smtClean="0">
                <a:latin typeface="Dotum"/>
                <a:ea typeface="Dotum"/>
              </a:rPr>
              <a:t> peeling </a:t>
            </a:r>
            <a:r>
              <a:rPr lang="es-ES" sz="2600" b="1" dirty="0" err="1" smtClean="0">
                <a:latin typeface="Dotum"/>
                <a:ea typeface="Dotum"/>
              </a:rPr>
              <a:t>apples</a:t>
            </a:r>
            <a:endParaRPr lang="es-ES" sz="2600" b="1" dirty="0">
              <a:latin typeface="Dotum"/>
              <a:ea typeface="Dotum"/>
            </a:endParaRPr>
          </a:p>
          <a:p>
            <a:pPr lvl="1" algn="just">
              <a:lnSpc>
                <a:spcPct val="150000"/>
              </a:lnSpc>
            </a:pPr>
            <a:r>
              <a:rPr lang="es-ES" sz="2600" dirty="0">
                <a:latin typeface="Dotum"/>
                <a:ea typeface="Dotum"/>
              </a:rPr>
              <a:t>After </a:t>
            </a:r>
            <a:r>
              <a:rPr lang="es-ES" sz="2600" dirty="0" err="1">
                <a:latin typeface="Dotum"/>
                <a:ea typeface="Dotum"/>
              </a:rPr>
              <a:t>certain</a:t>
            </a:r>
            <a:r>
              <a:rPr lang="es-ES" sz="2600" dirty="0">
                <a:latin typeface="Dotum"/>
                <a:ea typeface="Dotum"/>
              </a:rPr>
              <a:t> </a:t>
            </a:r>
            <a:r>
              <a:rPr lang="es-ES" sz="2600" dirty="0" err="1">
                <a:latin typeface="Dotum"/>
                <a:ea typeface="Dotum"/>
              </a:rPr>
              <a:t>verbs</a:t>
            </a:r>
            <a:r>
              <a:rPr lang="es-ES" sz="2600" dirty="0">
                <a:latin typeface="Dotum"/>
                <a:ea typeface="Dotum"/>
              </a:rPr>
              <a:t>, </a:t>
            </a:r>
            <a:r>
              <a:rPr lang="es-ES" sz="2600" dirty="0" err="1">
                <a:latin typeface="Dotum"/>
                <a:ea typeface="Dotum"/>
              </a:rPr>
              <a:t>eg</a:t>
            </a:r>
            <a:r>
              <a:rPr lang="es-ES" sz="2600" dirty="0">
                <a:latin typeface="Dotum"/>
                <a:ea typeface="Dotum"/>
              </a:rPr>
              <a:t> </a:t>
            </a:r>
            <a:r>
              <a:rPr lang="es-ES" sz="2600" i="1" dirty="0" err="1">
                <a:latin typeface="Dotum"/>
                <a:ea typeface="Dotum"/>
              </a:rPr>
              <a:t>appreciate</a:t>
            </a:r>
            <a:r>
              <a:rPr lang="es-ES" sz="2600" i="1" dirty="0">
                <a:latin typeface="Dotum"/>
                <a:ea typeface="Dotum"/>
              </a:rPr>
              <a:t>, </a:t>
            </a:r>
            <a:r>
              <a:rPr lang="es-ES" sz="2600" i="1" dirty="0" err="1">
                <a:latin typeface="Dotum"/>
                <a:ea typeface="Dotum"/>
              </a:rPr>
              <a:t>consider</a:t>
            </a:r>
            <a:r>
              <a:rPr lang="es-ES" sz="2600" i="1" dirty="0">
                <a:latin typeface="Dotum"/>
                <a:ea typeface="Dotum"/>
              </a:rPr>
              <a:t>, </a:t>
            </a:r>
            <a:r>
              <a:rPr lang="es-ES" sz="2600" i="1" dirty="0" err="1" smtClean="0">
                <a:latin typeface="Dotum"/>
                <a:ea typeface="Dotum"/>
              </a:rPr>
              <a:t>deny</a:t>
            </a:r>
            <a:r>
              <a:rPr lang="es-ES" sz="2600" dirty="0">
                <a:latin typeface="Dotum"/>
                <a:ea typeface="Dotum"/>
              </a:rPr>
              <a:t>:</a:t>
            </a:r>
            <a:endParaRPr lang="es-ES" sz="2600" dirty="0" smtClean="0">
              <a:latin typeface="Dotum"/>
              <a:ea typeface="Dotum"/>
            </a:endParaRPr>
          </a:p>
          <a:p>
            <a:pPr marL="457200" lvl="1" indent="0">
              <a:lnSpc>
                <a:spcPct val="150000"/>
              </a:lnSpc>
              <a:buNone/>
            </a:pPr>
            <a:r>
              <a:rPr lang="es-ES" sz="2600" b="1" i="1" dirty="0" smtClean="0">
                <a:latin typeface="Dotum"/>
                <a:ea typeface="Dotum"/>
              </a:rPr>
              <a:t>He </a:t>
            </a:r>
            <a:r>
              <a:rPr lang="es-ES" sz="2600" b="1" i="1" dirty="0" err="1" smtClean="0">
                <a:latin typeface="Dotum"/>
                <a:ea typeface="Dotum"/>
              </a:rPr>
              <a:t>denied</a:t>
            </a:r>
            <a:r>
              <a:rPr lang="es-ES" sz="2600" b="1" i="1" dirty="0" smtClean="0">
                <a:latin typeface="Dotum"/>
                <a:ea typeface="Dotum"/>
              </a:rPr>
              <a:t> </a:t>
            </a:r>
            <a:r>
              <a:rPr lang="es-ES" sz="2600" b="1" i="1" dirty="0" err="1" smtClean="0">
                <a:latin typeface="Dotum"/>
                <a:ea typeface="Dotum"/>
              </a:rPr>
              <a:t>having</a:t>
            </a:r>
            <a:r>
              <a:rPr lang="es-ES" sz="2600" b="1" i="1" dirty="0" smtClean="0">
                <a:latin typeface="Dotum"/>
                <a:ea typeface="Dotum"/>
              </a:rPr>
              <a:t> </a:t>
            </a:r>
            <a:r>
              <a:rPr lang="es-ES" sz="2600" b="1" i="1" dirty="0" err="1" smtClean="0">
                <a:latin typeface="Dotum"/>
                <a:ea typeface="Dotum"/>
              </a:rPr>
              <a:t>stolen</a:t>
            </a:r>
            <a:r>
              <a:rPr lang="es-ES" sz="2600" b="1" i="1" dirty="0" smtClean="0">
                <a:latin typeface="Dotum"/>
                <a:ea typeface="Dotum"/>
              </a:rPr>
              <a:t> </a:t>
            </a:r>
            <a:r>
              <a:rPr lang="es-ES" sz="2600" b="1" i="1" dirty="0" err="1" smtClean="0">
                <a:latin typeface="Dotum"/>
                <a:ea typeface="Dotum"/>
              </a:rPr>
              <a:t>the</a:t>
            </a:r>
            <a:r>
              <a:rPr lang="es-ES" sz="2600" b="1" i="1" dirty="0" smtClean="0">
                <a:latin typeface="Dotum"/>
                <a:ea typeface="Dotum"/>
              </a:rPr>
              <a:t> </a:t>
            </a:r>
            <a:r>
              <a:rPr lang="es-ES" sz="2600" b="1" i="1" dirty="0" err="1" smtClean="0">
                <a:latin typeface="Dotum"/>
                <a:ea typeface="Dotum"/>
              </a:rPr>
              <a:t>funds</a:t>
            </a:r>
            <a:endParaRPr lang="es-ES" sz="2600" b="1" i="1" dirty="0">
              <a:latin typeface="Dotum"/>
              <a:ea typeface="Dotum"/>
            </a:endParaRPr>
          </a:p>
          <a:p>
            <a:pPr lvl="1">
              <a:lnSpc>
                <a:spcPct val="150000"/>
              </a:lnSpc>
            </a:pPr>
            <a:r>
              <a:rPr lang="es-ES" sz="2600" dirty="0">
                <a:latin typeface="Dotum"/>
                <a:ea typeface="Dotum"/>
              </a:rPr>
              <a:t>After </a:t>
            </a:r>
            <a:r>
              <a:rPr lang="es-ES" sz="2600" dirty="0" err="1">
                <a:latin typeface="Dotum"/>
                <a:ea typeface="Dotum"/>
              </a:rPr>
              <a:t>have</a:t>
            </a:r>
            <a:r>
              <a:rPr lang="es-ES" sz="2600" dirty="0">
                <a:latin typeface="Dotum"/>
                <a:ea typeface="Dotum"/>
              </a:rPr>
              <a:t> </a:t>
            </a:r>
            <a:r>
              <a:rPr lang="es-ES" sz="2600" dirty="0" err="1">
                <a:latin typeface="Dotum"/>
                <a:ea typeface="Dotum"/>
              </a:rPr>
              <a:t>difficulty</a:t>
            </a:r>
            <a:r>
              <a:rPr lang="es-ES" sz="2600" dirty="0">
                <a:latin typeface="Dotum"/>
                <a:ea typeface="Dotum"/>
              </a:rPr>
              <a:t> (in), </a:t>
            </a:r>
            <a:r>
              <a:rPr lang="es-ES" sz="2600" i="1" dirty="0" err="1">
                <a:latin typeface="Dotum"/>
                <a:ea typeface="Dotum"/>
              </a:rPr>
              <a:t>it's</a:t>
            </a:r>
            <a:r>
              <a:rPr lang="es-ES" sz="2600" i="1" dirty="0">
                <a:latin typeface="Dotum"/>
                <a:ea typeface="Dotum"/>
              </a:rPr>
              <a:t> no use, </a:t>
            </a:r>
            <a:r>
              <a:rPr lang="es-ES" sz="2600" i="1" dirty="0" err="1">
                <a:latin typeface="Dotum"/>
                <a:ea typeface="Dotum"/>
              </a:rPr>
              <a:t>it's</a:t>
            </a:r>
            <a:r>
              <a:rPr lang="es-ES" sz="2600" i="1" dirty="0">
                <a:latin typeface="Dotum"/>
                <a:ea typeface="Dotum"/>
              </a:rPr>
              <a:t> (</a:t>
            </a:r>
            <a:r>
              <a:rPr lang="es-ES" sz="2600" i="1" dirty="0" err="1">
                <a:latin typeface="Dotum"/>
                <a:ea typeface="Dotum"/>
              </a:rPr>
              <a:t>not</a:t>
            </a:r>
            <a:r>
              <a:rPr lang="es-ES" sz="2600" i="1" dirty="0">
                <a:latin typeface="Dotum"/>
                <a:ea typeface="Dotum"/>
              </a:rPr>
              <a:t>) </a:t>
            </a:r>
            <a:r>
              <a:rPr lang="es-ES" sz="2600" i="1" dirty="0" err="1">
                <a:latin typeface="Dotum"/>
                <a:ea typeface="Dotum"/>
              </a:rPr>
              <a:t>worth</a:t>
            </a:r>
            <a:r>
              <a:rPr lang="es-ES" sz="2600" i="1" dirty="0">
                <a:latin typeface="Dotum"/>
                <a:ea typeface="Dotum"/>
              </a:rPr>
              <a:t>, </a:t>
            </a:r>
            <a:r>
              <a:rPr lang="es-ES" sz="2600" i="1" dirty="0" err="1">
                <a:latin typeface="Dotum"/>
                <a:ea typeface="Dotum"/>
              </a:rPr>
              <a:t>can't</a:t>
            </a:r>
            <a:r>
              <a:rPr lang="es-ES" sz="2600" i="1" dirty="0">
                <a:latin typeface="Dotum"/>
                <a:ea typeface="Dotum"/>
              </a:rPr>
              <a:t> </a:t>
            </a:r>
            <a:r>
              <a:rPr lang="es-ES" sz="2600" i="1" dirty="0" err="1" smtClean="0">
                <a:latin typeface="Dotum"/>
                <a:ea typeface="Dotum"/>
              </a:rPr>
              <a:t>help</a:t>
            </a:r>
            <a:r>
              <a:rPr lang="es-ES" sz="2600" i="1" dirty="0">
                <a:latin typeface="Dotum"/>
                <a:ea typeface="Dotum"/>
              </a:rPr>
              <a:t>:</a:t>
            </a:r>
            <a:endParaRPr lang="es-ES" sz="2600" i="1" dirty="0" smtClean="0">
              <a:latin typeface="Dotum"/>
              <a:ea typeface="Dotum"/>
            </a:endParaRPr>
          </a:p>
          <a:p>
            <a:pPr marL="457200" lvl="1" indent="0">
              <a:lnSpc>
                <a:spcPct val="150000"/>
              </a:lnSpc>
              <a:buNone/>
            </a:pPr>
            <a:r>
              <a:rPr lang="es-MX" b="1" i="1" dirty="0" smtClean="0"/>
              <a:t>I </a:t>
            </a:r>
            <a:r>
              <a:rPr lang="es-MX" b="1" i="1" dirty="0" err="1" smtClean="0"/>
              <a:t>can’t</a:t>
            </a:r>
            <a:r>
              <a:rPr lang="es-MX" b="1" i="1" dirty="0" smtClean="0"/>
              <a:t> </a:t>
            </a:r>
            <a:r>
              <a:rPr lang="es-MX" b="1" i="1" dirty="0" err="1" smtClean="0"/>
              <a:t>help</a:t>
            </a:r>
            <a:r>
              <a:rPr lang="es-MX" b="1" i="1" dirty="0" smtClean="0"/>
              <a:t> </a:t>
            </a:r>
            <a:r>
              <a:rPr lang="es-MX" b="1" i="1" dirty="0" err="1" smtClean="0"/>
              <a:t>falling</a:t>
            </a:r>
            <a:r>
              <a:rPr lang="es-MX" b="1" i="1" dirty="0" smtClean="0"/>
              <a:t> in </a:t>
            </a:r>
            <a:r>
              <a:rPr lang="es-MX" b="1" i="1" dirty="0" err="1" smtClean="0"/>
              <a:t>love</a:t>
            </a:r>
            <a:r>
              <a:rPr lang="es-MX" b="1" i="1" dirty="0" smtClean="0"/>
              <a:t> </a:t>
            </a:r>
            <a:r>
              <a:rPr lang="es-MX" b="1" i="1" dirty="0" err="1" smtClean="0"/>
              <a:t>with</a:t>
            </a:r>
            <a:r>
              <a:rPr lang="es-MX" b="1" i="1" dirty="0" smtClean="0"/>
              <a:t> </a:t>
            </a:r>
            <a:r>
              <a:rPr lang="es-MX" b="1" i="1" dirty="0" err="1" smtClean="0"/>
              <a:t>you</a:t>
            </a:r>
            <a:endParaRPr b="1" i="1" dirty="0"/>
          </a:p>
        </p:txBody>
      </p:sp>
    </p:spTree>
    <p:extLst>
      <p:ext uri="{BB962C8B-B14F-4D97-AF65-F5344CB8AC3E}">
        <p14:creationId xmlns:p14="http://schemas.microsoft.com/office/powerpoint/2010/main" val="829330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0000"/>
          </a:solidFill>
        </p:spPr>
        <p:txBody>
          <a:bodyPr/>
          <a:lstStyle/>
          <a:p>
            <a:pPr algn="ctr"/>
            <a:r>
              <a:rPr lang="es-MX" dirty="0" smtClean="0">
                <a:solidFill>
                  <a:schemeClr val="bg1"/>
                </a:solidFill>
              </a:rPr>
              <a:t>I </a:t>
            </a:r>
            <a:r>
              <a:rPr lang="es-MX" dirty="0" err="1" smtClean="0">
                <a:solidFill>
                  <a:schemeClr val="bg1"/>
                </a:solidFill>
              </a:rPr>
              <a:t>cant</a:t>
            </a:r>
            <a:r>
              <a:rPr lang="es-MX" dirty="0" smtClean="0">
                <a:solidFill>
                  <a:schemeClr val="bg1"/>
                </a:solidFill>
              </a:rPr>
              <a:t> </a:t>
            </a:r>
            <a:r>
              <a:rPr lang="es-MX" i="1" dirty="0" err="1" smtClean="0">
                <a:solidFill>
                  <a:schemeClr val="bg1"/>
                </a:solidFill>
              </a:rPr>
              <a:t>help</a:t>
            </a:r>
            <a:r>
              <a:rPr lang="es-MX" i="1" dirty="0" smtClean="0">
                <a:solidFill>
                  <a:schemeClr val="bg1"/>
                </a:solidFill>
              </a:rPr>
              <a:t> </a:t>
            </a:r>
            <a:r>
              <a:rPr lang="es-MX" i="1" dirty="0" err="1" smtClean="0">
                <a:solidFill>
                  <a:schemeClr val="bg1"/>
                </a:solidFill>
              </a:rPr>
              <a:t>falling</a:t>
            </a:r>
            <a:r>
              <a:rPr lang="es-MX" i="1" dirty="0" smtClean="0">
                <a:solidFill>
                  <a:schemeClr val="bg1"/>
                </a:solidFill>
              </a:rPr>
              <a:t> </a:t>
            </a:r>
            <a:r>
              <a:rPr lang="es-MX" dirty="0" smtClean="0">
                <a:solidFill>
                  <a:schemeClr val="bg1"/>
                </a:solidFill>
              </a:rPr>
              <a:t>in </a:t>
            </a:r>
            <a:r>
              <a:rPr lang="es-MX" dirty="0" err="1" smtClean="0">
                <a:solidFill>
                  <a:schemeClr val="bg1"/>
                </a:solidFill>
              </a:rPr>
              <a:t>love</a:t>
            </a:r>
            <a:r>
              <a:rPr lang="es-MX" dirty="0" smtClean="0">
                <a:solidFill>
                  <a:schemeClr val="bg1"/>
                </a:solidFill>
              </a:rPr>
              <a:t> </a:t>
            </a:r>
            <a:r>
              <a:rPr lang="es-MX" dirty="0" err="1" smtClean="0">
                <a:solidFill>
                  <a:schemeClr val="bg1"/>
                </a:solidFill>
              </a:rPr>
              <a:t>with</a:t>
            </a:r>
            <a:r>
              <a:rPr lang="es-MX" dirty="0" smtClean="0">
                <a:solidFill>
                  <a:schemeClr val="bg1"/>
                </a:solidFill>
              </a:rPr>
              <a:t> </a:t>
            </a:r>
            <a:r>
              <a:rPr lang="es-MX" dirty="0" err="1" smtClean="0">
                <a:solidFill>
                  <a:schemeClr val="bg1"/>
                </a:solidFill>
              </a:rPr>
              <a:t>you</a:t>
            </a:r>
            <a:r>
              <a:rPr lang="es-MX" dirty="0" smtClean="0">
                <a:solidFill>
                  <a:schemeClr val="bg1"/>
                </a:solidFill>
              </a:rPr>
              <a:t>…UC III</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3333297" y="2070667"/>
            <a:ext cx="3836760" cy="4257562"/>
          </a:xfrm>
          <a:prstGeom prst="rect">
            <a:avLst/>
          </a:prstGeom>
          <a:ln w="76200">
            <a:solidFill>
              <a:schemeClr val="bg2">
                <a:lumMod val="10000"/>
              </a:schemeClr>
            </a:solidFill>
          </a:ln>
        </p:spPr>
      </p:pic>
    </p:spTree>
    <p:extLst>
      <p:ext uri="{BB962C8B-B14F-4D97-AF65-F5344CB8AC3E}">
        <p14:creationId xmlns:p14="http://schemas.microsoft.com/office/powerpoint/2010/main" val="21194722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7371" y="201723"/>
            <a:ext cx="12569371" cy="1488965"/>
          </a:xfrm>
          <a:solidFill>
            <a:schemeClr val="accent2">
              <a:lumMod val="60000"/>
              <a:lumOff val="40000"/>
            </a:schemeClr>
          </a:solidFill>
        </p:spPr>
        <p:txBody>
          <a:bodyPr>
            <a:normAutofit fontScale="90000"/>
          </a:bodyPr>
          <a:lstStyle/>
          <a:p>
            <a:pPr algn="ctr"/>
            <a:r>
              <a:rPr lang="es-MX" dirty="0" smtClean="0"/>
              <a:t>THE GERUND HOW AND WHEN TO USE IT</a:t>
            </a:r>
            <a:r>
              <a:rPr lang="es-MX" dirty="0"/>
              <a:t>…</a:t>
            </a:r>
            <a:br>
              <a:rPr lang="es-MX" dirty="0"/>
            </a:br>
            <a:r>
              <a:rPr lang="es-MX" dirty="0" smtClean="0"/>
              <a:t>UC III </a:t>
            </a:r>
            <a:r>
              <a:rPr lang="es-MX" sz="2200" dirty="0" smtClean="0"/>
              <a:t>(UE</a:t>
            </a:r>
            <a:r>
              <a:rPr lang="es-MX" sz="2200" dirty="0"/>
              <a:t>, EE, CA, CE, EO)</a:t>
            </a:r>
            <a:br>
              <a:rPr lang="es-MX" sz="2200" dirty="0"/>
            </a:br>
            <a:endParaRPr lang="es-MX" sz="2200" dirty="0"/>
          </a:p>
        </p:txBody>
      </p:sp>
      <p:sp>
        <p:nvSpPr>
          <p:cNvPr id="3" name="Marcador de contenido 2"/>
          <p:cNvSpPr>
            <a:spLocks noGrp="1"/>
          </p:cNvSpPr>
          <p:nvPr>
            <p:ph idx="1"/>
          </p:nvPr>
        </p:nvSpPr>
        <p:spPr>
          <a:xfrm>
            <a:off x="-377371" y="1690688"/>
            <a:ext cx="12569371" cy="4982366"/>
          </a:xfrm>
          <a:solidFill>
            <a:schemeClr val="accent1">
              <a:lumMod val="60000"/>
              <a:lumOff val="40000"/>
            </a:schemeClr>
          </a:solidFill>
        </p:spPr>
        <p:txBody>
          <a:bodyPr/>
          <a:lstStyle/>
          <a:p>
            <a:r>
              <a:rPr lang="en-US" dirty="0"/>
              <a:t>Some verbs can be followed by either the gerund or infinitive:</a:t>
            </a:r>
          </a:p>
          <a:p>
            <a:pPr marL="0" indent="0">
              <a:buNone/>
            </a:pPr>
            <a:r>
              <a:rPr lang="en-US" dirty="0"/>
              <a:t>With </a:t>
            </a:r>
            <a:r>
              <a:rPr lang="en-US" dirty="0" smtClean="0"/>
              <a:t>NO CHANGE </a:t>
            </a:r>
            <a:r>
              <a:rPr lang="en-US" dirty="0"/>
              <a:t>in meaning, </a:t>
            </a:r>
            <a:r>
              <a:rPr lang="en-US" dirty="0" err="1"/>
              <a:t>eg</a:t>
            </a:r>
            <a:r>
              <a:rPr lang="en-US" dirty="0"/>
              <a:t> </a:t>
            </a:r>
            <a:r>
              <a:rPr lang="en-US" i="1" dirty="0"/>
              <a:t>begin, </a:t>
            </a:r>
            <a:r>
              <a:rPr lang="en-US" i="1" dirty="0" smtClean="0"/>
              <a:t>continue</a:t>
            </a:r>
            <a:r>
              <a:rPr lang="en-US" dirty="0" smtClean="0"/>
              <a:t>, </a:t>
            </a:r>
            <a:r>
              <a:rPr lang="en-US" i="1" dirty="0" smtClean="0"/>
              <a:t>started.</a:t>
            </a:r>
          </a:p>
          <a:p>
            <a:pPr marL="0" indent="0">
              <a:buNone/>
            </a:pPr>
            <a:endParaRPr lang="en-US" dirty="0"/>
          </a:p>
          <a:p>
            <a:endParaRPr lang="es-MX" dirty="0"/>
          </a:p>
        </p:txBody>
      </p:sp>
      <p:pic>
        <p:nvPicPr>
          <p:cNvPr id="4" name="Imagen 3"/>
          <p:cNvPicPr>
            <a:picLocks noChangeAspect="1"/>
          </p:cNvPicPr>
          <p:nvPr/>
        </p:nvPicPr>
        <p:blipFill>
          <a:blip r:embed="rId2"/>
          <a:stretch>
            <a:fillRect/>
          </a:stretch>
        </p:blipFill>
        <p:spPr>
          <a:xfrm>
            <a:off x="2794000" y="3467888"/>
            <a:ext cx="4049486" cy="2977930"/>
          </a:xfrm>
          <a:prstGeom prst="rect">
            <a:avLst/>
          </a:prstGeom>
        </p:spPr>
      </p:pic>
      <p:sp>
        <p:nvSpPr>
          <p:cNvPr id="5" name="Llamada rectangular 4"/>
          <p:cNvSpPr/>
          <p:nvPr/>
        </p:nvSpPr>
        <p:spPr>
          <a:xfrm>
            <a:off x="6313714" y="3048000"/>
            <a:ext cx="3947886" cy="986970"/>
          </a:xfrm>
          <a:prstGeom prst="wedgeRectCallout">
            <a:avLst>
              <a:gd name="adj1" fmla="val -83642"/>
              <a:gd name="adj2" fmla="val 71550"/>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dirty="0" err="1" smtClean="0">
                <a:ln w="0"/>
                <a:solidFill>
                  <a:schemeClr val="tx1"/>
                </a:solidFill>
                <a:effectLst>
                  <a:outerShdw blurRad="38100" dist="19050" dir="2700000" algn="tl" rotWithShape="0">
                    <a:schemeClr val="dk1">
                      <a:alpha val="40000"/>
                    </a:schemeClr>
                  </a:outerShdw>
                </a:effectLst>
              </a:rPr>
              <a:t>Then</a:t>
            </a:r>
            <a:r>
              <a:rPr lang="es-MX" sz="2800" dirty="0" smtClean="0">
                <a:ln w="0"/>
                <a:solidFill>
                  <a:schemeClr val="tx1"/>
                </a:solidFill>
                <a:effectLst>
                  <a:outerShdw blurRad="38100" dist="19050" dir="2700000" algn="tl" rotWithShape="0">
                    <a:schemeClr val="dk1">
                      <a:alpha val="40000"/>
                    </a:schemeClr>
                  </a:outerShdw>
                </a:effectLst>
              </a:rPr>
              <a:t> </a:t>
            </a:r>
            <a:r>
              <a:rPr lang="es-MX" sz="2800" dirty="0" err="1" smtClean="0">
                <a:ln w="0"/>
                <a:solidFill>
                  <a:schemeClr val="tx1"/>
                </a:solidFill>
                <a:effectLst>
                  <a:outerShdw blurRad="38100" dist="19050" dir="2700000" algn="tl" rotWithShape="0">
                    <a:schemeClr val="dk1">
                      <a:alpha val="40000"/>
                    </a:schemeClr>
                  </a:outerShdw>
                </a:effectLst>
              </a:rPr>
              <a:t>it</a:t>
            </a:r>
            <a:r>
              <a:rPr lang="es-MX" sz="2800" dirty="0" smtClean="0">
                <a:ln w="0"/>
                <a:solidFill>
                  <a:schemeClr val="tx1"/>
                </a:solidFill>
                <a:effectLst>
                  <a:outerShdw blurRad="38100" dist="19050" dir="2700000" algn="tl" rotWithShape="0">
                    <a:schemeClr val="dk1">
                      <a:alpha val="40000"/>
                    </a:schemeClr>
                  </a:outerShdw>
                </a:effectLst>
              </a:rPr>
              <a:t> </a:t>
            </a:r>
            <a:r>
              <a:rPr lang="es-MX" sz="2800" dirty="0" err="1" smtClean="0">
                <a:ln w="0"/>
                <a:solidFill>
                  <a:schemeClr val="tx1"/>
                </a:solidFill>
                <a:effectLst>
                  <a:outerShdw blurRad="38100" dist="19050" dir="2700000" algn="tl" rotWithShape="0">
                    <a:schemeClr val="dk1">
                      <a:alpha val="40000"/>
                    </a:schemeClr>
                  </a:outerShdw>
                </a:effectLst>
              </a:rPr>
              <a:t>started</a:t>
            </a:r>
            <a:r>
              <a:rPr lang="es-MX" sz="2800" dirty="0" smtClean="0">
                <a:ln w="0"/>
                <a:solidFill>
                  <a:schemeClr val="tx1"/>
                </a:solidFill>
                <a:effectLst>
                  <a:outerShdw blurRad="38100" dist="19050" dir="2700000" algn="tl" rotWithShape="0">
                    <a:schemeClr val="dk1">
                      <a:alpha val="40000"/>
                    </a:schemeClr>
                  </a:outerShdw>
                </a:effectLst>
              </a:rPr>
              <a:t> </a:t>
            </a:r>
            <a:r>
              <a:rPr lang="es-MX" sz="2800" i="1" dirty="0" smtClean="0">
                <a:ln w="0"/>
                <a:solidFill>
                  <a:schemeClr val="tx1"/>
                </a:solidFill>
                <a:effectLst>
                  <a:outerShdw blurRad="38100" dist="19050" dir="2700000" algn="tl" rotWithShape="0">
                    <a:schemeClr val="dk1">
                      <a:alpha val="40000"/>
                    </a:schemeClr>
                  </a:outerShdw>
                </a:effectLst>
              </a:rPr>
              <a:t>to rain…</a:t>
            </a:r>
            <a:endParaRPr lang="es-MX" sz="2800" i="1" dirty="0">
              <a:ln w="0"/>
              <a:solidFill>
                <a:schemeClr val="tx1"/>
              </a:solidFill>
              <a:effectLst>
                <a:outerShdw blurRad="38100" dist="19050" dir="2700000" algn="tl" rotWithShape="0">
                  <a:schemeClr val="dk1">
                    <a:alpha val="40000"/>
                  </a:schemeClr>
                </a:outerShdw>
              </a:effectLst>
            </a:endParaRPr>
          </a:p>
        </p:txBody>
      </p:sp>
      <p:sp>
        <p:nvSpPr>
          <p:cNvPr id="6" name="Llamada rectangular 5"/>
          <p:cNvSpPr/>
          <p:nvPr/>
        </p:nvSpPr>
        <p:spPr>
          <a:xfrm>
            <a:off x="388256" y="3179652"/>
            <a:ext cx="3018972" cy="1259225"/>
          </a:xfrm>
          <a:prstGeom prst="wedgeRectCallout">
            <a:avLst>
              <a:gd name="adj1" fmla="val 77725"/>
              <a:gd name="adj2" fmla="val 61566"/>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dirty="0" err="1" smtClean="0"/>
              <a:t>Then</a:t>
            </a:r>
            <a:r>
              <a:rPr lang="es-MX" sz="2800" dirty="0" smtClean="0"/>
              <a:t> </a:t>
            </a:r>
            <a:r>
              <a:rPr lang="es-MX" sz="2800" dirty="0" err="1" smtClean="0"/>
              <a:t>It</a:t>
            </a:r>
            <a:r>
              <a:rPr lang="es-MX" sz="2800" dirty="0" smtClean="0"/>
              <a:t> </a:t>
            </a:r>
            <a:r>
              <a:rPr lang="es-MX" sz="2800" dirty="0" err="1" smtClean="0"/>
              <a:t>started</a:t>
            </a:r>
            <a:r>
              <a:rPr lang="es-MX" sz="2800" dirty="0" smtClean="0"/>
              <a:t> </a:t>
            </a:r>
            <a:r>
              <a:rPr lang="es-MX" sz="2800" i="1" dirty="0" err="1" smtClean="0"/>
              <a:t>raining</a:t>
            </a:r>
            <a:r>
              <a:rPr lang="es-MX" sz="2800" i="1" dirty="0" smtClean="0"/>
              <a:t>…</a:t>
            </a:r>
            <a:endParaRPr lang="es-MX" sz="2800" i="1" dirty="0"/>
          </a:p>
        </p:txBody>
      </p:sp>
    </p:spTree>
    <p:extLst>
      <p:ext uri="{BB962C8B-B14F-4D97-AF65-F5344CB8AC3E}">
        <p14:creationId xmlns:p14="http://schemas.microsoft.com/office/powerpoint/2010/main" val="6957574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65124"/>
            <a:ext cx="11353800" cy="6253389"/>
          </a:xfrm>
          <a:solidFill>
            <a:srgbClr val="002060"/>
          </a:solidFill>
        </p:spPr>
        <p:txBody>
          <a:bodyPr/>
          <a:lstStyle/>
          <a:p>
            <a:pPr algn="ctr"/>
            <a:r>
              <a:rPr lang="es-MX" dirty="0" smtClean="0">
                <a:solidFill>
                  <a:schemeClr val="bg1"/>
                </a:solidFill>
              </a:rPr>
              <a:t>THE GERUND WHEN AND HOW TO USE IT</a:t>
            </a:r>
            <a:br>
              <a:rPr lang="es-MX" dirty="0" smtClean="0">
                <a:solidFill>
                  <a:schemeClr val="bg1"/>
                </a:solidFill>
              </a:rPr>
            </a:br>
            <a:r>
              <a:rPr lang="es-MX" dirty="0" err="1" smtClean="0">
                <a:solidFill>
                  <a:schemeClr val="bg1"/>
                </a:solidFill>
              </a:rPr>
              <a:t>Gerund</a:t>
            </a:r>
            <a:r>
              <a:rPr lang="es-MX" dirty="0" smtClean="0">
                <a:solidFill>
                  <a:schemeClr val="bg1"/>
                </a:solidFill>
              </a:rPr>
              <a:t> </a:t>
            </a:r>
            <a:r>
              <a:rPr lang="es-MX" dirty="0" err="1" smtClean="0">
                <a:solidFill>
                  <a:schemeClr val="bg1"/>
                </a:solidFill>
              </a:rPr>
              <a:t>or</a:t>
            </a:r>
            <a:r>
              <a:rPr lang="es-MX" dirty="0" smtClean="0">
                <a:solidFill>
                  <a:schemeClr val="bg1"/>
                </a:solidFill>
              </a:rPr>
              <a:t> </a:t>
            </a:r>
            <a:r>
              <a:rPr lang="es-MX" dirty="0" err="1" smtClean="0">
                <a:solidFill>
                  <a:schemeClr val="bg1"/>
                </a:solidFill>
              </a:rPr>
              <a:t>Infinitive</a:t>
            </a:r>
            <a:r>
              <a:rPr lang="es-MX" dirty="0" smtClean="0">
                <a:solidFill>
                  <a:schemeClr val="bg1"/>
                </a:solidFill>
              </a:rPr>
              <a:t> </a:t>
            </a:r>
            <a:r>
              <a:rPr lang="es-MX" dirty="0" err="1" smtClean="0">
                <a:solidFill>
                  <a:schemeClr val="bg1"/>
                </a:solidFill>
              </a:rPr>
              <a:t>or</a:t>
            </a:r>
            <a:r>
              <a:rPr lang="es-MX" dirty="0" smtClean="0">
                <a:solidFill>
                  <a:schemeClr val="bg1"/>
                </a:solidFill>
              </a:rPr>
              <a:t> </a:t>
            </a:r>
            <a:r>
              <a:rPr lang="es-MX" dirty="0" err="1" smtClean="0">
                <a:solidFill>
                  <a:schemeClr val="bg1"/>
                </a:solidFill>
              </a:rPr>
              <a:t>both</a:t>
            </a:r>
            <a:r>
              <a:rPr lang="es-MX" dirty="0" smtClean="0">
                <a:solidFill>
                  <a:schemeClr val="bg1"/>
                </a:solidFill>
              </a:rPr>
              <a:t>?</a:t>
            </a:r>
            <a:br>
              <a:rPr lang="es-MX" dirty="0" smtClean="0">
                <a:solidFill>
                  <a:schemeClr val="bg1"/>
                </a:solidFill>
              </a:rPr>
            </a:br>
            <a:r>
              <a:rPr lang="es-MX" dirty="0" smtClean="0">
                <a:solidFill>
                  <a:schemeClr val="bg1"/>
                </a:solidFill>
              </a:rPr>
              <a:t/>
            </a:r>
            <a:br>
              <a:rPr lang="es-MX" dirty="0" smtClean="0">
                <a:solidFill>
                  <a:schemeClr val="bg1"/>
                </a:solidFill>
              </a:rPr>
            </a:br>
            <a:r>
              <a:rPr lang="en-US" dirty="0" smtClean="0">
                <a:solidFill>
                  <a:schemeClr val="bg1"/>
                </a:solidFill>
              </a:rPr>
              <a:t>With </a:t>
            </a:r>
            <a:r>
              <a:rPr lang="en-US" dirty="0">
                <a:solidFill>
                  <a:schemeClr val="bg1"/>
                </a:solidFill>
              </a:rPr>
              <a:t>a change in </a:t>
            </a:r>
            <a:r>
              <a:rPr lang="en-US" dirty="0" smtClean="0">
                <a:solidFill>
                  <a:schemeClr val="bg1"/>
                </a:solidFill>
              </a:rPr>
              <a:t>meaning: </a:t>
            </a:r>
            <a:r>
              <a:rPr lang="en-US" i="1" dirty="0" smtClean="0">
                <a:solidFill>
                  <a:schemeClr val="bg1"/>
                </a:solidFill>
              </a:rPr>
              <a:t>forget</a:t>
            </a:r>
            <a:r>
              <a:rPr lang="en-US" i="1" dirty="0">
                <a:solidFill>
                  <a:schemeClr val="bg1"/>
                </a:solidFill>
              </a:rPr>
              <a:t>, go on, regret</a:t>
            </a:r>
            <a:r>
              <a:rPr lang="en-US" dirty="0" smtClean="0">
                <a:solidFill>
                  <a:schemeClr val="bg1"/>
                </a:solidFill>
              </a:rPr>
              <a:t>.</a:t>
            </a:r>
            <a:br>
              <a:rPr lang="en-US" dirty="0" smtClean="0">
                <a:solidFill>
                  <a:schemeClr val="bg1"/>
                </a:solidFill>
              </a:rPr>
            </a:br>
            <a:r>
              <a:rPr lang="en-US" dirty="0" smtClean="0">
                <a:solidFill>
                  <a:schemeClr val="bg1"/>
                </a:solidFill>
              </a:rPr>
              <a:t>UC III </a:t>
            </a:r>
            <a:r>
              <a:rPr lang="en-US" sz="2000" dirty="0" smtClean="0">
                <a:solidFill>
                  <a:schemeClr val="bg1"/>
                </a:solidFill>
              </a:rPr>
              <a:t>(UE)</a:t>
            </a:r>
            <a:r>
              <a:rPr lang="en-US" sz="2000" dirty="0">
                <a:solidFill>
                  <a:schemeClr val="bg1"/>
                </a:solidFill>
              </a:rPr>
              <a:t/>
            </a:r>
            <a:br>
              <a:rPr lang="en-US" sz="2000" dirty="0">
                <a:solidFill>
                  <a:schemeClr val="bg1"/>
                </a:solidFill>
              </a:rPr>
            </a:br>
            <a:r>
              <a:rPr lang="es-MX" dirty="0" smtClean="0">
                <a:solidFill>
                  <a:schemeClr val="bg1"/>
                </a:solidFill>
              </a:rPr>
              <a:t/>
            </a:r>
            <a:br>
              <a:rPr lang="es-MX" dirty="0" smtClean="0">
                <a:solidFill>
                  <a:schemeClr val="bg1"/>
                </a:solidFill>
              </a:rPr>
            </a:br>
            <a:endParaRPr lang="es-MX" dirty="0">
              <a:solidFill>
                <a:schemeClr val="bg1"/>
              </a:solidFill>
            </a:endParaRPr>
          </a:p>
        </p:txBody>
      </p:sp>
    </p:spTree>
    <p:extLst>
      <p:ext uri="{BB962C8B-B14F-4D97-AF65-F5344CB8AC3E}">
        <p14:creationId xmlns:p14="http://schemas.microsoft.com/office/powerpoint/2010/main" val="9934136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3686" y="365125"/>
            <a:ext cx="10515600" cy="6492875"/>
          </a:xfrm>
          <a:solidFill>
            <a:schemeClr val="accent3">
              <a:lumMod val="60000"/>
              <a:lumOff val="40000"/>
            </a:schemeClr>
          </a:solidFill>
        </p:spPr>
        <p:txBody>
          <a:bodyPr/>
          <a:lstStyle/>
          <a:p>
            <a:pPr algn="ctr"/>
            <a:r>
              <a:rPr lang="es-MX" dirty="0" smtClean="0"/>
              <a:t>Can </a:t>
            </a:r>
            <a:r>
              <a:rPr lang="es-MX" dirty="0" err="1" smtClean="0"/>
              <a:t>you</a:t>
            </a:r>
            <a:r>
              <a:rPr lang="es-MX" dirty="0" smtClean="0"/>
              <a:t> </a:t>
            </a:r>
            <a:r>
              <a:rPr lang="es-MX" dirty="0" err="1" smtClean="0"/>
              <a:t>explain</a:t>
            </a:r>
            <a:r>
              <a:rPr lang="es-MX" dirty="0" smtClean="0"/>
              <a:t> </a:t>
            </a:r>
            <a:r>
              <a:rPr lang="es-MX" dirty="0" err="1" smtClean="0"/>
              <a:t>the</a:t>
            </a:r>
            <a:r>
              <a:rPr lang="es-MX" dirty="0" smtClean="0"/>
              <a:t> </a:t>
            </a:r>
            <a:r>
              <a:rPr lang="es-MX" dirty="0" err="1" smtClean="0"/>
              <a:t>difference</a:t>
            </a:r>
            <a:r>
              <a:rPr lang="es-MX" dirty="0" smtClean="0"/>
              <a:t> in </a:t>
            </a:r>
            <a:r>
              <a:rPr lang="es-MX" dirty="0" err="1" smtClean="0"/>
              <a:t>meaning</a:t>
            </a:r>
            <a:r>
              <a:rPr lang="es-MX" dirty="0" smtClean="0"/>
              <a:t>?</a:t>
            </a:r>
            <a:br>
              <a:rPr lang="es-MX" dirty="0" smtClean="0"/>
            </a:br>
            <a:r>
              <a:rPr lang="es-MX" i="1" dirty="0" err="1" smtClean="0"/>
              <a:t>She</a:t>
            </a:r>
            <a:r>
              <a:rPr lang="es-MX" i="1" dirty="0" smtClean="0"/>
              <a:t> </a:t>
            </a:r>
            <a:r>
              <a:rPr lang="es-MX" i="1" dirty="0" err="1" smtClean="0"/>
              <a:t>went</a:t>
            </a:r>
            <a:r>
              <a:rPr lang="es-MX" i="1" dirty="0" smtClean="0"/>
              <a:t> </a:t>
            </a:r>
            <a:r>
              <a:rPr lang="es-MX" b="1" i="1" dirty="0" err="1" smtClean="0"/>
              <a:t>on</a:t>
            </a:r>
            <a:r>
              <a:rPr lang="es-MX" b="1" i="1" dirty="0" smtClean="0"/>
              <a:t> </a:t>
            </a:r>
            <a:r>
              <a:rPr lang="es-MX" b="1" i="1" dirty="0" err="1" smtClean="0"/>
              <a:t>writing</a:t>
            </a:r>
            <a:r>
              <a:rPr lang="es-MX" b="1" i="1" dirty="0" smtClean="0"/>
              <a:t> </a:t>
            </a:r>
            <a:r>
              <a:rPr lang="es-MX" i="1" dirty="0" smtClean="0"/>
              <a:t>≠ He </a:t>
            </a:r>
            <a:r>
              <a:rPr lang="es-MX" i="1" dirty="0" err="1" smtClean="0"/>
              <a:t>went</a:t>
            </a:r>
            <a:r>
              <a:rPr lang="es-MX" i="1" dirty="0" smtClean="0"/>
              <a:t> </a:t>
            </a:r>
            <a:r>
              <a:rPr lang="es-MX" b="1" i="1" dirty="0" err="1" smtClean="0"/>
              <a:t>on</a:t>
            </a:r>
            <a:r>
              <a:rPr lang="es-MX" b="1" i="1" dirty="0" smtClean="0"/>
              <a:t> to </a:t>
            </a:r>
            <a:r>
              <a:rPr lang="es-MX" i="1" dirty="0" err="1" smtClean="0"/>
              <a:t>write</a:t>
            </a:r>
            <a:r>
              <a:rPr lang="es-MX" i="1" dirty="0" smtClean="0"/>
              <a:t>. </a:t>
            </a:r>
            <a:br>
              <a:rPr lang="es-MX" i="1" dirty="0" smtClean="0"/>
            </a:br>
            <a:r>
              <a:rPr lang="es-MX" dirty="0" smtClean="0"/>
              <a:t>UC III</a:t>
            </a:r>
            <a:r>
              <a:rPr lang="es-MX" sz="2000" dirty="0" smtClean="0"/>
              <a:t>(UE)</a:t>
            </a:r>
            <a:br>
              <a:rPr lang="es-MX" sz="2000" dirty="0" smtClean="0"/>
            </a:br>
            <a:r>
              <a:rPr lang="es-MX" dirty="0" smtClean="0"/>
              <a:t/>
            </a:r>
            <a:br>
              <a:rPr lang="es-MX" dirty="0" smtClean="0"/>
            </a:br>
            <a:endParaRPr lang="es-MX" dirty="0"/>
          </a:p>
        </p:txBody>
      </p:sp>
      <p:pic>
        <p:nvPicPr>
          <p:cNvPr id="3" name="Imagen 2"/>
          <p:cNvPicPr>
            <a:picLocks noChangeAspect="1"/>
          </p:cNvPicPr>
          <p:nvPr/>
        </p:nvPicPr>
        <p:blipFill>
          <a:blip r:embed="rId2"/>
          <a:stretch>
            <a:fillRect/>
          </a:stretch>
        </p:blipFill>
        <p:spPr>
          <a:xfrm>
            <a:off x="2801484" y="4018190"/>
            <a:ext cx="2466975" cy="1847850"/>
          </a:xfrm>
          <a:prstGeom prst="rect">
            <a:avLst/>
          </a:prstGeom>
          <a:ln w="57150">
            <a:solidFill>
              <a:schemeClr val="tx1"/>
            </a:solidFill>
          </a:ln>
        </p:spPr>
      </p:pic>
      <p:pic>
        <p:nvPicPr>
          <p:cNvPr id="4" name="Imagen 3"/>
          <p:cNvPicPr>
            <a:picLocks noChangeAspect="1"/>
          </p:cNvPicPr>
          <p:nvPr/>
        </p:nvPicPr>
        <p:blipFill>
          <a:blip r:embed="rId3"/>
          <a:stretch>
            <a:fillRect/>
          </a:stretch>
        </p:blipFill>
        <p:spPr>
          <a:xfrm>
            <a:off x="6066972" y="4018190"/>
            <a:ext cx="2670628" cy="1847850"/>
          </a:xfrm>
          <a:prstGeom prst="rect">
            <a:avLst/>
          </a:prstGeom>
          <a:ln w="76200">
            <a:solidFill>
              <a:schemeClr val="tx1"/>
            </a:solidFill>
          </a:ln>
        </p:spPr>
      </p:pic>
    </p:spTree>
    <p:extLst>
      <p:ext uri="{BB962C8B-B14F-4D97-AF65-F5344CB8AC3E}">
        <p14:creationId xmlns:p14="http://schemas.microsoft.com/office/powerpoint/2010/main" val="6342763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2740327569"/>
              </p:ext>
            </p:extLst>
          </p:nvPr>
        </p:nvSpPr>
        <p:spPr>
          <a:xfrm>
            <a:off x="188686" y="160338"/>
            <a:ext cx="11780925" cy="6299200"/>
          </a:xfrm>
          <a:solidFill>
            <a:schemeClr val="accent6">
              <a:lumMod val="75000"/>
            </a:schemeClr>
          </a:solidFill>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indent="0" algn="ctr">
              <a:lnSpc>
                <a:spcPct val="150000"/>
              </a:lnSpc>
              <a:buNone/>
            </a:pPr>
            <a:r>
              <a:rPr lang="es-ES" sz="4400" b="1" dirty="0" err="1" smtClean="0">
                <a:solidFill>
                  <a:schemeClr val="bg1"/>
                </a:solidFill>
                <a:latin typeface="Dotum"/>
                <a:ea typeface="Dotum"/>
              </a:rPr>
              <a:t>Comparatives</a:t>
            </a:r>
            <a:r>
              <a:rPr lang="es-ES" sz="4400" b="1" dirty="0" smtClean="0">
                <a:solidFill>
                  <a:schemeClr val="bg1"/>
                </a:solidFill>
                <a:latin typeface="Dotum"/>
                <a:ea typeface="Dotum"/>
              </a:rPr>
              <a:t> UC III </a:t>
            </a:r>
            <a:r>
              <a:rPr lang="es-ES" sz="2000" b="1" dirty="0" smtClean="0">
                <a:solidFill>
                  <a:schemeClr val="bg1"/>
                </a:solidFill>
                <a:latin typeface="Dotum"/>
                <a:ea typeface="Dotum"/>
              </a:rPr>
              <a:t>(UE)</a:t>
            </a:r>
          </a:p>
          <a:p>
            <a:pPr algn="just">
              <a:lnSpc>
                <a:spcPct val="150000"/>
              </a:lnSpc>
            </a:pPr>
            <a:r>
              <a:rPr lang="es-ES" sz="2600" dirty="0" smtClean="0">
                <a:solidFill>
                  <a:schemeClr val="bg1"/>
                </a:solidFill>
                <a:latin typeface="Dotum"/>
                <a:ea typeface="Dotum"/>
              </a:rPr>
              <a:t>Use </a:t>
            </a:r>
            <a:r>
              <a:rPr lang="es-ES" sz="2600" b="1" dirty="0" err="1">
                <a:solidFill>
                  <a:schemeClr val="bg1"/>
                </a:solidFill>
                <a:latin typeface="Dotum"/>
                <a:ea typeface="Dotum"/>
              </a:rPr>
              <a:t>like</a:t>
            </a:r>
            <a:r>
              <a:rPr lang="es-ES" sz="2600" dirty="0">
                <a:solidFill>
                  <a:schemeClr val="bg1"/>
                </a:solidFill>
                <a:latin typeface="Dotum"/>
                <a:ea typeface="Dotum"/>
              </a:rPr>
              <a:t> </a:t>
            </a:r>
            <a:r>
              <a:rPr lang="es-ES" sz="2600" dirty="0" err="1">
                <a:solidFill>
                  <a:schemeClr val="bg1"/>
                </a:solidFill>
                <a:latin typeface="Dotum"/>
                <a:ea typeface="Dotum"/>
              </a:rPr>
              <a:t>with</a:t>
            </a:r>
            <a:r>
              <a:rPr lang="es-ES" sz="2600" dirty="0">
                <a:solidFill>
                  <a:schemeClr val="bg1"/>
                </a:solidFill>
                <a:latin typeface="Dotum"/>
                <a:ea typeface="Dotum"/>
              </a:rPr>
              <a:t> </a:t>
            </a:r>
            <a:r>
              <a:rPr lang="es-ES" sz="2600" dirty="0" err="1">
                <a:solidFill>
                  <a:schemeClr val="bg1"/>
                </a:solidFill>
                <a:latin typeface="Dotum"/>
                <a:ea typeface="Dotum"/>
              </a:rPr>
              <a:t>nouns</a:t>
            </a:r>
            <a:r>
              <a:rPr lang="es-ES" sz="2600" dirty="0">
                <a:solidFill>
                  <a:schemeClr val="bg1"/>
                </a:solidFill>
                <a:latin typeface="Dotum"/>
                <a:ea typeface="Dotum"/>
              </a:rPr>
              <a:t>, </a:t>
            </a:r>
            <a:r>
              <a:rPr lang="es-ES" sz="2600" dirty="0" err="1">
                <a:solidFill>
                  <a:schemeClr val="bg1"/>
                </a:solidFill>
                <a:latin typeface="Dotum"/>
                <a:ea typeface="Dotum"/>
              </a:rPr>
              <a:t>pronouns</a:t>
            </a:r>
            <a:r>
              <a:rPr lang="es-ES" sz="2600" dirty="0">
                <a:solidFill>
                  <a:schemeClr val="bg1"/>
                </a:solidFill>
                <a:latin typeface="Dotum"/>
                <a:ea typeface="Dotum"/>
              </a:rPr>
              <a:t> </a:t>
            </a:r>
            <a:r>
              <a:rPr lang="es-ES" sz="2600" dirty="0" err="1">
                <a:solidFill>
                  <a:schemeClr val="bg1"/>
                </a:solidFill>
                <a:latin typeface="Dotum"/>
                <a:ea typeface="Dotum"/>
              </a:rPr>
              <a:t>or</a:t>
            </a:r>
            <a:r>
              <a:rPr lang="es-ES" sz="2600" dirty="0">
                <a:solidFill>
                  <a:schemeClr val="bg1"/>
                </a:solidFill>
                <a:latin typeface="Dotum"/>
                <a:ea typeface="Dotum"/>
              </a:rPr>
              <a:t> </a:t>
            </a:r>
            <a:r>
              <a:rPr lang="es-ES" sz="2600" dirty="0" err="1">
                <a:solidFill>
                  <a:schemeClr val="bg1"/>
                </a:solidFill>
                <a:latin typeface="Dotum"/>
                <a:ea typeface="Dotum"/>
              </a:rPr>
              <a:t>gerunds</a:t>
            </a:r>
            <a:r>
              <a:rPr lang="es-ES" sz="2600" dirty="0">
                <a:solidFill>
                  <a:schemeClr val="bg1"/>
                </a:solidFill>
                <a:latin typeface="Dotum"/>
                <a:ea typeface="Dotum"/>
              </a:rPr>
              <a:t>; use </a:t>
            </a:r>
            <a:r>
              <a:rPr lang="es-ES" sz="2600" b="1" dirty="0">
                <a:solidFill>
                  <a:schemeClr val="bg1"/>
                </a:solidFill>
                <a:latin typeface="Dotum"/>
                <a:ea typeface="Dotum"/>
              </a:rPr>
              <a:t>as</a:t>
            </a:r>
            <a:r>
              <a:rPr lang="es-ES" sz="2600" dirty="0">
                <a:solidFill>
                  <a:schemeClr val="bg1"/>
                </a:solidFill>
                <a:latin typeface="Dotum"/>
                <a:ea typeface="Dotum"/>
              </a:rPr>
              <a:t> </a:t>
            </a:r>
            <a:r>
              <a:rPr lang="es-ES" sz="2600" dirty="0" err="1">
                <a:solidFill>
                  <a:schemeClr val="bg1"/>
                </a:solidFill>
                <a:latin typeface="Dotum"/>
                <a:ea typeface="Dotum"/>
              </a:rPr>
              <a:t>with</a:t>
            </a:r>
            <a:r>
              <a:rPr lang="es-ES" sz="2600" dirty="0">
                <a:solidFill>
                  <a:schemeClr val="bg1"/>
                </a:solidFill>
                <a:latin typeface="Dotum"/>
                <a:ea typeface="Dotum"/>
              </a:rPr>
              <a:t> </a:t>
            </a:r>
            <a:r>
              <a:rPr lang="es-ES" sz="2600" dirty="0" err="1">
                <a:solidFill>
                  <a:schemeClr val="bg1"/>
                </a:solidFill>
                <a:latin typeface="Dotum"/>
                <a:ea typeface="Dotum"/>
              </a:rPr>
              <a:t>verb</a:t>
            </a:r>
            <a:r>
              <a:rPr lang="es-ES" sz="2600" dirty="0">
                <a:solidFill>
                  <a:schemeClr val="bg1"/>
                </a:solidFill>
                <a:latin typeface="Dotum"/>
                <a:ea typeface="Dotum"/>
              </a:rPr>
              <a:t> </a:t>
            </a:r>
            <a:r>
              <a:rPr lang="es-ES" sz="2600" dirty="0" err="1">
                <a:solidFill>
                  <a:schemeClr val="bg1"/>
                </a:solidFill>
                <a:latin typeface="Dotum"/>
                <a:ea typeface="Dotum"/>
              </a:rPr>
              <a:t>phrases</a:t>
            </a:r>
            <a:r>
              <a:rPr lang="es-ES" sz="2600" dirty="0">
                <a:solidFill>
                  <a:schemeClr val="bg1"/>
                </a:solidFill>
                <a:latin typeface="Dotum"/>
                <a:ea typeface="Dotum"/>
              </a:rPr>
              <a:t>.</a:t>
            </a:r>
            <a:endParaRPr dirty="0">
              <a:solidFill>
                <a:schemeClr val="bg1"/>
              </a:solidFill>
            </a:endParaRPr>
          </a:p>
          <a:p>
            <a:pPr lvl="1">
              <a:lnSpc>
                <a:spcPct val="150000"/>
              </a:lnSpc>
            </a:pPr>
            <a:r>
              <a:rPr lang="es-ES" sz="2600" i="1" dirty="0" err="1">
                <a:solidFill>
                  <a:schemeClr val="bg1"/>
                </a:solidFill>
                <a:latin typeface="Dotum"/>
                <a:ea typeface="Dotum"/>
              </a:rPr>
              <a:t>You</a:t>
            </a:r>
            <a:r>
              <a:rPr lang="es-ES" sz="2600" i="1" dirty="0">
                <a:solidFill>
                  <a:schemeClr val="bg1"/>
                </a:solidFill>
                <a:latin typeface="Dotum"/>
                <a:ea typeface="Dotum"/>
              </a:rPr>
              <a:t> </a:t>
            </a:r>
            <a:r>
              <a:rPr lang="es-ES" sz="2600" i="1" dirty="0" err="1">
                <a:solidFill>
                  <a:schemeClr val="bg1"/>
                </a:solidFill>
                <a:latin typeface="Dotum"/>
                <a:ea typeface="Dotum"/>
              </a:rPr>
              <a:t>all</a:t>
            </a:r>
            <a:r>
              <a:rPr lang="es-ES" sz="2600" i="1" dirty="0">
                <a:solidFill>
                  <a:schemeClr val="bg1"/>
                </a:solidFill>
                <a:latin typeface="Dotum"/>
                <a:ea typeface="Dotum"/>
              </a:rPr>
              <a:t> </a:t>
            </a:r>
            <a:r>
              <a:rPr lang="es-ES" sz="2600" i="1" dirty="0" err="1">
                <a:solidFill>
                  <a:schemeClr val="bg1"/>
                </a:solidFill>
                <a:latin typeface="Dotum"/>
                <a:ea typeface="Dotum"/>
              </a:rPr>
              <a:t>sit</a:t>
            </a:r>
            <a:r>
              <a:rPr lang="es-ES" sz="2600" i="1" dirty="0">
                <a:solidFill>
                  <a:schemeClr val="bg1"/>
                </a:solidFill>
                <a:latin typeface="Dotum"/>
                <a:ea typeface="Dotum"/>
              </a:rPr>
              <a:t> in </a:t>
            </a:r>
            <a:r>
              <a:rPr lang="es-ES" sz="2600" i="1" dirty="0" err="1">
                <a:solidFill>
                  <a:schemeClr val="bg1"/>
                </a:solidFill>
                <a:latin typeface="Dotum"/>
                <a:ea typeface="Dotum"/>
              </a:rPr>
              <a:t>this</a:t>
            </a:r>
            <a:r>
              <a:rPr lang="es-ES" sz="2600" i="1" dirty="0">
                <a:solidFill>
                  <a:schemeClr val="bg1"/>
                </a:solidFill>
                <a:latin typeface="Dotum"/>
                <a:ea typeface="Dotum"/>
              </a:rPr>
              <a:t> car, a bit </a:t>
            </a:r>
            <a:r>
              <a:rPr lang="es-ES" sz="2600" b="1" i="1" dirty="0" err="1">
                <a:solidFill>
                  <a:schemeClr val="bg1"/>
                </a:solidFill>
                <a:latin typeface="Dotum"/>
                <a:ea typeface="Dotum"/>
              </a:rPr>
              <a:t>like</a:t>
            </a:r>
            <a:r>
              <a:rPr lang="es-ES" sz="2600" b="1" i="1" dirty="0">
                <a:solidFill>
                  <a:schemeClr val="bg1"/>
                </a:solidFill>
                <a:latin typeface="Dotum"/>
                <a:ea typeface="Dotum"/>
              </a:rPr>
              <a:t> a </a:t>
            </a:r>
            <a:r>
              <a:rPr lang="es-ES" sz="2600" b="1" i="1" dirty="0" err="1">
                <a:solidFill>
                  <a:schemeClr val="bg1"/>
                </a:solidFill>
                <a:latin typeface="Dotum"/>
                <a:ea typeface="Dotum"/>
              </a:rPr>
              <a:t>rollercoaster</a:t>
            </a:r>
            <a:r>
              <a:rPr lang="es-ES" sz="2600" b="1" i="1" dirty="0">
                <a:solidFill>
                  <a:schemeClr val="bg1"/>
                </a:solidFill>
                <a:latin typeface="Dotum"/>
                <a:ea typeface="Dotum"/>
              </a:rPr>
              <a:t> car</a:t>
            </a:r>
            <a:r>
              <a:rPr lang="es-ES" sz="2600" i="1" dirty="0">
                <a:solidFill>
                  <a:schemeClr val="bg1"/>
                </a:solidFill>
                <a:latin typeface="Dotum"/>
                <a:ea typeface="Dotum"/>
              </a:rPr>
              <a:t>.</a:t>
            </a:r>
          </a:p>
          <a:p>
            <a:pPr lvl="1" algn="just">
              <a:lnSpc>
                <a:spcPct val="150000"/>
              </a:lnSpc>
            </a:pPr>
            <a:r>
              <a:rPr lang="es-ES" sz="2600" i="1" dirty="0" err="1" smtClean="0">
                <a:solidFill>
                  <a:schemeClr val="bg1"/>
                </a:solidFill>
                <a:latin typeface="Dotum"/>
                <a:ea typeface="Dotum"/>
              </a:rPr>
              <a:t>If</a:t>
            </a:r>
            <a:r>
              <a:rPr lang="es-ES" sz="2600" i="1" dirty="0" smtClean="0">
                <a:solidFill>
                  <a:schemeClr val="bg1"/>
                </a:solidFill>
                <a:latin typeface="Dotum"/>
                <a:ea typeface="Dotum"/>
              </a:rPr>
              <a:t> </a:t>
            </a:r>
            <a:r>
              <a:rPr lang="es-ES" sz="2600" i="1" dirty="0" err="1">
                <a:solidFill>
                  <a:schemeClr val="bg1"/>
                </a:solidFill>
                <a:latin typeface="Dotum"/>
                <a:ea typeface="Dotum"/>
              </a:rPr>
              <a:t>you</a:t>
            </a:r>
            <a:r>
              <a:rPr lang="es-ES" sz="2600" i="1" dirty="0">
                <a:solidFill>
                  <a:schemeClr val="bg1"/>
                </a:solidFill>
                <a:latin typeface="Dotum"/>
                <a:ea typeface="Dotum"/>
              </a:rPr>
              <a:t> </a:t>
            </a:r>
            <a:r>
              <a:rPr lang="es-ES" sz="2600" i="1" dirty="0" err="1">
                <a:solidFill>
                  <a:schemeClr val="bg1"/>
                </a:solidFill>
                <a:latin typeface="Dotum"/>
                <a:ea typeface="Dotum"/>
              </a:rPr>
              <a:t>work</a:t>
            </a:r>
            <a:r>
              <a:rPr lang="es-ES" sz="2600" i="1" dirty="0">
                <a:solidFill>
                  <a:schemeClr val="bg1"/>
                </a:solidFill>
                <a:latin typeface="Dotum"/>
                <a:ea typeface="Dotum"/>
              </a:rPr>
              <a:t> at home as </a:t>
            </a:r>
            <a:r>
              <a:rPr lang="es-ES" sz="2600" b="1" i="1" dirty="0">
                <a:solidFill>
                  <a:schemeClr val="bg1"/>
                </a:solidFill>
                <a:latin typeface="Dotum"/>
                <a:ea typeface="Dotum"/>
              </a:rPr>
              <a:t>I do/</a:t>
            </a:r>
            <a:r>
              <a:rPr lang="es-ES" sz="2600" b="1" i="1" dirty="0" err="1">
                <a:solidFill>
                  <a:schemeClr val="bg1"/>
                </a:solidFill>
                <a:latin typeface="Dotum"/>
                <a:ea typeface="Dotum"/>
              </a:rPr>
              <a:t>like</a:t>
            </a:r>
            <a:r>
              <a:rPr lang="es-ES" sz="2600" b="1" i="1" dirty="0">
                <a:solidFill>
                  <a:schemeClr val="bg1"/>
                </a:solidFill>
                <a:latin typeface="Dotum"/>
                <a:ea typeface="Dotum"/>
              </a:rPr>
              <a:t> me</a:t>
            </a:r>
            <a:r>
              <a:rPr lang="es-ES" sz="2600" i="1" dirty="0">
                <a:solidFill>
                  <a:schemeClr val="bg1"/>
                </a:solidFill>
                <a:latin typeface="Dotum"/>
                <a:ea typeface="Dotum"/>
              </a:rPr>
              <a:t>, </a:t>
            </a:r>
            <a:r>
              <a:rPr lang="es-ES" sz="2600" i="1" dirty="0" err="1">
                <a:solidFill>
                  <a:schemeClr val="bg1"/>
                </a:solidFill>
                <a:latin typeface="Dotum"/>
                <a:ea typeface="Dotum"/>
              </a:rPr>
              <a:t>you'll</a:t>
            </a:r>
            <a:r>
              <a:rPr lang="es-ES" sz="2600" i="1" dirty="0">
                <a:solidFill>
                  <a:schemeClr val="bg1"/>
                </a:solidFill>
                <a:latin typeface="Dotum"/>
                <a:ea typeface="Dotum"/>
              </a:rPr>
              <a:t> </a:t>
            </a:r>
            <a:r>
              <a:rPr lang="es-ES" sz="2600" i="1" dirty="0" err="1">
                <a:solidFill>
                  <a:schemeClr val="bg1"/>
                </a:solidFill>
                <a:latin typeface="Dotum"/>
                <a:ea typeface="Dotum"/>
              </a:rPr>
              <a:t>know</a:t>
            </a:r>
            <a:r>
              <a:rPr lang="es-ES" sz="2600" i="1" dirty="0">
                <a:solidFill>
                  <a:schemeClr val="bg1"/>
                </a:solidFill>
                <a:latin typeface="Dotum"/>
                <a:ea typeface="Dotum"/>
              </a:rPr>
              <a:t> </a:t>
            </a:r>
            <a:r>
              <a:rPr lang="es-ES" sz="2600" i="1" dirty="0" err="1">
                <a:solidFill>
                  <a:schemeClr val="bg1"/>
                </a:solidFill>
                <a:latin typeface="Dotum"/>
                <a:ea typeface="Dotum"/>
              </a:rPr>
              <a:t>how</a:t>
            </a:r>
            <a:r>
              <a:rPr lang="es-ES" sz="2600" i="1" dirty="0">
                <a:solidFill>
                  <a:schemeClr val="bg1"/>
                </a:solidFill>
                <a:latin typeface="Dotum"/>
                <a:ea typeface="Dotum"/>
              </a:rPr>
              <a:t> </a:t>
            </a:r>
            <a:r>
              <a:rPr lang="es-ES" sz="2600" i="1" dirty="0" err="1">
                <a:solidFill>
                  <a:schemeClr val="bg1"/>
                </a:solidFill>
                <a:latin typeface="Dotum"/>
                <a:ea typeface="Dotum"/>
              </a:rPr>
              <a:t>lonely</a:t>
            </a:r>
            <a:r>
              <a:rPr lang="es-ES" sz="2600" i="1" dirty="0">
                <a:solidFill>
                  <a:schemeClr val="bg1"/>
                </a:solidFill>
                <a:latin typeface="Dotum"/>
                <a:ea typeface="Dotum"/>
              </a:rPr>
              <a:t> </a:t>
            </a:r>
            <a:r>
              <a:rPr lang="es-ES" sz="2600" i="1" dirty="0" err="1">
                <a:solidFill>
                  <a:schemeClr val="bg1"/>
                </a:solidFill>
                <a:latin typeface="Dotum"/>
                <a:ea typeface="Dotum"/>
              </a:rPr>
              <a:t>it</a:t>
            </a:r>
            <a:r>
              <a:rPr lang="es-ES" sz="2600" i="1" dirty="0">
                <a:solidFill>
                  <a:schemeClr val="bg1"/>
                </a:solidFill>
                <a:latin typeface="Dotum"/>
                <a:ea typeface="Dotum"/>
              </a:rPr>
              <a:t> can </a:t>
            </a:r>
            <a:r>
              <a:rPr lang="es-ES" sz="2600" i="1" dirty="0" err="1">
                <a:solidFill>
                  <a:schemeClr val="bg1"/>
                </a:solidFill>
                <a:latin typeface="Dotum"/>
                <a:ea typeface="Dotum"/>
              </a:rPr>
              <a:t>get</a:t>
            </a:r>
            <a:r>
              <a:rPr lang="es-ES" sz="2600" i="1" dirty="0" smtClean="0">
                <a:solidFill>
                  <a:schemeClr val="bg1"/>
                </a:solidFill>
                <a:latin typeface="Dotum"/>
                <a:ea typeface="Dotum"/>
              </a:rPr>
              <a:t>.</a:t>
            </a:r>
          </a:p>
          <a:p>
            <a:pPr marL="457200" lvl="1" indent="0" algn="just">
              <a:lnSpc>
                <a:spcPct val="150000"/>
              </a:lnSpc>
              <a:buNone/>
            </a:pPr>
            <a:endParaRPr lang="es-ES" sz="2600" i="1" dirty="0" smtClean="0">
              <a:solidFill>
                <a:schemeClr val="bg1"/>
              </a:solidFill>
              <a:latin typeface="Dotum"/>
              <a:ea typeface="Dotum"/>
            </a:endParaRPr>
          </a:p>
          <a:p>
            <a:pPr marL="457200" lvl="1" indent="0" algn="just">
              <a:lnSpc>
                <a:spcPct val="150000"/>
              </a:lnSpc>
              <a:buNone/>
            </a:pPr>
            <a:endParaRPr lang="es-ES" sz="2600" i="1" dirty="0">
              <a:solidFill>
                <a:schemeClr val="bg1"/>
              </a:solidFill>
              <a:latin typeface="Dotum"/>
              <a:ea typeface="Dotum"/>
            </a:endParaRPr>
          </a:p>
          <a:p>
            <a:pPr lvl="1" algn="just">
              <a:lnSpc>
                <a:spcPct val="150000"/>
              </a:lnSpc>
            </a:pPr>
            <a:endParaRPr lang="es-ES" sz="2700" i="1" dirty="0">
              <a:latin typeface="Dotum"/>
              <a:ea typeface="Dotum"/>
            </a:endParaRPr>
          </a:p>
          <a:p>
            <a:endParaRPr lang="es-ES" dirty="0">
              <a:latin typeface="Calibri"/>
              <a:ea typeface="Dotum"/>
            </a:endParaRPr>
          </a:p>
          <a:p>
            <a:endParaRPr lang="es-ES" dirty="0">
              <a:latin typeface="Calibri"/>
              <a:ea typeface="Dotum"/>
            </a:endParaRPr>
          </a:p>
        </p:txBody>
      </p:sp>
      <p:pic>
        <p:nvPicPr>
          <p:cNvPr id="5" name="Imagen 4"/>
          <p:cNvPicPr>
            <a:picLocks noChangeAspect="1"/>
          </p:cNvPicPr>
          <p:nvPr/>
        </p:nvPicPr>
        <p:blipFill>
          <a:blip r:embed="rId3"/>
          <a:stretch>
            <a:fillRect/>
          </a:stretch>
        </p:blipFill>
        <p:spPr>
          <a:xfrm>
            <a:off x="3382962" y="3468914"/>
            <a:ext cx="1971675" cy="2990623"/>
          </a:xfrm>
          <a:prstGeom prst="rect">
            <a:avLst/>
          </a:prstGeom>
        </p:spPr>
      </p:pic>
      <p:sp>
        <p:nvSpPr>
          <p:cNvPr id="6" name="Llamada de nube 5"/>
          <p:cNvSpPr/>
          <p:nvPr/>
        </p:nvSpPr>
        <p:spPr>
          <a:xfrm>
            <a:off x="4833257" y="3468913"/>
            <a:ext cx="3164115" cy="1465944"/>
          </a:xfrm>
          <a:prstGeom prst="cloudCallout">
            <a:avLst>
              <a:gd name="adj1" fmla="val -63494"/>
              <a:gd name="adj2" fmla="val 95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 WALK LIKE AN EGYPTIAN</a:t>
            </a:r>
            <a:endParaRPr lang="es-MX" dirty="0"/>
          </a:p>
        </p:txBody>
      </p:sp>
    </p:spTree>
    <p:extLst>
      <p:ext uri="{BB962C8B-B14F-4D97-AF65-F5344CB8AC3E}">
        <p14:creationId xmlns:p14="http://schemas.microsoft.com/office/powerpoint/2010/main" val="2533371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pPr algn="ctr"/>
            <a:r>
              <a:rPr lang="es-MX" dirty="0" err="1" smtClean="0"/>
              <a:t>Comparatives</a:t>
            </a:r>
            <a:r>
              <a:rPr lang="es-MX" dirty="0" smtClean="0"/>
              <a:t> (UE) UC III</a:t>
            </a:r>
            <a:endParaRPr lang="es-MX" dirty="0"/>
          </a:p>
        </p:txBody>
      </p:sp>
      <p:sp>
        <p:nvSpPr>
          <p:cNvPr id="3" name="Marcador de contenido 2"/>
          <p:cNvSpPr>
            <a:spLocks noGrp="1"/>
          </p:cNvSpPr>
          <p:nvPr>
            <p:ph idx="1"/>
          </p:nvPr>
        </p:nvSpPr>
        <p:spPr>
          <a:xfrm>
            <a:off x="232229" y="1825625"/>
            <a:ext cx="11640457" cy="4676776"/>
          </a:xfrm>
          <a:solidFill>
            <a:schemeClr val="accent3">
              <a:lumMod val="60000"/>
              <a:lumOff val="40000"/>
            </a:schemeClr>
          </a:solidFill>
        </p:spPr>
        <p:txBody>
          <a:bodyPr/>
          <a:lstStyle/>
          <a:p>
            <a:r>
              <a:rPr lang="en-US" dirty="0"/>
              <a:t>Use the + comparative, the + comparative when one thing is the result of another.</a:t>
            </a:r>
          </a:p>
          <a:p>
            <a:pPr marL="0" indent="0">
              <a:buNone/>
            </a:pPr>
            <a:endParaRPr lang="es-MX" dirty="0"/>
          </a:p>
        </p:txBody>
      </p:sp>
      <p:pic>
        <p:nvPicPr>
          <p:cNvPr id="4" name="Imagen 3"/>
          <p:cNvPicPr>
            <a:picLocks noChangeAspect="1"/>
          </p:cNvPicPr>
          <p:nvPr/>
        </p:nvPicPr>
        <p:blipFill>
          <a:blip r:embed="rId2"/>
          <a:stretch>
            <a:fillRect/>
          </a:stretch>
        </p:blipFill>
        <p:spPr>
          <a:xfrm>
            <a:off x="2786743" y="3304722"/>
            <a:ext cx="3730171" cy="2965449"/>
          </a:xfrm>
          <a:prstGeom prst="rect">
            <a:avLst/>
          </a:prstGeom>
        </p:spPr>
      </p:pic>
      <p:sp>
        <p:nvSpPr>
          <p:cNvPr id="5" name="Llamada de nube 4"/>
          <p:cNvSpPr/>
          <p:nvPr/>
        </p:nvSpPr>
        <p:spPr>
          <a:xfrm>
            <a:off x="7039427" y="3435349"/>
            <a:ext cx="3396343" cy="1499507"/>
          </a:xfrm>
          <a:prstGeom prst="cloudCallout">
            <a:avLst>
              <a:gd name="adj1" fmla="val -95287"/>
              <a:gd name="adj2" fmla="val -5025"/>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t>The </a:t>
            </a:r>
            <a:r>
              <a:rPr lang="en-US" sz="2000" b="1" i="1" dirty="0"/>
              <a:t>more I hear the song, the better </a:t>
            </a:r>
            <a:r>
              <a:rPr lang="en-US" sz="2000" b="1" dirty="0"/>
              <a:t>it sounds.</a:t>
            </a:r>
          </a:p>
        </p:txBody>
      </p:sp>
    </p:spTree>
    <p:extLst>
      <p:ext uri="{BB962C8B-B14F-4D97-AF65-F5344CB8AC3E}">
        <p14:creationId xmlns:p14="http://schemas.microsoft.com/office/powerpoint/2010/main" val="495086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2</a:t>
            </a:r>
            <a:endParaRPr lang="es-MX" dirty="0"/>
          </a:p>
        </p:txBody>
      </p:sp>
      <p:sp>
        <p:nvSpPr>
          <p:cNvPr id="3" name="Marcador de contenido 2"/>
          <p:cNvSpPr>
            <a:spLocks noGrp="1"/>
          </p:cNvSpPr>
          <p:nvPr>
            <p:ph idx="1"/>
          </p:nvPr>
        </p:nvSpPr>
        <p:spPr>
          <a:solidFill>
            <a:schemeClr val="bg2"/>
          </a:solidFill>
        </p:spPr>
        <p:txBody>
          <a:bodyPr/>
          <a:lstStyle/>
          <a:p>
            <a:pPr>
              <a:lnSpc>
                <a:spcPct val="150000"/>
              </a:lnSpc>
            </a:pPr>
            <a:r>
              <a:rPr lang="es-MX" dirty="0"/>
              <a:t>Del  mismo modo, este nivel implica que el estudiante puede expresarse con fluidez y exactitud en muchos temas. Por otra parte, su comprensión auditiva es avanzada, lo cual le permite entender e interpretar los contenidos de diálogos o monólogos acerca de una gran diversidad de temas, a una velocidad natural de enunciación.</a:t>
            </a:r>
          </a:p>
        </p:txBody>
      </p:sp>
    </p:spTree>
    <p:extLst>
      <p:ext uri="{BB962C8B-B14F-4D97-AF65-F5344CB8AC3E}">
        <p14:creationId xmlns:p14="http://schemas.microsoft.com/office/powerpoint/2010/main" val="14518667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extLst>
              <p:ext uri="{D42A27DB-BD31-4B8C-83A1-F6EECF244321}">
                <p14:modId xmlns:p14="http://schemas.microsoft.com/office/powerpoint/2010/main" val="998066916"/>
              </p:ext>
            </p:extLst>
          </p:nvPr>
        </p:nvSpPr>
        <p:spPr>
          <a:xfrm>
            <a:off x="188686" y="1233714"/>
            <a:ext cx="11757025" cy="4570482"/>
          </a:xfrm>
          <a:prstGeom prst="rect">
            <a:avLst/>
          </a:prstGeom>
          <a:solidFill>
            <a:srgbClr val="FFC000"/>
          </a:solidFill>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285750" indent="-285750">
              <a:lnSpc>
                <a:spcPct val="150000"/>
              </a:lnSpc>
              <a:buChar char="•"/>
            </a:pPr>
            <a:r>
              <a:rPr lang="es-ES" sz="2600" dirty="0">
                <a:solidFill>
                  <a:schemeClr val="tx1"/>
                </a:solidFill>
                <a:latin typeface="Dotum"/>
                <a:ea typeface="Dotum"/>
              </a:rPr>
              <a:t>Use</a:t>
            </a:r>
            <a:r>
              <a:rPr lang="es-ES" sz="2600" i="1" dirty="0">
                <a:solidFill>
                  <a:schemeClr val="tx1"/>
                </a:solidFill>
                <a:latin typeface="Dotum"/>
                <a:ea typeface="Dotum"/>
              </a:rPr>
              <a:t> as</a:t>
            </a:r>
            <a:r>
              <a:rPr lang="es-ES" sz="2600" dirty="0">
                <a:solidFill>
                  <a:schemeClr val="tx1"/>
                </a:solidFill>
                <a:latin typeface="Dotum"/>
                <a:ea typeface="Dotum"/>
              </a:rPr>
              <a:t> + </a:t>
            </a:r>
            <a:r>
              <a:rPr lang="es-ES" sz="2600" dirty="0" err="1">
                <a:solidFill>
                  <a:schemeClr val="tx1"/>
                </a:solidFill>
                <a:latin typeface="Dotum"/>
                <a:ea typeface="Dotum"/>
              </a:rPr>
              <a:t>adjective</a:t>
            </a:r>
            <a:r>
              <a:rPr lang="es-ES" sz="2600" dirty="0">
                <a:solidFill>
                  <a:schemeClr val="tx1"/>
                </a:solidFill>
                <a:latin typeface="Dotum"/>
                <a:ea typeface="Dotum"/>
              </a:rPr>
              <a:t>/</a:t>
            </a:r>
            <a:r>
              <a:rPr lang="es-ES" sz="2600" dirty="0" err="1">
                <a:solidFill>
                  <a:schemeClr val="tx1"/>
                </a:solidFill>
                <a:latin typeface="Dotum"/>
                <a:ea typeface="Dotum"/>
              </a:rPr>
              <a:t>adverb</a:t>
            </a:r>
            <a:r>
              <a:rPr lang="es-ES" sz="2600" dirty="0">
                <a:solidFill>
                  <a:schemeClr val="tx1"/>
                </a:solidFill>
                <a:latin typeface="Dotum"/>
                <a:ea typeface="Dotum"/>
              </a:rPr>
              <a:t> +</a:t>
            </a:r>
            <a:r>
              <a:rPr lang="es-ES" sz="2600" i="1" dirty="0">
                <a:solidFill>
                  <a:schemeClr val="tx1"/>
                </a:solidFill>
                <a:latin typeface="Dotum"/>
                <a:ea typeface="Dotum"/>
              </a:rPr>
              <a:t> as</a:t>
            </a:r>
            <a:r>
              <a:rPr lang="es-ES" sz="2600" dirty="0">
                <a:solidFill>
                  <a:schemeClr val="tx1"/>
                </a:solidFill>
                <a:latin typeface="Dotum"/>
                <a:ea typeface="Dotum"/>
              </a:rPr>
              <a:t> </a:t>
            </a:r>
            <a:r>
              <a:rPr lang="es-ES" sz="2600" dirty="0" err="1">
                <a:solidFill>
                  <a:schemeClr val="tx1"/>
                </a:solidFill>
                <a:latin typeface="Dotum"/>
                <a:ea typeface="Dotum"/>
              </a:rPr>
              <a:t>to</a:t>
            </a:r>
            <a:r>
              <a:rPr lang="es-ES" sz="2600" dirty="0">
                <a:solidFill>
                  <a:schemeClr val="tx1"/>
                </a:solidFill>
                <a:latin typeface="Dotum"/>
                <a:ea typeface="Dotum"/>
              </a:rPr>
              <a:t> show </a:t>
            </a:r>
            <a:r>
              <a:rPr lang="es-ES" sz="2600" dirty="0" err="1">
                <a:solidFill>
                  <a:schemeClr val="tx1"/>
                </a:solidFill>
                <a:latin typeface="Dotum"/>
                <a:ea typeface="Dotum"/>
              </a:rPr>
              <a:t>similarities</a:t>
            </a:r>
            <a:r>
              <a:rPr lang="es-ES" sz="2600" dirty="0">
                <a:solidFill>
                  <a:schemeClr val="tx1"/>
                </a:solidFill>
                <a:latin typeface="Dotum"/>
                <a:ea typeface="Dotum"/>
              </a:rPr>
              <a:t> and </a:t>
            </a:r>
            <a:r>
              <a:rPr lang="es-ES" sz="2600" i="1" dirty="0" err="1">
                <a:solidFill>
                  <a:schemeClr val="tx1"/>
                </a:solidFill>
                <a:latin typeface="Dotum"/>
                <a:ea typeface="Dotum"/>
              </a:rPr>
              <a:t>not</a:t>
            </a:r>
            <a:r>
              <a:rPr lang="es-ES" sz="2600" i="1" dirty="0">
                <a:solidFill>
                  <a:schemeClr val="tx1"/>
                </a:solidFill>
                <a:latin typeface="Dotum"/>
                <a:ea typeface="Dotum"/>
              </a:rPr>
              <a:t> as/</a:t>
            </a:r>
            <a:r>
              <a:rPr lang="es-ES" sz="2600" i="1" dirty="0" err="1">
                <a:solidFill>
                  <a:schemeClr val="tx1"/>
                </a:solidFill>
                <a:latin typeface="Dotum"/>
                <a:ea typeface="Dotum"/>
              </a:rPr>
              <a:t>not</a:t>
            </a:r>
            <a:r>
              <a:rPr lang="es-ES" sz="2600" i="1" dirty="0">
                <a:solidFill>
                  <a:schemeClr val="tx1"/>
                </a:solidFill>
                <a:latin typeface="Dotum"/>
                <a:ea typeface="Dotum"/>
              </a:rPr>
              <a:t> so</a:t>
            </a:r>
            <a:r>
              <a:rPr lang="es-ES" sz="2600" dirty="0">
                <a:solidFill>
                  <a:schemeClr val="tx1"/>
                </a:solidFill>
                <a:latin typeface="Dotum"/>
                <a:ea typeface="Dotum"/>
              </a:rPr>
              <a:t> </a:t>
            </a:r>
            <a:r>
              <a:rPr lang="es-ES" sz="2600" dirty="0" err="1">
                <a:solidFill>
                  <a:schemeClr val="tx1"/>
                </a:solidFill>
                <a:latin typeface="Dotum"/>
                <a:ea typeface="Dotum"/>
              </a:rPr>
              <a:t>to</a:t>
            </a:r>
            <a:r>
              <a:rPr lang="es-ES" sz="2600" dirty="0">
                <a:solidFill>
                  <a:schemeClr val="tx1"/>
                </a:solidFill>
                <a:latin typeface="Dotum"/>
                <a:ea typeface="Dotum"/>
              </a:rPr>
              <a:t> show </a:t>
            </a:r>
            <a:r>
              <a:rPr lang="es-ES" sz="2600" dirty="0" err="1">
                <a:solidFill>
                  <a:schemeClr val="tx1"/>
                </a:solidFill>
                <a:latin typeface="Dotum"/>
                <a:ea typeface="Dotum"/>
              </a:rPr>
              <a:t>differences</a:t>
            </a:r>
            <a:r>
              <a:rPr lang="es-ES" sz="2600" dirty="0">
                <a:solidFill>
                  <a:schemeClr val="tx1"/>
                </a:solidFill>
                <a:latin typeface="Dotum"/>
                <a:ea typeface="Dotum"/>
              </a:rPr>
              <a:t>. Use </a:t>
            </a:r>
            <a:r>
              <a:rPr lang="es-ES" sz="2600" i="1" dirty="0" err="1">
                <a:solidFill>
                  <a:schemeClr val="tx1"/>
                </a:solidFill>
                <a:latin typeface="Dotum"/>
                <a:ea typeface="Dotum"/>
              </a:rPr>
              <a:t>not</a:t>
            </a:r>
            <a:r>
              <a:rPr lang="es-ES" sz="2600" i="1" dirty="0">
                <a:solidFill>
                  <a:schemeClr val="tx1"/>
                </a:solidFill>
                <a:latin typeface="Dotum"/>
                <a:ea typeface="Dotum"/>
              </a:rPr>
              <a:t> </a:t>
            </a:r>
            <a:r>
              <a:rPr lang="es-ES" sz="2600" i="1" dirty="0" err="1">
                <a:solidFill>
                  <a:schemeClr val="tx1"/>
                </a:solidFill>
                <a:latin typeface="Dotum"/>
                <a:ea typeface="Dotum"/>
              </a:rPr>
              <a:t>such</a:t>
            </a:r>
            <a:r>
              <a:rPr lang="es-ES" sz="2600" dirty="0">
                <a:solidFill>
                  <a:schemeClr val="tx1"/>
                </a:solidFill>
                <a:latin typeface="Dotum"/>
                <a:ea typeface="Dotum"/>
              </a:rPr>
              <a:t> </a:t>
            </a:r>
            <a:r>
              <a:rPr lang="es-ES" sz="2600" dirty="0" err="1">
                <a:solidFill>
                  <a:schemeClr val="tx1"/>
                </a:solidFill>
                <a:latin typeface="Dotum"/>
                <a:ea typeface="Dotum"/>
              </a:rPr>
              <a:t>with</a:t>
            </a:r>
            <a:r>
              <a:rPr lang="es-ES" sz="2600" dirty="0">
                <a:solidFill>
                  <a:schemeClr val="tx1"/>
                </a:solidFill>
                <a:latin typeface="Dotum"/>
                <a:ea typeface="Dotum"/>
              </a:rPr>
              <a:t> </a:t>
            </a:r>
            <a:r>
              <a:rPr lang="es-ES" sz="2600" dirty="0" err="1">
                <a:solidFill>
                  <a:schemeClr val="tx1"/>
                </a:solidFill>
                <a:latin typeface="Dotum"/>
                <a:ea typeface="Dotum"/>
              </a:rPr>
              <a:t>nouns</a:t>
            </a:r>
            <a:r>
              <a:rPr lang="es-ES" sz="2600" dirty="0">
                <a:solidFill>
                  <a:schemeClr val="tx1"/>
                </a:solidFill>
                <a:latin typeface="Dotum"/>
                <a:ea typeface="Dotum"/>
              </a:rPr>
              <a:t>/</a:t>
            </a:r>
            <a:r>
              <a:rPr lang="es-ES" sz="2600" dirty="0" err="1">
                <a:solidFill>
                  <a:schemeClr val="tx1"/>
                </a:solidFill>
                <a:latin typeface="Dotum"/>
                <a:ea typeface="Dotum"/>
              </a:rPr>
              <a:t>noun</a:t>
            </a:r>
            <a:r>
              <a:rPr lang="es-ES" sz="2600" dirty="0">
                <a:solidFill>
                  <a:schemeClr val="tx1"/>
                </a:solidFill>
                <a:latin typeface="Dotum"/>
                <a:ea typeface="Dotum"/>
              </a:rPr>
              <a:t> </a:t>
            </a:r>
            <a:r>
              <a:rPr lang="es-ES" sz="2600" dirty="0" err="1">
                <a:solidFill>
                  <a:schemeClr val="tx1"/>
                </a:solidFill>
                <a:latin typeface="Dotum"/>
                <a:ea typeface="Dotum"/>
              </a:rPr>
              <a:t>phrases</a:t>
            </a:r>
            <a:r>
              <a:rPr lang="es-ES" sz="2600" dirty="0">
                <a:solidFill>
                  <a:schemeClr val="tx1"/>
                </a:solidFill>
                <a:latin typeface="Dotum"/>
                <a:ea typeface="Dotum"/>
              </a:rPr>
              <a:t>:</a:t>
            </a:r>
            <a:endParaRPr lang="es-ES" sz="2800" dirty="0">
              <a:solidFill>
                <a:schemeClr val="tx1"/>
              </a:solidFill>
              <a:latin typeface="Dotum"/>
              <a:ea typeface="Dotum"/>
            </a:endParaRPr>
          </a:p>
          <a:p>
            <a:pPr marL="742950" lvl="1" indent="-285750" algn="just">
              <a:lnSpc>
                <a:spcPct val="150000"/>
              </a:lnSpc>
              <a:buChar char="•"/>
            </a:pPr>
            <a:r>
              <a:rPr lang="es-ES" sz="2600" i="1" dirty="0" err="1">
                <a:solidFill>
                  <a:schemeClr val="tx1"/>
                </a:solidFill>
                <a:latin typeface="Dotum"/>
                <a:ea typeface="Dotum"/>
              </a:rPr>
              <a:t>It's</a:t>
            </a:r>
            <a:r>
              <a:rPr lang="es-ES" sz="2600" i="1" dirty="0">
                <a:solidFill>
                  <a:schemeClr val="tx1"/>
                </a:solidFill>
                <a:latin typeface="Dotum"/>
                <a:ea typeface="Dotum"/>
              </a:rPr>
              <a:t> </a:t>
            </a:r>
            <a:r>
              <a:rPr lang="es-ES" sz="2600" b="1" i="1" dirty="0" err="1">
                <a:solidFill>
                  <a:schemeClr val="tx1"/>
                </a:solidFill>
                <a:latin typeface="Dotum"/>
                <a:ea typeface="Dotum"/>
              </a:rPr>
              <a:t>not</a:t>
            </a:r>
            <a:r>
              <a:rPr lang="es-ES" sz="2600" b="1" i="1" dirty="0">
                <a:solidFill>
                  <a:schemeClr val="tx1"/>
                </a:solidFill>
                <a:latin typeface="Dotum"/>
                <a:ea typeface="Dotum"/>
              </a:rPr>
              <a:t> as </a:t>
            </a:r>
            <a:r>
              <a:rPr lang="es-ES" sz="2600" b="1" i="1" dirty="0" err="1">
                <a:solidFill>
                  <a:schemeClr val="tx1"/>
                </a:solidFill>
                <a:latin typeface="Dotum"/>
                <a:ea typeface="Dotum"/>
              </a:rPr>
              <a:t>cold</a:t>
            </a:r>
            <a:r>
              <a:rPr lang="es-ES" sz="2600" b="1" i="1" dirty="0">
                <a:solidFill>
                  <a:schemeClr val="tx1"/>
                </a:solidFill>
                <a:latin typeface="Dotum"/>
                <a:ea typeface="Dotum"/>
              </a:rPr>
              <a:t> as</a:t>
            </a:r>
            <a:r>
              <a:rPr lang="es-ES" sz="2600" i="1" dirty="0">
                <a:solidFill>
                  <a:schemeClr val="tx1"/>
                </a:solidFill>
                <a:latin typeface="Dotum"/>
                <a:ea typeface="Dotum"/>
              </a:rPr>
              <a:t> </a:t>
            </a:r>
            <a:r>
              <a:rPr lang="es-ES" sz="2600" i="1" dirty="0" err="1">
                <a:solidFill>
                  <a:schemeClr val="tx1"/>
                </a:solidFill>
                <a:latin typeface="Dotum"/>
                <a:ea typeface="Dotum"/>
              </a:rPr>
              <a:t>yesterday</a:t>
            </a:r>
            <a:r>
              <a:rPr lang="es-ES" sz="2600" i="1" dirty="0" smtClean="0">
                <a:solidFill>
                  <a:schemeClr val="tx1"/>
                </a:solidFill>
                <a:latin typeface="Dotum"/>
                <a:ea typeface="Dotum"/>
              </a:rPr>
              <a:t>. </a:t>
            </a:r>
            <a:r>
              <a:rPr lang="es-MX" b="1" dirty="0">
                <a:solidFill>
                  <a:schemeClr val="tx1"/>
                </a:solidFill>
                <a:latin typeface="Dotum"/>
                <a:ea typeface="Dotum"/>
              </a:rPr>
              <a:t>(UE, EE, CA, CE, EO</a:t>
            </a:r>
            <a:r>
              <a:rPr lang="es-MX" b="1" dirty="0" smtClean="0">
                <a:solidFill>
                  <a:schemeClr val="tx1"/>
                </a:solidFill>
                <a:latin typeface="Dotum"/>
                <a:ea typeface="Dotum"/>
              </a:rPr>
              <a:t>) UC IV</a:t>
            </a:r>
            <a:endParaRPr lang="es-MX" b="1" dirty="0">
              <a:solidFill>
                <a:schemeClr val="tx1"/>
              </a:solidFill>
              <a:latin typeface="Dotum"/>
              <a:ea typeface="Dotum"/>
            </a:endParaRPr>
          </a:p>
          <a:p>
            <a:pPr lvl="1" algn="just">
              <a:lnSpc>
                <a:spcPct val="150000"/>
              </a:lnSpc>
            </a:pPr>
            <a:endParaRPr lang="es-ES" sz="2600" dirty="0" smtClean="0">
              <a:solidFill>
                <a:schemeClr val="bg1"/>
              </a:solidFill>
              <a:latin typeface="Dotum"/>
              <a:ea typeface="Dotum"/>
            </a:endParaRPr>
          </a:p>
          <a:p>
            <a:pPr marL="742950" lvl="1" indent="-285750" algn="just">
              <a:lnSpc>
                <a:spcPct val="150000"/>
              </a:lnSpc>
              <a:buChar char="•"/>
            </a:pPr>
            <a:endParaRPr lang="es-ES" sz="2600" dirty="0" smtClean="0">
              <a:solidFill>
                <a:schemeClr val="bg1"/>
              </a:solidFill>
              <a:latin typeface="Dotum"/>
              <a:ea typeface="Dotum"/>
            </a:endParaRPr>
          </a:p>
          <a:p>
            <a:pPr marL="742950" lvl="1" indent="-285750" algn="just">
              <a:lnSpc>
                <a:spcPct val="150000"/>
              </a:lnSpc>
              <a:buChar char="•"/>
            </a:pPr>
            <a:endParaRPr lang="es-ES" sz="2600" dirty="0">
              <a:solidFill>
                <a:schemeClr val="bg1"/>
              </a:solidFill>
              <a:latin typeface="Dotum"/>
              <a:ea typeface="Dotum"/>
            </a:endParaRPr>
          </a:p>
          <a:p>
            <a:pPr marL="742950" lvl="1" indent="-285750" algn="just">
              <a:lnSpc>
                <a:spcPct val="150000"/>
              </a:lnSpc>
              <a:buChar char="•"/>
            </a:pPr>
            <a:endParaRPr lang="es-ES" sz="2600" dirty="0">
              <a:solidFill>
                <a:schemeClr val="bg1"/>
              </a:solidFill>
              <a:latin typeface="Dotum"/>
              <a:ea typeface="Dotum"/>
            </a:endParaRPr>
          </a:p>
          <a:p>
            <a:pPr marL="285750" indent="-285750" algn="ctr">
              <a:buChar char="•"/>
            </a:pPr>
            <a:endParaRPr lang="es-ES" dirty="0"/>
          </a:p>
        </p:txBody>
      </p:sp>
      <p:pic>
        <p:nvPicPr>
          <p:cNvPr id="2" name="Imagen 1"/>
          <p:cNvPicPr>
            <a:picLocks noChangeAspect="1"/>
          </p:cNvPicPr>
          <p:nvPr/>
        </p:nvPicPr>
        <p:blipFill>
          <a:blip r:embed="rId3"/>
          <a:stretch>
            <a:fillRect/>
          </a:stretch>
        </p:blipFill>
        <p:spPr>
          <a:xfrm>
            <a:off x="6067198" y="3518955"/>
            <a:ext cx="3324678" cy="2220885"/>
          </a:xfrm>
          <a:prstGeom prst="rect">
            <a:avLst/>
          </a:prstGeom>
          <a:ln w="76200">
            <a:solidFill>
              <a:schemeClr val="tx1"/>
            </a:solidFill>
          </a:ln>
        </p:spPr>
      </p:pic>
      <p:sp>
        <p:nvSpPr>
          <p:cNvPr id="3" name="Llamada de nube 2"/>
          <p:cNvSpPr/>
          <p:nvPr/>
        </p:nvSpPr>
        <p:spPr>
          <a:xfrm>
            <a:off x="1553934" y="2917371"/>
            <a:ext cx="3918858" cy="1944915"/>
          </a:xfrm>
          <a:prstGeom prst="cloudCallout">
            <a:avLst>
              <a:gd name="adj1" fmla="val 68427"/>
              <a:gd name="adj2" fmla="val 33652"/>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It's not such a bad idea as it </a:t>
            </a:r>
            <a:r>
              <a:rPr lang="en-US" sz="2800" dirty="0" smtClean="0"/>
              <a:t>looks...</a:t>
            </a:r>
            <a:endParaRPr lang="en-US" sz="2800" dirty="0"/>
          </a:p>
        </p:txBody>
      </p:sp>
    </p:spTree>
    <p:extLst>
      <p:ext uri="{BB962C8B-B14F-4D97-AF65-F5344CB8AC3E}">
        <p14:creationId xmlns:p14="http://schemas.microsoft.com/office/powerpoint/2010/main" val="22728775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0070C0"/>
          </a:solidFill>
        </p:spPr>
        <p:txBody>
          <a:bodyPr/>
          <a:lstStyle/>
          <a:p>
            <a:pPr algn="ctr"/>
            <a:r>
              <a:rPr lang="es-MX" dirty="0" smtClean="0">
                <a:solidFill>
                  <a:schemeClr val="bg1"/>
                </a:solidFill>
              </a:rPr>
              <a:t>More </a:t>
            </a:r>
            <a:r>
              <a:rPr lang="es-MX" dirty="0" err="1" smtClean="0">
                <a:solidFill>
                  <a:schemeClr val="bg1"/>
                </a:solidFill>
              </a:rPr>
              <a:t>Comparisons</a:t>
            </a:r>
            <a:r>
              <a:rPr lang="es-MX" sz="2000" dirty="0" smtClean="0">
                <a:solidFill>
                  <a:schemeClr val="bg1"/>
                </a:solidFill>
              </a:rPr>
              <a:t>… </a:t>
            </a:r>
            <a:r>
              <a:rPr lang="es-MX" sz="2000" b="1" dirty="0" smtClean="0">
                <a:solidFill>
                  <a:schemeClr val="bg1"/>
                </a:solidFill>
              </a:rPr>
              <a:t>UC IV (UE</a:t>
            </a:r>
            <a:r>
              <a:rPr lang="es-MX" sz="2000" b="1" dirty="0">
                <a:solidFill>
                  <a:schemeClr val="bg1"/>
                </a:solidFill>
              </a:rPr>
              <a:t>, EE, CA, CE, EO)</a:t>
            </a:r>
          </a:p>
        </p:txBody>
      </p:sp>
      <p:sp>
        <p:nvSpPr>
          <p:cNvPr id="3" name="Marcador de contenido 2"/>
          <p:cNvSpPr>
            <a:spLocks noGrp="1"/>
          </p:cNvSpPr>
          <p:nvPr>
            <p:ph idx="1"/>
          </p:nvPr>
        </p:nvSpPr>
        <p:spPr>
          <a:xfrm>
            <a:off x="290285" y="1825624"/>
            <a:ext cx="11669485" cy="5032375"/>
          </a:xfrm>
          <a:solidFill>
            <a:srgbClr val="FFFF00"/>
          </a:solidFill>
        </p:spPr>
        <p:txBody>
          <a:bodyPr/>
          <a:lstStyle/>
          <a:p>
            <a:r>
              <a:rPr lang="en-US" dirty="0"/>
              <a:t>Use these words to modify </a:t>
            </a:r>
            <a:r>
              <a:rPr lang="en-US" dirty="0" smtClean="0"/>
              <a:t>comparisons. Before </a:t>
            </a:r>
            <a:r>
              <a:rPr lang="en-US" dirty="0"/>
              <a:t>comparatives:</a:t>
            </a:r>
          </a:p>
          <a:p>
            <a:r>
              <a:rPr lang="en-US" i="1" dirty="0"/>
              <a:t>A little/slightly/much/(quite) a lot/far/three times, four times </a:t>
            </a:r>
            <a:r>
              <a:rPr lang="en-US" i="1" dirty="0" err="1" smtClean="0"/>
              <a:t>etc</a:t>
            </a:r>
            <a:r>
              <a:rPr lang="en-US" i="1" dirty="0" smtClean="0"/>
              <a:t>/a great deal</a:t>
            </a:r>
            <a:endParaRPr lang="en-US" dirty="0"/>
          </a:p>
          <a:p>
            <a:pPr marL="0" indent="0" algn="ctr">
              <a:buNone/>
            </a:pPr>
            <a:r>
              <a:rPr lang="en-US" i="1" dirty="0"/>
              <a:t>I came out a lot poorer than when I went in</a:t>
            </a:r>
            <a:r>
              <a:rPr lang="en-US" dirty="0"/>
              <a:t>.</a:t>
            </a:r>
          </a:p>
          <a:p>
            <a:pPr marL="0" indent="0" algn="ctr">
              <a:buNone/>
            </a:pPr>
            <a:r>
              <a:rPr lang="en-US" i="1" dirty="0"/>
              <a:t>They were </a:t>
            </a:r>
            <a:r>
              <a:rPr lang="en-US" b="1" i="1" dirty="0"/>
              <a:t>far </a:t>
            </a:r>
            <a:r>
              <a:rPr lang="en-US" b="1" i="1" dirty="0" smtClean="0"/>
              <a:t>older </a:t>
            </a:r>
            <a:r>
              <a:rPr lang="en-US" i="1" dirty="0" smtClean="0"/>
              <a:t>than most couples.</a:t>
            </a:r>
            <a:endParaRPr lang="en-US" dirty="0"/>
          </a:p>
          <a:p>
            <a:pPr marL="0" indent="0">
              <a:buNone/>
            </a:pPr>
            <a:endParaRPr lang="es-MX" dirty="0"/>
          </a:p>
        </p:txBody>
      </p:sp>
      <p:pic>
        <p:nvPicPr>
          <p:cNvPr id="4" name="Imagen 3"/>
          <p:cNvPicPr>
            <a:picLocks noChangeAspect="1"/>
          </p:cNvPicPr>
          <p:nvPr/>
        </p:nvPicPr>
        <p:blipFill>
          <a:blip r:embed="rId2"/>
          <a:stretch>
            <a:fillRect/>
          </a:stretch>
        </p:blipFill>
        <p:spPr>
          <a:xfrm>
            <a:off x="7429500" y="3882342"/>
            <a:ext cx="3412671" cy="2518458"/>
          </a:xfrm>
          <a:prstGeom prst="rect">
            <a:avLst/>
          </a:prstGeom>
        </p:spPr>
      </p:pic>
      <p:sp>
        <p:nvSpPr>
          <p:cNvPr id="5" name="Llamada ovalada 4"/>
          <p:cNvSpPr/>
          <p:nvPr/>
        </p:nvSpPr>
        <p:spPr>
          <a:xfrm>
            <a:off x="1451429" y="4051524"/>
            <a:ext cx="4644571" cy="1928361"/>
          </a:xfrm>
          <a:prstGeom prst="wedgeEllipseCallout">
            <a:avLst>
              <a:gd name="adj1" fmla="val 100367"/>
              <a:gd name="adj2" fmla="val 4396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dirty="0" smtClean="0"/>
              <a:t>Oh, Tom. </a:t>
            </a:r>
            <a:r>
              <a:rPr lang="es-MX" sz="2800" dirty="0" err="1" smtClean="0"/>
              <a:t>You</a:t>
            </a:r>
            <a:r>
              <a:rPr lang="es-MX" sz="2800" dirty="0" smtClean="0"/>
              <a:t> are </a:t>
            </a:r>
            <a:r>
              <a:rPr lang="es-MX" sz="2800" b="1" dirty="0" err="1" smtClean="0"/>
              <a:t>much</a:t>
            </a:r>
            <a:r>
              <a:rPr lang="es-MX" sz="2800" b="1" dirty="0" smtClean="0"/>
              <a:t> </a:t>
            </a:r>
            <a:r>
              <a:rPr lang="es-MX" sz="2800" b="1" dirty="0" err="1" smtClean="0"/>
              <a:t>younger</a:t>
            </a:r>
            <a:r>
              <a:rPr lang="es-MX" sz="2800" b="1" dirty="0" smtClean="0"/>
              <a:t> </a:t>
            </a:r>
            <a:r>
              <a:rPr lang="es-MX" sz="2800" dirty="0" err="1" smtClean="0"/>
              <a:t>than</a:t>
            </a:r>
            <a:r>
              <a:rPr lang="es-MX" sz="2800" dirty="0" smtClean="0"/>
              <a:t> </a:t>
            </a:r>
            <a:r>
              <a:rPr lang="es-MX" sz="2800" dirty="0" err="1" smtClean="0"/>
              <a:t>all</a:t>
            </a:r>
            <a:r>
              <a:rPr lang="es-MX" sz="2800" dirty="0" smtClean="0"/>
              <a:t> of </a:t>
            </a:r>
            <a:r>
              <a:rPr lang="es-MX" sz="2800" dirty="0" err="1" smtClean="0"/>
              <a:t>my</a:t>
            </a:r>
            <a:r>
              <a:rPr lang="es-MX" sz="2800" dirty="0" smtClean="0"/>
              <a:t> ex </a:t>
            </a:r>
            <a:r>
              <a:rPr lang="es-MX" sz="2800" dirty="0" err="1" smtClean="0"/>
              <a:t>boyfriends</a:t>
            </a:r>
            <a:r>
              <a:rPr lang="es-MX" sz="2800" dirty="0"/>
              <a:t>!</a:t>
            </a:r>
          </a:p>
        </p:txBody>
      </p:sp>
    </p:spTree>
    <p:extLst>
      <p:ext uri="{BB962C8B-B14F-4D97-AF65-F5344CB8AC3E}">
        <p14:creationId xmlns:p14="http://schemas.microsoft.com/office/powerpoint/2010/main" val="27364376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886205595"/>
              </p:ext>
            </p:extLst>
          </p:nvPr>
        </p:nvSpPr>
        <p:spPr>
          <a:xfrm>
            <a:off x="188513" y="277813"/>
            <a:ext cx="11763775" cy="6689044"/>
          </a:xfrm>
          <a:solidFill>
            <a:schemeClr val="accent1">
              <a:lumMod val="75000"/>
            </a:schemeClr>
          </a:solidFill>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indent="0" algn="ctr">
              <a:lnSpc>
                <a:spcPct val="150000"/>
              </a:lnSpc>
              <a:buNone/>
            </a:pPr>
            <a:endParaRPr lang="es-ES" sz="2500" b="1" dirty="0" smtClean="0">
              <a:solidFill>
                <a:schemeClr val="bg1"/>
              </a:solidFill>
              <a:latin typeface="Dotum"/>
              <a:ea typeface="Dotum"/>
            </a:endParaRPr>
          </a:p>
          <a:p>
            <a:pPr marL="0" indent="0" algn="ctr">
              <a:lnSpc>
                <a:spcPct val="150000"/>
              </a:lnSpc>
              <a:buNone/>
            </a:pPr>
            <a:r>
              <a:rPr lang="es-ES" sz="2500" b="1" dirty="0" smtClean="0">
                <a:solidFill>
                  <a:schemeClr val="bg1"/>
                </a:solidFill>
                <a:latin typeface="Dotum"/>
                <a:ea typeface="Dotum"/>
              </a:rPr>
              <a:t>NOW, A FEW SUPERLATIVES UC IV</a:t>
            </a:r>
          </a:p>
          <a:p>
            <a:pPr marL="0" indent="0" algn="ctr">
              <a:lnSpc>
                <a:spcPct val="150000"/>
              </a:lnSpc>
              <a:buNone/>
            </a:pPr>
            <a:r>
              <a:rPr lang="es-MX" sz="1800" b="1" dirty="0">
                <a:solidFill>
                  <a:schemeClr val="bg1"/>
                </a:solidFill>
                <a:latin typeface="Dotum"/>
                <a:ea typeface="Dotum"/>
              </a:rPr>
              <a:t>(UE, EE, CA, CE, EO)</a:t>
            </a:r>
          </a:p>
          <a:p>
            <a:pPr marL="0" indent="0" algn="ctr">
              <a:lnSpc>
                <a:spcPct val="150000"/>
              </a:lnSpc>
              <a:buNone/>
            </a:pPr>
            <a:endParaRPr lang="es-ES" sz="2500" b="1" dirty="0" smtClean="0">
              <a:solidFill>
                <a:schemeClr val="bg1"/>
              </a:solidFill>
              <a:latin typeface="Dotum"/>
              <a:ea typeface="Dotum"/>
            </a:endParaRPr>
          </a:p>
          <a:p>
            <a:pPr marL="0" indent="0" algn="just">
              <a:lnSpc>
                <a:spcPct val="150000"/>
              </a:lnSpc>
              <a:buNone/>
            </a:pPr>
            <a:r>
              <a:rPr lang="es-ES" sz="2500" dirty="0" err="1" smtClean="0">
                <a:solidFill>
                  <a:schemeClr val="bg1"/>
                </a:solidFill>
                <a:latin typeface="Dotum"/>
                <a:ea typeface="Dotum"/>
              </a:rPr>
              <a:t>Before</a:t>
            </a:r>
            <a:r>
              <a:rPr lang="es-ES" sz="2500" dirty="0">
                <a:solidFill>
                  <a:schemeClr val="bg1"/>
                </a:solidFill>
                <a:latin typeface="Dotum"/>
                <a:ea typeface="Dotum"/>
              </a:rPr>
              <a:t> </a:t>
            </a:r>
            <a:r>
              <a:rPr lang="es-ES" sz="2500" dirty="0" err="1">
                <a:solidFill>
                  <a:schemeClr val="bg1"/>
                </a:solidFill>
                <a:latin typeface="Dotum"/>
                <a:ea typeface="Dotum"/>
              </a:rPr>
              <a:t>superlatives</a:t>
            </a:r>
            <a:r>
              <a:rPr lang="es-ES" sz="2500" dirty="0">
                <a:solidFill>
                  <a:schemeClr val="bg1"/>
                </a:solidFill>
                <a:latin typeface="Dotum"/>
                <a:ea typeface="Dotum"/>
              </a:rPr>
              <a:t>:</a:t>
            </a:r>
            <a:endParaRPr lang="en-US" sz="2500" dirty="0">
              <a:solidFill>
                <a:schemeClr val="bg1"/>
              </a:solidFill>
              <a:latin typeface="Dotum"/>
              <a:ea typeface="Dotum"/>
            </a:endParaRPr>
          </a:p>
          <a:p>
            <a:pPr lvl="1" indent="0" algn="just">
              <a:lnSpc>
                <a:spcPct val="100000"/>
              </a:lnSpc>
              <a:buNone/>
            </a:pPr>
            <a:r>
              <a:rPr lang="es-ES" sz="2500" dirty="0" err="1" smtClean="0">
                <a:solidFill>
                  <a:schemeClr val="bg1"/>
                </a:solidFill>
                <a:latin typeface="Dotum"/>
                <a:ea typeface="Dotum"/>
              </a:rPr>
              <a:t>You</a:t>
            </a:r>
            <a:r>
              <a:rPr lang="es-ES" sz="2500" dirty="0" smtClean="0">
                <a:solidFill>
                  <a:schemeClr val="bg1"/>
                </a:solidFill>
                <a:latin typeface="Dotum"/>
                <a:ea typeface="Dotum"/>
              </a:rPr>
              <a:t> can </a:t>
            </a:r>
            <a:r>
              <a:rPr lang="es-ES" sz="2500" dirty="0" err="1" smtClean="0">
                <a:solidFill>
                  <a:schemeClr val="bg1"/>
                </a:solidFill>
                <a:latin typeface="Dotum"/>
                <a:ea typeface="Dotum"/>
              </a:rPr>
              <a:t>intensify</a:t>
            </a:r>
            <a:r>
              <a:rPr lang="es-ES" sz="2500" dirty="0" smtClean="0">
                <a:solidFill>
                  <a:schemeClr val="bg1"/>
                </a:solidFill>
                <a:latin typeface="Dotum"/>
                <a:ea typeface="Dotum"/>
              </a:rPr>
              <a:t> </a:t>
            </a:r>
            <a:r>
              <a:rPr lang="es-ES" sz="2500" dirty="0" err="1" smtClean="0">
                <a:solidFill>
                  <a:schemeClr val="bg1"/>
                </a:solidFill>
                <a:latin typeface="Dotum"/>
                <a:ea typeface="Dotum"/>
              </a:rPr>
              <a:t>adjectives</a:t>
            </a:r>
            <a:r>
              <a:rPr lang="es-ES" sz="2500" dirty="0" smtClean="0">
                <a:solidFill>
                  <a:schemeClr val="bg1"/>
                </a:solidFill>
                <a:latin typeface="Dotum"/>
                <a:ea typeface="Dotum"/>
              </a:rPr>
              <a:t> </a:t>
            </a:r>
            <a:r>
              <a:rPr lang="es-ES" sz="2500" dirty="0" err="1" smtClean="0">
                <a:solidFill>
                  <a:schemeClr val="bg1"/>
                </a:solidFill>
                <a:latin typeface="Dotum"/>
                <a:ea typeface="Dotum"/>
              </a:rPr>
              <a:t>by</a:t>
            </a:r>
            <a:r>
              <a:rPr lang="es-ES" sz="2500" dirty="0" smtClean="0">
                <a:solidFill>
                  <a:schemeClr val="bg1"/>
                </a:solidFill>
                <a:latin typeface="Dotum"/>
                <a:ea typeface="Dotum"/>
              </a:rPr>
              <a:t> </a:t>
            </a:r>
            <a:r>
              <a:rPr lang="es-ES" sz="2500" dirty="0" err="1" smtClean="0">
                <a:solidFill>
                  <a:schemeClr val="bg1"/>
                </a:solidFill>
                <a:latin typeface="Dotum"/>
                <a:ea typeface="Dotum"/>
              </a:rPr>
              <a:t>adding</a:t>
            </a:r>
            <a:r>
              <a:rPr lang="es-ES" sz="2500" dirty="0" smtClean="0">
                <a:solidFill>
                  <a:schemeClr val="bg1"/>
                </a:solidFill>
                <a:latin typeface="Dotum"/>
                <a:ea typeface="Dotum"/>
              </a:rPr>
              <a:t> </a:t>
            </a:r>
            <a:r>
              <a:rPr lang="es-ES" sz="2500" dirty="0" err="1" smtClean="0">
                <a:solidFill>
                  <a:schemeClr val="bg1"/>
                </a:solidFill>
                <a:latin typeface="Dotum"/>
                <a:ea typeface="Dotum"/>
              </a:rPr>
              <a:t>these</a:t>
            </a:r>
            <a:r>
              <a:rPr lang="es-ES" sz="2500" dirty="0" smtClean="0">
                <a:solidFill>
                  <a:schemeClr val="bg1"/>
                </a:solidFill>
                <a:latin typeface="Dotum"/>
                <a:ea typeface="Dotum"/>
              </a:rPr>
              <a:t> </a:t>
            </a:r>
            <a:r>
              <a:rPr lang="es-ES" sz="2500" dirty="0" err="1" smtClean="0">
                <a:solidFill>
                  <a:schemeClr val="bg1"/>
                </a:solidFill>
                <a:latin typeface="Dotum"/>
                <a:ea typeface="Dotum"/>
              </a:rPr>
              <a:t>phrases</a:t>
            </a:r>
            <a:r>
              <a:rPr lang="es-ES" sz="2500" dirty="0" smtClean="0">
                <a:solidFill>
                  <a:schemeClr val="bg1"/>
                </a:solidFill>
                <a:latin typeface="Dotum"/>
                <a:ea typeface="Dotum"/>
              </a:rPr>
              <a:t>: </a:t>
            </a:r>
            <a:r>
              <a:rPr lang="es-ES" sz="2500" i="1" dirty="0" err="1" smtClean="0">
                <a:solidFill>
                  <a:schemeClr val="bg1"/>
                </a:solidFill>
                <a:latin typeface="Dotum"/>
                <a:ea typeface="Dotum"/>
              </a:rPr>
              <a:t>by</a:t>
            </a:r>
            <a:r>
              <a:rPr lang="es-ES" sz="2500" i="1" dirty="0">
                <a:solidFill>
                  <a:schemeClr val="bg1"/>
                </a:solidFill>
                <a:latin typeface="Dotum"/>
                <a:ea typeface="Dotum"/>
              </a:rPr>
              <a:t> </a:t>
            </a:r>
            <a:r>
              <a:rPr lang="es-ES" sz="2500" i="1" dirty="0" err="1">
                <a:solidFill>
                  <a:schemeClr val="bg1"/>
                </a:solidFill>
                <a:latin typeface="Dotum"/>
                <a:ea typeface="Dotum"/>
              </a:rPr>
              <a:t>far</a:t>
            </a:r>
            <a:r>
              <a:rPr lang="es-ES" sz="2500" i="1" dirty="0">
                <a:solidFill>
                  <a:schemeClr val="bg1"/>
                </a:solidFill>
                <a:latin typeface="Dotum"/>
                <a:ea typeface="Dotum"/>
              </a:rPr>
              <a:t>, </a:t>
            </a:r>
            <a:r>
              <a:rPr lang="es-ES" sz="2500" i="1" dirty="0" err="1">
                <a:solidFill>
                  <a:schemeClr val="bg1"/>
                </a:solidFill>
                <a:latin typeface="Dotum"/>
                <a:ea typeface="Dotum"/>
              </a:rPr>
              <a:t>easily</a:t>
            </a:r>
            <a:r>
              <a:rPr lang="es-ES" sz="2500" i="1" dirty="0">
                <a:solidFill>
                  <a:schemeClr val="bg1"/>
                </a:solidFill>
                <a:latin typeface="Dotum"/>
                <a:ea typeface="Dotum"/>
              </a:rPr>
              <a:t>, </a:t>
            </a:r>
            <a:r>
              <a:rPr lang="es-ES" sz="2500" i="1" dirty="0" err="1">
                <a:solidFill>
                  <a:schemeClr val="bg1"/>
                </a:solidFill>
                <a:latin typeface="Dotum"/>
                <a:ea typeface="Dotum"/>
              </a:rPr>
              <a:t>far</a:t>
            </a:r>
            <a:r>
              <a:rPr lang="es-ES" sz="2500" i="1" dirty="0">
                <a:solidFill>
                  <a:schemeClr val="bg1"/>
                </a:solidFill>
                <a:latin typeface="Dotum"/>
                <a:ea typeface="Dotum"/>
              </a:rPr>
              <a:t> and </a:t>
            </a:r>
            <a:r>
              <a:rPr lang="es-ES" sz="2500" i="1" dirty="0" err="1">
                <a:solidFill>
                  <a:schemeClr val="bg1"/>
                </a:solidFill>
                <a:latin typeface="Dotum"/>
                <a:ea typeface="Dotum"/>
              </a:rPr>
              <a:t>away</a:t>
            </a:r>
            <a:r>
              <a:rPr lang="es-ES" sz="2500" dirty="0">
                <a:solidFill>
                  <a:schemeClr val="bg1"/>
                </a:solidFill>
                <a:latin typeface="Dotum"/>
                <a:ea typeface="Dotum"/>
              </a:rPr>
              <a:t>:</a:t>
            </a:r>
            <a:endParaRPr lang="en-US" sz="2500" dirty="0">
              <a:solidFill>
                <a:schemeClr val="bg1"/>
              </a:solidFill>
              <a:latin typeface="Dotum"/>
              <a:ea typeface="Dotum"/>
            </a:endParaRPr>
          </a:p>
          <a:p>
            <a:pPr lvl="2" indent="0" algn="just">
              <a:lnSpc>
                <a:spcPct val="100000"/>
              </a:lnSpc>
              <a:buNone/>
            </a:pPr>
            <a:endParaRPr lang="es-ES" sz="2500" i="1" dirty="0" smtClean="0">
              <a:solidFill>
                <a:schemeClr val="bg1"/>
              </a:solidFill>
              <a:latin typeface="Dotum"/>
              <a:ea typeface="Dotum"/>
            </a:endParaRPr>
          </a:p>
          <a:p>
            <a:pPr lvl="2" indent="0" algn="just">
              <a:lnSpc>
                <a:spcPct val="100000"/>
              </a:lnSpc>
              <a:buNone/>
            </a:pPr>
            <a:r>
              <a:rPr lang="es-ES" sz="2500" i="1" dirty="0" err="1" smtClean="0">
                <a:solidFill>
                  <a:schemeClr val="bg1"/>
                </a:solidFill>
                <a:latin typeface="Dotum"/>
                <a:ea typeface="Dotum"/>
              </a:rPr>
              <a:t>It</a:t>
            </a:r>
            <a:r>
              <a:rPr lang="es-ES" sz="2500" i="1" dirty="0">
                <a:solidFill>
                  <a:schemeClr val="bg1"/>
                </a:solidFill>
                <a:latin typeface="Dotum"/>
                <a:ea typeface="Dotum"/>
              </a:rPr>
              <a:t> </a:t>
            </a:r>
            <a:r>
              <a:rPr lang="es-ES" sz="2500" i="1" dirty="0" err="1">
                <a:solidFill>
                  <a:schemeClr val="bg1"/>
                </a:solidFill>
                <a:latin typeface="Dotum"/>
                <a:ea typeface="Dotum"/>
              </a:rPr>
              <a:t>was</a:t>
            </a:r>
            <a:r>
              <a:rPr lang="es-ES" sz="2500" i="1" dirty="0">
                <a:solidFill>
                  <a:schemeClr val="bg1"/>
                </a:solidFill>
                <a:latin typeface="Dotum"/>
                <a:ea typeface="Dotum"/>
              </a:rPr>
              <a:t> </a:t>
            </a:r>
            <a:r>
              <a:rPr lang="es-ES" sz="2500" b="1" i="1" dirty="0" err="1">
                <a:solidFill>
                  <a:schemeClr val="bg1"/>
                </a:solidFill>
                <a:latin typeface="Dotum"/>
                <a:ea typeface="Dotum"/>
              </a:rPr>
              <a:t>by</a:t>
            </a:r>
            <a:r>
              <a:rPr lang="es-ES" sz="2500" b="1" i="1" dirty="0">
                <a:solidFill>
                  <a:schemeClr val="bg1"/>
                </a:solidFill>
                <a:latin typeface="Dotum"/>
                <a:ea typeface="Dotum"/>
              </a:rPr>
              <a:t> </a:t>
            </a:r>
            <a:r>
              <a:rPr lang="es-ES" sz="2500" b="1" i="1" dirty="0" err="1">
                <a:solidFill>
                  <a:schemeClr val="bg1"/>
                </a:solidFill>
                <a:latin typeface="Dotum"/>
                <a:ea typeface="Dotum"/>
              </a:rPr>
              <a:t>far</a:t>
            </a:r>
            <a:r>
              <a:rPr lang="es-ES" sz="2500" b="1" i="1" dirty="0">
                <a:solidFill>
                  <a:schemeClr val="bg1"/>
                </a:solidFill>
                <a:latin typeface="Dotum"/>
                <a:ea typeface="Dotum"/>
              </a:rPr>
              <a:t> </a:t>
            </a:r>
            <a:r>
              <a:rPr lang="es-ES" sz="2500" b="1" i="1" dirty="0" err="1">
                <a:solidFill>
                  <a:schemeClr val="bg1"/>
                </a:solidFill>
                <a:latin typeface="Dotum"/>
                <a:ea typeface="Dotum"/>
              </a:rPr>
              <a:t>the</a:t>
            </a:r>
            <a:r>
              <a:rPr lang="es-ES" sz="2500" b="1" i="1" dirty="0">
                <a:solidFill>
                  <a:schemeClr val="bg1"/>
                </a:solidFill>
                <a:latin typeface="Dotum"/>
                <a:ea typeface="Dotum"/>
              </a:rPr>
              <a:t> </a:t>
            </a:r>
            <a:r>
              <a:rPr lang="es-ES" sz="2500" b="1" i="1" dirty="0" err="1">
                <a:solidFill>
                  <a:schemeClr val="bg1"/>
                </a:solidFill>
                <a:latin typeface="Dotum"/>
                <a:ea typeface="Dotum"/>
              </a:rPr>
              <a:t>best</a:t>
            </a:r>
            <a:r>
              <a:rPr lang="es-ES" sz="2500" i="1" dirty="0">
                <a:solidFill>
                  <a:schemeClr val="bg1"/>
                </a:solidFill>
                <a:latin typeface="Dotum"/>
                <a:ea typeface="Dotum"/>
              </a:rPr>
              <a:t> </a:t>
            </a:r>
            <a:r>
              <a:rPr lang="es-ES" sz="2500" i="1" dirty="0" err="1">
                <a:solidFill>
                  <a:schemeClr val="bg1"/>
                </a:solidFill>
                <a:latin typeface="Dotum"/>
                <a:ea typeface="Dotum"/>
              </a:rPr>
              <a:t>day</a:t>
            </a:r>
            <a:r>
              <a:rPr lang="es-ES" sz="2500" i="1" dirty="0">
                <a:solidFill>
                  <a:schemeClr val="bg1"/>
                </a:solidFill>
                <a:latin typeface="Dotum"/>
                <a:ea typeface="Dotum"/>
              </a:rPr>
              <a:t> </a:t>
            </a:r>
            <a:r>
              <a:rPr lang="es-ES" sz="2500" i="1" dirty="0" err="1">
                <a:solidFill>
                  <a:schemeClr val="bg1"/>
                </a:solidFill>
                <a:latin typeface="Dotum"/>
                <a:ea typeface="Dotum"/>
              </a:rPr>
              <a:t>I've</a:t>
            </a:r>
            <a:r>
              <a:rPr lang="es-ES" sz="2500" i="1" dirty="0">
                <a:solidFill>
                  <a:schemeClr val="bg1"/>
                </a:solidFill>
                <a:latin typeface="Dotum"/>
                <a:ea typeface="Dotum"/>
              </a:rPr>
              <a:t> </a:t>
            </a:r>
            <a:r>
              <a:rPr lang="es-ES" sz="2500" i="1" dirty="0" err="1">
                <a:solidFill>
                  <a:schemeClr val="bg1"/>
                </a:solidFill>
                <a:latin typeface="Dotum"/>
                <a:ea typeface="Dotum"/>
              </a:rPr>
              <a:t>spent</a:t>
            </a:r>
            <a:r>
              <a:rPr lang="es-ES" sz="2500" i="1" dirty="0">
                <a:solidFill>
                  <a:schemeClr val="bg1"/>
                </a:solidFill>
                <a:latin typeface="Dotum"/>
                <a:ea typeface="Dotum"/>
              </a:rPr>
              <a:t> in a </a:t>
            </a:r>
            <a:r>
              <a:rPr lang="es-ES" sz="2500" i="1" dirty="0" err="1">
                <a:solidFill>
                  <a:schemeClr val="bg1"/>
                </a:solidFill>
                <a:latin typeface="Dotum"/>
                <a:ea typeface="Dotum"/>
              </a:rPr>
              <a:t>museum</a:t>
            </a:r>
            <a:r>
              <a:rPr lang="es-ES" sz="2500" i="1" dirty="0">
                <a:solidFill>
                  <a:schemeClr val="bg1"/>
                </a:solidFill>
                <a:latin typeface="Dotum"/>
                <a:ea typeface="Dotum"/>
              </a:rPr>
              <a:t> </a:t>
            </a:r>
            <a:r>
              <a:rPr lang="es-ES" sz="2500" i="1" dirty="0" err="1">
                <a:solidFill>
                  <a:schemeClr val="bg1"/>
                </a:solidFill>
                <a:latin typeface="Dotum"/>
                <a:ea typeface="Dotum"/>
              </a:rPr>
              <a:t>for</a:t>
            </a:r>
            <a:r>
              <a:rPr lang="es-ES" sz="2500" i="1" dirty="0">
                <a:solidFill>
                  <a:schemeClr val="bg1"/>
                </a:solidFill>
                <a:latin typeface="Dotum"/>
                <a:ea typeface="Dotum"/>
              </a:rPr>
              <a:t> a </a:t>
            </a:r>
            <a:r>
              <a:rPr lang="es-ES" sz="2500" i="1" dirty="0" err="1">
                <a:solidFill>
                  <a:schemeClr val="bg1"/>
                </a:solidFill>
                <a:latin typeface="Dotum"/>
                <a:ea typeface="Dotum"/>
              </a:rPr>
              <a:t>long</a:t>
            </a:r>
            <a:r>
              <a:rPr lang="es-ES" sz="2500" i="1" dirty="0">
                <a:solidFill>
                  <a:schemeClr val="bg1"/>
                </a:solidFill>
                <a:latin typeface="Dotum"/>
                <a:ea typeface="Dotum"/>
              </a:rPr>
              <a:t> time</a:t>
            </a:r>
            <a:r>
              <a:rPr lang="es-ES" sz="2500" i="1" dirty="0" smtClean="0">
                <a:solidFill>
                  <a:schemeClr val="bg1"/>
                </a:solidFill>
                <a:latin typeface="Dotum"/>
                <a:ea typeface="Dotum"/>
              </a:rPr>
              <a:t>.</a:t>
            </a:r>
          </a:p>
          <a:p>
            <a:pPr lvl="2" indent="0" algn="just">
              <a:lnSpc>
                <a:spcPct val="100000"/>
              </a:lnSpc>
              <a:buNone/>
            </a:pPr>
            <a:endParaRPr lang="es-ES" sz="2500" i="1" dirty="0">
              <a:solidFill>
                <a:schemeClr val="bg1"/>
              </a:solidFill>
              <a:latin typeface="Dotum"/>
              <a:ea typeface="Dotum"/>
            </a:endParaRPr>
          </a:p>
          <a:p>
            <a:pPr lvl="2" indent="0" algn="just">
              <a:lnSpc>
                <a:spcPct val="100000"/>
              </a:lnSpc>
              <a:buNone/>
            </a:pPr>
            <a:endParaRPr lang="es-ES" sz="2500" i="1" dirty="0" smtClean="0">
              <a:solidFill>
                <a:schemeClr val="bg1"/>
              </a:solidFill>
              <a:latin typeface="Dotum"/>
              <a:ea typeface="Dotum"/>
            </a:endParaRPr>
          </a:p>
          <a:p>
            <a:pPr lvl="2" indent="0" algn="just">
              <a:lnSpc>
                <a:spcPct val="100000"/>
              </a:lnSpc>
              <a:buNone/>
            </a:pPr>
            <a:endParaRPr lang="es-ES" sz="2500" i="1" dirty="0">
              <a:solidFill>
                <a:schemeClr val="bg1"/>
              </a:solidFill>
              <a:latin typeface="Dotum"/>
              <a:ea typeface="Dotum"/>
            </a:endParaRPr>
          </a:p>
          <a:p>
            <a:pPr lvl="2" indent="0" algn="just">
              <a:lnSpc>
                <a:spcPct val="100000"/>
              </a:lnSpc>
              <a:buNone/>
            </a:pPr>
            <a:endParaRPr sz="2500" i="1" dirty="0">
              <a:solidFill>
                <a:schemeClr val="bg1"/>
              </a:solidFill>
            </a:endParaRPr>
          </a:p>
          <a:p>
            <a:pPr marL="0" indent="0">
              <a:buNone/>
            </a:pPr>
            <a:endParaRPr lang="es-ES" dirty="0"/>
          </a:p>
        </p:txBody>
      </p:sp>
    </p:spTree>
    <p:extLst>
      <p:ext uri="{BB962C8B-B14F-4D97-AF65-F5344CB8AC3E}">
        <p14:creationId xmlns:p14="http://schemas.microsoft.com/office/powerpoint/2010/main" val="39194311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pPr algn="ctr"/>
            <a:r>
              <a:rPr lang="es-MX" dirty="0" smtClean="0"/>
              <a:t>Use </a:t>
            </a:r>
            <a:r>
              <a:rPr lang="es-MX" i="1" dirty="0" err="1" smtClean="0"/>
              <a:t>by</a:t>
            </a:r>
            <a:r>
              <a:rPr lang="es-MX" i="1" dirty="0" smtClean="0"/>
              <a:t> </a:t>
            </a:r>
            <a:r>
              <a:rPr lang="es-MX" i="1" dirty="0" err="1" smtClean="0"/>
              <a:t>far</a:t>
            </a:r>
            <a:r>
              <a:rPr lang="es-MX" i="1" dirty="0" smtClean="0"/>
              <a:t> </a:t>
            </a:r>
            <a:r>
              <a:rPr lang="es-MX" dirty="0" smtClean="0"/>
              <a:t>as in </a:t>
            </a:r>
            <a:r>
              <a:rPr lang="es-MX" dirty="0" err="1" smtClean="0"/>
              <a:t>this</a:t>
            </a:r>
            <a:r>
              <a:rPr lang="es-MX" dirty="0" smtClean="0"/>
              <a:t> </a:t>
            </a:r>
            <a:r>
              <a:rPr lang="es-MX" dirty="0" err="1" smtClean="0"/>
              <a:t>example</a:t>
            </a:r>
            <a:r>
              <a:rPr lang="es-MX" dirty="0" smtClean="0"/>
              <a:t> (EO) UC IV</a:t>
            </a:r>
            <a:endParaRPr lang="es-MX" dirty="0"/>
          </a:p>
        </p:txBody>
      </p:sp>
      <p:sp>
        <p:nvSpPr>
          <p:cNvPr id="5" name="Llamada de nube 4"/>
          <p:cNvSpPr/>
          <p:nvPr/>
        </p:nvSpPr>
        <p:spPr>
          <a:xfrm>
            <a:off x="8523516" y="1690688"/>
            <a:ext cx="2830284" cy="3345769"/>
          </a:xfrm>
          <a:prstGeom prst="cloudCallout">
            <a:avLst>
              <a:gd name="adj1" fmla="val -135985"/>
              <a:gd name="adj2" fmla="val -6974"/>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i="1" dirty="0" smtClean="0"/>
              <a:t>I am </a:t>
            </a:r>
            <a:r>
              <a:rPr lang="es-MX" sz="2800" i="1" dirty="0" err="1" smtClean="0"/>
              <a:t>by</a:t>
            </a:r>
            <a:r>
              <a:rPr lang="es-MX" sz="2800" i="1" dirty="0" smtClean="0"/>
              <a:t> </a:t>
            </a:r>
            <a:r>
              <a:rPr lang="es-MX" sz="2800" i="1" dirty="0" err="1" smtClean="0"/>
              <a:t>far</a:t>
            </a:r>
            <a:r>
              <a:rPr lang="es-MX" sz="2800" i="1" dirty="0" smtClean="0"/>
              <a:t> </a:t>
            </a:r>
            <a:r>
              <a:rPr lang="es-MX" sz="2800" i="1" dirty="0" err="1" smtClean="0"/>
              <a:t>the</a:t>
            </a:r>
            <a:r>
              <a:rPr lang="es-MX" sz="2800" i="1" dirty="0" smtClean="0"/>
              <a:t> </a:t>
            </a:r>
            <a:r>
              <a:rPr lang="es-MX" sz="2800" i="1" dirty="0" err="1" smtClean="0"/>
              <a:t>cutest</a:t>
            </a:r>
            <a:r>
              <a:rPr lang="es-MX" sz="2800" i="1" dirty="0" smtClean="0"/>
              <a:t> </a:t>
            </a:r>
            <a:r>
              <a:rPr lang="es-MX" sz="2800" i="1" dirty="0" err="1" smtClean="0"/>
              <a:t>girl</a:t>
            </a:r>
            <a:r>
              <a:rPr lang="es-MX" sz="2800" i="1" dirty="0" smtClean="0"/>
              <a:t> in </a:t>
            </a:r>
            <a:r>
              <a:rPr lang="es-MX" sz="2800" i="1" dirty="0" err="1" smtClean="0"/>
              <a:t>town</a:t>
            </a:r>
            <a:endParaRPr lang="es-MX" sz="2800" i="1" dirty="0"/>
          </a:p>
        </p:txBody>
      </p:sp>
      <p:pic>
        <p:nvPicPr>
          <p:cNvPr id="7" name="Marcador de contenido 6"/>
          <p:cNvPicPr>
            <a:picLocks noGrp="1" noChangeAspect="1"/>
          </p:cNvPicPr>
          <p:nvPr>
            <p:ph idx="1"/>
          </p:nvPr>
        </p:nvPicPr>
        <p:blipFill>
          <a:blip r:embed="rId2"/>
          <a:stretch>
            <a:fillRect/>
          </a:stretch>
        </p:blipFill>
        <p:spPr>
          <a:xfrm>
            <a:off x="2757714" y="2583543"/>
            <a:ext cx="3048000" cy="3653405"/>
          </a:xfrm>
          <a:prstGeom prst="rect">
            <a:avLst/>
          </a:prstGeom>
        </p:spPr>
      </p:pic>
    </p:spTree>
    <p:extLst>
      <p:ext uri="{BB962C8B-B14F-4D97-AF65-F5344CB8AC3E}">
        <p14:creationId xmlns:p14="http://schemas.microsoft.com/office/powerpoint/2010/main" val="27680877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pPr algn="ctr"/>
            <a:r>
              <a:rPr lang="es-MX" dirty="0" smtClean="0"/>
              <a:t>More </a:t>
            </a:r>
            <a:r>
              <a:rPr lang="es-MX" dirty="0" err="1" smtClean="0"/>
              <a:t>comparisons</a:t>
            </a:r>
            <a:r>
              <a:rPr lang="es-MX" dirty="0" smtClean="0"/>
              <a:t>… (EO) UC IV</a:t>
            </a:r>
            <a:endParaRPr lang="es-MX" dirty="0"/>
          </a:p>
        </p:txBody>
      </p:sp>
      <p:sp>
        <p:nvSpPr>
          <p:cNvPr id="3" name="Marcador de contenido 2"/>
          <p:cNvSpPr>
            <a:spLocks noGrp="1"/>
          </p:cNvSpPr>
          <p:nvPr>
            <p:ph idx="1"/>
          </p:nvPr>
        </p:nvSpPr>
        <p:spPr>
          <a:solidFill>
            <a:srgbClr val="FF0000"/>
          </a:solidFill>
        </p:spPr>
        <p:txBody>
          <a:bodyPr/>
          <a:lstStyle/>
          <a:p>
            <a:r>
              <a:rPr lang="en-US" dirty="0">
                <a:solidFill>
                  <a:schemeClr val="bg1"/>
                </a:solidFill>
              </a:rPr>
              <a:t>Before as + adjective/adverb + as:</a:t>
            </a:r>
          </a:p>
          <a:p>
            <a:pPr marL="0" indent="0">
              <a:buNone/>
            </a:pPr>
            <a:r>
              <a:rPr lang="en-US" i="1" dirty="0">
                <a:solidFill>
                  <a:schemeClr val="bg1"/>
                </a:solidFill>
              </a:rPr>
              <a:t>Not quite/(not) nearly/almost/just/half/twice, three times </a:t>
            </a:r>
            <a:r>
              <a:rPr lang="en-US" i="1" dirty="0" smtClean="0">
                <a:solidFill>
                  <a:schemeClr val="bg1"/>
                </a:solidFill>
              </a:rPr>
              <a:t>etc./</a:t>
            </a:r>
            <a:r>
              <a:rPr lang="en-US" i="1" dirty="0">
                <a:solidFill>
                  <a:schemeClr val="bg1"/>
                </a:solidFill>
              </a:rPr>
              <a:t>nothing like/nowhere near/every bit</a:t>
            </a:r>
            <a:r>
              <a:rPr lang="en-US" dirty="0">
                <a:solidFill>
                  <a:schemeClr val="bg1"/>
                </a:solidFill>
              </a:rPr>
              <a:t>:</a:t>
            </a:r>
          </a:p>
          <a:p>
            <a:pPr marL="0" indent="0" algn="ctr">
              <a:buNone/>
            </a:pPr>
            <a:r>
              <a:rPr lang="en-US" i="1" dirty="0">
                <a:solidFill>
                  <a:schemeClr val="bg1"/>
                </a:solidFill>
              </a:rPr>
              <a:t>Some of the explanations in the dinosaur exhibition weren't quite as clear as they could have been</a:t>
            </a:r>
            <a:r>
              <a:rPr lang="en-US" dirty="0">
                <a:solidFill>
                  <a:schemeClr val="bg1"/>
                </a:solidFill>
              </a:rPr>
              <a:t>.</a:t>
            </a:r>
          </a:p>
          <a:p>
            <a:r>
              <a:rPr lang="en-US" dirty="0">
                <a:solidFill>
                  <a:schemeClr val="bg1"/>
                </a:solidFill>
              </a:rPr>
              <a:t>Before the same (as):</a:t>
            </a:r>
          </a:p>
          <a:p>
            <a:pPr marL="0" indent="0">
              <a:buNone/>
            </a:pPr>
            <a:r>
              <a:rPr lang="en-US" i="1" dirty="0">
                <a:solidFill>
                  <a:schemeClr val="bg1"/>
                </a:solidFill>
              </a:rPr>
              <a:t>Not quite/(not) nearly/almost/just/exactly/(very) much</a:t>
            </a:r>
          </a:p>
          <a:p>
            <a:pPr marL="0" indent="0">
              <a:buNone/>
            </a:pPr>
            <a:endParaRPr lang="es-MX" dirty="0"/>
          </a:p>
        </p:txBody>
      </p:sp>
    </p:spTree>
    <p:extLst>
      <p:ext uri="{BB962C8B-B14F-4D97-AF65-F5344CB8AC3E}">
        <p14:creationId xmlns:p14="http://schemas.microsoft.com/office/powerpoint/2010/main" val="28078008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lstStyle/>
          <a:p>
            <a:pPr algn="ctr"/>
            <a:r>
              <a:rPr lang="es-MX" dirty="0" smtClean="0">
                <a:solidFill>
                  <a:schemeClr val="bg1"/>
                </a:solidFill>
              </a:rPr>
              <a:t>Look at </a:t>
            </a:r>
            <a:r>
              <a:rPr lang="es-MX" dirty="0" err="1" smtClean="0">
                <a:solidFill>
                  <a:schemeClr val="bg1"/>
                </a:solidFill>
              </a:rPr>
              <a:t>this</a:t>
            </a:r>
            <a:r>
              <a:rPr lang="es-MX" dirty="0" smtClean="0">
                <a:solidFill>
                  <a:schemeClr val="bg1"/>
                </a:solidFill>
              </a:rPr>
              <a:t> </a:t>
            </a:r>
            <a:r>
              <a:rPr lang="es-MX" dirty="0" err="1" smtClean="0">
                <a:solidFill>
                  <a:schemeClr val="bg1"/>
                </a:solidFill>
              </a:rPr>
              <a:t>example</a:t>
            </a:r>
            <a:r>
              <a:rPr lang="es-MX" dirty="0" smtClean="0">
                <a:solidFill>
                  <a:schemeClr val="bg1"/>
                </a:solidFill>
              </a:rPr>
              <a:t>. Can </a:t>
            </a:r>
            <a:r>
              <a:rPr lang="es-MX" dirty="0" err="1" smtClean="0">
                <a:solidFill>
                  <a:schemeClr val="bg1"/>
                </a:solidFill>
              </a:rPr>
              <a:t>you</a:t>
            </a:r>
            <a:r>
              <a:rPr lang="es-MX" dirty="0" smtClean="0">
                <a:solidFill>
                  <a:schemeClr val="bg1"/>
                </a:solidFill>
              </a:rPr>
              <a:t> produce a </a:t>
            </a:r>
            <a:r>
              <a:rPr lang="es-MX" dirty="0" err="1" smtClean="0">
                <a:solidFill>
                  <a:schemeClr val="bg1"/>
                </a:solidFill>
              </a:rPr>
              <a:t>few</a:t>
            </a:r>
            <a:r>
              <a:rPr lang="es-MX" dirty="0" smtClean="0">
                <a:solidFill>
                  <a:schemeClr val="bg1"/>
                </a:solidFill>
              </a:rPr>
              <a:t> more? (EE, EO) UC IV</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2481263" y="2772229"/>
            <a:ext cx="5820080" cy="3243602"/>
          </a:xfrm>
          <a:prstGeom prst="rect">
            <a:avLst/>
          </a:prstGeom>
        </p:spPr>
      </p:pic>
      <p:sp>
        <p:nvSpPr>
          <p:cNvPr id="5" name="Llamada de nube 4"/>
          <p:cNvSpPr/>
          <p:nvPr/>
        </p:nvSpPr>
        <p:spPr>
          <a:xfrm>
            <a:off x="7736112" y="1925133"/>
            <a:ext cx="3976917" cy="2487209"/>
          </a:xfrm>
          <a:prstGeom prst="cloudCallout">
            <a:avLst>
              <a:gd name="adj1" fmla="val -84888"/>
              <a:gd name="adj2" fmla="val 12125"/>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400" dirty="0" smtClean="0"/>
              <a:t>I </a:t>
            </a:r>
            <a:r>
              <a:rPr lang="es-MX" sz="2400" dirty="0" err="1" smtClean="0"/>
              <a:t>eat</a:t>
            </a:r>
            <a:r>
              <a:rPr lang="es-MX" sz="2400" i="1" dirty="0" smtClean="0"/>
              <a:t> </a:t>
            </a:r>
            <a:r>
              <a:rPr lang="es-MX" sz="2400" b="1" i="1" dirty="0" err="1" smtClean="0"/>
              <a:t>five</a:t>
            </a:r>
            <a:r>
              <a:rPr lang="es-MX" sz="2400" b="1" i="1" dirty="0" smtClean="0"/>
              <a:t> times as </a:t>
            </a:r>
            <a:r>
              <a:rPr lang="es-MX" sz="2400" b="1" i="1" dirty="0" err="1" smtClean="0"/>
              <a:t>much</a:t>
            </a:r>
            <a:r>
              <a:rPr lang="es-MX" sz="2400" b="1" i="1" dirty="0" smtClean="0"/>
              <a:t> rice as </a:t>
            </a:r>
            <a:r>
              <a:rPr lang="es-MX" sz="2400" dirty="0" err="1" smtClean="0"/>
              <a:t>the</a:t>
            </a:r>
            <a:r>
              <a:rPr lang="es-MX" sz="2400" dirty="0" smtClean="0"/>
              <a:t> </a:t>
            </a:r>
            <a:r>
              <a:rPr lang="es-MX" sz="2400" dirty="0" err="1" smtClean="0"/>
              <a:t>average</a:t>
            </a:r>
            <a:r>
              <a:rPr lang="es-MX" sz="2400" dirty="0" smtClean="0"/>
              <a:t> </a:t>
            </a:r>
            <a:r>
              <a:rPr lang="es-MX" sz="2400" dirty="0" err="1" smtClean="0"/>
              <a:t>Mexican</a:t>
            </a:r>
            <a:r>
              <a:rPr lang="es-MX" sz="2400" dirty="0" smtClean="0"/>
              <a:t> </a:t>
            </a:r>
            <a:r>
              <a:rPr lang="es-MX" sz="2400" dirty="0" err="1" smtClean="0"/>
              <a:t>boy</a:t>
            </a:r>
            <a:r>
              <a:rPr lang="es-MX" sz="2400" dirty="0" smtClean="0"/>
              <a:t>. </a:t>
            </a:r>
            <a:endParaRPr lang="es-MX" sz="2400" dirty="0"/>
          </a:p>
        </p:txBody>
      </p:sp>
    </p:spTree>
    <p:extLst>
      <p:ext uri="{BB962C8B-B14F-4D97-AF65-F5344CB8AC3E}">
        <p14:creationId xmlns:p14="http://schemas.microsoft.com/office/powerpoint/2010/main" val="11577835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2564789582"/>
              </p:ext>
            </p:extLst>
          </p:nvPr>
        </p:nvSpPr>
        <p:spPr>
          <a:xfrm>
            <a:off x="232229" y="441771"/>
            <a:ext cx="11959771" cy="6234799"/>
          </a:xfrm>
          <a:solidFill>
            <a:schemeClr val="accent1">
              <a:lumMod val="60000"/>
              <a:lumOff val="40000"/>
            </a:schemeClr>
          </a:solidFill>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p>
            <a:pPr marL="0" indent="0" algn="ctr">
              <a:buNone/>
            </a:pPr>
            <a:r>
              <a:rPr lang="es-ES" b="1" dirty="0" smtClean="0">
                <a:solidFill>
                  <a:schemeClr val="bg1"/>
                </a:solidFill>
                <a:latin typeface="Dotum"/>
                <a:ea typeface="Dotum"/>
              </a:rPr>
              <a:t>ADDING EMPHASIS (EO, EE) UC IV</a:t>
            </a:r>
          </a:p>
          <a:p>
            <a:pPr algn="just"/>
            <a:r>
              <a:rPr lang="es-ES" i="1" dirty="0" smtClean="0">
                <a:solidFill>
                  <a:schemeClr val="tx1"/>
                </a:solidFill>
                <a:latin typeface="Dotum"/>
                <a:ea typeface="Dotum"/>
              </a:rPr>
              <a:t>Do</a:t>
            </a:r>
            <a:r>
              <a:rPr lang="es-ES" i="1" dirty="0">
                <a:solidFill>
                  <a:schemeClr val="tx1"/>
                </a:solidFill>
                <a:latin typeface="Dotum"/>
                <a:ea typeface="Dotum"/>
              </a:rPr>
              <a:t>, </a:t>
            </a:r>
            <a:r>
              <a:rPr lang="es-ES" i="1" dirty="0" err="1">
                <a:solidFill>
                  <a:schemeClr val="tx1"/>
                </a:solidFill>
                <a:latin typeface="Dotum"/>
                <a:ea typeface="Dotum"/>
              </a:rPr>
              <a:t>does</a:t>
            </a:r>
            <a:r>
              <a:rPr lang="es-ES" i="1" dirty="0">
                <a:solidFill>
                  <a:schemeClr val="tx1"/>
                </a:solidFill>
                <a:latin typeface="Dotum"/>
                <a:ea typeface="Dotum"/>
              </a:rPr>
              <a:t>, </a:t>
            </a:r>
            <a:r>
              <a:rPr lang="es-ES" i="1" dirty="0" err="1">
                <a:solidFill>
                  <a:schemeClr val="tx1"/>
                </a:solidFill>
                <a:latin typeface="Dotum"/>
                <a:ea typeface="Dotum"/>
              </a:rPr>
              <a:t>did</a:t>
            </a:r>
            <a:r>
              <a:rPr lang="es-ES" dirty="0">
                <a:solidFill>
                  <a:schemeClr val="tx1"/>
                </a:solidFill>
                <a:latin typeface="Dotum"/>
                <a:ea typeface="Dotum"/>
              </a:rPr>
              <a:t> can </a:t>
            </a:r>
            <a:r>
              <a:rPr lang="es-ES" dirty="0" err="1">
                <a:solidFill>
                  <a:schemeClr val="tx1"/>
                </a:solidFill>
                <a:latin typeface="Dotum"/>
                <a:ea typeface="Dotum"/>
              </a:rPr>
              <a:t>add</a:t>
            </a:r>
            <a:r>
              <a:rPr lang="es-ES" dirty="0">
                <a:solidFill>
                  <a:schemeClr val="tx1"/>
                </a:solidFill>
                <a:latin typeface="Dotum"/>
                <a:ea typeface="Dotum"/>
              </a:rPr>
              <a:t> </a:t>
            </a:r>
            <a:r>
              <a:rPr lang="es-ES" dirty="0" err="1">
                <a:solidFill>
                  <a:schemeClr val="tx1"/>
                </a:solidFill>
                <a:latin typeface="Dotum"/>
                <a:ea typeface="Dotum"/>
              </a:rPr>
              <a:t>emphasis</a:t>
            </a:r>
            <a:r>
              <a:rPr lang="es-ES" dirty="0">
                <a:solidFill>
                  <a:schemeClr val="tx1"/>
                </a:solidFill>
                <a:latin typeface="Dotum"/>
                <a:ea typeface="Dotum"/>
              </a:rPr>
              <a:t> in positive </a:t>
            </a:r>
            <a:r>
              <a:rPr lang="es-ES" dirty="0" err="1">
                <a:solidFill>
                  <a:schemeClr val="tx1"/>
                </a:solidFill>
                <a:latin typeface="Dotum"/>
                <a:ea typeface="Dotum"/>
              </a:rPr>
              <a:t>statements</a:t>
            </a:r>
            <a:r>
              <a:rPr lang="es-ES" dirty="0">
                <a:solidFill>
                  <a:schemeClr val="tx1"/>
                </a:solidFill>
                <a:latin typeface="Dotum"/>
                <a:ea typeface="Dotum"/>
              </a:rPr>
              <a:t>. In </a:t>
            </a:r>
            <a:r>
              <a:rPr lang="es-ES" dirty="0" err="1">
                <a:solidFill>
                  <a:schemeClr val="tx1"/>
                </a:solidFill>
                <a:latin typeface="Dotum"/>
                <a:ea typeface="Dotum"/>
              </a:rPr>
              <a:t>speech</a:t>
            </a:r>
            <a:r>
              <a:rPr lang="es-ES" dirty="0">
                <a:solidFill>
                  <a:schemeClr val="tx1"/>
                </a:solidFill>
                <a:latin typeface="Dotum"/>
                <a:ea typeface="Dotum"/>
              </a:rPr>
              <a:t> </a:t>
            </a:r>
            <a:r>
              <a:rPr lang="es-ES" dirty="0" err="1">
                <a:solidFill>
                  <a:schemeClr val="tx1"/>
                </a:solidFill>
                <a:latin typeface="Dotum"/>
                <a:ea typeface="Dotum"/>
              </a:rPr>
              <a:t>the</a:t>
            </a:r>
            <a:r>
              <a:rPr lang="es-ES" dirty="0">
                <a:solidFill>
                  <a:schemeClr val="tx1"/>
                </a:solidFill>
                <a:latin typeface="Dotum"/>
                <a:ea typeface="Dotum"/>
              </a:rPr>
              <a:t> </a:t>
            </a:r>
            <a:r>
              <a:rPr lang="es-ES" dirty="0" err="1">
                <a:solidFill>
                  <a:schemeClr val="tx1"/>
                </a:solidFill>
                <a:latin typeface="Dotum"/>
                <a:ea typeface="Dotum"/>
              </a:rPr>
              <a:t>auxiliary</a:t>
            </a:r>
            <a:r>
              <a:rPr lang="es-ES" dirty="0">
                <a:solidFill>
                  <a:schemeClr val="tx1"/>
                </a:solidFill>
                <a:latin typeface="Dotum"/>
                <a:ea typeface="Dotum"/>
              </a:rPr>
              <a:t> </a:t>
            </a:r>
            <a:r>
              <a:rPr lang="es-ES" dirty="0" err="1">
                <a:solidFill>
                  <a:schemeClr val="tx1"/>
                </a:solidFill>
                <a:latin typeface="Dotum"/>
                <a:ea typeface="Dotum"/>
              </a:rPr>
              <a:t>is</a:t>
            </a:r>
            <a:r>
              <a:rPr lang="es-ES" dirty="0">
                <a:solidFill>
                  <a:schemeClr val="tx1"/>
                </a:solidFill>
                <a:latin typeface="Dotum"/>
                <a:ea typeface="Dotum"/>
              </a:rPr>
              <a:t> </a:t>
            </a:r>
            <a:r>
              <a:rPr lang="es-ES" dirty="0" err="1">
                <a:solidFill>
                  <a:schemeClr val="tx1"/>
                </a:solidFill>
                <a:latin typeface="Dotum"/>
                <a:ea typeface="Dotum"/>
              </a:rPr>
              <a:t>stressed</a:t>
            </a:r>
            <a:r>
              <a:rPr lang="es-ES" dirty="0">
                <a:solidFill>
                  <a:schemeClr val="tx1"/>
                </a:solidFill>
                <a:latin typeface="Dotum"/>
                <a:ea typeface="Dotum"/>
              </a:rPr>
              <a:t>:</a:t>
            </a:r>
          </a:p>
          <a:p>
            <a:pPr lvl="1" algn="just"/>
            <a:r>
              <a:rPr lang="es-ES" sz="2600" i="1" dirty="0">
                <a:solidFill>
                  <a:schemeClr val="tx1"/>
                </a:solidFill>
                <a:latin typeface="Dotum"/>
                <a:ea typeface="Dotum"/>
              </a:rPr>
              <a:t>And </a:t>
            </a:r>
            <a:r>
              <a:rPr lang="es-ES" sz="2600" i="1" dirty="0" err="1">
                <a:solidFill>
                  <a:schemeClr val="tx1"/>
                </a:solidFill>
                <a:latin typeface="Dotum"/>
                <a:ea typeface="Dotum"/>
              </a:rPr>
              <a:t>we</a:t>
            </a:r>
            <a:r>
              <a:rPr lang="es-ES" sz="2600" i="1" dirty="0">
                <a:solidFill>
                  <a:schemeClr val="tx1"/>
                </a:solidFill>
                <a:latin typeface="Dotum"/>
                <a:ea typeface="Dotum"/>
              </a:rPr>
              <a:t> </a:t>
            </a:r>
            <a:r>
              <a:rPr lang="es-ES" sz="2600" b="1" i="1" dirty="0">
                <a:solidFill>
                  <a:schemeClr val="tx1"/>
                </a:solidFill>
                <a:latin typeface="Dotum"/>
                <a:ea typeface="Dotum"/>
              </a:rPr>
              <a:t>do</a:t>
            </a:r>
            <a:r>
              <a:rPr lang="es-ES" sz="2600" i="1" dirty="0">
                <a:solidFill>
                  <a:schemeClr val="tx1"/>
                </a:solidFill>
                <a:latin typeface="Dotum"/>
                <a:ea typeface="Dotum"/>
              </a:rPr>
              <a:t> </a:t>
            </a:r>
            <a:r>
              <a:rPr lang="es-ES" sz="2600" i="1" dirty="0" err="1">
                <a:solidFill>
                  <a:schemeClr val="tx1"/>
                </a:solidFill>
                <a:latin typeface="Dotum"/>
                <a:ea typeface="Dotum"/>
              </a:rPr>
              <a:t>have</a:t>
            </a:r>
            <a:r>
              <a:rPr lang="es-ES" sz="2600" i="1" dirty="0">
                <a:solidFill>
                  <a:schemeClr val="tx1"/>
                </a:solidFill>
                <a:latin typeface="Dotum"/>
                <a:ea typeface="Dotum"/>
              </a:rPr>
              <a:t> </a:t>
            </a:r>
            <a:r>
              <a:rPr lang="es-ES" sz="2600" i="1" dirty="0" err="1">
                <a:solidFill>
                  <a:schemeClr val="tx1"/>
                </a:solidFill>
                <a:latin typeface="Dotum"/>
                <a:ea typeface="Dotum"/>
              </a:rPr>
              <a:t>some</a:t>
            </a:r>
            <a:r>
              <a:rPr lang="es-ES" sz="2600" i="1" dirty="0">
                <a:solidFill>
                  <a:schemeClr val="tx1"/>
                </a:solidFill>
                <a:latin typeface="Dotum"/>
                <a:ea typeface="Dotum"/>
              </a:rPr>
              <a:t> </a:t>
            </a:r>
            <a:r>
              <a:rPr lang="es-ES" sz="2600" i="1" dirty="0" err="1">
                <a:solidFill>
                  <a:schemeClr val="tx1"/>
                </a:solidFill>
                <a:latin typeface="Dotum"/>
                <a:ea typeface="Dotum"/>
              </a:rPr>
              <a:t>evolving</a:t>
            </a:r>
            <a:r>
              <a:rPr lang="es-ES" sz="2600" i="1" dirty="0">
                <a:solidFill>
                  <a:schemeClr val="tx1"/>
                </a:solidFill>
                <a:latin typeface="Dotum"/>
                <a:ea typeface="Dotum"/>
              </a:rPr>
              <a:t> </a:t>
            </a:r>
            <a:r>
              <a:rPr lang="es-ES" sz="2600" i="1" dirty="0" err="1">
                <a:solidFill>
                  <a:schemeClr val="tx1"/>
                </a:solidFill>
                <a:latin typeface="Dotum"/>
                <a:ea typeface="Dotum"/>
              </a:rPr>
              <a:t>to</a:t>
            </a:r>
            <a:r>
              <a:rPr lang="es-ES" sz="2600" i="1" dirty="0">
                <a:solidFill>
                  <a:schemeClr val="tx1"/>
                </a:solidFill>
                <a:latin typeface="Dotum"/>
                <a:ea typeface="Dotum"/>
              </a:rPr>
              <a:t> do</a:t>
            </a:r>
            <a:r>
              <a:rPr lang="es-ES" sz="2600" dirty="0">
                <a:solidFill>
                  <a:schemeClr val="tx1"/>
                </a:solidFill>
                <a:latin typeface="Dotum"/>
                <a:ea typeface="Dotum"/>
              </a:rPr>
              <a:t>.</a:t>
            </a:r>
          </a:p>
          <a:p>
            <a:pPr marL="457200" lvl="1" indent="0" algn="just">
              <a:buNone/>
            </a:pPr>
            <a:endParaRPr lang="es-ES" sz="2600" dirty="0">
              <a:solidFill>
                <a:schemeClr val="tx1"/>
              </a:solidFill>
              <a:latin typeface="Dotum"/>
              <a:ea typeface="Dotum"/>
            </a:endParaRPr>
          </a:p>
          <a:p>
            <a:pPr algn="just"/>
            <a:r>
              <a:rPr lang="es-ES" dirty="0" err="1">
                <a:solidFill>
                  <a:schemeClr val="tx1"/>
                </a:solidFill>
                <a:latin typeface="Dotum"/>
                <a:ea typeface="Dotum"/>
              </a:rPr>
              <a:t>Empathic</a:t>
            </a:r>
            <a:r>
              <a:rPr lang="es-ES" dirty="0">
                <a:solidFill>
                  <a:schemeClr val="tx1"/>
                </a:solidFill>
                <a:latin typeface="Dotum"/>
                <a:ea typeface="Dotum"/>
              </a:rPr>
              <a:t> do </a:t>
            </a:r>
            <a:r>
              <a:rPr lang="es-ES" dirty="0" err="1">
                <a:solidFill>
                  <a:schemeClr val="tx1"/>
                </a:solidFill>
                <a:latin typeface="Dotum"/>
                <a:ea typeface="Dotum"/>
              </a:rPr>
              <a:t>often</a:t>
            </a:r>
            <a:r>
              <a:rPr lang="es-ES" dirty="0">
                <a:solidFill>
                  <a:schemeClr val="tx1"/>
                </a:solidFill>
                <a:latin typeface="Dotum"/>
                <a:ea typeface="Dotum"/>
              </a:rPr>
              <a:t> </a:t>
            </a:r>
            <a:r>
              <a:rPr lang="es-ES" dirty="0" err="1">
                <a:solidFill>
                  <a:schemeClr val="tx1"/>
                </a:solidFill>
                <a:latin typeface="Dotum"/>
                <a:ea typeface="Dotum"/>
              </a:rPr>
              <a:t>indicates</a:t>
            </a:r>
            <a:r>
              <a:rPr lang="es-ES" dirty="0">
                <a:solidFill>
                  <a:schemeClr val="tx1"/>
                </a:solidFill>
                <a:latin typeface="Dotum"/>
                <a:ea typeface="Dotum"/>
              </a:rPr>
              <a:t> </a:t>
            </a:r>
            <a:r>
              <a:rPr lang="es-ES" dirty="0" err="1">
                <a:solidFill>
                  <a:schemeClr val="tx1"/>
                </a:solidFill>
                <a:latin typeface="Dotum"/>
                <a:ea typeface="Dotum"/>
              </a:rPr>
              <a:t>contrast</a:t>
            </a:r>
            <a:r>
              <a:rPr lang="es-ES" dirty="0">
                <a:solidFill>
                  <a:schemeClr val="tx1"/>
                </a:solidFill>
                <a:latin typeface="Dotum"/>
                <a:ea typeface="Dotum"/>
              </a:rPr>
              <a:t>/</a:t>
            </a:r>
            <a:r>
              <a:rPr lang="es-ES" dirty="0" err="1">
                <a:solidFill>
                  <a:schemeClr val="tx1"/>
                </a:solidFill>
                <a:latin typeface="Dotum"/>
                <a:ea typeface="Dotum"/>
              </a:rPr>
              <a:t>contradiction</a:t>
            </a:r>
            <a:r>
              <a:rPr lang="es-ES" dirty="0">
                <a:solidFill>
                  <a:schemeClr val="tx1"/>
                </a:solidFill>
                <a:latin typeface="Dotum"/>
                <a:ea typeface="Dotum"/>
              </a:rPr>
              <a:t>. </a:t>
            </a:r>
            <a:endParaRPr lang="es-ES" dirty="0" smtClean="0">
              <a:solidFill>
                <a:schemeClr val="tx1"/>
              </a:solidFill>
              <a:latin typeface="Dotum"/>
              <a:ea typeface="Dotum"/>
            </a:endParaRPr>
          </a:p>
          <a:p>
            <a:pPr marL="0" indent="0" algn="just">
              <a:buNone/>
            </a:pPr>
            <a:r>
              <a:rPr lang="es-ES" dirty="0" err="1" smtClean="0">
                <a:solidFill>
                  <a:schemeClr val="tx1"/>
                </a:solidFill>
                <a:latin typeface="Dotum"/>
                <a:ea typeface="Dotum"/>
              </a:rPr>
              <a:t>Words</a:t>
            </a:r>
            <a:r>
              <a:rPr lang="es-ES" dirty="0" smtClean="0">
                <a:solidFill>
                  <a:schemeClr val="tx1"/>
                </a:solidFill>
                <a:latin typeface="Dotum"/>
                <a:ea typeface="Dotum"/>
              </a:rPr>
              <a:t> </a:t>
            </a:r>
            <a:r>
              <a:rPr lang="es-ES" dirty="0" err="1">
                <a:solidFill>
                  <a:schemeClr val="tx1"/>
                </a:solidFill>
                <a:latin typeface="Dotum"/>
                <a:ea typeface="Dotum"/>
              </a:rPr>
              <a:t>such</a:t>
            </a:r>
            <a:r>
              <a:rPr lang="es-ES" dirty="0">
                <a:solidFill>
                  <a:schemeClr val="tx1"/>
                </a:solidFill>
                <a:latin typeface="Dotum"/>
                <a:ea typeface="Dotum"/>
              </a:rPr>
              <a:t> as </a:t>
            </a:r>
            <a:r>
              <a:rPr lang="es-ES" i="1" dirty="0" err="1">
                <a:solidFill>
                  <a:schemeClr val="tx1"/>
                </a:solidFill>
                <a:latin typeface="Dotum"/>
                <a:ea typeface="Dotum"/>
              </a:rPr>
              <a:t>but</a:t>
            </a:r>
            <a:r>
              <a:rPr lang="es-ES" i="1" dirty="0">
                <a:solidFill>
                  <a:schemeClr val="tx1"/>
                </a:solidFill>
                <a:latin typeface="Dotum"/>
                <a:ea typeface="Dotum"/>
              </a:rPr>
              <a:t>, </a:t>
            </a:r>
            <a:r>
              <a:rPr lang="es-ES" i="1" dirty="0" err="1">
                <a:solidFill>
                  <a:schemeClr val="tx1"/>
                </a:solidFill>
                <a:latin typeface="Dotum"/>
                <a:ea typeface="Dotum"/>
              </a:rPr>
              <a:t>however</a:t>
            </a:r>
            <a:r>
              <a:rPr lang="es-ES" dirty="0">
                <a:solidFill>
                  <a:schemeClr val="tx1"/>
                </a:solidFill>
                <a:latin typeface="Dotum"/>
                <a:ea typeface="Dotum"/>
              </a:rPr>
              <a:t> and </a:t>
            </a:r>
            <a:r>
              <a:rPr lang="es-ES" i="1" dirty="0" err="1">
                <a:solidFill>
                  <a:schemeClr val="tx1"/>
                </a:solidFill>
                <a:latin typeface="Dotum"/>
                <a:ea typeface="Dotum"/>
              </a:rPr>
              <a:t>although</a:t>
            </a:r>
            <a:r>
              <a:rPr lang="es-ES" dirty="0">
                <a:solidFill>
                  <a:schemeClr val="tx1"/>
                </a:solidFill>
                <a:latin typeface="Dotum"/>
                <a:ea typeface="Dotum"/>
              </a:rPr>
              <a:t> can </a:t>
            </a:r>
            <a:r>
              <a:rPr lang="es-ES" dirty="0" err="1">
                <a:solidFill>
                  <a:schemeClr val="tx1"/>
                </a:solidFill>
                <a:latin typeface="Dotum"/>
                <a:ea typeface="Dotum"/>
              </a:rPr>
              <a:t>also</a:t>
            </a:r>
            <a:r>
              <a:rPr lang="es-ES" dirty="0">
                <a:solidFill>
                  <a:schemeClr val="tx1"/>
                </a:solidFill>
                <a:latin typeface="Dotum"/>
                <a:ea typeface="Dotum"/>
              </a:rPr>
              <a:t> be </a:t>
            </a:r>
            <a:r>
              <a:rPr lang="es-ES" dirty="0" err="1">
                <a:solidFill>
                  <a:schemeClr val="tx1"/>
                </a:solidFill>
                <a:latin typeface="Dotum"/>
                <a:ea typeface="Dotum"/>
              </a:rPr>
              <a:t>used</a:t>
            </a:r>
            <a:r>
              <a:rPr lang="es-ES" dirty="0">
                <a:solidFill>
                  <a:schemeClr val="tx1"/>
                </a:solidFill>
                <a:latin typeface="Dotum"/>
                <a:ea typeface="Dotum"/>
              </a:rPr>
              <a:t>:</a:t>
            </a:r>
          </a:p>
          <a:p>
            <a:pPr lvl="1" algn="just"/>
            <a:r>
              <a:rPr lang="es-ES" sz="2600" i="1" dirty="0" err="1">
                <a:solidFill>
                  <a:schemeClr val="tx1"/>
                </a:solidFill>
                <a:latin typeface="Dotum"/>
                <a:ea typeface="Dotum"/>
              </a:rPr>
              <a:t>I'm</a:t>
            </a:r>
            <a:r>
              <a:rPr lang="es-ES" sz="2600" i="1" dirty="0">
                <a:solidFill>
                  <a:schemeClr val="tx1"/>
                </a:solidFill>
                <a:latin typeface="Dotum"/>
                <a:ea typeface="Dotum"/>
              </a:rPr>
              <a:t> </a:t>
            </a:r>
            <a:r>
              <a:rPr lang="es-ES" sz="2600" i="1" dirty="0" err="1">
                <a:solidFill>
                  <a:schemeClr val="tx1"/>
                </a:solidFill>
                <a:latin typeface="Dotum"/>
                <a:ea typeface="Dotum"/>
              </a:rPr>
              <a:t>not</a:t>
            </a:r>
            <a:r>
              <a:rPr lang="es-ES" sz="2600" i="1" dirty="0">
                <a:solidFill>
                  <a:schemeClr val="tx1"/>
                </a:solidFill>
                <a:latin typeface="Dotum"/>
                <a:ea typeface="Dotum"/>
              </a:rPr>
              <a:t> a </a:t>
            </a:r>
            <a:r>
              <a:rPr lang="es-ES" sz="2600" i="1" dirty="0" err="1">
                <a:solidFill>
                  <a:schemeClr val="tx1"/>
                </a:solidFill>
                <a:latin typeface="Dotum"/>
                <a:ea typeface="Dotum"/>
              </a:rPr>
              <a:t>great</a:t>
            </a:r>
            <a:r>
              <a:rPr lang="es-ES" sz="2600" i="1" dirty="0">
                <a:solidFill>
                  <a:schemeClr val="tx1"/>
                </a:solidFill>
                <a:latin typeface="Dotum"/>
                <a:ea typeface="Dotum"/>
              </a:rPr>
              <a:t> </a:t>
            </a:r>
            <a:r>
              <a:rPr lang="es-ES" sz="2600" i="1" dirty="0" err="1">
                <a:solidFill>
                  <a:schemeClr val="tx1"/>
                </a:solidFill>
                <a:latin typeface="Dotum"/>
                <a:ea typeface="Dotum"/>
              </a:rPr>
              <a:t>tennis</a:t>
            </a:r>
            <a:r>
              <a:rPr lang="es-ES" sz="2600" i="1" dirty="0">
                <a:solidFill>
                  <a:schemeClr val="tx1"/>
                </a:solidFill>
                <a:latin typeface="Dotum"/>
                <a:ea typeface="Dotum"/>
              </a:rPr>
              <a:t> fan </a:t>
            </a:r>
            <a:r>
              <a:rPr lang="es-ES" sz="2600" i="1" dirty="0" err="1">
                <a:solidFill>
                  <a:schemeClr val="tx1"/>
                </a:solidFill>
                <a:latin typeface="Dotum"/>
                <a:ea typeface="Dotum"/>
              </a:rPr>
              <a:t>but</a:t>
            </a:r>
            <a:r>
              <a:rPr lang="es-ES" sz="2600" i="1" dirty="0">
                <a:solidFill>
                  <a:schemeClr val="tx1"/>
                </a:solidFill>
                <a:latin typeface="Dotum"/>
                <a:ea typeface="Dotum"/>
              </a:rPr>
              <a:t> I </a:t>
            </a:r>
            <a:r>
              <a:rPr lang="es-ES" sz="2600" b="1" i="1" dirty="0" err="1">
                <a:solidFill>
                  <a:schemeClr val="tx1"/>
                </a:solidFill>
                <a:latin typeface="Dotum"/>
                <a:ea typeface="Dotum"/>
              </a:rPr>
              <a:t>did</a:t>
            </a:r>
            <a:r>
              <a:rPr lang="es-ES" sz="2600" b="1" i="1" dirty="0">
                <a:solidFill>
                  <a:schemeClr val="tx1"/>
                </a:solidFill>
                <a:latin typeface="Dotum"/>
                <a:ea typeface="Dotum"/>
              </a:rPr>
              <a:t> </a:t>
            </a:r>
            <a:r>
              <a:rPr lang="es-ES" sz="2600" i="1" dirty="0" err="1">
                <a:solidFill>
                  <a:schemeClr val="tx1"/>
                </a:solidFill>
                <a:latin typeface="Dotum"/>
                <a:ea typeface="Dotum"/>
              </a:rPr>
              <a:t>watch</a:t>
            </a:r>
            <a:r>
              <a:rPr lang="es-ES" sz="2600" i="1" dirty="0">
                <a:solidFill>
                  <a:schemeClr val="tx1"/>
                </a:solidFill>
                <a:latin typeface="Dotum"/>
                <a:ea typeface="Dotum"/>
              </a:rPr>
              <a:t> </a:t>
            </a:r>
            <a:r>
              <a:rPr lang="es-ES" sz="2600" i="1" dirty="0" err="1">
                <a:solidFill>
                  <a:schemeClr val="tx1"/>
                </a:solidFill>
                <a:latin typeface="Dotum"/>
                <a:ea typeface="Dotum"/>
              </a:rPr>
              <a:t>the</a:t>
            </a:r>
            <a:r>
              <a:rPr lang="es-ES" sz="2600" i="1" dirty="0">
                <a:solidFill>
                  <a:schemeClr val="tx1"/>
                </a:solidFill>
                <a:latin typeface="Dotum"/>
                <a:ea typeface="Dotum"/>
              </a:rPr>
              <a:t> final </a:t>
            </a:r>
            <a:r>
              <a:rPr lang="es-ES" sz="2600" i="1" dirty="0" err="1">
                <a:solidFill>
                  <a:schemeClr val="tx1"/>
                </a:solidFill>
                <a:latin typeface="Dotum"/>
                <a:ea typeface="Dotum"/>
              </a:rPr>
              <a:t>on</a:t>
            </a:r>
            <a:r>
              <a:rPr lang="es-ES" sz="2600" i="1" dirty="0">
                <a:solidFill>
                  <a:schemeClr val="tx1"/>
                </a:solidFill>
                <a:latin typeface="Dotum"/>
                <a:ea typeface="Dotum"/>
              </a:rPr>
              <a:t> </a:t>
            </a:r>
            <a:r>
              <a:rPr lang="es-ES" sz="2600" i="1" dirty="0" err="1">
                <a:solidFill>
                  <a:schemeClr val="tx1"/>
                </a:solidFill>
                <a:latin typeface="Dotum"/>
                <a:ea typeface="Dotum"/>
              </a:rPr>
              <a:t>Saturday</a:t>
            </a:r>
            <a:r>
              <a:rPr lang="es-ES" sz="2600" i="1" dirty="0">
                <a:solidFill>
                  <a:schemeClr val="tx1"/>
                </a:solidFill>
                <a:latin typeface="Dotum"/>
                <a:ea typeface="Dotum"/>
              </a:rPr>
              <a:t>.</a:t>
            </a:r>
          </a:p>
          <a:p>
            <a:pPr lvl="1" algn="just"/>
            <a:r>
              <a:rPr lang="es-ES" sz="2600" i="1" dirty="0">
                <a:solidFill>
                  <a:schemeClr val="tx1"/>
                </a:solidFill>
                <a:latin typeface="Dotum"/>
                <a:ea typeface="Dotum"/>
              </a:rPr>
              <a:t>'</a:t>
            </a:r>
            <a:r>
              <a:rPr lang="es-ES" sz="2600" i="1" dirty="0" err="1">
                <a:solidFill>
                  <a:schemeClr val="tx1"/>
                </a:solidFill>
                <a:latin typeface="Dotum"/>
                <a:ea typeface="Dotum"/>
              </a:rPr>
              <a:t>It</a:t>
            </a:r>
            <a:r>
              <a:rPr lang="es-ES" sz="2600" i="1" dirty="0">
                <a:solidFill>
                  <a:schemeClr val="tx1"/>
                </a:solidFill>
                <a:latin typeface="Dotum"/>
                <a:ea typeface="Dotum"/>
              </a:rPr>
              <a:t> </a:t>
            </a:r>
            <a:r>
              <a:rPr lang="es-ES" sz="2600" i="1" dirty="0" err="1">
                <a:solidFill>
                  <a:schemeClr val="tx1"/>
                </a:solidFill>
                <a:latin typeface="Dotum"/>
                <a:ea typeface="Dotum"/>
              </a:rPr>
              <a:t>doesn't</a:t>
            </a:r>
            <a:r>
              <a:rPr lang="es-ES" sz="2600" i="1" dirty="0">
                <a:solidFill>
                  <a:schemeClr val="tx1"/>
                </a:solidFill>
                <a:latin typeface="Dotum"/>
                <a:ea typeface="Dotum"/>
              </a:rPr>
              <a:t> </a:t>
            </a:r>
            <a:r>
              <a:rPr lang="es-ES" sz="2600" i="1" dirty="0" err="1">
                <a:solidFill>
                  <a:schemeClr val="tx1"/>
                </a:solidFill>
                <a:latin typeface="Dotum"/>
                <a:ea typeface="Dotum"/>
              </a:rPr>
              <a:t>work</a:t>
            </a:r>
            <a:r>
              <a:rPr lang="es-ES" sz="2600" i="1" dirty="0">
                <a:solidFill>
                  <a:schemeClr val="tx1"/>
                </a:solidFill>
                <a:latin typeface="Dotum"/>
                <a:ea typeface="Dotum"/>
              </a:rPr>
              <a:t>.' '</a:t>
            </a:r>
            <a:r>
              <a:rPr lang="es-ES" sz="2600" i="1" dirty="0" err="1">
                <a:solidFill>
                  <a:schemeClr val="tx1"/>
                </a:solidFill>
                <a:latin typeface="Dotum"/>
                <a:ea typeface="Dotum"/>
              </a:rPr>
              <a:t>It</a:t>
            </a:r>
            <a:r>
              <a:rPr lang="es-ES" sz="2600" i="1" dirty="0">
                <a:solidFill>
                  <a:schemeClr val="tx1"/>
                </a:solidFill>
                <a:latin typeface="Dotum"/>
                <a:ea typeface="Dotum"/>
              </a:rPr>
              <a:t> </a:t>
            </a:r>
            <a:r>
              <a:rPr lang="es-ES" sz="2600" b="1" i="1" dirty="0" err="1">
                <a:solidFill>
                  <a:schemeClr val="tx1"/>
                </a:solidFill>
                <a:latin typeface="Dotum"/>
                <a:ea typeface="Dotum"/>
              </a:rPr>
              <a:t>does</a:t>
            </a:r>
            <a:r>
              <a:rPr lang="es-ES" sz="2600" i="1" dirty="0">
                <a:solidFill>
                  <a:schemeClr val="tx1"/>
                </a:solidFill>
                <a:latin typeface="Dotum"/>
                <a:ea typeface="Dotum"/>
              </a:rPr>
              <a:t> </a:t>
            </a:r>
            <a:r>
              <a:rPr lang="es-ES" sz="2600" i="1" dirty="0" err="1">
                <a:solidFill>
                  <a:schemeClr val="tx1"/>
                </a:solidFill>
                <a:latin typeface="Dotum"/>
                <a:ea typeface="Dotum"/>
              </a:rPr>
              <a:t>work</a:t>
            </a:r>
            <a:r>
              <a:rPr lang="es-ES" sz="2600" i="1" dirty="0">
                <a:solidFill>
                  <a:schemeClr val="tx1"/>
                </a:solidFill>
                <a:latin typeface="Dotum"/>
                <a:ea typeface="Dotum"/>
              </a:rPr>
              <a:t> – </a:t>
            </a:r>
            <a:r>
              <a:rPr lang="es-ES" sz="2600" i="1" dirty="0" err="1">
                <a:solidFill>
                  <a:schemeClr val="tx1"/>
                </a:solidFill>
                <a:latin typeface="Dotum"/>
                <a:ea typeface="Dotum"/>
              </a:rPr>
              <a:t>you</a:t>
            </a:r>
            <a:r>
              <a:rPr lang="es-ES" sz="2600" i="1" dirty="0">
                <a:solidFill>
                  <a:schemeClr val="tx1"/>
                </a:solidFill>
                <a:latin typeface="Dotum"/>
                <a:ea typeface="Dotum"/>
              </a:rPr>
              <a:t> </a:t>
            </a:r>
            <a:r>
              <a:rPr lang="es-ES" sz="2600" i="1" dirty="0" err="1">
                <a:solidFill>
                  <a:schemeClr val="tx1"/>
                </a:solidFill>
                <a:latin typeface="Dotum"/>
                <a:ea typeface="Dotum"/>
              </a:rPr>
              <a:t>have</a:t>
            </a:r>
            <a:r>
              <a:rPr lang="es-ES" sz="2600" i="1" dirty="0">
                <a:solidFill>
                  <a:schemeClr val="tx1"/>
                </a:solidFill>
                <a:latin typeface="Dotum"/>
                <a:ea typeface="Dotum"/>
              </a:rPr>
              <a:t> </a:t>
            </a:r>
            <a:r>
              <a:rPr lang="es-ES" sz="2600" i="1" dirty="0" err="1">
                <a:solidFill>
                  <a:schemeClr val="tx1"/>
                </a:solidFill>
                <a:latin typeface="Dotum"/>
                <a:ea typeface="Dotum"/>
              </a:rPr>
              <a:t>to</a:t>
            </a:r>
            <a:r>
              <a:rPr lang="es-ES" sz="2600" i="1" dirty="0">
                <a:solidFill>
                  <a:schemeClr val="tx1"/>
                </a:solidFill>
                <a:latin typeface="Dotum"/>
                <a:ea typeface="Dotum"/>
              </a:rPr>
              <a:t> </a:t>
            </a:r>
            <a:r>
              <a:rPr lang="es-ES" sz="2600" i="1" dirty="0" err="1">
                <a:solidFill>
                  <a:schemeClr val="tx1"/>
                </a:solidFill>
                <a:latin typeface="Dotum"/>
                <a:ea typeface="Dotum"/>
              </a:rPr>
              <a:t>push</a:t>
            </a:r>
            <a:r>
              <a:rPr lang="es-ES" sz="2600" i="1" dirty="0">
                <a:solidFill>
                  <a:schemeClr val="tx1"/>
                </a:solidFill>
                <a:latin typeface="Dotum"/>
                <a:ea typeface="Dotum"/>
              </a:rPr>
              <a:t> </a:t>
            </a:r>
            <a:r>
              <a:rPr lang="es-ES" sz="2600" i="1" dirty="0" err="1">
                <a:solidFill>
                  <a:schemeClr val="tx1"/>
                </a:solidFill>
                <a:latin typeface="Dotum"/>
                <a:ea typeface="Dotum"/>
              </a:rPr>
              <a:t>this</a:t>
            </a:r>
            <a:r>
              <a:rPr lang="es-ES" sz="2600" i="1" dirty="0">
                <a:solidFill>
                  <a:schemeClr val="tx1"/>
                </a:solidFill>
                <a:latin typeface="Dotum"/>
                <a:ea typeface="Dotum"/>
              </a:rPr>
              <a:t> </a:t>
            </a:r>
            <a:r>
              <a:rPr lang="es-ES" sz="2600" i="1" dirty="0" err="1">
                <a:solidFill>
                  <a:schemeClr val="tx1"/>
                </a:solidFill>
                <a:latin typeface="Dotum"/>
                <a:ea typeface="Dotum"/>
              </a:rPr>
              <a:t>button</a:t>
            </a:r>
            <a:r>
              <a:rPr lang="es-ES" sz="2600" i="1" dirty="0">
                <a:solidFill>
                  <a:schemeClr val="tx1"/>
                </a:solidFill>
                <a:latin typeface="Dotum"/>
                <a:ea typeface="Dotum"/>
              </a:rPr>
              <a:t>, </a:t>
            </a:r>
            <a:r>
              <a:rPr lang="es-ES" sz="2600" i="1" dirty="0" err="1">
                <a:solidFill>
                  <a:schemeClr val="tx1"/>
                </a:solidFill>
                <a:latin typeface="Dotum"/>
                <a:ea typeface="Dotum"/>
              </a:rPr>
              <a:t>not</a:t>
            </a:r>
            <a:r>
              <a:rPr lang="es-ES" sz="2600" i="1" dirty="0">
                <a:solidFill>
                  <a:schemeClr val="tx1"/>
                </a:solidFill>
                <a:latin typeface="Dotum"/>
                <a:ea typeface="Dotum"/>
              </a:rPr>
              <a:t> </a:t>
            </a:r>
            <a:r>
              <a:rPr lang="es-ES" sz="2600" i="1" dirty="0" err="1">
                <a:solidFill>
                  <a:schemeClr val="tx1"/>
                </a:solidFill>
                <a:latin typeface="Dotum"/>
                <a:ea typeface="Dotum"/>
              </a:rPr>
              <a:t>that</a:t>
            </a:r>
            <a:r>
              <a:rPr lang="es-ES" sz="2600" i="1" dirty="0">
                <a:solidFill>
                  <a:schemeClr val="tx1"/>
                </a:solidFill>
                <a:latin typeface="Dotum"/>
                <a:ea typeface="Dotum"/>
              </a:rPr>
              <a:t> </a:t>
            </a:r>
            <a:r>
              <a:rPr lang="es-ES" sz="2600" i="1" dirty="0" err="1">
                <a:solidFill>
                  <a:schemeClr val="tx1"/>
                </a:solidFill>
                <a:latin typeface="Dotum"/>
                <a:ea typeface="Dotum"/>
              </a:rPr>
              <a:t>one</a:t>
            </a:r>
            <a:r>
              <a:rPr lang="es-ES" sz="2600" i="1" dirty="0">
                <a:solidFill>
                  <a:schemeClr val="tx1"/>
                </a:solidFill>
                <a:latin typeface="Dotum"/>
                <a:ea typeface="Dotum"/>
              </a:rPr>
              <a:t>.'</a:t>
            </a:r>
            <a:r>
              <a:rPr lang="es-ES" dirty="0">
                <a:solidFill>
                  <a:schemeClr val="tx1"/>
                </a:solidFill>
                <a:latin typeface="Dotum"/>
                <a:ea typeface="Dotum"/>
              </a:rPr>
              <a:t>  </a:t>
            </a:r>
          </a:p>
        </p:txBody>
      </p:sp>
    </p:spTree>
    <p:extLst>
      <p:ext uri="{BB962C8B-B14F-4D97-AF65-F5344CB8AC3E}">
        <p14:creationId xmlns:p14="http://schemas.microsoft.com/office/powerpoint/2010/main" val="32420617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3">
              <a:lumMod val="75000"/>
            </a:schemeClr>
          </a:solidFill>
        </p:spPr>
        <p:txBody>
          <a:bodyPr/>
          <a:lstStyle/>
          <a:p>
            <a:pPr algn="ctr"/>
            <a:r>
              <a:rPr lang="es-MX" dirty="0" smtClean="0">
                <a:solidFill>
                  <a:schemeClr val="bg1"/>
                </a:solidFill>
              </a:rPr>
              <a:t>Look at </a:t>
            </a:r>
            <a:r>
              <a:rPr lang="es-MX" dirty="0" err="1" smtClean="0">
                <a:solidFill>
                  <a:schemeClr val="bg1"/>
                </a:solidFill>
              </a:rPr>
              <a:t>this</a:t>
            </a:r>
            <a:r>
              <a:rPr lang="es-MX" dirty="0" smtClean="0">
                <a:solidFill>
                  <a:schemeClr val="bg1"/>
                </a:solidFill>
              </a:rPr>
              <a:t> </a:t>
            </a:r>
            <a:r>
              <a:rPr lang="es-MX" dirty="0" err="1" smtClean="0">
                <a:solidFill>
                  <a:schemeClr val="bg1"/>
                </a:solidFill>
              </a:rPr>
              <a:t>example</a:t>
            </a:r>
            <a:r>
              <a:rPr lang="es-MX" dirty="0" smtClean="0">
                <a:solidFill>
                  <a:schemeClr val="bg1"/>
                </a:solidFill>
              </a:rPr>
              <a:t>. Can </a:t>
            </a:r>
            <a:r>
              <a:rPr lang="es-MX" dirty="0" err="1" smtClean="0">
                <a:solidFill>
                  <a:schemeClr val="bg1"/>
                </a:solidFill>
              </a:rPr>
              <a:t>you</a:t>
            </a:r>
            <a:r>
              <a:rPr lang="es-MX" dirty="0" smtClean="0">
                <a:solidFill>
                  <a:schemeClr val="bg1"/>
                </a:solidFill>
              </a:rPr>
              <a:t> produce a </a:t>
            </a:r>
            <a:r>
              <a:rPr lang="es-MX" dirty="0" err="1" smtClean="0">
                <a:solidFill>
                  <a:schemeClr val="bg1"/>
                </a:solidFill>
              </a:rPr>
              <a:t>few</a:t>
            </a:r>
            <a:r>
              <a:rPr lang="es-MX" dirty="0" smtClean="0">
                <a:solidFill>
                  <a:schemeClr val="bg1"/>
                </a:solidFill>
              </a:rPr>
              <a:t> more </a:t>
            </a:r>
            <a:r>
              <a:rPr lang="es-MX" dirty="0" err="1" smtClean="0">
                <a:solidFill>
                  <a:schemeClr val="bg1"/>
                </a:solidFill>
              </a:rPr>
              <a:t>sentences</a:t>
            </a:r>
            <a:r>
              <a:rPr lang="es-MX" dirty="0">
                <a:solidFill>
                  <a:schemeClr val="bg1"/>
                </a:solidFill>
              </a:rPr>
              <a:t> </a:t>
            </a:r>
            <a:r>
              <a:rPr lang="es-MX" dirty="0" err="1" smtClean="0">
                <a:solidFill>
                  <a:schemeClr val="bg1"/>
                </a:solidFill>
              </a:rPr>
              <a:t>with</a:t>
            </a:r>
            <a:r>
              <a:rPr lang="es-MX" dirty="0" smtClean="0">
                <a:solidFill>
                  <a:schemeClr val="bg1"/>
                </a:solidFill>
              </a:rPr>
              <a:t> </a:t>
            </a:r>
            <a:r>
              <a:rPr lang="es-MX" dirty="0" err="1" smtClean="0">
                <a:solidFill>
                  <a:schemeClr val="bg1"/>
                </a:solidFill>
              </a:rPr>
              <a:t>emphasis</a:t>
            </a:r>
            <a:r>
              <a:rPr lang="es-MX" dirty="0" smtClean="0">
                <a:solidFill>
                  <a:schemeClr val="bg1"/>
                </a:solidFill>
              </a:rPr>
              <a:t>? (EO) UC IV</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838200" y="3135085"/>
            <a:ext cx="5972175" cy="3352800"/>
          </a:xfrm>
          <a:prstGeom prst="rect">
            <a:avLst/>
          </a:prstGeom>
          <a:ln w="76200">
            <a:solidFill>
              <a:schemeClr val="tx1"/>
            </a:solidFill>
          </a:ln>
        </p:spPr>
      </p:pic>
      <p:sp>
        <p:nvSpPr>
          <p:cNvPr id="7" name="Llamada de nube 6"/>
          <p:cNvSpPr/>
          <p:nvPr/>
        </p:nvSpPr>
        <p:spPr>
          <a:xfrm>
            <a:off x="5907313" y="2258962"/>
            <a:ext cx="2685143" cy="1935667"/>
          </a:xfrm>
          <a:prstGeom prst="cloudCallout">
            <a:avLst>
              <a:gd name="adj1" fmla="val -123938"/>
              <a:gd name="adj2" fmla="val 2083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dirty="0" smtClean="0"/>
              <a:t>I </a:t>
            </a:r>
            <a:r>
              <a:rPr lang="es-MX" b="1" i="1" dirty="0" smtClean="0"/>
              <a:t>DO</a:t>
            </a:r>
            <a:r>
              <a:rPr lang="es-MX" dirty="0" smtClean="0"/>
              <a:t> HAVE SOME EVOLVING TO DO…</a:t>
            </a:r>
            <a:endParaRPr lang="es-MX" dirty="0"/>
          </a:p>
        </p:txBody>
      </p:sp>
    </p:spTree>
    <p:extLst>
      <p:ext uri="{BB962C8B-B14F-4D97-AF65-F5344CB8AC3E}">
        <p14:creationId xmlns:p14="http://schemas.microsoft.com/office/powerpoint/2010/main" val="12094508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849033563"/>
              </p:ext>
            </p:extLst>
          </p:nvPr>
        </p:nvSpPr>
        <p:spPr>
          <a:xfrm>
            <a:off x="159657" y="333830"/>
            <a:ext cx="11727543" cy="6357256"/>
          </a:xfrm>
          <a:solidFill>
            <a:schemeClr val="accent1">
              <a:lumMod val="75000"/>
            </a:schemeClr>
          </a:solidFill>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rmAutofit/>
          </a:bodyPr>
          <a:lstStyle/>
          <a:p>
            <a:pPr algn="just">
              <a:lnSpc>
                <a:spcPct val="150000"/>
              </a:lnSpc>
            </a:pPr>
            <a:r>
              <a:rPr lang="es-ES" dirty="0" err="1">
                <a:solidFill>
                  <a:schemeClr val="bg1"/>
                </a:solidFill>
                <a:latin typeface="Dotum"/>
                <a:ea typeface="Dotum"/>
              </a:rPr>
              <a:t>Other</a:t>
            </a:r>
            <a:r>
              <a:rPr lang="es-ES" dirty="0">
                <a:solidFill>
                  <a:schemeClr val="bg1"/>
                </a:solidFill>
                <a:latin typeface="Dotum"/>
                <a:ea typeface="Dotum"/>
              </a:rPr>
              <a:t> </a:t>
            </a:r>
            <a:r>
              <a:rPr lang="es-ES" dirty="0" err="1">
                <a:solidFill>
                  <a:schemeClr val="bg1"/>
                </a:solidFill>
                <a:latin typeface="Dotum"/>
                <a:ea typeface="Dotum"/>
              </a:rPr>
              <a:t>auxiliary</a:t>
            </a:r>
            <a:r>
              <a:rPr lang="es-ES" dirty="0">
                <a:solidFill>
                  <a:schemeClr val="bg1"/>
                </a:solidFill>
                <a:latin typeface="Dotum"/>
                <a:ea typeface="Dotum"/>
              </a:rPr>
              <a:t> </a:t>
            </a:r>
            <a:r>
              <a:rPr lang="es-ES" dirty="0" err="1">
                <a:solidFill>
                  <a:schemeClr val="bg1"/>
                </a:solidFill>
                <a:latin typeface="Dotum"/>
                <a:ea typeface="Dotum"/>
              </a:rPr>
              <a:t>verbs</a:t>
            </a:r>
            <a:r>
              <a:rPr lang="es-ES" dirty="0">
                <a:solidFill>
                  <a:schemeClr val="bg1"/>
                </a:solidFill>
                <a:latin typeface="Dotum"/>
                <a:ea typeface="Dotum"/>
              </a:rPr>
              <a:t>, positive </a:t>
            </a:r>
            <a:r>
              <a:rPr lang="es-ES" dirty="0" err="1">
                <a:solidFill>
                  <a:schemeClr val="bg1"/>
                </a:solidFill>
                <a:latin typeface="Dotum"/>
                <a:ea typeface="Dotum"/>
              </a:rPr>
              <a:t>or</a:t>
            </a:r>
            <a:r>
              <a:rPr lang="es-ES" dirty="0">
                <a:solidFill>
                  <a:schemeClr val="bg1"/>
                </a:solidFill>
                <a:latin typeface="Dotum"/>
                <a:ea typeface="Dotum"/>
              </a:rPr>
              <a:t> </a:t>
            </a:r>
            <a:r>
              <a:rPr lang="es-ES" dirty="0" err="1">
                <a:solidFill>
                  <a:schemeClr val="bg1"/>
                </a:solidFill>
                <a:latin typeface="Dotum"/>
                <a:ea typeface="Dotum"/>
              </a:rPr>
              <a:t>negative</a:t>
            </a:r>
            <a:r>
              <a:rPr lang="es-ES" dirty="0">
                <a:solidFill>
                  <a:schemeClr val="bg1"/>
                </a:solidFill>
                <a:latin typeface="Dotum"/>
                <a:ea typeface="Dotum"/>
              </a:rPr>
              <a:t>, can be </a:t>
            </a:r>
            <a:r>
              <a:rPr lang="es-ES" dirty="0" err="1">
                <a:solidFill>
                  <a:schemeClr val="bg1"/>
                </a:solidFill>
                <a:latin typeface="Dotum"/>
                <a:ea typeface="Dotum"/>
              </a:rPr>
              <a:t>stressed</a:t>
            </a:r>
            <a:r>
              <a:rPr lang="es-ES" dirty="0">
                <a:solidFill>
                  <a:schemeClr val="bg1"/>
                </a:solidFill>
                <a:latin typeface="Dotum"/>
                <a:ea typeface="Dotum"/>
              </a:rPr>
              <a:t> in </a:t>
            </a:r>
            <a:r>
              <a:rPr lang="es-ES" dirty="0" err="1">
                <a:solidFill>
                  <a:schemeClr val="bg1"/>
                </a:solidFill>
                <a:latin typeface="Dotum"/>
                <a:ea typeface="Dotum"/>
              </a:rPr>
              <a:t>speech</a:t>
            </a:r>
            <a:r>
              <a:rPr lang="es-ES" dirty="0">
                <a:solidFill>
                  <a:schemeClr val="bg1"/>
                </a:solidFill>
                <a:latin typeface="Dotum"/>
                <a:ea typeface="Dotum"/>
              </a:rPr>
              <a:t> to </a:t>
            </a:r>
            <a:r>
              <a:rPr lang="es-ES" dirty="0" err="1">
                <a:solidFill>
                  <a:schemeClr val="bg1"/>
                </a:solidFill>
                <a:latin typeface="Dotum"/>
                <a:ea typeface="Dotum"/>
              </a:rPr>
              <a:t>add</a:t>
            </a:r>
            <a:r>
              <a:rPr lang="es-ES" dirty="0">
                <a:solidFill>
                  <a:schemeClr val="bg1"/>
                </a:solidFill>
                <a:latin typeface="Dotum"/>
                <a:ea typeface="Dotum"/>
              </a:rPr>
              <a:t> </a:t>
            </a:r>
            <a:r>
              <a:rPr lang="es-ES" dirty="0" err="1">
                <a:solidFill>
                  <a:schemeClr val="bg1"/>
                </a:solidFill>
                <a:latin typeface="Dotum"/>
                <a:ea typeface="Dotum"/>
              </a:rPr>
              <a:t>emphasis</a:t>
            </a:r>
            <a:r>
              <a:rPr lang="es-ES" dirty="0">
                <a:solidFill>
                  <a:schemeClr val="bg1"/>
                </a:solidFill>
                <a:latin typeface="Dotum"/>
                <a:ea typeface="Dotum"/>
              </a:rPr>
              <a:t> </a:t>
            </a:r>
            <a:r>
              <a:rPr lang="es-ES" dirty="0" err="1">
                <a:solidFill>
                  <a:schemeClr val="bg1"/>
                </a:solidFill>
                <a:latin typeface="Dotum"/>
                <a:ea typeface="Dotum"/>
              </a:rPr>
              <a:t>or</a:t>
            </a:r>
            <a:r>
              <a:rPr lang="es-ES" dirty="0">
                <a:solidFill>
                  <a:schemeClr val="bg1"/>
                </a:solidFill>
                <a:latin typeface="Dotum"/>
                <a:ea typeface="Dotum"/>
              </a:rPr>
              <a:t> show </a:t>
            </a:r>
            <a:r>
              <a:rPr lang="es-ES" dirty="0" err="1">
                <a:solidFill>
                  <a:schemeClr val="bg1"/>
                </a:solidFill>
                <a:latin typeface="Dotum"/>
                <a:ea typeface="Dotum"/>
              </a:rPr>
              <a:t>contrast</a:t>
            </a:r>
            <a:r>
              <a:rPr lang="es-ES" dirty="0">
                <a:solidFill>
                  <a:schemeClr val="bg1"/>
                </a:solidFill>
                <a:latin typeface="Dotum"/>
                <a:ea typeface="Dotum"/>
              </a:rPr>
              <a:t>/</a:t>
            </a:r>
            <a:r>
              <a:rPr lang="es-ES" dirty="0" err="1">
                <a:solidFill>
                  <a:schemeClr val="bg1"/>
                </a:solidFill>
                <a:latin typeface="Dotum"/>
                <a:ea typeface="Dotum"/>
              </a:rPr>
              <a:t>contradiction</a:t>
            </a:r>
            <a:r>
              <a:rPr lang="es-ES" dirty="0">
                <a:solidFill>
                  <a:schemeClr val="bg1"/>
                </a:solidFill>
                <a:latin typeface="Dotum"/>
                <a:ea typeface="Dotum"/>
              </a:rPr>
              <a:t>:</a:t>
            </a:r>
            <a:endParaRPr lang="es-ES" dirty="0">
              <a:solidFill>
                <a:schemeClr val="bg1"/>
              </a:solidFill>
            </a:endParaRPr>
          </a:p>
          <a:p>
            <a:pPr lvl="1" algn="just">
              <a:lnSpc>
                <a:spcPct val="150000"/>
              </a:lnSpc>
            </a:pPr>
            <a:r>
              <a:rPr lang="es-ES" sz="2800" i="1" dirty="0">
                <a:solidFill>
                  <a:schemeClr val="bg1"/>
                </a:solidFill>
                <a:latin typeface="Dotum"/>
                <a:ea typeface="Dotum"/>
              </a:rPr>
              <a:t>I </a:t>
            </a:r>
            <a:r>
              <a:rPr lang="es-ES" sz="2800" b="1" i="1" dirty="0">
                <a:solidFill>
                  <a:schemeClr val="bg1"/>
                </a:solidFill>
                <a:latin typeface="Dotum"/>
                <a:ea typeface="Dotum"/>
              </a:rPr>
              <a:t>am</a:t>
            </a:r>
            <a:r>
              <a:rPr lang="es-ES" sz="2800" i="1" dirty="0">
                <a:solidFill>
                  <a:schemeClr val="bg1"/>
                </a:solidFill>
                <a:latin typeface="Dotum"/>
                <a:ea typeface="Dotum"/>
              </a:rPr>
              <a:t> </a:t>
            </a:r>
            <a:r>
              <a:rPr lang="es-ES" sz="2800" i="1" dirty="0" err="1">
                <a:solidFill>
                  <a:schemeClr val="bg1"/>
                </a:solidFill>
                <a:latin typeface="Dotum"/>
                <a:ea typeface="Dotum"/>
              </a:rPr>
              <a:t>listening</a:t>
            </a:r>
            <a:r>
              <a:rPr lang="es-ES" sz="2800" i="1" dirty="0">
                <a:solidFill>
                  <a:schemeClr val="bg1"/>
                </a:solidFill>
                <a:latin typeface="Dotum"/>
                <a:ea typeface="Dotum"/>
              </a:rPr>
              <a:t>. I </a:t>
            </a:r>
            <a:r>
              <a:rPr lang="es-ES" sz="2800" i="1" dirty="0" err="1">
                <a:solidFill>
                  <a:schemeClr val="bg1"/>
                </a:solidFill>
                <a:latin typeface="Dotum"/>
                <a:ea typeface="Dotum"/>
              </a:rPr>
              <a:t>just</a:t>
            </a:r>
            <a:r>
              <a:rPr lang="es-ES" sz="2800" i="1" dirty="0">
                <a:solidFill>
                  <a:schemeClr val="bg1"/>
                </a:solidFill>
                <a:latin typeface="Dotum"/>
                <a:ea typeface="Dotum"/>
              </a:rPr>
              <a:t> </a:t>
            </a:r>
            <a:r>
              <a:rPr lang="es-ES" sz="2800" i="1" dirty="0" err="1">
                <a:solidFill>
                  <a:schemeClr val="bg1"/>
                </a:solidFill>
                <a:latin typeface="Dotum"/>
                <a:ea typeface="Dotum"/>
              </a:rPr>
              <a:t>closed</a:t>
            </a:r>
            <a:r>
              <a:rPr lang="es-ES" sz="2800" i="1" dirty="0">
                <a:solidFill>
                  <a:schemeClr val="bg1"/>
                </a:solidFill>
                <a:latin typeface="Dotum"/>
                <a:ea typeface="Dotum"/>
              </a:rPr>
              <a:t> </a:t>
            </a:r>
            <a:r>
              <a:rPr lang="es-ES" sz="2800" i="1" dirty="0" err="1">
                <a:solidFill>
                  <a:schemeClr val="bg1"/>
                </a:solidFill>
                <a:latin typeface="Dotum"/>
                <a:ea typeface="Dotum"/>
              </a:rPr>
              <a:t>my</a:t>
            </a:r>
            <a:r>
              <a:rPr lang="es-ES" sz="2800" i="1" dirty="0">
                <a:solidFill>
                  <a:schemeClr val="bg1"/>
                </a:solidFill>
                <a:latin typeface="Dotum"/>
                <a:ea typeface="Dotum"/>
              </a:rPr>
              <a:t> </a:t>
            </a:r>
            <a:r>
              <a:rPr lang="es-ES" sz="2800" i="1" dirty="0" err="1">
                <a:solidFill>
                  <a:schemeClr val="bg1"/>
                </a:solidFill>
                <a:latin typeface="Dotum"/>
                <a:ea typeface="Dotum"/>
              </a:rPr>
              <a:t>eyes</a:t>
            </a:r>
            <a:r>
              <a:rPr lang="es-ES" sz="2800" i="1" dirty="0">
                <a:solidFill>
                  <a:schemeClr val="bg1"/>
                </a:solidFill>
                <a:latin typeface="Dotum"/>
                <a:ea typeface="Dotum"/>
              </a:rPr>
              <a:t>, </a:t>
            </a:r>
            <a:r>
              <a:rPr lang="es-ES" sz="2800" i="1" dirty="0" err="1">
                <a:solidFill>
                  <a:schemeClr val="bg1"/>
                </a:solidFill>
                <a:latin typeface="Dotum"/>
                <a:ea typeface="Dotum"/>
              </a:rPr>
              <a:t>that's</a:t>
            </a:r>
            <a:r>
              <a:rPr lang="es-ES" sz="2800" i="1" dirty="0">
                <a:solidFill>
                  <a:schemeClr val="bg1"/>
                </a:solidFill>
                <a:latin typeface="Dotum"/>
                <a:ea typeface="Dotum"/>
              </a:rPr>
              <a:t> </a:t>
            </a:r>
            <a:r>
              <a:rPr lang="es-ES" sz="2800" i="1" dirty="0" err="1">
                <a:solidFill>
                  <a:schemeClr val="bg1"/>
                </a:solidFill>
                <a:latin typeface="Dotum"/>
                <a:ea typeface="Dotum"/>
              </a:rPr>
              <a:t>all</a:t>
            </a:r>
            <a:r>
              <a:rPr lang="es-ES" sz="2800" i="1" dirty="0">
                <a:solidFill>
                  <a:schemeClr val="bg1"/>
                </a:solidFill>
                <a:latin typeface="Dotum"/>
                <a:ea typeface="Dotum"/>
              </a:rPr>
              <a:t>.</a:t>
            </a:r>
          </a:p>
          <a:p>
            <a:pPr lvl="1" algn="just">
              <a:lnSpc>
                <a:spcPct val="150000"/>
              </a:lnSpc>
            </a:pPr>
            <a:r>
              <a:rPr lang="es-ES" sz="2800" i="1" dirty="0" err="1">
                <a:solidFill>
                  <a:schemeClr val="bg1"/>
                </a:solidFill>
                <a:latin typeface="Dotum"/>
                <a:ea typeface="Dotum"/>
              </a:rPr>
              <a:t>But</a:t>
            </a:r>
            <a:r>
              <a:rPr lang="es-ES" sz="2800" i="1" dirty="0">
                <a:solidFill>
                  <a:schemeClr val="bg1"/>
                </a:solidFill>
                <a:latin typeface="Dotum"/>
                <a:ea typeface="Dotum"/>
              </a:rPr>
              <a:t> he</a:t>
            </a:r>
            <a:r>
              <a:rPr lang="es-ES" sz="2800" b="1" i="1" dirty="0">
                <a:solidFill>
                  <a:schemeClr val="bg1"/>
                </a:solidFill>
                <a:latin typeface="Dotum"/>
                <a:ea typeface="Dotum"/>
              </a:rPr>
              <a:t> </a:t>
            </a:r>
            <a:r>
              <a:rPr lang="es-ES" sz="2800" b="1" i="1" dirty="0" err="1">
                <a:solidFill>
                  <a:schemeClr val="bg1"/>
                </a:solidFill>
                <a:latin typeface="Dotum"/>
                <a:ea typeface="Dotum"/>
              </a:rPr>
              <a:t>can't</a:t>
            </a:r>
            <a:r>
              <a:rPr lang="es-ES" sz="2800" i="1" dirty="0">
                <a:solidFill>
                  <a:schemeClr val="bg1"/>
                </a:solidFill>
                <a:latin typeface="Dotum"/>
                <a:ea typeface="Dotum"/>
              </a:rPr>
              <a:t> be </a:t>
            </a:r>
            <a:r>
              <a:rPr lang="es-ES" sz="2800" i="1" dirty="0" err="1">
                <a:solidFill>
                  <a:schemeClr val="bg1"/>
                </a:solidFill>
                <a:latin typeface="Dotum"/>
                <a:ea typeface="Dotum"/>
              </a:rPr>
              <a:t>married</a:t>
            </a:r>
            <a:r>
              <a:rPr lang="es-ES" sz="2800" i="1" dirty="0">
                <a:solidFill>
                  <a:schemeClr val="bg1"/>
                </a:solidFill>
                <a:latin typeface="Dotum"/>
                <a:ea typeface="Dotum"/>
              </a:rPr>
              <a:t> – he looks so </a:t>
            </a:r>
            <a:r>
              <a:rPr lang="es-ES" sz="2800" i="1" dirty="0" err="1">
                <a:solidFill>
                  <a:schemeClr val="bg1"/>
                </a:solidFill>
                <a:latin typeface="Dotum"/>
                <a:ea typeface="Dotum"/>
              </a:rPr>
              <a:t>young</a:t>
            </a:r>
            <a:r>
              <a:rPr lang="es-ES" sz="2800" i="1" dirty="0" smtClean="0">
                <a:solidFill>
                  <a:schemeClr val="bg1"/>
                </a:solidFill>
                <a:latin typeface="Dotum"/>
                <a:ea typeface="Dotum"/>
              </a:rPr>
              <a:t>!</a:t>
            </a:r>
          </a:p>
          <a:p>
            <a:pPr marL="457200" lvl="1" indent="0" algn="ctr">
              <a:lnSpc>
                <a:spcPct val="150000"/>
              </a:lnSpc>
              <a:buNone/>
            </a:pPr>
            <a:endParaRPr lang="es-MX" sz="2000" dirty="0" smtClean="0">
              <a:solidFill>
                <a:schemeClr val="bg1"/>
              </a:solidFill>
              <a:latin typeface="Dotum"/>
              <a:ea typeface="Dotum"/>
            </a:endParaRPr>
          </a:p>
          <a:p>
            <a:pPr marL="457200" lvl="1" indent="0" algn="ctr">
              <a:lnSpc>
                <a:spcPct val="150000"/>
              </a:lnSpc>
              <a:buNone/>
            </a:pPr>
            <a:r>
              <a:rPr lang="es-MX" sz="2000" dirty="0" smtClean="0">
                <a:solidFill>
                  <a:schemeClr val="bg1"/>
                </a:solidFill>
                <a:latin typeface="Dotum"/>
                <a:ea typeface="Dotum"/>
              </a:rPr>
              <a:t>UC IV (UE</a:t>
            </a:r>
            <a:r>
              <a:rPr lang="es-MX" sz="2000" dirty="0">
                <a:solidFill>
                  <a:schemeClr val="bg1"/>
                </a:solidFill>
                <a:latin typeface="Dotum"/>
                <a:ea typeface="Dotum"/>
              </a:rPr>
              <a:t>, EE, CA, CE, EO</a:t>
            </a:r>
            <a:r>
              <a:rPr lang="es-MX" sz="2000" dirty="0" smtClean="0">
                <a:solidFill>
                  <a:schemeClr val="bg1"/>
                </a:solidFill>
                <a:latin typeface="Dotum"/>
                <a:ea typeface="Dotum"/>
              </a:rPr>
              <a:t>)</a:t>
            </a:r>
          </a:p>
          <a:p>
            <a:pPr marL="457200" lvl="1" indent="0" algn="ctr">
              <a:lnSpc>
                <a:spcPct val="150000"/>
              </a:lnSpc>
              <a:buNone/>
            </a:pPr>
            <a:endParaRPr lang="es-MX" sz="2000" dirty="0">
              <a:solidFill>
                <a:schemeClr val="bg1"/>
              </a:solidFill>
              <a:latin typeface="Dotum"/>
              <a:ea typeface="Dotum"/>
            </a:endParaRPr>
          </a:p>
          <a:p>
            <a:pPr lvl="1" algn="just">
              <a:lnSpc>
                <a:spcPct val="150000"/>
              </a:lnSpc>
            </a:pPr>
            <a:endParaRPr lang="es-ES" sz="2800" i="1" dirty="0">
              <a:solidFill>
                <a:schemeClr val="bg1"/>
              </a:solidFill>
              <a:latin typeface="Dotum"/>
              <a:ea typeface="Dotum"/>
            </a:endParaRPr>
          </a:p>
        </p:txBody>
      </p:sp>
    </p:spTree>
    <p:extLst>
      <p:ext uri="{BB962C8B-B14F-4D97-AF65-F5344CB8AC3E}">
        <p14:creationId xmlns:p14="http://schemas.microsoft.com/office/powerpoint/2010/main" val="29882046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12192000" cy="1690688"/>
          </a:xfrm>
          <a:solidFill>
            <a:schemeClr val="accent1">
              <a:lumMod val="75000"/>
            </a:schemeClr>
          </a:solidFill>
        </p:spPr>
        <p:txBody>
          <a:bodyPr/>
          <a:lstStyle/>
          <a:p>
            <a:pPr algn="ctr"/>
            <a:r>
              <a:rPr lang="es-MX" dirty="0" smtClean="0">
                <a:solidFill>
                  <a:schemeClr val="bg1"/>
                </a:solidFill>
              </a:rPr>
              <a:t>More </a:t>
            </a:r>
            <a:r>
              <a:rPr lang="es-MX" dirty="0" err="1" smtClean="0">
                <a:solidFill>
                  <a:schemeClr val="bg1"/>
                </a:solidFill>
              </a:rPr>
              <a:t>examples</a:t>
            </a:r>
            <a:r>
              <a:rPr lang="es-MX" dirty="0" smtClean="0">
                <a:solidFill>
                  <a:schemeClr val="bg1"/>
                </a:solidFill>
              </a:rPr>
              <a:t> of </a:t>
            </a:r>
            <a:r>
              <a:rPr lang="es-MX" dirty="0" err="1" smtClean="0">
                <a:solidFill>
                  <a:schemeClr val="bg1"/>
                </a:solidFill>
              </a:rPr>
              <a:t>emphatic</a:t>
            </a:r>
            <a:r>
              <a:rPr lang="es-MX" dirty="0" smtClean="0">
                <a:solidFill>
                  <a:schemeClr val="bg1"/>
                </a:solidFill>
              </a:rPr>
              <a:t> </a:t>
            </a:r>
            <a:r>
              <a:rPr lang="es-MX" dirty="0" err="1" smtClean="0">
                <a:solidFill>
                  <a:schemeClr val="bg1"/>
                </a:solidFill>
              </a:rPr>
              <a:t>sentences</a:t>
            </a:r>
            <a:r>
              <a:rPr lang="es-MX" dirty="0" smtClean="0">
                <a:solidFill>
                  <a:schemeClr val="bg1"/>
                </a:solidFill>
              </a:rPr>
              <a:t> UC IV (UE, EO)</a:t>
            </a:r>
            <a:endParaRPr lang="es-MX" dirty="0">
              <a:solidFill>
                <a:schemeClr val="bg1"/>
              </a:solidFill>
            </a:endParaRPr>
          </a:p>
        </p:txBody>
      </p:sp>
      <p:sp>
        <p:nvSpPr>
          <p:cNvPr id="3" name="Marcador de contenido 2"/>
          <p:cNvSpPr>
            <a:spLocks noGrp="1"/>
          </p:cNvSpPr>
          <p:nvPr>
            <p:ph idx="1"/>
          </p:nvPr>
        </p:nvSpPr>
        <p:spPr>
          <a:xfrm>
            <a:off x="1" y="1690688"/>
            <a:ext cx="12192000" cy="5032375"/>
          </a:xfrm>
          <a:solidFill>
            <a:srgbClr val="FF0000"/>
          </a:solidFill>
        </p:spPr>
        <p:txBody>
          <a:bodyPr/>
          <a:lstStyle/>
          <a:p>
            <a:r>
              <a:rPr lang="en-US" i="1" dirty="0">
                <a:solidFill>
                  <a:schemeClr val="bg1"/>
                </a:solidFill>
              </a:rPr>
              <a:t>Do</a:t>
            </a:r>
            <a:r>
              <a:rPr lang="en-US" dirty="0">
                <a:solidFill>
                  <a:schemeClr val="bg1"/>
                </a:solidFill>
              </a:rPr>
              <a:t> is also used in persuasive commands, to show politeness or express annoyance.</a:t>
            </a:r>
          </a:p>
          <a:p>
            <a:r>
              <a:rPr lang="en-US" i="1" dirty="0">
                <a:solidFill>
                  <a:schemeClr val="bg1"/>
                </a:solidFill>
              </a:rPr>
              <a:t>Do</a:t>
            </a:r>
            <a:r>
              <a:rPr lang="en-US" dirty="0">
                <a:solidFill>
                  <a:schemeClr val="bg1"/>
                </a:solidFill>
              </a:rPr>
              <a:t> help yourself to more meat.</a:t>
            </a:r>
          </a:p>
          <a:p>
            <a:r>
              <a:rPr lang="en-US" dirty="0">
                <a:solidFill>
                  <a:schemeClr val="bg1"/>
                </a:solidFill>
              </a:rPr>
              <a:t>Oh, </a:t>
            </a:r>
            <a:r>
              <a:rPr lang="en-US" i="1" dirty="0">
                <a:solidFill>
                  <a:schemeClr val="bg1"/>
                </a:solidFill>
              </a:rPr>
              <a:t>do</a:t>
            </a:r>
            <a:r>
              <a:rPr lang="en-US" dirty="0">
                <a:solidFill>
                  <a:schemeClr val="bg1"/>
                </a:solidFill>
              </a:rPr>
              <a:t> stop arguing, you two</a:t>
            </a:r>
            <a:r>
              <a:rPr lang="en-US" dirty="0" smtClean="0">
                <a:solidFill>
                  <a:schemeClr val="bg1"/>
                </a:solidFill>
              </a:rPr>
              <a:t>!</a:t>
            </a:r>
          </a:p>
          <a:p>
            <a:endParaRPr lang="en-US" dirty="0">
              <a:solidFill>
                <a:schemeClr val="bg1"/>
              </a:solidFill>
            </a:endParaRPr>
          </a:p>
          <a:p>
            <a:endParaRPr lang="es-MX" dirty="0">
              <a:solidFill>
                <a:schemeClr val="bg1"/>
              </a:solidFill>
            </a:endParaRPr>
          </a:p>
        </p:txBody>
      </p:sp>
    </p:spTree>
    <p:extLst>
      <p:ext uri="{BB962C8B-B14F-4D97-AF65-F5344CB8AC3E}">
        <p14:creationId xmlns:p14="http://schemas.microsoft.com/office/powerpoint/2010/main" val="3518533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3</a:t>
            </a:r>
            <a:endParaRPr lang="es-MX" dirty="0"/>
          </a:p>
        </p:txBody>
      </p:sp>
      <p:sp>
        <p:nvSpPr>
          <p:cNvPr id="3" name="Marcador de contenido 2"/>
          <p:cNvSpPr>
            <a:spLocks noGrp="1"/>
          </p:cNvSpPr>
          <p:nvPr>
            <p:ph idx="1"/>
          </p:nvPr>
        </p:nvSpPr>
        <p:spPr>
          <a:solidFill>
            <a:schemeClr val="bg2"/>
          </a:solidFill>
        </p:spPr>
        <p:txBody>
          <a:bodyPr>
            <a:normAutofit lnSpcReduction="10000"/>
          </a:bodyPr>
          <a:lstStyle/>
          <a:p>
            <a:pPr>
              <a:lnSpc>
                <a:spcPct val="150000"/>
              </a:lnSpc>
            </a:pPr>
            <a:r>
              <a:rPr lang="es-MX" dirty="0"/>
              <a:t>El presente material de apoyo se traza como objetivo </a:t>
            </a:r>
            <a:r>
              <a:rPr lang="es-MX" dirty="0" err="1"/>
              <a:t>expander</a:t>
            </a:r>
            <a:r>
              <a:rPr lang="es-MX" dirty="0"/>
              <a:t> y consolidar las habilidades lingüísticas de los estudiantes que cursan la UA, ya sea con énfasis en docencia o en traducción. Se trata de una guía de apoyo únicamente, por lo que no constituye sustituto alguno del papel del docente o del empleo de otros materiales, como lo son los libros de texto, los cuadernos de ejercicios o los discos compactos del curso.</a:t>
            </a:r>
          </a:p>
        </p:txBody>
      </p:sp>
    </p:spTree>
    <p:extLst>
      <p:ext uri="{BB962C8B-B14F-4D97-AF65-F5344CB8AC3E}">
        <p14:creationId xmlns:p14="http://schemas.microsoft.com/office/powerpoint/2010/main" val="38202431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2371" y="481240"/>
            <a:ext cx="10515600" cy="1325563"/>
          </a:xfrm>
          <a:solidFill>
            <a:schemeClr val="accent1">
              <a:lumMod val="60000"/>
              <a:lumOff val="40000"/>
            </a:schemeClr>
          </a:solidFill>
        </p:spPr>
        <p:txBody>
          <a:bodyPr/>
          <a:lstStyle/>
          <a:p>
            <a:pPr algn="ctr"/>
            <a:r>
              <a:rPr lang="es-MX" dirty="0" smtClean="0"/>
              <a:t>Look at </a:t>
            </a:r>
            <a:r>
              <a:rPr lang="es-MX" dirty="0" err="1" smtClean="0"/>
              <a:t>this</a:t>
            </a:r>
            <a:r>
              <a:rPr lang="es-MX" dirty="0" smtClean="0"/>
              <a:t> </a:t>
            </a:r>
            <a:r>
              <a:rPr lang="es-MX" dirty="0" err="1" smtClean="0"/>
              <a:t>example</a:t>
            </a:r>
            <a:r>
              <a:rPr lang="es-MX" dirty="0" smtClean="0"/>
              <a:t> of </a:t>
            </a:r>
            <a:r>
              <a:rPr lang="es-MX" dirty="0" err="1" smtClean="0"/>
              <a:t>emphasis</a:t>
            </a:r>
            <a:r>
              <a:rPr lang="es-MX" dirty="0" smtClean="0"/>
              <a:t/>
            </a:r>
            <a:br>
              <a:rPr lang="es-MX" dirty="0" smtClean="0"/>
            </a:br>
            <a:r>
              <a:rPr lang="es-MX" dirty="0" smtClean="0"/>
              <a:t>Produce a </a:t>
            </a:r>
            <a:r>
              <a:rPr lang="es-MX" dirty="0" err="1" smtClean="0"/>
              <a:t>few</a:t>
            </a:r>
            <a:r>
              <a:rPr lang="es-MX" dirty="0" smtClean="0"/>
              <a:t> more </a:t>
            </a:r>
            <a:r>
              <a:rPr lang="es-MX" dirty="0" err="1" smtClean="0"/>
              <a:t>examples</a:t>
            </a:r>
            <a:r>
              <a:rPr lang="es-MX" dirty="0" smtClean="0"/>
              <a:t> UC IV(EO).</a:t>
            </a:r>
            <a:endParaRPr lang="es-MX" dirty="0"/>
          </a:p>
        </p:txBody>
      </p:sp>
      <p:pic>
        <p:nvPicPr>
          <p:cNvPr id="4" name="Marcador de contenido 3"/>
          <p:cNvPicPr>
            <a:picLocks noGrp="1" noChangeAspect="1"/>
          </p:cNvPicPr>
          <p:nvPr>
            <p:ph idx="1"/>
          </p:nvPr>
        </p:nvPicPr>
        <p:blipFill>
          <a:blip r:embed="rId2"/>
          <a:stretch>
            <a:fillRect/>
          </a:stretch>
        </p:blipFill>
        <p:spPr>
          <a:xfrm>
            <a:off x="579530" y="2506662"/>
            <a:ext cx="6446426" cy="4024767"/>
          </a:xfrm>
          <a:prstGeom prst="rect">
            <a:avLst/>
          </a:prstGeom>
        </p:spPr>
      </p:pic>
      <p:sp>
        <p:nvSpPr>
          <p:cNvPr id="5" name="Llamada ovalada 4"/>
          <p:cNvSpPr/>
          <p:nvPr/>
        </p:nvSpPr>
        <p:spPr>
          <a:xfrm>
            <a:off x="4775200" y="2583543"/>
            <a:ext cx="2728686" cy="986971"/>
          </a:xfrm>
          <a:prstGeom prst="wedgeEllipseCallout">
            <a:avLst>
              <a:gd name="adj1" fmla="val -90498"/>
              <a:gd name="adj2" fmla="val 3455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dirty="0" smtClean="0"/>
              <a:t>DO HELP YOURSELF!</a:t>
            </a:r>
            <a:endParaRPr lang="es-MX" dirty="0"/>
          </a:p>
        </p:txBody>
      </p:sp>
    </p:spTree>
    <p:extLst>
      <p:ext uri="{BB962C8B-B14F-4D97-AF65-F5344CB8AC3E}">
        <p14:creationId xmlns:p14="http://schemas.microsoft.com/office/powerpoint/2010/main" val="24937205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637731463"/>
              </p:ext>
            </p:extLst>
          </p:nvPr>
        </p:nvSpPr>
        <p:spPr>
          <a:xfrm>
            <a:off x="0" y="116114"/>
            <a:ext cx="12090400" cy="6741885"/>
          </a:xfrm>
          <a:solidFill>
            <a:schemeClr val="accent6">
              <a:lumMod val="60000"/>
              <a:lumOff val="40000"/>
            </a:schemeClr>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85000" lnSpcReduction="10000"/>
          </a:bodyPr>
          <a:lstStyle/>
          <a:p>
            <a:pPr marL="0" indent="0" algn="ctr">
              <a:lnSpc>
                <a:spcPct val="150000"/>
              </a:lnSpc>
              <a:buNone/>
            </a:pPr>
            <a:r>
              <a:rPr lang="es-ES" b="1" i="1" dirty="0" smtClean="0">
                <a:solidFill>
                  <a:schemeClr val="tx1"/>
                </a:solidFill>
                <a:latin typeface="Dotum"/>
                <a:ea typeface="Dotum"/>
              </a:rPr>
              <a:t>FRONTING, HOW TO DO IT?</a:t>
            </a:r>
          </a:p>
          <a:p>
            <a:pPr marL="0" indent="0" algn="ctr">
              <a:lnSpc>
                <a:spcPct val="150000"/>
              </a:lnSpc>
              <a:buNone/>
            </a:pPr>
            <a:r>
              <a:rPr lang="es-MX" b="1" dirty="0" smtClean="0">
                <a:solidFill>
                  <a:schemeClr val="tx1"/>
                </a:solidFill>
                <a:latin typeface="Dotum"/>
                <a:ea typeface="Dotum"/>
              </a:rPr>
              <a:t>UC V (UE</a:t>
            </a:r>
            <a:r>
              <a:rPr lang="es-MX" b="1" dirty="0">
                <a:solidFill>
                  <a:schemeClr val="tx1"/>
                </a:solidFill>
                <a:latin typeface="Dotum"/>
                <a:ea typeface="Dotum"/>
              </a:rPr>
              <a:t>, EE, CA, CE, EO)</a:t>
            </a:r>
          </a:p>
          <a:p>
            <a:pPr marL="0" indent="0" algn="ctr">
              <a:lnSpc>
                <a:spcPct val="150000"/>
              </a:lnSpc>
              <a:buNone/>
            </a:pPr>
            <a:r>
              <a:rPr lang="es-ES" i="1" dirty="0" smtClean="0">
                <a:solidFill>
                  <a:schemeClr val="tx1"/>
                </a:solidFill>
                <a:latin typeface="Dotum"/>
                <a:ea typeface="Dotum"/>
              </a:rPr>
              <a:t>Look at </a:t>
            </a:r>
            <a:r>
              <a:rPr lang="es-ES" i="1" dirty="0" err="1" smtClean="0">
                <a:solidFill>
                  <a:schemeClr val="tx1"/>
                </a:solidFill>
                <a:latin typeface="Dotum"/>
                <a:ea typeface="Dotum"/>
              </a:rPr>
              <a:t>these</a:t>
            </a:r>
            <a:r>
              <a:rPr lang="es-ES" i="1" dirty="0" smtClean="0">
                <a:solidFill>
                  <a:schemeClr val="tx1"/>
                </a:solidFill>
                <a:latin typeface="Dotum"/>
                <a:ea typeface="Dotum"/>
              </a:rPr>
              <a:t> </a:t>
            </a:r>
            <a:r>
              <a:rPr lang="es-ES" i="1" dirty="0" err="1" smtClean="0">
                <a:solidFill>
                  <a:schemeClr val="tx1"/>
                </a:solidFill>
                <a:latin typeface="Dotum"/>
                <a:ea typeface="Dotum"/>
              </a:rPr>
              <a:t>examples</a:t>
            </a:r>
            <a:r>
              <a:rPr lang="es-ES" i="1" dirty="0" smtClean="0">
                <a:solidFill>
                  <a:schemeClr val="tx1"/>
                </a:solidFill>
                <a:latin typeface="Dotum"/>
                <a:ea typeface="Dotum"/>
              </a:rPr>
              <a:t> of </a:t>
            </a:r>
            <a:r>
              <a:rPr lang="es-ES" i="1" dirty="0" err="1" smtClean="0">
                <a:solidFill>
                  <a:schemeClr val="tx1"/>
                </a:solidFill>
                <a:latin typeface="Dotum"/>
                <a:ea typeface="Dotum"/>
              </a:rPr>
              <a:t>fronting</a:t>
            </a:r>
            <a:r>
              <a:rPr lang="es-ES" i="1" dirty="0">
                <a:solidFill>
                  <a:schemeClr val="tx1"/>
                </a:solidFill>
                <a:latin typeface="Dotum"/>
                <a:ea typeface="Dotum"/>
              </a:rPr>
              <a:t>:</a:t>
            </a:r>
            <a:endParaRPr lang="es-ES" i="1" dirty="0" smtClean="0">
              <a:solidFill>
                <a:schemeClr val="tx1"/>
              </a:solidFill>
              <a:latin typeface="Dotum"/>
              <a:ea typeface="Dotum"/>
            </a:endParaRPr>
          </a:p>
          <a:p>
            <a:pPr marL="0" indent="0" algn="just">
              <a:lnSpc>
                <a:spcPct val="150000"/>
              </a:lnSpc>
              <a:buNone/>
            </a:pPr>
            <a:r>
              <a:rPr lang="es-ES" b="1" dirty="0" err="1" smtClean="0">
                <a:solidFill>
                  <a:schemeClr val="tx1"/>
                </a:solidFill>
                <a:latin typeface="Dotum"/>
                <a:ea typeface="Dotum"/>
              </a:rPr>
              <a:t>Who</a:t>
            </a:r>
            <a:r>
              <a:rPr lang="es-ES" b="1" dirty="0" smtClean="0">
                <a:solidFill>
                  <a:schemeClr val="tx1"/>
                </a:solidFill>
                <a:latin typeface="Dotum"/>
                <a:ea typeface="Dotum"/>
              </a:rPr>
              <a:t> </a:t>
            </a:r>
            <a:r>
              <a:rPr lang="es-ES" b="1" dirty="0" err="1">
                <a:solidFill>
                  <a:schemeClr val="tx1"/>
                </a:solidFill>
                <a:latin typeface="Dotum"/>
                <a:ea typeface="Dotum"/>
              </a:rPr>
              <a:t>or</a:t>
            </a:r>
            <a:r>
              <a:rPr lang="es-ES" b="1" dirty="0">
                <a:solidFill>
                  <a:schemeClr val="tx1"/>
                </a:solidFill>
                <a:latin typeface="Dotum"/>
                <a:ea typeface="Dotum"/>
              </a:rPr>
              <a:t> </a:t>
            </a:r>
            <a:r>
              <a:rPr lang="es-ES" b="1" dirty="0" err="1">
                <a:solidFill>
                  <a:schemeClr val="tx1"/>
                </a:solidFill>
                <a:latin typeface="Dotum"/>
                <a:ea typeface="Dotum"/>
              </a:rPr>
              <a:t>what</a:t>
            </a:r>
            <a:r>
              <a:rPr lang="es-ES" b="1" dirty="0">
                <a:solidFill>
                  <a:schemeClr val="tx1"/>
                </a:solidFill>
                <a:latin typeface="Dotum"/>
                <a:ea typeface="Dotum"/>
              </a:rPr>
              <a:t> do </a:t>
            </a:r>
            <a:r>
              <a:rPr lang="es-ES" b="1" dirty="0" err="1">
                <a:solidFill>
                  <a:schemeClr val="tx1"/>
                </a:solidFill>
                <a:latin typeface="Dotum"/>
                <a:ea typeface="Dotum"/>
              </a:rPr>
              <a:t>the</a:t>
            </a:r>
            <a:r>
              <a:rPr lang="es-ES" b="1" dirty="0">
                <a:solidFill>
                  <a:schemeClr val="tx1"/>
                </a:solidFill>
                <a:latin typeface="Dotum"/>
                <a:ea typeface="Dotum"/>
              </a:rPr>
              <a:t> </a:t>
            </a:r>
            <a:r>
              <a:rPr lang="es-ES" b="1" dirty="0" err="1">
                <a:solidFill>
                  <a:schemeClr val="tx1"/>
                </a:solidFill>
                <a:latin typeface="Dotum"/>
                <a:ea typeface="Dotum"/>
              </a:rPr>
              <a:t>words</a:t>
            </a:r>
            <a:r>
              <a:rPr lang="es-ES" b="1" dirty="0">
                <a:solidFill>
                  <a:schemeClr val="tx1"/>
                </a:solidFill>
                <a:latin typeface="Dotum"/>
                <a:ea typeface="Dotum"/>
              </a:rPr>
              <a:t> in </a:t>
            </a:r>
            <a:r>
              <a:rPr lang="es-ES" b="1" dirty="0" err="1">
                <a:solidFill>
                  <a:schemeClr val="tx1"/>
                </a:solidFill>
                <a:latin typeface="Dotum"/>
                <a:ea typeface="Dotum"/>
              </a:rPr>
              <a:t>bold</a:t>
            </a:r>
            <a:r>
              <a:rPr lang="es-ES" b="1" dirty="0">
                <a:solidFill>
                  <a:schemeClr val="tx1"/>
                </a:solidFill>
                <a:latin typeface="Dotum"/>
                <a:ea typeface="Dotum"/>
              </a:rPr>
              <a:t> </a:t>
            </a:r>
            <a:r>
              <a:rPr lang="es-ES" b="1" dirty="0" err="1">
                <a:solidFill>
                  <a:schemeClr val="tx1"/>
                </a:solidFill>
                <a:latin typeface="Dotum"/>
                <a:ea typeface="Dotum"/>
              </a:rPr>
              <a:t>refer</a:t>
            </a:r>
            <a:r>
              <a:rPr lang="es-ES" b="1" dirty="0">
                <a:solidFill>
                  <a:schemeClr val="tx1"/>
                </a:solidFill>
                <a:latin typeface="Dotum"/>
                <a:ea typeface="Dotum"/>
              </a:rPr>
              <a:t> to in </a:t>
            </a:r>
            <a:r>
              <a:rPr lang="es-ES" b="1" dirty="0" err="1">
                <a:solidFill>
                  <a:schemeClr val="tx1"/>
                </a:solidFill>
                <a:latin typeface="Dotum"/>
                <a:ea typeface="Dotum"/>
              </a:rPr>
              <a:t>these</a:t>
            </a:r>
            <a:r>
              <a:rPr lang="es-ES" b="1" dirty="0">
                <a:solidFill>
                  <a:schemeClr val="tx1"/>
                </a:solidFill>
                <a:latin typeface="Dotum"/>
                <a:ea typeface="Dotum"/>
              </a:rPr>
              <a:t> </a:t>
            </a:r>
            <a:r>
              <a:rPr lang="es-ES" b="1" dirty="0" err="1">
                <a:solidFill>
                  <a:schemeClr val="tx1"/>
                </a:solidFill>
                <a:latin typeface="Dotum"/>
                <a:ea typeface="Dotum"/>
              </a:rPr>
              <a:t>sentences</a:t>
            </a:r>
            <a:r>
              <a:rPr lang="es-ES" b="1" dirty="0">
                <a:solidFill>
                  <a:schemeClr val="tx1"/>
                </a:solidFill>
                <a:latin typeface="Dotum"/>
                <a:ea typeface="Dotum"/>
              </a:rPr>
              <a:t> </a:t>
            </a:r>
            <a:r>
              <a:rPr lang="es-ES" b="1" dirty="0" err="1">
                <a:solidFill>
                  <a:schemeClr val="tx1"/>
                </a:solidFill>
                <a:latin typeface="Dotum"/>
                <a:ea typeface="Dotum"/>
              </a:rPr>
              <a:t>from</a:t>
            </a:r>
            <a:r>
              <a:rPr lang="es-ES" b="1" dirty="0">
                <a:solidFill>
                  <a:schemeClr val="tx1"/>
                </a:solidFill>
                <a:latin typeface="Dotum"/>
                <a:ea typeface="Dotum"/>
              </a:rPr>
              <a:t> </a:t>
            </a:r>
            <a:r>
              <a:rPr lang="es-ES" b="1" dirty="0" err="1">
                <a:solidFill>
                  <a:schemeClr val="tx1"/>
                </a:solidFill>
                <a:latin typeface="Dotum"/>
                <a:ea typeface="Dotum"/>
              </a:rPr>
              <a:t>the</a:t>
            </a:r>
            <a:r>
              <a:rPr lang="es-ES" b="1" dirty="0">
                <a:solidFill>
                  <a:schemeClr val="tx1"/>
                </a:solidFill>
                <a:latin typeface="Dotum"/>
                <a:ea typeface="Dotum"/>
              </a:rPr>
              <a:t> </a:t>
            </a:r>
            <a:r>
              <a:rPr lang="es-ES" b="1" dirty="0" err="1">
                <a:solidFill>
                  <a:schemeClr val="tx1"/>
                </a:solidFill>
                <a:latin typeface="Dotum"/>
                <a:ea typeface="Dotum"/>
              </a:rPr>
              <a:t>listening</a:t>
            </a:r>
            <a:r>
              <a:rPr lang="es-ES" b="1" dirty="0">
                <a:solidFill>
                  <a:schemeClr val="tx1"/>
                </a:solidFill>
                <a:latin typeface="Dotum"/>
                <a:ea typeface="Dotum"/>
              </a:rPr>
              <a:t>?</a:t>
            </a:r>
            <a:endParaRPr lang="es-ES" b="1" dirty="0">
              <a:solidFill>
                <a:schemeClr val="tx1"/>
              </a:solidFill>
            </a:endParaRPr>
          </a:p>
          <a:p>
            <a:pPr lvl="1" algn="just">
              <a:lnSpc>
                <a:spcPct val="150000"/>
              </a:lnSpc>
            </a:pPr>
            <a:r>
              <a:rPr lang="es-ES" sz="2800" i="1" dirty="0" err="1">
                <a:solidFill>
                  <a:schemeClr val="tx1"/>
                </a:solidFill>
                <a:latin typeface="Dotum"/>
                <a:ea typeface="Dotum"/>
              </a:rPr>
              <a:t>Huge</a:t>
            </a:r>
            <a:r>
              <a:rPr lang="es-ES" sz="2800" i="1" dirty="0">
                <a:solidFill>
                  <a:schemeClr val="tx1"/>
                </a:solidFill>
                <a:latin typeface="Dotum"/>
                <a:ea typeface="Dotum"/>
              </a:rPr>
              <a:t> </a:t>
            </a:r>
            <a:r>
              <a:rPr lang="es-ES" sz="2800" b="1" i="1" dirty="0" err="1">
                <a:solidFill>
                  <a:schemeClr val="tx1"/>
                </a:solidFill>
                <a:latin typeface="Dotum"/>
                <a:ea typeface="Dotum"/>
              </a:rPr>
              <a:t>it</a:t>
            </a:r>
            <a:r>
              <a:rPr lang="es-ES" sz="2800" i="1" dirty="0">
                <a:solidFill>
                  <a:schemeClr val="tx1"/>
                </a:solidFill>
                <a:latin typeface="Dotum"/>
                <a:ea typeface="Dotum"/>
              </a:rPr>
              <a:t> </a:t>
            </a:r>
            <a:r>
              <a:rPr lang="es-ES" sz="2800" i="1" dirty="0" err="1">
                <a:solidFill>
                  <a:schemeClr val="tx1"/>
                </a:solidFill>
                <a:latin typeface="Dotum"/>
                <a:ea typeface="Dotum"/>
              </a:rPr>
              <a:t>was</a:t>
            </a:r>
            <a:r>
              <a:rPr lang="es-ES" sz="2800" i="1" dirty="0">
                <a:solidFill>
                  <a:schemeClr val="tx1"/>
                </a:solidFill>
                <a:latin typeface="Dotum"/>
                <a:ea typeface="Dotum"/>
              </a:rPr>
              <a:t>.</a:t>
            </a:r>
          </a:p>
          <a:p>
            <a:pPr lvl="1" algn="just">
              <a:lnSpc>
                <a:spcPct val="150000"/>
              </a:lnSpc>
            </a:pPr>
            <a:r>
              <a:rPr lang="es-ES" sz="2800" i="1" dirty="0" smtClean="0">
                <a:solidFill>
                  <a:schemeClr val="tx1"/>
                </a:solidFill>
                <a:latin typeface="Dotum"/>
                <a:ea typeface="Dotum"/>
              </a:rPr>
              <a:t>£300 </a:t>
            </a:r>
            <a:r>
              <a:rPr lang="es-ES" sz="2800" i="1" dirty="0">
                <a:solidFill>
                  <a:schemeClr val="tx1"/>
                </a:solidFill>
                <a:latin typeface="Dotum"/>
                <a:ea typeface="Dotum"/>
              </a:rPr>
              <a:t>he </a:t>
            </a:r>
            <a:r>
              <a:rPr lang="es-ES" sz="2800" i="1" dirty="0" err="1">
                <a:solidFill>
                  <a:schemeClr val="tx1"/>
                </a:solidFill>
                <a:latin typeface="Dotum"/>
                <a:ea typeface="Dotum"/>
              </a:rPr>
              <a:t>paid</a:t>
            </a:r>
            <a:r>
              <a:rPr lang="es-ES" sz="2800" i="1" dirty="0">
                <a:solidFill>
                  <a:schemeClr val="tx1"/>
                </a:solidFill>
                <a:latin typeface="Dotum"/>
                <a:ea typeface="Dotum"/>
              </a:rPr>
              <a:t> </a:t>
            </a:r>
            <a:r>
              <a:rPr lang="es-ES" sz="2800" i="1" dirty="0" err="1">
                <a:solidFill>
                  <a:schemeClr val="tx1"/>
                </a:solidFill>
                <a:latin typeface="Dotum"/>
                <a:ea typeface="Dotum"/>
              </a:rPr>
              <a:t>for</a:t>
            </a:r>
            <a:r>
              <a:rPr lang="es-ES" sz="2800" i="1" dirty="0">
                <a:solidFill>
                  <a:schemeClr val="tx1"/>
                </a:solidFill>
                <a:latin typeface="Dotum"/>
                <a:ea typeface="Dotum"/>
              </a:rPr>
              <a:t> </a:t>
            </a:r>
            <a:r>
              <a:rPr lang="es-ES" sz="2800" b="1" i="1" dirty="0" err="1">
                <a:solidFill>
                  <a:schemeClr val="tx1"/>
                </a:solidFill>
                <a:latin typeface="Dotum"/>
                <a:ea typeface="Dotum"/>
              </a:rPr>
              <a:t>it</a:t>
            </a:r>
            <a:r>
              <a:rPr lang="es-ES" sz="2800" i="1" dirty="0">
                <a:solidFill>
                  <a:schemeClr val="tx1"/>
                </a:solidFill>
                <a:latin typeface="Dotum"/>
                <a:ea typeface="Dotum"/>
              </a:rPr>
              <a:t>, and </a:t>
            </a:r>
            <a:r>
              <a:rPr lang="es-ES" sz="2800" i="1" dirty="0" err="1">
                <a:solidFill>
                  <a:schemeClr val="tx1"/>
                </a:solidFill>
                <a:latin typeface="Dotum"/>
                <a:ea typeface="Dotum"/>
              </a:rPr>
              <a:t>very</a:t>
            </a:r>
            <a:r>
              <a:rPr lang="es-ES" sz="2800" i="1" dirty="0">
                <a:solidFill>
                  <a:schemeClr val="tx1"/>
                </a:solidFill>
                <a:latin typeface="Dotum"/>
                <a:ea typeface="Dotum"/>
              </a:rPr>
              <a:t> </a:t>
            </a:r>
            <a:r>
              <a:rPr lang="es-ES" sz="2800" i="1" dirty="0" err="1">
                <a:solidFill>
                  <a:schemeClr val="tx1"/>
                </a:solidFill>
                <a:latin typeface="Dotum"/>
                <a:ea typeface="Dotum"/>
              </a:rPr>
              <a:t>happy</a:t>
            </a:r>
            <a:r>
              <a:rPr lang="es-ES" sz="2800" i="1" dirty="0">
                <a:solidFill>
                  <a:schemeClr val="tx1"/>
                </a:solidFill>
                <a:latin typeface="Dotum"/>
                <a:ea typeface="Dotum"/>
              </a:rPr>
              <a:t> </a:t>
            </a:r>
            <a:r>
              <a:rPr lang="es-ES" sz="2800" b="1" i="1" dirty="0">
                <a:solidFill>
                  <a:schemeClr val="tx1"/>
                </a:solidFill>
                <a:latin typeface="Dotum"/>
                <a:ea typeface="Dotum"/>
              </a:rPr>
              <a:t>he</a:t>
            </a:r>
            <a:r>
              <a:rPr lang="es-ES" sz="2800" i="1" dirty="0">
                <a:solidFill>
                  <a:schemeClr val="tx1"/>
                </a:solidFill>
                <a:latin typeface="Dotum"/>
                <a:ea typeface="Dotum"/>
              </a:rPr>
              <a:t> </a:t>
            </a:r>
            <a:r>
              <a:rPr lang="es-ES" sz="2800" i="1" dirty="0" err="1">
                <a:solidFill>
                  <a:schemeClr val="tx1"/>
                </a:solidFill>
                <a:latin typeface="Dotum"/>
                <a:ea typeface="Dotum"/>
              </a:rPr>
              <a:t>was</a:t>
            </a:r>
            <a:r>
              <a:rPr lang="es-ES" sz="2800" i="1" dirty="0">
                <a:solidFill>
                  <a:schemeClr val="tx1"/>
                </a:solidFill>
                <a:latin typeface="Dotum"/>
                <a:ea typeface="Dotum"/>
              </a:rPr>
              <a:t> </a:t>
            </a:r>
            <a:r>
              <a:rPr lang="es-ES" sz="2800" i="1" dirty="0" err="1">
                <a:solidFill>
                  <a:schemeClr val="tx1"/>
                </a:solidFill>
                <a:latin typeface="Dotum"/>
                <a:ea typeface="Dotum"/>
              </a:rPr>
              <a:t>too</a:t>
            </a:r>
            <a:r>
              <a:rPr lang="es-ES" sz="2800" i="1" dirty="0">
                <a:solidFill>
                  <a:schemeClr val="tx1"/>
                </a:solidFill>
                <a:latin typeface="Dotum"/>
                <a:ea typeface="Dotum"/>
              </a:rPr>
              <a:t>!</a:t>
            </a:r>
          </a:p>
          <a:p>
            <a:pPr lvl="1" algn="just">
              <a:lnSpc>
                <a:spcPct val="150000"/>
              </a:lnSpc>
            </a:pPr>
            <a:r>
              <a:rPr lang="es-ES" sz="2800" i="1" dirty="0" err="1">
                <a:solidFill>
                  <a:schemeClr val="tx1"/>
                </a:solidFill>
                <a:latin typeface="Dotum"/>
                <a:ea typeface="Dotum"/>
              </a:rPr>
              <a:t>Really</a:t>
            </a:r>
            <a:r>
              <a:rPr lang="es-ES" sz="2800" i="1" dirty="0">
                <a:solidFill>
                  <a:schemeClr val="tx1"/>
                </a:solidFill>
                <a:latin typeface="Dotum"/>
                <a:ea typeface="Dotum"/>
              </a:rPr>
              <a:t> </a:t>
            </a:r>
            <a:r>
              <a:rPr lang="es-ES" sz="2800" i="1" dirty="0" err="1">
                <a:solidFill>
                  <a:schemeClr val="tx1"/>
                </a:solidFill>
                <a:latin typeface="Dotum"/>
                <a:ea typeface="Dotum"/>
              </a:rPr>
              <a:t>comfortable</a:t>
            </a:r>
            <a:r>
              <a:rPr lang="es-ES" sz="2800" i="1" dirty="0">
                <a:solidFill>
                  <a:schemeClr val="tx1"/>
                </a:solidFill>
                <a:latin typeface="Dotum"/>
                <a:ea typeface="Dotum"/>
              </a:rPr>
              <a:t> </a:t>
            </a:r>
            <a:r>
              <a:rPr lang="es-ES" sz="2800" b="1" i="1" dirty="0" err="1">
                <a:solidFill>
                  <a:schemeClr val="tx1"/>
                </a:solidFill>
                <a:latin typeface="Dotum"/>
                <a:ea typeface="Dotum"/>
              </a:rPr>
              <a:t>they</a:t>
            </a:r>
            <a:r>
              <a:rPr lang="es-ES" sz="2800" i="1" dirty="0">
                <a:solidFill>
                  <a:schemeClr val="tx1"/>
                </a:solidFill>
                <a:latin typeface="Dotum"/>
                <a:ea typeface="Dotum"/>
              </a:rPr>
              <a:t> are</a:t>
            </a:r>
            <a:r>
              <a:rPr lang="es-ES" sz="2800" dirty="0">
                <a:solidFill>
                  <a:schemeClr val="tx1"/>
                </a:solidFill>
                <a:latin typeface="Dotum"/>
                <a:ea typeface="Dotum"/>
              </a:rPr>
              <a:t>.</a:t>
            </a:r>
          </a:p>
          <a:p>
            <a:pPr algn="just">
              <a:lnSpc>
                <a:spcPct val="150000"/>
              </a:lnSpc>
            </a:pPr>
            <a:r>
              <a:rPr lang="es-ES" dirty="0" err="1">
                <a:solidFill>
                  <a:schemeClr val="tx1"/>
                </a:solidFill>
                <a:latin typeface="Dotum"/>
                <a:ea typeface="Dotum"/>
              </a:rPr>
              <a:t>The</a:t>
            </a:r>
            <a:r>
              <a:rPr lang="es-ES" dirty="0">
                <a:solidFill>
                  <a:schemeClr val="tx1"/>
                </a:solidFill>
                <a:latin typeface="Dotum"/>
                <a:ea typeface="Dotum"/>
              </a:rPr>
              <a:t> </a:t>
            </a:r>
            <a:r>
              <a:rPr lang="es-ES" dirty="0" err="1">
                <a:solidFill>
                  <a:schemeClr val="tx1"/>
                </a:solidFill>
                <a:latin typeface="Dotum"/>
                <a:ea typeface="Dotum"/>
              </a:rPr>
              <a:t>above</a:t>
            </a:r>
            <a:r>
              <a:rPr lang="es-ES" dirty="0">
                <a:solidFill>
                  <a:schemeClr val="tx1"/>
                </a:solidFill>
                <a:latin typeface="Dotum"/>
                <a:ea typeface="Dotum"/>
              </a:rPr>
              <a:t> </a:t>
            </a:r>
            <a:r>
              <a:rPr lang="es-ES" dirty="0" smtClean="0">
                <a:solidFill>
                  <a:schemeClr val="tx1"/>
                </a:solidFill>
                <a:latin typeface="Dotum"/>
                <a:ea typeface="Dotum"/>
              </a:rPr>
              <a:t>are </a:t>
            </a:r>
            <a:r>
              <a:rPr lang="es-ES" dirty="0" err="1" smtClean="0">
                <a:solidFill>
                  <a:schemeClr val="tx1"/>
                </a:solidFill>
                <a:latin typeface="Dotum"/>
                <a:ea typeface="Dotum"/>
              </a:rPr>
              <a:t>examples'fronting</a:t>
            </a:r>
            <a:r>
              <a:rPr lang="es-ES" dirty="0">
                <a:solidFill>
                  <a:schemeClr val="tx1"/>
                </a:solidFill>
                <a:latin typeface="Dotum"/>
                <a:ea typeface="Dotum"/>
              </a:rPr>
              <a:t>': </a:t>
            </a:r>
            <a:r>
              <a:rPr lang="es-ES" dirty="0" err="1">
                <a:solidFill>
                  <a:schemeClr val="tx1"/>
                </a:solidFill>
                <a:latin typeface="Dotum"/>
                <a:ea typeface="Dotum"/>
              </a:rPr>
              <a:t>the</a:t>
            </a:r>
            <a:r>
              <a:rPr lang="es-ES" dirty="0">
                <a:solidFill>
                  <a:schemeClr val="tx1"/>
                </a:solidFill>
                <a:latin typeface="Dotum"/>
                <a:ea typeface="Dotum"/>
              </a:rPr>
              <a:t> </a:t>
            </a:r>
            <a:r>
              <a:rPr lang="es-ES" dirty="0" err="1">
                <a:solidFill>
                  <a:schemeClr val="tx1"/>
                </a:solidFill>
                <a:latin typeface="Dotum"/>
                <a:ea typeface="Dotum"/>
              </a:rPr>
              <a:t>complement</a:t>
            </a:r>
            <a:r>
              <a:rPr lang="es-ES" dirty="0">
                <a:solidFill>
                  <a:schemeClr val="tx1"/>
                </a:solidFill>
                <a:latin typeface="Dotum"/>
                <a:ea typeface="Dotum"/>
              </a:rPr>
              <a:t> </a:t>
            </a:r>
            <a:r>
              <a:rPr lang="es-ES" dirty="0" err="1">
                <a:solidFill>
                  <a:schemeClr val="tx1"/>
                </a:solidFill>
                <a:latin typeface="Dotum"/>
                <a:ea typeface="Dotum"/>
              </a:rPr>
              <a:t>or</a:t>
            </a:r>
            <a:r>
              <a:rPr lang="es-ES" dirty="0">
                <a:solidFill>
                  <a:schemeClr val="tx1"/>
                </a:solidFill>
                <a:latin typeface="Dotum"/>
                <a:ea typeface="Dotum"/>
              </a:rPr>
              <a:t> </a:t>
            </a:r>
            <a:r>
              <a:rPr lang="es-ES" dirty="0" err="1">
                <a:solidFill>
                  <a:schemeClr val="tx1"/>
                </a:solidFill>
                <a:latin typeface="Dotum"/>
                <a:ea typeface="Dotum"/>
              </a:rPr>
              <a:t>object</a:t>
            </a:r>
            <a:r>
              <a:rPr lang="es-ES" dirty="0">
                <a:solidFill>
                  <a:schemeClr val="tx1"/>
                </a:solidFill>
                <a:latin typeface="Dotum"/>
                <a:ea typeface="Dotum"/>
              </a:rPr>
              <a:t> </a:t>
            </a:r>
            <a:r>
              <a:rPr lang="es-ES" dirty="0" err="1">
                <a:solidFill>
                  <a:schemeClr val="tx1"/>
                </a:solidFill>
                <a:latin typeface="Dotum"/>
                <a:ea typeface="Dotum"/>
              </a:rPr>
              <a:t>is</a:t>
            </a:r>
            <a:r>
              <a:rPr lang="es-ES" dirty="0">
                <a:solidFill>
                  <a:schemeClr val="tx1"/>
                </a:solidFill>
                <a:latin typeface="Dotum"/>
                <a:ea typeface="Dotum"/>
              </a:rPr>
              <a:t> places </a:t>
            </a:r>
            <a:r>
              <a:rPr lang="es-ES" dirty="0" err="1">
                <a:solidFill>
                  <a:schemeClr val="tx1"/>
                </a:solidFill>
                <a:latin typeface="Dotum"/>
                <a:ea typeface="Dotum"/>
              </a:rPr>
              <a:t>before</a:t>
            </a:r>
            <a:r>
              <a:rPr lang="es-ES" dirty="0">
                <a:solidFill>
                  <a:schemeClr val="tx1"/>
                </a:solidFill>
                <a:latin typeface="Dotum"/>
                <a:ea typeface="Dotum"/>
              </a:rPr>
              <a:t> </a:t>
            </a:r>
            <a:r>
              <a:rPr lang="es-ES" dirty="0" err="1">
                <a:solidFill>
                  <a:schemeClr val="tx1"/>
                </a:solidFill>
                <a:latin typeface="Dotum"/>
                <a:ea typeface="Dotum"/>
              </a:rPr>
              <a:t>the</a:t>
            </a:r>
            <a:r>
              <a:rPr lang="es-ES" dirty="0">
                <a:solidFill>
                  <a:schemeClr val="tx1"/>
                </a:solidFill>
                <a:latin typeface="Dotum"/>
                <a:ea typeface="Dotum"/>
              </a:rPr>
              <a:t> </a:t>
            </a:r>
            <a:r>
              <a:rPr lang="es-ES" dirty="0" err="1">
                <a:solidFill>
                  <a:schemeClr val="tx1"/>
                </a:solidFill>
                <a:latin typeface="Dotum"/>
                <a:ea typeface="Dotum"/>
              </a:rPr>
              <a:t>subject</a:t>
            </a:r>
            <a:r>
              <a:rPr lang="es-ES" dirty="0">
                <a:solidFill>
                  <a:schemeClr val="tx1"/>
                </a:solidFill>
                <a:latin typeface="Dotum"/>
                <a:ea typeface="Dotum"/>
              </a:rPr>
              <a:t> and </a:t>
            </a:r>
            <a:r>
              <a:rPr lang="es-ES" dirty="0" err="1">
                <a:solidFill>
                  <a:schemeClr val="tx1"/>
                </a:solidFill>
                <a:latin typeface="Dotum"/>
                <a:ea typeface="Dotum"/>
              </a:rPr>
              <a:t>verb</a:t>
            </a:r>
            <a:r>
              <a:rPr lang="es-ES" dirty="0">
                <a:solidFill>
                  <a:schemeClr val="tx1"/>
                </a:solidFill>
                <a:latin typeface="Dotum"/>
                <a:ea typeface="Dotum"/>
              </a:rPr>
              <a:t> to </a:t>
            </a:r>
            <a:r>
              <a:rPr lang="es-ES" dirty="0" err="1">
                <a:solidFill>
                  <a:schemeClr val="tx1"/>
                </a:solidFill>
                <a:latin typeface="Dotum"/>
                <a:ea typeface="Dotum"/>
              </a:rPr>
              <a:t>give</a:t>
            </a:r>
            <a:r>
              <a:rPr lang="es-ES" dirty="0">
                <a:solidFill>
                  <a:schemeClr val="tx1"/>
                </a:solidFill>
                <a:latin typeface="Dotum"/>
                <a:ea typeface="Dotum"/>
              </a:rPr>
              <a:t> </a:t>
            </a:r>
            <a:r>
              <a:rPr lang="es-ES" dirty="0" err="1">
                <a:solidFill>
                  <a:schemeClr val="tx1"/>
                </a:solidFill>
                <a:latin typeface="Dotum"/>
                <a:ea typeface="Dotum"/>
              </a:rPr>
              <a:t>it</a:t>
            </a:r>
            <a:r>
              <a:rPr lang="es-ES" dirty="0">
                <a:solidFill>
                  <a:schemeClr val="tx1"/>
                </a:solidFill>
                <a:latin typeface="Dotum"/>
                <a:ea typeface="Dotum"/>
              </a:rPr>
              <a:t> </a:t>
            </a:r>
            <a:r>
              <a:rPr lang="es-ES" dirty="0" err="1">
                <a:solidFill>
                  <a:schemeClr val="tx1"/>
                </a:solidFill>
                <a:latin typeface="Dotum"/>
                <a:ea typeface="Dotum"/>
              </a:rPr>
              <a:t>emphasis</a:t>
            </a:r>
            <a:r>
              <a:rPr lang="es-ES" sz="3200" dirty="0">
                <a:solidFill>
                  <a:schemeClr val="tx1"/>
                </a:solidFill>
                <a:latin typeface="Dotum"/>
                <a:ea typeface="Dotum"/>
              </a:rPr>
              <a:t>.</a:t>
            </a:r>
          </a:p>
          <a:p>
            <a:pPr lvl="1" algn="just">
              <a:lnSpc>
                <a:spcPct val="150000"/>
              </a:lnSpc>
            </a:pPr>
            <a:r>
              <a:rPr lang="es-ES" sz="2800" i="1" dirty="0" err="1">
                <a:solidFill>
                  <a:schemeClr val="tx1"/>
                </a:solidFill>
                <a:latin typeface="Dotum"/>
                <a:ea typeface="Dotum"/>
              </a:rPr>
              <a:t>It</a:t>
            </a:r>
            <a:r>
              <a:rPr lang="es-ES" sz="2800" i="1" dirty="0">
                <a:solidFill>
                  <a:schemeClr val="tx1"/>
                </a:solidFill>
                <a:latin typeface="Dotum"/>
                <a:ea typeface="Dotum"/>
              </a:rPr>
              <a:t> </a:t>
            </a:r>
            <a:r>
              <a:rPr lang="es-ES" sz="2800" i="1" dirty="0" err="1">
                <a:solidFill>
                  <a:schemeClr val="tx1"/>
                </a:solidFill>
                <a:latin typeface="Dotum"/>
                <a:ea typeface="Dotum"/>
              </a:rPr>
              <a:t>was</a:t>
            </a:r>
            <a:r>
              <a:rPr lang="es-ES" sz="2800" i="1" dirty="0">
                <a:solidFill>
                  <a:schemeClr val="tx1"/>
                </a:solidFill>
                <a:latin typeface="Dotum"/>
                <a:ea typeface="Dotum"/>
              </a:rPr>
              <a:t> </a:t>
            </a:r>
            <a:r>
              <a:rPr lang="es-ES" sz="2800" i="1" dirty="0" err="1">
                <a:solidFill>
                  <a:schemeClr val="tx1"/>
                </a:solidFill>
                <a:latin typeface="Dotum"/>
                <a:ea typeface="Dotum"/>
              </a:rPr>
              <a:t>huge</a:t>
            </a:r>
            <a:r>
              <a:rPr lang="es-ES" sz="2800" i="1" dirty="0">
                <a:solidFill>
                  <a:schemeClr val="tx1"/>
                </a:solidFill>
                <a:latin typeface="Dotum"/>
                <a:ea typeface="Dotum"/>
              </a:rPr>
              <a:t>. -&gt; </a:t>
            </a:r>
            <a:r>
              <a:rPr lang="es-ES" sz="2800" b="1" i="1" dirty="0" err="1">
                <a:solidFill>
                  <a:schemeClr val="tx1"/>
                </a:solidFill>
                <a:latin typeface="Dotum"/>
                <a:ea typeface="Dotum"/>
              </a:rPr>
              <a:t>Huge</a:t>
            </a:r>
            <a:r>
              <a:rPr lang="es-ES" sz="2800" i="1" dirty="0">
                <a:solidFill>
                  <a:schemeClr val="tx1"/>
                </a:solidFill>
                <a:latin typeface="Dotum"/>
                <a:ea typeface="Dotum"/>
              </a:rPr>
              <a:t> </a:t>
            </a:r>
            <a:r>
              <a:rPr lang="es-ES" sz="2800" i="1" dirty="0" err="1">
                <a:solidFill>
                  <a:schemeClr val="tx1"/>
                </a:solidFill>
                <a:latin typeface="Dotum"/>
                <a:ea typeface="Dotum"/>
              </a:rPr>
              <a:t>it</a:t>
            </a:r>
            <a:r>
              <a:rPr lang="es-ES" sz="2800" i="1" dirty="0">
                <a:solidFill>
                  <a:schemeClr val="tx1"/>
                </a:solidFill>
                <a:latin typeface="Dotum"/>
                <a:ea typeface="Dotum"/>
              </a:rPr>
              <a:t> </a:t>
            </a:r>
            <a:r>
              <a:rPr lang="es-ES" sz="2800" i="1" dirty="0" err="1">
                <a:solidFill>
                  <a:schemeClr val="tx1"/>
                </a:solidFill>
                <a:latin typeface="Dotum"/>
                <a:ea typeface="Dotum"/>
              </a:rPr>
              <a:t>was</a:t>
            </a:r>
            <a:r>
              <a:rPr lang="es-ES" sz="2800" i="1" dirty="0">
                <a:solidFill>
                  <a:schemeClr val="tx1"/>
                </a:solidFill>
                <a:latin typeface="Dotum"/>
                <a:ea typeface="Dotum"/>
              </a:rPr>
              <a:t>.</a:t>
            </a:r>
          </a:p>
          <a:p>
            <a:pPr lvl="1" algn="just">
              <a:lnSpc>
                <a:spcPct val="150000"/>
              </a:lnSpc>
            </a:pPr>
            <a:r>
              <a:rPr sz="2800" i="1" dirty="0">
                <a:solidFill>
                  <a:schemeClr val="tx1"/>
                </a:solidFill>
                <a:latin typeface="Dotum"/>
                <a:ea typeface="Dotum"/>
              </a:rPr>
              <a:t>He paid </a:t>
            </a:r>
            <a:r>
              <a:rPr lang="en-US" sz="2800" i="1" dirty="0">
                <a:solidFill>
                  <a:schemeClr val="tx1"/>
                </a:solidFill>
                <a:latin typeface="Dotum"/>
                <a:ea typeface="Dotum"/>
              </a:rPr>
              <a:t>£150. -&gt;</a:t>
            </a:r>
            <a:r>
              <a:rPr sz="2800" i="1" dirty="0">
                <a:solidFill>
                  <a:schemeClr val="tx1"/>
                </a:solidFill>
                <a:latin typeface="Dotum"/>
                <a:ea typeface="Dotum"/>
              </a:rPr>
              <a:t> </a:t>
            </a:r>
            <a:r>
              <a:rPr sz="2800" b="1" i="1" dirty="0" smtClean="0">
                <a:solidFill>
                  <a:schemeClr val="tx1"/>
                </a:solidFill>
                <a:latin typeface="Dotum"/>
                <a:ea typeface="Dotum"/>
              </a:rPr>
              <a:t>£</a:t>
            </a:r>
            <a:r>
              <a:rPr lang="es-MX" sz="2800" b="1" i="1" dirty="0" smtClean="0">
                <a:solidFill>
                  <a:schemeClr val="tx1"/>
                </a:solidFill>
                <a:latin typeface="Dotum"/>
                <a:ea typeface="Dotum"/>
              </a:rPr>
              <a:t>30</a:t>
            </a:r>
            <a:r>
              <a:rPr sz="2800" b="1" i="1" dirty="0" smtClean="0">
                <a:solidFill>
                  <a:schemeClr val="tx1"/>
                </a:solidFill>
                <a:latin typeface="Dotum"/>
                <a:ea typeface="Dotum"/>
              </a:rPr>
              <a:t>0</a:t>
            </a:r>
            <a:r>
              <a:rPr sz="2800" i="1" dirty="0" smtClean="0">
                <a:solidFill>
                  <a:schemeClr val="tx1"/>
                </a:solidFill>
                <a:latin typeface="Dotum"/>
                <a:ea typeface="Dotum"/>
              </a:rPr>
              <a:t> </a:t>
            </a:r>
            <a:r>
              <a:rPr sz="2800" i="1" dirty="0">
                <a:solidFill>
                  <a:schemeClr val="tx1"/>
                </a:solidFill>
                <a:latin typeface="Dotum"/>
                <a:ea typeface="Dotum"/>
              </a:rPr>
              <a:t>he paid.</a:t>
            </a:r>
            <a:r>
              <a:rPr sz="3200" dirty="0">
                <a:solidFill>
                  <a:schemeClr val="tx1"/>
                </a:solidFill>
                <a:latin typeface="Dotum"/>
                <a:ea typeface="Dotum"/>
              </a:rPr>
              <a:t>  </a:t>
            </a:r>
          </a:p>
        </p:txBody>
      </p:sp>
    </p:spTree>
    <p:extLst>
      <p:ext uri="{BB962C8B-B14F-4D97-AF65-F5344CB8AC3E}">
        <p14:creationId xmlns:p14="http://schemas.microsoft.com/office/powerpoint/2010/main" val="14047316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5628" y="365125"/>
            <a:ext cx="10515600" cy="1325563"/>
          </a:xfrm>
          <a:solidFill>
            <a:srgbClr val="FF0000"/>
          </a:solidFill>
        </p:spPr>
        <p:txBody>
          <a:bodyPr/>
          <a:lstStyle/>
          <a:p>
            <a:pPr algn="ctr"/>
            <a:r>
              <a:rPr lang="es-MX" dirty="0" smtClean="0">
                <a:solidFill>
                  <a:schemeClr val="bg1"/>
                </a:solidFill>
              </a:rPr>
              <a:t>LOOK A THIS EXAMPLE UC V (UE)</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957944" y="2089364"/>
            <a:ext cx="6415314" cy="3897312"/>
          </a:xfrm>
          <a:prstGeom prst="rect">
            <a:avLst/>
          </a:prstGeom>
        </p:spPr>
      </p:pic>
      <p:sp>
        <p:nvSpPr>
          <p:cNvPr id="6" name="Llamada de nube 5"/>
          <p:cNvSpPr/>
          <p:nvPr/>
        </p:nvSpPr>
        <p:spPr>
          <a:xfrm>
            <a:off x="8810171" y="1690688"/>
            <a:ext cx="2336800" cy="2460398"/>
          </a:xfrm>
          <a:prstGeom prst="cloudCallout">
            <a:avLst>
              <a:gd name="adj1" fmla="val -148852"/>
              <a:gd name="adj2" fmla="val 1338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dirty="0" err="1" smtClean="0"/>
              <a:t>Very</a:t>
            </a:r>
            <a:r>
              <a:rPr lang="es-MX" sz="2800" dirty="0" smtClean="0"/>
              <a:t> </a:t>
            </a:r>
            <a:r>
              <a:rPr lang="es-MX" sz="2800" dirty="0" err="1" smtClean="0"/>
              <a:t>good</a:t>
            </a:r>
            <a:r>
              <a:rPr lang="es-MX" sz="2800" dirty="0" smtClean="0"/>
              <a:t> </a:t>
            </a:r>
            <a:r>
              <a:rPr lang="es-MX" sz="2800" dirty="0" err="1" smtClean="0"/>
              <a:t>it</a:t>
            </a:r>
            <a:r>
              <a:rPr lang="es-MX" sz="2800" dirty="0" smtClean="0"/>
              <a:t> </a:t>
            </a:r>
            <a:r>
              <a:rPr lang="es-MX" sz="2800" dirty="0" err="1" smtClean="0"/>
              <a:t>was</a:t>
            </a:r>
            <a:r>
              <a:rPr lang="es-MX" sz="2800" dirty="0" smtClean="0"/>
              <a:t>…</a:t>
            </a:r>
            <a:endParaRPr lang="es-MX" sz="2800" dirty="0"/>
          </a:p>
        </p:txBody>
      </p:sp>
    </p:spTree>
    <p:extLst>
      <p:ext uri="{BB962C8B-B14F-4D97-AF65-F5344CB8AC3E}">
        <p14:creationId xmlns:p14="http://schemas.microsoft.com/office/powerpoint/2010/main" val="14885433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529498106"/>
              </p:ext>
            </p:extLst>
          </p:nvPr>
        </p:nvSpPr>
        <p:spPr>
          <a:xfrm>
            <a:off x="838200" y="498475"/>
            <a:ext cx="10699257" cy="5848350"/>
          </a:xfr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20000"/>
          </a:bodyPr>
          <a:lstStyle/>
          <a:p>
            <a:pPr algn="just">
              <a:lnSpc>
                <a:spcPct val="150000"/>
              </a:lnSpc>
            </a:pPr>
            <a:endParaRPr lang="en-US" i="1" dirty="0">
              <a:latin typeface="Dotum"/>
              <a:ea typeface="Dotum"/>
            </a:endParaRPr>
          </a:p>
          <a:p>
            <a:pPr algn="just">
              <a:lnSpc>
                <a:spcPct val="150000"/>
              </a:lnSpc>
            </a:pPr>
            <a:r>
              <a:rPr lang="en-US" i="1" dirty="0">
                <a:latin typeface="Dotum"/>
                <a:ea typeface="Dotum"/>
              </a:rPr>
              <a:t>How</a:t>
            </a:r>
            <a:r>
              <a:rPr lang="en-US" dirty="0">
                <a:latin typeface="Dotum"/>
                <a:ea typeface="Dotum"/>
              </a:rPr>
              <a:t> is used with adjectives; </a:t>
            </a:r>
            <a:r>
              <a:rPr lang="en-US" i="1" dirty="0">
                <a:latin typeface="Dotum"/>
                <a:ea typeface="Dotum"/>
              </a:rPr>
              <a:t>what</a:t>
            </a:r>
            <a:r>
              <a:rPr lang="en-US" dirty="0">
                <a:latin typeface="Dotum"/>
                <a:ea typeface="Dotum"/>
              </a:rPr>
              <a:t> with nouns</a:t>
            </a:r>
            <a:r>
              <a:rPr lang="en-US" dirty="0" smtClean="0">
                <a:latin typeface="Dotum"/>
                <a:ea typeface="Dotum"/>
              </a:rPr>
              <a:t>. UC V (EO, UE)</a:t>
            </a:r>
            <a:endParaRPr dirty="0"/>
          </a:p>
          <a:p>
            <a:pPr lvl="1" algn="just">
              <a:lnSpc>
                <a:spcPct val="150000"/>
              </a:lnSpc>
            </a:pPr>
            <a:r>
              <a:rPr lang="en-US" sz="2600" b="1" i="1" dirty="0">
                <a:latin typeface="Dotum"/>
                <a:ea typeface="Dotum"/>
              </a:rPr>
              <a:t>How lucky</a:t>
            </a:r>
            <a:r>
              <a:rPr lang="en-US" sz="2600" i="1" dirty="0">
                <a:latin typeface="Dotum"/>
                <a:ea typeface="Dotum"/>
              </a:rPr>
              <a:t> you are!</a:t>
            </a:r>
          </a:p>
          <a:p>
            <a:pPr lvl="1" algn="just">
              <a:lnSpc>
                <a:spcPct val="150000"/>
              </a:lnSpc>
            </a:pPr>
            <a:r>
              <a:rPr lang="en-US" sz="2600" b="1" i="1" dirty="0">
                <a:latin typeface="Dotum"/>
                <a:ea typeface="Dotum"/>
              </a:rPr>
              <a:t>What an idiot</a:t>
            </a:r>
            <a:r>
              <a:rPr lang="en-US" sz="2600" i="1" dirty="0">
                <a:latin typeface="Dotum"/>
                <a:ea typeface="Dotum"/>
              </a:rPr>
              <a:t> I am!</a:t>
            </a:r>
          </a:p>
          <a:p>
            <a:pPr algn="just">
              <a:lnSpc>
                <a:spcPct val="150000"/>
              </a:lnSpc>
            </a:pPr>
            <a:r>
              <a:rPr lang="en-US" dirty="0">
                <a:latin typeface="Dotum"/>
                <a:ea typeface="Dotum"/>
              </a:rPr>
              <a:t>Whole clauses can be fronted, particularly those beginning with a question word.</a:t>
            </a:r>
          </a:p>
          <a:p>
            <a:pPr lvl="1" algn="just">
              <a:lnSpc>
                <a:spcPct val="150000"/>
              </a:lnSpc>
            </a:pPr>
            <a:r>
              <a:rPr lang="en-US" sz="2600" b="1" i="1" dirty="0">
                <a:latin typeface="Dotum"/>
                <a:ea typeface="Dotum"/>
              </a:rPr>
              <a:t>Why anyone would want to bring a fishing boat to a place like this</a:t>
            </a:r>
            <a:r>
              <a:rPr lang="en-US" sz="2600" i="1" dirty="0">
                <a:latin typeface="Dotum"/>
                <a:ea typeface="Dotum"/>
              </a:rPr>
              <a:t>, I have no idea.</a:t>
            </a:r>
          </a:p>
          <a:p>
            <a:pPr algn="just">
              <a:lnSpc>
                <a:spcPct val="150000"/>
              </a:lnSpc>
            </a:pPr>
            <a:r>
              <a:rPr lang="en-US" dirty="0">
                <a:latin typeface="Dotum"/>
                <a:ea typeface="Dotum"/>
              </a:rPr>
              <a:t>Clauses are often fronted before expressions such as </a:t>
            </a:r>
            <a:r>
              <a:rPr lang="en-US" i="1" dirty="0">
                <a:latin typeface="Dotum"/>
                <a:ea typeface="Dotum"/>
              </a:rPr>
              <a:t>I'm not sure, I don't know, I couldn't tell you</a:t>
            </a:r>
            <a:r>
              <a:rPr lang="en-US" dirty="0">
                <a:latin typeface="Dotum"/>
                <a:ea typeface="Dotum"/>
              </a:rPr>
              <a:t>.</a:t>
            </a:r>
          </a:p>
          <a:p>
            <a:pPr algn="just">
              <a:lnSpc>
                <a:spcPct val="150000"/>
              </a:lnSpc>
            </a:pPr>
            <a:endParaRPr lang="en-US" dirty="0">
              <a:latin typeface="Dotum"/>
              <a:ea typeface="Dotum"/>
            </a:endParaRPr>
          </a:p>
        </p:txBody>
      </p:sp>
    </p:spTree>
    <p:extLst>
      <p:ext uri="{BB962C8B-B14F-4D97-AF65-F5344CB8AC3E}">
        <p14:creationId xmlns:p14="http://schemas.microsoft.com/office/powerpoint/2010/main" val="16016856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685" y="0"/>
            <a:ext cx="11843657" cy="6966857"/>
          </a:xfrm>
          <a:solidFill>
            <a:schemeClr val="accent3">
              <a:lumMod val="75000"/>
            </a:schemeClr>
          </a:solidFill>
        </p:spPr>
        <p:txBody>
          <a:bodyPr/>
          <a:lstStyle/>
          <a:p>
            <a:pPr algn="ctr"/>
            <a:r>
              <a:rPr lang="es-MX" dirty="0" err="1" smtClean="0">
                <a:solidFill>
                  <a:schemeClr val="bg1"/>
                </a:solidFill>
              </a:rPr>
              <a:t>Fronting</a:t>
            </a:r>
            <a:r>
              <a:rPr lang="es-MX" dirty="0" smtClean="0">
                <a:solidFill>
                  <a:schemeClr val="bg1"/>
                </a:solidFill>
              </a:rPr>
              <a:t> </a:t>
            </a:r>
            <a:r>
              <a:rPr lang="es-MX" dirty="0" err="1" smtClean="0">
                <a:solidFill>
                  <a:schemeClr val="bg1"/>
                </a:solidFill>
              </a:rPr>
              <a:t>with</a:t>
            </a:r>
            <a:r>
              <a:rPr lang="es-MX" dirty="0" smtClean="0">
                <a:solidFill>
                  <a:schemeClr val="bg1"/>
                </a:solidFill>
              </a:rPr>
              <a:t> </a:t>
            </a:r>
            <a:r>
              <a:rPr lang="es-MX" i="1" dirty="0" err="1" smtClean="0">
                <a:solidFill>
                  <a:schemeClr val="bg1"/>
                </a:solidFill>
              </a:rPr>
              <a:t>wh</a:t>
            </a:r>
            <a:r>
              <a:rPr lang="es-MX" dirty="0" err="1" smtClean="0">
                <a:solidFill>
                  <a:schemeClr val="bg1"/>
                </a:solidFill>
              </a:rPr>
              <a:t>-words</a:t>
            </a:r>
            <a:r>
              <a:rPr lang="es-MX" dirty="0" smtClean="0">
                <a:solidFill>
                  <a:schemeClr val="bg1"/>
                </a:solidFill>
              </a:rPr>
              <a:t>, </a:t>
            </a:r>
            <a:r>
              <a:rPr lang="es-MX" dirty="0" err="1" smtClean="0">
                <a:solidFill>
                  <a:schemeClr val="bg1"/>
                </a:solidFill>
              </a:rPr>
              <a:t>an</a:t>
            </a:r>
            <a:r>
              <a:rPr lang="es-MX" dirty="0" smtClean="0">
                <a:solidFill>
                  <a:schemeClr val="bg1"/>
                </a:solidFill>
              </a:rPr>
              <a:t> </a:t>
            </a:r>
            <a:r>
              <a:rPr lang="es-MX" dirty="0" err="1" smtClean="0">
                <a:solidFill>
                  <a:schemeClr val="bg1"/>
                </a:solidFill>
              </a:rPr>
              <a:t>example</a:t>
            </a:r>
            <a:r>
              <a:rPr lang="es-MX" dirty="0" smtClean="0">
                <a:solidFill>
                  <a:schemeClr val="bg1"/>
                </a:solidFill>
              </a:rPr>
              <a:t/>
            </a:r>
            <a:br>
              <a:rPr lang="es-MX" dirty="0" smtClean="0">
                <a:solidFill>
                  <a:schemeClr val="bg1"/>
                </a:solidFill>
              </a:rPr>
            </a:br>
            <a:r>
              <a:rPr lang="es-MX" dirty="0" smtClean="0">
                <a:solidFill>
                  <a:schemeClr val="bg1"/>
                </a:solidFill>
              </a:rPr>
              <a:t>Can </a:t>
            </a:r>
            <a:r>
              <a:rPr lang="es-MX" dirty="0" err="1" smtClean="0">
                <a:solidFill>
                  <a:schemeClr val="bg1"/>
                </a:solidFill>
              </a:rPr>
              <a:t>you</a:t>
            </a:r>
            <a:r>
              <a:rPr lang="es-MX" dirty="0" smtClean="0">
                <a:solidFill>
                  <a:schemeClr val="bg1"/>
                </a:solidFill>
              </a:rPr>
              <a:t> </a:t>
            </a:r>
            <a:r>
              <a:rPr lang="es-MX" dirty="0" err="1" smtClean="0">
                <a:solidFill>
                  <a:schemeClr val="bg1"/>
                </a:solidFill>
              </a:rPr>
              <a:t>form</a:t>
            </a:r>
            <a:r>
              <a:rPr lang="es-MX" dirty="0" smtClean="0">
                <a:solidFill>
                  <a:schemeClr val="bg1"/>
                </a:solidFill>
              </a:rPr>
              <a:t> </a:t>
            </a:r>
            <a:r>
              <a:rPr lang="es-MX" dirty="0" err="1" smtClean="0">
                <a:solidFill>
                  <a:schemeClr val="bg1"/>
                </a:solidFill>
              </a:rPr>
              <a:t>other</a:t>
            </a:r>
            <a:r>
              <a:rPr lang="es-MX" dirty="0" smtClean="0">
                <a:solidFill>
                  <a:schemeClr val="bg1"/>
                </a:solidFill>
              </a:rPr>
              <a:t> </a:t>
            </a:r>
            <a:r>
              <a:rPr lang="es-MX" dirty="0" err="1" smtClean="0">
                <a:solidFill>
                  <a:schemeClr val="bg1"/>
                </a:solidFill>
              </a:rPr>
              <a:t>fronted</a:t>
            </a:r>
            <a:r>
              <a:rPr lang="es-MX" dirty="0" smtClean="0">
                <a:solidFill>
                  <a:schemeClr val="bg1"/>
                </a:solidFill>
              </a:rPr>
              <a:t> </a:t>
            </a:r>
            <a:r>
              <a:rPr lang="es-MX" dirty="0" err="1" smtClean="0">
                <a:solidFill>
                  <a:schemeClr val="bg1"/>
                </a:solidFill>
              </a:rPr>
              <a:t>sentences</a:t>
            </a:r>
            <a:r>
              <a:rPr lang="es-MX" dirty="0" smtClean="0">
                <a:solidFill>
                  <a:schemeClr val="bg1"/>
                </a:solidFill>
              </a:rPr>
              <a:t>? UC V(EO)</a:t>
            </a:r>
            <a:br>
              <a:rPr lang="es-MX" dirty="0" smtClean="0">
                <a:solidFill>
                  <a:schemeClr val="bg1"/>
                </a:solidFill>
              </a:rPr>
            </a:br>
            <a:r>
              <a:rPr lang="es-MX" dirty="0" smtClean="0">
                <a:solidFill>
                  <a:schemeClr val="bg1"/>
                </a:solidFill>
              </a:rPr>
              <a:t/>
            </a:r>
            <a:br>
              <a:rPr lang="es-MX" dirty="0" smtClean="0">
                <a:solidFill>
                  <a:schemeClr val="bg1"/>
                </a:solidFill>
              </a:rPr>
            </a:br>
            <a:r>
              <a:rPr lang="es-MX" i="1" dirty="0" err="1" smtClean="0">
                <a:solidFill>
                  <a:schemeClr val="bg1"/>
                </a:solidFill>
              </a:rPr>
              <a:t>Why</a:t>
            </a:r>
            <a:r>
              <a:rPr lang="es-MX" i="1" dirty="0" smtClean="0">
                <a:solidFill>
                  <a:schemeClr val="bg1"/>
                </a:solidFill>
              </a:rPr>
              <a:t> he </a:t>
            </a:r>
            <a:r>
              <a:rPr lang="es-MX" i="1" dirty="0" err="1" smtClean="0">
                <a:solidFill>
                  <a:schemeClr val="bg1"/>
                </a:solidFill>
              </a:rPr>
              <a:t>was</a:t>
            </a:r>
            <a:r>
              <a:rPr lang="es-MX" i="1" dirty="0" smtClean="0">
                <a:solidFill>
                  <a:schemeClr val="bg1"/>
                </a:solidFill>
              </a:rPr>
              <a:t> </a:t>
            </a:r>
            <a:r>
              <a:rPr lang="es-MX" i="1" dirty="0" err="1" smtClean="0">
                <a:solidFill>
                  <a:schemeClr val="bg1"/>
                </a:solidFill>
              </a:rPr>
              <a:t>invited</a:t>
            </a:r>
            <a:r>
              <a:rPr lang="es-MX" i="1" dirty="0" smtClean="0">
                <a:solidFill>
                  <a:schemeClr val="bg1"/>
                </a:solidFill>
              </a:rPr>
              <a:t> to </a:t>
            </a:r>
            <a:r>
              <a:rPr lang="es-MX" i="1" dirty="0" err="1" smtClean="0">
                <a:solidFill>
                  <a:schemeClr val="bg1"/>
                </a:solidFill>
              </a:rPr>
              <a:t>Mexico</a:t>
            </a:r>
            <a:r>
              <a:rPr lang="es-MX" i="1" dirty="0" smtClean="0">
                <a:solidFill>
                  <a:schemeClr val="bg1"/>
                </a:solidFill>
              </a:rPr>
              <a:t>, I </a:t>
            </a:r>
            <a:r>
              <a:rPr lang="es-MX" i="1" dirty="0" err="1" smtClean="0">
                <a:solidFill>
                  <a:schemeClr val="bg1"/>
                </a:solidFill>
              </a:rPr>
              <a:t>don’t</a:t>
            </a:r>
            <a:r>
              <a:rPr lang="es-MX" i="1" dirty="0" smtClean="0">
                <a:solidFill>
                  <a:schemeClr val="bg1"/>
                </a:solidFill>
              </a:rPr>
              <a:t> </a:t>
            </a:r>
            <a:r>
              <a:rPr lang="es-MX" i="1" dirty="0" err="1" smtClean="0">
                <a:solidFill>
                  <a:schemeClr val="bg1"/>
                </a:solidFill>
              </a:rPr>
              <a:t>understand</a:t>
            </a:r>
            <a:r>
              <a:rPr lang="es-MX" dirty="0" smtClean="0">
                <a:solidFill>
                  <a:schemeClr val="bg1"/>
                </a:solidFill>
              </a:rPr>
              <a:t/>
            </a:r>
            <a:br>
              <a:rPr lang="es-MX" dirty="0" smtClean="0">
                <a:solidFill>
                  <a:schemeClr val="bg1"/>
                </a:solidFill>
              </a:rPr>
            </a:br>
            <a:r>
              <a:rPr lang="es-MX" dirty="0">
                <a:solidFill>
                  <a:schemeClr val="bg1"/>
                </a:solidFill>
              </a:rPr>
              <a:t/>
            </a:r>
            <a:br>
              <a:rPr lang="es-MX" dirty="0">
                <a:solidFill>
                  <a:schemeClr val="bg1"/>
                </a:solidFill>
              </a:rPr>
            </a:br>
            <a:r>
              <a:rPr lang="es-MX" dirty="0" smtClean="0">
                <a:solidFill>
                  <a:schemeClr val="bg1"/>
                </a:solidFill>
              </a:rPr>
              <a:t/>
            </a:r>
            <a:br>
              <a:rPr lang="es-MX" dirty="0" smtClean="0">
                <a:solidFill>
                  <a:schemeClr val="bg1"/>
                </a:solidFill>
              </a:rPr>
            </a:br>
            <a:r>
              <a:rPr lang="es-MX" dirty="0">
                <a:solidFill>
                  <a:schemeClr val="bg1"/>
                </a:solidFill>
              </a:rPr>
              <a:t/>
            </a:r>
            <a:br>
              <a:rPr lang="es-MX" dirty="0">
                <a:solidFill>
                  <a:schemeClr val="bg1"/>
                </a:solidFill>
              </a:rPr>
            </a:br>
            <a:r>
              <a:rPr lang="es-MX" dirty="0" smtClean="0">
                <a:solidFill>
                  <a:schemeClr val="bg1"/>
                </a:solidFill>
              </a:rPr>
              <a:t/>
            </a:r>
            <a:br>
              <a:rPr lang="es-MX" dirty="0" smtClean="0">
                <a:solidFill>
                  <a:schemeClr val="bg1"/>
                </a:solidFill>
              </a:rPr>
            </a:br>
            <a:r>
              <a:rPr lang="es-MX" dirty="0" smtClean="0">
                <a:solidFill>
                  <a:schemeClr val="bg1"/>
                </a:solidFill>
              </a:rPr>
              <a:t/>
            </a:r>
            <a:br>
              <a:rPr lang="es-MX" dirty="0" smtClean="0">
                <a:solidFill>
                  <a:schemeClr val="bg1"/>
                </a:solidFill>
              </a:rPr>
            </a:br>
            <a:endParaRPr lang="es-MX" dirty="0">
              <a:solidFill>
                <a:schemeClr val="bg1"/>
              </a:solidFill>
            </a:endParaRPr>
          </a:p>
        </p:txBody>
      </p:sp>
      <p:pic>
        <p:nvPicPr>
          <p:cNvPr id="3" name="Imagen 2"/>
          <p:cNvPicPr>
            <a:picLocks noChangeAspect="1"/>
          </p:cNvPicPr>
          <p:nvPr/>
        </p:nvPicPr>
        <p:blipFill>
          <a:blip r:embed="rId2"/>
          <a:stretch>
            <a:fillRect/>
          </a:stretch>
        </p:blipFill>
        <p:spPr>
          <a:xfrm>
            <a:off x="1116012" y="3018971"/>
            <a:ext cx="4863874" cy="2904672"/>
          </a:xfrm>
          <a:prstGeom prst="rect">
            <a:avLst/>
          </a:prstGeom>
        </p:spPr>
      </p:pic>
    </p:spTree>
    <p:extLst>
      <p:ext uri="{BB962C8B-B14F-4D97-AF65-F5344CB8AC3E}">
        <p14:creationId xmlns:p14="http://schemas.microsoft.com/office/powerpoint/2010/main" val="13058016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934901818"/>
              </p:ext>
            </p:extLst>
          </p:nvPr>
        </p:nvSpPr>
        <p:spPr>
          <a:xfrm>
            <a:off x="159657" y="145143"/>
            <a:ext cx="12032343" cy="6712857"/>
          </a:xfrm>
          <a:solidFill>
            <a:schemeClr val="accent6">
              <a:lumMod val="60000"/>
              <a:lumOff val="40000"/>
            </a:schemeClr>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p>
            <a:pPr marL="0" indent="0" algn="ctr">
              <a:lnSpc>
                <a:spcPct val="100000"/>
              </a:lnSpc>
              <a:buNone/>
            </a:pPr>
            <a:r>
              <a:rPr lang="es-ES" sz="2700" dirty="0" smtClean="0">
                <a:latin typeface="Dotum"/>
                <a:ea typeface="Dotum"/>
              </a:rPr>
              <a:t>CLEFT SENTENCES (UE) UC V</a:t>
            </a:r>
          </a:p>
          <a:p>
            <a:pPr marL="0" indent="0" algn="just">
              <a:lnSpc>
                <a:spcPct val="100000"/>
              </a:lnSpc>
              <a:buNone/>
            </a:pPr>
            <a:r>
              <a:rPr lang="es-ES" sz="2700" dirty="0" err="1" smtClean="0">
                <a:latin typeface="Dotum"/>
                <a:ea typeface="Dotum"/>
              </a:rPr>
              <a:t>Cleft</a:t>
            </a:r>
            <a:r>
              <a:rPr lang="es-ES" sz="2700" dirty="0" smtClean="0">
                <a:latin typeface="Dotum"/>
                <a:ea typeface="Dotum"/>
              </a:rPr>
              <a:t> </a:t>
            </a:r>
            <a:r>
              <a:rPr lang="es-ES" sz="2700" dirty="0" err="1">
                <a:latin typeface="Dotum"/>
                <a:ea typeface="Dotum"/>
              </a:rPr>
              <a:t>sentences</a:t>
            </a:r>
            <a:r>
              <a:rPr lang="es-ES" sz="2700" dirty="0">
                <a:latin typeface="Dotum"/>
                <a:ea typeface="Dotum"/>
              </a:rPr>
              <a:t> </a:t>
            </a:r>
            <a:r>
              <a:rPr lang="es-ES" sz="2700" dirty="0" err="1">
                <a:latin typeface="Dotum"/>
                <a:ea typeface="Dotum"/>
              </a:rPr>
              <a:t>add</a:t>
            </a:r>
            <a:r>
              <a:rPr lang="es-ES" sz="2700" dirty="0">
                <a:latin typeface="Dotum"/>
                <a:ea typeface="Dotum"/>
              </a:rPr>
              <a:t> </a:t>
            </a:r>
            <a:r>
              <a:rPr lang="es-ES" sz="2700" dirty="0" err="1">
                <a:latin typeface="Dotum"/>
                <a:ea typeface="Dotum"/>
              </a:rPr>
              <a:t>emphasis</a:t>
            </a:r>
            <a:r>
              <a:rPr lang="es-ES" sz="2700" dirty="0">
                <a:latin typeface="Dotum"/>
                <a:ea typeface="Dotum"/>
              </a:rPr>
              <a:t> to a </a:t>
            </a:r>
            <a:r>
              <a:rPr lang="es-ES" sz="2700" dirty="0" err="1">
                <a:latin typeface="Dotum"/>
                <a:ea typeface="Dotum"/>
              </a:rPr>
              <a:t>noun</a:t>
            </a:r>
            <a:r>
              <a:rPr lang="es-ES" sz="2700" dirty="0">
                <a:latin typeface="Dotum"/>
                <a:ea typeface="Dotum"/>
              </a:rPr>
              <a:t>, a </a:t>
            </a:r>
            <a:r>
              <a:rPr lang="es-ES" sz="2700" dirty="0" err="1">
                <a:latin typeface="Dotum"/>
                <a:ea typeface="Dotum"/>
              </a:rPr>
              <a:t>person</a:t>
            </a:r>
            <a:r>
              <a:rPr lang="es-ES" sz="2700" dirty="0">
                <a:latin typeface="Dotum"/>
                <a:ea typeface="Dotum"/>
              </a:rPr>
              <a:t>, a time, a </a:t>
            </a:r>
            <a:r>
              <a:rPr lang="es-ES" sz="2700" dirty="0" err="1">
                <a:latin typeface="Dotum"/>
                <a:ea typeface="Dotum"/>
              </a:rPr>
              <a:t>phrase</a:t>
            </a:r>
            <a:r>
              <a:rPr lang="es-ES" sz="2700" dirty="0">
                <a:latin typeface="Dotum"/>
                <a:ea typeface="Dotum"/>
              </a:rPr>
              <a:t> </a:t>
            </a:r>
            <a:r>
              <a:rPr lang="es-ES" sz="2700" dirty="0" err="1">
                <a:latin typeface="Dotum"/>
                <a:ea typeface="Dotum"/>
              </a:rPr>
              <a:t>or</a:t>
            </a:r>
            <a:r>
              <a:rPr lang="es-ES" sz="2700" dirty="0">
                <a:latin typeface="Dotum"/>
                <a:ea typeface="Dotum"/>
              </a:rPr>
              <a:t> a </a:t>
            </a:r>
            <a:r>
              <a:rPr lang="es-ES" sz="2700" dirty="0" err="1">
                <a:latin typeface="Dotum"/>
                <a:ea typeface="Dotum"/>
              </a:rPr>
              <a:t>clause</a:t>
            </a:r>
            <a:r>
              <a:rPr lang="es-ES" sz="2700" dirty="0">
                <a:latin typeface="Dotum"/>
                <a:ea typeface="Dotum"/>
              </a:rPr>
              <a:t> </a:t>
            </a:r>
            <a:r>
              <a:rPr lang="es-ES" sz="2700" dirty="0" err="1">
                <a:latin typeface="Dotum"/>
                <a:ea typeface="Dotum"/>
              </a:rPr>
              <a:t>using</a:t>
            </a:r>
            <a:r>
              <a:rPr lang="es-ES" sz="2700" dirty="0">
                <a:latin typeface="Dotum"/>
                <a:ea typeface="Dotum"/>
              </a:rPr>
              <a:t> </a:t>
            </a:r>
            <a:r>
              <a:rPr lang="es-ES" sz="2700" dirty="0" err="1">
                <a:latin typeface="Dotum"/>
                <a:ea typeface="Dotum"/>
              </a:rPr>
              <a:t>the</a:t>
            </a:r>
            <a:r>
              <a:rPr lang="es-ES" sz="2700" dirty="0">
                <a:latin typeface="Dotum"/>
                <a:ea typeface="Dotum"/>
              </a:rPr>
              <a:t> </a:t>
            </a:r>
            <a:r>
              <a:rPr lang="es-ES" sz="2700" dirty="0" err="1">
                <a:latin typeface="Dotum"/>
                <a:ea typeface="Dotum"/>
              </a:rPr>
              <a:t>structures</a:t>
            </a:r>
            <a:r>
              <a:rPr lang="es-ES" sz="2700" dirty="0">
                <a:latin typeface="Dotum"/>
                <a:ea typeface="Dotum"/>
              </a:rPr>
              <a:t> </a:t>
            </a:r>
            <a:r>
              <a:rPr lang="es-ES" sz="2700" i="1" dirty="0" err="1">
                <a:latin typeface="Dotum"/>
                <a:ea typeface="Dotum"/>
              </a:rPr>
              <a:t>It</a:t>
            </a:r>
            <a:r>
              <a:rPr lang="es-ES" sz="2700" i="1" dirty="0">
                <a:latin typeface="Dotum"/>
                <a:ea typeface="Dotum"/>
              </a:rPr>
              <a:t> </a:t>
            </a:r>
            <a:r>
              <a:rPr lang="es-ES" sz="2700" i="1" dirty="0" err="1">
                <a:latin typeface="Dotum"/>
                <a:ea typeface="Dotum"/>
              </a:rPr>
              <a:t>is</a:t>
            </a:r>
            <a:r>
              <a:rPr lang="es-ES" sz="2700" i="1" dirty="0">
                <a:latin typeface="Dotum"/>
                <a:ea typeface="Dotum"/>
              </a:rPr>
              <a:t>/</a:t>
            </a:r>
            <a:r>
              <a:rPr lang="es-ES" sz="2700" i="1" dirty="0" err="1">
                <a:latin typeface="Dotum"/>
                <a:ea typeface="Dotum"/>
              </a:rPr>
              <a:t>was</a:t>
            </a:r>
            <a:r>
              <a:rPr lang="es-ES" sz="2700" i="1" dirty="0">
                <a:latin typeface="Dotum"/>
                <a:ea typeface="Dotum"/>
              </a:rPr>
              <a:t>... </a:t>
            </a:r>
            <a:r>
              <a:rPr lang="es-ES" sz="2700" i="1" dirty="0" err="1">
                <a:latin typeface="Dotum"/>
                <a:ea typeface="Dotum"/>
              </a:rPr>
              <a:t>that</a:t>
            </a:r>
            <a:r>
              <a:rPr lang="es-ES" sz="2700" i="1" dirty="0">
                <a:latin typeface="Dotum"/>
                <a:ea typeface="Dotum"/>
              </a:rPr>
              <a:t>/</a:t>
            </a:r>
            <a:r>
              <a:rPr lang="es-ES" sz="2700" i="1" dirty="0" err="1">
                <a:latin typeface="Dotum"/>
                <a:ea typeface="Dotum"/>
              </a:rPr>
              <a:t>who</a:t>
            </a:r>
            <a:r>
              <a:rPr lang="es-ES" sz="2700" i="1" dirty="0">
                <a:latin typeface="Dotum"/>
                <a:ea typeface="Dotum"/>
              </a:rPr>
              <a:t>... </a:t>
            </a:r>
            <a:r>
              <a:rPr lang="es-ES" sz="2700" i="1" dirty="0" err="1">
                <a:latin typeface="Dotum"/>
                <a:ea typeface="Dotum"/>
              </a:rPr>
              <a:t>or</a:t>
            </a:r>
            <a:r>
              <a:rPr lang="es-ES" sz="2700" i="1" dirty="0">
                <a:latin typeface="Dotum"/>
                <a:ea typeface="Dotum"/>
              </a:rPr>
              <a:t> </a:t>
            </a:r>
            <a:r>
              <a:rPr lang="es-ES" sz="2700" i="1" dirty="0" err="1">
                <a:latin typeface="Dotum"/>
                <a:ea typeface="Dotum"/>
              </a:rPr>
              <a:t>What</a:t>
            </a:r>
            <a:r>
              <a:rPr lang="es-ES" sz="2700" i="1" dirty="0">
                <a:latin typeface="Dotum"/>
                <a:ea typeface="Dotum"/>
              </a:rPr>
              <a:t>...</a:t>
            </a:r>
            <a:r>
              <a:rPr lang="es-ES" sz="2700" i="1" dirty="0" err="1">
                <a:latin typeface="Dotum"/>
                <a:ea typeface="Dotum"/>
              </a:rPr>
              <a:t>is</a:t>
            </a:r>
            <a:r>
              <a:rPr lang="es-ES" sz="2700" i="1" dirty="0">
                <a:latin typeface="Dotum"/>
                <a:ea typeface="Dotum"/>
              </a:rPr>
              <a:t>/</a:t>
            </a:r>
            <a:r>
              <a:rPr lang="es-ES" sz="2700" i="1" dirty="0" err="1">
                <a:latin typeface="Dotum"/>
                <a:ea typeface="Dotum"/>
              </a:rPr>
              <a:t>was</a:t>
            </a:r>
            <a:r>
              <a:rPr lang="es-ES" sz="2700" i="1" dirty="0">
                <a:latin typeface="Dotum"/>
                <a:ea typeface="Dotum"/>
              </a:rPr>
              <a:t>...</a:t>
            </a:r>
            <a:r>
              <a:rPr lang="es-ES" sz="2700" dirty="0">
                <a:latin typeface="Dotum"/>
                <a:ea typeface="Dotum"/>
              </a:rPr>
              <a:t> In </a:t>
            </a:r>
            <a:r>
              <a:rPr lang="es-ES" sz="2700" dirty="0" err="1">
                <a:latin typeface="Dotum"/>
                <a:ea typeface="Dotum"/>
              </a:rPr>
              <a:t>the</a:t>
            </a:r>
            <a:r>
              <a:rPr lang="es-ES" sz="2700" dirty="0">
                <a:latin typeface="Dotum"/>
                <a:ea typeface="Dotum"/>
              </a:rPr>
              <a:t> </a:t>
            </a:r>
            <a:r>
              <a:rPr lang="es-ES" sz="2700" dirty="0" err="1">
                <a:latin typeface="Dotum"/>
                <a:ea typeface="Dotum"/>
              </a:rPr>
              <a:t>following</a:t>
            </a:r>
            <a:r>
              <a:rPr lang="es-ES" sz="2700" dirty="0">
                <a:latin typeface="Dotum"/>
                <a:ea typeface="Dotum"/>
              </a:rPr>
              <a:t> </a:t>
            </a:r>
            <a:r>
              <a:rPr lang="es-ES" sz="2700" dirty="0" err="1">
                <a:latin typeface="Dotum"/>
                <a:ea typeface="Dotum"/>
              </a:rPr>
              <a:t>examples</a:t>
            </a:r>
            <a:r>
              <a:rPr lang="es-ES" sz="2700" dirty="0">
                <a:latin typeface="Dotum"/>
                <a:ea typeface="Dotum"/>
              </a:rPr>
              <a:t>, </a:t>
            </a:r>
            <a:r>
              <a:rPr lang="es-ES" sz="2700" dirty="0" err="1">
                <a:latin typeface="Dotum"/>
                <a:ea typeface="Dotum"/>
              </a:rPr>
              <a:t>the</a:t>
            </a:r>
            <a:r>
              <a:rPr lang="es-ES" sz="2700" dirty="0">
                <a:latin typeface="Dotum"/>
                <a:ea typeface="Dotum"/>
              </a:rPr>
              <a:t> </a:t>
            </a:r>
            <a:r>
              <a:rPr lang="es-ES" sz="2700" dirty="0" err="1">
                <a:latin typeface="Dotum"/>
                <a:ea typeface="Dotum"/>
              </a:rPr>
              <a:t>underlined</a:t>
            </a:r>
            <a:r>
              <a:rPr lang="es-ES" sz="2700" dirty="0">
                <a:latin typeface="Dotum"/>
                <a:ea typeface="Dotum"/>
              </a:rPr>
              <a:t> </a:t>
            </a:r>
            <a:r>
              <a:rPr lang="es-ES" sz="2700" dirty="0" err="1">
                <a:latin typeface="Dotum"/>
                <a:ea typeface="Dotum"/>
              </a:rPr>
              <a:t>part</a:t>
            </a:r>
            <a:r>
              <a:rPr lang="es-ES" sz="2700" dirty="0">
                <a:latin typeface="Dotum"/>
                <a:ea typeface="Dotum"/>
              </a:rPr>
              <a:t> of </a:t>
            </a:r>
            <a:r>
              <a:rPr lang="es-ES" sz="2700" dirty="0" err="1">
                <a:latin typeface="Dotum"/>
                <a:ea typeface="Dotum"/>
              </a:rPr>
              <a:t>the</a:t>
            </a:r>
            <a:r>
              <a:rPr lang="es-ES" sz="2700" dirty="0">
                <a:latin typeface="Dotum"/>
                <a:ea typeface="Dotum"/>
              </a:rPr>
              <a:t> </a:t>
            </a:r>
            <a:r>
              <a:rPr lang="es-ES" sz="2700" dirty="0" err="1">
                <a:latin typeface="Dotum"/>
                <a:ea typeface="Dotum"/>
              </a:rPr>
              <a:t>sentence</a:t>
            </a:r>
            <a:r>
              <a:rPr lang="es-ES" sz="2700" dirty="0">
                <a:latin typeface="Dotum"/>
                <a:ea typeface="Dotum"/>
              </a:rPr>
              <a:t> </a:t>
            </a:r>
            <a:r>
              <a:rPr lang="es-ES" sz="2700" dirty="0" err="1">
                <a:latin typeface="Dotum"/>
                <a:ea typeface="Dotum"/>
              </a:rPr>
              <a:t>is</a:t>
            </a:r>
            <a:r>
              <a:rPr lang="es-ES" sz="2700" dirty="0">
                <a:latin typeface="Dotum"/>
                <a:ea typeface="Dotum"/>
              </a:rPr>
              <a:t> </a:t>
            </a:r>
            <a:r>
              <a:rPr lang="es-ES" sz="2700" dirty="0" err="1">
                <a:latin typeface="Dotum"/>
                <a:ea typeface="Dotum"/>
              </a:rPr>
              <a:t>being</a:t>
            </a:r>
            <a:r>
              <a:rPr lang="es-ES" sz="2700" dirty="0">
                <a:latin typeface="Dotum"/>
                <a:ea typeface="Dotum"/>
              </a:rPr>
              <a:t> </a:t>
            </a:r>
            <a:r>
              <a:rPr lang="es-ES" sz="2700" dirty="0" err="1">
                <a:latin typeface="Dotum"/>
                <a:ea typeface="Dotum"/>
              </a:rPr>
              <a:t>emphasized</a:t>
            </a:r>
            <a:r>
              <a:rPr lang="es-ES" dirty="0">
                <a:latin typeface="Dotum"/>
                <a:ea typeface="Dotum"/>
              </a:rPr>
              <a:t>:</a:t>
            </a:r>
            <a:endParaRPr lang="es-ES" dirty="0"/>
          </a:p>
          <a:p>
            <a:pPr lvl="1" algn="just">
              <a:lnSpc>
                <a:spcPct val="150000"/>
              </a:lnSpc>
            </a:pPr>
            <a:r>
              <a:rPr sz="2500" b="1" i="1" dirty="0">
                <a:latin typeface="Dotum"/>
                <a:ea typeface="Dotum"/>
              </a:rPr>
              <a:t>It was</a:t>
            </a:r>
            <a:r>
              <a:rPr sz="2500" i="1" dirty="0">
                <a:latin typeface="Dotum"/>
                <a:ea typeface="Dotum"/>
              </a:rPr>
              <a:t> </a:t>
            </a:r>
            <a:r>
              <a:rPr sz="2500" i="1" u="sng" dirty="0">
                <a:latin typeface="Dotum"/>
                <a:ea typeface="Dotum"/>
              </a:rPr>
              <a:t>an Australian, Albert Ellis</a:t>
            </a:r>
            <a:r>
              <a:rPr sz="2500" i="1" dirty="0">
                <a:latin typeface="Dotum"/>
                <a:ea typeface="Dotum"/>
              </a:rPr>
              <a:t>, </a:t>
            </a:r>
            <a:r>
              <a:rPr sz="2500" b="1" i="1" dirty="0">
                <a:latin typeface="Dotum"/>
                <a:ea typeface="Dotum"/>
              </a:rPr>
              <a:t>who</a:t>
            </a:r>
            <a:r>
              <a:rPr sz="2500" i="1" dirty="0">
                <a:latin typeface="Dotum"/>
                <a:ea typeface="Dotum"/>
              </a:rPr>
              <a:t> made the </a:t>
            </a:r>
            <a:r>
              <a:rPr sz="2500" i="1" dirty="0" smtClean="0">
                <a:latin typeface="Dotum"/>
                <a:ea typeface="Dotum"/>
              </a:rPr>
              <a:t>discovery.</a:t>
            </a:r>
            <a:r>
              <a:rPr sz="2500" i="1" dirty="0">
                <a:latin typeface="Dotum"/>
                <a:ea typeface="Dotum"/>
              </a:rPr>
              <a:t> </a:t>
            </a:r>
            <a:endParaRPr dirty="0"/>
          </a:p>
          <a:p>
            <a:pPr lvl="1" algn="just">
              <a:lnSpc>
                <a:spcPct val="150000"/>
              </a:lnSpc>
            </a:pPr>
            <a:r>
              <a:rPr sz="2500" b="1" i="1" dirty="0" smtClean="0">
                <a:latin typeface="Dotum"/>
                <a:ea typeface="Dotum"/>
              </a:rPr>
              <a:t>What</a:t>
            </a:r>
            <a:r>
              <a:rPr sz="2500" i="1" dirty="0" smtClean="0">
                <a:latin typeface="Dotum"/>
                <a:ea typeface="Dotum"/>
              </a:rPr>
              <a:t> </a:t>
            </a:r>
            <a:r>
              <a:rPr sz="2500" i="1" dirty="0">
                <a:latin typeface="Dotum"/>
                <a:ea typeface="Dotum"/>
              </a:rPr>
              <a:t>strikes one first about the island is </a:t>
            </a:r>
            <a:r>
              <a:rPr sz="2500" i="1" u="sng" dirty="0">
                <a:latin typeface="Dotum"/>
                <a:ea typeface="Dotum"/>
              </a:rPr>
              <a:t>its size</a:t>
            </a:r>
            <a:r>
              <a:rPr sz="2500" i="1" dirty="0">
                <a:latin typeface="Dotum"/>
                <a:ea typeface="Dotum"/>
              </a:rPr>
              <a:t>.</a:t>
            </a:r>
          </a:p>
          <a:p>
            <a:pPr lvl="1" algn="just">
              <a:lnSpc>
                <a:spcPct val="150000"/>
              </a:lnSpc>
            </a:pPr>
            <a:r>
              <a:rPr sz="2500" b="1" i="1" dirty="0">
                <a:latin typeface="Dotum"/>
                <a:ea typeface="Dotum"/>
              </a:rPr>
              <a:t>What</a:t>
            </a:r>
            <a:r>
              <a:rPr sz="2500" i="1" dirty="0">
                <a:latin typeface="Dotum"/>
                <a:ea typeface="Dotum"/>
              </a:rPr>
              <a:t> they did was (to) </a:t>
            </a:r>
            <a:r>
              <a:rPr sz="2500" i="1" u="sng" dirty="0">
                <a:latin typeface="Dotum"/>
                <a:ea typeface="Dotum"/>
              </a:rPr>
              <a:t>ship phosphate to Australia</a:t>
            </a:r>
            <a:r>
              <a:rPr sz="2500" i="1" dirty="0">
                <a:latin typeface="Dotum"/>
                <a:ea typeface="Dotum"/>
              </a:rPr>
              <a:t>.</a:t>
            </a:r>
          </a:p>
        </p:txBody>
      </p:sp>
    </p:spTree>
    <p:extLst>
      <p:ext uri="{BB962C8B-B14F-4D97-AF65-F5344CB8AC3E}">
        <p14:creationId xmlns:p14="http://schemas.microsoft.com/office/powerpoint/2010/main" val="22212316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pPr algn="ctr"/>
            <a:r>
              <a:rPr lang="es-MX" dirty="0" smtClean="0"/>
              <a:t>A </a:t>
            </a:r>
            <a:r>
              <a:rPr lang="es-MX" dirty="0" err="1" smtClean="0"/>
              <a:t>Cleft</a:t>
            </a:r>
            <a:r>
              <a:rPr lang="es-MX" dirty="0" smtClean="0"/>
              <a:t> </a:t>
            </a:r>
            <a:r>
              <a:rPr lang="es-MX" dirty="0" err="1" smtClean="0"/>
              <a:t>Sentence</a:t>
            </a:r>
            <a:r>
              <a:rPr lang="es-MX" dirty="0" smtClean="0"/>
              <a:t>. Can </a:t>
            </a:r>
            <a:r>
              <a:rPr lang="es-MX" dirty="0" err="1" smtClean="0"/>
              <a:t>you</a:t>
            </a:r>
            <a:r>
              <a:rPr lang="es-MX" dirty="0" smtClean="0"/>
              <a:t> produce a </a:t>
            </a:r>
            <a:r>
              <a:rPr lang="es-MX" dirty="0" err="1" smtClean="0"/>
              <a:t>few</a:t>
            </a:r>
            <a:r>
              <a:rPr lang="es-MX" dirty="0" smtClean="0"/>
              <a:t> more? (EO) UC V</a:t>
            </a:r>
            <a:endParaRPr lang="es-MX" dirty="0"/>
          </a:p>
        </p:txBody>
      </p:sp>
      <p:pic>
        <p:nvPicPr>
          <p:cNvPr id="4" name="Marcador de contenido 3"/>
          <p:cNvPicPr>
            <a:picLocks noGrp="1" noChangeAspect="1"/>
          </p:cNvPicPr>
          <p:nvPr>
            <p:ph idx="1"/>
          </p:nvPr>
        </p:nvPicPr>
        <p:blipFill>
          <a:blip r:embed="rId2"/>
          <a:stretch>
            <a:fillRect/>
          </a:stretch>
        </p:blipFill>
        <p:spPr>
          <a:xfrm>
            <a:off x="5366430" y="2316730"/>
            <a:ext cx="4391025" cy="2933700"/>
          </a:xfrm>
          <a:prstGeom prst="rect">
            <a:avLst/>
          </a:prstGeom>
        </p:spPr>
      </p:pic>
      <p:sp>
        <p:nvSpPr>
          <p:cNvPr id="5" name="Llamada rectangular 4"/>
          <p:cNvSpPr/>
          <p:nvPr/>
        </p:nvSpPr>
        <p:spPr>
          <a:xfrm>
            <a:off x="1084716" y="2316731"/>
            <a:ext cx="3497943" cy="1602126"/>
          </a:xfrm>
          <a:prstGeom prst="wedgeRectCallout">
            <a:avLst>
              <a:gd name="adj1" fmla="val 96180"/>
              <a:gd name="adj2" fmla="val -71198"/>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err="1" smtClean="0"/>
              <a:t>What</a:t>
            </a:r>
            <a:r>
              <a:rPr lang="es-MX" sz="2800" b="1" dirty="0" smtClean="0"/>
              <a:t> </a:t>
            </a:r>
            <a:r>
              <a:rPr lang="es-MX" sz="2800" b="1" dirty="0" err="1" smtClean="0"/>
              <a:t>you</a:t>
            </a:r>
            <a:r>
              <a:rPr lang="es-MX" sz="2800" b="1" dirty="0" smtClean="0"/>
              <a:t> </a:t>
            </a:r>
            <a:r>
              <a:rPr lang="es-MX" sz="2800" b="1" dirty="0" err="1" smtClean="0"/>
              <a:t>must</a:t>
            </a:r>
            <a:r>
              <a:rPr lang="es-MX" sz="2800" b="1" dirty="0" smtClean="0"/>
              <a:t> </a:t>
            </a:r>
            <a:r>
              <a:rPr lang="es-MX" sz="2800" b="1" dirty="0" err="1" smtClean="0"/>
              <a:t>see</a:t>
            </a:r>
            <a:r>
              <a:rPr lang="es-MX" sz="2800" b="1" dirty="0" smtClean="0"/>
              <a:t> in </a:t>
            </a:r>
            <a:r>
              <a:rPr lang="es-MX" sz="2800" b="1" dirty="0" err="1" smtClean="0"/>
              <a:t>Mexico</a:t>
            </a:r>
            <a:r>
              <a:rPr lang="es-MX" sz="2800" b="1" dirty="0" smtClean="0"/>
              <a:t> </a:t>
            </a:r>
            <a:r>
              <a:rPr lang="es-MX" sz="2800" b="1" dirty="0" err="1" smtClean="0"/>
              <a:t>is</a:t>
            </a:r>
            <a:r>
              <a:rPr lang="es-MX" sz="2800" b="1" dirty="0" smtClean="0"/>
              <a:t> Tulum</a:t>
            </a:r>
            <a:endParaRPr lang="es-MX" sz="2800" b="1" dirty="0"/>
          </a:p>
        </p:txBody>
      </p:sp>
    </p:spTree>
    <p:extLst>
      <p:ext uri="{BB962C8B-B14F-4D97-AF65-F5344CB8AC3E}">
        <p14:creationId xmlns:p14="http://schemas.microsoft.com/office/powerpoint/2010/main" val="33420686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lstStyle/>
          <a:p>
            <a:pPr algn="ctr"/>
            <a:r>
              <a:rPr lang="es-MX" dirty="0" smtClean="0">
                <a:solidFill>
                  <a:schemeClr val="bg1"/>
                </a:solidFill>
              </a:rPr>
              <a:t>ADDING EMPHASIS WITH </a:t>
            </a:r>
            <a:r>
              <a:rPr lang="es-MX" i="1" dirty="0" smtClean="0">
                <a:solidFill>
                  <a:schemeClr val="bg1"/>
                </a:solidFill>
              </a:rPr>
              <a:t>ALL, </a:t>
            </a:r>
            <a:r>
              <a:rPr lang="es-MX" dirty="0" smtClean="0">
                <a:solidFill>
                  <a:schemeClr val="bg1"/>
                </a:solidFill>
              </a:rPr>
              <a:t>AN EXAMPLE.</a:t>
            </a:r>
            <a:br>
              <a:rPr lang="es-MX" dirty="0" smtClean="0">
                <a:solidFill>
                  <a:schemeClr val="bg1"/>
                </a:solidFill>
              </a:rPr>
            </a:br>
            <a:r>
              <a:rPr lang="es-MX" dirty="0" smtClean="0">
                <a:solidFill>
                  <a:schemeClr val="bg1"/>
                </a:solidFill>
              </a:rPr>
              <a:t>Can </a:t>
            </a:r>
            <a:r>
              <a:rPr lang="es-MX" dirty="0" err="1" smtClean="0">
                <a:solidFill>
                  <a:schemeClr val="bg1"/>
                </a:solidFill>
              </a:rPr>
              <a:t>you</a:t>
            </a:r>
            <a:r>
              <a:rPr lang="es-MX" dirty="0" smtClean="0">
                <a:solidFill>
                  <a:schemeClr val="bg1"/>
                </a:solidFill>
              </a:rPr>
              <a:t> </a:t>
            </a:r>
            <a:r>
              <a:rPr lang="es-MX" dirty="0" err="1" smtClean="0">
                <a:solidFill>
                  <a:schemeClr val="bg1"/>
                </a:solidFill>
              </a:rPr>
              <a:t>form</a:t>
            </a:r>
            <a:r>
              <a:rPr lang="es-MX" dirty="0" smtClean="0">
                <a:solidFill>
                  <a:schemeClr val="bg1"/>
                </a:solidFill>
              </a:rPr>
              <a:t> more? (EO) UC V</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1209221" y="2576853"/>
            <a:ext cx="6057900" cy="4010025"/>
          </a:xfrm>
          <a:prstGeom prst="rect">
            <a:avLst/>
          </a:prstGeom>
        </p:spPr>
      </p:pic>
      <p:sp>
        <p:nvSpPr>
          <p:cNvPr id="5" name="Llamada ovalada 4"/>
          <p:cNvSpPr/>
          <p:nvPr/>
        </p:nvSpPr>
        <p:spPr>
          <a:xfrm>
            <a:off x="4368800" y="2017486"/>
            <a:ext cx="5007429" cy="1596571"/>
          </a:xfrm>
          <a:prstGeom prst="wedgeEllipseCallout">
            <a:avLst>
              <a:gd name="adj1" fmla="val -48369"/>
              <a:gd name="adj2" fmla="val 51591"/>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400" b="1" i="1" dirty="0" smtClean="0"/>
              <a:t>ALL YOU NEED IS LOVE,</a:t>
            </a:r>
          </a:p>
          <a:p>
            <a:pPr algn="ctr"/>
            <a:r>
              <a:rPr lang="es-MX" sz="2400" b="1" i="1" dirty="0" smtClean="0"/>
              <a:t>ALL YOU NEED IS LOVE.</a:t>
            </a:r>
          </a:p>
          <a:p>
            <a:pPr algn="ctr"/>
            <a:r>
              <a:rPr lang="es-MX" sz="2400" b="1" i="1" dirty="0" smtClean="0"/>
              <a:t>LOVE IS ALL YOU NEED.</a:t>
            </a:r>
            <a:endParaRPr lang="es-MX" sz="2400" b="1" i="1" dirty="0"/>
          </a:p>
        </p:txBody>
      </p:sp>
    </p:spTree>
    <p:extLst>
      <p:ext uri="{BB962C8B-B14F-4D97-AF65-F5344CB8AC3E}">
        <p14:creationId xmlns:p14="http://schemas.microsoft.com/office/powerpoint/2010/main" val="20694255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3407974240"/>
              </p:ext>
            </p:extLst>
          </p:nvPr>
        </p:nvSpPr>
        <p:spPr>
          <a:xfrm>
            <a:off x="449489" y="211138"/>
            <a:ext cx="9823450" cy="6017131"/>
          </a:xfrm>
          <a:solidFill>
            <a:srgbClr val="CC00FF"/>
          </a:solidFill>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p>
            <a:pPr marL="0" indent="0" algn="ctr">
              <a:buNone/>
            </a:pPr>
            <a:r>
              <a:rPr lang="es-ES" b="1" dirty="0" smtClean="0">
                <a:solidFill>
                  <a:schemeClr val="bg1"/>
                </a:solidFill>
                <a:latin typeface="Dotum"/>
                <a:ea typeface="Dotum"/>
              </a:rPr>
              <a:t>REPORTED SPEECH (EO, UE, CE) UC V</a:t>
            </a:r>
          </a:p>
          <a:p>
            <a:pPr marL="0" indent="0" algn="ctr">
              <a:buNone/>
            </a:pPr>
            <a:r>
              <a:rPr lang="es-ES" b="1" dirty="0" err="1" smtClean="0">
                <a:solidFill>
                  <a:schemeClr val="bg1"/>
                </a:solidFill>
                <a:latin typeface="Dotum"/>
                <a:ea typeface="Dotum"/>
              </a:rPr>
              <a:t>Some</a:t>
            </a:r>
            <a:r>
              <a:rPr lang="es-ES" b="1" dirty="0" smtClean="0">
                <a:solidFill>
                  <a:schemeClr val="bg1"/>
                </a:solidFill>
                <a:latin typeface="Dotum"/>
                <a:ea typeface="Dotum"/>
              </a:rPr>
              <a:t> </a:t>
            </a:r>
            <a:r>
              <a:rPr lang="es-ES" b="1" dirty="0" err="1" smtClean="0">
                <a:solidFill>
                  <a:schemeClr val="bg1"/>
                </a:solidFill>
                <a:latin typeface="Dotum"/>
                <a:ea typeface="Dotum"/>
              </a:rPr>
              <a:t>Reporting</a:t>
            </a:r>
            <a:r>
              <a:rPr lang="es-ES" b="1" dirty="0" smtClean="0">
                <a:solidFill>
                  <a:schemeClr val="bg1"/>
                </a:solidFill>
                <a:latin typeface="Dotum"/>
                <a:ea typeface="Dotum"/>
              </a:rPr>
              <a:t> </a:t>
            </a:r>
            <a:r>
              <a:rPr lang="es-ES" b="1" dirty="0" err="1" smtClean="0">
                <a:solidFill>
                  <a:schemeClr val="bg1"/>
                </a:solidFill>
                <a:latin typeface="Dotum"/>
                <a:ea typeface="Dotum"/>
              </a:rPr>
              <a:t>Verbs</a:t>
            </a:r>
            <a:r>
              <a:rPr lang="es-ES" b="1" dirty="0" smtClean="0">
                <a:solidFill>
                  <a:schemeClr val="bg1"/>
                </a:solidFill>
                <a:latin typeface="Dotum"/>
                <a:ea typeface="Dotum"/>
              </a:rPr>
              <a:t>:</a:t>
            </a:r>
          </a:p>
          <a:p>
            <a:pPr marL="0" indent="0" algn="ctr">
              <a:buNone/>
            </a:pPr>
            <a:r>
              <a:rPr lang="es-ES" b="1" dirty="0" err="1" smtClean="0">
                <a:solidFill>
                  <a:schemeClr val="bg1"/>
                </a:solidFill>
                <a:latin typeface="Dotum"/>
                <a:ea typeface="Dotum"/>
              </a:rPr>
              <a:t>Say</a:t>
            </a:r>
            <a:r>
              <a:rPr lang="es-ES" b="1" dirty="0" smtClean="0">
                <a:solidFill>
                  <a:schemeClr val="bg1"/>
                </a:solidFill>
                <a:latin typeface="Dotum"/>
                <a:ea typeface="Dotum"/>
              </a:rPr>
              <a:t>, </a:t>
            </a:r>
            <a:r>
              <a:rPr lang="es-ES" b="1" dirty="0" err="1" smtClean="0">
                <a:solidFill>
                  <a:schemeClr val="bg1"/>
                </a:solidFill>
                <a:latin typeface="Dotum"/>
                <a:ea typeface="Dotum"/>
              </a:rPr>
              <a:t>tell</a:t>
            </a:r>
            <a:r>
              <a:rPr lang="es-ES" b="1" dirty="0" smtClean="0">
                <a:solidFill>
                  <a:schemeClr val="bg1"/>
                </a:solidFill>
                <a:latin typeface="Dotum"/>
                <a:ea typeface="Dotum"/>
              </a:rPr>
              <a:t>, </a:t>
            </a:r>
            <a:r>
              <a:rPr lang="es-ES" b="1" dirty="0" err="1" smtClean="0">
                <a:solidFill>
                  <a:schemeClr val="bg1"/>
                </a:solidFill>
                <a:latin typeface="Dotum"/>
                <a:ea typeface="Dotum"/>
              </a:rPr>
              <a:t>ask</a:t>
            </a:r>
            <a:r>
              <a:rPr lang="es-ES" b="1" dirty="0" smtClean="0">
                <a:solidFill>
                  <a:schemeClr val="bg1"/>
                </a:solidFill>
                <a:latin typeface="Dotum"/>
                <a:ea typeface="Dotum"/>
              </a:rPr>
              <a:t>, </a:t>
            </a:r>
            <a:r>
              <a:rPr lang="es-ES" b="1" dirty="0" err="1" smtClean="0">
                <a:solidFill>
                  <a:schemeClr val="bg1"/>
                </a:solidFill>
                <a:latin typeface="Dotum"/>
                <a:ea typeface="Dotum"/>
              </a:rPr>
              <a:t>remind</a:t>
            </a:r>
            <a:r>
              <a:rPr lang="es-ES" b="1" dirty="0" smtClean="0">
                <a:solidFill>
                  <a:schemeClr val="bg1"/>
                </a:solidFill>
                <a:latin typeface="Dotum"/>
                <a:ea typeface="Dotum"/>
              </a:rPr>
              <a:t>, </a:t>
            </a:r>
            <a:r>
              <a:rPr lang="es-ES" b="1" dirty="0" err="1" smtClean="0">
                <a:solidFill>
                  <a:schemeClr val="bg1"/>
                </a:solidFill>
                <a:latin typeface="Dotum"/>
                <a:ea typeface="Dotum"/>
              </a:rPr>
              <a:t>warn</a:t>
            </a:r>
            <a:r>
              <a:rPr lang="es-ES" b="1" dirty="0" smtClean="0">
                <a:solidFill>
                  <a:schemeClr val="bg1"/>
                </a:solidFill>
                <a:latin typeface="Dotum"/>
                <a:ea typeface="Dotum"/>
              </a:rPr>
              <a:t>, </a:t>
            </a:r>
            <a:r>
              <a:rPr lang="es-ES" b="1" dirty="0" err="1" smtClean="0">
                <a:solidFill>
                  <a:schemeClr val="bg1"/>
                </a:solidFill>
                <a:latin typeface="Dotum"/>
                <a:ea typeface="Dotum"/>
              </a:rPr>
              <a:t>recommend</a:t>
            </a:r>
            <a:r>
              <a:rPr lang="es-ES" b="1" dirty="0" smtClean="0">
                <a:solidFill>
                  <a:schemeClr val="bg1"/>
                </a:solidFill>
                <a:latin typeface="Dotum"/>
                <a:ea typeface="Dotum"/>
              </a:rPr>
              <a:t>, </a:t>
            </a:r>
            <a:r>
              <a:rPr lang="es-ES" b="1" dirty="0" err="1" smtClean="0">
                <a:solidFill>
                  <a:schemeClr val="bg1"/>
                </a:solidFill>
                <a:latin typeface="Dotum"/>
                <a:ea typeface="Dotum"/>
              </a:rPr>
              <a:t>suggest</a:t>
            </a:r>
            <a:r>
              <a:rPr lang="es-ES" b="1" dirty="0" smtClean="0">
                <a:solidFill>
                  <a:schemeClr val="bg1"/>
                </a:solidFill>
                <a:latin typeface="Dotum"/>
                <a:ea typeface="Dotum"/>
              </a:rPr>
              <a:t>, </a:t>
            </a:r>
            <a:r>
              <a:rPr lang="es-ES" b="1" dirty="0" err="1" smtClean="0">
                <a:solidFill>
                  <a:schemeClr val="bg1"/>
                </a:solidFill>
                <a:latin typeface="Dotum"/>
                <a:ea typeface="Dotum"/>
              </a:rPr>
              <a:t>deny</a:t>
            </a:r>
            <a:r>
              <a:rPr lang="es-ES" b="1" dirty="0" smtClean="0">
                <a:solidFill>
                  <a:schemeClr val="bg1"/>
                </a:solidFill>
                <a:latin typeface="Dotum"/>
                <a:ea typeface="Dotum"/>
              </a:rPr>
              <a:t>, </a:t>
            </a:r>
            <a:r>
              <a:rPr lang="es-ES" b="1" dirty="0" err="1" smtClean="0">
                <a:solidFill>
                  <a:schemeClr val="bg1"/>
                </a:solidFill>
                <a:latin typeface="Dotum"/>
                <a:ea typeface="Dotum"/>
              </a:rPr>
              <a:t>offer</a:t>
            </a:r>
            <a:r>
              <a:rPr lang="es-ES" b="1" dirty="0" smtClean="0">
                <a:solidFill>
                  <a:schemeClr val="bg1"/>
                </a:solidFill>
                <a:latin typeface="Dotum"/>
                <a:ea typeface="Dotum"/>
              </a:rPr>
              <a:t>, </a:t>
            </a:r>
            <a:r>
              <a:rPr lang="es-ES" b="1" dirty="0" err="1" smtClean="0">
                <a:solidFill>
                  <a:schemeClr val="bg1"/>
                </a:solidFill>
                <a:latin typeface="Dotum"/>
                <a:ea typeface="Dotum"/>
              </a:rPr>
              <a:t>refuse</a:t>
            </a:r>
            <a:r>
              <a:rPr lang="es-ES" b="1" dirty="0" smtClean="0">
                <a:solidFill>
                  <a:schemeClr val="bg1"/>
                </a:solidFill>
                <a:latin typeface="Dotum"/>
                <a:ea typeface="Dotum"/>
              </a:rPr>
              <a:t>, </a:t>
            </a:r>
            <a:r>
              <a:rPr lang="es-ES" b="1" dirty="0" err="1" smtClean="0">
                <a:solidFill>
                  <a:schemeClr val="bg1"/>
                </a:solidFill>
                <a:latin typeface="Dotum"/>
                <a:ea typeface="Dotum"/>
              </a:rPr>
              <a:t>admit</a:t>
            </a:r>
            <a:r>
              <a:rPr lang="es-ES" b="1" dirty="0" smtClean="0">
                <a:solidFill>
                  <a:schemeClr val="bg1"/>
                </a:solidFill>
                <a:latin typeface="Dotum"/>
                <a:ea typeface="Dotum"/>
              </a:rPr>
              <a:t>.</a:t>
            </a:r>
          </a:p>
          <a:p>
            <a:pPr marL="0" indent="0" algn="ctr">
              <a:buNone/>
            </a:pPr>
            <a:r>
              <a:rPr lang="es-ES" b="1" dirty="0" smtClean="0">
                <a:solidFill>
                  <a:schemeClr val="bg1"/>
                </a:solidFill>
                <a:latin typeface="Dotum"/>
                <a:ea typeface="Dotum"/>
              </a:rPr>
              <a:t>OBSERVE AND LEARN </a:t>
            </a:r>
            <a:r>
              <a:rPr lang="es-ES" b="1" dirty="0" err="1" smtClean="0">
                <a:solidFill>
                  <a:schemeClr val="bg1"/>
                </a:solidFill>
                <a:latin typeface="Dotum"/>
                <a:ea typeface="Dotum"/>
              </a:rPr>
              <a:t>the</a:t>
            </a:r>
            <a:r>
              <a:rPr lang="es-ES" b="1" dirty="0" smtClean="0">
                <a:solidFill>
                  <a:schemeClr val="bg1"/>
                </a:solidFill>
                <a:latin typeface="Dotum"/>
                <a:ea typeface="Dotum"/>
              </a:rPr>
              <a:t> </a:t>
            </a:r>
            <a:r>
              <a:rPr lang="es-ES" b="1" dirty="0" err="1" smtClean="0">
                <a:solidFill>
                  <a:schemeClr val="bg1"/>
                </a:solidFill>
                <a:latin typeface="Dotum"/>
                <a:ea typeface="Dotum"/>
              </a:rPr>
              <a:t>verb</a:t>
            </a:r>
            <a:r>
              <a:rPr lang="es-ES" b="1" dirty="0" smtClean="0">
                <a:solidFill>
                  <a:schemeClr val="bg1"/>
                </a:solidFill>
                <a:latin typeface="Dotum"/>
                <a:ea typeface="Dotum"/>
              </a:rPr>
              <a:t> </a:t>
            </a:r>
            <a:r>
              <a:rPr lang="es-ES" b="1" dirty="0" err="1" smtClean="0">
                <a:solidFill>
                  <a:schemeClr val="bg1"/>
                </a:solidFill>
                <a:latin typeface="Dotum"/>
                <a:ea typeface="Dotum"/>
              </a:rPr>
              <a:t>pattern</a:t>
            </a:r>
            <a:r>
              <a:rPr lang="es-ES" b="1" dirty="0" smtClean="0">
                <a:solidFill>
                  <a:schemeClr val="bg1"/>
                </a:solidFill>
                <a:latin typeface="Dotum"/>
                <a:ea typeface="Dotum"/>
              </a:rPr>
              <a:t>:</a:t>
            </a:r>
          </a:p>
          <a:p>
            <a:pPr marL="0" indent="0" algn="ctr">
              <a:buNone/>
            </a:pPr>
            <a:r>
              <a:rPr lang="es-ES" b="1" i="1" dirty="0" err="1" smtClean="0">
                <a:solidFill>
                  <a:schemeClr val="bg1"/>
                </a:solidFill>
                <a:latin typeface="Dotum"/>
                <a:ea typeface="Dotum"/>
              </a:rPr>
              <a:t>The</a:t>
            </a:r>
            <a:r>
              <a:rPr lang="es-ES" b="1" i="1" dirty="0" smtClean="0">
                <a:solidFill>
                  <a:schemeClr val="bg1"/>
                </a:solidFill>
                <a:latin typeface="Dotum"/>
                <a:ea typeface="Dotum"/>
              </a:rPr>
              <a:t> doctor </a:t>
            </a:r>
            <a:r>
              <a:rPr lang="es-ES" b="1" i="1" dirty="0" err="1" smtClean="0">
                <a:solidFill>
                  <a:schemeClr val="bg1"/>
                </a:solidFill>
                <a:latin typeface="Dotum"/>
                <a:ea typeface="Dotum"/>
              </a:rPr>
              <a:t>suggested</a:t>
            </a:r>
            <a:r>
              <a:rPr lang="es-ES" b="1" i="1" dirty="0" smtClean="0">
                <a:solidFill>
                  <a:schemeClr val="bg1"/>
                </a:solidFill>
                <a:latin typeface="Dotum"/>
                <a:ea typeface="Dotum"/>
              </a:rPr>
              <a:t> Olga </a:t>
            </a:r>
            <a:r>
              <a:rPr lang="es-ES" b="1" i="1" dirty="0" err="1" smtClean="0">
                <a:solidFill>
                  <a:schemeClr val="bg1"/>
                </a:solidFill>
                <a:latin typeface="Dotum"/>
                <a:ea typeface="Dotum"/>
              </a:rPr>
              <a:t>should</a:t>
            </a:r>
            <a:r>
              <a:rPr lang="es-ES" b="1" i="1" dirty="0" smtClean="0">
                <a:solidFill>
                  <a:schemeClr val="bg1"/>
                </a:solidFill>
                <a:latin typeface="Dotum"/>
                <a:ea typeface="Dotum"/>
              </a:rPr>
              <a:t> </a:t>
            </a:r>
            <a:r>
              <a:rPr lang="es-ES" b="1" i="1" dirty="0" err="1" smtClean="0">
                <a:solidFill>
                  <a:schemeClr val="bg1"/>
                </a:solidFill>
                <a:latin typeface="Dotum"/>
                <a:ea typeface="Dotum"/>
              </a:rPr>
              <a:t>eat</a:t>
            </a:r>
            <a:r>
              <a:rPr lang="es-ES" b="1" i="1" dirty="0" smtClean="0">
                <a:solidFill>
                  <a:schemeClr val="bg1"/>
                </a:solidFill>
                <a:latin typeface="Dotum"/>
                <a:ea typeface="Dotum"/>
              </a:rPr>
              <a:t> more vegetables</a:t>
            </a:r>
          </a:p>
        </p:txBody>
      </p:sp>
    </p:spTree>
    <p:extLst>
      <p:ext uri="{BB962C8B-B14F-4D97-AF65-F5344CB8AC3E}">
        <p14:creationId xmlns:p14="http://schemas.microsoft.com/office/powerpoint/2010/main" val="25653010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00" y="365125"/>
            <a:ext cx="11252200" cy="1325563"/>
          </a:xfrm>
          <a:solidFill>
            <a:srgbClr val="FFFF00"/>
          </a:solidFill>
        </p:spPr>
        <p:txBody>
          <a:bodyPr/>
          <a:lstStyle/>
          <a:p>
            <a:pPr algn="ctr"/>
            <a:r>
              <a:rPr lang="es-MX" b="1" dirty="0" err="1" smtClean="0"/>
              <a:t>Reported</a:t>
            </a:r>
            <a:r>
              <a:rPr lang="es-MX" b="1" dirty="0" smtClean="0"/>
              <a:t> </a:t>
            </a:r>
            <a:r>
              <a:rPr lang="es-MX" b="1" dirty="0" err="1" smtClean="0"/>
              <a:t>Speech</a:t>
            </a:r>
            <a:r>
              <a:rPr lang="es-MX" b="1" dirty="0" smtClean="0"/>
              <a:t> </a:t>
            </a:r>
            <a:r>
              <a:rPr lang="es-MX" b="1" dirty="0" err="1" smtClean="0"/>
              <a:t>with</a:t>
            </a:r>
            <a:r>
              <a:rPr lang="es-MX" b="1" dirty="0" smtClean="0"/>
              <a:t> to:</a:t>
            </a:r>
            <a:br>
              <a:rPr lang="es-MX" b="1" dirty="0" smtClean="0"/>
            </a:br>
            <a:r>
              <a:rPr lang="es-MX" b="1" i="1" dirty="0" err="1" smtClean="0"/>
              <a:t>Agree</a:t>
            </a:r>
            <a:r>
              <a:rPr lang="es-MX" b="1" i="1" dirty="0" smtClean="0"/>
              <a:t>, </a:t>
            </a:r>
            <a:r>
              <a:rPr lang="es-MX" b="1" i="1" dirty="0" err="1" smtClean="0"/>
              <a:t>refuse</a:t>
            </a:r>
            <a:r>
              <a:rPr lang="es-MX" b="1" i="1" dirty="0" smtClean="0"/>
              <a:t>, </a:t>
            </a:r>
            <a:r>
              <a:rPr lang="es-MX" b="1" i="1" dirty="0" err="1" smtClean="0"/>
              <a:t>ask</a:t>
            </a:r>
            <a:r>
              <a:rPr lang="es-MX" b="1" i="1" dirty="0" smtClean="0"/>
              <a:t>, </a:t>
            </a:r>
            <a:r>
              <a:rPr lang="es-MX" b="1" i="1" dirty="0" err="1" smtClean="0"/>
              <a:t>tell</a:t>
            </a:r>
            <a:r>
              <a:rPr lang="es-MX" b="1" i="1" dirty="0" smtClean="0"/>
              <a:t>. UC V</a:t>
            </a:r>
            <a:endParaRPr lang="es-MX" b="1" i="1" dirty="0"/>
          </a:p>
        </p:txBody>
      </p:sp>
      <p:sp>
        <p:nvSpPr>
          <p:cNvPr id="3" name="Marcador de contenido 2"/>
          <p:cNvSpPr>
            <a:spLocks noGrp="1"/>
          </p:cNvSpPr>
          <p:nvPr>
            <p:ph idx="1"/>
          </p:nvPr>
        </p:nvSpPr>
        <p:spPr>
          <a:xfrm>
            <a:off x="0" y="1825624"/>
            <a:ext cx="11353800" cy="5032375"/>
          </a:xfrm>
          <a:solidFill>
            <a:schemeClr val="tx2">
              <a:lumMod val="20000"/>
              <a:lumOff val="80000"/>
            </a:schemeClr>
          </a:solidFill>
        </p:spPr>
        <p:txBody>
          <a:bodyPr/>
          <a:lstStyle/>
          <a:p>
            <a:pPr marL="0" indent="0" algn="ctr">
              <a:buNone/>
            </a:pPr>
            <a:r>
              <a:rPr lang="es-MX" dirty="0" err="1" smtClean="0"/>
              <a:t>Don’t</a:t>
            </a:r>
            <a:r>
              <a:rPr lang="es-MX" dirty="0" smtClean="0"/>
              <a:t> </a:t>
            </a:r>
            <a:r>
              <a:rPr lang="es-MX" dirty="0" err="1" smtClean="0"/>
              <a:t>touch</a:t>
            </a:r>
            <a:r>
              <a:rPr lang="es-MX" dirty="0" smtClean="0"/>
              <a:t> </a:t>
            </a:r>
            <a:r>
              <a:rPr lang="es-MX" dirty="0" err="1" smtClean="0"/>
              <a:t>the</a:t>
            </a:r>
            <a:r>
              <a:rPr lang="es-MX" dirty="0" smtClean="0"/>
              <a:t> </a:t>
            </a:r>
            <a:r>
              <a:rPr lang="es-MX" dirty="0" err="1" smtClean="0"/>
              <a:t>portrait</a:t>
            </a:r>
            <a:endParaRPr lang="es-MX" dirty="0"/>
          </a:p>
          <a:p>
            <a:pPr marL="0" indent="0" algn="ctr">
              <a:buNone/>
            </a:pPr>
            <a:r>
              <a:rPr lang="es-MX" i="1" dirty="0" smtClean="0"/>
              <a:t>He </a:t>
            </a:r>
            <a:r>
              <a:rPr lang="es-MX" i="1" dirty="0" err="1" smtClean="0"/>
              <a:t>told</a:t>
            </a:r>
            <a:r>
              <a:rPr lang="es-MX" i="1" dirty="0" smtClean="0"/>
              <a:t> me </a:t>
            </a:r>
            <a:r>
              <a:rPr lang="es-MX" i="1" dirty="0" err="1" smtClean="0"/>
              <a:t>not</a:t>
            </a:r>
            <a:r>
              <a:rPr lang="es-MX" i="1" dirty="0" smtClean="0"/>
              <a:t> to </a:t>
            </a:r>
            <a:r>
              <a:rPr lang="es-MX" i="1" dirty="0" err="1" smtClean="0"/>
              <a:t>touch</a:t>
            </a:r>
            <a:r>
              <a:rPr lang="es-MX" i="1" dirty="0" smtClean="0"/>
              <a:t> </a:t>
            </a:r>
            <a:r>
              <a:rPr lang="es-MX" i="1" dirty="0" err="1" smtClean="0"/>
              <a:t>the</a:t>
            </a:r>
            <a:r>
              <a:rPr lang="es-MX" i="1" dirty="0" smtClean="0"/>
              <a:t> </a:t>
            </a:r>
            <a:r>
              <a:rPr lang="es-MX" i="1" dirty="0" err="1" smtClean="0"/>
              <a:t>portrait</a:t>
            </a:r>
            <a:r>
              <a:rPr lang="es-MX" i="1" dirty="0" smtClean="0"/>
              <a:t> </a:t>
            </a:r>
            <a:r>
              <a:rPr lang="es-MX" dirty="0" smtClean="0"/>
              <a:t>(UE)</a:t>
            </a:r>
            <a:endParaRPr lang="es-MX" dirty="0"/>
          </a:p>
        </p:txBody>
      </p:sp>
      <p:pic>
        <p:nvPicPr>
          <p:cNvPr id="4" name="Imagen 3"/>
          <p:cNvPicPr>
            <a:picLocks noChangeAspect="1"/>
          </p:cNvPicPr>
          <p:nvPr/>
        </p:nvPicPr>
        <p:blipFill>
          <a:blip r:embed="rId2"/>
          <a:stretch>
            <a:fillRect/>
          </a:stretch>
        </p:blipFill>
        <p:spPr>
          <a:xfrm>
            <a:off x="1514475" y="3526971"/>
            <a:ext cx="3942896" cy="2935741"/>
          </a:xfrm>
          <a:prstGeom prst="rect">
            <a:avLst/>
          </a:prstGeom>
        </p:spPr>
      </p:pic>
      <p:sp>
        <p:nvSpPr>
          <p:cNvPr id="5" name="Llamada rectangular 4"/>
          <p:cNvSpPr/>
          <p:nvPr/>
        </p:nvSpPr>
        <p:spPr>
          <a:xfrm>
            <a:off x="5617029" y="3077029"/>
            <a:ext cx="3633560" cy="1415142"/>
          </a:xfrm>
          <a:prstGeom prst="wedgeRectCallout">
            <a:avLst>
              <a:gd name="adj1" fmla="val -108285"/>
              <a:gd name="adj2" fmla="val 98316"/>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3200" dirty="0" smtClean="0"/>
              <a:t>DO NOT TOUCH THE PORTRAIT!</a:t>
            </a:r>
            <a:endParaRPr lang="es-MX" sz="3200" dirty="0"/>
          </a:p>
        </p:txBody>
      </p:sp>
    </p:spTree>
    <p:extLst>
      <p:ext uri="{BB962C8B-B14F-4D97-AF65-F5344CB8AC3E}">
        <p14:creationId xmlns:p14="http://schemas.microsoft.com/office/powerpoint/2010/main" val="98942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4</a:t>
            </a:r>
            <a:endParaRPr lang="es-MX" dirty="0"/>
          </a:p>
        </p:txBody>
      </p:sp>
      <p:sp>
        <p:nvSpPr>
          <p:cNvPr id="3" name="Marcador de contenido 2"/>
          <p:cNvSpPr>
            <a:spLocks noGrp="1"/>
          </p:cNvSpPr>
          <p:nvPr>
            <p:ph idx="1"/>
          </p:nvPr>
        </p:nvSpPr>
        <p:spPr>
          <a:solidFill>
            <a:schemeClr val="bg2"/>
          </a:solidFill>
        </p:spPr>
        <p:txBody>
          <a:bodyPr>
            <a:normAutofit lnSpcReduction="10000"/>
          </a:bodyPr>
          <a:lstStyle/>
          <a:p>
            <a:pPr>
              <a:lnSpc>
                <a:spcPct val="150000"/>
              </a:lnSpc>
            </a:pPr>
            <a:r>
              <a:rPr lang="es-MX" dirty="0"/>
              <a:t>Por lo antes señalado, este material sirve como un auxiliar en la presentación de los diversos temas y contenidos programáticos de la UA. Así pues, el material puede usarse antes, durante o al final de la exposición de los contenidos del curso, es decir, como una forma de introducir el tema o para darle mayor solidez. A continuación se presenta una lista de sugerencias para su buen uso como apoyo didáctico en clase.</a:t>
            </a:r>
          </a:p>
        </p:txBody>
      </p:sp>
    </p:spTree>
    <p:extLst>
      <p:ext uri="{BB962C8B-B14F-4D97-AF65-F5344CB8AC3E}">
        <p14:creationId xmlns:p14="http://schemas.microsoft.com/office/powerpoint/2010/main" val="13519302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700499257"/>
              </p:ext>
            </p:extLst>
          </p:nvPr>
        </p:nvSpPr>
        <p:spPr>
          <a:xfrm>
            <a:off x="656545" y="227693"/>
            <a:ext cx="10092089" cy="6000750"/>
          </a:xfrm>
          <a:solidFill>
            <a:schemeClr val="accent1">
              <a:lumMod val="75000"/>
            </a:schemeClr>
          </a:solidFill>
        </p:spPr>
        <p:style>
          <a:lnRef idx="2">
            <a:schemeClr val="accent2"/>
          </a:lnRef>
          <a:fillRef idx="1">
            <a:schemeClr val="lt1"/>
          </a:fillRef>
          <a:effectRef idx="0">
            <a:schemeClr val="accent2"/>
          </a:effectRef>
          <a:fontRef idx="minor">
            <a:schemeClr val="dk1"/>
          </a:fontRef>
        </p:style>
        <p:txBody>
          <a:bodyPr vert="horz" lIns="91440" tIns="45720" rIns="91440" bIns="45720" rtlCol="0" anchor="t">
            <a:normAutofit/>
          </a:bodyPr>
          <a:lstStyle/>
          <a:p>
            <a:pPr marL="0" indent="0" algn="ctr">
              <a:buNone/>
            </a:pPr>
            <a:r>
              <a:rPr lang="es-ES" b="1" dirty="0" smtClean="0">
                <a:solidFill>
                  <a:schemeClr val="bg1"/>
                </a:solidFill>
                <a:latin typeface="Dotum"/>
                <a:ea typeface="Dotum"/>
              </a:rPr>
              <a:t>MODALS AND DEDUCTIONS</a:t>
            </a:r>
          </a:p>
          <a:p>
            <a:pPr marL="0" indent="0" algn="ctr">
              <a:buNone/>
            </a:pPr>
            <a:r>
              <a:rPr lang="es-ES" b="1" dirty="0" smtClean="0">
                <a:solidFill>
                  <a:schemeClr val="bg1"/>
                </a:solidFill>
                <a:latin typeface="Dotum"/>
                <a:ea typeface="Dotum"/>
              </a:rPr>
              <a:t>Can </a:t>
            </a:r>
            <a:r>
              <a:rPr lang="es-ES" b="1" dirty="0" err="1" smtClean="0">
                <a:solidFill>
                  <a:schemeClr val="bg1"/>
                </a:solidFill>
                <a:latin typeface="Dotum"/>
                <a:ea typeface="Dotum"/>
              </a:rPr>
              <a:t>you</a:t>
            </a:r>
            <a:r>
              <a:rPr lang="es-ES" b="1" dirty="0" smtClean="0">
                <a:solidFill>
                  <a:schemeClr val="bg1"/>
                </a:solidFill>
                <a:latin typeface="Dotum"/>
                <a:ea typeface="Dotum"/>
              </a:rPr>
              <a:t> </a:t>
            </a:r>
            <a:r>
              <a:rPr lang="es-ES" b="1" dirty="0" err="1" smtClean="0">
                <a:solidFill>
                  <a:schemeClr val="bg1"/>
                </a:solidFill>
                <a:latin typeface="Dotum"/>
                <a:ea typeface="Dotum"/>
              </a:rPr>
              <a:t>work</a:t>
            </a:r>
            <a:r>
              <a:rPr lang="es-ES" b="1" dirty="0" smtClean="0">
                <a:solidFill>
                  <a:schemeClr val="bg1"/>
                </a:solidFill>
                <a:latin typeface="Dotum"/>
                <a:ea typeface="Dotum"/>
              </a:rPr>
              <a:t> </a:t>
            </a:r>
            <a:r>
              <a:rPr lang="es-ES" b="1" dirty="0" err="1" smtClean="0">
                <a:solidFill>
                  <a:schemeClr val="bg1"/>
                </a:solidFill>
                <a:latin typeface="Dotum"/>
                <a:ea typeface="Dotum"/>
              </a:rPr>
              <a:t>out</a:t>
            </a:r>
            <a:r>
              <a:rPr lang="es-ES" b="1" dirty="0" smtClean="0">
                <a:solidFill>
                  <a:schemeClr val="bg1"/>
                </a:solidFill>
                <a:latin typeface="Dotum"/>
                <a:ea typeface="Dotum"/>
              </a:rPr>
              <a:t> a </a:t>
            </a:r>
            <a:r>
              <a:rPr lang="es-ES" b="1" dirty="0" err="1" smtClean="0">
                <a:solidFill>
                  <a:schemeClr val="bg1"/>
                </a:solidFill>
                <a:latin typeface="Dotum"/>
                <a:ea typeface="Dotum"/>
              </a:rPr>
              <a:t>few</a:t>
            </a:r>
            <a:r>
              <a:rPr lang="es-ES" b="1" dirty="0" smtClean="0">
                <a:solidFill>
                  <a:schemeClr val="bg1"/>
                </a:solidFill>
                <a:latin typeface="Dotum"/>
                <a:ea typeface="Dotum"/>
              </a:rPr>
              <a:t> rules?</a:t>
            </a:r>
          </a:p>
          <a:p>
            <a:pPr marL="0" indent="0" algn="ctr">
              <a:buNone/>
            </a:pPr>
            <a:r>
              <a:rPr lang="es-ES" b="1" i="1" dirty="0" err="1" smtClean="0">
                <a:solidFill>
                  <a:schemeClr val="bg1"/>
                </a:solidFill>
                <a:latin typeface="Dotum"/>
                <a:ea typeface="Dotum"/>
              </a:rPr>
              <a:t>His</a:t>
            </a:r>
            <a:r>
              <a:rPr lang="es-ES" b="1" i="1" dirty="0" smtClean="0">
                <a:solidFill>
                  <a:schemeClr val="bg1"/>
                </a:solidFill>
                <a:latin typeface="Dotum"/>
                <a:ea typeface="Dotum"/>
              </a:rPr>
              <a:t> </a:t>
            </a:r>
            <a:r>
              <a:rPr lang="es-ES" b="1" i="1" dirty="0" err="1" smtClean="0">
                <a:solidFill>
                  <a:schemeClr val="bg1"/>
                </a:solidFill>
                <a:latin typeface="Dotum"/>
                <a:ea typeface="Dotum"/>
              </a:rPr>
              <a:t>watch</a:t>
            </a:r>
            <a:r>
              <a:rPr lang="es-ES" b="1" i="1" dirty="0" smtClean="0">
                <a:solidFill>
                  <a:schemeClr val="bg1"/>
                </a:solidFill>
                <a:latin typeface="Dotum"/>
                <a:ea typeface="Dotum"/>
              </a:rPr>
              <a:t> </a:t>
            </a:r>
            <a:r>
              <a:rPr lang="es-ES" b="1" i="1" dirty="0" err="1" smtClean="0">
                <a:solidFill>
                  <a:schemeClr val="bg1"/>
                </a:solidFill>
                <a:latin typeface="Dotum"/>
                <a:ea typeface="Dotum"/>
              </a:rPr>
              <a:t>must</a:t>
            </a:r>
            <a:r>
              <a:rPr lang="es-ES" b="1" i="1" dirty="0" smtClean="0">
                <a:solidFill>
                  <a:schemeClr val="bg1"/>
                </a:solidFill>
                <a:latin typeface="Dotum"/>
                <a:ea typeface="Dotum"/>
              </a:rPr>
              <a:t> be </a:t>
            </a:r>
            <a:r>
              <a:rPr lang="es-ES" b="1" i="1" dirty="0" err="1" smtClean="0">
                <a:solidFill>
                  <a:schemeClr val="bg1"/>
                </a:solidFill>
                <a:latin typeface="Dotum"/>
                <a:ea typeface="Dotum"/>
              </a:rPr>
              <a:t>very</a:t>
            </a:r>
            <a:r>
              <a:rPr lang="es-ES" b="1" i="1" dirty="0" smtClean="0">
                <a:solidFill>
                  <a:schemeClr val="bg1"/>
                </a:solidFill>
                <a:latin typeface="Dotum"/>
                <a:ea typeface="Dotum"/>
              </a:rPr>
              <a:t> </a:t>
            </a:r>
            <a:r>
              <a:rPr lang="es-ES" b="1" i="1" dirty="0" err="1" smtClean="0">
                <a:solidFill>
                  <a:schemeClr val="bg1"/>
                </a:solidFill>
                <a:latin typeface="Dotum"/>
                <a:ea typeface="Dotum"/>
              </a:rPr>
              <a:t>expensive</a:t>
            </a:r>
            <a:endParaRPr lang="es-ES" b="1" i="1" dirty="0" smtClean="0">
              <a:solidFill>
                <a:schemeClr val="bg1"/>
              </a:solidFill>
              <a:latin typeface="Dotum"/>
              <a:ea typeface="Dotum"/>
            </a:endParaRPr>
          </a:p>
          <a:p>
            <a:pPr marL="0" indent="0" algn="ctr">
              <a:buNone/>
            </a:pPr>
            <a:r>
              <a:rPr lang="es-ES" b="1" i="1" dirty="0" smtClean="0">
                <a:solidFill>
                  <a:schemeClr val="bg1"/>
                </a:solidFill>
                <a:latin typeface="Dotum"/>
                <a:ea typeface="Dotum"/>
              </a:rPr>
              <a:t>He </a:t>
            </a:r>
            <a:r>
              <a:rPr lang="es-ES" b="1" i="1" dirty="0" err="1" smtClean="0">
                <a:solidFill>
                  <a:schemeClr val="bg1"/>
                </a:solidFill>
                <a:latin typeface="Dotum"/>
                <a:ea typeface="Dotum"/>
              </a:rPr>
              <a:t>must</a:t>
            </a:r>
            <a:r>
              <a:rPr lang="es-ES" b="1" i="1" dirty="0" smtClean="0">
                <a:solidFill>
                  <a:schemeClr val="bg1"/>
                </a:solidFill>
                <a:latin typeface="Dotum"/>
                <a:ea typeface="Dotum"/>
              </a:rPr>
              <a:t> </a:t>
            </a:r>
            <a:r>
              <a:rPr lang="es-ES" b="1" i="1" dirty="0" err="1" smtClean="0">
                <a:solidFill>
                  <a:schemeClr val="bg1"/>
                </a:solidFill>
                <a:latin typeface="Dotum"/>
                <a:ea typeface="Dotum"/>
              </a:rPr>
              <a:t>have</a:t>
            </a:r>
            <a:r>
              <a:rPr lang="es-ES" b="1" i="1" dirty="0" smtClean="0">
                <a:solidFill>
                  <a:schemeClr val="bg1"/>
                </a:solidFill>
                <a:latin typeface="Dotum"/>
                <a:ea typeface="Dotum"/>
              </a:rPr>
              <a:t> </a:t>
            </a:r>
            <a:r>
              <a:rPr lang="es-ES" b="1" i="1" dirty="0" err="1" smtClean="0">
                <a:solidFill>
                  <a:schemeClr val="bg1"/>
                </a:solidFill>
                <a:latin typeface="Dotum"/>
                <a:ea typeface="Dotum"/>
              </a:rPr>
              <a:t>spent</a:t>
            </a:r>
            <a:r>
              <a:rPr lang="es-ES" b="1" i="1" dirty="0" smtClean="0">
                <a:solidFill>
                  <a:schemeClr val="bg1"/>
                </a:solidFill>
                <a:latin typeface="Dotum"/>
                <a:ea typeface="Dotum"/>
              </a:rPr>
              <a:t> a </a:t>
            </a:r>
            <a:r>
              <a:rPr lang="es-ES" b="1" i="1" dirty="0" err="1" smtClean="0">
                <a:solidFill>
                  <a:schemeClr val="bg1"/>
                </a:solidFill>
                <a:latin typeface="Dotum"/>
                <a:ea typeface="Dotum"/>
              </a:rPr>
              <a:t>fortune</a:t>
            </a:r>
            <a:r>
              <a:rPr lang="es-ES" b="1" i="1" dirty="0" smtClean="0">
                <a:solidFill>
                  <a:schemeClr val="bg1"/>
                </a:solidFill>
                <a:latin typeface="Dotum"/>
                <a:ea typeface="Dotum"/>
              </a:rPr>
              <a:t> </a:t>
            </a:r>
            <a:r>
              <a:rPr lang="es-ES" b="1" i="1" dirty="0" err="1" smtClean="0">
                <a:solidFill>
                  <a:schemeClr val="bg1"/>
                </a:solidFill>
                <a:latin typeface="Dotum"/>
                <a:ea typeface="Dotum"/>
              </a:rPr>
              <a:t>on</a:t>
            </a:r>
            <a:r>
              <a:rPr lang="es-ES" b="1" i="1" dirty="0" smtClean="0">
                <a:solidFill>
                  <a:schemeClr val="bg1"/>
                </a:solidFill>
                <a:latin typeface="Dotum"/>
                <a:ea typeface="Dotum"/>
              </a:rPr>
              <a:t> </a:t>
            </a:r>
            <a:r>
              <a:rPr lang="es-ES" b="1" i="1" dirty="0" err="1" smtClean="0">
                <a:solidFill>
                  <a:schemeClr val="bg1"/>
                </a:solidFill>
                <a:latin typeface="Dotum"/>
                <a:ea typeface="Dotum"/>
              </a:rPr>
              <a:t>his</a:t>
            </a:r>
            <a:r>
              <a:rPr lang="es-ES" b="1" i="1" dirty="0" smtClean="0">
                <a:solidFill>
                  <a:schemeClr val="bg1"/>
                </a:solidFill>
                <a:latin typeface="Dotum"/>
                <a:ea typeface="Dotum"/>
              </a:rPr>
              <a:t> </a:t>
            </a:r>
            <a:r>
              <a:rPr lang="es-ES" b="1" i="1" dirty="0" err="1" smtClean="0">
                <a:solidFill>
                  <a:schemeClr val="bg1"/>
                </a:solidFill>
                <a:latin typeface="Dotum"/>
                <a:ea typeface="Dotum"/>
              </a:rPr>
              <a:t>watch</a:t>
            </a:r>
            <a:endParaRPr lang="es-ES" b="1" i="1" dirty="0" smtClean="0">
              <a:solidFill>
                <a:schemeClr val="bg1"/>
              </a:solidFill>
              <a:latin typeface="Dotum"/>
              <a:ea typeface="Dotum"/>
            </a:endParaRPr>
          </a:p>
          <a:p>
            <a:pPr marL="0" indent="0" algn="ctr">
              <a:buNone/>
            </a:pPr>
            <a:r>
              <a:rPr lang="es-ES" b="1" i="1" dirty="0" smtClean="0">
                <a:solidFill>
                  <a:schemeClr val="bg1"/>
                </a:solidFill>
                <a:latin typeface="Dotum"/>
                <a:ea typeface="Dotum"/>
              </a:rPr>
              <a:t>A </a:t>
            </a:r>
            <a:r>
              <a:rPr lang="es-ES" b="1" i="1" dirty="0" err="1" smtClean="0">
                <a:solidFill>
                  <a:schemeClr val="bg1"/>
                </a:solidFill>
                <a:latin typeface="Dotum"/>
                <a:ea typeface="Dotum"/>
              </a:rPr>
              <a:t>watch</a:t>
            </a:r>
            <a:r>
              <a:rPr lang="es-ES" b="1" i="1" dirty="0" smtClean="0">
                <a:solidFill>
                  <a:schemeClr val="bg1"/>
                </a:solidFill>
                <a:latin typeface="Dotum"/>
                <a:ea typeface="Dotum"/>
              </a:rPr>
              <a:t> </a:t>
            </a:r>
            <a:r>
              <a:rPr lang="es-ES" b="1" i="1" dirty="0" err="1" smtClean="0">
                <a:solidFill>
                  <a:schemeClr val="bg1"/>
                </a:solidFill>
                <a:latin typeface="Dotum"/>
                <a:ea typeface="Dotum"/>
              </a:rPr>
              <a:t>like</a:t>
            </a:r>
            <a:r>
              <a:rPr lang="es-ES" b="1" i="1" dirty="0" smtClean="0">
                <a:solidFill>
                  <a:schemeClr val="bg1"/>
                </a:solidFill>
                <a:latin typeface="Dotum"/>
                <a:ea typeface="Dotum"/>
              </a:rPr>
              <a:t> </a:t>
            </a:r>
            <a:r>
              <a:rPr lang="es-ES" b="1" i="1" dirty="0" err="1" smtClean="0">
                <a:solidFill>
                  <a:schemeClr val="bg1"/>
                </a:solidFill>
                <a:latin typeface="Dotum"/>
                <a:ea typeface="Dotum"/>
              </a:rPr>
              <a:t>his</a:t>
            </a:r>
            <a:r>
              <a:rPr lang="es-ES" b="1" i="1" dirty="0" smtClean="0">
                <a:solidFill>
                  <a:schemeClr val="bg1"/>
                </a:solidFill>
                <a:latin typeface="Dotum"/>
                <a:ea typeface="Dotum"/>
              </a:rPr>
              <a:t> </a:t>
            </a:r>
            <a:r>
              <a:rPr lang="es-ES" b="1" i="1" dirty="0" err="1" smtClean="0">
                <a:solidFill>
                  <a:schemeClr val="bg1"/>
                </a:solidFill>
                <a:latin typeface="Dotum"/>
                <a:ea typeface="Dotum"/>
              </a:rPr>
              <a:t>can’t</a:t>
            </a:r>
            <a:r>
              <a:rPr lang="es-ES" b="1" i="1" dirty="0" smtClean="0">
                <a:solidFill>
                  <a:schemeClr val="bg1"/>
                </a:solidFill>
                <a:latin typeface="Dotum"/>
                <a:ea typeface="Dotum"/>
              </a:rPr>
              <a:t> be </a:t>
            </a:r>
            <a:r>
              <a:rPr lang="es-ES" b="1" i="1" dirty="0" err="1" smtClean="0">
                <a:solidFill>
                  <a:schemeClr val="bg1"/>
                </a:solidFill>
                <a:latin typeface="Dotum"/>
                <a:ea typeface="Dotum"/>
              </a:rPr>
              <a:t>cheap</a:t>
            </a:r>
            <a:endParaRPr lang="es-ES" b="1" i="1" dirty="0">
              <a:solidFill>
                <a:schemeClr val="bg1"/>
              </a:solidFill>
              <a:latin typeface="Dotum"/>
              <a:ea typeface="Dotum"/>
            </a:endParaRPr>
          </a:p>
          <a:p>
            <a:pPr marL="0" indent="0" algn="just">
              <a:buNone/>
            </a:pPr>
            <a:r>
              <a:rPr lang="es-MX" dirty="0">
                <a:solidFill>
                  <a:schemeClr val="bg1"/>
                </a:solidFill>
                <a:latin typeface="Dotum"/>
                <a:ea typeface="Dotum"/>
              </a:rPr>
              <a:t>(UE, EE, CA, CE, EO</a:t>
            </a:r>
            <a:r>
              <a:rPr lang="es-MX" dirty="0" smtClean="0">
                <a:solidFill>
                  <a:schemeClr val="bg1"/>
                </a:solidFill>
                <a:latin typeface="Dotum"/>
                <a:ea typeface="Dotum"/>
              </a:rPr>
              <a:t>) UC V</a:t>
            </a:r>
            <a:endParaRPr lang="es-MX" dirty="0">
              <a:solidFill>
                <a:schemeClr val="bg1"/>
              </a:solidFill>
              <a:latin typeface="Dotum"/>
              <a:ea typeface="Dotum"/>
            </a:endParaRPr>
          </a:p>
          <a:p>
            <a:pPr marL="0" indent="0" algn="just">
              <a:buNone/>
            </a:pPr>
            <a:endParaRPr lang="es-ES" dirty="0">
              <a:solidFill>
                <a:schemeClr val="bg1"/>
              </a:solidFill>
              <a:latin typeface="Dotum"/>
              <a:ea typeface="Dotum"/>
            </a:endParaRPr>
          </a:p>
          <a:p>
            <a:pPr marL="971550" lvl="1" indent="-514350" algn="just">
              <a:buAutoNum type="arabicPeriod"/>
            </a:pPr>
            <a:endParaRPr lang="es-ES" dirty="0">
              <a:latin typeface="Dotum"/>
              <a:ea typeface="Dotum"/>
            </a:endParaRPr>
          </a:p>
          <a:p>
            <a:pPr marL="514350" indent="-514350" algn="just">
              <a:buAutoNum type="arabicPeriod"/>
            </a:pPr>
            <a:endParaRPr lang="es-ES" dirty="0">
              <a:latin typeface="Dotum"/>
              <a:ea typeface="Dotum"/>
            </a:endParaRPr>
          </a:p>
        </p:txBody>
      </p:sp>
      <p:pic>
        <p:nvPicPr>
          <p:cNvPr id="5" name="Imagen 4"/>
          <p:cNvPicPr>
            <a:picLocks noChangeAspect="1"/>
          </p:cNvPicPr>
          <p:nvPr/>
        </p:nvPicPr>
        <p:blipFill>
          <a:blip r:embed="rId3"/>
          <a:stretch>
            <a:fillRect/>
          </a:stretch>
        </p:blipFill>
        <p:spPr>
          <a:xfrm>
            <a:off x="1095829" y="3630304"/>
            <a:ext cx="2331266" cy="2263403"/>
          </a:xfrm>
          <a:prstGeom prst="rect">
            <a:avLst/>
          </a:prstGeom>
        </p:spPr>
      </p:pic>
    </p:spTree>
    <p:extLst>
      <p:ext uri="{BB962C8B-B14F-4D97-AF65-F5344CB8AC3E}">
        <p14:creationId xmlns:p14="http://schemas.microsoft.com/office/powerpoint/2010/main" val="12622299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2229" y="0"/>
            <a:ext cx="11771085" cy="2699657"/>
          </a:xfrm>
          <a:solidFill>
            <a:schemeClr val="accent2">
              <a:lumMod val="60000"/>
              <a:lumOff val="40000"/>
            </a:schemeClr>
          </a:solidFill>
        </p:spPr>
        <p:txBody>
          <a:bodyPr>
            <a:normAutofit fontScale="90000"/>
          </a:bodyPr>
          <a:lstStyle/>
          <a:p>
            <a:pPr algn="ctr"/>
            <a:r>
              <a:rPr lang="es-MX" dirty="0" smtClean="0"/>
              <a:t/>
            </a:r>
            <a:br>
              <a:rPr lang="es-MX" dirty="0" smtClean="0"/>
            </a:br>
            <a:r>
              <a:rPr lang="es-MX" dirty="0"/>
              <a:t/>
            </a:r>
            <a:br>
              <a:rPr lang="es-MX" dirty="0"/>
            </a:br>
            <a:r>
              <a:rPr lang="es-MX" dirty="0" smtClean="0"/>
              <a:t>More </a:t>
            </a:r>
            <a:r>
              <a:rPr lang="es-MX" dirty="0" err="1" smtClean="0"/>
              <a:t>examples</a:t>
            </a:r>
            <a:r>
              <a:rPr lang="es-MX" dirty="0" smtClean="0"/>
              <a:t> of </a:t>
            </a:r>
            <a:r>
              <a:rPr lang="es-MX" dirty="0" err="1" smtClean="0"/>
              <a:t>modals</a:t>
            </a:r>
            <a:r>
              <a:rPr lang="es-MX" dirty="0"/>
              <a:t> </a:t>
            </a:r>
            <a:r>
              <a:rPr lang="es-MX" dirty="0" smtClean="0"/>
              <a:t>(</a:t>
            </a:r>
            <a:r>
              <a:rPr lang="es-MX" dirty="0" err="1" smtClean="0"/>
              <a:t>might</a:t>
            </a:r>
            <a:r>
              <a:rPr lang="es-MX" dirty="0" smtClean="0"/>
              <a:t>) </a:t>
            </a:r>
            <a:br>
              <a:rPr lang="es-MX" dirty="0" smtClean="0"/>
            </a:br>
            <a:r>
              <a:rPr lang="es-MX" i="1" dirty="0" err="1" smtClean="0"/>
              <a:t>It</a:t>
            </a:r>
            <a:r>
              <a:rPr lang="es-MX" i="1" dirty="0" smtClean="0"/>
              <a:t> </a:t>
            </a:r>
            <a:r>
              <a:rPr lang="es-MX" i="1" dirty="0" err="1" smtClean="0"/>
              <a:t>might</a:t>
            </a:r>
            <a:r>
              <a:rPr lang="es-MX" i="1" dirty="0" smtClean="0"/>
              <a:t> rain </a:t>
            </a:r>
            <a:r>
              <a:rPr lang="es-MX" i="1" dirty="0" err="1" smtClean="0"/>
              <a:t>this</a:t>
            </a:r>
            <a:r>
              <a:rPr lang="es-MX" i="1" dirty="0" smtClean="0"/>
              <a:t> </a:t>
            </a:r>
            <a:r>
              <a:rPr lang="es-MX" i="1" dirty="0" err="1" smtClean="0"/>
              <a:t>evening</a:t>
            </a:r>
            <a:r>
              <a:rPr lang="es-MX" i="1" dirty="0" smtClean="0"/>
              <a:t/>
            </a:r>
            <a:br>
              <a:rPr lang="es-MX" i="1" dirty="0" smtClean="0"/>
            </a:br>
            <a:r>
              <a:rPr lang="es-MX" i="1" dirty="0" smtClean="0"/>
              <a:t>I </a:t>
            </a:r>
            <a:r>
              <a:rPr lang="es-MX" i="1" dirty="0" err="1" smtClean="0"/>
              <a:t>might</a:t>
            </a:r>
            <a:r>
              <a:rPr lang="es-MX" i="1" dirty="0" smtClean="0"/>
              <a:t> </a:t>
            </a:r>
            <a:r>
              <a:rPr lang="es-MX" i="1" dirty="0" err="1" smtClean="0"/>
              <a:t>buy</a:t>
            </a:r>
            <a:r>
              <a:rPr lang="es-MX" i="1" dirty="0" smtClean="0"/>
              <a:t> a car</a:t>
            </a:r>
            <a:br>
              <a:rPr lang="es-MX" i="1" dirty="0" smtClean="0"/>
            </a:br>
            <a:r>
              <a:rPr lang="es-MX" i="1" dirty="0" err="1" smtClean="0"/>
              <a:t>She</a:t>
            </a:r>
            <a:r>
              <a:rPr lang="es-MX" i="1" dirty="0" smtClean="0"/>
              <a:t> </a:t>
            </a:r>
            <a:r>
              <a:rPr lang="es-MX" i="1" dirty="0" err="1" smtClean="0"/>
              <a:t>might</a:t>
            </a:r>
            <a:r>
              <a:rPr lang="es-MX" i="1" dirty="0" smtClean="0"/>
              <a:t> be </a:t>
            </a:r>
            <a:r>
              <a:rPr lang="es-MX" i="1" dirty="0" err="1" smtClean="0"/>
              <a:t>Korean</a:t>
            </a:r>
            <a:r>
              <a:rPr lang="es-MX" i="1" dirty="0"/>
              <a:t/>
            </a:r>
            <a:br>
              <a:rPr lang="es-MX" i="1" dirty="0"/>
            </a:br>
            <a:r>
              <a:rPr lang="es-MX" dirty="0"/>
              <a:t>(UE, EE, CA, CE, EO</a:t>
            </a:r>
            <a:r>
              <a:rPr lang="es-MX" dirty="0" smtClean="0"/>
              <a:t>) UC V</a:t>
            </a:r>
            <a:r>
              <a:rPr lang="es-MX" dirty="0"/>
              <a:t/>
            </a:r>
            <a:br>
              <a:rPr lang="es-MX" dirty="0"/>
            </a:br>
            <a:r>
              <a:rPr lang="es-MX" dirty="0" smtClean="0"/>
              <a:t/>
            </a:r>
            <a:br>
              <a:rPr lang="es-MX" dirty="0" smtClean="0"/>
            </a:br>
            <a:endParaRPr lang="es-MX" dirty="0"/>
          </a:p>
        </p:txBody>
      </p:sp>
      <p:pic>
        <p:nvPicPr>
          <p:cNvPr id="4" name="Marcador de contenido 3"/>
          <p:cNvPicPr>
            <a:picLocks noGrp="1" noChangeAspect="1"/>
          </p:cNvPicPr>
          <p:nvPr>
            <p:ph idx="1"/>
          </p:nvPr>
        </p:nvPicPr>
        <p:blipFill>
          <a:blip r:embed="rId2"/>
          <a:stretch>
            <a:fillRect/>
          </a:stretch>
        </p:blipFill>
        <p:spPr>
          <a:xfrm>
            <a:off x="341286" y="3541486"/>
            <a:ext cx="3069571" cy="2389529"/>
          </a:xfrm>
          <a:prstGeom prst="rect">
            <a:avLst/>
          </a:prstGeom>
          <a:ln w="76200">
            <a:solidFill>
              <a:schemeClr val="tx1"/>
            </a:solidFill>
          </a:ln>
        </p:spPr>
      </p:pic>
      <p:pic>
        <p:nvPicPr>
          <p:cNvPr id="5" name="Imagen 4"/>
          <p:cNvPicPr>
            <a:picLocks noChangeAspect="1"/>
          </p:cNvPicPr>
          <p:nvPr/>
        </p:nvPicPr>
        <p:blipFill>
          <a:blip r:embed="rId3"/>
          <a:stretch>
            <a:fillRect/>
          </a:stretch>
        </p:blipFill>
        <p:spPr>
          <a:xfrm>
            <a:off x="4256767" y="3556993"/>
            <a:ext cx="3214008" cy="2146128"/>
          </a:xfrm>
          <a:prstGeom prst="rect">
            <a:avLst/>
          </a:prstGeom>
          <a:ln w="76200">
            <a:solidFill>
              <a:schemeClr val="tx1"/>
            </a:solidFill>
          </a:ln>
        </p:spPr>
      </p:pic>
      <p:pic>
        <p:nvPicPr>
          <p:cNvPr id="6" name="Imagen 5"/>
          <p:cNvPicPr>
            <a:picLocks noChangeAspect="1"/>
          </p:cNvPicPr>
          <p:nvPr/>
        </p:nvPicPr>
        <p:blipFill>
          <a:blip r:embed="rId4"/>
          <a:stretch>
            <a:fillRect/>
          </a:stretch>
        </p:blipFill>
        <p:spPr>
          <a:xfrm>
            <a:off x="8548914" y="3541486"/>
            <a:ext cx="2056902" cy="2177143"/>
          </a:xfrm>
          <a:prstGeom prst="rect">
            <a:avLst/>
          </a:prstGeom>
          <a:ln w="76200">
            <a:solidFill>
              <a:schemeClr val="tx1"/>
            </a:solidFill>
          </a:ln>
        </p:spPr>
      </p:pic>
    </p:spTree>
    <p:extLst>
      <p:ext uri="{BB962C8B-B14F-4D97-AF65-F5344CB8AC3E}">
        <p14:creationId xmlns:p14="http://schemas.microsoft.com/office/powerpoint/2010/main" val="30036369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2964202795"/>
              </p:ext>
            </p:extLst>
          </p:nvPr>
        </p:nvSpPr>
        <p:spPr>
          <a:xfrm>
            <a:off x="246743" y="217714"/>
            <a:ext cx="11945257" cy="5959249"/>
          </a:xfrm>
          <a:solidFill>
            <a:schemeClr val="accent4">
              <a:lumMod val="60000"/>
              <a:lumOff val="40000"/>
            </a:schemeClr>
          </a:solidFill>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p>
            <a:pPr marL="171450" indent="0" algn="just">
              <a:buNone/>
            </a:pPr>
            <a:r>
              <a:rPr lang="es-ES" sz="4000" b="1" dirty="0" err="1" smtClean="0">
                <a:latin typeface="Dotum"/>
                <a:ea typeface="Dotum"/>
              </a:rPr>
              <a:t>Expressing</a:t>
            </a:r>
            <a:r>
              <a:rPr lang="es-ES" sz="4000" b="1" dirty="0" smtClean="0">
                <a:latin typeface="Dotum"/>
                <a:ea typeface="Dotum"/>
              </a:rPr>
              <a:t> </a:t>
            </a:r>
            <a:r>
              <a:rPr lang="es-ES" sz="4000" b="1" dirty="0" err="1" smtClean="0">
                <a:latin typeface="Dotum"/>
                <a:ea typeface="Dotum"/>
              </a:rPr>
              <a:t>annoyance</a:t>
            </a:r>
            <a:r>
              <a:rPr lang="es-ES" sz="4000" b="1" dirty="0" smtClean="0">
                <a:latin typeface="Dotum"/>
                <a:ea typeface="Dotum"/>
              </a:rPr>
              <a:t> </a:t>
            </a:r>
            <a:r>
              <a:rPr lang="es-ES" sz="4000" b="1" dirty="0" err="1" smtClean="0">
                <a:latin typeface="Dotum"/>
                <a:ea typeface="Dotum"/>
              </a:rPr>
              <a:t>with</a:t>
            </a:r>
            <a:r>
              <a:rPr lang="es-ES" sz="4000" b="1" dirty="0" smtClean="0">
                <a:latin typeface="Dotum"/>
                <a:ea typeface="Dotum"/>
              </a:rPr>
              <a:t> </a:t>
            </a:r>
            <a:r>
              <a:rPr lang="es-ES" sz="4000" b="1" dirty="0" err="1" smtClean="0">
                <a:latin typeface="Dotum"/>
                <a:ea typeface="Dotum"/>
              </a:rPr>
              <a:t>might</a:t>
            </a:r>
            <a:r>
              <a:rPr lang="es-ES" sz="4000" b="1" dirty="0" smtClean="0">
                <a:latin typeface="Dotum"/>
                <a:ea typeface="Dotum"/>
              </a:rPr>
              <a:t>/</a:t>
            </a:r>
            <a:r>
              <a:rPr lang="es-ES" sz="4000" b="1" dirty="0" err="1" smtClean="0">
                <a:latin typeface="Dotum"/>
                <a:ea typeface="Dotum"/>
              </a:rPr>
              <a:t>could</a:t>
            </a:r>
            <a:endParaRPr lang="es-ES" sz="4000" b="1" dirty="0"/>
          </a:p>
          <a:p>
            <a:pPr marL="1085850" lvl="1" indent="-457200" algn="just"/>
            <a:r>
              <a:rPr lang="es-ES" sz="2600" dirty="0" err="1">
                <a:latin typeface="Dotum"/>
                <a:ea typeface="Dotum"/>
              </a:rPr>
              <a:t>You</a:t>
            </a:r>
            <a:r>
              <a:rPr lang="es-ES" sz="2600" dirty="0">
                <a:latin typeface="Dotum"/>
                <a:ea typeface="Dotum"/>
              </a:rPr>
              <a:t> </a:t>
            </a:r>
            <a:r>
              <a:rPr lang="es-ES" sz="2600" b="1" dirty="0" err="1">
                <a:latin typeface="Dotum"/>
                <a:ea typeface="Dotum"/>
              </a:rPr>
              <a:t>might</a:t>
            </a:r>
            <a:r>
              <a:rPr lang="es-ES" sz="2600" dirty="0">
                <a:latin typeface="Dotum"/>
                <a:ea typeface="Dotum"/>
              </a:rPr>
              <a:t> at </a:t>
            </a:r>
            <a:r>
              <a:rPr lang="es-ES" sz="2600" dirty="0" err="1">
                <a:latin typeface="Dotum"/>
                <a:ea typeface="Dotum"/>
              </a:rPr>
              <a:t>least</a:t>
            </a:r>
            <a:r>
              <a:rPr lang="es-ES" sz="2600" dirty="0">
                <a:latin typeface="Dotum"/>
                <a:ea typeface="Dotum"/>
              </a:rPr>
              <a:t> </a:t>
            </a:r>
            <a:r>
              <a:rPr lang="es-ES" sz="2600" dirty="0" err="1">
                <a:latin typeface="Dotum"/>
                <a:ea typeface="Dotum"/>
              </a:rPr>
              <a:t>offer</a:t>
            </a:r>
            <a:r>
              <a:rPr lang="es-ES" sz="2600" dirty="0">
                <a:latin typeface="Dotum"/>
                <a:ea typeface="Dotum"/>
              </a:rPr>
              <a:t> </a:t>
            </a:r>
            <a:r>
              <a:rPr lang="es-ES" sz="2600" dirty="0" err="1">
                <a:latin typeface="Dotum"/>
                <a:ea typeface="Dotum"/>
              </a:rPr>
              <a:t>to</a:t>
            </a:r>
            <a:r>
              <a:rPr lang="es-ES" sz="2600" dirty="0">
                <a:latin typeface="Dotum"/>
                <a:ea typeface="Dotum"/>
              </a:rPr>
              <a:t> </a:t>
            </a:r>
            <a:r>
              <a:rPr lang="es-ES" sz="2600" dirty="0" err="1">
                <a:latin typeface="Dotum"/>
                <a:ea typeface="Dotum"/>
              </a:rPr>
              <a:t>pay</a:t>
            </a:r>
            <a:r>
              <a:rPr lang="es-ES" sz="2600" dirty="0">
                <a:latin typeface="Dotum"/>
                <a:ea typeface="Dotum"/>
              </a:rPr>
              <a:t> </a:t>
            </a:r>
            <a:r>
              <a:rPr lang="es-ES" sz="2600" dirty="0" err="1">
                <a:latin typeface="Dotum"/>
                <a:ea typeface="Dotum"/>
              </a:rPr>
              <a:t>for</a:t>
            </a:r>
            <a:r>
              <a:rPr lang="es-ES" sz="2600" dirty="0">
                <a:latin typeface="Dotum"/>
                <a:ea typeface="Dotum"/>
              </a:rPr>
              <a:t> </a:t>
            </a:r>
            <a:r>
              <a:rPr lang="es-ES" sz="2600" dirty="0" err="1">
                <a:latin typeface="Dotum"/>
                <a:ea typeface="Dotum"/>
              </a:rPr>
              <a:t>the</a:t>
            </a:r>
            <a:r>
              <a:rPr lang="es-ES" sz="2600" dirty="0">
                <a:latin typeface="Dotum"/>
                <a:ea typeface="Dotum"/>
              </a:rPr>
              <a:t> </a:t>
            </a:r>
            <a:r>
              <a:rPr lang="es-ES" sz="2600" dirty="0" err="1">
                <a:latin typeface="Dotum"/>
                <a:ea typeface="Dotum"/>
              </a:rPr>
              <a:t>damage</a:t>
            </a:r>
            <a:r>
              <a:rPr lang="es-ES" sz="2600" dirty="0">
                <a:latin typeface="Dotum"/>
                <a:ea typeface="Dotum"/>
              </a:rPr>
              <a:t>.</a:t>
            </a:r>
          </a:p>
          <a:p>
            <a:pPr marL="1085850" lvl="1" indent="-457200" algn="just"/>
            <a:r>
              <a:rPr lang="es-ES" sz="2600" dirty="0" err="1">
                <a:latin typeface="Dotum"/>
                <a:ea typeface="Dotum"/>
              </a:rPr>
              <a:t>She</a:t>
            </a:r>
            <a:r>
              <a:rPr lang="es-ES" sz="2600" dirty="0">
                <a:latin typeface="Dotum"/>
                <a:ea typeface="Dotum"/>
              </a:rPr>
              <a:t> </a:t>
            </a:r>
            <a:r>
              <a:rPr lang="es-ES" sz="2600" b="1" dirty="0" err="1">
                <a:latin typeface="Dotum"/>
                <a:ea typeface="Dotum"/>
              </a:rPr>
              <a:t>could</a:t>
            </a:r>
            <a:r>
              <a:rPr lang="es-ES" sz="2600" dirty="0">
                <a:latin typeface="Dotum"/>
                <a:ea typeface="Dotum"/>
              </a:rPr>
              <a:t> </a:t>
            </a:r>
            <a:r>
              <a:rPr lang="es-ES" sz="2600" dirty="0" err="1">
                <a:latin typeface="Dotum"/>
                <a:ea typeface="Dotum"/>
              </a:rPr>
              <a:t>have</a:t>
            </a:r>
            <a:r>
              <a:rPr lang="es-ES" sz="2600" dirty="0">
                <a:latin typeface="Dotum"/>
                <a:ea typeface="Dotum"/>
              </a:rPr>
              <a:t> </a:t>
            </a:r>
            <a:r>
              <a:rPr lang="es-ES" sz="2600" dirty="0" err="1">
                <a:latin typeface="Dotum"/>
                <a:ea typeface="Dotum"/>
              </a:rPr>
              <a:t>told</a:t>
            </a:r>
            <a:r>
              <a:rPr lang="es-ES" sz="2600" dirty="0">
                <a:latin typeface="Dotum"/>
                <a:ea typeface="Dotum"/>
              </a:rPr>
              <a:t> me </a:t>
            </a:r>
            <a:r>
              <a:rPr lang="es-ES" sz="2600" dirty="0" err="1">
                <a:latin typeface="Dotum"/>
                <a:ea typeface="Dotum"/>
              </a:rPr>
              <a:t>she</a:t>
            </a:r>
            <a:r>
              <a:rPr lang="es-ES" sz="2600" dirty="0">
                <a:latin typeface="Dotum"/>
                <a:ea typeface="Dotum"/>
              </a:rPr>
              <a:t> </a:t>
            </a:r>
            <a:r>
              <a:rPr lang="es-ES" sz="2600" dirty="0" err="1">
                <a:latin typeface="Dotum"/>
                <a:ea typeface="Dotum"/>
              </a:rPr>
              <a:t>was</a:t>
            </a:r>
            <a:r>
              <a:rPr lang="es-ES" sz="2600" dirty="0">
                <a:latin typeface="Dotum"/>
                <a:ea typeface="Dotum"/>
              </a:rPr>
              <a:t> </a:t>
            </a:r>
            <a:r>
              <a:rPr lang="es-ES" sz="2600" dirty="0" err="1">
                <a:latin typeface="Dotum"/>
                <a:ea typeface="Dotum"/>
              </a:rPr>
              <a:t>vegetarian</a:t>
            </a:r>
            <a:r>
              <a:rPr lang="es-ES" sz="2600" dirty="0">
                <a:latin typeface="Dotum"/>
                <a:ea typeface="Dotum"/>
              </a:rPr>
              <a:t> – </a:t>
            </a:r>
            <a:r>
              <a:rPr lang="es-ES" sz="2600" dirty="0" err="1">
                <a:latin typeface="Dotum"/>
                <a:ea typeface="Dotum"/>
              </a:rPr>
              <a:t>I'd</a:t>
            </a:r>
            <a:r>
              <a:rPr lang="es-ES" sz="2600" dirty="0">
                <a:latin typeface="Dotum"/>
                <a:ea typeface="Dotum"/>
              </a:rPr>
              <a:t> </a:t>
            </a:r>
            <a:r>
              <a:rPr lang="es-ES" sz="2600" dirty="0" err="1">
                <a:latin typeface="Dotum"/>
                <a:ea typeface="Dotum"/>
              </a:rPr>
              <a:t>cooked</a:t>
            </a:r>
            <a:r>
              <a:rPr lang="es-ES" sz="2600" dirty="0">
                <a:latin typeface="Dotum"/>
                <a:ea typeface="Dotum"/>
              </a:rPr>
              <a:t> a </a:t>
            </a:r>
            <a:r>
              <a:rPr lang="es-ES" sz="2600" dirty="0" err="1">
                <a:latin typeface="Dotum"/>
                <a:ea typeface="Dotum"/>
              </a:rPr>
              <a:t>lovely</a:t>
            </a:r>
            <a:r>
              <a:rPr lang="es-ES" sz="2600" dirty="0">
                <a:latin typeface="Dotum"/>
                <a:ea typeface="Dotum"/>
              </a:rPr>
              <a:t> </a:t>
            </a:r>
            <a:r>
              <a:rPr lang="es-ES" sz="2600" dirty="0" err="1" smtClean="0">
                <a:latin typeface="Dotum"/>
                <a:ea typeface="Dotum"/>
              </a:rPr>
              <a:t>beef</a:t>
            </a:r>
            <a:r>
              <a:rPr lang="es-ES" sz="2600" dirty="0" smtClean="0">
                <a:latin typeface="Dotum"/>
                <a:ea typeface="Dotum"/>
              </a:rPr>
              <a:t> </a:t>
            </a:r>
            <a:r>
              <a:rPr lang="es-ES" sz="2600" dirty="0" err="1">
                <a:latin typeface="Dotum"/>
                <a:ea typeface="Dotum"/>
              </a:rPr>
              <a:t>dish</a:t>
            </a:r>
            <a:r>
              <a:rPr lang="es-ES" sz="2600" dirty="0" smtClean="0">
                <a:latin typeface="Dotum"/>
                <a:ea typeface="Dotum"/>
              </a:rPr>
              <a:t>.</a:t>
            </a:r>
          </a:p>
          <a:p>
            <a:pPr marL="628650" lvl="1" indent="0" algn="ctr">
              <a:buNone/>
            </a:pPr>
            <a:r>
              <a:rPr lang="es-ES" sz="2600" u="sng" dirty="0" smtClean="0">
                <a:latin typeface="Dotum"/>
                <a:ea typeface="Dotum"/>
              </a:rPr>
              <a:t>EO, UE, UC V</a:t>
            </a:r>
          </a:p>
          <a:p>
            <a:pPr marL="1085850" lvl="1" indent="-457200" algn="just"/>
            <a:endParaRPr lang="es-ES" sz="2600" dirty="0">
              <a:latin typeface="Dotum"/>
              <a:ea typeface="Dotum"/>
            </a:endParaRPr>
          </a:p>
          <a:p>
            <a:pPr marL="1085850" lvl="1" indent="-457200" algn="just"/>
            <a:endParaRPr lang="es-ES" sz="2600" dirty="0" smtClean="0">
              <a:latin typeface="Dotum"/>
              <a:ea typeface="Dotum"/>
            </a:endParaRPr>
          </a:p>
          <a:p>
            <a:pPr marL="628650" lvl="1" indent="0" algn="just">
              <a:buNone/>
            </a:pPr>
            <a:endParaRPr lang="es-ES" sz="2600" dirty="0">
              <a:latin typeface="Dotum"/>
              <a:ea typeface="Dotum"/>
            </a:endParaRPr>
          </a:p>
          <a:p>
            <a:pPr marL="628650" lvl="1" indent="0" algn="just">
              <a:buNone/>
            </a:pPr>
            <a:endParaRPr lang="es-ES" sz="2600" dirty="0">
              <a:latin typeface="Dotum"/>
              <a:ea typeface="Dotum"/>
            </a:endParaRPr>
          </a:p>
          <a:p>
            <a:pPr marL="0" indent="0" algn="just">
              <a:buNone/>
            </a:pPr>
            <a:endParaRPr lang="es-ES" dirty="0"/>
          </a:p>
        </p:txBody>
      </p:sp>
      <p:pic>
        <p:nvPicPr>
          <p:cNvPr id="4" name="Imagen 3"/>
          <p:cNvPicPr>
            <a:picLocks noChangeAspect="1"/>
          </p:cNvPicPr>
          <p:nvPr/>
        </p:nvPicPr>
        <p:blipFill>
          <a:blip r:embed="rId3"/>
          <a:stretch>
            <a:fillRect/>
          </a:stretch>
        </p:blipFill>
        <p:spPr>
          <a:xfrm>
            <a:off x="1814287" y="3753133"/>
            <a:ext cx="3628570" cy="2132409"/>
          </a:xfrm>
          <a:prstGeom prst="rect">
            <a:avLst/>
          </a:prstGeom>
          <a:ln w="76200">
            <a:solidFill>
              <a:schemeClr val="tx1"/>
            </a:solidFill>
          </a:ln>
        </p:spPr>
      </p:pic>
    </p:spTree>
    <p:extLst>
      <p:ext uri="{BB962C8B-B14F-4D97-AF65-F5344CB8AC3E}">
        <p14:creationId xmlns:p14="http://schemas.microsoft.com/office/powerpoint/2010/main" val="35362128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75000"/>
            </a:schemeClr>
          </a:solidFill>
        </p:spPr>
        <p:txBody>
          <a:bodyPr/>
          <a:lstStyle/>
          <a:p>
            <a:r>
              <a:rPr lang="es-MX" i="1" dirty="0" err="1" smtClean="0">
                <a:solidFill>
                  <a:schemeClr val="bg1"/>
                </a:solidFill>
              </a:rPr>
              <a:t>Might</a:t>
            </a:r>
            <a:r>
              <a:rPr lang="es-MX" i="1" dirty="0" smtClean="0">
                <a:solidFill>
                  <a:schemeClr val="bg1"/>
                </a:solidFill>
              </a:rPr>
              <a:t>/</a:t>
            </a:r>
            <a:r>
              <a:rPr lang="es-MX" i="1" dirty="0" err="1" smtClean="0">
                <a:solidFill>
                  <a:schemeClr val="bg1"/>
                </a:solidFill>
              </a:rPr>
              <a:t>May</a:t>
            </a:r>
            <a:r>
              <a:rPr lang="es-MX" dirty="0" smtClean="0">
                <a:solidFill>
                  <a:schemeClr val="bg1"/>
                </a:solidFill>
              </a:rPr>
              <a:t> </a:t>
            </a:r>
            <a:r>
              <a:rPr lang="es-MX" dirty="0" err="1" smtClean="0">
                <a:solidFill>
                  <a:schemeClr val="bg1"/>
                </a:solidFill>
              </a:rPr>
              <a:t>for</a:t>
            </a:r>
            <a:r>
              <a:rPr lang="es-MX" dirty="0" smtClean="0">
                <a:solidFill>
                  <a:schemeClr val="bg1"/>
                </a:solidFill>
              </a:rPr>
              <a:t> </a:t>
            </a:r>
            <a:r>
              <a:rPr lang="es-MX" dirty="0" err="1" smtClean="0">
                <a:solidFill>
                  <a:schemeClr val="bg1"/>
                </a:solidFill>
              </a:rPr>
              <a:t>concession</a:t>
            </a:r>
            <a:r>
              <a:rPr lang="es-MX" dirty="0" smtClean="0">
                <a:solidFill>
                  <a:schemeClr val="bg1"/>
                </a:solidFill>
              </a:rPr>
              <a:t> </a:t>
            </a:r>
            <a:r>
              <a:rPr lang="es-MX" dirty="0" err="1" smtClean="0">
                <a:solidFill>
                  <a:schemeClr val="bg1"/>
                </a:solidFill>
              </a:rPr>
              <a:t>or</a:t>
            </a:r>
            <a:r>
              <a:rPr lang="es-MX" dirty="0" smtClean="0">
                <a:solidFill>
                  <a:schemeClr val="bg1"/>
                </a:solidFill>
              </a:rPr>
              <a:t> </a:t>
            </a:r>
            <a:r>
              <a:rPr lang="es-MX" dirty="0" err="1" smtClean="0">
                <a:solidFill>
                  <a:schemeClr val="bg1"/>
                </a:solidFill>
              </a:rPr>
              <a:t>contrast</a:t>
            </a:r>
            <a:r>
              <a:rPr lang="es-MX" dirty="0" smtClean="0">
                <a:solidFill>
                  <a:schemeClr val="bg1"/>
                </a:solidFill>
              </a:rPr>
              <a:t>. Can </a:t>
            </a:r>
            <a:r>
              <a:rPr lang="es-MX" dirty="0" err="1" smtClean="0">
                <a:solidFill>
                  <a:schemeClr val="bg1"/>
                </a:solidFill>
              </a:rPr>
              <a:t>you</a:t>
            </a:r>
            <a:r>
              <a:rPr lang="es-MX" dirty="0" smtClean="0">
                <a:solidFill>
                  <a:schemeClr val="bg1"/>
                </a:solidFill>
              </a:rPr>
              <a:t> produce </a:t>
            </a:r>
            <a:r>
              <a:rPr lang="es-MX" dirty="0" err="1" smtClean="0">
                <a:solidFill>
                  <a:schemeClr val="bg1"/>
                </a:solidFill>
              </a:rPr>
              <a:t>other</a:t>
            </a:r>
            <a:r>
              <a:rPr lang="es-MX" dirty="0" smtClean="0">
                <a:solidFill>
                  <a:schemeClr val="bg1"/>
                </a:solidFill>
              </a:rPr>
              <a:t> </a:t>
            </a:r>
            <a:r>
              <a:rPr lang="es-MX" dirty="0" err="1" smtClean="0">
                <a:solidFill>
                  <a:schemeClr val="bg1"/>
                </a:solidFill>
              </a:rPr>
              <a:t>examples</a:t>
            </a:r>
            <a:r>
              <a:rPr lang="es-MX" dirty="0" smtClean="0">
                <a:solidFill>
                  <a:schemeClr val="bg1"/>
                </a:solidFill>
              </a:rPr>
              <a:t>? UE, UC VI</a:t>
            </a:r>
            <a:endParaRPr lang="es-MX" dirty="0">
              <a:solidFill>
                <a:schemeClr val="bg1"/>
              </a:solidFill>
            </a:endParaRPr>
          </a:p>
        </p:txBody>
      </p:sp>
      <p:pic>
        <p:nvPicPr>
          <p:cNvPr id="8" name="Marcador de contenido 7"/>
          <p:cNvPicPr>
            <a:picLocks noGrp="1" noChangeAspect="1"/>
          </p:cNvPicPr>
          <p:nvPr>
            <p:ph idx="1"/>
          </p:nvPr>
        </p:nvPicPr>
        <p:blipFill>
          <a:blip r:embed="rId2"/>
          <a:stretch>
            <a:fillRect/>
          </a:stretch>
        </p:blipFill>
        <p:spPr>
          <a:xfrm>
            <a:off x="324268" y="2506662"/>
            <a:ext cx="6637634" cy="4351338"/>
          </a:xfrm>
          <a:prstGeom prst="rect">
            <a:avLst/>
          </a:prstGeom>
        </p:spPr>
      </p:pic>
      <p:sp>
        <p:nvSpPr>
          <p:cNvPr id="9" name="Llamada de nube 8"/>
          <p:cNvSpPr/>
          <p:nvPr/>
        </p:nvSpPr>
        <p:spPr>
          <a:xfrm>
            <a:off x="7590972" y="1796595"/>
            <a:ext cx="3222171" cy="1628775"/>
          </a:xfrm>
          <a:prstGeom prst="cloudCallout">
            <a:avLst>
              <a:gd name="adj1" fmla="val -85074"/>
              <a:gd name="adj2" fmla="val 66393"/>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400" dirty="0" smtClean="0"/>
              <a:t>He </a:t>
            </a:r>
            <a:r>
              <a:rPr lang="es-MX" sz="2400" i="1" dirty="0" err="1" smtClean="0"/>
              <a:t>might</a:t>
            </a:r>
            <a:r>
              <a:rPr lang="es-MX" sz="2400" i="1" dirty="0" smtClean="0"/>
              <a:t> be </a:t>
            </a:r>
            <a:r>
              <a:rPr lang="es-MX" sz="2400" dirty="0" smtClean="0"/>
              <a:t>cute, </a:t>
            </a:r>
            <a:r>
              <a:rPr lang="es-MX" sz="2400" dirty="0" err="1" smtClean="0"/>
              <a:t>but</a:t>
            </a:r>
            <a:r>
              <a:rPr lang="es-MX" sz="2400" dirty="0" smtClean="0"/>
              <a:t> he </a:t>
            </a:r>
            <a:r>
              <a:rPr lang="es-MX" sz="2400" dirty="0" err="1" smtClean="0"/>
              <a:t>is</a:t>
            </a:r>
            <a:r>
              <a:rPr lang="es-MX" sz="2400" dirty="0" smtClean="0"/>
              <a:t> </a:t>
            </a:r>
            <a:r>
              <a:rPr lang="es-MX" sz="2400" dirty="0" err="1" smtClean="0"/>
              <a:t>not</a:t>
            </a:r>
            <a:r>
              <a:rPr lang="es-MX" sz="2400" dirty="0" smtClean="0"/>
              <a:t> </a:t>
            </a:r>
            <a:r>
              <a:rPr lang="es-MX" sz="2400" dirty="0" err="1" smtClean="0"/>
              <a:t>my</a:t>
            </a:r>
            <a:r>
              <a:rPr lang="es-MX" sz="2400" dirty="0" smtClean="0"/>
              <a:t> </a:t>
            </a:r>
            <a:r>
              <a:rPr lang="es-MX" sz="2400" dirty="0" err="1" smtClean="0"/>
              <a:t>type</a:t>
            </a:r>
            <a:r>
              <a:rPr lang="es-MX" sz="2400" dirty="0" smtClean="0"/>
              <a:t>.</a:t>
            </a:r>
            <a:endParaRPr lang="es-MX" sz="2400" dirty="0"/>
          </a:p>
        </p:txBody>
      </p:sp>
    </p:spTree>
    <p:extLst>
      <p:ext uri="{BB962C8B-B14F-4D97-AF65-F5344CB8AC3E}">
        <p14:creationId xmlns:p14="http://schemas.microsoft.com/office/powerpoint/2010/main" val="22853434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1353800" cy="1690688"/>
          </a:xfrm>
          <a:solidFill>
            <a:srgbClr val="00B050"/>
          </a:solidFill>
        </p:spPr>
        <p:txBody>
          <a:bodyPr>
            <a:normAutofit fontScale="90000"/>
          </a:bodyPr>
          <a:lstStyle/>
          <a:p>
            <a:pPr algn="ctr"/>
            <a:r>
              <a:rPr lang="en-US" dirty="0" smtClean="0"/>
              <a:t/>
            </a:r>
            <a:br>
              <a:rPr lang="en-US" dirty="0" smtClean="0"/>
            </a:br>
            <a:r>
              <a:rPr lang="en-US" dirty="0" smtClean="0"/>
              <a:t/>
            </a:r>
            <a:br>
              <a:rPr lang="en-US" dirty="0" smtClean="0"/>
            </a:br>
            <a:r>
              <a:rPr lang="en-US" i="1" dirty="0" smtClean="0"/>
              <a:t>Might </a:t>
            </a:r>
            <a:r>
              <a:rPr lang="en-US" i="1" dirty="0"/>
              <a:t>as well/may as well </a:t>
            </a:r>
            <a:r>
              <a:rPr lang="en-US" dirty="0"/>
              <a:t>to suggest the best course of action, without having much enthusiasm for it</a:t>
            </a:r>
            <a:r>
              <a:rPr lang="en-US" dirty="0" smtClean="0"/>
              <a:t>. </a:t>
            </a:r>
            <a:br>
              <a:rPr lang="en-US" dirty="0" smtClean="0"/>
            </a:br>
            <a:r>
              <a:rPr lang="en-US" dirty="0" smtClean="0"/>
              <a:t>UE, UC VI</a:t>
            </a:r>
            <a:br>
              <a:rPr lang="en-US" dirty="0" smtClean="0"/>
            </a:br>
            <a:r>
              <a:rPr lang="en-US" dirty="0"/>
              <a:t/>
            </a:r>
            <a:br>
              <a:rPr lang="en-US" dirty="0"/>
            </a:br>
            <a:endParaRPr lang="es-MX" dirty="0"/>
          </a:p>
        </p:txBody>
      </p:sp>
      <p:sp>
        <p:nvSpPr>
          <p:cNvPr id="3" name="Marcador de contenido 2"/>
          <p:cNvSpPr>
            <a:spLocks noGrp="1"/>
          </p:cNvSpPr>
          <p:nvPr>
            <p:ph idx="1"/>
          </p:nvPr>
        </p:nvSpPr>
        <p:spPr/>
        <p:txBody>
          <a:bodyPr/>
          <a:lstStyle/>
          <a:p>
            <a:pPr marL="0" indent="0">
              <a:buNone/>
            </a:pPr>
            <a:endParaRPr lang="es-MX" dirty="0"/>
          </a:p>
        </p:txBody>
      </p:sp>
      <p:pic>
        <p:nvPicPr>
          <p:cNvPr id="4" name="Imagen 3"/>
          <p:cNvPicPr>
            <a:picLocks noChangeAspect="1"/>
          </p:cNvPicPr>
          <p:nvPr/>
        </p:nvPicPr>
        <p:blipFill rotWithShape="1">
          <a:blip r:embed="rId2"/>
          <a:srcRect b="8247"/>
          <a:stretch/>
        </p:blipFill>
        <p:spPr>
          <a:xfrm>
            <a:off x="1145496" y="2438400"/>
            <a:ext cx="2541132" cy="3738563"/>
          </a:xfrm>
          <a:prstGeom prst="rect">
            <a:avLst/>
          </a:prstGeom>
        </p:spPr>
      </p:pic>
      <p:sp>
        <p:nvSpPr>
          <p:cNvPr id="5" name="Llamada de nube 4"/>
          <p:cNvSpPr/>
          <p:nvPr/>
        </p:nvSpPr>
        <p:spPr>
          <a:xfrm>
            <a:off x="4748666" y="2177144"/>
            <a:ext cx="3872820" cy="2583542"/>
          </a:xfrm>
          <a:prstGeom prst="cloudCallout">
            <a:avLst>
              <a:gd name="adj1" fmla="val -100262"/>
              <a:gd name="adj2" fmla="val -1422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a:t>The next bus doesn't come for another hour, so </a:t>
            </a:r>
            <a:r>
              <a:rPr lang="en-US" sz="2400" b="1" dirty="0" smtClean="0"/>
              <a:t>I </a:t>
            </a:r>
            <a:r>
              <a:rPr lang="en-US" sz="2400" b="1" i="1" dirty="0"/>
              <a:t>might as well </a:t>
            </a:r>
            <a:r>
              <a:rPr lang="en-US" sz="2400" b="1" dirty="0"/>
              <a:t>walk.</a:t>
            </a:r>
          </a:p>
        </p:txBody>
      </p:sp>
    </p:spTree>
    <p:extLst>
      <p:ext uri="{BB962C8B-B14F-4D97-AF65-F5344CB8AC3E}">
        <p14:creationId xmlns:p14="http://schemas.microsoft.com/office/powerpoint/2010/main" val="22874797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375660260"/>
              </p:ext>
            </p:extLst>
          </p:nvPr>
        </p:nvSpPr>
        <p:spPr>
          <a:xfrm>
            <a:off x="275772" y="442556"/>
            <a:ext cx="11713028" cy="6103387"/>
          </a:xfrm>
          <a:solidFill>
            <a:schemeClr val="accent1">
              <a:lumMod val="50000"/>
            </a:schemeClr>
          </a:solidFill>
          <a:ln>
            <a:solidFill>
              <a:srgbClr val="7030A0"/>
            </a:solidFill>
          </a:ln>
        </p:spPr>
        <p:txBody>
          <a:bodyPr vert="horz" lIns="91440" tIns="45720" rIns="91440" bIns="45720" rtlCol="0" anchor="ctr">
            <a:normAutofit/>
          </a:bodyPr>
          <a:lstStyle/>
          <a:p>
            <a:pPr marL="0" indent="0" algn="just">
              <a:lnSpc>
                <a:spcPct val="150000"/>
              </a:lnSpc>
              <a:buNone/>
            </a:pPr>
            <a:r>
              <a:rPr lang="es-ES" b="1" dirty="0" err="1" smtClean="0">
                <a:solidFill>
                  <a:schemeClr val="bg1"/>
                </a:solidFill>
                <a:latin typeface="Dotum"/>
                <a:ea typeface="Dotum"/>
              </a:rPr>
              <a:t>Question</a:t>
            </a:r>
            <a:r>
              <a:rPr lang="es-ES" b="1" dirty="0" smtClean="0">
                <a:solidFill>
                  <a:schemeClr val="bg1"/>
                </a:solidFill>
                <a:latin typeface="Dotum"/>
                <a:ea typeface="Dotum"/>
              </a:rPr>
              <a:t> </a:t>
            </a:r>
            <a:r>
              <a:rPr lang="es-ES" b="1" dirty="0" err="1" smtClean="0">
                <a:solidFill>
                  <a:schemeClr val="bg1"/>
                </a:solidFill>
                <a:latin typeface="Dotum"/>
                <a:ea typeface="Dotum"/>
              </a:rPr>
              <a:t>tags</a:t>
            </a:r>
            <a:r>
              <a:rPr lang="es-ES" b="1" dirty="0" smtClean="0">
                <a:solidFill>
                  <a:schemeClr val="bg1"/>
                </a:solidFill>
                <a:latin typeface="Dotum"/>
                <a:ea typeface="Dotum"/>
              </a:rPr>
              <a:t>, </a:t>
            </a:r>
            <a:r>
              <a:rPr lang="es-ES" b="1" dirty="0" err="1" smtClean="0">
                <a:solidFill>
                  <a:schemeClr val="bg1"/>
                </a:solidFill>
                <a:latin typeface="Dotum"/>
                <a:ea typeface="Dotum"/>
              </a:rPr>
              <a:t>examples</a:t>
            </a:r>
            <a:r>
              <a:rPr lang="es-ES" dirty="0" smtClean="0">
                <a:solidFill>
                  <a:schemeClr val="bg1"/>
                </a:solidFill>
                <a:latin typeface="Dotum"/>
                <a:ea typeface="Dotum"/>
              </a:rPr>
              <a:t>. </a:t>
            </a:r>
            <a:r>
              <a:rPr lang="es-ES" dirty="0" err="1" smtClean="0">
                <a:solidFill>
                  <a:schemeClr val="bg1"/>
                </a:solidFill>
                <a:latin typeface="Dotum"/>
                <a:ea typeface="Dotum"/>
              </a:rPr>
              <a:t>Work</a:t>
            </a:r>
            <a:r>
              <a:rPr lang="es-ES" dirty="0" smtClean="0">
                <a:solidFill>
                  <a:schemeClr val="bg1"/>
                </a:solidFill>
                <a:latin typeface="Dotum"/>
                <a:ea typeface="Dotum"/>
              </a:rPr>
              <a:t> </a:t>
            </a:r>
            <a:r>
              <a:rPr lang="es-ES" dirty="0" err="1" smtClean="0">
                <a:solidFill>
                  <a:schemeClr val="bg1"/>
                </a:solidFill>
                <a:latin typeface="Dotum"/>
                <a:ea typeface="Dotum"/>
              </a:rPr>
              <a:t>out</a:t>
            </a:r>
            <a:r>
              <a:rPr lang="es-ES" dirty="0" smtClean="0">
                <a:solidFill>
                  <a:schemeClr val="bg1"/>
                </a:solidFill>
                <a:latin typeface="Dotum"/>
                <a:ea typeface="Dotum"/>
              </a:rPr>
              <a:t> a </a:t>
            </a:r>
            <a:r>
              <a:rPr lang="es-ES" dirty="0" err="1" smtClean="0">
                <a:solidFill>
                  <a:schemeClr val="bg1"/>
                </a:solidFill>
                <a:latin typeface="Dotum"/>
                <a:ea typeface="Dotum"/>
              </a:rPr>
              <a:t>few</a:t>
            </a:r>
            <a:r>
              <a:rPr lang="es-ES" dirty="0" smtClean="0">
                <a:solidFill>
                  <a:schemeClr val="bg1"/>
                </a:solidFill>
                <a:latin typeface="Dotum"/>
                <a:ea typeface="Dotum"/>
              </a:rPr>
              <a:t> rules</a:t>
            </a:r>
          </a:p>
          <a:p>
            <a:pPr marL="0" indent="0" algn="just">
              <a:lnSpc>
                <a:spcPct val="150000"/>
              </a:lnSpc>
              <a:buNone/>
            </a:pPr>
            <a:r>
              <a:rPr lang="es-ES" i="1" dirty="0" err="1" smtClean="0">
                <a:solidFill>
                  <a:schemeClr val="bg1"/>
                </a:solidFill>
                <a:latin typeface="Dotum"/>
                <a:ea typeface="Dotum"/>
              </a:rPr>
              <a:t>You</a:t>
            </a:r>
            <a:r>
              <a:rPr lang="es-ES" i="1" dirty="0" smtClean="0">
                <a:solidFill>
                  <a:schemeClr val="bg1"/>
                </a:solidFill>
                <a:latin typeface="Dotum"/>
                <a:ea typeface="Dotum"/>
              </a:rPr>
              <a:t> </a:t>
            </a:r>
            <a:r>
              <a:rPr lang="es-ES" i="1" dirty="0" err="1" smtClean="0">
                <a:solidFill>
                  <a:schemeClr val="bg1"/>
                </a:solidFill>
                <a:latin typeface="Dotum"/>
                <a:ea typeface="Dotum"/>
              </a:rPr>
              <a:t>speak</a:t>
            </a:r>
            <a:r>
              <a:rPr lang="es-ES" i="1" dirty="0" smtClean="0">
                <a:solidFill>
                  <a:schemeClr val="bg1"/>
                </a:solidFill>
                <a:latin typeface="Dotum"/>
                <a:ea typeface="Dotum"/>
              </a:rPr>
              <a:t> French, </a:t>
            </a:r>
            <a:r>
              <a:rPr lang="es-ES" i="1" dirty="0" err="1" smtClean="0">
                <a:solidFill>
                  <a:schemeClr val="bg1"/>
                </a:solidFill>
                <a:latin typeface="Dotum"/>
                <a:ea typeface="Dotum"/>
              </a:rPr>
              <a:t>don’t</a:t>
            </a:r>
            <a:r>
              <a:rPr lang="es-ES" i="1" dirty="0" smtClean="0">
                <a:solidFill>
                  <a:schemeClr val="bg1"/>
                </a:solidFill>
                <a:latin typeface="Dotum"/>
                <a:ea typeface="Dotum"/>
              </a:rPr>
              <a:t> </a:t>
            </a:r>
            <a:r>
              <a:rPr lang="es-ES" i="1" dirty="0" err="1" smtClean="0">
                <a:solidFill>
                  <a:schemeClr val="bg1"/>
                </a:solidFill>
                <a:latin typeface="Dotum"/>
                <a:ea typeface="Dotum"/>
              </a:rPr>
              <a:t>you</a:t>
            </a:r>
            <a:r>
              <a:rPr lang="es-ES" i="1" dirty="0" smtClean="0">
                <a:solidFill>
                  <a:schemeClr val="bg1"/>
                </a:solidFill>
                <a:latin typeface="Dotum"/>
                <a:ea typeface="Dotum"/>
              </a:rPr>
              <a:t>?</a:t>
            </a:r>
          </a:p>
          <a:p>
            <a:pPr marL="0" indent="0" algn="just">
              <a:lnSpc>
                <a:spcPct val="150000"/>
              </a:lnSpc>
              <a:buNone/>
            </a:pPr>
            <a:r>
              <a:rPr lang="es-ES" i="1" dirty="0" smtClean="0">
                <a:solidFill>
                  <a:schemeClr val="bg1"/>
                </a:solidFill>
                <a:latin typeface="Dotum"/>
                <a:ea typeface="Dotum"/>
              </a:rPr>
              <a:t>I am </a:t>
            </a:r>
            <a:r>
              <a:rPr lang="es-ES" i="1" dirty="0" err="1" smtClean="0">
                <a:solidFill>
                  <a:schemeClr val="bg1"/>
                </a:solidFill>
                <a:latin typeface="Dotum"/>
                <a:ea typeface="Dotum"/>
              </a:rPr>
              <a:t>not</a:t>
            </a:r>
            <a:r>
              <a:rPr lang="es-ES" i="1" dirty="0" smtClean="0">
                <a:solidFill>
                  <a:schemeClr val="bg1"/>
                </a:solidFill>
                <a:latin typeface="Dotum"/>
                <a:ea typeface="Dotum"/>
              </a:rPr>
              <a:t> </a:t>
            </a:r>
            <a:r>
              <a:rPr lang="es-ES" i="1" dirty="0" err="1" smtClean="0">
                <a:solidFill>
                  <a:schemeClr val="bg1"/>
                </a:solidFill>
                <a:latin typeface="Dotum"/>
                <a:ea typeface="Dotum"/>
              </a:rPr>
              <a:t>kidding</a:t>
            </a:r>
            <a:r>
              <a:rPr lang="es-ES" i="1" dirty="0" smtClean="0">
                <a:solidFill>
                  <a:schemeClr val="bg1"/>
                </a:solidFill>
                <a:latin typeface="Dotum"/>
                <a:ea typeface="Dotum"/>
              </a:rPr>
              <a:t>, am I?</a:t>
            </a:r>
          </a:p>
          <a:p>
            <a:pPr marL="0" indent="0" algn="just">
              <a:lnSpc>
                <a:spcPct val="150000"/>
              </a:lnSpc>
              <a:buNone/>
            </a:pPr>
            <a:r>
              <a:rPr lang="es-ES" i="1" dirty="0" smtClean="0">
                <a:solidFill>
                  <a:schemeClr val="bg1"/>
                </a:solidFill>
                <a:latin typeface="Dotum"/>
                <a:ea typeface="Dotum"/>
              </a:rPr>
              <a:t>I am a </a:t>
            </a:r>
            <a:r>
              <a:rPr lang="es-ES" i="1" dirty="0" err="1" smtClean="0">
                <a:solidFill>
                  <a:schemeClr val="bg1"/>
                </a:solidFill>
                <a:latin typeface="Dotum"/>
                <a:ea typeface="Dotum"/>
              </a:rPr>
              <a:t>teacher</a:t>
            </a:r>
            <a:r>
              <a:rPr lang="es-ES" i="1" dirty="0" smtClean="0">
                <a:solidFill>
                  <a:schemeClr val="bg1"/>
                </a:solidFill>
                <a:latin typeface="Dotum"/>
                <a:ea typeface="Dotum"/>
              </a:rPr>
              <a:t>, </a:t>
            </a:r>
            <a:r>
              <a:rPr lang="es-ES" i="1" dirty="0" err="1" smtClean="0">
                <a:solidFill>
                  <a:schemeClr val="bg1"/>
                </a:solidFill>
                <a:latin typeface="Dotum"/>
                <a:ea typeface="Dotum"/>
              </a:rPr>
              <a:t>aren’t</a:t>
            </a:r>
            <a:r>
              <a:rPr lang="es-ES" i="1" dirty="0" smtClean="0">
                <a:solidFill>
                  <a:schemeClr val="bg1"/>
                </a:solidFill>
                <a:latin typeface="Dotum"/>
                <a:ea typeface="Dotum"/>
              </a:rPr>
              <a:t> I?</a:t>
            </a:r>
          </a:p>
          <a:p>
            <a:pPr marL="0" indent="0" algn="just">
              <a:lnSpc>
                <a:spcPct val="150000"/>
              </a:lnSpc>
              <a:buNone/>
            </a:pPr>
            <a:r>
              <a:rPr lang="es-ES" i="1" dirty="0" err="1" smtClean="0">
                <a:solidFill>
                  <a:schemeClr val="bg1"/>
                </a:solidFill>
                <a:latin typeface="Dotum"/>
                <a:ea typeface="Dotum"/>
              </a:rPr>
              <a:t>You</a:t>
            </a:r>
            <a:r>
              <a:rPr lang="es-ES" i="1" dirty="0" smtClean="0">
                <a:solidFill>
                  <a:schemeClr val="bg1"/>
                </a:solidFill>
                <a:latin typeface="Dotum"/>
                <a:ea typeface="Dotum"/>
              </a:rPr>
              <a:t> </a:t>
            </a:r>
            <a:r>
              <a:rPr lang="es-ES" i="1" dirty="0" err="1" smtClean="0">
                <a:solidFill>
                  <a:schemeClr val="bg1"/>
                </a:solidFill>
                <a:latin typeface="Dotum"/>
                <a:ea typeface="Dotum"/>
              </a:rPr>
              <a:t>will</a:t>
            </a:r>
            <a:r>
              <a:rPr lang="es-ES" i="1" dirty="0" smtClean="0">
                <a:solidFill>
                  <a:schemeClr val="bg1"/>
                </a:solidFill>
                <a:latin typeface="Dotum"/>
                <a:ea typeface="Dotum"/>
              </a:rPr>
              <a:t> </a:t>
            </a:r>
            <a:r>
              <a:rPr lang="es-ES" i="1" dirty="0" err="1" smtClean="0">
                <a:solidFill>
                  <a:schemeClr val="bg1"/>
                </a:solidFill>
                <a:latin typeface="Dotum"/>
                <a:ea typeface="Dotum"/>
              </a:rPr>
              <a:t>write</a:t>
            </a:r>
            <a:r>
              <a:rPr lang="es-ES" i="1" dirty="0" smtClean="0">
                <a:solidFill>
                  <a:schemeClr val="bg1"/>
                </a:solidFill>
                <a:latin typeface="Dotum"/>
                <a:ea typeface="Dotum"/>
              </a:rPr>
              <a:t>, </a:t>
            </a:r>
            <a:r>
              <a:rPr lang="es-ES" i="1" dirty="0" err="1" smtClean="0">
                <a:solidFill>
                  <a:schemeClr val="bg1"/>
                </a:solidFill>
                <a:latin typeface="Dotum"/>
                <a:ea typeface="Dotum"/>
              </a:rPr>
              <a:t>won’t</a:t>
            </a:r>
            <a:r>
              <a:rPr lang="es-ES" i="1" dirty="0" smtClean="0">
                <a:solidFill>
                  <a:schemeClr val="bg1"/>
                </a:solidFill>
                <a:latin typeface="Dotum"/>
                <a:ea typeface="Dotum"/>
              </a:rPr>
              <a:t> </a:t>
            </a:r>
            <a:r>
              <a:rPr lang="es-ES" i="1" dirty="0" err="1" smtClean="0">
                <a:solidFill>
                  <a:schemeClr val="bg1"/>
                </a:solidFill>
                <a:latin typeface="Dotum"/>
                <a:ea typeface="Dotum"/>
              </a:rPr>
              <a:t>you</a:t>
            </a:r>
            <a:r>
              <a:rPr lang="es-ES" i="1" dirty="0" smtClean="0">
                <a:solidFill>
                  <a:schemeClr val="bg1"/>
                </a:solidFill>
                <a:latin typeface="Dotum"/>
                <a:ea typeface="Dotum"/>
              </a:rPr>
              <a:t>.</a:t>
            </a:r>
          </a:p>
          <a:p>
            <a:pPr marL="0" indent="0" algn="just">
              <a:lnSpc>
                <a:spcPct val="150000"/>
              </a:lnSpc>
              <a:buNone/>
            </a:pPr>
            <a:r>
              <a:rPr lang="es-ES" i="1" dirty="0" err="1" smtClean="0">
                <a:solidFill>
                  <a:schemeClr val="bg1"/>
                </a:solidFill>
                <a:latin typeface="Dotum"/>
                <a:ea typeface="Dotum"/>
              </a:rPr>
              <a:t>You’ve</a:t>
            </a:r>
            <a:r>
              <a:rPr lang="es-ES" i="1" dirty="0" smtClean="0">
                <a:solidFill>
                  <a:schemeClr val="bg1"/>
                </a:solidFill>
                <a:latin typeface="Dotum"/>
                <a:ea typeface="Dotum"/>
              </a:rPr>
              <a:t> </a:t>
            </a:r>
            <a:r>
              <a:rPr lang="es-ES" i="1" dirty="0" err="1" smtClean="0">
                <a:solidFill>
                  <a:schemeClr val="bg1"/>
                </a:solidFill>
                <a:latin typeface="Dotum"/>
                <a:ea typeface="Dotum"/>
              </a:rPr>
              <a:t>heard</a:t>
            </a:r>
            <a:r>
              <a:rPr lang="es-ES" i="1" dirty="0" smtClean="0">
                <a:solidFill>
                  <a:schemeClr val="bg1"/>
                </a:solidFill>
                <a:latin typeface="Dotum"/>
                <a:ea typeface="Dotum"/>
              </a:rPr>
              <a:t> </a:t>
            </a:r>
            <a:r>
              <a:rPr lang="es-ES" i="1" dirty="0" err="1" smtClean="0">
                <a:solidFill>
                  <a:schemeClr val="bg1"/>
                </a:solidFill>
                <a:latin typeface="Dotum"/>
                <a:ea typeface="Dotum"/>
              </a:rPr>
              <a:t>the</a:t>
            </a:r>
            <a:r>
              <a:rPr lang="es-ES" i="1" dirty="0" smtClean="0">
                <a:solidFill>
                  <a:schemeClr val="bg1"/>
                </a:solidFill>
                <a:latin typeface="Dotum"/>
                <a:ea typeface="Dotum"/>
              </a:rPr>
              <a:t> </a:t>
            </a:r>
            <a:r>
              <a:rPr lang="es-ES" i="1" dirty="0" err="1" smtClean="0">
                <a:solidFill>
                  <a:schemeClr val="bg1"/>
                </a:solidFill>
                <a:latin typeface="Dotum"/>
                <a:ea typeface="Dotum"/>
              </a:rPr>
              <a:t>news</a:t>
            </a:r>
            <a:r>
              <a:rPr lang="es-ES" i="1" dirty="0" smtClean="0">
                <a:solidFill>
                  <a:schemeClr val="bg1"/>
                </a:solidFill>
                <a:latin typeface="Dotum"/>
                <a:ea typeface="Dotum"/>
              </a:rPr>
              <a:t> </a:t>
            </a:r>
            <a:r>
              <a:rPr lang="es-ES" i="1" dirty="0" err="1" smtClean="0">
                <a:solidFill>
                  <a:schemeClr val="bg1"/>
                </a:solidFill>
                <a:latin typeface="Dotum"/>
                <a:ea typeface="Dotum"/>
              </a:rPr>
              <a:t>haven’t</a:t>
            </a:r>
            <a:r>
              <a:rPr lang="es-ES" i="1" dirty="0" smtClean="0">
                <a:solidFill>
                  <a:schemeClr val="bg1"/>
                </a:solidFill>
                <a:latin typeface="Dotum"/>
                <a:ea typeface="Dotum"/>
              </a:rPr>
              <a:t> </a:t>
            </a:r>
            <a:r>
              <a:rPr lang="es-ES" i="1" dirty="0" err="1" smtClean="0">
                <a:solidFill>
                  <a:schemeClr val="bg1"/>
                </a:solidFill>
                <a:latin typeface="Dotum"/>
                <a:ea typeface="Dotum"/>
              </a:rPr>
              <a:t>you</a:t>
            </a:r>
            <a:r>
              <a:rPr lang="es-ES" i="1" dirty="0" smtClean="0">
                <a:solidFill>
                  <a:schemeClr val="bg1"/>
                </a:solidFill>
                <a:latin typeface="Dotum"/>
                <a:ea typeface="Dotum"/>
              </a:rPr>
              <a:t>?</a:t>
            </a:r>
          </a:p>
          <a:p>
            <a:pPr marL="0" indent="0" algn="ctr">
              <a:lnSpc>
                <a:spcPct val="150000"/>
              </a:lnSpc>
              <a:buNone/>
            </a:pPr>
            <a:r>
              <a:rPr lang="es-ES" u="sng" dirty="0" smtClean="0">
                <a:solidFill>
                  <a:schemeClr val="bg1"/>
                </a:solidFill>
                <a:latin typeface="Dotum"/>
                <a:ea typeface="Dotum"/>
              </a:rPr>
              <a:t>EO, UC VI</a:t>
            </a:r>
          </a:p>
          <a:p>
            <a:pPr marL="0" indent="0" algn="just">
              <a:lnSpc>
                <a:spcPct val="150000"/>
              </a:lnSpc>
              <a:buNone/>
            </a:pPr>
            <a:r>
              <a:rPr lang="es-ES" sz="2800" dirty="0" smtClean="0">
                <a:latin typeface="Dotum"/>
                <a:ea typeface="Dotum"/>
              </a:rPr>
              <a:t>'</a:t>
            </a:r>
            <a:endParaRPr lang="es-ES" sz="2800" i="1" dirty="0">
              <a:latin typeface="Dotum"/>
              <a:ea typeface="Dotum"/>
            </a:endParaRPr>
          </a:p>
        </p:txBody>
      </p:sp>
    </p:spTree>
    <p:extLst>
      <p:ext uri="{BB962C8B-B14F-4D97-AF65-F5344CB8AC3E}">
        <p14:creationId xmlns:p14="http://schemas.microsoft.com/office/powerpoint/2010/main" val="25357227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extLst>
              <p:ext uri="{D42A27DB-BD31-4B8C-83A1-F6EECF244321}">
                <p14:modId xmlns:p14="http://schemas.microsoft.com/office/powerpoint/2010/main" val="1623267522"/>
              </p:ext>
            </p:extLst>
          </p:nvPr>
        </p:nvSpPr>
        <p:spPr>
          <a:xfrm>
            <a:off x="47637" y="1704975"/>
            <a:ext cx="2317750" cy="3314716"/>
          </a:xfrm>
        </p:spPr>
        <p:txBody>
          <a:bodyPr/>
          <a:lstStyle/>
          <a:p>
            <a:r>
              <a:rPr lang="es-ES" sz="3600" dirty="0" err="1"/>
              <a:t>Intensifying</a:t>
            </a:r>
            <a:r>
              <a:rPr lang="es-ES" sz="3600" dirty="0"/>
              <a:t> </a:t>
            </a:r>
            <a:r>
              <a:rPr lang="es-ES" sz="3600" dirty="0" err="1"/>
              <a:t>adverbs</a:t>
            </a:r>
            <a:r>
              <a:rPr lang="es-ES" sz="3600" dirty="0" smtClean="0"/>
              <a:t>:</a:t>
            </a:r>
            <a:br>
              <a:rPr lang="es-ES" sz="3600" dirty="0" smtClean="0"/>
            </a:br>
            <a:r>
              <a:rPr lang="es-ES" sz="3600" dirty="0" smtClean="0"/>
              <a:t>EE, UE, EO, UC VI</a:t>
            </a:r>
            <a:endParaRPr lang="es-ES" sz="3600" dirty="0"/>
          </a:p>
        </p:txBody>
      </p:sp>
      <p:sp>
        <p:nvSpPr>
          <p:cNvPr id="3" name="Marcador de contenido 2"/>
          <p:cNvSpPr>
            <a:spLocks noGrp="1"/>
          </p:cNvSpPr>
          <p:nvPr>
            <p:ph idx="1"/>
            <p:extLst>
              <p:ext uri="{D42A27DB-BD31-4B8C-83A1-F6EECF244321}">
                <p14:modId xmlns:p14="http://schemas.microsoft.com/office/powerpoint/2010/main" val="3731533294"/>
              </p:ext>
            </p:extLst>
          </p:nvPr>
        </p:nvSpPr>
        <p:spPr>
          <a:xfrm>
            <a:off x="2489200" y="1204897"/>
            <a:ext cx="8864600" cy="4972066"/>
          </a:xfrm>
          <a:solidFill>
            <a:srgbClr val="FFFF00"/>
          </a:solidFill>
          <a:ln>
            <a:solidFill>
              <a:srgbClr val="7030A0"/>
            </a:solidFill>
          </a:ln>
        </p:spPr>
        <p:txBody>
          <a:bodyPr vert="horz" lIns="91440" tIns="45720" rIns="91440" bIns="45720" rtlCol="0" anchor="ctr">
            <a:normAutofit/>
          </a:bodyPr>
          <a:lstStyle/>
          <a:p>
            <a:pPr algn="just">
              <a:lnSpc>
                <a:spcPct val="150000"/>
              </a:lnSpc>
            </a:pPr>
            <a:r>
              <a:rPr lang="es-ES" dirty="0">
                <a:latin typeface="Dotum"/>
                <a:ea typeface="Dotum"/>
              </a:rPr>
              <a:t>A </a:t>
            </a:r>
            <a:r>
              <a:rPr lang="es-ES" dirty="0" err="1">
                <a:latin typeface="Dotum"/>
                <a:ea typeface="Dotum"/>
              </a:rPr>
              <a:t>number</a:t>
            </a:r>
            <a:r>
              <a:rPr lang="es-ES" dirty="0">
                <a:latin typeface="Dotum"/>
                <a:ea typeface="Dotum"/>
              </a:rPr>
              <a:t> </a:t>
            </a:r>
            <a:r>
              <a:rPr lang="es-ES" dirty="0" err="1">
                <a:latin typeface="Dotum"/>
                <a:ea typeface="Dotum"/>
              </a:rPr>
              <a:t>of</a:t>
            </a:r>
            <a:r>
              <a:rPr lang="es-ES" dirty="0">
                <a:latin typeface="Dotum"/>
                <a:ea typeface="Dotum"/>
              </a:rPr>
              <a:t> </a:t>
            </a:r>
            <a:r>
              <a:rPr lang="es-ES" dirty="0" err="1">
                <a:latin typeface="Dotum"/>
                <a:ea typeface="Dotum"/>
              </a:rPr>
              <a:t>adverbs</a:t>
            </a:r>
            <a:r>
              <a:rPr lang="es-ES" dirty="0">
                <a:latin typeface="Dotum"/>
                <a:ea typeface="Dotum"/>
              </a:rPr>
              <a:t> </a:t>
            </a:r>
            <a:r>
              <a:rPr lang="es-ES" dirty="0" err="1">
                <a:latin typeface="Dotum"/>
                <a:ea typeface="Dotum"/>
              </a:rPr>
              <a:t>collocate</a:t>
            </a:r>
            <a:r>
              <a:rPr lang="es-ES" dirty="0">
                <a:latin typeface="Dotum"/>
                <a:ea typeface="Dotum"/>
              </a:rPr>
              <a:t> </a:t>
            </a:r>
            <a:r>
              <a:rPr lang="es-ES" dirty="0" err="1">
                <a:latin typeface="Dotum"/>
                <a:ea typeface="Dotum"/>
              </a:rPr>
              <a:t>with</a:t>
            </a:r>
            <a:r>
              <a:rPr lang="es-ES" dirty="0">
                <a:latin typeface="Dotum"/>
                <a:ea typeface="Dotum"/>
              </a:rPr>
              <a:t> </a:t>
            </a:r>
            <a:r>
              <a:rPr lang="es-ES" dirty="0" err="1">
                <a:latin typeface="Dotum"/>
                <a:ea typeface="Dotum"/>
              </a:rPr>
              <a:t>certain</a:t>
            </a:r>
            <a:r>
              <a:rPr lang="es-ES" dirty="0">
                <a:latin typeface="Dotum"/>
                <a:ea typeface="Dotum"/>
              </a:rPr>
              <a:t> </a:t>
            </a:r>
            <a:r>
              <a:rPr lang="es-ES" dirty="0" err="1">
                <a:latin typeface="Dotum"/>
                <a:ea typeface="Dotum"/>
              </a:rPr>
              <a:t>adjectives</a:t>
            </a:r>
            <a:r>
              <a:rPr lang="es-ES" dirty="0">
                <a:latin typeface="Dotum"/>
                <a:ea typeface="Dotum"/>
              </a:rPr>
              <a:t>, </a:t>
            </a:r>
            <a:r>
              <a:rPr lang="es-ES" dirty="0" err="1">
                <a:latin typeface="Dotum"/>
                <a:ea typeface="Dotum"/>
              </a:rPr>
              <a:t>often</a:t>
            </a:r>
            <a:r>
              <a:rPr lang="es-ES" dirty="0">
                <a:latin typeface="Dotum"/>
                <a:ea typeface="Dotum"/>
              </a:rPr>
              <a:t> </a:t>
            </a:r>
            <a:r>
              <a:rPr lang="es-ES" dirty="0" err="1">
                <a:latin typeface="Dotum"/>
                <a:ea typeface="Dotum"/>
              </a:rPr>
              <a:t>to</a:t>
            </a:r>
            <a:r>
              <a:rPr lang="es-ES" dirty="0">
                <a:latin typeface="Dotum"/>
                <a:ea typeface="Dotum"/>
              </a:rPr>
              <a:t> </a:t>
            </a:r>
            <a:r>
              <a:rPr lang="es-ES" dirty="0" err="1">
                <a:latin typeface="Dotum"/>
                <a:ea typeface="Dotum"/>
              </a:rPr>
              <a:t>intensify</a:t>
            </a:r>
            <a:r>
              <a:rPr lang="es-ES" dirty="0">
                <a:latin typeface="Dotum"/>
                <a:ea typeface="Dotum"/>
              </a:rPr>
              <a:t> </a:t>
            </a:r>
            <a:r>
              <a:rPr lang="es-ES" dirty="0" err="1">
                <a:latin typeface="Dotum"/>
                <a:ea typeface="Dotum"/>
              </a:rPr>
              <a:t>or</a:t>
            </a:r>
            <a:r>
              <a:rPr lang="es-ES" dirty="0">
                <a:latin typeface="Dotum"/>
                <a:ea typeface="Dotum"/>
              </a:rPr>
              <a:t> </a:t>
            </a:r>
            <a:r>
              <a:rPr lang="es-ES" dirty="0" err="1">
                <a:latin typeface="Dotum"/>
                <a:ea typeface="Dotum"/>
              </a:rPr>
              <a:t>emphasize</a:t>
            </a:r>
            <a:r>
              <a:rPr lang="es-ES" dirty="0">
                <a:latin typeface="Dotum"/>
                <a:ea typeface="Dotum"/>
              </a:rPr>
              <a:t> </a:t>
            </a:r>
            <a:r>
              <a:rPr lang="es-ES" dirty="0" err="1">
                <a:latin typeface="Dotum"/>
                <a:ea typeface="Dotum"/>
              </a:rPr>
              <a:t>them</a:t>
            </a:r>
            <a:r>
              <a:rPr lang="es-ES" dirty="0">
                <a:latin typeface="Dotum"/>
                <a:ea typeface="Dotum"/>
              </a:rPr>
              <a:t> as in </a:t>
            </a:r>
            <a:r>
              <a:rPr lang="es-ES" dirty="0" err="1">
                <a:latin typeface="Dotum"/>
                <a:ea typeface="Dotum"/>
              </a:rPr>
              <a:t>these</a:t>
            </a:r>
            <a:r>
              <a:rPr lang="es-ES" dirty="0">
                <a:latin typeface="Dotum"/>
                <a:ea typeface="Dotum"/>
              </a:rPr>
              <a:t> </a:t>
            </a:r>
            <a:r>
              <a:rPr lang="es-ES" dirty="0" err="1">
                <a:latin typeface="Dotum"/>
                <a:ea typeface="Dotum"/>
              </a:rPr>
              <a:t>examples</a:t>
            </a:r>
            <a:r>
              <a:rPr lang="es-ES" dirty="0">
                <a:latin typeface="Dotum"/>
                <a:ea typeface="Dotum"/>
              </a:rPr>
              <a:t> </a:t>
            </a:r>
            <a:r>
              <a:rPr lang="es-ES" dirty="0" err="1">
                <a:latin typeface="Dotum"/>
                <a:ea typeface="Dotum"/>
              </a:rPr>
              <a:t>from</a:t>
            </a:r>
            <a:r>
              <a:rPr lang="es-ES" dirty="0">
                <a:latin typeface="Dotum"/>
                <a:ea typeface="Dotum"/>
              </a:rPr>
              <a:t> </a:t>
            </a:r>
            <a:r>
              <a:rPr lang="es-ES" dirty="0" err="1">
                <a:latin typeface="Dotum"/>
                <a:ea typeface="Dotum"/>
              </a:rPr>
              <a:t>the</a:t>
            </a:r>
            <a:r>
              <a:rPr lang="es-ES" dirty="0">
                <a:latin typeface="Dotum"/>
                <a:ea typeface="Dotum"/>
              </a:rPr>
              <a:t> </a:t>
            </a:r>
            <a:r>
              <a:rPr lang="es-ES" dirty="0" err="1">
                <a:latin typeface="Dotum"/>
                <a:ea typeface="Dotum"/>
              </a:rPr>
              <a:t>article</a:t>
            </a:r>
            <a:r>
              <a:rPr lang="es-ES" dirty="0">
                <a:latin typeface="Dotum"/>
                <a:ea typeface="Dotum"/>
              </a:rPr>
              <a:t>:</a:t>
            </a:r>
            <a:endParaRPr lang="es-ES" dirty="0"/>
          </a:p>
          <a:p>
            <a:pPr lvl="1" algn="just">
              <a:lnSpc>
                <a:spcPct val="150000"/>
              </a:lnSpc>
            </a:pPr>
            <a:r>
              <a:rPr lang="es-ES" sz="2800" b="1" i="1" dirty="0" err="1">
                <a:latin typeface="Dotum"/>
                <a:ea typeface="Dotum"/>
              </a:rPr>
              <a:t>Perfectly</a:t>
            </a:r>
            <a:r>
              <a:rPr lang="es-ES" sz="2800" b="1" i="1" dirty="0">
                <a:latin typeface="Dotum"/>
                <a:ea typeface="Dotum"/>
              </a:rPr>
              <a:t> normal</a:t>
            </a:r>
            <a:r>
              <a:rPr lang="es-ES" sz="2800" i="1" dirty="0">
                <a:latin typeface="Dotum"/>
                <a:ea typeface="Dotum"/>
              </a:rPr>
              <a:t> </a:t>
            </a:r>
            <a:r>
              <a:rPr lang="es-ES" sz="2800" i="1" dirty="0" err="1">
                <a:latin typeface="Dotum"/>
                <a:ea typeface="Dotum"/>
              </a:rPr>
              <a:t>behaviour</a:t>
            </a:r>
            <a:r>
              <a:rPr lang="es-ES" sz="2800" i="1" dirty="0">
                <a:latin typeface="Dotum"/>
                <a:ea typeface="Dotum"/>
              </a:rPr>
              <a:t>.</a:t>
            </a:r>
          </a:p>
          <a:p>
            <a:pPr lvl="1" algn="just">
              <a:lnSpc>
                <a:spcPct val="150000"/>
              </a:lnSpc>
            </a:pPr>
            <a:r>
              <a:rPr lang="es-ES" sz="2800" b="1" i="1" dirty="0" err="1">
                <a:latin typeface="Dotum"/>
                <a:ea typeface="Dotum"/>
              </a:rPr>
              <a:t>Highly</a:t>
            </a:r>
            <a:r>
              <a:rPr lang="es-ES" sz="2800" b="1" i="1" dirty="0">
                <a:latin typeface="Dotum"/>
                <a:ea typeface="Dotum"/>
              </a:rPr>
              <a:t> </a:t>
            </a:r>
            <a:r>
              <a:rPr lang="es-ES" sz="2800" b="1" i="1" dirty="0" err="1">
                <a:latin typeface="Dotum"/>
                <a:ea typeface="Dotum"/>
              </a:rPr>
              <a:t>revealing</a:t>
            </a:r>
            <a:r>
              <a:rPr lang="es-ES" sz="2800" b="1" i="1" dirty="0">
                <a:latin typeface="Dotum"/>
                <a:ea typeface="Dotum"/>
              </a:rPr>
              <a:t> </a:t>
            </a:r>
            <a:r>
              <a:rPr lang="es-ES" sz="2800" i="1" dirty="0" err="1">
                <a:latin typeface="Dotum"/>
                <a:ea typeface="Dotum"/>
              </a:rPr>
              <a:t>nuggets</a:t>
            </a:r>
            <a:r>
              <a:rPr lang="es-ES" sz="2800" i="1" dirty="0">
                <a:latin typeface="Dotum"/>
                <a:ea typeface="Dotum"/>
              </a:rPr>
              <a:t> </a:t>
            </a:r>
            <a:r>
              <a:rPr lang="es-ES" sz="2800" i="1" dirty="0" err="1">
                <a:latin typeface="Dotum"/>
                <a:ea typeface="Dotum"/>
              </a:rPr>
              <a:t>of</a:t>
            </a:r>
            <a:r>
              <a:rPr lang="es-ES" sz="2800" i="1" dirty="0">
                <a:latin typeface="Dotum"/>
                <a:ea typeface="Dotum"/>
              </a:rPr>
              <a:t> </a:t>
            </a:r>
            <a:r>
              <a:rPr lang="es-ES" sz="2800" i="1" dirty="0" err="1">
                <a:latin typeface="Dotum"/>
                <a:ea typeface="Dotum"/>
              </a:rPr>
              <a:t>information</a:t>
            </a:r>
            <a:r>
              <a:rPr lang="es-ES" sz="2800" i="1" dirty="0">
                <a:latin typeface="Dotum"/>
                <a:ea typeface="Dotum"/>
              </a:rPr>
              <a:t>.</a:t>
            </a:r>
          </a:p>
        </p:txBody>
      </p:sp>
    </p:spTree>
    <p:extLst>
      <p:ext uri="{BB962C8B-B14F-4D97-AF65-F5344CB8AC3E}">
        <p14:creationId xmlns:p14="http://schemas.microsoft.com/office/powerpoint/2010/main" val="38869069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0000"/>
          </a:solidFill>
        </p:spPr>
        <p:txBody>
          <a:bodyPr/>
          <a:lstStyle/>
          <a:p>
            <a:pPr algn="ctr"/>
            <a:r>
              <a:rPr lang="es-MX" dirty="0" err="1" smtClean="0">
                <a:solidFill>
                  <a:schemeClr val="bg1"/>
                </a:solidFill>
              </a:rPr>
              <a:t>Question</a:t>
            </a:r>
            <a:r>
              <a:rPr lang="es-MX" dirty="0" smtClean="0">
                <a:solidFill>
                  <a:schemeClr val="bg1"/>
                </a:solidFill>
              </a:rPr>
              <a:t> </a:t>
            </a:r>
            <a:r>
              <a:rPr lang="es-MX" dirty="0" err="1" smtClean="0">
                <a:solidFill>
                  <a:schemeClr val="bg1"/>
                </a:solidFill>
              </a:rPr>
              <a:t>tags</a:t>
            </a:r>
            <a:r>
              <a:rPr lang="es-MX" dirty="0" smtClean="0">
                <a:solidFill>
                  <a:schemeClr val="bg1"/>
                </a:solidFill>
              </a:rPr>
              <a:t> UC VI, EO</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1012372" y="2699758"/>
            <a:ext cx="5765800" cy="3989853"/>
          </a:xfrm>
          <a:prstGeom prst="rect">
            <a:avLst/>
          </a:prstGeom>
          <a:ln w="28575">
            <a:solidFill>
              <a:schemeClr val="tx1"/>
            </a:solidFill>
          </a:ln>
        </p:spPr>
      </p:pic>
      <p:sp>
        <p:nvSpPr>
          <p:cNvPr id="5" name="Llamada rectangular 4"/>
          <p:cNvSpPr/>
          <p:nvPr/>
        </p:nvSpPr>
        <p:spPr>
          <a:xfrm>
            <a:off x="7126513" y="1828799"/>
            <a:ext cx="4644573" cy="2975430"/>
          </a:xfrm>
          <a:prstGeom prst="wedgeRectCallout">
            <a:avLst>
              <a:gd name="adj1" fmla="val -117543"/>
              <a:gd name="adj2" fmla="val 1903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400" dirty="0" err="1"/>
              <a:t>Y</a:t>
            </a:r>
            <a:r>
              <a:rPr lang="es-MX" sz="2400" dirty="0" err="1" smtClean="0"/>
              <a:t>ou</a:t>
            </a:r>
            <a:r>
              <a:rPr lang="es-MX" sz="2400" dirty="0" smtClean="0"/>
              <a:t> are </a:t>
            </a:r>
            <a:r>
              <a:rPr lang="es-MX" sz="2400" dirty="0" err="1" smtClean="0"/>
              <a:t>not</a:t>
            </a:r>
            <a:r>
              <a:rPr lang="es-MX" sz="2400" dirty="0" smtClean="0"/>
              <a:t> a </a:t>
            </a:r>
            <a:r>
              <a:rPr lang="es-MX" sz="2400" dirty="0" err="1" smtClean="0"/>
              <a:t>terrorist</a:t>
            </a:r>
            <a:r>
              <a:rPr lang="es-MX" sz="2400" dirty="0" smtClean="0"/>
              <a:t>, …?</a:t>
            </a:r>
          </a:p>
          <a:p>
            <a:pPr algn="ctr"/>
            <a:r>
              <a:rPr lang="es-MX" sz="2400" dirty="0" err="1"/>
              <a:t>Y</a:t>
            </a:r>
            <a:r>
              <a:rPr lang="es-MX" sz="2400" dirty="0" err="1" smtClean="0"/>
              <a:t>ou</a:t>
            </a:r>
            <a:r>
              <a:rPr lang="es-MX" sz="2400" dirty="0" smtClean="0"/>
              <a:t> </a:t>
            </a:r>
            <a:r>
              <a:rPr lang="es-MX" sz="2400" dirty="0" err="1" smtClean="0"/>
              <a:t>packed</a:t>
            </a:r>
            <a:r>
              <a:rPr lang="es-MX" sz="2400" dirty="0" smtClean="0"/>
              <a:t> </a:t>
            </a:r>
            <a:r>
              <a:rPr lang="es-MX" sz="2400" dirty="0" err="1" smtClean="0"/>
              <a:t>your</a:t>
            </a:r>
            <a:r>
              <a:rPr lang="es-MX" sz="2400" dirty="0" smtClean="0"/>
              <a:t> </a:t>
            </a:r>
            <a:r>
              <a:rPr lang="es-MX" sz="2400" dirty="0" err="1" smtClean="0"/>
              <a:t>own</a:t>
            </a:r>
            <a:r>
              <a:rPr lang="es-MX" sz="2400" dirty="0" smtClean="0"/>
              <a:t> bags, …?</a:t>
            </a:r>
          </a:p>
          <a:p>
            <a:pPr algn="ctr"/>
            <a:r>
              <a:rPr lang="es-MX" sz="2400" dirty="0" err="1"/>
              <a:t>Y</a:t>
            </a:r>
            <a:r>
              <a:rPr lang="es-MX" sz="2400" dirty="0" err="1" smtClean="0"/>
              <a:t>ou’ve</a:t>
            </a:r>
            <a:r>
              <a:rPr lang="es-MX" sz="2400" dirty="0" smtClean="0"/>
              <a:t> </a:t>
            </a:r>
            <a:r>
              <a:rPr lang="es-MX" sz="2400" dirty="0" err="1" smtClean="0"/>
              <a:t>just</a:t>
            </a:r>
            <a:r>
              <a:rPr lang="es-MX" sz="2400" dirty="0" smtClean="0"/>
              <a:t> </a:t>
            </a:r>
            <a:r>
              <a:rPr lang="es-MX" sz="2400" dirty="0" err="1" smtClean="0"/>
              <a:t>been</a:t>
            </a:r>
            <a:r>
              <a:rPr lang="es-MX" sz="2400" dirty="0" smtClean="0"/>
              <a:t> to </a:t>
            </a:r>
            <a:r>
              <a:rPr lang="es-MX" sz="2400" dirty="0" err="1" smtClean="0"/>
              <a:t>Russia</a:t>
            </a:r>
            <a:r>
              <a:rPr lang="es-MX" sz="2400" dirty="0" smtClean="0"/>
              <a:t>, …?</a:t>
            </a:r>
          </a:p>
          <a:p>
            <a:pPr algn="ctr"/>
            <a:r>
              <a:rPr lang="es-MX" sz="2400" dirty="0" err="1" smtClean="0"/>
              <a:t>You</a:t>
            </a:r>
            <a:r>
              <a:rPr lang="es-MX" sz="2400" dirty="0" smtClean="0"/>
              <a:t> </a:t>
            </a:r>
            <a:r>
              <a:rPr lang="es-MX" sz="2400" dirty="0" err="1" smtClean="0"/>
              <a:t>went</a:t>
            </a:r>
            <a:r>
              <a:rPr lang="es-MX" sz="2400" dirty="0" smtClean="0"/>
              <a:t> to cuba </a:t>
            </a:r>
            <a:r>
              <a:rPr lang="es-MX" sz="2400" dirty="0" err="1" smtClean="0"/>
              <a:t>too</a:t>
            </a:r>
            <a:r>
              <a:rPr lang="es-MX" sz="2400" dirty="0" smtClean="0"/>
              <a:t>, …?</a:t>
            </a:r>
          </a:p>
          <a:p>
            <a:pPr algn="ctr"/>
            <a:r>
              <a:rPr lang="es-MX" sz="2400" dirty="0" err="1" smtClean="0"/>
              <a:t>You</a:t>
            </a:r>
            <a:r>
              <a:rPr lang="es-MX" sz="2400" dirty="0" smtClean="0"/>
              <a:t> can </a:t>
            </a:r>
            <a:r>
              <a:rPr lang="es-MX" sz="2400" dirty="0" err="1" smtClean="0"/>
              <a:t>travel</a:t>
            </a:r>
            <a:r>
              <a:rPr lang="es-MX" sz="2400" dirty="0" smtClean="0"/>
              <a:t> </a:t>
            </a:r>
            <a:r>
              <a:rPr lang="es-MX" sz="2400" dirty="0" err="1" smtClean="0"/>
              <a:t>alone</a:t>
            </a:r>
            <a:r>
              <a:rPr lang="es-MX" sz="2400" dirty="0" smtClean="0"/>
              <a:t>, …?</a:t>
            </a:r>
          </a:p>
          <a:p>
            <a:pPr algn="ctr"/>
            <a:r>
              <a:rPr lang="es-MX" sz="2400" dirty="0" err="1" smtClean="0"/>
              <a:t>You</a:t>
            </a:r>
            <a:r>
              <a:rPr lang="es-MX" sz="2400" dirty="0" smtClean="0"/>
              <a:t> are </a:t>
            </a:r>
            <a:r>
              <a:rPr lang="es-MX" sz="2400" dirty="0" err="1" smtClean="0"/>
              <a:t>not</a:t>
            </a:r>
            <a:r>
              <a:rPr lang="es-MX" sz="2400" dirty="0" smtClean="0"/>
              <a:t> </a:t>
            </a:r>
            <a:r>
              <a:rPr lang="es-MX" sz="2400" dirty="0" err="1" smtClean="0"/>
              <a:t>married</a:t>
            </a:r>
            <a:r>
              <a:rPr lang="es-MX" sz="2400" dirty="0" smtClean="0"/>
              <a:t>, …?</a:t>
            </a:r>
            <a:endParaRPr lang="es-MX" sz="2400" dirty="0"/>
          </a:p>
        </p:txBody>
      </p:sp>
    </p:spTree>
    <p:extLst>
      <p:ext uri="{BB962C8B-B14F-4D97-AF65-F5344CB8AC3E}">
        <p14:creationId xmlns:p14="http://schemas.microsoft.com/office/powerpoint/2010/main" val="126139430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803659633"/>
              </p:ext>
            </p:extLst>
          </p:nvPr>
        </p:nvSpPr>
        <p:spPr>
          <a:xfrm>
            <a:off x="595087" y="522514"/>
            <a:ext cx="10758714" cy="5654449"/>
          </a:xfrm>
          <a:solidFill>
            <a:srgbClr val="FF0000"/>
          </a:solidFill>
          <a:ln>
            <a:solidFill>
              <a:srgbClr val="7030A0"/>
            </a:solidFill>
          </a:ln>
        </p:spPr>
        <p:txBody>
          <a:bodyPr vert="horz" lIns="91440" tIns="45720" rIns="91440" bIns="45720" rtlCol="0" anchor="ctr">
            <a:normAutofit/>
          </a:bodyPr>
          <a:lstStyle/>
          <a:p>
            <a:pPr marL="0" indent="0" algn="ctr">
              <a:buNone/>
            </a:pPr>
            <a:r>
              <a:rPr lang="es-ES" dirty="0" smtClean="0">
                <a:solidFill>
                  <a:schemeClr val="bg1"/>
                </a:solidFill>
                <a:latin typeface="Dotum"/>
                <a:ea typeface="Dotum"/>
              </a:rPr>
              <a:t>CONDITIONALS. </a:t>
            </a:r>
            <a:r>
              <a:rPr lang="es-ES" dirty="0" err="1" smtClean="0">
                <a:solidFill>
                  <a:schemeClr val="bg1"/>
                </a:solidFill>
                <a:latin typeface="Dotum"/>
                <a:ea typeface="Dotum"/>
              </a:rPr>
              <a:t>Work</a:t>
            </a:r>
            <a:r>
              <a:rPr lang="es-ES" dirty="0" smtClean="0">
                <a:solidFill>
                  <a:schemeClr val="bg1"/>
                </a:solidFill>
                <a:latin typeface="Dotum"/>
                <a:ea typeface="Dotum"/>
              </a:rPr>
              <a:t> </a:t>
            </a:r>
            <a:r>
              <a:rPr lang="es-ES" dirty="0" err="1" smtClean="0">
                <a:solidFill>
                  <a:schemeClr val="bg1"/>
                </a:solidFill>
                <a:latin typeface="Dotum"/>
                <a:ea typeface="Dotum"/>
              </a:rPr>
              <a:t>out</a:t>
            </a:r>
            <a:r>
              <a:rPr lang="es-ES" dirty="0" smtClean="0">
                <a:solidFill>
                  <a:schemeClr val="bg1"/>
                </a:solidFill>
                <a:latin typeface="Dotum"/>
                <a:ea typeface="Dotum"/>
              </a:rPr>
              <a:t> </a:t>
            </a:r>
            <a:r>
              <a:rPr lang="es-ES" dirty="0" err="1" smtClean="0">
                <a:solidFill>
                  <a:schemeClr val="bg1"/>
                </a:solidFill>
                <a:latin typeface="Dotum"/>
                <a:ea typeface="Dotum"/>
              </a:rPr>
              <a:t>the</a:t>
            </a:r>
            <a:r>
              <a:rPr lang="es-ES" dirty="0" smtClean="0">
                <a:solidFill>
                  <a:schemeClr val="bg1"/>
                </a:solidFill>
                <a:latin typeface="Dotum"/>
                <a:ea typeface="Dotum"/>
              </a:rPr>
              <a:t> rules</a:t>
            </a:r>
          </a:p>
          <a:p>
            <a:pPr marL="0" indent="0" algn="ctr">
              <a:buNone/>
            </a:pPr>
            <a:r>
              <a:rPr lang="es-ES" i="1" dirty="0" err="1" smtClean="0">
                <a:solidFill>
                  <a:schemeClr val="bg1"/>
                </a:solidFill>
                <a:latin typeface="Dotum"/>
                <a:ea typeface="Dotum"/>
              </a:rPr>
              <a:t>If</a:t>
            </a:r>
            <a:r>
              <a:rPr lang="es-ES" i="1" dirty="0" smtClean="0">
                <a:solidFill>
                  <a:schemeClr val="bg1"/>
                </a:solidFill>
                <a:latin typeface="Dotum"/>
                <a:ea typeface="Dotum"/>
              </a:rPr>
              <a:t> I </a:t>
            </a:r>
            <a:r>
              <a:rPr lang="es-ES" i="1" dirty="0" err="1" smtClean="0">
                <a:solidFill>
                  <a:schemeClr val="bg1"/>
                </a:solidFill>
                <a:latin typeface="Dotum"/>
                <a:ea typeface="Dotum"/>
              </a:rPr>
              <a:t>could</a:t>
            </a:r>
            <a:r>
              <a:rPr lang="es-ES" i="1" dirty="0" smtClean="0">
                <a:solidFill>
                  <a:schemeClr val="bg1"/>
                </a:solidFill>
                <a:latin typeface="Dotum"/>
                <a:ea typeface="Dotum"/>
              </a:rPr>
              <a:t> </a:t>
            </a:r>
            <a:r>
              <a:rPr lang="es-ES" i="1" dirty="0" err="1" smtClean="0">
                <a:solidFill>
                  <a:schemeClr val="bg1"/>
                </a:solidFill>
                <a:latin typeface="Dotum"/>
                <a:ea typeface="Dotum"/>
              </a:rPr>
              <a:t>swim</a:t>
            </a:r>
            <a:r>
              <a:rPr lang="es-ES" i="1" dirty="0" smtClean="0">
                <a:solidFill>
                  <a:schemeClr val="bg1"/>
                </a:solidFill>
                <a:latin typeface="Dotum"/>
                <a:ea typeface="Dotum"/>
              </a:rPr>
              <a:t> </a:t>
            </a:r>
            <a:r>
              <a:rPr lang="es-ES" i="1" dirty="0" err="1" smtClean="0">
                <a:solidFill>
                  <a:schemeClr val="bg1"/>
                </a:solidFill>
                <a:latin typeface="Dotum"/>
                <a:ea typeface="Dotum"/>
              </a:rPr>
              <a:t>like</a:t>
            </a:r>
            <a:r>
              <a:rPr lang="es-ES" i="1" dirty="0" smtClean="0">
                <a:solidFill>
                  <a:schemeClr val="bg1"/>
                </a:solidFill>
                <a:latin typeface="Dotum"/>
                <a:ea typeface="Dotum"/>
              </a:rPr>
              <a:t> </a:t>
            </a:r>
            <a:r>
              <a:rPr lang="es-ES" i="1" dirty="0" err="1" smtClean="0">
                <a:solidFill>
                  <a:schemeClr val="bg1"/>
                </a:solidFill>
                <a:latin typeface="Dotum"/>
                <a:ea typeface="Dotum"/>
              </a:rPr>
              <a:t>Phelps</a:t>
            </a:r>
            <a:r>
              <a:rPr lang="es-ES" i="1" dirty="0" smtClean="0">
                <a:solidFill>
                  <a:schemeClr val="bg1"/>
                </a:solidFill>
                <a:latin typeface="Dotum"/>
                <a:ea typeface="Dotum"/>
              </a:rPr>
              <a:t>, </a:t>
            </a:r>
            <a:r>
              <a:rPr lang="es-ES" i="1" dirty="0" err="1" smtClean="0">
                <a:solidFill>
                  <a:schemeClr val="bg1"/>
                </a:solidFill>
                <a:latin typeface="Dotum"/>
                <a:ea typeface="Dotum"/>
              </a:rPr>
              <a:t>I’d</a:t>
            </a:r>
            <a:r>
              <a:rPr lang="es-ES" i="1" dirty="0" smtClean="0">
                <a:solidFill>
                  <a:schemeClr val="bg1"/>
                </a:solidFill>
                <a:latin typeface="Dotum"/>
                <a:ea typeface="Dotum"/>
              </a:rPr>
              <a:t> be </a:t>
            </a:r>
            <a:r>
              <a:rPr lang="es-ES" i="1" dirty="0" err="1" smtClean="0">
                <a:solidFill>
                  <a:schemeClr val="bg1"/>
                </a:solidFill>
                <a:latin typeface="Dotum"/>
                <a:ea typeface="Dotum"/>
              </a:rPr>
              <a:t>rich</a:t>
            </a:r>
            <a:r>
              <a:rPr lang="es-ES" i="1" dirty="0" smtClean="0">
                <a:solidFill>
                  <a:schemeClr val="bg1"/>
                </a:solidFill>
                <a:latin typeface="Dotum"/>
                <a:ea typeface="Dotum"/>
              </a:rPr>
              <a:t> and </a:t>
            </a:r>
            <a:r>
              <a:rPr lang="es-ES" i="1" dirty="0" err="1" smtClean="0">
                <a:solidFill>
                  <a:schemeClr val="bg1"/>
                </a:solidFill>
                <a:latin typeface="Dotum"/>
                <a:ea typeface="Dotum"/>
              </a:rPr>
              <a:t>famous</a:t>
            </a:r>
            <a:endParaRPr lang="es-ES" i="1" dirty="0">
              <a:solidFill>
                <a:schemeClr val="bg1"/>
              </a:solidFill>
              <a:latin typeface="Dotum"/>
              <a:ea typeface="Dotum"/>
            </a:endParaRPr>
          </a:p>
          <a:p>
            <a:pPr marL="0" indent="0" algn="just">
              <a:buNone/>
            </a:pPr>
            <a:r>
              <a:rPr lang="es-ES" b="1" dirty="0" smtClean="0">
                <a:solidFill>
                  <a:schemeClr val="bg1"/>
                </a:solidFill>
                <a:latin typeface="Dotum"/>
                <a:ea typeface="Dotum"/>
              </a:rPr>
              <a:t>Can he </a:t>
            </a:r>
            <a:r>
              <a:rPr lang="es-ES" b="1" dirty="0" err="1" smtClean="0">
                <a:solidFill>
                  <a:schemeClr val="bg1"/>
                </a:solidFill>
                <a:latin typeface="Dotum"/>
                <a:ea typeface="Dotum"/>
              </a:rPr>
              <a:t>swim</a:t>
            </a:r>
            <a:r>
              <a:rPr lang="es-ES" b="1" dirty="0" smtClean="0">
                <a:solidFill>
                  <a:schemeClr val="bg1"/>
                </a:solidFill>
                <a:latin typeface="Dotum"/>
                <a:ea typeface="Dotum"/>
              </a:rPr>
              <a:t> </a:t>
            </a:r>
            <a:r>
              <a:rPr lang="es-ES" b="1" dirty="0" err="1" smtClean="0">
                <a:solidFill>
                  <a:schemeClr val="bg1"/>
                </a:solidFill>
                <a:latin typeface="Dotum"/>
                <a:ea typeface="Dotum"/>
              </a:rPr>
              <a:t>like</a:t>
            </a:r>
            <a:r>
              <a:rPr lang="es-ES" b="1" dirty="0" smtClean="0">
                <a:solidFill>
                  <a:schemeClr val="bg1"/>
                </a:solidFill>
                <a:latin typeface="Dotum"/>
                <a:ea typeface="Dotum"/>
              </a:rPr>
              <a:t> </a:t>
            </a:r>
            <a:r>
              <a:rPr lang="es-ES" b="1" dirty="0" err="1" smtClean="0">
                <a:solidFill>
                  <a:schemeClr val="bg1"/>
                </a:solidFill>
                <a:latin typeface="Dotum"/>
                <a:ea typeface="Dotum"/>
              </a:rPr>
              <a:t>Phelps</a:t>
            </a:r>
            <a:r>
              <a:rPr lang="es-ES" b="1" dirty="0" smtClean="0">
                <a:solidFill>
                  <a:schemeClr val="bg1"/>
                </a:solidFill>
                <a:latin typeface="Dotum"/>
                <a:ea typeface="Dotum"/>
              </a:rPr>
              <a:t>? </a:t>
            </a:r>
            <a:r>
              <a:rPr lang="es-ES" b="1" dirty="0" err="1" smtClean="0">
                <a:solidFill>
                  <a:schemeClr val="bg1"/>
                </a:solidFill>
                <a:latin typeface="Dotum"/>
                <a:ea typeface="Dotum"/>
              </a:rPr>
              <a:t>Is</a:t>
            </a:r>
            <a:r>
              <a:rPr lang="es-ES" b="1" dirty="0" smtClean="0">
                <a:solidFill>
                  <a:schemeClr val="bg1"/>
                </a:solidFill>
                <a:latin typeface="Dotum"/>
                <a:ea typeface="Dotum"/>
              </a:rPr>
              <a:t> he </a:t>
            </a:r>
            <a:r>
              <a:rPr lang="es-ES" b="1" dirty="0" err="1" smtClean="0">
                <a:solidFill>
                  <a:schemeClr val="bg1"/>
                </a:solidFill>
                <a:latin typeface="Dotum"/>
                <a:ea typeface="Dotum"/>
              </a:rPr>
              <a:t>rich</a:t>
            </a:r>
            <a:r>
              <a:rPr lang="es-ES" b="1" dirty="0" smtClean="0">
                <a:solidFill>
                  <a:schemeClr val="bg1"/>
                </a:solidFill>
                <a:latin typeface="Dotum"/>
                <a:ea typeface="Dotum"/>
              </a:rPr>
              <a:t> and </a:t>
            </a:r>
            <a:r>
              <a:rPr lang="es-ES" b="1" dirty="0" err="1" smtClean="0">
                <a:solidFill>
                  <a:schemeClr val="bg1"/>
                </a:solidFill>
                <a:latin typeface="Dotum"/>
                <a:ea typeface="Dotum"/>
              </a:rPr>
              <a:t>famous</a:t>
            </a:r>
            <a:r>
              <a:rPr lang="es-ES" b="1" dirty="0" smtClean="0">
                <a:solidFill>
                  <a:schemeClr val="bg1"/>
                </a:solidFill>
                <a:latin typeface="Dotum"/>
                <a:ea typeface="Dotum"/>
              </a:rPr>
              <a:t>?</a:t>
            </a:r>
          </a:p>
          <a:p>
            <a:pPr marL="0" indent="0" algn="just">
              <a:buNone/>
            </a:pPr>
            <a:endParaRPr lang="es-ES" dirty="0">
              <a:solidFill>
                <a:schemeClr val="bg1"/>
              </a:solidFill>
              <a:latin typeface="Dotum"/>
              <a:ea typeface="Dotum"/>
            </a:endParaRPr>
          </a:p>
          <a:p>
            <a:pPr marL="0" indent="0" algn="ctr">
              <a:buNone/>
            </a:pPr>
            <a:r>
              <a:rPr lang="es-ES" i="1" dirty="0" err="1" smtClean="0">
                <a:solidFill>
                  <a:schemeClr val="bg1"/>
                </a:solidFill>
                <a:latin typeface="Dotum"/>
                <a:ea typeface="Dotum"/>
              </a:rPr>
              <a:t>If</a:t>
            </a:r>
            <a:r>
              <a:rPr lang="es-ES" i="1" dirty="0" smtClean="0">
                <a:solidFill>
                  <a:schemeClr val="bg1"/>
                </a:solidFill>
                <a:latin typeface="Dotum"/>
                <a:ea typeface="Dotum"/>
              </a:rPr>
              <a:t> I </a:t>
            </a:r>
            <a:r>
              <a:rPr lang="es-ES" i="1" dirty="0" err="1" smtClean="0">
                <a:solidFill>
                  <a:schemeClr val="bg1"/>
                </a:solidFill>
                <a:latin typeface="Dotum"/>
                <a:ea typeface="Dotum"/>
              </a:rPr>
              <a:t>had</a:t>
            </a:r>
            <a:r>
              <a:rPr lang="es-ES" i="1" dirty="0" smtClean="0">
                <a:solidFill>
                  <a:schemeClr val="bg1"/>
                </a:solidFill>
                <a:latin typeface="Dotum"/>
                <a:ea typeface="Dotum"/>
              </a:rPr>
              <a:t> a </a:t>
            </a:r>
            <a:r>
              <a:rPr lang="es-ES" i="1" dirty="0" err="1" smtClean="0">
                <a:solidFill>
                  <a:schemeClr val="bg1"/>
                </a:solidFill>
                <a:latin typeface="Dotum"/>
                <a:ea typeface="Dotum"/>
              </a:rPr>
              <a:t>million</a:t>
            </a:r>
            <a:r>
              <a:rPr lang="es-ES" i="1" dirty="0" smtClean="0">
                <a:solidFill>
                  <a:schemeClr val="bg1"/>
                </a:solidFill>
                <a:latin typeface="Dotum"/>
                <a:ea typeface="Dotum"/>
              </a:rPr>
              <a:t> </a:t>
            </a:r>
            <a:r>
              <a:rPr lang="es-ES" i="1" dirty="0" err="1" smtClean="0">
                <a:solidFill>
                  <a:schemeClr val="bg1"/>
                </a:solidFill>
                <a:latin typeface="Dotum"/>
                <a:ea typeface="Dotum"/>
              </a:rPr>
              <a:t>dollaras</a:t>
            </a:r>
            <a:r>
              <a:rPr lang="es-ES" i="1" dirty="0" smtClean="0">
                <a:solidFill>
                  <a:schemeClr val="bg1"/>
                </a:solidFill>
                <a:latin typeface="Dotum"/>
                <a:ea typeface="Dotum"/>
              </a:rPr>
              <a:t>, </a:t>
            </a:r>
            <a:r>
              <a:rPr lang="es-ES" i="1" dirty="0" err="1" smtClean="0">
                <a:solidFill>
                  <a:schemeClr val="bg1"/>
                </a:solidFill>
                <a:latin typeface="Dotum"/>
                <a:ea typeface="Dotum"/>
              </a:rPr>
              <a:t>I’be</a:t>
            </a:r>
            <a:r>
              <a:rPr lang="es-ES" i="1" dirty="0" smtClean="0">
                <a:solidFill>
                  <a:schemeClr val="bg1"/>
                </a:solidFill>
                <a:latin typeface="Dotum"/>
                <a:ea typeface="Dotum"/>
              </a:rPr>
              <a:t> </a:t>
            </a:r>
            <a:r>
              <a:rPr lang="es-ES" i="1" dirty="0" err="1" smtClean="0">
                <a:solidFill>
                  <a:schemeClr val="bg1"/>
                </a:solidFill>
                <a:latin typeface="Dotum"/>
                <a:ea typeface="Dotum"/>
              </a:rPr>
              <a:t>buy</a:t>
            </a:r>
            <a:r>
              <a:rPr lang="es-ES" i="1" dirty="0" smtClean="0">
                <a:solidFill>
                  <a:schemeClr val="bg1"/>
                </a:solidFill>
                <a:latin typeface="Dotum"/>
                <a:ea typeface="Dotum"/>
              </a:rPr>
              <a:t> a car.</a:t>
            </a:r>
            <a:endParaRPr lang="es-ES" i="1" dirty="0">
              <a:solidFill>
                <a:schemeClr val="bg1"/>
              </a:solidFill>
              <a:latin typeface="Dotum"/>
              <a:ea typeface="Dotum"/>
            </a:endParaRPr>
          </a:p>
          <a:p>
            <a:pPr marL="0" indent="0" algn="just">
              <a:buNone/>
            </a:pPr>
            <a:r>
              <a:rPr lang="es-ES" dirty="0" err="1" smtClean="0">
                <a:solidFill>
                  <a:schemeClr val="bg1"/>
                </a:solidFill>
                <a:latin typeface="Calibri"/>
                <a:ea typeface="Dotum"/>
              </a:rPr>
              <a:t>Does</a:t>
            </a:r>
            <a:r>
              <a:rPr lang="es-ES" dirty="0" smtClean="0">
                <a:solidFill>
                  <a:schemeClr val="bg1"/>
                </a:solidFill>
                <a:latin typeface="Calibri"/>
                <a:ea typeface="Dotum"/>
              </a:rPr>
              <a:t> he </a:t>
            </a:r>
            <a:r>
              <a:rPr lang="es-ES" dirty="0" err="1" smtClean="0">
                <a:solidFill>
                  <a:schemeClr val="bg1"/>
                </a:solidFill>
                <a:latin typeface="Calibri"/>
                <a:ea typeface="Dotum"/>
              </a:rPr>
              <a:t>have</a:t>
            </a:r>
            <a:r>
              <a:rPr lang="es-ES" dirty="0" smtClean="0">
                <a:solidFill>
                  <a:schemeClr val="bg1"/>
                </a:solidFill>
                <a:latin typeface="Calibri"/>
                <a:ea typeface="Dotum"/>
              </a:rPr>
              <a:t> a </a:t>
            </a:r>
            <a:r>
              <a:rPr lang="es-ES" dirty="0" err="1" smtClean="0">
                <a:solidFill>
                  <a:schemeClr val="bg1"/>
                </a:solidFill>
                <a:latin typeface="Calibri"/>
                <a:ea typeface="Dotum"/>
              </a:rPr>
              <a:t>million</a:t>
            </a:r>
            <a:r>
              <a:rPr lang="es-ES" dirty="0" smtClean="0">
                <a:solidFill>
                  <a:schemeClr val="bg1"/>
                </a:solidFill>
                <a:latin typeface="Calibri"/>
                <a:ea typeface="Dotum"/>
              </a:rPr>
              <a:t> </a:t>
            </a:r>
            <a:r>
              <a:rPr lang="es-ES" dirty="0" err="1" smtClean="0">
                <a:solidFill>
                  <a:schemeClr val="bg1"/>
                </a:solidFill>
                <a:latin typeface="Calibri"/>
                <a:ea typeface="Dotum"/>
              </a:rPr>
              <a:t>dollars</a:t>
            </a:r>
            <a:r>
              <a:rPr lang="es-ES" dirty="0" smtClean="0">
                <a:solidFill>
                  <a:schemeClr val="bg1"/>
                </a:solidFill>
                <a:latin typeface="Calibri"/>
                <a:ea typeface="Dotum"/>
              </a:rPr>
              <a:t>? Can he </a:t>
            </a:r>
            <a:r>
              <a:rPr lang="es-ES" dirty="0" err="1" smtClean="0">
                <a:solidFill>
                  <a:schemeClr val="bg1"/>
                </a:solidFill>
                <a:latin typeface="Calibri"/>
                <a:ea typeface="Dotum"/>
              </a:rPr>
              <a:t>buy</a:t>
            </a:r>
            <a:r>
              <a:rPr lang="es-ES" dirty="0" smtClean="0">
                <a:solidFill>
                  <a:schemeClr val="bg1"/>
                </a:solidFill>
                <a:latin typeface="Calibri"/>
                <a:ea typeface="Dotum"/>
              </a:rPr>
              <a:t> a car?</a:t>
            </a:r>
          </a:p>
          <a:p>
            <a:pPr marL="0" indent="0" algn="ctr">
              <a:buNone/>
            </a:pPr>
            <a:endParaRPr lang="es-ES" dirty="0" smtClean="0">
              <a:solidFill>
                <a:schemeClr val="bg1"/>
              </a:solidFill>
              <a:latin typeface="Calibri"/>
              <a:ea typeface="Dotum"/>
            </a:endParaRPr>
          </a:p>
          <a:p>
            <a:pPr marL="0" indent="0" algn="ctr">
              <a:buNone/>
            </a:pPr>
            <a:r>
              <a:rPr lang="es-ES" dirty="0" smtClean="0">
                <a:solidFill>
                  <a:schemeClr val="bg1"/>
                </a:solidFill>
                <a:latin typeface="Calibri"/>
                <a:ea typeface="Dotum"/>
              </a:rPr>
              <a:t>UE, EO, EE, UC VI.</a:t>
            </a:r>
            <a:endParaRPr lang="es-ES" dirty="0">
              <a:solidFill>
                <a:schemeClr val="bg1"/>
              </a:solidFill>
              <a:latin typeface="Calibri"/>
              <a:ea typeface="Dotum"/>
            </a:endParaRPr>
          </a:p>
        </p:txBody>
      </p:sp>
    </p:spTree>
    <p:extLst>
      <p:ext uri="{BB962C8B-B14F-4D97-AF65-F5344CB8AC3E}">
        <p14:creationId xmlns:p14="http://schemas.microsoft.com/office/powerpoint/2010/main" val="29198728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r>
              <a:rPr lang="es-MX" dirty="0" smtClean="0"/>
              <a:t>Observe </a:t>
            </a:r>
            <a:r>
              <a:rPr lang="es-MX" dirty="0" err="1" smtClean="0"/>
              <a:t>this</a:t>
            </a:r>
            <a:r>
              <a:rPr lang="es-MX" dirty="0" smtClean="0"/>
              <a:t> </a:t>
            </a:r>
            <a:r>
              <a:rPr lang="es-MX" dirty="0" err="1" smtClean="0"/>
              <a:t>sentence</a:t>
            </a:r>
            <a:r>
              <a:rPr lang="es-MX" dirty="0" smtClean="0"/>
              <a:t>. Can </a:t>
            </a:r>
            <a:r>
              <a:rPr lang="es-MX" dirty="0" err="1" smtClean="0"/>
              <a:t>you</a:t>
            </a:r>
            <a:r>
              <a:rPr lang="es-MX" dirty="0" smtClean="0"/>
              <a:t> produce </a:t>
            </a:r>
            <a:r>
              <a:rPr lang="es-MX" dirty="0" err="1" smtClean="0"/>
              <a:t>others</a:t>
            </a:r>
            <a:r>
              <a:rPr lang="es-MX" dirty="0" smtClean="0"/>
              <a:t>? </a:t>
            </a:r>
            <a:r>
              <a:rPr lang="es-MX" u="sng" dirty="0" smtClean="0"/>
              <a:t>UE, UC VI</a:t>
            </a:r>
            <a:endParaRPr lang="es-MX" u="sng" dirty="0"/>
          </a:p>
        </p:txBody>
      </p:sp>
      <p:sp>
        <p:nvSpPr>
          <p:cNvPr id="3" name="Marcador de contenido 2"/>
          <p:cNvSpPr>
            <a:spLocks noGrp="1"/>
          </p:cNvSpPr>
          <p:nvPr>
            <p:ph idx="1"/>
          </p:nvPr>
        </p:nvSpPr>
        <p:spPr>
          <a:xfrm>
            <a:off x="116113" y="1825624"/>
            <a:ext cx="11611429" cy="5032375"/>
          </a:xfrm>
          <a:solidFill>
            <a:srgbClr val="92D050"/>
          </a:solidFill>
        </p:spPr>
        <p:txBody>
          <a:bodyPr/>
          <a:lstStyle/>
          <a:p>
            <a:pPr marL="0" indent="0">
              <a:buNone/>
            </a:pPr>
            <a:r>
              <a:rPr lang="es-MX" b="1" i="1" dirty="0" err="1" smtClean="0">
                <a:solidFill>
                  <a:schemeClr val="bg1"/>
                </a:solidFill>
              </a:rPr>
              <a:t>Had</a:t>
            </a:r>
            <a:r>
              <a:rPr lang="es-MX" b="1" i="1" dirty="0" smtClean="0">
                <a:solidFill>
                  <a:schemeClr val="bg1"/>
                </a:solidFill>
              </a:rPr>
              <a:t> I </a:t>
            </a:r>
            <a:r>
              <a:rPr lang="es-MX" b="1" i="1" dirty="0" err="1" smtClean="0">
                <a:solidFill>
                  <a:schemeClr val="bg1"/>
                </a:solidFill>
              </a:rPr>
              <a:t>known</a:t>
            </a:r>
            <a:r>
              <a:rPr lang="es-MX" b="1" i="1" dirty="0" smtClean="0">
                <a:solidFill>
                  <a:schemeClr val="bg1"/>
                </a:solidFill>
              </a:rPr>
              <a:t> </a:t>
            </a:r>
            <a:r>
              <a:rPr lang="es-MX" b="1" i="1" dirty="0" err="1" smtClean="0">
                <a:solidFill>
                  <a:schemeClr val="bg1"/>
                </a:solidFill>
              </a:rPr>
              <a:t>you</a:t>
            </a:r>
            <a:r>
              <a:rPr lang="es-MX" b="1" i="1" dirty="0" smtClean="0">
                <a:solidFill>
                  <a:schemeClr val="bg1"/>
                </a:solidFill>
              </a:rPr>
              <a:t> </a:t>
            </a:r>
            <a:r>
              <a:rPr lang="es-MX" b="1" i="1" dirty="0" err="1" smtClean="0">
                <a:solidFill>
                  <a:schemeClr val="bg1"/>
                </a:solidFill>
              </a:rPr>
              <a:t>were</a:t>
            </a:r>
            <a:r>
              <a:rPr lang="es-MX" b="1" i="1" dirty="0" smtClean="0">
                <a:solidFill>
                  <a:schemeClr val="bg1"/>
                </a:solidFill>
              </a:rPr>
              <a:t> a </a:t>
            </a:r>
            <a:r>
              <a:rPr lang="es-MX" b="1" i="1" dirty="0" err="1" smtClean="0">
                <a:solidFill>
                  <a:schemeClr val="bg1"/>
                </a:solidFill>
              </a:rPr>
              <a:t>vegetarian</a:t>
            </a:r>
            <a:r>
              <a:rPr lang="es-MX" b="1" i="1" dirty="0" smtClean="0">
                <a:solidFill>
                  <a:schemeClr val="bg1"/>
                </a:solidFill>
              </a:rPr>
              <a:t>, I </a:t>
            </a:r>
            <a:r>
              <a:rPr lang="es-MX" b="1" i="1" dirty="0" err="1" smtClean="0">
                <a:solidFill>
                  <a:schemeClr val="bg1"/>
                </a:solidFill>
              </a:rPr>
              <a:t>would</a:t>
            </a:r>
            <a:r>
              <a:rPr lang="es-MX" b="1" i="1" dirty="0" smtClean="0">
                <a:solidFill>
                  <a:schemeClr val="bg1"/>
                </a:solidFill>
              </a:rPr>
              <a:t> </a:t>
            </a:r>
            <a:r>
              <a:rPr lang="es-MX" b="1" i="1" dirty="0" err="1" smtClean="0">
                <a:solidFill>
                  <a:schemeClr val="bg1"/>
                </a:solidFill>
              </a:rPr>
              <a:t>have</a:t>
            </a:r>
            <a:r>
              <a:rPr lang="es-MX" b="1" i="1" dirty="0" smtClean="0">
                <a:solidFill>
                  <a:schemeClr val="bg1"/>
                </a:solidFill>
              </a:rPr>
              <a:t> </a:t>
            </a:r>
            <a:r>
              <a:rPr lang="es-MX" b="1" i="1" dirty="0" err="1" smtClean="0">
                <a:solidFill>
                  <a:schemeClr val="bg1"/>
                </a:solidFill>
              </a:rPr>
              <a:t>cooked</a:t>
            </a:r>
            <a:r>
              <a:rPr lang="es-MX" b="1" i="1" dirty="0" smtClean="0">
                <a:solidFill>
                  <a:schemeClr val="bg1"/>
                </a:solidFill>
              </a:rPr>
              <a:t> </a:t>
            </a:r>
            <a:r>
              <a:rPr lang="es-MX" b="1" i="1" dirty="0" err="1" smtClean="0">
                <a:solidFill>
                  <a:schemeClr val="bg1"/>
                </a:solidFill>
              </a:rPr>
              <a:t>something</a:t>
            </a:r>
            <a:r>
              <a:rPr lang="es-MX" b="1" i="1" dirty="0" smtClean="0">
                <a:solidFill>
                  <a:schemeClr val="bg1"/>
                </a:solidFill>
              </a:rPr>
              <a:t> </a:t>
            </a:r>
            <a:r>
              <a:rPr lang="es-MX" b="1" i="1" dirty="0" err="1" smtClean="0">
                <a:solidFill>
                  <a:schemeClr val="bg1"/>
                </a:solidFill>
              </a:rPr>
              <a:t>else</a:t>
            </a:r>
            <a:r>
              <a:rPr lang="es-MX" dirty="0" smtClean="0"/>
              <a:t>.</a:t>
            </a:r>
          </a:p>
          <a:p>
            <a:r>
              <a:rPr lang="es-MX" dirty="0" err="1" smtClean="0">
                <a:solidFill>
                  <a:schemeClr val="bg1"/>
                </a:solidFill>
              </a:rPr>
              <a:t>Did</a:t>
            </a:r>
            <a:r>
              <a:rPr lang="es-MX" dirty="0" smtClean="0">
                <a:solidFill>
                  <a:schemeClr val="bg1"/>
                </a:solidFill>
              </a:rPr>
              <a:t> I </a:t>
            </a:r>
            <a:r>
              <a:rPr lang="es-MX" dirty="0" err="1" smtClean="0">
                <a:solidFill>
                  <a:schemeClr val="bg1"/>
                </a:solidFill>
              </a:rPr>
              <a:t>know</a:t>
            </a:r>
            <a:r>
              <a:rPr lang="es-MX" dirty="0" smtClean="0">
                <a:solidFill>
                  <a:schemeClr val="bg1"/>
                </a:solidFill>
              </a:rPr>
              <a:t> he </a:t>
            </a:r>
            <a:r>
              <a:rPr lang="es-MX" dirty="0" err="1" smtClean="0">
                <a:solidFill>
                  <a:schemeClr val="bg1"/>
                </a:solidFill>
              </a:rPr>
              <a:t>was</a:t>
            </a:r>
            <a:r>
              <a:rPr lang="es-MX" dirty="0" smtClean="0">
                <a:solidFill>
                  <a:schemeClr val="bg1"/>
                </a:solidFill>
              </a:rPr>
              <a:t> a </a:t>
            </a:r>
            <a:r>
              <a:rPr lang="es-MX" dirty="0" err="1" smtClean="0">
                <a:solidFill>
                  <a:schemeClr val="bg1"/>
                </a:solidFill>
              </a:rPr>
              <a:t>vegetarian</a:t>
            </a:r>
            <a:r>
              <a:rPr lang="es-MX" dirty="0" smtClean="0">
                <a:solidFill>
                  <a:schemeClr val="bg1"/>
                </a:solidFill>
              </a:rPr>
              <a:t>?</a:t>
            </a:r>
          </a:p>
          <a:p>
            <a:r>
              <a:rPr lang="es-MX" dirty="0" err="1" smtClean="0">
                <a:solidFill>
                  <a:schemeClr val="bg1"/>
                </a:solidFill>
              </a:rPr>
              <a:t>Did</a:t>
            </a:r>
            <a:r>
              <a:rPr lang="es-MX" dirty="0" smtClean="0">
                <a:solidFill>
                  <a:schemeClr val="bg1"/>
                </a:solidFill>
              </a:rPr>
              <a:t> I </a:t>
            </a:r>
            <a:r>
              <a:rPr lang="es-MX" dirty="0" err="1" smtClean="0">
                <a:solidFill>
                  <a:schemeClr val="bg1"/>
                </a:solidFill>
              </a:rPr>
              <a:t>cook</a:t>
            </a:r>
            <a:r>
              <a:rPr lang="es-MX" dirty="0" smtClean="0">
                <a:solidFill>
                  <a:schemeClr val="bg1"/>
                </a:solidFill>
              </a:rPr>
              <a:t> </a:t>
            </a:r>
            <a:r>
              <a:rPr lang="es-MX" dirty="0" err="1" smtClean="0">
                <a:solidFill>
                  <a:schemeClr val="bg1"/>
                </a:solidFill>
              </a:rPr>
              <a:t>something</a:t>
            </a:r>
            <a:r>
              <a:rPr lang="es-MX" dirty="0" smtClean="0">
                <a:solidFill>
                  <a:schemeClr val="bg1"/>
                </a:solidFill>
              </a:rPr>
              <a:t> </a:t>
            </a:r>
            <a:r>
              <a:rPr lang="es-MX" dirty="0" err="1" smtClean="0">
                <a:solidFill>
                  <a:schemeClr val="bg1"/>
                </a:solidFill>
              </a:rPr>
              <a:t>else</a:t>
            </a:r>
            <a:r>
              <a:rPr lang="es-MX" dirty="0" smtClean="0">
                <a:solidFill>
                  <a:schemeClr val="bg1"/>
                </a:solidFill>
              </a:rPr>
              <a:t>?</a:t>
            </a:r>
          </a:p>
          <a:p>
            <a:r>
              <a:rPr lang="es-MX" dirty="0" err="1" smtClean="0">
                <a:solidFill>
                  <a:schemeClr val="bg1"/>
                </a:solidFill>
              </a:rPr>
              <a:t>What</a:t>
            </a:r>
            <a:r>
              <a:rPr lang="es-MX" dirty="0" smtClean="0">
                <a:solidFill>
                  <a:schemeClr val="bg1"/>
                </a:solidFill>
              </a:rPr>
              <a:t> </a:t>
            </a:r>
            <a:r>
              <a:rPr lang="es-MX" dirty="0" err="1" smtClean="0">
                <a:solidFill>
                  <a:schemeClr val="bg1"/>
                </a:solidFill>
              </a:rPr>
              <a:t>word</a:t>
            </a:r>
            <a:r>
              <a:rPr lang="es-MX" dirty="0" smtClean="0">
                <a:solidFill>
                  <a:schemeClr val="bg1"/>
                </a:solidFill>
              </a:rPr>
              <a:t> can be </a:t>
            </a:r>
            <a:r>
              <a:rPr lang="es-MX" dirty="0" err="1" smtClean="0">
                <a:solidFill>
                  <a:schemeClr val="bg1"/>
                </a:solidFill>
              </a:rPr>
              <a:t>used</a:t>
            </a:r>
            <a:r>
              <a:rPr lang="es-MX" dirty="0" smtClean="0">
                <a:solidFill>
                  <a:schemeClr val="bg1"/>
                </a:solidFill>
              </a:rPr>
              <a:t> at </a:t>
            </a:r>
            <a:r>
              <a:rPr lang="es-MX" dirty="0" err="1" smtClean="0">
                <a:solidFill>
                  <a:schemeClr val="bg1"/>
                </a:solidFill>
              </a:rPr>
              <a:t>the</a:t>
            </a:r>
            <a:r>
              <a:rPr lang="es-MX" dirty="0" smtClean="0">
                <a:solidFill>
                  <a:schemeClr val="bg1"/>
                </a:solidFill>
              </a:rPr>
              <a:t> </a:t>
            </a:r>
            <a:r>
              <a:rPr lang="es-MX" dirty="0" err="1" smtClean="0">
                <a:solidFill>
                  <a:schemeClr val="bg1"/>
                </a:solidFill>
              </a:rPr>
              <a:t>beginning</a:t>
            </a:r>
            <a:r>
              <a:rPr lang="es-MX" dirty="0" smtClean="0">
                <a:solidFill>
                  <a:schemeClr val="bg1"/>
                </a:solidFill>
              </a:rPr>
              <a:t> of </a:t>
            </a:r>
            <a:r>
              <a:rPr lang="es-MX" dirty="0" err="1" smtClean="0">
                <a:solidFill>
                  <a:schemeClr val="bg1"/>
                </a:solidFill>
              </a:rPr>
              <a:t>this</a:t>
            </a:r>
            <a:r>
              <a:rPr lang="es-MX" dirty="0" smtClean="0">
                <a:solidFill>
                  <a:schemeClr val="bg1"/>
                </a:solidFill>
              </a:rPr>
              <a:t> </a:t>
            </a:r>
            <a:r>
              <a:rPr lang="es-MX" dirty="0" err="1" smtClean="0">
                <a:solidFill>
                  <a:schemeClr val="bg1"/>
                </a:solidFill>
              </a:rPr>
              <a:t>sentence</a:t>
            </a:r>
            <a:r>
              <a:rPr lang="es-MX" dirty="0" smtClean="0">
                <a:solidFill>
                  <a:schemeClr val="bg1"/>
                </a:solidFill>
              </a:rPr>
              <a:t> </a:t>
            </a:r>
            <a:r>
              <a:rPr lang="es-MX" dirty="0" err="1" smtClean="0">
                <a:solidFill>
                  <a:schemeClr val="bg1"/>
                </a:solidFill>
              </a:rPr>
              <a:t>instead</a:t>
            </a:r>
            <a:r>
              <a:rPr lang="es-MX" dirty="0" smtClean="0">
                <a:solidFill>
                  <a:schemeClr val="bg1"/>
                </a:solidFill>
              </a:rPr>
              <a:t> of “</a:t>
            </a:r>
            <a:r>
              <a:rPr lang="es-MX" dirty="0" err="1" smtClean="0">
                <a:solidFill>
                  <a:schemeClr val="bg1"/>
                </a:solidFill>
              </a:rPr>
              <a:t>had</a:t>
            </a:r>
            <a:r>
              <a:rPr lang="es-MX" dirty="0" smtClean="0">
                <a:solidFill>
                  <a:schemeClr val="bg1"/>
                </a:solidFill>
              </a:rPr>
              <a:t>”?</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7786007" y="4014931"/>
            <a:ext cx="2562679" cy="2726953"/>
          </a:xfrm>
          <a:prstGeom prst="rect">
            <a:avLst/>
          </a:prstGeom>
        </p:spPr>
      </p:pic>
      <p:sp>
        <p:nvSpPr>
          <p:cNvPr id="5" name="Llamada rectangular 4"/>
          <p:cNvSpPr/>
          <p:nvPr/>
        </p:nvSpPr>
        <p:spPr>
          <a:xfrm>
            <a:off x="3018971" y="4014930"/>
            <a:ext cx="4151086" cy="1065069"/>
          </a:xfrm>
          <a:prstGeom prst="wedgeRectCallout">
            <a:avLst>
              <a:gd name="adj1" fmla="val 85111"/>
              <a:gd name="adj2" fmla="val 15964"/>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3600" dirty="0" smtClean="0"/>
              <a:t>JUST EAT IT!</a:t>
            </a:r>
            <a:endParaRPr lang="es-MX" sz="3600" dirty="0"/>
          </a:p>
        </p:txBody>
      </p:sp>
    </p:spTree>
    <p:extLst>
      <p:ext uri="{BB962C8B-B14F-4D97-AF65-F5344CB8AC3E}">
        <p14:creationId xmlns:p14="http://schemas.microsoft.com/office/powerpoint/2010/main" val="1703740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5</a:t>
            </a:r>
            <a:endParaRPr lang="es-MX" dirty="0"/>
          </a:p>
        </p:txBody>
      </p:sp>
      <p:sp>
        <p:nvSpPr>
          <p:cNvPr id="3" name="Marcador de contenido 2"/>
          <p:cNvSpPr>
            <a:spLocks noGrp="1"/>
          </p:cNvSpPr>
          <p:nvPr>
            <p:ph idx="1"/>
          </p:nvPr>
        </p:nvSpPr>
        <p:spPr>
          <a:solidFill>
            <a:schemeClr val="bg2"/>
          </a:solidFill>
        </p:spPr>
        <p:txBody>
          <a:bodyPr>
            <a:normAutofit lnSpcReduction="10000"/>
          </a:bodyPr>
          <a:lstStyle/>
          <a:p>
            <a:pPr algn="just"/>
            <a:r>
              <a:rPr lang="es-MX" dirty="0" smtClean="0"/>
              <a:t>Al </a:t>
            </a:r>
            <a:r>
              <a:rPr lang="es-MX" dirty="0"/>
              <a:t>comienzo de cada unidad del programa, el docente puede emplearlo para que los estudiantes deriven las reglas implícitas en una determinada estructura sintáctica o bien deriven el significado de elementos léxicos.</a:t>
            </a:r>
          </a:p>
          <a:p>
            <a:pPr algn="just"/>
            <a:r>
              <a:rPr lang="es-MX" dirty="0" smtClean="0"/>
              <a:t>Las </a:t>
            </a:r>
            <a:r>
              <a:rPr lang="es-MX" dirty="0"/>
              <a:t>diapositivas pueden usarse al finalizar cada unidad del programa, a modo de refuerzo, para dar mayor profundidad a los conocimientos adquiridos.</a:t>
            </a:r>
          </a:p>
          <a:p>
            <a:pPr algn="just"/>
            <a:r>
              <a:rPr lang="es-MX" dirty="0" smtClean="0"/>
              <a:t>Un </a:t>
            </a:r>
            <a:r>
              <a:rPr lang="es-MX" dirty="0"/>
              <a:t>punto importante es que el material de apoyo invita al estudiante a crear y a emplear con naturalidad las nuevas estructuras que presentan las diapositivas. Se trata, pues, de una especie de generador de estructuras, frases u oraciones.</a:t>
            </a:r>
          </a:p>
          <a:p>
            <a:pPr algn="just"/>
            <a:endParaRPr lang="es-MX" dirty="0"/>
          </a:p>
        </p:txBody>
      </p:sp>
    </p:spTree>
    <p:extLst>
      <p:ext uri="{BB962C8B-B14F-4D97-AF65-F5344CB8AC3E}">
        <p14:creationId xmlns:p14="http://schemas.microsoft.com/office/powerpoint/2010/main" val="28363288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291680559"/>
              </p:ext>
            </p:extLst>
          </p:nvPr>
        </p:nvSpPr>
        <p:spPr>
          <a:xfrm>
            <a:off x="188687" y="315913"/>
            <a:ext cx="11503252" cy="6172200"/>
          </a:xfrm>
          <a:solidFill>
            <a:schemeClr val="accent1">
              <a:lumMod val="60000"/>
              <a:lumOff val="40000"/>
            </a:schemeClr>
          </a:solidFill>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rmAutofit/>
          </a:bodyPr>
          <a:lstStyle/>
          <a:p>
            <a:pPr marL="0" indent="0" algn="ctr">
              <a:lnSpc>
                <a:spcPct val="150000"/>
              </a:lnSpc>
              <a:buNone/>
            </a:pPr>
            <a:r>
              <a:rPr lang="es-ES" sz="3200" b="1" dirty="0" smtClean="0">
                <a:latin typeface="Dotum"/>
                <a:ea typeface="Dotum"/>
              </a:rPr>
              <a:t>THE	PASSIVE UC VI, EE, CE, UE</a:t>
            </a:r>
          </a:p>
          <a:p>
            <a:pPr marL="0" indent="0" algn="just">
              <a:lnSpc>
                <a:spcPct val="150000"/>
              </a:lnSpc>
              <a:buNone/>
            </a:pPr>
            <a:r>
              <a:rPr lang="es-ES" sz="2600" dirty="0" err="1" smtClean="0">
                <a:latin typeface="Dotum"/>
                <a:ea typeface="Dotum"/>
              </a:rPr>
              <a:t>Form</a:t>
            </a:r>
            <a:r>
              <a:rPr lang="es-ES" sz="2600" dirty="0" smtClean="0">
                <a:latin typeface="Dotum"/>
                <a:ea typeface="Dotum"/>
              </a:rPr>
              <a:t> </a:t>
            </a:r>
            <a:r>
              <a:rPr lang="es-ES" sz="2600" dirty="0" err="1">
                <a:latin typeface="Dotum"/>
                <a:ea typeface="Dotum"/>
              </a:rPr>
              <a:t>the</a:t>
            </a:r>
            <a:r>
              <a:rPr lang="es-ES" sz="2600" dirty="0">
                <a:latin typeface="Dotum"/>
                <a:ea typeface="Dotum"/>
              </a:rPr>
              <a:t> </a:t>
            </a:r>
            <a:r>
              <a:rPr lang="es-ES" sz="2600" dirty="0" err="1">
                <a:latin typeface="Dotum"/>
                <a:ea typeface="Dotum"/>
              </a:rPr>
              <a:t>passive</a:t>
            </a:r>
            <a:r>
              <a:rPr lang="es-ES" sz="2600" dirty="0">
                <a:latin typeface="Dotum"/>
                <a:ea typeface="Dotum"/>
              </a:rPr>
              <a:t> </a:t>
            </a:r>
            <a:r>
              <a:rPr lang="es-ES" sz="2600" dirty="0" err="1">
                <a:latin typeface="Dotum"/>
                <a:ea typeface="Dotum"/>
              </a:rPr>
              <a:t>with</a:t>
            </a:r>
            <a:r>
              <a:rPr lang="es-ES" sz="2600" i="1" dirty="0">
                <a:latin typeface="Dotum"/>
                <a:ea typeface="Dotum"/>
              </a:rPr>
              <a:t> be</a:t>
            </a:r>
            <a:r>
              <a:rPr lang="es-ES" sz="2600" dirty="0">
                <a:latin typeface="Dotum"/>
                <a:ea typeface="Dotum"/>
              </a:rPr>
              <a:t> + </a:t>
            </a:r>
            <a:r>
              <a:rPr lang="es-ES" sz="2600" dirty="0" err="1">
                <a:latin typeface="Dotum"/>
                <a:ea typeface="Dotum"/>
              </a:rPr>
              <a:t>past</a:t>
            </a:r>
            <a:r>
              <a:rPr lang="es-ES" sz="2600" dirty="0">
                <a:latin typeface="Dotum"/>
                <a:ea typeface="Dotum"/>
              </a:rPr>
              <a:t> </a:t>
            </a:r>
            <a:r>
              <a:rPr lang="es-ES" sz="2600" dirty="0" err="1">
                <a:latin typeface="Dotum"/>
                <a:ea typeface="Dotum"/>
              </a:rPr>
              <a:t>participle</a:t>
            </a:r>
            <a:r>
              <a:rPr lang="es-ES" sz="2600" dirty="0" smtClean="0">
                <a:latin typeface="Dotum"/>
                <a:ea typeface="Dotum"/>
              </a:rPr>
              <a:t>.</a:t>
            </a:r>
          </a:p>
          <a:p>
            <a:pPr lvl="2" algn="just">
              <a:lnSpc>
                <a:spcPct val="150000"/>
              </a:lnSpc>
            </a:pPr>
            <a:r>
              <a:rPr lang="es-ES" sz="2600" i="1" dirty="0" err="1" smtClean="0">
                <a:latin typeface="Dotum"/>
                <a:ea typeface="Dotum"/>
              </a:rPr>
              <a:t>The</a:t>
            </a:r>
            <a:r>
              <a:rPr lang="es-ES" sz="2600" i="1" dirty="0" smtClean="0">
                <a:latin typeface="Dotum"/>
                <a:ea typeface="Dotum"/>
              </a:rPr>
              <a:t> </a:t>
            </a:r>
            <a:r>
              <a:rPr lang="es-ES" sz="2600" i="1" dirty="0" err="1">
                <a:latin typeface="Dotum"/>
                <a:ea typeface="Dotum"/>
              </a:rPr>
              <a:t>first</a:t>
            </a:r>
            <a:r>
              <a:rPr lang="es-ES" sz="2600" i="1" dirty="0">
                <a:latin typeface="Dotum"/>
                <a:ea typeface="Dotum"/>
              </a:rPr>
              <a:t> nylon </a:t>
            </a:r>
            <a:r>
              <a:rPr lang="es-ES" sz="2600" i="1" dirty="0" err="1">
                <a:latin typeface="Dotum"/>
                <a:ea typeface="Dotum"/>
              </a:rPr>
              <a:t>toothbrush</a:t>
            </a:r>
            <a:r>
              <a:rPr lang="es-ES" sz="2600" i="1" dirty="0">
                <a:latin typeface="Dotum"/>
                <a:ea typeface="Dotum"/>
              </a:rPr>
              <a:t> </a:t>
            </a:r>
            <a:r>
              <a:rPr lang="es-ES" sz="2600" b="1" i="1" dirty="0" err="1">
                <a:latin typeface="Dotum"/>
                <a:ea typeface="Dotum"/>
              </a:rPr>
              <a:t>was</a:t>
            </a:r>
            <a:r>
              <a:rPr lang="es-ES" sz="2600" b="1" i="1" dirty="0">
                <a:latin typeface="Dotum"/>
                <a:ea typeface="Dotum"/>
              </a:rPr>
              <a:t> </a:t>
            </a:r>
            <a:r>
              <a:rPr lang="es-ES" sz="2600" b="1" i="1" dirty="0" err="1">
                <a:latin typeface="Dotum"/>
                <a:ea typeface="Dotum"/>
              </a:rPr>
              <a:t>introduced</a:t>
            </a:r>
            <a:r>
              <a:rPr lang="es-ES" sz="2600" i="1" dirty="0">
                <a:latin typeface="Dotum"/>
                <a:ea typeface="Dotum"/>
              </a:rPr>
              <a:t> in 1938</a:t>
            </a:r>
            <a:r>
              <a:rPr lang="es-ES" sz="2600" dirty="0" smtClean="0">
                <a:latin typeface="Dotum"/>
                <a:ea typeface="Dotum"/>
              </a:rPr>
              <a:t>.</a:t>
            </a:r>
          </a:p>
          <a:p>
            <a:pPr lvl="2" algn="just">
              <a:lnSpc>
                <a:spcPct val="150000"/>
              </a:lnSpc>
            </a:pPr>
            <a:r>
              <a:rPr lang="es-ES" sz="2600" dirty="0" smtClean="0">
                <a:latin typeface="Dotum"/>
                <a:ea typeface="Dotum"/>
              </a:rPr>
              <a:t>He </a:t>
            </a:r>
            <a:r>
              <a:rPr lang="es-ES" sz="2600" dirty="0" err="1" smtClean="0">
                <a:latin typeface="Dotum"/>
                <a:ea typeface="Dotum"/>
              </a:rPr>
              <a:t>was</a:t>
            </a:r>
            <a:r>
              <a:rPr lang="es-ES" sz="2600" dirty="0" smtClean="0">
                <a:latin typeface="Dotum"/>
                <a:ea typeface="Dotum"/>
              </a:rPr>
              <a:t> </a:t>
            </a:r>
            <a:r>
              <a:rPr lang="es-ES" sz="2600" dirty="0" err="1" smtClean="0">
                <a:latin typeface="Dotum"/>
                <a:ea typeface="Dotum"/>
              </a:rPr>
              <a:t>taken</a:t>
            </a:r>
            <a:r>
              <a:rPr lang="es-ES" sz="2600" dirty="0" smtClean="0">
                <a:latin typeface="Dotum"/>
                <a:ea typeface="Dotum"/>
              </a:rPr>
              <a:t> to hospital</a:t>
            </a:r>
          </a:p>
          <a:p>
            <a:pPr lvl="2" algn="just">
              <a:lnSpc>
                <a:spcPct val="150000"/>
              </a:lnSpc>
            </a:pPr>
            <a:r>
              <a:rPr lang="es-ES" sz="2600" dirty="0" smtClean="0">
                <a:latin typeface="Dotum"/>
                <a:ea typeface="Dotum"/>
              </a:rPr>
              <a:t>A new </a:t>
            </a:r>
            <a:r>
              <a:rPr lang="es-ES" sz="2600" dirty="0" err="1" smtClean="0">
                <a:latin typeface="Dotum"/>
                <a:ea typeface="Dotum"/>
              </a:rPr>
              <a:t>planet</a:t>
            </a:r>
            <a:r>
              <a:rPr lang="es-ES" sz="2600" dirty="0" smtClean="0">
                <a:latin typeface="Dotum"/>
                <a:ea typeface="Dotum"/>
              </a:rPr>
              <a:t> has </a:t>
            </a:r>
            <a:r>
              <a:rPr lang="es-ES" sz="2600" dirty="0" err="1" smtClean="0">
                <a:latin typeface="Dotum"/>
                <a:ea typeface="Dotum"/>
              </a:rPr>
              <a:t>been</a:t>
            </a:r>
            <a:r>
              <a:rPr lang="es-ES" sz="2600" dirty="0" smtClean="0">
                <a:latin typeface="Dotum"/>
                <a:ea typeface="Dotum"/>
              </a:rPr>
              <a:t> </a:t>
            </a:r>
            <a:r>
              <a:rPr lang="es-ES" sz="2600" dirty="0" err="1" smtClean="0">
                <a:latin typeface="Dotum"/>
                <a:ea typeface="Dotum"/>
              </a:rPr>
              <a:t>discovered</a:t>
            </a:r>
            <a:endParaRPr lang="es-ES" sz="2600" dirty="0" smtClean="0">
              <a:latin typeface="Dotum"/>
              <a:ea typeface="Dotum"/>
            </a:endParaRPr>
          </a:p>
          <a:p>
            <a:pPr marL="914400" lvl="2" indent="0" algn="just">
              <a:lnSpc>
                <a:spcPct val="150000"/>
              </a:lnSpc>
              <a:buNone/>
            </a:pPr>
            <a:r>
              <a:rPr lang="en-US" sz="2600" dirty="0" smtClean="0">
                <a:latin typeface="Dotum"/>
                <a:ea typeface="Dotum"/>
              </a:rPr>
              <a:t>NOW ANSWER </a:t>
            </a:r>
            <a:r>
              <a:rPr lang="en-US" sz="2600" dirty="0">
                <a:latin typeface="Dotum"/>
                <a:ea typeface="Dotum"/>
              </a:rPr>
              <a:t>THIS QUESTION:</a:t>
            </a:r>
          </a:p>
          <a:p>
            <a:pPr marL="914400" lvl="2" indent="0" algn="just">
              <a:lnSpc>
                <a:spcPct val="150000"/>
              </a:lnSpc>
              <a:buNone/>
            </a:pPr>
            <a:r>
              <a:rPr lang="en-US" sz="2600" b="1" dirty="0">
                <a:latin typeface="Dotum"/>
                <a:ea typeface="Dotum"/>
              </a:rPr>
              <a:t>Why has the person that performed the action been </a:t>
            </a:r>
            <a:r>
              <a:rPr lang="en-US" sz="2600" b="1" dirty="0" smtClean="0">
                <a:latin typeface="Dotum"/>
                <a:ea typeface="Dotum"/>
              </a:rPr>
              <a:t>omitted in the examples above?</a:t>
            </a:r>
            <a:endParaRPr lang="en-US" sz="2600" b="1" dirty="0">
              <a:latin typeface="Dotum"/>
              <a:ea typeface="Dotum"/>
            </a:endParaRPr>
          </a:p>
          <a:p>
            <a:pPr lvl="2" algn="just">
              <a:lnSpc>
                <a:spcPct val="150000"/>
              </a:lnSpc>
            </a:pPr>
            <a:endParaRPr lang="es-ES" sz="2600" dirty="0">
              <a:latin typeface="Dotum"/>
              <a:ea typeface="Dotum"/>
            </a:endParaRPr>
          </a:p>
        </p:txBody>
      </p:sp>
    </p:spTree>
    <p:extLst>
      <p:ext uri="{BB962C8B-B14F-4D97-AF65-F5344CB8AC3E}">
        <p14:creationId xmlns:p14="http://schemas.microsoft.com/office/powerpoint/2010/main" val="34821036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7228114"/>
          </a:xfrm>
          <a:solidFill>
            <a:schemeClr val="accent2">
              <a:lumMod val="60000"/>
              <a:lumOff val="40000"/>
            </a:schemeClr>
          </a:solidFill>
        </p:spPr>
        <p:txBody>
          <a:bodyPr>
            <a:normAutofit/>
          </a:bodyPr>
          <a:lstStyle/>
          <a:p>
            <a:r>
              <a:rPr lang="es-MX" dirty="0" smtClean="0"/>
              <a:t>UE, UC VI</a:t>
            </a:r>
            <a:br>
              <a:rPr lang="es-MX" dirty="0" smtClean="0"/>
            </a:br>
            <a:r>
              <a:rPr lang="es-MX" dirty="0" err="1" smtClean="0"/>
              <a:t>Choose</a:t>
            </a:r>
            <a:r>
              <a:rPr lang="es-MX" dirty="0" smtClean="0"/>
              <a:t> </a:t>
            </a:r>
            <a:r>
              <a:rPr lang="es-MX" dirty="0" err="1" smtClean="0"/>
              <a:t>the</a:t>
            </a:r>
            <a:r>
              <a:rPr lang="es-MX" dirty="0" smtClean="0"/>
              <a:t> </a:t>
            </a:r>
            <a:r>
              <a:rPr lang="es-MX" dirty="0" err="1" smtClean="0"/>
              <a:t>correct</a:t>
            </a:r>
            <a:r>
              <a:rPr lang="es-MX" dirty="0" smtClean="0"/>
              <a:t> </a:t>
            </a:r>
            <a:r>
              <a:rPr lang="es-MX" dirty="0" err="1" smtClean="0"/>
              <a:t>alternative</a:t>
            </a:r>
            <a:r>
              <a:rPr lang="es-MX" dirty="0" smtClean="0"/>
              <a:t> and </a:t>
            </a:r>
            <a:r>
              <a:rPr lang="es-MX" dirty="0" err="1" smtClean="0"/>
              <a:t>explain</a:t>
            </a:r>
            <a:r>
              <a:rPr lang="es-MX" dirty="0" smtClean="0"/>
              <a:t> </a:t>
            </a:r>
            <a:r>
              <a:rPr lang="es-MX" dirty="0" err="1" smtClean="0"/>
              <a:t>why</a:t>
            </a:r>
            <a:r>
              <a:rPr lang="es-MX" dirty="0" smtClean="0"/>
              <a:t> </a:t>
            </a:r>
            <a:r>
              <a:rPr lang="es-MX" dirty="0" err="1" smtClean="0"/>
              <a:t>it</a:t>
            </a:r>
            <a:r>
              <a:rPr lang="es-MX" dirty="0" smtClean="0"/>
              <a:t> </a:t>
            </a:r>
            <a:r>
              <a:rPr lang="es-MX" dirty="0" err="1" smtClean="0"/>
              <a:t>is</a:t>
            </a:r>
            <a:r>
              <a:rPr lang="es-MX" dirty="0" smtClean="0"/>
              <a:t> </a:t>
            </a:r>
            <a:r>
              <a:rPr lang="es-MX" dirty="0" err="1" smtClean="0"/>
              <a:t>correct</a:t>
            </a:r>
            <a:r>
              <a:rPr lang="es-MX" dirty="0" smtClean="0"/>
              <a:t>:</a:t>
            </a:r>
            <a:br>
              <a:rPr lang="es-MX" dirty="0" smtClean="0"/>
            </a:br>
            <a:r>
              <a:rPr lang="es-MX" dirty="0" smtClean="0"/>
              <a:t/>
            </a:r>
            <a:br>
              <a:rPr lang="es-MX" dirty="0" smtClean="0"/>
            </a:br>
            <a:r>
              <a:rPr lang="es-MX" dirty="0" smtClean="0"/>
              <a:t>A: </a:t>
            </a:r>
            <a:r>
              <a:rPr lang="es-MX" i="1" dirty="0" smtClean="0"/>
              <a:t>I </a:t>
            </a:r>
            <a:r>
              <a:rPr lang="es-MX" i="1" dirty="0" err="1" smtClean="0"/>
              <a:t>was</a:t>
            </a:r>
            <a:r>
              <a:rPr lang="es-MX" i="1" dirty="0" smtClean="0"/>
              <a:t> </a:t>
            </a:r>
            <a:r>
              <a:rPr lang="es-MX" i="1" dirty="0" err="1" smtClean="0"/>
              <a:t>made</a:t>
            </a:r>
            <a:r>
              <a:rPr lang="es-MX" i="1" dirty="0" smtClean="0"/>
              <a:t> </a:t>
            </a:r>
            <a:r>
              <a:rPr lang="es-MX" i="1" dirty="0" err="1" smtClean="0"/>
              <a:t>walk</a:t>
            </a:r>
            <a:r>
              <a:rPr lang="es-MX" i="1" dirty="0" smtClean="0"/>
              <a:t> a </a:t>
            </a:r>
            <a:r>
              <a:rPr lang="es-MX" i="1" dirty="0" err="1" smtClean="0"/>
              <a:t>lot</a:t>
            </a:r>
            <a:r>
              <a:rPr lang="es-MX" i="1" dirty="0" smtClean="0"/>
              <a:t> in </a:t>
            </a:r>
            <a:r>
              <a:rPr lang="es-MX" i="1" dirty="0" err="1" smtClean="0"/>
              <a:t>the</a:t>
            </a:r>
            <a:r>
              <a:rPr lang="es-MX" i="1" dirty="0" smtClean="0"/>
              <a:t> </a:t>
            </a:r>
            <a:r>
              <a:rPr lang="es-MX" i="1" dirty="0" err="1" smtClean="0"/>
              <a:t>army</a:t>
            </a:r>
            <a:r>
              <a:rPr lang="es-MX" dirty="0" smtClean="0"/>
              <a:t>.</a:t>
            </a:r>
            <a:br>
              <a:rPr lang="es-MX" dirty="0" smtClean="0"/>
            </a:br>
            <a:r>
              <a:rPr lang="es-MX" dirty="0" smtClean="0"/>
              <a:t>B: </a:t>
            </a:r>
            <a:r>
              <a:rPr lang="es-MX" i="1" dirty="0" smtClean="0"/>
              <a:t>I </a:t>
            </a:r>
            <a:r>
              <a:rPr lang="es-MX" i="1" dirty="0" err="1" smtClean="0"/>
              <a:t>was</a:t>
            </a:r>
            <a:r>
              <a:rPr lang="es-MX" i="1" dirty="0" smtClean="0"/>
              <a:t> </a:t>
            </a:r>
            <a:r>
              <a:rPr lang="es-MX" i="1" dirty="0" err="1" smtClean="0"/>
              <a:t>made</a:t>
            </a:r>
            <a:r>
              <a:rPr lang="es-MX" i="1" dirty="0" smtClean="0"/>
              <a:t> to </a:t>
            </a:r>
            <a:r>
              <a:rPr lang="es-MX" i="1" dirty="0" err="1" smtClean="0"/>
              <a:t>walk</a:t>
            </a:r>
            <a:r>
              <a:rPr lang="es-MX" i="1" dirty="0" smtClean="0"/>
              <a:t> a </a:t>
            </a:r>
            <a:r>
              <a:rPr lang="es-MX" i="1" dirty="0" err="1" smtClean="0"/>
              <a:t>lot</a:t>
            </a:r>
            <a:r>
              <a:rPr lang="es-MX" i="1" dirty="0" smtClean="0"/>
              <a:t> in </a:t>
            </a:r>
            <a:r>
              <a:rPr lang="es-MX" i="1" dirty="0" err="1" smtClean="0"/>
              <a:t>the</a:t>
            </a:r>
            <a:r>
              <a:rPr lang="es-MX" i="1" dirty="0" smtClean="0"/>
              <a:t> </a:t>
            </a:r>
            <a:r>
              <a:rPr lang="es-MX" i="1" dirty="0" err="1" smtClean="0"/>
              <a:t>army</a:t>
            </a:r>
            <a:r>
              <a:rPr lang="es-MX" dirty="0" smtClean="0"/>
              <a:t>.</a:t>
            </a:r>
            <a:br>
              <a:rPr lang="es-MX" dirty="0" smtClean="0"/>
            </a:br>
            <a:endParaRPr lang="es-MX" dirty="0"/>
          </a:p>
        </p:txBody>
      </p:sp>
      <p:pic>
        <p:nvPicPr>
          <p:cNvPr id="4" name="Marcador de contenido 3"/>
          <p:cNvPicPr>
            <a:picLocks noGrp="1" noChangeAspect="1"/>
          </p:cNvPicPr>
          <p:nvPr>
            <p:ph idx="1"/>
          </p:nvPr>
        </p:nvPicPr>
        <p:blipFill>
          <a:blip r:embed="rId2"/>
          <a:stretch>
            <a:fillRect/>
          </a:stretch>
        </p:blipFill>
        <p:spPr>
          <a:xfrm>
            <a:off x="8941026" y="5010150"/>
            <a:ext cx="2466975" cy="1847850"/>
          </a:xfrm>
          <a:prstGeom prst="rect">
            <a:avLst/>
          </a:prstGeom>
          <a:ln w="28575">
            <a:solidFill>
              <a:schemeClr val="tx1"/>
            </a:solidFill>
          </a:ln>
        </p:spPr>
      </p:pic>
    </p:spTree>
    <p:extLst>
      <p:ext uri="{BB962C8B-B14F-4D97-AF65-F5344CB8AC3E}">
        <p14:creationId xmlns:p14="http://schemas.microsoft.com/office/powerpoint/2010/main" val="27453210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extLst>
              <p:ext uri="{D42A27DB-BD31-4B8C-83A1-F6EECF244321}">
                <p14:modId xmlns:p14="http://schemas.microsoft.com/office/powerpoint/2010/main" val="1435019261"/>
              </p:ext>
            </p:extLst>
          </p:nvPr>
        </p:nvSpPr>
        <p:spPr>
          <a:xfrm>
            <a:off x="319314" y="373063"/>
            <a:ext cx="11444061" cy="6000750"/>
          </a:xfr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rmAutofit/>
          </a:bodyPr>
          <a:lstStyle/>
          <a:p>
            <a:pPr marL="457200" lvl="1" indent="0" algn="ctr">
              <a:lnSpc>
                <a:spcPct val="150000"/>
              </a:lnSpc>
              <a:buNone/>
            </a:pPr>
            <a:r>
              <a:rPr lang="es-ES" b="1" dirty="0" smtClean="0">
                <a:latin typeface="Dotum"/>
                <a:ea typeface="Dotum"/>
              </a:rPr>
              <a:t>SOMETHING NEEDS DOING UC VI, UE, EO</a:t>
            </a:r>
          </a:p>
          <a:p>
            <a:pPr marL="457200" lvl="1" indent="0" algn="just">
              <a:lnSpc>
                <a:spcPct val="150000"/>
              </a:lnSpc>
              <a:buNone/>
            </a:pPr>
            <a:r>
              <a:rPr lang="es-ES" b="1" dirty="0" err="1" smtClean="0">
                <a:latin typeface="Dotum"/>
                <a:ea typeface="Dotum"/>
              </a:rPr>
              <a:t>Work</a:t>
            </a:r>
            <a:r>
              <a:rPr lang="es-ES" b="1" dirty="0" smtClean="0">
                <a:latin typeface="Dotum"/>
                <a:ea typeface="Dotum"/>
              </a:rPr>
              <a:t> </a:t>
            </a:r>
            <a:r>
              <a:rPr lang="es-ES" b="1" dirty="0" err="1" smtClean="0">
                <a:latin typeface="Dotum"/>
                <a:ea typeface="Dotum"/>
              </a:rPr>
              <a:t>out</a:t>
            </a:r>
            <a:r>
              <a:rPr lang="es-ES" b="1" dirty="0" smtClean="0">
                <a:latin typeface="Dotum"/>
                <a:ea typeface="Dotum"/>
              </a:rPr>
              <a:t> </a:t>
            </a:r>
            <a:r>
              <a:rPr lang="es-ES" b="1" dirty="0" err="1" smtClean="0">
                <a:latin typeface="Dotum"/>
                <a:ea typeface="Dotum"/>
              </a:rPr>
              <a:t>the</a:t>
            </a:r>
            <a:r>
              <a:rPr lang="es-ES" b="1" dirty="0" smtClean="0">
                <a:latin typeface="Dotum"/>
                <a:ea typeface="Dotum"/>
              </a:rPr>
              <a:t> rules</a:t>
            </a:r>
          </a:p>
          <a:p>
            <a:pPr marL="457200" lvl="1" indent="0" algn="just">
              <a:lnSpc>
                <a:spcPct val="150000"/>
              </a:lnSpc>
              <a:buNone/>
            </a:pPr>
            <a:r>
              <a:rPr lang="es-ES" b="1" i="1" dirty="0" err="1" smtClean="0">
                <a:latin typeface="Dotum"/>
                <a:ea typeface="Dotum"/>
              </a:rPr>
              <a:t>This</a:t>
            </a:r>
            <a:r>
              <a:rPr lang="es-ES" b="1" i="1" dirty="0" smtClean="0">
                <a:latin typeface="Dotum"/>
                <a:ea typeface="Dotum"/>
              </a:rPr>
              <a:t> </a:t>
            </a:r>
            <a:r>
              <a:rPr lang="es-ES" b="1" i="1" dirty="0" err="1" smtClean="0">
                <a:latin typeface="Dotum"/>
                <a:ea typeface="Dotum"/>
              </a:rPr>
              <a:t>shirt</a:t>
            </a:r>
            <a:r>
              <a:rPr lang="es-ES" b="1" i="1" dirty="0" smtClean="0">
                <a:latin typeface="Dotum"/>
                <a:ea typeface="Dotum"/>
              </a:rPr>
              <a:t> </a:t>
            </a:r>
            <a:r>
              <a:rPr lang="es-ES" b="1" i="1" dirty="0" err="1" smtClean="0">
                <a:latin typeface="Dotum"/>
                <a:ea typeface="Dotum"/>
              </a:rPr>
              <a:t>needs</a:t>
            </a:r>
            <a:r>
              <a:rPr lang="es-ES" b="1" i="1" dirty="0" smtClean="0">
                <a:latin typeface="Dotum"/>
                <a:ea typeface="Dotum"/>
              </a:rPr>
              <a:t> </a:t>
            </a:r>
            <a:r>
              <a:rPr lang="es-ES" b="1" i="1" dirty="0" err="1" smtClean="0">
                <a:latin typeface="Dotum"/>
                <a:ea typeface="Dotum"/>
              </a:rPr>
              <a:t>washing</a:t>
            </a:r>
            <a:endParaRPr lang="es-ES" b="1" i="1" dirty="0">
              <a:latin typeface="Dotum"/>
              <a:ea typeface="Dotum"/>
            </a:endParaRPr>
          </a:p>
          <a:p>
            <a:pPr marL="457200" lvl="1" indent="0" algn="just">
              <a:lnSpc>
                <a:spcPct val="150000"/>
              </a:lnSpc>
              <a:buNone/>
            </a:pPr>
            <a:endParaRPr lang="es-ES" b="1" dirty="0" smtClean="0">
              <a:latin typeface="Dotum"/>
              <a:ea typeface="Dotum"/>
            </a:endParaRPr>
          </a:p>
          <a:p>
            <a:pPr marL="457200" lvl="1" indent="0" algn="just">
              <a:lnSpc>
                <a:spcPct val="150000"/>
              </a:lnSpc>
              <a:buNone/>
            </a:pPr>
            <a:endParaRPr lang="es-ES" b="1" dirty="0" smtClean="0">
              <a:latin typeface="Dotum"/>
              <a:ea typeface="Dotum"/>
            </a:endParaRPr>
          </a:p>
          <a:p>
            <a:pPr marL="457200" lvl="1" indent="0" algn="just">
              <a:lnSpc>
                <a:spcPct val="150000"/>
              </a:lnSpc>
              <a:buNone/>
            </a:pPr>
            <a:endParaRPr lang="es-ES" dirty="0" smtClean="0">
              <a:latin typeface="Dotum"/>
              <a:ea typeface="Dotum"/>
            </a:endParaRPr>
          </a:p>
        </p:txBody>
      </p:sp>
      <p:pic>
        <p:nvPicPr>
          <p:cNvPr id="5" name="Imagen 4"/>
          <p:cNvPicPr>
            <a:picLocks noChangeAspect="1"/>
          </p:cNvPicPr>
          <p:nvPr/>
        </p:nvPicPr>
        <p:blipFill>
          <a:blip r:embed="rId3"/>
          <a:stretch>
            <a:fillRect/>
          </a:stretch>
        </p:blipFill>
        <p:spPr>
          <a:xfrm>
            <a:off x="3891190" y="3556000"/>
            <a:ext cx="3307896" cy="2817813"/>
          </a:xfrm>
          <a:prstGeom prst="rect">
            <a:avLst/>
          </a:prstGeom>
          <a:ln w="28575">
            <a:solidFill>
              <a:schemeClr val="tx1"/>
            </a:solidFill>
          </a:ln>
        </p:spPr>
      </p:pic>
    </p:spTree>
    <p:extLst>
      <p:ext uri="{BB962C8B-B14F-4D97-AF65-F5344CB8AC3E}">
        <p14:creationId xmlns:p14="http://schemas.microsoft.com/office/powerpoint/2010/main" val="8737717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pPr algn="ctr"/>
            <a:r>
              <a:rPr lang="es-MX" dirty="0" smtClean="0"/>
              <a:t>CAUSATIVE HAVE / GET </a:t>
            </a:r>
            <a:r>
              <a:rPr lang="es-MX" sz="3200" dirty="0" smtClean="0"/>
              <a:t>UC VI, EO, UE</a:t>
            </a:r>
            <a:endParaRPr lang="es-MX" sz="3200" dirty="0"/>
          </a:p>
        </p:txBody>
      </p:sp>
      <p:sp>
        <p:nvSpPr>
          <p:cNvPr id="3" name="Marcador de contenido 2"/>
          <p:cNvSpPr>
            <a:spLocks noGrp="1"/>
          </p:cNvSpPr>
          <p:nvPr>
            <p:ph idx="1"/>
          </p:nvPr>
        </p:nvSpPr>
        <p:spPr>
          <a:xfrm>
            <a:off x="101600" y="1825624"/>
            <a:ext cx="12090400" cy="4909005"/>
          </a:xfrm>
        </p:spPr>
        <p:txBody>
          <a:bodyPr/>
          <a:lstStyle/>
          <a:p>
            <a:pPr marL="0" indent="0" algn="ctr">
              <a:buNone/>
            </a:pPr>
            <a:r>
              <a:rPr lang="es-MX" sz="3600" dirty="0" err="1" smtClean="0"/>
              <a:t>When</a:t>
            </a:r>
            <a:r>
              <a:rPr lang="es-MX" sz="3600" dirty="0" smtClean="0"/>
              <a:t> and </a:t>
            </a:r>
            <a:r>
              <a:rPr lang="es-MX" sz="3600" dirty="0" err="1" smtClean="0"/>
              <a:t>how</a:t>
            </a:r>
            <a:r>
              <a:rPr lang="es-MX" sz="3600" dirty="0" smtClean="0"/>
              <a:t> do </a:t>
            </a:r>
            <a:r>
              <a:rPr lang="es-MX" sz="3600" dirty="0" err="1" smtClean="0"/>
              <a:t>we</a:t>
            </a:r>
            <a:r>
              <a:rPr lang="es-MX" sz="3600" dirty="0" smtClean="0"/>
              <a:t> use </a:t>
            </a:r>
            <a:r>
              <a:rPr lang="es-MX" sz="3600" dirty="0" err="1" smtClean="0"/>
              <a:t>the</a:t>
            </a:r>
            <a:r>
              <a:rPr lang="es-MX" sz="3600" dirty="0" smtClean="0"/>
              <a:t> </a:t>
            </a:r>
            <a:r>
              <a:rPr lang="es-MX" sz="3600" dirty="0" err="1" smtClean="0"/>
              <a:t>causative</a:t>
            </a:r>
            <a:r>
              <a:rPr lang="es-MX" sz="3600" dirty="0" smtClean="0"/>
              <a:t> </a:t>
            </a:r>
            <a:r>
              <a:rPr lang="es-MX" sz="3600" dirty="0" err="1" smtClean="0"/>
              <a:t>have</a:t>
            </a:r>
            <a:r>
              <a:rPr lang="es-MX" sz="3600" dirty="0" smtClean="0"/>
              <a:t>/</a:t>
            </a:r>
            <a:r>
              <a:rPr lang="es-MX" sz="3600" dirty="0" err="1" smtClean="0"/>
              <a:t>get</a:t>
            </a:r>
            <a:r>
              <a:rPr lang="es-MX" sz="3600" dirty="0" smtClean="0"/>
              <a:t>?</a:t>
            </a:r>
          </a:p>
          <a:p>
            <a:pPr marL="0" indent="0" algn="ctr">
              <a:buNone/>
            </a:pPr>
            <a:r>
              <a:rPr lang="es-MX" i="1" dirty="0" smtClean="0"/>
              <a:t>I </a:t>
            </a:r>
            <a:r>
              <a:rPr lang="es-MX" i="1" dirty="0" err="1" smtClean="0"/>
              <a:t>had</a:t>
            </a:r>
            <a:r>
              <a:rPr lang="es-MX" i="1" dirty="0" smtClean="0"/>
              <a:t>/</a:t>
            </a:r>
            <a:r>
              <a:rPr lang="es-MX" i="1" dirty="0" err="1" smtClean="0"/>
              <a:t>got</a:t>
            </a:r>
            <a:r>
              <a:rPr lang="es-MX" i="1" dirty="0" smtClean="0"/>
              <a:t> </a:t>
            </a:r>
            <a:r>
              <a:rPr lang="es-MX" i="1" dirty="0" err="1" smtClean="0"/>
              <a:t>my</a:t>
            </a:r>
            <a:r>
              <a:rPr lang="es-MX" i="1" dirty="0" smtClean="0"/>
              <a:t> </a:t>
            </a:r>
            <a:r>
              <a:rPr lang="es-MX" i="1" dirty="0" err="1" smtClean="0"/>
              <a:t>wallet</a:t>
            </a:r>
            <a:r>
              <a:rPr lang="es-MX" i="1" dirty="0" smtClean="0"/>
              <a:t> </a:t>
            </a:r>
            <a:r>
              <a:rPr lang="es-MX" i="1" dirty="0" err="1" smtClean="0"/>
              <a:t>stolen</a:t>
            </a:r>
            <a:endParaRPr lang="es-MX" i="1" dirty="0" smtClean="0"/>
          </a:p>
          <a:p>
            <a:pPr marL="0" indent="0" algn="ctr">
              <a:buNone/>
            </a:pPr>
            <a:r>
              <a:rPr lang="es-MX" i="1" dirty="0" smtClean="0"/>
              <a:t>I am </a:t>
            </a:r>
            <a:r>
              <a:rPr lang="es-MX" i="1" dirty="0" err="1" smtClean="0"/>
              <a:t>having</a:t>
            </a:r>
            <a:r>
              <a:rPr lang="es-MX" i="1" dirty="0" smtClean="0"/>
              <a:t>/</a:t>
            </a:r>
            <a:r>
              <a:rPr lang="es-MX" i="1" dirty="0" err="1" smtClean="0"/>
              <a:t>getting</a:t>
            </a:r>
            <a:r>
              <a:rPr lang="es-MX" i="1" dirty="0" smtClean="0"/>
              <a:t> </a:t>
            </a:r>
            <a:r>
              <a:rPr lang="es-MX" i="1" dirty="0" err="1" smtClean="0"/>
              <a:t>my</a:t>
            </a:r>
            <a:r>
              <a:rPr lang="es-MX" i="1" dirty="0" smtClean="0"/>
              <a:t> </a:t>
            </a:r>
            <a:r>
              <a:rPr lang="es-MX" i="1" dirty="0" err="1" smtClean="0"/>
              <a:t>hair</a:t>
            </a:r>
            <a:r>
              <a:rPr lang="es-MX" i="1" dirty="0" smtClean="0"/>
              <a:t> </a:t>
            </a:r>
            <a:r>
              <a:rPr lang="es-MX" i="1" dirty="0" err="1" smtClean="0"/>
              <a:t>cut</a:t>
            </a:r>
            <a:endParaRPr lang="es-MX" i="1" dirty="0" smtClean="0"/>
          </a:p>
          <a:p>
            <a:pPr marL="0" indent="0" algn="ctr">
              <a:buNone/>
            </a:pPr>
            <a:r>
              <a:rPr lang="es-MX" i="1" dirty="0" smtClean="0"/>
              <a:t>I </a:t>
            </a:r>
            <a:r>
              <a:rPr lang="es-MX" i="1" dirty="0" err="1" smtClean="0"/>
              <a:t>had</a:t>
            </a:r>
            <a:r>
              <a:rPr lang="es-MX" i="1" dirty="0" smtClean="0"/>
              <a:t>/ </a:t>
            </a:r>
            <a:r>
              <a:rPr lang="es-MX" i="1" dirty="0" err="1" smtClean="0"/>
              <a:t>got</a:t>
            </a:r>
            <a:r>
              <a:rPr lang="es-MX" i="1" dirty="0" smtClean="0"/>
              <a:t> </a:t>
            </a:r>
            <a:r>
              <a:rPr lang="es-MX" i="1" dirty="0" err="1" smtClean="0"/>
              <a:t>the</a:t>
            </a:r>
            <a:r>
              <a:rPr lang="es-MX" i="1" dirty="0" smtClean="0"/>
              <a:t> </a:t>
            </a:r>
            <a:r>
              <a:rPr lang="es-MX" i="1" dirty="0" err="1" smtClean="0"/>
              <a:t>computer</a:t>
            </a:r>
            <a:r>
              <a:rPr lang="es-MX" i="1" dirty="0" smtClean="0"/>
              <a:t> </a:t>
            </a:r>
            <a:r>
              <a:rPr lang="es-MX" i="1" dirty="0" err="1" smtClean="0"/>
              <a:t>repaired</a:t>
            </a:r>
            <a:r>
              <a:rPr lang="es-MX" i="1" dirty="0" smtClean="0"/>
              <a:t> </a:t>
            </a:r>
            <a:r>
              <a:rPr lang="es-MX" i="1" dirty="0" err="1" smtClean="0"/>
              <a:t>last</a:t>
            </a:r>
            <a:r>
              <a:rPr lang="es-MX" i="1" dirty="0" smtClean="0"/>
              <a:t> </a:t>
            </a:r>
            <a:r>
              <a:rPr lang="es-MX" i="1" dirty="0" err="1" smtClean="0"/>
              <a:t>week</a:t>
            </a:r>
            <a:endParaRPr lang="es-MX" i="1" dirty="0" smtClean="0"/>
          </a:p>
          <a:p>
            <a:pPr marL="0" indent="0" algn="ctr">
              <a:buNone/>
            </a:pPr>
            <a:r>
              <a:rPr lang="es-MX" i="1" dirty="0" err="1" smtClean="0"/>
              <a:t>You</a:t>
            </a:r>
            <a:r>
              <a:rPr lang="es-MX" i="1" dirty="0" smtClean="0"/>
              <a:t> </a:t>
            </a:r>
            <a:r>
              <a:rPr lang="es-MX" i="1" dirty="0" err="1" smtClean="0"/>
              <a:t>should</a:t>
            </a:r>
            <a:r>
              <a:rPr lang="es-MX" i="1" dirty="0" smtClean="0"/>
              <a:t> </a:t>
            </a:r>
            <a:r>
              <a:rPr lang="es-MX" i="1" dirty="0" err="1" smtClean="0"/>
              <a:t>have</a:t>
            </a:r>
            <a:r>
              <a:rPr lang="es-MX" i="1" dirty="0" smtClean="0"/>
              <a:t> </a:t>
            </a:r>
            <a:r>
              <a:rPr lang="es-MX" i="1" dirty="0" err="1" smtClean="0"/>
              <a:t>your</a:t>
            </a:r>
            <a:r>
              <a:rPr lang="es-MX" i="1" dirty="0" smtClean="0"/>
              <a:t> </a:t>
            </a:r>
            <a:r>
              <a:rPr lang="es-MX" i="1" dirty="0" err="1" smtClean="0"/>
              <a:t>arm</a:t>
            </a:r>
            <a:r>
              <a:rPr lang="es-MX" i="1" dirty="0" smtClean="0"/>
              <a:t> x-</a:t>
            </a:r>
            <a:r>
              <a:rPr lang="es-MX" i="1" dirty="0" err="1" smtClean="0"/>
              <a:t>rayed</a:t>
            </a:r>
            <a:endParaRPr lang="es-MX" i="1" dirty="0"/>
          </a:p>
          <a:p>
            <a:pPr marL="0" indent="0" algn="ctr">
              <a:buNone/>
            </a:pPr>
            <a:endParaRPr lang="es-MX" i="1" dirty="0" smtClean="0"/>
          </a:p>
          <a:p>
            <a:pPr marL="0" indent="0" algn="ctr">
              <a:buNone/>
            </a:pPr>
            <a:endParaRPr lang="es-MX" dirty="0" smtClean="0"/>
          </a:p>
          <a:p>
            <a:pPr marL="0" indent="0" algn="ctr">
              <a:buNone/>
            </a:pPr>
            <a:endParaRPr lang="es-MX" dirty="0" smtClean="0"/>
          </a:p>
          <a:p>
            <a:pPr marL="0" indent="0" algn="ctr">
              <a:buNone/>
            </a:pPr>
            <a:endParaRPr lang="es-MX" dirty="0"/>
          </a:p>
        </p:txBody>
      </p:sp>
      <p:pic>
        <p:nvPicPr>
          <p:cNvPr id="4" name="Imagen 3"/>
          <p:cNvPicPr>
            <a:picLocks noChangeAspect="1"/>
          </p:cNvPicPr>
          <p:nvPr/>
        </p:nvPicPr>
        <p:blipFill>
          <a:blip r:embed="rId2"/>
          <a:stretch>
            <a:fillRect/>
          </a:stretch>
        </p:blipFill>
        <p:spPr>
          <a:xfrm>
            <a:off x="838539" y="4875211"/>
            <a:ext cx="2267517" cy="1600200"/>
          </a:xfrm>
          <a:prstGeom prst="rect">
            <a:avLst/>
          </a:prstGeom>
          <a:ln w="38100">
            <a:solidFill>
              <a:schemeClr val="tx1"/>
            </a:solidFill>
          </a:ln>
        </p:spPr>
      </p:pic>
      <p:pic>
        <p:nvPicPr>
          <p:cNvPr id="5" name="Imagen 4"/>
          <p:cNvPicPr>
            <a:picLocks noChangeAspect="1"/>
          </p:cNvPicPr>
          <p:nvPr/>
        </p:nvPicPr>
        <p:blipFill>
          <a:blip r:embed="rId3"/>
          <a:stretch>
            <a:fillRect/>
          </a:stretch>
        </p:blipFill>
        <p:spPr>
          <a:xfrm>
            <a:off x="3514384" y="4875211"/>
            <a:ext cx="2173288" cy="1743075"/>
          </a:xfrm>
          <a:prstGeom prst="rect">
            <a:avLst/>
          </a:prstGeom>
          <a:ln w="38100">
            <a:solidFill>
              <a:schemeClr val="tx1"/>
            </a:solidFill>
          </a:ln>
        </p:spPr>
      </p:pic>
      <p:pic>
        <p:nvPicPr>
          <p:cNvPr id="6" name="Imagen 5"/>
          <p:cNvPicPr>
            <a:picLocks noChangeAspect="1"/>
          </p:cNvPicPr>
          <p:nvPr/>
        </p:nvPicPr>
        <p:blipFill>
          <a:blip r:embed="rId4"/>
          <a:stretch>
            <a:fillRect/>
          </a:stretch>
        </p:blipFill>
        <p:spPr>
          <a:xfrm>
            <a:off x="6096000" y="4928733"/>
            <a:ext cx="2369004" cy="1724025"/>
          </a:xfrm>
          <a:prstGeom prst="rect">
            <a:avLst/>
          </a:prstGeom>
          <a:ln w="19050">
            <a:solidFill>
              <a:schemeClr val="tx1"/>
            </a:solidFill>
          </a:ln>
        </p:spPr>
      </p:pic>
      <p:pic>
        <p:nvPicPr>
          <p:cNvPr id="7" name="Imagen 6"/>
          <p:cNvPicPr>
            <a:picLocks noChangeAspect="1"/>
          </p:cNvPicPr>
          <p:nvPr/>
        </p:nvPicPr>
        <p:blipFill>
          <a:blip r:embed="rId5"/>
          <a:stretch>
            <a:fillRect/>
          </a:stretch>
        </p:blipFill>
        <p:spPr>
          <a:xfrm>
            <a:off x="8991600" y="4928732"/>
            <a:ext cx="2362200" cy="1689553"/>
          </a:xfrm>
          <a:prstGeom prst="rect">
            <a:avLst/>
          </a:prstGeom>
        </p:spPr>
      </p:pic>
    </p:spTree>
    <p:extLst>
      <p:ext uri="{BB962C8B-B14F-4D97-AF65-F5344CB8AC3E}">
        <p14:creationId xmlns:p14="http://schemas.microsoft.com/office/powerpoint/2010/main" val="307691409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lumMod val="50000"/>
            </a:schemeClr>
          </a:solidFill>
          <a:ln>
            <a:solidFill>
              <a:schemeClr val="bg2">
                <a:lumMod val="25000"/>
              </a:schemeClr>
            </a:solidFill>
          </a:ln>
        </p:spPr>
        <p:txBody>
          <a:bodyPr/>
          <a:lstStyle/>
          <a:p>
            <a:pPr algn="ctr"/>
            <a:r>
              <a:rPr lang="es-MX" i="1" dirty="0" err="1" smtClean="0">
                <a:solidFill>
                  <a:schemeClr val="bg1"/>
                </a:solidFill>
              </a:rPr>
              <a:t>About</a:t>
            </a:r>
            <a:r>
              <a:rPr lang="es-MX" i="1" dirty="0" smtClean="0">
                <a:solidFill>
                  <a:schemeClr val="bg1"/>
                </a:solidFill>
              </a:rPr>
              <a:t> to, </a:t>
            </a:r>
            <a:r>
              <a:rPr lang="es-MX" i="1" dirty="0" err="1" smtClean="0">
                <a:solidFill>
                  <a:schemeClr val="bg1"/>
                </a:solidFill>
              </a:rPr>
              <a:t>bound</a:t>
            </a:r>
            <a:r>
              <a:rPr lang="es-MX" i="1" dirty="0" smtClean="0">
                <a:solidFill>
                  <a:schemeClr val="bg1"/>
                </a:solidFill>
              </a:rPr>
              <a:t> to, </a:t>
            </a:r>
            <a:r>
              <a:rPr lang="es-MX" i="1" dirty="0" err="1" smtClean="0">
                <a:solidFill>
                  <a:schemeClr val="bg1"/>
                </a:solidFill>
              </a:rPr>
              <a:t>due</a:t>
            </a:r>
            <a:r>
              <a:rPr lang="es-MX" i="1" dirty="0" smtClean="0">
                <a:solidFill>
                  <a:schemeClr val="bg1"/>
                </a:solidFill>
              </a:rPr>
              <a:t> to </a:t>
            </a:r>
            <a:r>
              <a:rPr lang="es-MX" dirty="0" smtClean="0">
                <a:solidFill>
                  <a:schemeClr val="bg1"/>
                </a:solidFill>
              </a:rPr>
              <a:t>and </a:t>
            </a:r>
            <a:r>
              <a:rPr lang="es-MX" dirty="0" err="1" smtClean="0">
                <a:solidFill>
                  <a:schemeClr val="bg1"/>
                </a:solidFill>
              </a:rPr>
              <a:t>other</a:t>
            </a:r>
            <a:r>
              <a:rPr lang="es-MX" dirty="0" smtClean="0">
                <a:solidFill>
                  <a:schemeClr val="bg1"/>
                </a:solidFill>
              </a:rPr>
              <a:t> </a:t>
            </a:r>
            <a:r>
              <a:rPr lang="es-MX" dirty="0" err="1" smtClean="0">
                <a:solidFill>
                  <a:schemeClr val="bg1"/>
                </a:solidFill>
              </a:rPr>
              <a:t>phrases</a:t>
            </a:r>
            <a:r>
              <a:rPr lang="es-MX" dirty="0" smtClean="0">
                <a:solidFill>
                  <a:schemeClr val="bg1"/>
                </a:solidFill>
              </a:rPr>
              <a:t> </a:t>
            </a:r>
            <a:r>
              <a:rPr lang="es-MX" dirty="0" err="1" smtClean="0">
                <a:solidFill>
                  <a:schemeClr val="bg1"/>
                </a:solidFill>
              </a:rPr>
              <a:t>about</a:t>
            </a:r>
            <a:r>
              <a:rPr lang="es-MX" dirty="0" smtClean="0">
                <a:solidFill>
                  <a:schemeClr val="bg1"/>
                </a:solidFill>
              </a:rPr>
              <a:t> </a:t>
            </a:r>
            <a:r>
              <a:rPr lang="es-MX" dirty="0" err="1" smtClean="0">
                <a:solidFill>
                  <a:schemeClr val="bg1"/>
                </a:solidFill>
              </a:rPr>
              <a:t>the</a:t>
            </a:r>
            <a:r>
              <a:rPr lang="es-MX" dirty="0" smtClean="0">
                <a:solidFill>
                  <a:schemeClr val="bg1"/>
                </a:solidFill>
              </a:rPr>
              <a:t> </a:t>
            </a:r>
            <a:r>
              <a:rPr lang="es-MX" dirty="0" err="1" smtClean="0">
                <a:solidFill>
                  <a:schemeClr val="bg1"/>
                </a:solidFill>
              </a:rPr>
              <a:t>future</a:t>
            </a:r>
            <a:r>
              <a:rPr lang="es-MX" dirty="0" smtClean="0">
                <a:solidFill>
                  <a:schemeClr val="bg1"/>
                </a:solidFill>
              </a:rPr>
              <a:t>. </a:t>
            </a:r>
            <a:r>
              <a:rPr lang="es-MX" sz="3600" dirty="0" smtClean="0">
                <a:solidFill>
                  <a:schemeClr val="bg1"/>
                </a:solidFill>
              </a:rPr>
              <a:t>UC VI, EO </a:t>
            </a:r>
            <a:endParaRPr lang="es-MX" sz="3600" dirty="0">
              <a:solidFill>
                <a:schemeClr val="bg1"/>
              </a:solidFill>
            </a:endParaRPr>
          </a:p>
        </p:txBody>
      </p:sp>
      <p:sp>
        <p:nvSpPr>
          <p:cNvPr id="3" name="Marcador de contenido 2"/>
          <p:cNvSpPr>
            <a:spLocks noGrp="1"/>
          </p:cNvSpPr>
          <p:nvPr>
            <p:ph idx="1"/>
          </p:nvPr>
        </p:nvSpPr>
        <p:spPr>
          <a:xfrm>
            <a:off x="522514" y="1872343"/>
            <a:ext cx="11001931" cy="4618609"/>
          </a:xfrm>
        </p:spPr>
        <p:style>
          <a:lnRef idx="2">
            <a:schemeClr val="accent6"/>
          </a:lnRef>
          <a:fillRef idx="1">
            <a:schemeClr val="lt1"/>
          </a:fillRef>
          <a:effectRef idx="0">
            <a:schemeClr val="accent6"/>
          </a:effectRef>
          <a:fontRef idx="minor">
            <a:schemeClr val="dk1"/>
          </a:fontRef>
        </p:style>
        <p:txBody>
          <a:bodyPr>
            <a:normAutofit/>
          </a:bodyPr>
          <a:lstStyle/>
          <a:p>
            <a:pPr marL="0" indent="0">
              <a:buNone/>
            </a:pPr>
            <a:r>
              <a:rPr lang="es-MX" i="1" dirty="0" err="1" smtClean="0"/>
              <a:t>The</a:t>
            </a:r>
            <a:r>
              <a:rPr lang="es-MX" i="1" dirty="0" smtClean="0"/>
              <a:t> film </a:t>
            </a:r>
            <a:r>
              <a:rPr lang="es-MX" i="1" dirty="0" err="1" smtClean="0"/>
              <a:t>is</a:t>
            </a:r>
            <a:r>
              <a:rPr lang="es-MX" i="1" dirty="0" smtClean="0"/>
              <a:t> </a:t>
            </a:r>
            <a:r>
              <a:rPr lang="es-MX" i="1" dirty="0" err="1" smtClean="0"/>
              <a:t>about</a:t>
            </a:r>
            <a:r>
              <a:rPr lang="es-MX" i="1" dirty="0" smtClean="0"/>
              <a:t> to </a:t>
            </a:r>
            <a:r>
              <a:rPr lang="es-MX" i="1" dirty="0" err="1" smtClean="0"/>
              <a:t>start</a:t>
            </a:r>
            <a:endParaRPr lang="es-MX" i="1" dirty="0" smtClean="0"/>
          </a:p>
          <a:p>
            <a:pPr marL="0" indent="0">
              <a:buNone/>
            </a:pPr>
            <a:r>
              <a:rPr lang="es-MX" i="1" dirty="0" err="1" smtClean="0"/>
              <a:t>The</a:t>
            </a:r>
            <a:r>
              <a:rPr lang="es-MX" i="1" dirty="0" smtClean="0"/>
              <a:t> new </a:t>
            </a:r>
            <a:r>
              <a:rPr lang="es-MX" i="1" dirty="0" err="1" smtClean="0"/>
              <a:t>library</a:t>
            </a:r>
            <a:r>
              <a:rPr lang="es-MX" i="1" dirty="0" smtClean="0"/>
              <a:t> </a:t>
            </a:r>
            <a:r>
              <a:rPr lang="es-MX" i="1" dirty="0" err="1" smtClean="0"/>
              <a:t>is</a:t>
            </a:r>
            <a:r>
              <a:rPr lang="es-MX" i="1" dirty="0" smtClean="0"/>
              <a:t> </a:t>
            </a:r>
            <a:r>
              <a:rPr lang="es-MX" i="1" dirty="0" err="1" smtClean="0"/>
              <a:t>due</a:t>
            </a:r>
            <a:r>
              <a:rPr lang="es-MX" i="1" dirty="0" smtClean="0"/>
              <a:t> to open </a:t>
            </a:r>
            <a:r>
              <a:rPr lang="es-MX" i="1" dirty="0" err="1" smtClean="0"/>
              <a:t>next</a:t>
            </a:r>
            <a:r>
              <a:rPr lang="es-MX" i="1" dirty="0" smtClean="0"/>
              <a:t> </a:t>
            </a:r>
            <a:r>
              <a:rPr lang="es-MX" i="1" dirty="0" err="1" smtClean="0"/>
              <a:t>month</a:t>
            </a:r>
            <a:endParaRPr lang="es-MX" i="1" dirty="0" smtClean="0"/>
          </a:p>
          <a:p>
            <a:pPr marL="0" indent="0">
              <a:buNone/>
            </a:pPr>
            <a:r>
              <a:rPr lang="es-MX" i="1" dirty="0" err="1" smtClean="0"/>
              <a:t>They</a:t>
            </a:r>
            <a:r>
              <a:rPr lang="es-MX" i="1" dirty="0" smtClean="0"/>
              <a:t> are </a:t>
            </a:r>
            <a:r>
              <a:rPr lang="es-MX" i="1" dirty="0" err="1" smtClean="0"/>
              <a:t>bound</a:t>
            </a:r>
            <a:r>
              <a:rPr lang="es-MX" i="1" dirty="0" smtClean="0"/>
              <a:t> to be </a:t>
            </a:r>
            <a:r>
              <a:rPr lang="es-MX" i="1" dirty="0" err="1" smtClean="0"/>
              <a:t>very</a:t>
            </a:r>
            <a:r>
              <a:rPr lang="es-MX" i="1" dirty="0" smtClean="0"/>
              <a:t> </a:t>
            </a:r>
            <a:r>
              <a:rPr lang="es-MX" i="1" dirty="0" err="1" smtClean="0"/>
              <a:t>happy</a:t>
            </a:r>
            <a:endParaRPr lang="es-MX" i="1" dirty="0" smtClean="0"/>
          </a:p>
          <a:p>
            <a:pPr marL="0" indent="0">
              <a:buNone/>
            </a:pPr>
            <a:endParaRPr lang="es-MX" i="1" dirty="0" smtClean="0"/>
          </a:p>
          <a:p>
            <a:pPr marL="0" indent="0">
              <a:buNone/>
            </a:pPr>
            <a:endParaRPr lang="es-MX" dirty="0" smtClean="0"/>
          </a:p>
        </p:txBody>
      </p:sp>
      <p:pic>
        <p:nvPicPr>
          <p:cNvPr id="4" name="Imagen 3"/>
          <p:cNvPicPr>
            <a:picLocks noChangeAspect="1"/>
          </p:cNvPicPr>
          <p:nvPr/>
        </p:nvPicPr>
        <p:blipFill>
          <a:blip r:embed="rId2"/>
          <a:stretch>
            <a:fillRect/>
          </a:stretch>
        </p:blipFill>
        <p:spPr>
          <a:xfrm>
            <a:off x="838200" y="3933370"/>
            <a:ext cx="3026228" cy="2269671"/>
          </a:xfrm>
          <a:prstGeom prst="rect">
            <a:avLst/>
          </a:prstGeom>
        </p:spPr>
      </p:pic>
      <p:pic>
        <p:nvPicPr>
          <p:cNvPr id="5" name="Imagen 4"/>
          <p:cNvPicPr>
            <a:picLocks noChangeAspect="1"/>
          </p:cNvPicPr>
          <p:nvPr/>
        </p:nvPicPr>
        <p:blipFill>
          <a:blip r:embed="rId3"/>
          <a:stretch>
            <a:fillRect/>
          </a:stretch>
        </p:blipFill>
        <p:spPr>
          <a:xfrm>
            <a:off x="8098972" y="4173664"/>
            <a:ext cx="2844800" cy="1895348"/>
          </a:xfrm>
          <a:prstGeom prst="rect">
            <a:avLst/>
          </a:prstGeom>
          <a:ln w="57150">
            <a:solidFill>
              <a:schemeClr val="tx1"/>
            </a:solidFill>
          </a:ln>
        </p:spPr>
      </p:pic>
      <p:pic>
        <p:nvPicPr>
          <p:cNvPr id="6" name="Imagen 5"/>
          <p:cNvPicPr>
            <a:picLocks noChangeAspect="1"/>
          </p:cNvPicPr>
          <p:nvPr/>
        </p:nvPicPr>
        <p:blipFill>
          <a:blip r:embed="rId4"/>
          <a:stretch>
            <a:fillRect/>
          </a:stretch>
        </p:blipFill>
        <p:spPr>
          <a:xfrm>
            <a:off x="4713791" y="4181647"/>
            <a:ext cx="2619375" cy="1904771"/>
          </a:xfrm>
          <a:prstGeom prst="rect">
            <a:avLst/>
          </a:prstGeom>
          <a:ln w="57150">
            <a:solidFill>
              <a:schemeClr val="tx1"/>
            </a:solidFill>
          </a:ln>
        </p:spPr>
      </p:pic>
    </p:spTree>
    <p:extLst>
      <p:ext uri="{BB962C8B-B14F-4D97-AF65-F5344CB8AC3E}">
        <p14:creationId xmlns:p14="http://schemas.microsoft.com/office/powerpoint/2010/main" val="281878511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2508704"/>
          </a:xfrm>
          <a:solidFill>
            <a:srgbClr val="FF0000"/>
          </a:solidFill>
        </p:spPr>
        <p:txBody>
          <a:bodyPr>
            <a:normAutofit/>
          </a:bodyPr>
          <a:lstStyle/>
          <a:p>
            <a:r>
              <a:rPr lang="es-MX" b="1" dirty="0" smtClean="0">
                <a:solidFill>
                  <a:schemeClr val="bg1"/>
                </a:solidFill>
              </a:rPr>
              <a:t>I </a:t>
            </a:r>
            <a:r>
              <a:rPr lang="es-MX" b="1" dirty="0" err="1" smtClean="0">
                <a:solidFill>
                  <a:schemeClr val="bg1"/>
                </a:solidFill>
              </a:rPr>
              <a:t>didn’t</a:t>
            </a:r>
            <a:r>
              <a:rPr lang="es-MX" b="1" dirty="0" smtClean="0">
                <a:solidFill>
                  <a:schemeClr val="bg1"/>
                </a:solidFill>
              </a:rPr>
              <a:t> </a:t>
            </a:r>
            <a:r>
              <a:rPr lang="es-MX" b="1" dirty="0" err="1" smtClean="0">
                <a:solidFill>
                  <a:schemeClr val="bg1"/>
                </a:solidFill>
              </a:rPr>
              <a:t>need</a:t>
            </a:r>
            <a:r>
              <a:rPr lang="es-MX" b="1" dirty="0" smtClean="0">
                <a:solidFill>
                  <a:schemeClr val="bg1"/>
                </a:solidFill>
              </a:rPr>
              <a:t> to </a:t>
            </a:r>
            <a:r>
              <a:rPr lang="es-MX" b="1" dirty="0" err="1" smtClean="0">
                <a:solidFill>
                  <a:schemeClr val="bg1"/>
                </a:solidFill>
              </a:rPr>
              <a:t>study</a:t>
            </a:r>
            <a:r>
              <a:rPr lang="es-MX" b="1" dirty="0" smtClean="0">
                <a:solidFill>
                  <a:schemeClr val="bg1"/>
                </a:solidFill>
              </a:rPr>
              <a:t> French</a:t>
            </a:r>
            <a:br>
              <a:rPr lang="es-MX" b="1" dirty="0" smtClean="0">
                <a:solidFill>
                  <a:schemeClr val="bg1"/>
                </a:solidFill>
              </a:rPr>
            </a:br>
            <a:r>
              <a:rPr lang="es-MX" b="1" dirty="0" smtClean="0">
                <a:solidFill>
                  <a:schemeClr val="bg1"/>
                </a:solidFill>
              </a:rPr>
              <a:t>I </a:t>
            </a:r>
            <a:r>
              <a:rPr lang="es-MX" b="1" dirty="0" err="1" smtClean="0">
                <a:solidFill>
                  <a:schemeClr val="bg1"/>
                </a:solidFill>
              </a:rPr>
              <a:t>needn’t</a:t>
            </a:r>
            <a:r>
              <a:rPr lang="es-MX" b="1" dirty="0" smtClean="0">
                <a:solidFill>
                  <a:schemeClr val="bg1"/>
                </a:solidFill>
              </a:rPr>
              <a:t> </a:t>
            </a:r>
            <a:r>
              <a:rPr lang="es-MX" b="1" dirty="0" err="1" smtClean="0">
                <a:solidFill>
                  <a:schemeClr val="bg1"/>
                </a:solidFill>
              </a:rPr>
              <a:t>study</a:t>
            </a:r>
            <a:r>
              <a:rPr lang="es-MX" b="1" dirty="0" smtClean="0">
                <a:solidFill>
                  <a:schemeClr val="bg1"/>
                </a:solidFill>
              </a:rPr>
              <a:t> French</a:t>
            </a:r>
            <a:br>
              <a:rPr lang="es-MX" b="1" dirty="0" smtClean="0">
                <a:solidFill>
                  <a:schemeClr val="bg1"/>
                </a:solidFill>
              </a:rPr>
            </a:br>
            <a:r>
              <a:rPr lang="es-MX" b="1" dirty="0" err="1" smtClean="0">
                <a:solidFill>
                  <a:schemeClr val="bg1"/>
                </a:solidFill>
              </a:rPr>
              <a:t>Whats</a:t>
            </a:r>
            <a:r>
              <a:rPr lang="es-MX" b="1" dirty="0" smtClean="0">
                <a:solidFill>
                  <a:schemeClr val="bg1"/>
                </a:solidFill>
              </a:rPr>
              <a:t> </a:t>
            </a:r>
            <a:r>
              <a:rPr lang="es-MX" b="1" dirty="0" err="1" smtClean="0">
                <a:solidFill>
                  <a:schemeClr val="bg1"/>
                </a:solidFill>
              </a:rPr>
              <a:t>the</a:t>
            </a:r>
            <a:r>
              <a:rPr lang="es-MX" b="1" dirty="0" smtClean="0">
                <a:solidFill>
                  <a:schemeClr val="bg1"/>
                </a:solidFill>
              </a:rPr>
              <a:t> </a:t>
            </a:r>
            <a:r>
              <a:rPr lang="es-MX" b="1" dirty="0" err="1" smtClean="0">
                <a:solidFill>
                  <a:schemeClr val="bg1"/>
                </a:solidFill>
              </a:rPr>
              <a:t>difference</a:t>
            </a:r>
            <a:r>
              <a:rPr lang="es-MX" b="1" dirty="0" smtClean="0">
                <a:solidFill>
                  <a:schemeClr val="bg1"/>
                </a:solidFill>
              </a:rPr>
              <a:t> in </a:t>
            </a:r>
            <a:r>
              <a:rPr lang="es-MX" b="1" dirty="0" err="1" smtClean="0">
                <a:solidFill>
                  <a:schemeClr val="bg1"/>
                </a:solidFill>
              </a:rPr>
              <a:t>meaning</a:t>
            </a:r>
            <a:r>
              <a:rPr lang="es-MX" b="1" dirty="0" smtClean="0">
                <a:solidFill>
                  <a:schemeClr val="bg1"/>
                </a:solidFill>
              </a:rPr>
              <a:t>? UC VI, UE</a:t>
            </a:r>
            <a:br>
              <a:rPr lang="es-MX" b="1" dirty="0" smtClean="0">
                <a:solidFill>
                  <a:schemeClr val="bg1"/>
                </a:solidFill>
              </a:rPr>
            </a:br>
            <a:endParaRPr lang="es-MX" b="1"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3889830" y="3033486"/>
            <a:ext cx="4557484" cy="3454400"/>
          </a:xfrm>
          <a:prstGeom prst="rect">
            <a:avLst/>
          </a:prstGeom>
        </p:spPr>
      </p:pic>
    </p:spTree>
    <p:extLst>
      <p:ext uri="{BB962C8B-B14F-4D97-AF65-F5344CB8AC3E}">
        <p14:creationId xmlns:p14="http://schemas.microsoft.com/office/powerpoint/2010/main" val="17236647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9457" y="350610"/>
            <a:ext cx="10515600" cy="2552246"/>
          </a:xfrm>
          <a:solidFill>
            <a:schemeClr val="accent6">
              <a:lumMod val="40000"/>
              <a:lumOff val="60000"/>
            </a:schemeClr>
          </a:solidFill>
        </p:spPr>
        <p:txBody>
          <a:bodyPr>
            <a:normAutofit/>
          </a:bodyPr>
          <a:lstStyle/>
          <a:p>
            <a:r>
              <a:rPr lang="es-MX" dirty="0" err="1" smtClean="0"/>
              <a:t>Was</a:t>
            </a:r>
            <a:r>
              <a:rPr lang="es-MX" dirty="0" smtClean="0"/>
              <a:t> </a:t>
            </a:r>
            <a:r>
              <a:rPr lang="es-MX" dirty="0" err="1" smtClean="0"/>
              <a:t>the</a:t>
            </a:r>
            <a:r>
              <a:rPr lang="es-MX" dirty="0" smtClean="0"/>
              <a:t> </a:t>
            </a:r>
            <a:r>
              <a:rPr lang="es-MX" dirty="0" err="1" smtClean="0"/>
              <a:t>action</a:t>
            </a:r>
            <a:r>
              <a:rPr lang="es-MX" dirty="0" smtClean="0"/>
              <a:t> done? YES</a:t>
            </a:r>
            <a:br>
              <a:rPr lang="es-MX" dirty="0" smtClean="0"/>
            </a:br>
            <a:r>
              <a:rPr lang="es-MX" dirty="0" err="1" smtClean="0"/>
              <a:t>Was</a:t>
            </a:r>
            <a:r>
              <a:rPr lang="es-MX" dirty="0" smtClean="0"/>
              <a:t> </a:t>
            </a:r>
            <a:r>
              <a:rPr lang="es-MX" dirty="0" err="1" smtClean="0"/>
              <a:t>the</a:t>
            </a:r>
            <a:r>
              <a:rPr lang="es-MX" dirty="0" smtClean="0"/>
              <a:t> </a:t>
            </a:r>
            <a:r>
              <a:rPr lang="es-MX" dirty="0" err="1" smtClean="0"/>
              <a:t>action</a:t>
            </a:r>
            <a:r>
              <a:rPr lang="es-MX" dirty="0" smtClean="0"/>
              <a:t> </a:t>
            </a:r>
            <a:r>
              <a:rPr lang="es-MX" dirty="0" err="1" smtClean="0"/>
              <a:t>necessary</a:t>
            </a:r>
            <a:r>
              <a:rPr lang="es-MX" dirty="0" smtClean="0"/>
              <a:t>? NO</a:t>
            </a:r>
            <a:br>
              <a:rPr lang="es-MX" dirty="0" smtClean="0"/>
            </a:br>
            <a:r>
              <a:rPr lang="es-MX" dirty="0" err="1" smtClean="0"/>
              <a:t>Then</a:t>
            </a:r>
            <a:r>
              <a:rPr lang="es-MX" dirty="0" smtClean="0"/>
              <a:t> </a:t>
            </a:r>
            <a:r>
              <a:rPr lang="es-MX" dirty="0" err="1" smtClean="0"/>
              <a:t>say</a:t>
            </a:r>
            <a:r>
              <a:rPr lang="es-MX" dirty="0" smtClean="0"/>
              <a:t> </a:t>
            </a:r>
            <a:r>
              <a:rPr lang="es-MX" i="1" dirty="0" err="1" smtClean="0"/>
              <a:t>needn’t</a:t>
            </a:r>
            <a:r>
              <a:rPr lang="es-MX" i="1" dirty="0" smtClean="0"/>
              <a:t> </a:t>
            </a:r>
            <a:r>
              <a:rPr lang="es-MX" sz="2800" dirty="0" smtClean="0"/>
              <a:t>UE, UC VI</a:t>
            </a:r>
            <a:endParaRPr lang="es-MX" sz="2800" dirty="0"/>
          </a:p>
        </p:txBody>
      </p:sp>
      <p:pic>
        <p:nvPicPr>
          <p:cNvPr id="4" name="Marcador de contenido 3"/>
          <p:cNvPicPr>
            <a:picLocks noGrp="1" noChangeAspect="1"/>
          </p:cNvPicPr>
          <p:nvPr>
            <p:ph idx="1"/>
          </p:nvPr>
        </p:nvPicPr>
        <p:blipFill>
          <a:blip r:embed="rId2"/>
          <a:stretch>
            <a:fillRect/>
          </a:stretch>
        </p:blipFill>
        <p:spPr>
          <a:xfrm>
            <a:off x="2124869" y="3251201"/>
            <a:ext cx="4972617" cy="2617674"/>
          </a:xfrm>
          <a:prstGeom prst="rect">
            <a:avLst/>
          </a:prstGeom>
        </p:spPr>
      </p:pic>
      <p:sp>
        <p:nvSpPr>
          <p:cNvPr id="5" name="Llamada ovalada 4"/>
          <p:cNvSpPr/>
          <p:nvPr/>
        </p:nvSpPr>
        <p:spPr>
          <a:xfrm>
            <a:off x="7199085" y="1944914"/>
            <a:ext cx="4122058" cy="2583543"/>
          </a:xfrm>
          <a:prstGeom prst="wedgeEllipseCallout">
            <a:avLst>
              <a:gd name="adj1" fmla="val -93642"/>
              <a:gd name="adj2" fmla="val 48138"/>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dirty="0" smtClean="0"/>
              <a:t>30 </a:t>
            </a:r>
            <a:r>
              <a:rPr lang="es-MX" sz="2800" dirty="0" err="1" smtClean="0"/>
              <a:t>words</a:t>
            </a:r>
            <a:r>
              <a:rPr lang="es-MX" sz="2800" dirty="0" smtClean="0"/>
              <a:t>, </a:t>
            </a:r>
            <a:r>
              <a:rPr lang="es-MX" sz="2800" dirty="0" err="1" smtClean="0"/>
              <a:t>not</a:t>
            </a:r>
            <a:r>
              <a:rPr lang="es-MX" sz="2800" dirty="0" smtClean="0"/>
              <a:t> 300!!!</a:t>
            </a:r>
          </a:p>
          <a:p>
            <a:pPr algn="ctr"/>
            <a:r>
              <a:rPr lang="es-MX" sz="2800" dirty="0" smtClean="0"/>
              <a:t>I </a:t>
            </a:r>
            <a:r>
              <a:rPr lang="es-MX" sz="2800" dirty="0" err="1" smtClean="0"/>
              <a:t>needn’t</a:t>
            </a:r>
            <a:r>
              <a:rPr lang="es-MX" sz="2800" dirty="0" smtClean="0"/>
              <a:t> </a:t>
            </a:r>
            <a:r>
              <a:rPr lang="es-MX" sz="2800" dirty="0" err="1" smtClean="0"/>
              <a:t>have</a:t>
            </a:r>
            <a:r>
              <a:rPr lang="es-MX" sz="2800" dirty="0" smtClean="0"/>
              <a:t> </a:t>
            </a:r>
            <a:r>
              <a:rPr lang="es-MX" sz="2800" dirty="0" err="1" smtClean="0"/>
              <a:t>written</a:t>
            </a:r>
            <a:r>
              <a:rPr lang="es-MX" sz="2800" dirty="0" smtClean="0"/>
              <a:t> so </a:t>
            </a:r>
            <a:r>
              <a:rPr lang="es-MX" sz="2800" dirty="0" err="1" smtClean="0"/>
              <a:t>much</a:t>
            </a:r>
            <a:r>
              <a:rPr lang="es-MX" sz="2800" dirty="0"/>
              <a:t>!</a:t>
            </a:r>
          </a:p>
        </p:txBody>
      </p:sp>
    </p:spTree>
    <p:extLst>
      <p:ext uri="{BB962C8B-B14F-4D97-AF65-F5344CB8AC3E}">
        <p14:creationId xmlns:p14="http://schemas.microsoft.com/office/powerpoint/2010/main" val="69532080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0609" y="953038"/>
            <a:ext cx="11526591" cy="4868214"/>
          </a:xfrm>
          <a:solidFill>
            <a:schemeClr val="accent3">
              <a:lumMod val="60000"/>
              <a:lumOff val="40000"/>
            </a:schemeClr>
          </a:solidFill>
        </p:spPr>
        <p:style>
          <a:lnRef idx="2">
            <a:schemeClr val="accent2"/>
          </a:lnRef>
          <a:fillRef idx="1">
            <a:schemeClr val="lt1"/>
          </a:fillRef>
          <a:effectRef idx="0">
            <a:schemeClr val="accent2"/>
          </a:effectRef>
          <a:fontRef idx="minor">
            <a:schemeClr val="dk1"/>
          </a:fontRef>
        </p:style>
        <p:txBody>
          <a:bodyPr/>
          <a:lstStyle/>
          <a:p>
            <a:r>
              <a:rPr lang="en-US" dirty="0" smtClean="0"/>
              <a:t>3 Use wish/if only + past simple for wishes about present states.</a:t>
            </a:r>
          </a:p>
          <a:p>
            <a:pPr marL="0" indent="0">
              <a:buNone/>
            </a:pPr>
            <a:r>
              <a:rPr lang="en-US" dirty="0" smtClean="0"/>
              <a:t>     </a:t>
            </a:r>
            <a:r>
              <a:rPr lang="en-US" b="1" dirty="0" smtClean="0"/>
              <a:t>I wish I knew </a:t>
            </a:r>
            <a:r>
              <a:rPr lang="en-US" dirty="0" smtClean="0"/>
              <a:t>how to play an instrument.</a:t>
            </a:r>
          </a:p>
          <a:p>
            <a:pPr marL="0" indent="0">
              <a:buNone/>
            </a:pPr>
            <a:r>
              <a:rPr lang="en-US" dirty="0" smtClean="0"/>
              <a:t>     </a:t>
            </a:r>
            <a:r>
              <a:rPr lang="en-US" b="1" dirty="0" smtClean="0"/>
              <a:t>If only she wasn´t/weren´t </a:t>
            </a:r>
            <a:r>
              <a:rPr lang="en-US" dirty="0" smtClean="0"/>
              <a:t>so busy all the time.</a:t>
            </a:r>
          </a:p>
          <a:p>
            <a:r>
              <a:rPr lang="en-US" dirty="0" smtClean="0"/>
              <a:t>4 Use would with dynamic verbs. I wish/If only  I would is not possible: use I wish/If only I could.</a:t>
            </a:r>
          </a:p>
          <a:p>
            <a:pPr marL="0" indent="0">
              <a:buNone/>
            </a:pPr>
            <a:r>
              <a:rPr lang="en-US" dirty="0" smtClean="0"/>
              <a:t>   </a:t>
            </a:r>
            <a:r>
              <a:rPr lang="en-US" b="1" dirty="0" smtClean="0"/>
              <a:t>I </a:t>
            </a:r>
            <a:r>
              <a:rPr lang="en-US" dirty="0" smtClean="0"/>
              <a:t>wish </a:t>
            </a:r>
            <a:r>
              <a:rPr lang="en-US" b="1" dirty="0" smtClean="0"/>
              <a:t>they would give </a:t>
            </a:r>
            <a:r>
              <a:rPr lang="en-US" dirty="0" smtClean="0"/>
              <a:t>a Little more thought to what they put on.</a:t>
            </a:r>
          </a:p>
          <a:p>
            <a:pPr marL="0" indent="0">
              <a:buNone/>
            </a:pPr>
            <a:r>
              <a:rPr lang="en-US" b="1" dirty="0" smtClean="0"/>
              <a:t>    If only I could remember </a:t>
            </a:r>
            <a:r>
              <a:rPr lang="en-US" dirty="0" smtClean="0"/>
              <a:t>her name.</a:t>
            </a:r>
          </a:p>
          <a:p>
            <a:r>
              <a:rPr lang="en-US" dirty="0" smtClean="0"/>
              <a:t>5 Use hope+ a present or future tense if there is a real possibility that something will happen.</a:t>
            </a:r>
          </a:p>
          <a:p>
            <a:pPr marL="0" indent="0">
              <a:buNone/>
            </a:pPr>
            <a:r>
              <a:rPr lang="en-US" dirty="0" smtClean="0"/>
              <a:t>   I </a:t>
            </a:r>
            <a:r>
              <a:rPr lang="en-US" b="1" dirty="0" smtClean="0"/>
              <a:t>hope she comes </a:t>
            </a:r>
            <a:r>
              <a:rPr lang="en-US" dirty="0" smtClean="0"/>
              <a:t>on Friday – she said she might.                 UE, UC VI</a:t>
            </a:r>
            <a:endParaRPr lang="en-US" dirty="0"/>
          </a:p>
        </p:txBody>
      </p:sp>
    </p:spTree>
    <p:extLst>
      <p:ext uri="{BB962C8B-B14F-4D97-AF65-F5344CB8AC3E}">
        <p14:creationId xmlns:p14="http://schemas.microsoft.com/office/powerpoint/2010/main" val="3298547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WISHES, WORK OUT THE RULES </a:t>
            </a:r>
            <a:br>
              <a:rPr lang="es-MX" dirty="0" smtClean="0"/>
            </a:br>
            <a:r>
              <a:rPr lang="es-MX" dirty="0" smtClean="0"/>
              <a:t>UE, UC VI</a:t>
            </a:r>
            <a:endParaRPr lang="es-MX" dirty="0"/>
          </a:p>
        </p:txBody>
      </p:sp>
      <p:sp>
        <p:nvSpPr>
          <p:cNvPr id="3" name="Marcador de contenido 2"/>
          <p:cNvSpPr>
            <a:spLocks noGrp="1"/>
          </p:cNvSpPr>
          <p:nvPr>
            <p:ph idx="1"/>
          </p:nvPr>
        </p:nvSpPr>
        <p:spPr>
          <a:solidFill>
            <a:schemeClr val="accent1">
              <a:lumMod val="40000"/>
              <a:lumOff val="60000"/>
            </a:schemeClr>
          </a:solidFill>
        </p:spPr>
        <p:txBody>
          <a:bodyPr/>
          <a:lstStyle/>
          <a:p>
            <a:pPr marL="0" indent="0">
              <a:buNone/>
            </a:pPr>
            <a:r>
              <a:rPr lang="es-MX" dirty="0" smtClean="0"/>
              <a:t>I </a:t>
            </a:r>
            <a:r>
              <a:rPr lang="es-MX" dirty="0" err="1" smtClean="0"/>
              <a:t>wish</a:t>
            </a:r>
            <a:r>
              <a:rPr lang="es-MX" dirty="0" smtClean="0"/>
              <a:t> I </a:t>
            </a:r>
            <a:r>
              <a:rPr lang="es-MX" dirty="0" err="1" smtClean="0"/>
              <a:t>could</a:t>
            </a:r>
            <a:r>
              <a:rPr lang="es-MX" dirty="0" smtClean="0"/>
              <a:t> </a:t>
            </a:r>
            <a:r>
              <a:rPr lang="es-MX" dirty="0" err="1" smtClean="0"/>
              <a:t>speak</a:t>
            </a:r>
            <a:r>
              <a:rPr lang="es-MX" dirty="0" smtClean="0"/>
              <a:t> French</a:t>
            </a:r>
          </a:p>
          <a:p>
            <a:pPr marL="0" indent="0">
              <a:buNone/>
            </a:pPr>
            <a:r>
              <a:rPr lang="es-MX" dirty="0" smtClean="0"/>
              <a:t>I </a:t>
            </a:r>
            <a:r>
              <a:rPr lang="es-MX" dirty="0" err="1" smtClean="0"/>
              <a:t>wish</a:t>
            </a:r>
            <a:r>
              <a:rPr lang="es-MX" dirty="0" smtClean="0"/>
              <a:t> I </a:t>
            </a:r>
            <a:r>
              <a:rPr lang="es-MX" dirty="0" err="1" smtClean="0"/>
              <a:t>had</a:t>
            </a:r>
            <a:r>
              <a:rPr lang="es-MX" dirty="0" smtClean="0"/>
              <a:t> blue </a:t>
            </a:r>
            <a:r>
              <a:rPr lang="es-MX" dirty="0" err="1" smtClean="0"/>
              <a:t>eyes</a:t>
            </a:r>
            <a:endParaRPr lang="es-MX" dirty="0" smtClean="0"/>
          </a:p>
          <a:p>
            <a:pPr marL="0" indent="0">
              <a:buNone/>
            </a:pPr>
            <a:r>
              <a:rPr lang="es-MX" dirty="0" smtClean="0"/>
              <a:t>I </a:t>
            </a:r>
            <a:r>
              <a:rPr lang="es-MX" dirty="0" err="1" smtClean="0"/>
              <a:t>wish</a:t>
            </a:r>
            <a:r>
              <a:rPr lang="es-MX" dirty="0" smtClean="0"/>
              <a:t> </a:t>
            </a:r>
            <a:r>
              <a:rPr lang="es-MX" dirty="0" err="1" smtClean="0"/>
              <a:t>you</a:t>
            </a:r>
            <a:r>
              <a:rPr lang="es-MX" dirty="0" smtClean="0"/>
              <a:t> </a:t>
            </a:r>
            <a:r>
              <a:rPr lang="es-MX" dirty="0" err="1" smtClean="0"/>
              <a:t>wouldn’t</a:t>
            </a:r>
            <a:r>
              <a:rPr lang="es-MX" dirty="0" smtClean="0"/>
              <a:t> </a:t>
            </a:r>
            <a:r>
              <a:rPr lang="es-MX" dirty="0" err="1" smtClean="0"/>
              <a:t>call</a:t>
            </a:r>
            <a:r>
              <a:rPr lang="es-MX" dirty="0" smtClean="0"/>
              <a:t> me “</a:t>
            </a:r>
            <a:r>
              <a:rPr lang="es-MX" dirty="0" err="1" smtClean="0"/>
              <a:t>bunny</a:t>
            </a:r>
            <a:r>
              <a:rPr lang="es-MX" dirty="0" smtClean="0"/>
              <a:t>”</a:t>
            </a:r>
          </a:p>
          <a:p>
            <a:pPr marL="0" indent="0">
              <a:buNone/>
            </a:pPr>
            <a:r>
              <a:rPr lang="es-MX" dirty="0" smtClean="0"/>
              <a:t>I </a:t>
            </a:r>
            <a:r>
              <a:rPr lang="es-MX" dirty="0" err="1" smtClean="0"/>
              <a:t>wish</a:t>
            </a:r>
            <a:r>
              <a:rPr lang="es-MX" dirty="0" smtClean="0"/>
              <a:t> </a:t>
            </a:r>
            <a:r>
              <a:rPr lang="es-MX" dirty="0" err="1" smtClean="0"/>
              <a:t>it</a:t>
            </a:r>
            <a:r>
              <a:rPr lang="es-MX" dirty="0" smtClean="0"/>
              <a:t> </a:t>
            </a:r>
            <a:r>
              <a:rPr lang="es-MX" dirty="0" err="1" smtClean="0"/>
              <a:t>would</a:t>
            </a:r>
            <a:r>
              <a:rPr lang="es-MX" dirty="0" smtClean="0"/>
              <a:t> stop </a:t>
            </a:r>
            <a:r>
              <a:rPr lang="es-MX" dirty="0" err="1" smtClean="0"/>
              <a:t>raining</a:t>
            </a:r>
            <a:endParaRPr lang="es-MX" dirty="0" smtClean="0"/>
          </a:p>
          <a:p>
            <a:pPr marL="0" indent="0">
              <a:buNone/>
            </a:pPr>
            <a:r>
              <a:rPr lang="es-MX" dirty="0" smtClean="0"/>
              <a:t>I </a:t>
            </a:r>
            <a:r>
              <a:rPr lang="es-MX" dirty="0" err="1" smtClean="0"/>
              <a:t>wish</a:t>
            </a:r>
            <a:r>
              <a:rPr lang="es-MX" dirty="0" smtClean="0"/>
              <a:t> </a:t>
            </a:r>
            <a:r>
              <a:rPr lang="es-MX" dirty="0" err="1" smtClean="0"/>
              <a:t>I’d</a:t>
            </a:r>
            <a:r>
              <a:rPr lang="es-MX" dirty="0" smtClean="0"/>
              <a:t> </a:t>
            </a:r>
            <a:r>
              <a:rPr lang="es-MX" dirty="0" err="1" smtClean="0"/>
              <a:t>studied</a:t>
            </a:r>
            <a:r>
              <a:rPr lang="es-MX" dirty="0" smtClean="0"/>
              <a:t> </a:t>
            </a:r>
            <a:r>
              <a:rPr lang="es-MX" dirty="0" err="1" smtClean="0"/>
              <a:t>harder</a:t>
            </a:r>
            <a:endParaRPr lang="es-MX" dirty="0" smtClean="0"/>
          </a:p>
          <a:p>
            <a:pPr marL="0" indent="0">
              <a:buNone/>
            </a:pPr>
            <a:r>
              <a:rPr lang="es-MX" dirty="0" smtClean="0"/>
              <a:t>I </a:t>
            </a:r>
            <a:r>
              <a:rPr lang="es-MX" dirty="0" err="1" smtClean="0"/>
              <a:t>wish</a:t>
            </a:r>
            <a:r>
              <a:rPr lang="es-MX" dirty="0" smtClean="0"/>
              <a:t> I </a:t>
            </a:r>
            <a:r>
              <a:rPr lang="es-MX" dirty="0" err="1" smtClean="0"/>
              <a:t>hadn’t</a:t>
            </a:r>
            <a:r>
              <a:rPr lang="es-MX" dirty="0" smtClean="0"/>
              <a:t> </a:t>
            </a:r>
            <a:r>
              <a:rPr lang="es-MX" dirty="0" err="1" smtClean="0"/>
              <a:t>bough</a:t>
            </a:r>
            <a:r>
              <a:rPr lang="es-MX" dirty="0" smtClean="0"/>
              <a:t> </a:t>
            </a:r>
            <a:r>
              <a:rPr lang="es-MX" dirty="0" err="1" smtClean="0"/>
              <a:t>this</a:t>
            </a:r>
            <a:r>
              <a:rPr lang="es-MX" dirty="0" smtClean="0"/>
              <a:t> </a:t>
            </a:r>
            <a:r>
              <a:rPr lang="es-MX" dirty="0" err="1" smtClean="0"/>
              <a:t>computer</a:t>
            </a:r>
            <a:r>
              <a:rPr lang="es-MX" dirty="0" smtClean="0"/>
              <a:t>.</a:t>
            </a:r>
            <a:endParaRPr lang="es-MX" dirty="0"/>
          </a:p>
        </p:txBody>
      </p:sp>
    </p:spTree>
    <p:extLst>
      <p:ext uri="{BB962C8B-B14F-4D97-AF65-F5344CB8AC3E}">
        <p14:creationId xmlns:p14="http://schemas.microsoft.com/office/powerpoint/2010/main" val="10435321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50000"/>
            </a:schemeClr>
          </a:solidFill>
        </p:spPr>
        <p:txBody>
          <a:bodyPr/>
          <a:lstStyle/>
          <a:p>
            <a:pPr algn="ctr"/>
            <a:r>
              <a:rPr lang="es-MX" dirty="0" err="1" smtClean="0">
                <a:solidFill>
                  <a:schemeClr val="bg1"/>
                </a:solidFill>
              </a:rPr>
              <a:t>What</a:t>
            </a:r>
            <a:r>
              <a:rPr lang="es-MX" dirty="0" smtClean="0">
                <a:solidFill>
                  <a:schemeClr val="bg1"/>
                </a:solidFill>
              </a:rPr>
              <a:t> </a:t>
            </a:r>
            <a:r>
              <a:rPr lang="es-MX" dirty="0" err="1" smtClean="0">
                <a:solidFill>
                  <a:schemeClr val="bg1"/>
                </a:solidFill>
              </a:rPr>
              <a:t>would</a:t>
            </a:r>
            <a:r>
              <a:rPr lang="es-MX" dirty="0" smtClean="0">
                <a:solidFill>
                  <a:schemeClr val="bg1"/>
                </a:solidFill>
              </a:rPr>
              <a:t> </a:t>
            </a:r>
            <a:r>
              <a:rPr lang="es-MX" dirty="0" err="1" smtClean="0">
                <a:solidFill>
                  <a:schemeClr val="bg1"/>
                </a:solidFill>
              </a:rPr>
              <a:t>you</a:t>
            </a:r>
            <a:r>
              <a:rPr lang="es-MX" dirty="0" smtClean="0">
                <a:solidFill>
                  <a:schemeClr val="bg1"/>
                </a:solidFill>
              </a:rPr>
              <a:t> </a:t>
            </a:r>
            <a:r>
              <a:rPr lang="es-MX" dirty="0" err="1" smtClean="0">
                <a:solidFill>
                  <a:schemeClr val="bg1"/>
                </a:solidFill>
              </a:rPr>
              <a:t>say</a:t>
            </a:r>
            <a:r>
              <a:rPr lang="es-MX" dirty="0" smtClean="0">
                <a:solidFill>
                  <a:schemeClr val="bg1"/>
                </a:solidFill>
              </a:rPr>
              <a:t> in </a:t>
            </a:r>
            <a:r>
              <a:rPr lang="es-MX" dirty="0" err="1" smtClean="0">
                <a:solidFill>
                  <a:schemeClr val="bg1"/>
                </a:solidFill>
              </a:rPr>
              <a:t>this</a:t>
            </a:r>
            <a:r>
              <a:rPr lang="es-MX" dirty="0" smtClean="0">
                <a:solidFill>
                  <a:schemeClr val="bg1"/>
                </a:solidFill>
              </a:rPr>
              <a:t> </a:t>
            </a:r>
            <a:r>
              <a:rPr lang="es-MX" dirty="0" err="1" smtClean="0">
                <a:solidFill>
                  <a:schemeClr val="bg1"/>
                </a:solidFill>
              </a:rPr>
              <a:t>situation</a:t>
            </a:r>
            <a:r>
              <a:rPr lang="es-MX" dirty="0" smtClean="0">
                <a:solidFill>
                  <a:schemeClr val="bg1"/>
                </a:solidFill>
              </a:rPr>
              <a:t>? </a:t>
            </a:r>
            <a:br>
              <a:rPr lang="es-MX" dirty="0" smtClean="0">
                <a:solidFill>
                  <a:schemeClr val="bg1"/>
                </a:solidFill>
              </a:rPr>
            </a:br>
            <a:r>
              <a:rPr lang="es-MX" dirty="0" smtClean="0">
                <a:solidFill>
                  <a:schemeClr val="bg1"/>
                </a:solidFill>
              </a:rPr>
              <a:t>EO, UC VI</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261258" y="3048000"/>
            <a:ext cx="6371771" cy="3364480"/>
          </a:xfrm>
          <a:prstGeom prst="rect">
            <a:avLst/>
          </a:prstGeom>
          <a:ln w="57150">
            <a:solidFill>
              <a:schemeClr val="tx1"/>
            </a:solidFill>
          </a:ln>
        </p:spPr>
      </p:pic>
      <p:sp>
        <p:nvSpPr>
          <p:cNvPr id="5" name="Llamada de nube 4"/>
          <p:cNvSpPr/>
          <p:nvPr/>
        </p:nvSpPr>
        <p:spPr>
          <a:xfrm>
            <a:off x="6095999" y="1988456"/>
            <a:ext cx="3701143" cy="1567543"/>
          </a:xfrm>
          <a:prstGeom prst="cloudCallout">
            <a:avLst>
              <a:gd name="adj1" fmla="val -54965"/>
              <a:gd name="adj2" fmla="val 6045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dirty="0" err="1" smtClean="0"/>
              <a:t>If</a:t>
            </a:r>
            <a:r>
              <a:rPr lang="es-MX" sz="2800" dirty="0" smtClean="0"/>
              <a:t> </a:t>
            </a:r>
            <a:r>
              <a:rPr lang="es-MX" sz="2800" dirty="0" err="1" smtClean="0"/>
              <a:t>only</a:t>
            </a:r>
            <a:r>
              <a:rPr lang="es-MX" sz="2800" dirty="0" smtClean="0"/>
              <a:t> I…</a:t>
            </a:r>
          </a:p>
          <a:p>
            <a:pPr algn="ctr"/>
            <a:r>
              <a:rPr lang="es-MX" sz="2800" dirty="0" smtClean="0"/>
              <a:t>I </a:t>
            </a:r>
            <a:r>
              <a:rPr lang="es-MX" sz="2800" dirty="0" err="1" smtClean="0"/>
              <a:t>wish</a:t>
            </a:r>
            <a:r>
              <a:rPr lang="es-MX" sz="2800" dirty="0" smtClean="0"/>
              <a:t> I..</a:t>
            </a:r>
            <a:endParaRPr lang="es-MX" sz="2800" dirty="0"/>
          </a:p>
        </p:txBody>
      </p:sp>
    </p:spTree>
    <p:extLst>
      <p:ext uri="{BB962C8B-B14F-4D97-AF65-F5344CB8AC3E}">
        <p14:creationId xmlns:p14="http://schemas.microsoft.com/office/powerpoint/2010/main" val="2492861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6</a:t>
            </a:r>
            <a:endParaRPr lang="es-MX" dirty="0"/>
          </a:p>
        </p:txBody>
      </p:sp>
      <p:sp>
        <p:nvSpPr>
          <p:cNvPr id="3" name="Marcador de contenido 2"/>
          <p:cNvSpPr>
            <a:spLocks noGrp="1"/>
          </p:cNvSpPr>
          <p:nvPr>
            <p:ph idx="1"/>
          </p:nvPr>
        </p:nvSpPr>
        <p:spPr>
          <a:solidFill>
            <a:schemeClr val="bg2"/>
          </a:solidFill>
        </p:spPr>
        <p:txBody>
          <a:bodyPr/>
          <a:lstStyle/>
          <a:p>
            <a:r>
              <a:rPr lang="es-MX" dirty="0" smtClean="0"/>
              <a:t>Las </a:t>
            </a:r>
            <a:r>
              <a:rPr lang="es-MX" dirty="0"/>
              <a:t>diapositivas pueden usarse como un medio para corroborar predicciones de los estudiantes, es decir, se les solicita que den una lista de reglas de uso y de formación para un determinado aspecto gramatical. Una vez hecho esto, se muestra la diapositiva que confirma las aportaciones de los estudiantes.</a:t>
            </a:r>
          </a:p>
          <a:p>
            <a:r>
              <a:rPr lang="es-MX" dirty="0" smtClean="0"/>
              <a:t>El </a:t>
            </a:r>
            <a:r>
              <a:rPr lang="es-MX" dirty="0"/>
              <a:t>material recomienda la participación y el trabajo en pares o en grupos de no más de cuatros personas. Así, las diapositivas pueden servir para crear “dramatizaciones” en las que se pongan en práctica los nuevos conocimientos adquiridos.</a:t>
            </a:r>
          </a:p>
          <a:p>
            <a:endParaRPr lang="es-MX" dirty="0"/>
          </a:p>
        </p:txBody>
      </p:sp>
    </p:spTree>
    <p:extLst>
      <p:ext uri="{BB962C8B-B14F-4D97-AF65-F5344CB8AC3E}">
        <p14:creationId xmlns:p14="http://schemas.microsoft.com/office/powerpoint/2010/main" val="15890937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fundamental</a:t>
            </a:r>
            <a:endParaRPr lang="es-MX" dirty="0"/>
          </a:p>
        </p:txBody>
      </p:sp>
      <p:sp>
        <p:nvSpPr>
          <p:cNvPr id="3" name="Marcador de contenido 2"/>
          <p:cNvSpPr>
            <a:spLocks noGrp="1"/>
          </p:cNvSpPr>
          <p:nvPr>
            <p:ph idx="1"/>
          </p:nvPr>
        </p:nvSpPr>
        <p:spPr>
          <a:solidFill>
            <a:schemeClr val="accent4">
              <a:lumMod val="60000"/>
              <a:lumOff val="40000"/>
            </a:schemeClr>
          </a:solidFill>
        </p:spPr>
        <p:txBody>
          <a:bodyPr>
            <a:normAutofit fontScale="85000" lnSpcReduction="10000"/>
          </a:bodyPr>
          <a:lstStyle/>
          <a:p>
            <a:pPr marL="457200" algn="just">
              <a:lnSpc>
                <a:spcPct val="150000"/>
              </a:lnSpc>
              <a:spcAft>
                <a:spcPts val="0"/>
              </a:spcAft>
            </a:pPr>
            <a:r>
              <a:rPr lang="en-GB" dirty="0" smtClean="0">
                <a:latin typeface="Calibri" panose="020F0502020204030204" pitchFamily="34" charset="0"/>
                <a:ea typeface="Calibri" panose="020F0502020204030204" pitchFamily="34" charset="0"/>
                <a:cs typeface="Times New Roman" panose="02020603050405020304" pitchFamily="18" charset="0"/>
              </a:rPr>
              <a:t>Alexander</a:t>
            </a:r>
            <a:r>
              <a:rPr lang="en-GB" dirty="0">
                <a:latin typeface="Calibri" panose="020F0502020204030204" pitchFamily="34" charset="0"/>
                <a:ea typeface="Calibri" panose="020F0502020204030204" pitchFamily="34" charset="0"/>
                <a:cs typeface="Times New Roman" panose="02020603050405020304" pitchFamily="18" charset="0"/>
              </a:rPr>
              <a:t>, Karen (2014), </a:t>
            </a:r>
            <a:r>
              <a:rPr lang="en-GB" i="1" dirty="0">
                <a:latin typeface="Calibri" panose="020F0502020204030204" pitchFamily="34" charset="0"/>
                <a:ea typeface="Calibri" panose="020F0502020204030204" pitchFamily="34" charset="0"/>
                <a:cs typeface="Times New Roman" panose="02020603050405020304" pitchFamily="18" charset="0"/>
              </a:rPr>
              <a:t>Advanced Expert Teacher’s Resource Book</a:t>
            </a:r>
            <a:r>
              <a:rPr lang="en-GB" dirty="0">
                <a:latin typeface="Calibri" panose="020F0502020204030204" pitchFamily="34" charset="0"/>
                <a:ea typeface="Calibri" panose="020F0502020204030204" pitchFamily="34" charset="0"/>
                <a:cs typeface="Times New Roman" panose="02020603050405020304" pitchFamily="18" charset="0"/>
              </a:rPr>
              <a:t>, UK: Pearson.</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Bell, Jan. </a:t>
            </a:r>
            <a:r>
              <a:rPr lang="en-GB" dirty="0" err="1">
                <a:latin typeface="Calibri" panose="020F0502020204030204" pitchFamily="34" charset="0"/>
                <a:ea typeface="Calibri" panose="020F0502020204030204" pitchFamily="34" charset="0"/>
                <a:cs typeface="Times New Roman" panose="02020603050405020304" pitchFamily="18" charset="0"/>
              </a:rPr>
              <a:t>Gowell</a:t>
            </a:r>
            <a:r>
              <a:rPr lang="en-GB" dirty="0">
                <a:latin typeface="Calibri" panose="020F0502020204030204" pitchFamily="34" charset="0"/>
                <a:ea typeface="Calibri" panose="020F0502020204030204" pitchFamily="34" charset="0"/>
                <a:cs typeface="Times New Roman" panose="02020603050405020304" pitchFamily="18" charset="0"/>
              </a:rPr>
              <a:t>, Roger (2014), </a:t>
            </a:r>
            <a:r>
              <a:rPr lang="en-GB" i="1" dirty="0">
                <a:latin typeface="Calibri" panose="020F0502020204030204" pitchFamily="34" charset="0"/>
                <a:ea typeface="Calibri" panose="020F0502020204030204" pitchFamily="34" charset="0"/>
                <a:cs typeface="Times New Roman" panose="02020603050405020304" pitchFamily="18" charset="0"/>
              </a:rPr>
              <a:t>Advanced Expert </a:t>
            </a:r>
            <a:r>
              <a:rPr lang="en-GB" i="1" dirty="0" err="1">
                <a:latin typeface="Calibri" panose="020F0502020204030204" pitchFamily="34" charset="0"/>
                <a:ea typeface="Calibri" panose="020F0502020204030204" pitchFamily="34" charset="0"/>
                <a:cs typeface="Times New Roman" panose="02020603050405020304" pitchFamily="18" charset="0"/>
              </a:rPr>
              <a:t>Coursebook</a:t>
            </a:r>
            <a:r>
              <a:rPr lang="en-GB" dirty="0">
                <a:latin typeface="Calibri" panose="020F0502020204030204" pitchFamily="34" charset="0"/>
                <a:ea typeface="Calibri" panose="020F0502020204030204" pitchFamily="34" charset="0"/>
                <a:cs typeface="Times New Roman" panose="02020603050405020304" pitchFamily="18" charset="0"/>
              </a:rPr>
              <a:t>, UK: Pearson.</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err="1">
                <a:latin typeface="Calibri" panose="020F0502020204030204" pitchFamily="34" charset="0"/>
                <a:ea typeface="Calibri" panose="020F0502020204030204" pitchFamily="34" charset="0"/>
                <a:cs typeface="Times New Roman" panose="02020603050405020304" pitchFamily="18" charset="0"/>
              </a:rPr>
              <a:t>Gude</a:t>
            </a:r>
            <a:r>
              <a:rPr lang="en-GB" dirty="0">
                <a:latin typeface="Calibri" panose="020F0502020204030204" pitchFamily="34" charset="0"/>
                <a:ea typeface="Calibri" panose="020F0502020204030204" pitchFamily="34" charset="0"/>
                <a:cs typeface="Times New Roman" panose="02020603050405020304" pitchFamily="18" charset="0"/>
              </a:rPr>
              <a:t>, Kathy/ Stephens Mary (2008), </a:t>
            </a:r>
            <a:r>
              <a:rPr lang="en-GB" i="1" dirty="0">
                <a:latin typeface="Calibri" panose="020F0502020204030204" pitchFamily="34" charset="0"/>
                <a:ea typeface="Calibri" panose="020F0502020204030204" pitchFamily="34" charset="0"/>
                <a:cs typeface="Times New Roman" panose="02020603050405020304" pitchFamily="18" charset="0"/>
              </a:rPr>
              <a:t>CAE Result, Students’ Book</a:t>
            </a:r>
            <a:r>
              <a:rPr lang="en-GB" dirty="0">
                <a:latin typeface="Calibri" panose="020F0502020204030204" pitchFamily="34" charset="0"/>
                <a:ea typeface="Calibri" panose="020F0502020204030204" pitchFamily="34" charset="0"/>
                <a:cs typeface="Times New Roman" panose="02020603050405020304" pitchFamily="18" charset="0"/>
              </a:rPr>
              <a:t>, China: Oxford.</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                               (2008), </a:t>
            </a:r>
            <a:r>
              <a:rPr lang="en-GB" i="1" dirty="0">
                <a:latin typeface="Calibri" panose="020F0502020204030204" pitchFamily="34" charset="0"/>
                <a:ea typeface="Calibri" panose="020F0502020204030204" pitchFamily="34" charset="0"/>
                <a:cs typeface="Times New Roman" panose="02020603050405020304" pitchFamily="18" charset="0"/>
              </a:rPr>
              <a:t>CAE Result, Workbook</a:t>
            </a:r>
            <a:r>
              <a:rPr lang="en-GB" dirty="0">
                <a:latin typeface="Calibri" panose="020F0502020204030204" pitchFamily="34" charset="0"/>
                <a:ea typeface="Calibri" panose="020F0502020204030204" pitchFamily="34" charset="0"/>
                <a:cs typeface="Times New Roman" panose="02020603050405020304" pitchFamily="18" charset="0"/>
              </a:rPr>
              <a:t>, China: Oxford.</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                               (2008), </a:t>
            </a:r>
            <a:r>
              <a:rPr lang="en-GB" i="1" dirty="0">
                <a:latin typeface="Calibri" panose="020F0502020204030204" pitchFamily="34" charset="0"/>
                <a:ea typeface="Calibri" panose="020F0502020204030204" pitchFamily="34" charset="0"/>
                <a:cs typeface="Times New Roman" panose="02020603050405020304" pitchFamily="18" charset="0"/>
              </a:rPr>
              <a:t>CAE Result, Teacher’s Book</a:t>
            </a:r>
            <a:r>
              <a:rPr lang="en-GB" dirty="0">
                <a:latin typeface="Calibri" panose="020F0502020204030204" pitchFamily="34" charset="0"/>
                <a:ea typeface="Calibri" panose="020F0502020204030204" pitchFamily="34" charset="0"/>
                <a:cs typeface="Times New Roman" panose="02020603050405020304" pitchFamily="18" charset="0"/>
              </a:rPr>
              <a:t>, China: Oxford.</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                               (2013), </a:t>
            </a:r>
            <a:r>
              <a:rPr lang="en-GB" i="1" dirty="0">
                <a:latin typeface="Calibri" panose="020F0502020204030204" pitchFamily="34" charset="0"/>
                <a:ea typeface="Calibri" panose="020F0502020204030204" pitchFamily="34" charset="0"/>
                <a:cs typeface="Times New Roman" panose="02020603050405020304" pitchFamily="18" charset="0"/>
              </a:rPr>
              <a:t>Ready for CAE, Teachers’ Book Pack</a:t>
            </a:r>
            <a:r>
              <a:rPr lang="en-GB" dirty="0">
                <a:latin typeface="Calibri" panose="020F0502020204030204" pitchFamily="34" charset="0"/>
                <a:ea typeface="Calibri" panose="020F0502020204030204" pitchFamily="34" charset="0"/>
                <a:cs typeface="Times New Roman" panose="02020603050405020304" pitchFamily="18" charset="0"/>
              </a:rPr>
              <a:t>, China: Oxford.</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endParaRPr lang="es-MX"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14337006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fundamental</a:t>
            </a:r>
            <a:endParaRPr lang="es-MX" dirty="0"/>
          </a:p>
        </p:txBody>
      </p:sp>
      <p:sp>
        <p:nvSpPr>
          <p:cNvPr id="3" name="Marcador de contenido 2"/>
          <p:cNvSpPr>
            <a:spLocks noGrp="1"/>
          </p:cNvSpPr>
          <p:nvPr>
            <p:ph idx="1"/>
          </p:nvPr>
        </p:nvSpPr>
        <p:spPr>
          <a:solidFill>
            <a:schemeClr val="accent4">
              <a:lumMod val="60000"/>
              <a:lumOff val="40000"/>
            </a:schemeClr>
          </a:solidFill>
        </p:spPr>
        <p:txBody>
          <a:bodyPr>
            <a:normAutofit/>
          </a:bodyPr>
          <a:lstStyle/>
          <a:p>
            <a:pPr marL="457200" algn="just">
              <a:lnSpc>
                <a:spcPct val="150000"/>
              </a:lnSpc>
              <a:spcAft>
                <a:spcPts val="0"/>
              </a:spcAft>
            </a:pPr>
            <a:r>
              <a:rPr lang="en-GB" i="1" dirty="0" smtClean="0">
                <a:latin typeface="Calibri" panose="020F0502020204030204" pitchFamily="34" charset="0"/>
                <a:ea typeface="Calibri" panose="020F0502020204030204" pitchFamily="34" charset="0"/>
                <a:cs typeface="Times New Roman" panose="02020603050405020304" pitchFamily="18" charset="0"/>
              </a:rPr>
              <a:t>Cambridge </a:t>
            </a:r>
            <a:r>
              <a:rPr lang="en-GB" i="1" dirty="0">
                <a:latin typeface="Calibri" panose="020F0502020204030204" pitchFamily="34" charset="0"/>
                <a:ea typeface="Calibri" panose="020F0502020204030204" pitchFamily="34" charset="0"/>
                <a:cs typeface="Times New Roman" panose="02020603050405020304" pitchFamily="18" charset="0"/>
              </a:rPr>
              <a:t>English Advanced 5 Self-study Pack</a:t>
            </a:r>
            <a:r>
              <a:rPr lang="en-GB" dirty="0">
                <a:latin typeface="Calibri" panose="020F0502020204030204" pitchFamily="34" charset="0"/>
                <a:ea typeface="Calibri" panose="020F0502020204030204" pitchFamily="34" charset="0"/>
                <a:cs typeface="Times New Roman" panose="02020603050405020304" pitchFamily="18" charset="0"/>
              </a:rPr>
              <a:t> (2012), Cambridge: Cambridge University Press.</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Harrison Mark (2009</a:t>
            </a:r>
            <a:r>
              <a:rPr lang="en-GB" i="1" dirty="0">
                <a:latin typeface="Calibri" panose="020F0502020204030204" pitchFamily="34" charset="0"/>
                <a:ea typeface="Calibri" panose="020F0502020204030204" pitchFamily="34" charset="0"/>
                <a:cs typeface="Times New Roman" panose="02020603050405020304" pitchFamily="18" charset="0"/>
              </a:rPr>
              <a:t>) CAE Practice Tests</a:t>
            </a:r>
            <a:r>
              <a:rPr lang="en-GB" dirty="0">
                <a:latin typeface="Calibri" panose="020F0502020204030204" pitchFamily="34" charset="0"/>
                <a:ea typeface="Calibri" panose="020F0502020204030204" pitchFamily="34" charset="0"/>
                <a:cs typeface="Times New Roman" panose="02020603050405020304" pitchFamily="18" charset="0"/>
              </a:rPr>
              <a:t>, United Kingdom: Oxford University Press</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Powell, Debra (2005), </a:t>
            </a:r>
            <a:r>
              <a:rPr lang="en-GB" i="1" dirty="0">
                <a:latin typeface="Calibri" panose="020F0502020204030204" pitchFamily="34" charset="0"/>
                <a:ea typeface="Calibri" panose="020F0502020204030204" pitchFamily="34" charset="0"/>
                <a:cs typeface="Times New Roman" panose="02020603050405020304" pitchFamily="18" charset="0"/>
              </a:rPr>
              <a:t>Common Mistakes at CAE and how to Avoid Them</a:t>
            </a:r>
            <a:r>
              <a:rPr lang="en-GB" dirty="0">
                <a:latin typeface="Calibri" panose="020F0502020204030204" pitchFamily="34" charset="0"/>
                <a:ea typeface="Calibri" panose="020F0502020204030204" pitchFamily="34" charset="0"/>
                <a:cs typeface="Times New Roman" panose="02020603050405020304" pitchFamily="18" charset="0"/>
              </a:rPr>
              <a:t>, Cambridge: Cambridge University Press.</a:t>
            </a:r>
            <a:endParaRPr lang="es-MX"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1798605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7</a:t>
            </a:r>
            <a:endParaRPr lang="es-MX" dirty="0"/>
          </a:p>
        </p:txBody>
      </p:sp>
      <p:sp>
        <p:nvSpPr>
          <p:cNvPr id="3" name="Marcador de contenido 2"/>
          <p:cNvSpPr>
            <a:spLocks noGrp="1"/>
          </p:cNvSpPr>
          <p:nvPr>
            <p:ph idx="1"/>
          </p:nvPr>
        </p:nvSpPr>
        <p:spPr>
          <a:solidFill>
            <a:schemeClr val="bg2"/>
          </a:solidFill>
        </p:spPr>
        <p:txBody>
          <a:bodyPr>
            <a:normAutofit lnSpcReduction="10000"/>
          </a:bodyPr>
          <a:lstStyle/>
          <a:p>
            <a:pPr algn="just"/>
            <a:r>
              <a:rPr lang="es-MX" dirty="0" smtClean="0"/>
              <a:t>Un </a:t>
            </a:r>
            <a:r>
              <a:rPr lang="es-MX" dirty="0"/>
              <a:t>punto importante del material es que invita al estudiante a buscar, de forma personal, soluciones y respuestas a problemas de orden lingüístico sin que el docente posea la totalidad del conocimiento o la respuesta a cada pregunta.</a:t>
            </a:r>
          </a:p>
          <a:p>
            <a:pPr algn="just"/>
            <a:r>
              <a:rPr lang="es-MX" dirty="0" smtClean="0"/>
              <a:t>Es necesario que </a:t>
            </a:r>
            <a:r>
              <a:rPr lang="es-MX" dirty="0"/>
              <a:t>el material de apoyo se emplee en cada una de las habilidades lingüísticas; por ejemplo, una vez comprendido un cierto aspecto de la lengua, se pide la redacción de un artículo, carta o propuesta, entre otros textos, con el fin de que lo visual invite a la escritura. De igual forma, el  material se complementa con los contenidos del libro del curso o del cuaderno de trabajo. Así, se alcanza una mejor integración en el uso de las herramientas pedagógicas.</a:t>
            </a:r>
          </a:p>
          <a:p>
            <a:endParaRPr lang="es-MX" dirty="0"/>
          </a:p>
        </p:txBody>
      </p:sp>
    </p:spTree>
    <p:extLst>
      <p:ext uri="{BB962C8B-B14F-4D97-AF65-F5344CB8AC3E}">
        <p14:creationId xmlns:p14="http://schemas.microsoft.com/office/powerpoint/2010/main" val="391323223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627</TotalTime>
  <Words>3264</Words>
  <Application>Microsoft Office PowerPoint</Application>
  <PresentationFormat>Panorámica</PresentationFormat>
  <Paragraphs>381</Paragraphs>
  <Slides>81</Slides>
  <Notes>25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81</vt:i4>
      </vt:variant>
    </vt:vector>
  </HeadingPairs>
  <TitlesOfParts>
    <vt:vector size="87" baseType="lpstr">
      <vt:lpstr>Dotum</vt:lpstr>
      <vt:lpstr>Arial</vt:lpstr>
      <vt:lpstr>Calibri</vt:lpstr>
      <vt:lpstr>Calibri Light</vt:lpstr>
      <vt:lpstr>Times New Roman</vt:lpstr>
      <vt:lpstr>Tema de Office</vt:lpstr>
      <vt:lpstr> Identificación del material didáctico Apoyo a UA Lengua Inglesa VII </vt:lpstr>
      <vt:lpstr>ÍNDICE</vt:lpstr>
      <vt:lpstr>Guion explicativo, parte 1</vt:lpstr>
      <vt:lpstr>Guion explicativo, parte 2</vt:lpstr>
      <vt:lpstr>Guion explicativo, parte 3</vt:lpstr>
      <vt:lpstr>Guion explicativo, parte 4</vt:lpstr>
      <vt:lpstr>Guion explicativo, parte 5</vt:lpstr>
      <vt:lpstr>Guion explicativo, parte 6</vt:lpstr>
      <vt:lpstr>Guion explicativo, parte 7</vt:lpstr>
      <vt:lpstr>Guion explicativo, parte 8</vt:lpstr>
      <vt:lpstr>Guion explicativo, parte 9</vt:lpstr>
      <vt:lpstr>ABREVIATURAS EMPLEADAS EN ESTE MATERIAL PROYECTABLE:</vt:lpstr>
      <vt:lpstr>Presentación de PowerPoint</vt:lpstr>
      <vt:lpstr>She won´t tell us how old she is But she’s thirtyish, at least. EO / UC I</vt:lpstr>
      <vt:lpstr>Presentación de PowerPoint</vt:lpstr>
      <vt:lpstr>He was having dinner when he got a message. UC I /UE, EO.</vt:lpstr>
      <vt:lpstr>Presentación de PowerPoint</vt:lpstr>
      <vt:lpstr>Presentación de PowerPoint</vt:lpstr>
      <vt:lpstr>It’s getting cold again UC I, EO</vt:lpstr>
      <vt:lpstr>Presentación de PowerPoint</vt:lpstr>
      <vt:lpstr>I often went to France as a child… UC II, EO, EE, UE</vt:lpstr>
      <vt:lpstr>Simple forms can be used as in this example: UC II, UE     </vt:lpstr>
      <vt:lpstr>Presentación de PowerPoint</vt:lpstr>
      <vt:lpstr>My back is really aching! UC II, EO</vt:lpstr>
      <vt:lpstr> This continuous form can also be used as in the example below.  UC II , UE  What’s the difference in meaning in the two pictures? </vt:lpstr>
      <vt:lpstr>Presentación de PowerPoint</vt:lpstr>
      <vt:lpstr>Presentación de PowerPoint</vt:lpstr>
      <vt:lpstr>Presentación de PowerPoint</vt:lpstr>
      <vt:lpstr>Presentación de PowerPoint</vt:lpstr>
      <vt:lpstr>Presentación de PowerPoint</vt:lpstr>
      <vt:lpstr>INFINITIVES, HOW TO USE THEM Use the bare infinitive (without to): After modal verbs. UC II   After these verbs: help, make, let, had better.   NB: The infinitive with to is also possible after help. (UE) </vt:lpstr>
      <vt:lpstr>Presentación de PowerPoint</vt:lpstr>
      <vt:lpstr>Presentación de PowerPoint</vt:lpstr>
      <vt:lpstr>I cant help falling in love with you…UC III</vt:lpstr>
      <vt:lpstr>THE GERUND HOW AND WHEN TO USE IT… UC III (UE, EE, CA, CE, EO) </vt:lpstr>
      <vt:lpstr>THE GERUND WHEN AND HOW TO USE IT Gerund or Infinitive or both?  With a change in meaning: forget, go on, regret. UC III (UE)  </vt:lpstr>
      <vt:lpstr>Can you explain the difference in meaning? She went on writing ≠ He went on to write.  UC III(UE)  </vt:lpstr>
      <vt:lpstr>Presentación de PowerPoint</vt:lpstr>
      <vt:lpstr>Comparatives (UE) UC III</vt:lpstr>
      <vt:lpstr>Presentación de PowerPoint</vt:lpstr>
      <vt:lpstr>More Comparisons… UC IV (UE, EE, CA, CE, EO)</vt:lpstr>
      <vt:lpstr>Presentación de PowerPoint</vt:lpstr>
      <vt:lpstr>Use by far as in this example (EO) UC IV</vt:lpstr>
      <vt:lpstr>More comparisons… (EO) UC IV</vt:lpstr>
      <vt:lpstr>Look at this example. Can you produce a few more? (EE, EO) UC IV</vt:lpstr>
      <vt:lpstr>Presentación de PowerPoint</vt:lpstr>
      <vt:lpstr>Look at this example. Can you produce a few more sentences with emphasis? (EO) UC IV</vt:lpstr>
      <vt:lpstr>Presentación de PowerPoint</vt:lpstr>
      <vt:lpstr>More examples of emphatic sentences UC IV (UE, EO)</vt:lpstr>
      <vt:lpstr>Look at this example of emphasis Produce a few more examples UC IV(EO).</vt:lpstr>
      <vt:lpstr>Presentación de PowerPoint</vt:lpstr>
      <vt:lpstr>LOOK A THIS EXAMPLE UC V (UE)</vt:lpstr>
      <vt:lpstr>Presentación de PowerPoint</vt:lpstr>
      <vt:lpstr>Fronting with wh-words, an example Can you form other fronted sentences? UC V(EO)  Why he was invited to Mexico, I don’t understand      </vt:lpstr>
      <vt:lpstr>Presentación de PowerPoint</vt:lpstr>
      <vt:lpstr>A Cleft Sentence. Can you produce a few more? (EO) UC V</vt:lpstr>
      <vt:lpstr>ADDING EMPHASIS WITH ALL, AN EXAMPLE. Can you form more? (EO) UC V</vt:lpstr>
      <vt:lpstr>Presentación de PowerPoint</vt:lpstr>
      <vt:lpstr>Reported Speech with to: Agree, refuse, ask, tell. UC V</vt:lpstr>
      <vt:lpstr>Presentación de PowerPoint</vt:lpstr>
      <vt:lpstr>  More examples of modals (might)  It might rain this evening I might buy a car She might be Korean (UE, EE, CA, CE, EO) UC V  </vt:lpstr>
      <vt:lpstr>Presentación de PowerPoint</vt:lpstr>
      <vt:lpstr>Might/May for concession or contrast. Can you produce other examples? UE, UC VI</vt:lpstr>
      <vt:lpstr>  Might as well/may as well to suggest the best course of action, without having much enthusiasm for it.  UE, UC VI  </vt:lpstr>
      <vt:lpstr>Presentación de PowerPoint</vt:lpstr>
      <vt:lpstr>Intensifying adverbs: EE, UE, EO, UC VI</vt:lpstr>
      <vt:lpstr>Question tags UC VI, EO</vt:lpstr>
      <vt:lpstr>Presentación de PowerPoint</vt:lpstr>
      <vt:lpstr>Observe this sentence. Can you produce others? UE, UC VI</vt:lpstr>
      <vt:lpstr>Presentación de PowerPoint</vt:lpstr>
      <vt:lpstr>UE, UC VI Choose the correct alternative and explain why it is correct:  A: I was made walk a lot in the army. B: I was made to walk a lot in the army. </vt:lpstr>
      <vt:lpstr>Presentación de PowerPoint</vt:lpstr>
      <vt:lpstr>CAUSATIVE HAVE / GET UC VI, EO, UE</vt:lpstr>
      <vt:lpstr>About to, bound to, due to and other phrases about the future. UC VI, EO </vt:lpstr>
      <vt:lpstr>I didn’t need to study French I needn’t study French Whats the difference in meaning? UC VI, UE </vt:lpstr>
      <vt:lpstr>Was the action done? YES Was the action necessary? NO Then say needn’t UE, UC VI</vt:lpstr>
      <vt:lpstr>Presentación de PowerPoint</vt:lpstr>
      <vt:lpstr>WISHES, WORK OUT THE RULES  UE, UC VI</vt:lpstr>
      <vt:lpstr>What would you say in this situation?  EO, UC VI</vt:lpstr>
      <vt:lpstr>Bibliografía fundamental</vt:lpstr>
      <vt:lpstr>Bibliografía fundamental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Usuario</dc:creator>
  <cp:lastModifiedBy>Usuario</cp:lastModifiedBy>
  <cp:revision>76</cp:revision>
  <dcterms:created xsi:type="dcterms:W3CDTF">2014-08-26T23:50:58Z</dcterms:created>
  <dcterms:modified xsi:type="dcterms:W3CDTF">2017-09-17T13:32:37Z</dcterms:modified>
</cp:coreProperties>
</file>