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notesMasterIdLst>
    <p:notesMasterId r:id="rId38"/>
  </p:notesMasterIdLst>
  <p:handoutMasterIdLst>
    <p:handoutMasterId r:id="rId39"/>
  </p:handoutMasterIdLst>
  <p:sldIdLst>
    <p:sldId id="271" r:id="rId2"/>
    <p:sldId id="329" r:id="rId3"/>
    <p:sldId id="330" r:id="rId4"/>
    <p:sldId id="331" r:id="rId5"/>
    <p:sldId id="332" r:id="rId6"/>
    <p:sldId id="340" r:id="rId7"/>
    <p:sldId id="341" r:id="rId8"/>
    <p:sldId id="345" r:id="rId9"/>
    <p:sldId id="272" r:id="rId10"/>
    <p:sldId id="343" r:id="rId11"/>
    <p:sldId id="344" r:id="rId12"/>
    <p:sldId id="346" r:id="rId13"/>
    <p:sldId id="349" r:id="rId14"/>
    <p:sldId id="350" r:id="rId15"/>
    <p:sldId id="347" r:id="rId16"/>
    <p:sldId id="348" r:id="rId17"/>
    <p:sldId id="351" r:id="rId18"/>
    <p:sldId id="352" r:id="rId19"/>
    <p:sldId id="353" r:id="rId20"/>
    <p:sldId id="354" r:id="rId21"/>
    <p:sldId id="362" r:id="rId22"/>
    <p:sldId id="355" r:id="rId23"/>
    <p:sldId id="356" r:id="rId24"/>
    <p:sldId id="363" r:id="rId25"/>
    <p:sldId id="357" r:id="rId26"/>
    <p:sldId id="364" r:id="rId27"/>
    <p:sldId id="358" r:id="rId28"/>
    <p:sldId id="365" r:id="rId29"/>
    <p:sldId id="359" r:id="rId30"/>
    <p:sldId id="366" r:id="rId31"/>
    <p:sldId id="367" r:id="rId32"/>
    <p:sldId id="360" r:id="rId33"/>
    <p:sldId id="361" r:id="rId34"/>
    <p:sldId id="368" r:id="rId35"/>
    <p:sldId id="369" r:id="rId36"/>
    <p:sldId id="333" r:id="rId37"/>
  </p:sldIdLst>
  <p:sldSz cx="12192000" cy="6858000"/>
  <p:notesSz cx="6888163" cy="100203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94" autoAdjust="0"/>
    <p:restoredTop sz="93190" autoAdjust="0"/>
  </p:normalViewPr>
  <p:slideViewPr>
    <p:cSldViewPr>
      <p:cViewPr varScale="1">
        <p:scale>
          <a:sx n="115" d="100"/>
          <a:sy n="115" d="100"/>
        </p:scale>
        <p:origin x="126" y="13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461797-5D09-4EF4-9EF7-D9D55456BABC}" type="doc">
      <dgm:prSet loTypeId="urn:microsoft.com/office/officeart/2008/layout/VerticalAccentList" loCatId="list" qsTypeId="urn:microsoft.com/office/officeart/2005/8/quickstyle/simple1" qsCatId="simple" csTypeId="urn:microsoft.com/office/officeart/2005/8/colors/colorful1" csCatId="colorful" phldr="1"/>
      <dgm:spPr/>
      <dgm:t>
        <a:bodyPr/>
        <a:lstStyle/>
        <a:p>
          <a:endParaRPr lang="es-MX"/>
        </a:p>
      </dgm:t>
    </dgm:pt>
    <dgm:pt modelId="{5F67232B-1C8D-47FC-89CF-6414E0ADCF82}">
      <dgm:prSet custT="1"/>
      <dgm:spPr/>
      <dgm:t>
        <a:bodyPr/>
        <a:lstStyle/>
        <a:p>
          <a:pPr rtl="0"/>
          <a:r>
            <a:rPr lang="es-MX" sz="1600" b="1" dirty="0" smtClean="0"/>
            <a:t>La unidad de aprendizaje de  Taller de Titulación se incluye en los planes de  estudio de las Licenciaturas de Contaduría y Administración como unidad de aprendizaje optativa,  se presenta en el núcleo de formación integral bajo un total de 6 créditos.</a:t>
          </a:r>
          <a:endParaRPr lang="es-MX" sz="1600" b="1" dirty="0"/>
        </a:p>
      </dgm:t>
    </dgm:pt>
    <dgm:pt modelId="{7C98D860-B115-4453-B90A-D633CDCE2825}" type="parTrans" cxnId="{518B56FE-14D7-4274-97F2-165A04338A8E}">
      <dgm:prSet/>
      <dgm:spPr/>
      <dgm:t>
        <a:bodyPr/>
        <a:lstStyle/>
        <a:p>
          <a:endParaRPr lang="es-MX"/>
        </a:p>
      </dgm:t>
    </dgm:pt>
    <dgm:pt modelId="{9B382EF7-7E23-4F1E-8726-9CB12CD764FC}" type="sibTrans" cxnId="{518B56FE-14D7-4274-97F2-165A04338A8E}">
      <dgm:prSet/>
      <dgm:spPr/>
      <dgm:t>
        <a:bodyPr/>
        <a:lstStyle/>
        <a:p>
          <a:endParaRPr lang="es-MX"/>
        </a:p>
      </dgm:t>
    </dgm:pt>
    <dgm:pt modelId="{EDEE239F-FBFC-4B4D-B17E-9E3A5AC0D864}">
      <dgm:prSet custT="1"/>
      <dgm:spPr/>
      <dgm:t>
        <a:bodyPr/>
        <a:lstStyle/>
        <a:p>
          <a:pPr rtl="0"/>
          <a:r>
            <a:rPr lang="es-MX" sz="1600" b="1" dirty="0" smtClean="0"/>
            <a:t>Dentro del  programa de estudios la unidad de competencia II  Tiene como objetivo Describir el objeto de la titulación de licenciatura e identificar las opciones de evaluación profesional (tesis, memoria, tesina, ensayo, artículo científico, aprovechamiento académico, examen general de egreso).</a:t>
          </a:r>
          <a:endParaRPr lang="es-MX" sz="1600" b="1" dirty="0"/>
        </a:p>
      </dgm:t>
    </dgm:pt>
    <dgm:pt modelId="{3C109134-F792-441F-BB30-82EA7AD7EB20}" type="sibTrans" cxnId="{38D7C061-64FD-4FFB-A883-C15506AEE7C4}">
      <dgm:prSet/>
      <dgm:spPr/>
      <dgm:t>
        <a:bodyPr/>
        <a:lstStyle/>
        <a:p>
          <a:endParaRPr lang="es-MX"/>
        </a:p>
      </dgm:t>
    </dgm:pt>
    <dgm:pt modelId="{C3FC385A-2F78-4FE6-B000-90AB438425FE}" type="parTrans" cxnId="{38D7C061-64FD-4FFB-A883-C15506AEE7C4}">
      <dgm:prSet/>
      <dgm:spPr/>
      <dgm:t>
        <a:bodyPr/>
        <a:lstStyle/>
        <a:p>
          <a:endParaRPr lang="es-MX"/>
        </a:p>
      </dgm:t>
    </dgm:pt>
    <dgm:pt modelId="{8A73FAE8-1FE3-4557-8190-5333D3413049}" type="pres">
      <dgm:prSet presAssocID="{D6461797-5D09-4EF4-9EF7-D9D55456BABC}" presName="Name0" presStyleCnt="0">
        <dgm:presLayoutVars>
          <dgm:chMax/>
          <dgm:chPref/>
          <dgm:dir/>
        </dgm:presLayoutVars>
      </dgm:prSet>
      <dgm:spPr/>
      <dgm:t>
        <a:bodyPr/>
        <a:lstStyle/>
        <a:p>
          <a:endParaRPr lang="es-MX"/>
        </a:p>
      </dgm:t>
    </dgm:pt>
    <dgm:pt modelId="{8469F84C-77EE-4836-95A6-14CA8C201992}" type="pres">
      <dgm:prSet presAssocID="{5F67232B-1C8D-47FC-89CF-6414E0ADCF82}" presName="parenttextcomposite" presStyleCnt="0"/>
      <dgm:spPr/>
      <dgm:t>
        <a:bodyPr/>
        <a:lstStyle/>
        <a:p>
          <a:endParaRPr lang="es-MX"/>
        </a:p>
      </dgm:t>
    </dgm:pt>
    <dgm:pt modelId="{104B95EE-5A04-4AF2-AB77-166FEA4748B7}" type="pres">
      <dgm:prSet presAssocID="{5F67232B-1C8D-47FC-89CF-6414E0ADCF82}" presName="parenttext" presStyleLbl="revTx" presStyleIdx="0" presStyleCnt="2">
        <dgm:presLayoutVars>
          <dgm:chMax/>
          <dgm:chPref val="2"/>
          <dgm:bulletEnabled val="1"/>
        </dgm:presLayoutVars>
      </dgm:prSet>
      <dgm:spPr/>
      <dgm:t>
        <a:bodyPr/>
        <a:lstStyle/>
        <a:p>
          <a:endParaRPr lang="es-MX"/>
        </a:p>
      </dgm:t>
    </dgm:pt>
    <dgm:pt modelId="{4628B981-AB13-4F5F-A956-7AF3B521AFD5}" type="pres">
      <dgm:prSet presAssocID="{5F67232B-1C8D-47FC-89CF-6414E0ADCF82}" presName="parallelogramComposite" presStyleCnt="0"/>
      <dgm:spPr/>
      <dgm:t>
        <a:bodyPr/>
        <a:lstStyle/>
        <a:p>
          <a:endParaRPr lang="es-MX"/>
        </a:p>
      </dgm:t>
    </dgm:pt>
    <dgm:pt modelId="{2E86A3EC-A485-40E7-97FC-49373A5024B2}" type="pres">
      <dgm:prSet presAssocID="{5F67232B-1C8D-47FC-89CF-6414E0ADCF82}" presName="parallelogram1" presStyleLbl="alignNode1" presStyleIdx="0" presStyleCnt="14"/>
      <dgm:spPr/>
      <dgm:t>
        <a:bodyPr/>
        <a:lstStyle/>
        <a:p>
          <a:endParaRPr lang="es-MX"/>
        </a:p>
      </dgm:t>
    </dgm:pt>
    <dgm:pt modelId="{BFE5D4D7-014F-4222-B871-0925662885AB}" type="pres">
      <dgm:prSet presAssocID="{5F67232B-1C8D-47FC-89CF-6414E0ADCF82}" presName="parallelogram2" presStyleLbl="alignNode1" presStyleIdx="1" presStyleCnt="14"/>
      <dgm:spPr/>
      <dgm:t>
        <a:bodyPr/>
        <a:lstStyle/>
        <a:p>
          <a:endParaRPr lang="es-MX"/>
        </a:p>
      </dgm:t>
    </dgm:pt>
    <dgm:pt modelId="{DC2BD63F-801C-4B59-9960-4A210208E44B}" type="pres">
      <dgm:prSet presAssocID="{5F67232B-1C8D-47FC-89CF-6414E0ADCF82}" presName="parallelogram3" presStyleLbl="alignNode1" presStyleIdx="2" presStyleCnt="14"/>
      <dgm:spPr/>
      <dgm:t>
        <a:bodyPr/>
        <a:lstStyle/>
        <a:p>
          <a:endParaRPr lang="es-MX"/>
        </a:p>
      </dgm:t>
    </dgm:pt>
    <dgm:pt modelId="{317E3DFD-84C1-442C-9779-EDDD7CC0FBB6}" type="pres">
      <dgm:prSet presAssocID="{5F67232B-1C8D-47FC-89CF-6414E0ADCF82}" presName="parallelogram4" presStyleLbl="alignNode1" presStyleIdx="3" presStyleCnt="14"/>
      <dgm:spPr/>
      <dgm:t>
        <a:bodyPr/>
        <a:lstStyle/>
        <a:p>
          <a:endParaRPr lang="es-MX"/>
        </a:p>
      </dgm:t>
    </dgm:pt>
    <dgm:pt modelId="{0C5D7414-01DF-434A-BC73-684DDC2CF7BF}" type="pres">
      <dgm:prSet presAssocID="{5F67232B-1C8D-47FC-89CF-6414E0ADCF82}" presName="parallelogram5" presStyleLbl="alignNode1" presStyleIdx="4" presStyleCnt="14"/>
      <dgm:spPr/>
      <dgm:t>
        <a:bodyPr/>
        <a:lstStyle/>
        <a:p>
          <a:endParaRPr lang="es-MX"/>
        </a:p>
      </dgm:t>
    </dgm:pt>
    <dgm:pt modelId="{D10F6893-89DB-46D6-BCE0-2F2F8661822B}" type="pres">
      <dgm:prSet presAssocID="{5F67232B-1C8D-47FC-89CF-6414E0ADCF82}" presName="parallelogram6" presStyleLbl="alignNode1" presStyleIdx="5" presStyleCnt="14"/>
      <dgm:spPr/>
      <dgm:t>
        <a:bodyPr/>
        <a:lstStyle/>
        <a:p>
          <a:endParaRPr lang="es-MX"/>
        </a:p>
      </dgm:t>
    </dgm:pt>
    <dgm:pt modelId="{0ED786C2-1A17-4E49-AEEB-8C94A2D9752E}" type="pres">
      <dgm:prSet presAssocID="{5F67232B-1C8D-47FC-89CF-6414E0ADCF82}" presName="parallelogram7" presStyleLbl="alignNode1" presStyleIdx="6" presStyleCnt="14"/>
      <dgm:spPr/>
      <dgm:t>
        <a:bodyPr/>
        <a:lstStyle/>
        <a:p>
          <a:endParaRPr lang="es-MX"/>
        </a:p>
      </dgm:t>
    </dgm:pt>
    <dgm:pt modelId="{74195FB8-4FFB-40C6-8096-6B8128D8EC4B}" type="pres">
      <dgm:prSet presAssocID="{9B382EF7-7E23-4F1E-8726-9CB12CD764FC}" presName="sibTrans" presStyleCnt="0"/>
      <dgm:spPr/>
      <dgm:t>
        <a:bodyPr/>
        <a:lstStyle/>
        <a:p>
          <a:endParaRPr lang="es-MX"/>
        </a:p>
      </dgm:t>
    </dgm:pt>
    <dgm:pt modelId="{6F5D8FDD-2C30-473B-9988-01A50B94ACEF}" type="pres">
      <dgm:prSet presAssocID="{EDEE239F-FBFC-4B4D-B17E-9E3A5AC0D864}" presName="parenttextcomposite" presStyleCnt="0"/>
      <dgm:spPr/>
      <dgm:t>
        <a:bodyPr/>
        <a:lstStyle/>
        <a:p>
          <a:endParaRPr lang="es-MX"/>
        </a:p>
      </dgm:t>
    </dgm:pt>
    <dgm:pt modelId="{829C3AB4-1041-461C-946A-FB46868857C6}" type="pres">
      <dgm:prSet presAssocID="{EDEE239F-FBFC-4B4D-B17E-9E3A5AC0D864}" presName="parenttext" presStyleLbl="revTx" presStyleIdx="1" presStyleCnt="2" custScaleY="150868">
        <dgm:presLayoutVars>
          <dgm:chMax/>
          <dgm:chPref val="2"/>
          <dgm:bulletEnabled val="1"/>
        </dgm:presLayoutVars>
      </dgm:prSet>
      <dgm:spPr/>
      <dgm:t>
        <a:bodyPr/>
        <a:lstStyle/>
        <a:p>
          <a:endParaRPr lang="es-MX"/>
        </a:p>
      </dgm:t>
    </dgm:pt>
    <dgm:pt modelId="{B721C031-87B3-4994-BF88-BD309EAFD974}" type="pres">
      <dgm:prSet presAssocID="{EDEE239F-FBFC-4B4D-B17E-9E3A5AC0D864}" presName="parallelogramComposite" presStyleCnt="0"/>
      <dgm:spPr/>
      <dgm:t>
        <a:bodyPr/>
        <a:lstStyle/>
        <a:p>
          <a:endParaRPr lang="es-MX"/>
        </a:p>
      </dgm:t>
    </dgm:pt>
    <dgm:pt modelId="{921EC60A-9FD3-4BD3-A39A-8B940308B484}" type="pres">
      <dgm:prSet presAssocID="{EDEE239F-FBFC-4B4D-B17E-9E3A5AC0D864}" presName="parallelogram1" presStyleLbl="alignNode1" presStyleIdx="7" presStyleCnt="14"/>
      <dgm:spPr/>
      <dgm:t>
        <a:bodyPr/>
        <a:lstStyle/>
        <a:p>
          <a:endParaRPr lang="es-MX"/>
        </a:p>
      </dgm:t>
    </dgm:pt>
    <dgm:pt modelId="{837822D8-8FCB-4A0A-8E92-DB2F1159B711}" type="pres">
      <dgm:prSet presAssocID="{EDEE239F-FBFC-4B4D-B17E-9E3A5AC0D864}" presName="parallelogram2" presStyleLbl="alignNode1" presStyleIdx="8" presStyleCnt="14"/>
      <dgm:spPr/>
      <dgm:t>
        <a:bodyPr/>
        <a:lstStyle/>
        <a:p>
          <a:endParaRPr lang="es-MX"/>
        </a:p>
      </dgm:t>
    </dgm:pt>
    <dgm:pt modelId="{07F13CEC-8172-4752-9551-10D5476A1335}" type="pres">
      <dgm:prSet presAssocID="{EDEE239F-FBFC-4B4D-B17E-9E3A5AC0D864}" presName="parallelogram3" presStyleLbl="alignNode1" presStyleIdx="9" presStyleCnt="14"/>
      <dgm:spPr/>
      <dgm:t>
        <a:bodyPr/>
        <a:lstStyle/>
        <a:p>
          <a:endParaRPr lang="es-MX"/>
        </a:p>
      </dgm:t>
    </dgm:pt>
    <dgm:pt modelId="{944C6F3D-1818-4BEB-AABD-8AD871A6C673}" type="pres">
      <dgm:prSet presAssocID="{EDEE239F-FBFC-4B4D-B17E-9E3A5AC0D864}" presName="parallelogram4" presStyleLbl="alignNode1" presStyleIdx="10" presStyleCnt="14"/>
      <dgm:spPr/>
      <dgm:t>
        <a:bodyPr/>
        <a:lstStyle/>
        <a:p>
          <a:endParaRPr lang="es-MX"/>
        </a:p>
      </dgm:t>
    </dgm:pt>
    <dgm:pt modelId="{5FB984BA-AB04-40A8-A362-FDCE99628722}" type="pres">
      <dgm:prSet presAssocID="{EDEE239F-FBFC-4B4D-B17E-9E3A5AC0D864}" presName="parallelogram5" presStyleLbl="alignNode1" presStyleIdx="11" presStyleCnt="14"/>
      <dgm:spPr/>
      <dgm:t>
        <a:bodyPr/>
        <a:lstStyle/>
        <a:p>
          <a:endParaRPr lang="es-MX"/>
        </a:p>
      </dgm:t>
    </dgm:pt>
    <dgm:pt modelId="{FAD69F74-135A-4DBA-B061-CCB9156A067C}" type="pres">
      <dgm:prSet presAssocID="{EDEE239F-FBFC-4B4D-B17E-9E3A5AC0D864}" presName="parallelogram6" presStyleLbl="alignNode1" presStyleIdx="12" presStyleCnt="14"/>
      <dgm:spPr/>
      <dgm:t>
        <a:bodyPr/>
        <a:lstStyle/>
        <a:p>
          <a:endParaRPr lang="es-MX"/>
        </a:p>
      </dgm:t>
    </dgm:pt>
    <dgm:pt modelId="{1C4DF137-FDC4-4D2E-A383-CE97F77024B5}" type="pres">
      <dgm:prSet presAssocID="{EDEE239F-FBFC-4B4D-B17E-9E3A5AC0D864}" presName="parallelogram7" presStyleLbl="alignNode1" presStyleIdx="13" presStyleCnt="14"/>
      <dgm:spPr/>
      <dgm:t>
        <a:bodyPr/>
        <a:lstStyle/>
        <a:p>
          <a:endParaRPr lang="es-MX"/>
        </a:p>
      </dgm:t>
    </dgm:pt>
  </dgm:ptLst>
  <dgm:cxnLst>
    <dgm:cxn modelId="{52892780-3BA2-4F87-B025-2116A48F80FC}" type="presOf" srcId="{D6461797-5D09-4EF4-9EF7-D9D55456BABC}" destId="{8A73FAE8-1FE3-4557-8190-5333D3413049}" srcOrd="0" destOrd="0" presId="urn:microsoft.com/office/officeart/2008/layout/VerticalAccentList"/>
    <dgm:cxn modelId="{29AE2983-FCEA-4011-8904-8B2E851DF603}" type="presOf" srcId="{EDEE239F-FBFC-4B4D-B17E-9E3A5AC0D864}" destId="{829C3AB4-1041-461C-946A-FB46868857C6}" srcOrd="0" destOrd="0" presId="urn:microsoft.com/office/officeart/2008/layout/VerticalAccentList"/>
    <dgm:cxn modelId="{518B56FE-14D7-4274-97F2-165A04338A8E}" srcId="{D6461797-5D09-4EF4-9EF7-D9D55456BABC}" destId="{5F67232B-1C8D-47FC-89CF-6414E0ADCF82}" srcOrd="0" destOrd="0" parTransId="{7C98D860-B115-4453-B90A-D633CDCE2825}" sibTransId="{9B382EF7-7E23-4F1E-8726-9CB12CD764FC}"/>
    <dgm:cxn modelId="{CAD759EE-7F49-44DE-B561-E96B642EED6B}" type="presOf" srcId="{5F67232B-1C8D-47FC-89CF-6414E0ADCF82}" destId="{104B95EE-5A04-4AF2-AB77-166FEA4748B7}" srcOrd="0" destOrd="0" presId="urn:microsoft.com/office/officeart/2008/layout/VerticalAccentList"/>
    <dgm:cxn modelId="{38D7C061-64FD-4FFB-A883-C15506AEE7C4}" srcId="{D6461797-5D09-4EF4-9EF7-D9D55456BABC}" destId="{EDEE239F-FBFC-4B4D-B17E-9E3A5AC0D864}" srcOrd="1" destOrd="0" parTransId="{C3FC385A-2F78-4FE6-B000-90AB438425FE}" sibTransId="{3C109134-F792-441F-BB30-82EA7AD7EB20}"/>
    <dgm:cxn modelId="{58F8575C-BB41-4CB2-9B8A-1CF578FAFA78}" type="presParOf" srcId="{8A73FAE8-1FE3-4557-8190-5333D3413049}" destId="{8469F84C-77EE-4836-95A6-14CA8C201992}" srcOrd="0" destOrd="0" presId="urn:microsoft.com/office/officeart/2008/layout/VerticalAccentList"/>
    <dgm:cxn modelId="{E8E8B436-0544-4455-82A9-CDB3400A7B7B}" type="presParOf" srcId="{8469F84C-77EE-4836-95A6-14CA8C201992}" destId="{104B95EE-5A04-4AF2-AB77-166FEA4748B7}" srcOrd="0" destOrd="0" presId="urn:microsoft.com/office/officeart/2008/layout/VerticalAccentList"/>
    <dgm:cxn modelId="{2D8719BF-77F8-429E-A610-C4C8E029B486}" type="presParOf" srcId="{8A73FAE8-1FE3-4557-8190-5333D3413049}" destId="{4628B981-AB13-4F5F-A956-7AF3B521AFD5}" srcOrd="1" destOrd="0" presId="urn:microsoft.com/office/officeart/2008/layout/VerticalAccentList"/>
    <dgm:cxn modelId="{F1242917-D5FF-4BB0-872B-02AEDBB39457}" type="presParOf" srcId="{4628B981-AB13-4F5F-A956-7AF3B521AFD5}" destId="{2E86A3EC-A485-40E7-97FC-49373A5024B2}" srcOrd="0" destOrd="0" presId="urn:microsoft.com/office/officeart/2008/layout/VerticalAccentList"/>
    <dgm:cxn modelId="{E24FF121-7B84-4DB5-B49C-44B378FF53DC}" type="presParOf" srcId="{4628B981-AB13-4F5F-A956-7AF3B521AFD5}" destId="{BFE5D4D7-014F-4222-B871-0925662885AB}" srcOrd="1" destOrd="0" presId="urn:microsoft.com/office/officeart/2008/layout/VerticalAccentList"/>
    <dgm:cxn modelId="{18CCBED8-FF11-4B1D-9DFA-E92669A78684}" type="presParOf" srcId="{4628B981-AB13-4F5F-A956-7AF3B521AFD5}" destId="{DC2BD63F-801C-4B59-9960-4A210208E44B}" srcOrd="2" destOrd="0" presId="urn:microsoft.com/office/officeart/2008/layout/VerticalAccentList"/>
    <dgm:cxn modelId="{304B55BE-B16A-49D3-999B-30BBA67C24C2}" type="presParOf" srcId="{4628B981-AB13-4F5F-A956-7AF3B521AFD5}" destId="{317E3DFD-84C1-442C-9779-EDDD7CC0FBB6}" srcOrd="3" destOrd="0" presId="urn:microsoft.com/office/officeart/2008/layout/VerticalAccentList"/>
    <dgm:cxn modelId="{5A1CF07A-306A-4C10-8CFD-AAEF84E36E63}" type="presParOf" srcId="{4628B981-AB13-4F5F-A956-7AF3B521AFD5}" destId="{0C5D7414-01DF-434A-BC73-684DDC2CF7BF}" srcOrd="4" destOrd="0" presId="urn:microsoft.com/office/officeart/2008/layout/VerticalAccentList"/>
    <dgm:cxn modelId="{588CAFCD-C31F-4516-BCE7-B4BBEDAE0BFD}" type="presParOf" srcId="{4628B981-AB13-4F5F-A956-7AF3B521AFD5}" destId="{D10F6893-89DB-46D6-BCE0-2F2F8661822B}" srcOrd="5" destOrd="0" presId="urn:microsoft.com/office/officeart/2008/layout/VerticalAccentList"/>
    <dgm:cxn modelId="{6F3DCAAA-0711-47DE-BC67-651F0D0EF689}" type="presParOf" srcId="{4628B981-AB13-4F5F-A956-7AF3B521AFD5}" destId="{0ED786C2-1A17-4E49-AEEB-8C94A2D9752E}" srcOrd="6" destOrd="0" presId="urn:microsoft.com/office/officeart/2008/layout/VerticalAccentList"/>
    <dgm:cxn modelId="{A2860116-4A8B-41E7-836F-4A33A2948CF8}" type="presParOf" srcId="{8A73FAE8-1FE3-4557-8190-5333D3413049}" destId="{74195FB8-4FFB-40C6-8096-6B8128D8EC4B}" srcOrd="2" destOrd="0" presId="urn:microsoft.com/office/officeart/2008/layout/VerticalAccentList"/>
    <dgm:cxn modelId="{D89715C7-1A05-4D69-8882-00499E3D89DE}" type="presParOf" srcId="{8A73FAE8-1FE3-4557-8190-5333D3413049}" destId="{6F5D8FDD-2C30-473B-9988-01A50B94ACEF}" srcOrd="3" destOrd="0" presId="urn:microsoft.com/office/officeart/2008/layout/VerticalAccentList"/>
    <dgm:cxn modelId="{E1AEE5B4-B493-4F47-A1DE-973CB0FBE7B0}" type="presParOf" srcId="{6F5D8FDD-2C30-473B-9988-01A50B94ACEF}" destId="{829C3AB4-1041-461C-946A-FB46868857C6}" srcOrd="0" destOrd="0" presId="urn:microsoft.com/office/officeart/2008/layout/VerticalAccentList"/>
    <dgm:cxn modelId="{06872AE0-C87C-41D7-9C5B-DA38176216AB}" type="presParOf" srcId="{8A73FAE8-1FE3-4557-8190-5333D3413049}" destId="{B721C031-87B3-4994-BF88-BD309EAFD974}" srcOrd="4" destOrd="0" presId="urn:microsoft.com/office/officeart/2008/layout/VerticalAccentList"/>
    <dgm:cxn modelId="{F0D77B0A-F704-4AFA-B34B-4EC13BE15B10}" type="presParOf" srcId="{B721C031-87B3-4994-BF88-BD309EAFD974}" destId="{921EC60A-9FD3-4BD3-A39A-8B940308B484}" srcOrd="0" destOrd="0" presId="urn:microsoft.com/office/officeart/2008/layout/VerticalAccentList"/>
    <dgm:cxn modelId="{4F5AD1C7-A99D-4AEE-AD78-B32CE1838DB2}" type="presParOf" srcId="{B721C031-87B3-4994-BF88-BD309EAFD974}" destId="{837822D8-8FCB-4A0A-8E92-DB2F1159B711}" srcOrd="1" destOrd="0" presId="urn:microsoft.com/office/officeart/2008/layout/VerticalAccentList"/>
    <dgm:cxn modelId="{6B44BEE9-30B8-45C6-97D1-964E63E10672}" type="presParOf" srcId="{B721C031-87B3-4994-BF88-BD309EAFD974}" destId="{07F13CEC-8172-4752-9551-10D5476A1335}" srcOrd="2" destOrd="0" presId="urn:microsoft.com/office/officeart/2008/layout/VerticalAccentList"/>
    <dgm:cxn modelId="{C3019197-51FF-4870-A063-941811C12649}" type="presParOf" srcId="{B721C031-87B3-4994-BF88-BD309EAFD974}" destId="{944C6F3D-1818-4BEB-AABD-8AD871A6C673}" srcOrd="3" destOrd="0" presId="urn:microsoft.com/office/officeart/2008/layout/VerticalAccentList"/>
    <dgm:cxn modelId="{596A8BCE-4800-4263-B149-485EAA06F342}" type="presParOf" srcId="{B721C031-87B3-4994-BF88-BD309EAFD974}" destId="{5FB984BA-AB04-40A8-A362-FDCE99628722}" srcOrd="4" destOrd="0" presId="urn:microsoft.com/office/officeart/2008/layout/VerticalAccentList"/>
    <dgm:cxn modelId="{856D3473-08C8-49AB-8105-9BF213FB52F8}" type="presParOf" srcId="{B721C031-87B3-4994-BF88-BD309EAFD974}" destId="{FAD69F74-135A-4DBA-B061-CCB9156A067C}" srcOrd="5" destOrd="0" presId="urn:microsoft.com/office/officeart/2008/layout/VerticalAccentList"/>
    <dgm:cxn modelId="{DED24BFF-F80C-4F14-A2EB-47DE7E15838C}" type="presParOf" srcId="{B721C031-87B3-4994-BF88-BD309EAFD974}" destId="{1C4DF137-FDC4-4D2E-A383-CE97F77024B5}"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A986794-0E57-4DBC-83A7-DE0B583534F3}" type="doc">
      <dgm:prSet loTypeId="urn:microsoft.com/office/officeart/2005/8/layout/default" loCatId="list" qsTypeId="urn:microsoft.com/office/officeart/2005/8/quickstyle/simple3" qsCatId="simple" csTypeId="urn:microsoft.com/office/officeart/2005/8/colors/accent1_2" csCatId="accent1"/>
      <dgm:spPr/>
      <dgm:t>
        <a:bodyPr/>
        <a:lstStyle/>
        <a:p>
          <a:endParaRPr lang="es-MX"/>
        </a:p>
      </dgm:t>
    </dgm:pt>
    <dgm:pt modelId="{AE6EE220-4E8B-40B8-9990-E9D3FC186541}">
      <dgm:prSet custT="1"/>
      <dgm:spPr/>
      <dgm:t>
        <a:bodyPr/>
        <a:lstStyle/>
        <a:p>
          <a:pPr rtl="0"/>
          <a:r>
            <a:rPr lang="es-MX" sz="1600" dirty="0" smtClean="0"/>
            <a:t>Aprovechamiento académico.</a:t>
          </a:r>
          <a:endParaRPr lang="es-MX" sz="1600" dirty="0"/>
        </a:p>
      </dgm:t>
    </dgm:pt>
    <dgm:pt modelId="{C0090BB3-96BA-4B64-8855-35A16EEDE21E}" type="parTrans" cxnId="{5AF2EBFE-3DDC-43AD-8F2F-AB2003BE46D1}">
      <dgm:prSet/>
      <dgm:spPr/>
      <dgm:t>
        <a:bodyPr/>
        <a:lstStyle/>
        <a:p>
          <a:endParaRPr lang="es-MX"/>
        </a:p>
      </dgm:t>
    </dgm:pt>
    <dgm:pt modelId="{A1CC35B0-827D-4E9E-9DC9-08ECC306D1A6}" type="sibTrans" cxnId="{5AF2EBFE-3DDC-43AD-8F2F-AB2003BE46D1}">
      <dgm:prSet/>
      <dgm:spPr/>
      <dgm:t>
        <a:bodyPr/>
        <a:lstStyle/>
        <a:p>
          <a:endParaRPr lang="es-MX"/>
        </a:p>
      </dgm:t>
    </dgm:pt>
    <dgm:pt modelId="{17F225AB-518F-4334-B9D2-3629EAE673A3}">
      <dgm:prSet custT="1"/>
      <dgm:spPr/>
      <dgm:t>
        <a:bodyPr/>
        <a:lstStyle/>
        <a:p>
          <a:pPr rtl="0"/>
          <a:r>
            <a:rPr lang="es-MX" sz="1400" dirty="0" smtClean="0"/>
            <a:t>Artículo especializado para publicar en revista indizada.</a:t>
          </a:r>
          <a:endParaRPr lang="es-MX" sz="1400" dirty="0"/>
        </a:p>
      </dgm:t>
    </dgm:pt>
    <dgm:pt modelId="{14BAEB8C-8722-4DE1-B6BE-370960F8816F}" type="parTrans" cxnId="{68994710-108E-4094-9C55-D31EBAAD21B0}">
      <dgm:prSet/>
      <dgm:spPr/>
      <dgm:t>
        <a:bodyPr/>
        <a:lstStyle/>
        <a:p>
          <a:endParaRPr lang="es-MX"/>
        </a:p>
      </dgm:t>
    </dgm:pt>
    <dgm:pt modelId="{FCD06689-055F-45D9-90DB-8F292B204045}" type="sibTrans" cxnId="{68994710-108E-4094-9C55-D31EBAAD21B0}">
      <dgm:prSet/>
      <dgm:spPr/>
      <dgm:t>
        <a:bodyPr/>
        <a:lstStyle/>
        <a:p>
          <a:endParaRPr lang="es-MX"/>
        </a:p>
      </dgm:t>
    </dgm:pt>
    <dgm:pt modelId="{7937D7C0-CB4A-40ED-8253-3F19F5125CA2}">
      <dgm:prSet custT="1"/>
      <dgm:spPr/>
      <dgm:t>
        <a:bodyPr/>
        <a:lstStyle/>
        <a:p>
          <a:pPr rtl="0"/>
          <a:r>
            <a:rPr lang="es-MX" sz="1600" dirty="0" smtClean="0"/>
            <a:t>Créditos en Estudios Avanzados.</a:t>
          </a:r>
          <a:endParaRPr lang="es-MX" sz="1600" dirty="0"/>
        </a:p>
      </dgm:t>
    </dgm:pt>
    <dgm:pt modelId="{169F9960-AAF5-4D74-94C9-2E45F55E497B}" type="parTrans" cxnId="{EE5E4AB8-A185-4E07-9E9D-CDB9264F5938}">
      <dgm:prSet/>
      <dgm:spPr/>
      <dgm:t>
        <a:bodyPr/>
        <a:lstStyle/>
        <a:p>
          <a:endParaRPr lang="es-MX"/>
        </a:p>
      </dgm:t>
    </dgm:pt>
    <dgm:pt modelId="{EF994611-DE00-44A3-B19B-851788C02DBF}" type="sibTrans" cxnId="{EE5E4AB8-A185-4E07-9E9D-CDB9264F5938}">
      <dgm:prSet/>
      <dgm:spPr/>
      <dgm:t>
        <a:bodyPr/>
        <a:lstStyle/>
        <a:p>
          <a:endParaRPr lang="es-MX"/>
        </a:p>
      </dgm:t>
    </dgm:pt>
    <dgm:pt modelId="{E9402CF6-4402-4AEF-AAF7-7BFF3E1C9A48}">
      <dgm:prSet custT="1"/>
      <dgm:spPr/>
      <dgm:t>
        <a:bodyPr/>
        <a:lstStyle/>
        <a:p>
          <a:pPr rtl="0"/>
          <a:r>
            <a:rPr lang="es-MX" sz="1600" dirty="0" smtClean="0"/>
            <a:t>Ensayo.</a:t>
          </a:r>
          <a:endParaRPr lang="es-MX" sz="1600" dirty="0"/>
        </a:p>
      </dgm:t>
    </dgm:pt>
    <dgm:pt modelId="{99186026-0D89-4941-9D27-7E6055FBE526}" type="parTrans" cxnId="{5A142B8F-117A-4C60-A84E-165EF96AF1D0}">
      <dgm:prSet/>
      <dgm:spPr/>
      <dgm:t>
        <a:bodyPr/>
        <a:lstStyle/>
        <a:p>
          <a:endParaRPr lang="es-MX"/>
        </a:p>
      </dgm:t>
    </dgm:pt>
    <dgm:pt modelId="{BD461DB8-8583-43E1-9019-AC4852858291}" type="sibTrans" cxnId="{5A142B8F-117A-4C60-A84E-165EF96AF1D0}">
      <dgm:prSet/>
      <dgm:spPr/>
      <dgm:t>
        <a:bodyPr/>
        <a:lstStyle/>
        <a:p>
          <a:endParaRPr lang="es-MX"/>
        </a:p>
      </dgm:t>
    </dgm:pt>
    <dgm:pt modelId="{D36E46D6-F6EC-4DFC-A6E8-6312664C42A7}">
      <dgm:prSet custT="1"/>
      <dgm:spPr/>
      <dgm:t>
        <a:bodyPr/>
        <a:lstStyle/>
        <a:p>
          <a:pPr rtl="0"/>
          <a:r>
            <a:rPr lang="es-MX" sz="1600" dirty="0" smtClean="0"/>
            <a:t>Examen General de Egreso.</a:t>
          </a:r>
          <a:endParaRPr lang="es-MX" sz="1600" dirty="0"/>
        </a:p>
      </dgm:t>
    </dgm:pt>
    <dgm:pt modelId="{F3A2E995-447F-4ABC-8B29-AEE534B171C5}" type="parTrans" cxnId="{4CFB4D71-FE20-4DD6-A196-BD3E76AED8F6}">
      <dgm:prSet/>
      <dgm:spPr/>
      <dgm:t>
        <a:bodyPr/>
        <a:lstStyle/>
        <a:p>
          <a:endParaRPr lang="es-MX"/>
        </a:p>
      </dgm:t>
    </dgm:pt>
    <dgm:pt modelId="{1AB491A7-5700-445A-B23F-F566541306A9}" type="sibTrans" cxnId="{4CFB4D71-FE20-4DD6-A196-BD3E76AED8F6}">
      <dgm:prSet/>
      <dgm:spPr/>
      <dgm:t>
        <a:bodyPr/>
        <a:lstStyle/>
        <a:p>
          <a:endParaRPr lang="es-MX"/>
        </a:p>
      </dgm:t>
    </dgm:pt>
    <dgm:pt modelId="{1499FD8B-34BD-4F64-800D-FDA515144B6B}">
      <dgm:prSet custT="1"/>
      <dgm:spPr/>
      <dgm:t>
        <a:bodyPr/>
        <a:lstStyle/>
        <a:p>
          <a:pPr rtl="0"/>
          <a:r>
            <a:rPr lang="es-MX" sz="1600" dirty="0" smtClean="0"/>
            <a:t>Memoria de experiencia laboral.</a:t>
          </a:r>
          <a:endParaRPr lang="es-MX" sz="1600" dirty="0"/>
        </a:p>
      </dgm:t>
    </dgm:pt>
    <dgm:pt modelId="{37D762EC-9BE0-4031-BBFF-21A02F179730}" type="parTrans" cxnId="{4824D2E6-0F7D-42CB-ADE3-0907B765AA11}">
      <dgm:prSet/>
      <dgm:spPr/>
      <dgm:t>
        <a:bodyPr/>
        <a:lstStyle/>
        <a:p>
          <a:endParaRPr lang="es-MX"/>
        </a:p>
      </dgm:t>
    </dgm:pt>
    <dgm:pt modelId="{87E6AA6E-9DE1-4542-8B06-C5037FCA3C22}" type="sibTrans" cxnId="{4824D2E6-0F7D-42CB-ADE3-0907B765AA11}">
      <dgm:prSet/>
      <dgm:spPr/>
      <dgm:t>
        <a:bodyPr/>
        <a:lstStyle/>
        <a:p>
          <a:endParaRPr lang="es-MX"/>
        </a:p>
      </dgm:t>
    </dgm:pt>
    <dgm:pt modelId="{28F88856-1B61-4DE1-8F55-FD7BACA36EE8}">
      <dgm:prSet custT="1"/>
      <dgm:spPr/>
      <dgm:t>
        <a:bodyPr/>
        <a:lstStyle/>
        <a:p>
          <a:pPr rtl="0"/>
          <a:r>
            <a:rPr lang="es-MX" sz="1600" dirty="0" smtClean="0"/>
            <a:t>Obra artística. </a:t>
          </a:r>
          <a:endParaRPr lang="es-MX" sz="1600" dirty="0"/>
        </a:p>
      </dgm:t>
    </dgm:pt>
    <dgm:pt modelId="{21726C04-BFDD-44BD-B875-5F320E7AEFCC}" type="parTrans" cxnId="{2128F412-F8C4-4FEB-9B4F-997D26184BD8}">
      <dgm:prSet/>
      <dgm:spPr/>
      <dgm:t>
        <a:bodyPr/>
        <a:lstStyle/>
        <a:p>
          <a:endParaRPr lang="es-MX"/>
        </a:p>
      </dgm:t>
    </dgm:pt>
    <dgm:pt modelId="{8C7C11BE-B1DE-4FFB-99B8-923C13A37F2C}" type="sibTrans" cxnId="{2128F412-F8C4-4FEB-9B4F-997D26184BD8}">
      <dgm:prSet/>
      <dgm:spPr/>
      <dgm:t>
        <a:bodyPr/>
        <a:lstStyle/>
        <a:p>
          <a:endParaRPr lang="es-MX"/>
        </a:p>
      </dgm:t>
    </dgm:pt>
    <dgm:pt modelId="{868F5F84-1600-4DB7-B568-E7A894DDD289}">
      <dgm:prSet custT="1"/>
      <dgm:spPr/>
      <dgm:t>
        <a:bodyPr/>
        <a:lstStyle/>
        <a:p>
          <a:pPr rtl="0"/>
          <a:r>
            <a:rPr lang="es-MX" sz="1600" dirty="0" smtClean="0"/>
            <a:t>Reporte de aplicación de conocimientos.</a:t>
          </a:r>
          <a:endParaRPr lang="es-MX" sz="1600" dirty="0"/>
        </a:p>
      </dgm:t>
    </dgm:pt>
    <dgm:pt modelId="{8D04262E-F486-4112-B889-79699E2350D1}" type="parTrans" cxnId="{E87DC5E1-064F-407C-B68D-736D76924C41}">
      <dgm:prSet/>
      <dgm:spPr/>
      <dgm:t>
        <a:bodyPr/>
        <a:lstStyle/>
        <a:p>
          <a:endParaRPr lang="es-MX"/>
        </a:p>
      </dgm:t>
    </dgm:pt>
    <dgm:pt modelId="{408B4775-49C7-4143-AA24-BDD3A977AEED}" type="sibTrans" cxnId="{E87DC5E1-064F-407C-B68D-736D76924C41}">
      <dgm:prSet/>
      <dgm:spPr/>
      <dgm:t>
        <a:bodyPr/>
        <a:lstStyle/>
        <a:p>
          <a:endParaRPr lang="es-MX"/>
        </a:p>
      </dgm:t>
    </dgm:pt>
    <dgm:pt modelId="{24C50A56-F068-44C0-966C-11B195F84172}">
      <dgm:prSet custT="1"/>
      <dgm:spPr/>
      <dgm:t>
        <a:bodyPr/>
        <a:lstStyle/>
        <a:p>
          <a:pPr rtl="0"/>
          <a:r>
            <a:rPr lang="es-MX" sz="1600" dirty="0" smtClean="0"/>
            <a:t>Reporte de autoempleo profesional.</a:t>
          </a:r>
          <a:endParaRPr lang="es-MX" sz="1600" dirty="0"/>
        </a:p>
      </dgm:t>
    </dgm:pt>
    <dgm:pt modelId="{2D10991C-C0C2-485B-B019-8A202A8E3513}" type="parTrans" cxnId="{38116F8A-4CC2-49F4-812F-E3AABB6BEB10}">
      <dgm:prSet/>
      <dgm:spPr/>
      <dgm:t>
        <a:bodyPr/>
        <a:lstStyle/>
        <a:p>
          <a:endParaRPr lang="es-MX"/>
        </a:p>
      </dgm:t>
    </dgm:pt>
    <dgm:pt modelId="{48E6C3A1-686B-45EF-A1A5-84745554E03B}" type="sibTrans" cxnId="{38116F8A-4CC2-49F4-812F-E3AABB6BEB10}">
      <dgm:prSet/>
      <dgm:spPr/>
      <dgm:t>
        <a:bodyPr/>
        <a:lstStyle/>
        <a:p>
          <a:endParaRPr lang="es-MX"/>
        </a:p>
      </dgm:t>
    </dgm:pt>
    <dgm:pt modelId="{E302B1D3-D593-4C11-AB4F-8F24C5D528D8}">
      <dgm:prSet custT="1"/>
      <dgm:spPr/>
      <dgm:t>
        <a:bodyPr/>
        <a:lstStyle/>
        <a:p>
          <a:pPr rtl="0"/>
          <a:r>
            <a:rPr lang="es-MX" sz="1600" dirty="0" smtClean="0"/>
            <a:t>Reporte de residencia de investigación.</a:t>
          </a:r>
          <a:endParaRPr lang="es-MX" sz="1600" dirty="0"/>
        </a:p>
      </dgm:t>
    </dgm:pt>
    <dgm:pt modelId="{816FB1C7-CB94-4A35-8AB7-FB4935E1A5C3}" type="parTrans" cxnId="{FB7088C4-D652-42A1-B4C3-5D768EC02CC3}">
      <dgm:prSet/>
      <dgm:spPr/>
      <dgm:t>
        <a:bodyPr/>
        <a:lstStyle/>
        <a:p>
          <a:endParaRPr lang="es-MX"/>
        </a:p>
      </dgm:t>
    </dgm:pt>
    <dgm:pt modelId="{F5F239B5-D5D5-4197-BE1E-EF5853682AC3}" type="sibTrans" cxnId="{FB7088C4-D652-42A1-B4C3-5D768EC02CC3}">
      <dgm:prSet/>
      <dgm:spPr/>
      <dgm:t>
        <a:bodyPr/>
        <a:lstStyle/>
        <a:p>
          <a:endParaRPr lang="es-MX"/>
        </a:p>
      </dgm:t>
    </dgm:pt>
    <dgm:pt modelId="{F9326165-0727-4C39-9A39-26B93772B596}">
      <dgm:prSet custT="1"/>
      <dgm:spPr/>
      <dgm:t>
        <a:bodyPr/>
        <a:lstStyle/>
        <a:p>
          <a:pPr rtl="0"/>
          <a:r>
            <a:rPr lang="es-MX" sz="1600" dirty="0" smtClean="0"/>
            <a:t>Reporte de servicio social en el área de la salud. </a:t>
          </a:r>
          <a:endParaRPr lang="es-MX" sz="1600" dirty="0"/>
        </a:p>
      </dgm:t>
    </dgm:pt>
    <dgm:pt modelId="{B9D8780C-553B-496E-AD33-CBBCADEE4181}" type="parTrans" cxnId="{9F0C5F5C-3C37-44E4-BF32-D8CD85E3B0CC}">
      <dgm:prSet/>
      <dgm:spPr/>
      <dgm:t>
        <a:bodyPr/>
        <a:lstStyle/>
        <a:p>
          <a:endParaRPr lang="es-MX"/>
        </a:p>
      </dgm:t>
    </dgm:pt>
    <dgm:pt modelId="{671E8E73-6CD8-457D-A614-BA5382C0117C}" type="sibTrans" cxnId="{9F0C5F5C-3C37-44E4-BF32-D8CD85E3B0CC}">
      <dgm:prSet/>
      <dgm:spPr/>
      <dgm:t>
        <a:bodyPr/>
        <a:lstStyle/>
        <a:p>
          <a:endParaRPr lang="es-MX"/>
        </a:p>
      </dgm:t>
    </dgm:pt>
    <dgm:pt modelId="{DF52794B-E05D-4766-A6A5-B6CFCFF2F764}">
      <dgm:prSet custT="1"/>
      <dgm:spPr/>
      <dgm:t>
        <a:bodyPr/>
        <a:lstStyle/>
        <a:p>
          <a:pPr rtl="0"/>
          <a:r>
            <a:rPr lang="es-MX" sz="1600" dirty="0" smtClean="0"/>
            <a:t>Tesina.</a:t>
          </a:r>
          <a:endParaRPr lang="es-MX" sz="1600" dirty="0"/>
        </a:p>
      </dgm:t>
    </dgm:pt>
    <dgm:pt modelId="{0E50F21A-C2D4-4984-AE70-72EE576292A1}" type="parTrans" cxnId="{69A8F254-1384-44B0-BC08-5614DFA12EA8}">
      <dgm:prSet/>
      <dgm:spPr/>
      <dgm:t>
        <a:bodyPr/>
        <a:lstStyle/>
        <a:p>
          <a:endParaRPr lang="es-MX"/>
        </a:p>
      </dgm:t>
    </dgm:pt>
    <dgm:pt modelId="{5949299D-6081-474D-B119-34D64B77C888}" type="sibTrans" cxnId="{69A8F254-1384-44B0-BC08-5614DFA12EA8}">
      <dgm:prSet/>
      <dgm:spPr/>
      <dgm:t>
        <a:bodyPr/>
        <a:lstStyle/>
        <a:p>
          <a:endParaRPr lang="es-MX"/>
        </a:p>
      </dgm:t>
    </dgm:pt>
    <dgm:pt modelId="{98976855-2B22-4984-B0D5-CC6EDE3E2B4C}">
      <dgm:prSet custT="1"/>
      <dgm:spPr/>
      <dgm:t>
        <a:bodyPr/>
        <a:lstStyle/>
        <a:p>
          <a:pPr rtl="0"/>
          <a:r>
            <a:rPr lang="es-MX" sz="1600" dirty="0" smtClean="0"/>
            <a:t>Tesis</a:t>
          </a:r>
          <a:endParaRPr lang="es-MX" sz="1600" dirty="0"/>
        </a:p>
      </dgm:t>
    </dgm:pt>
    <dgm:pt modelId="{F0475521-860D-4D71-8CF0-122264D31BDE}" type="parTrans" cxnId="{54617995-6AD3-42D8-8139-1CF5895708E5}">
      <dgm:prSet/>
      <dgm:spPr/>
      <dgm:t>
        <a:bodyPr/>
        <a:lstStyle/>
        <a:p>
          <a:endParaRPr lang="es-MX"/>
        </a:p>
      </dgm:t>
    </dgm:pt>
    <dgm:pt modelId="{260A38A2-DBFC-40DA-B84B-7121002F3E81}" type="sibTrans" cxnId="{54617995-6AD3-42D8-8139-1CF5895708E5}">
      <dgm:prSet/>
      <dgm:spPr/>
      <dgm:t>
        <a:bodyPr/>
        <a:lstStyle/>
        <a:p>
          <a:endParaRPr lang="es-MX"/>
        </a:p>
      </dgm:t>
    </dgm:pt>
    <dgm:pt modelId="{D27496C6-6D63-431E-A2E7-8130C4C25683}" type="pres">
      <dgm:prSet presAssocID="{CA986794-0E57-4DBC-83A7-DE0B583534F3}" presName="diagram" presStyleCnt="0">
        <dgm:presLayoutVars>
          <dgm:dir/>
          <dgm:resizeHandles val="exact"/>
        </dgm:presLayoutVars>
      </dgm:prSet>
      <dgm:spPr/>
      <dgm:t>
        <a:bodyPr/>
        <a:lstStyle/>
        <a:p>
          <a:endParaRPr lang="es-MX"/>
        </a:p>
      </dgm:t>
    </dgm:pt>
    <dgm:pt modelId="{FADDE47D-B897-4B71-BCD1-C8FC37C8F77E}" type="pres">
      <dgm:prSet presAssocID="{AE6EE220-4E8B-40B8-9990-E9D3FC186541}" presName="node" presStyleLbl="node1" presStyleIdx="0" presStyleCnt="13">
        <dgm:presLayoutVars>
          <dgm:bulletEnabled val="1"/>
        </dgm:presLayoutVars>
      </dgm:prSet>
      <dgm:spPr/>
      <dgm:t>
        <a:bodyPr/>
        <a:lstStyle/>
        <a:p>
          <a:endParaRPr lang="es-MX"/>
        </a:p>
      </dgm:t>
    </dgm:pt>
    <dgm:pt modelId="{602CAFD3-C976-4D7A-B94F-5C9F714BFD61}" type="pres">
      <dgm:prSet presAssocID="{A1CC35B0-827D-4E9E-9DC9-08ECC306D1A6}" presName="sibTrans" presStyleCnt="0"/>
      <dgm:spPr/>
      <dgm:t>
        <a:bodyPr/>
        <a:lstStyle/>
        <a:p>
          <a:endParaRPr lang="es-MX"/>
        </a:p>
      </dgm:t>
    </dgm:pt>
    <dgm:pt modelId="{2F0A6B9D-7D3F-4594-886C-DB6114716408}" type="pres">
      <dgm:prSet presAssocID="{17F225AB-518F-4334-B9D2-3629EAE673A3}" presName="node" presStyleLbl="node1" presStyleIdx="1" presStyleCnt="13">
        <dgm:presLayoutVars>
          <dgm:bulletEnabled val="1"/>
        </dgm:presLayoutVars>
      </dgm:prSet>
      <dgm:spPr/>
      <dgm:t>
        <a:bodyPr/>
        <a:lstStyle/>
        <a:p>
          <a:endParaRPr lang="es-MX"/>
        </a:p>
      </dgm:t>
    </dgm:pt>
    <dgm:pt modelId="{E8D9AEE4-FD63-4326-9AF3-CA6AC2E0329D}" type="pres">
      <dgm:prSet presAssocID="{FCD06689-055F-45D9-90DB-8F292B204045}" presName="sibTrans" presStyleCnt="0"/>
      <dgm:spPr/>
      <dgm:t>
        <a:bodyPr/>
        <a:lstStyle/>
        <a:p>
          <a:endParaRPr lang="es-MX"/>
        </a:p>
      </dgm:t>
    </dgm:pt>
    <dgm:pt modelId="{9FF6AAB0-9D50-4FDF-BB14-984797D6272D}" type="pres">
      <dgm:prSet presAssocID="{7937D7C0-CB4A-40ED-8253-3F19F5125CA2}" presName="node" presStyleLbl="node1" presStyleIdx="2" presStyleCnt="13">
        <dgm:presLayoutVars>
          <dgm:bulletEnabled val="1"/>
        </dgm:presLayoutVars>
      </dgm:prSet>
      <dgm:spPr/>
      <dgm:t>
        <a:bodyPr/>
        <a:lstStyle/>
        <a:p>
          <a:endParaRPr lang="es-MX"/>
        </a:p>
      </dgm:t>
    </dgm:pt>
    <dgm:pt modelId="{054AD3A4-AE13-46E8-AB2E-A4582A83B206}" type="pres">
      <dgm:prSet presAssocID="{EF994611-DE00-44A3-B19B-851788C02DBF}" presName="sibTrans" presStyleCnt="0"/>
      <dgm:spPr/>
      <dgm:t>
        <a:bodyPr/>
        <a:lstStyle/>
        <a:p>
          <a:endParaRPr lang="es-MX"/>
        </a:p>
      </dgm:t>
    </dgm:pt>
    <dgm:pt modelId="{F6749FAF-98F5-4014-9AF4-62606CF30C38}" type="pres">
      <dgm:prSet presAssocID="{E9402CF6-4402-4AEF-AAF7-7BFF3E1C9A48}" presName="node" presStyleLbl="node1" presStyleIdx="3" presStyleCnt="13">
        <dgm:presLayoutVars>
          <dgm:bulletEnabled val="1"/>
        </dgm:presLayoutVars>
      </dgm:prSet>
      <dgm:spPr/>
      <dgm:t>
        <a:bodyPr/>
        <a:lstStyle/>
        <a:p>
          <a:endParaRPr lang="es-MX"/>
        </a:p>
      </dgm:t>
    </dgm:pt>
    <dgm:pt modelId="{8B23C0A0-A59B-4E57-8917-1BB3652FE7EF}" type="pres">
      <dgm:prSet presAssocID="{BD461DB8-8583-43E1-9019-AC4852858291}" presName="sibTrans" presStyleCnt="0"/>
      <dgm:spPr/>
      <dgm:t>
        <a:bodyPr/>
        <a:lstStyle/>
        <a:p>
          <a:endParaRPr lang="es-MX"/>
        </a:p>
      </dgm:t>
    </dgm:pt>
    <dgm:pt modelId="{3CB0FCE6-1B96-4011-8382-7AF543A75417}" type="pres">
      <dgm:prSet presAssocID="{D36E46D6-F6EC-4DFC-A6E8-6312664C42A7}" presName="node" presStyleLbl="node1" presStyleIdx="4" presStyleCnt="13">
        <dgm:presLayoutVars>
          <dgm:bulletEnabled val="1"/>
        </dgm:presLayoutVars>
      </dgm:prSet>
      <dgm:spPr/>
      <dgm:t>
        <a:bodyPr/>
        <a:lstStyle/>
        <a:p>
          <a:endParaRPr lang="es-MX"/>
        </a:p>
      </dgm:t>
    </dgm:pt>
    <dgm:pt modelId="{9076F7CF-42D1-4603-B034-7C57F03FC45A}" type="pres">
      <dgm:prSet presAssocID="{1AB491A7-5700-445A-B23F-F566541306A9}" presName="sibTrans" presStyleCnt="0"/>
      <dgm:spPr/>
      <dgm:t>
        <a:bodyPr/>
        <a:lstStyle/>
        <a:p>
          <a:endParaRPr lang="es-MX"/>
        </a:p>
      </dgm:t>
    </dgm:pt>
    <dgm:pt modelId="{1A12EA6C-58CD-4553-A753-E588FDB048E6}" type="pres">
      <dgm:prSet presAssocID="{1499FD8B-34BD-4F64-800D-FDA515144B6B}" presName="node" presStyleLbl="node1" presStyleIdx="5" presStyleCnt="13">
        <dgm:presLayoutVars>
          <dgm:bulletEnabled val="1"/>
        </dgm:presLayoutVars>
      </dgm:prSet>
      <dgm:spPr/>
      <dgm:t>
        <a:bodyPr/>
        <a:lstStyle/>
        <a:p>
          <a:endParaRPr lang="es-MX"/>
        </a:p>
      </dgm:t>
    </dgm:pt>
    <dgm:pt modelId="{8F912723-0D57-4D0B-8B2B-91490405F467}" type="pres">
      <dgm:prSet presAssocID="{87E6AA6E-9DE1-4542-8B06-C5037FCA3C22}" presName="sibTrans" presStyleCnt="0"/>
      <dgm:spPr/>
      <dgm:t>
        <a:bodyPr/>
        <a:lstStyle/>
        <a:p>
          <a:endParaRPr lang="es-MX"/>
        </a:p>
      </dgm:t>
    </dgm:pt>
    <dgm:pt modelId="{1EB096BA-9955-4637-92C7-24200151EF73}" type="pres">
      <dgm:prSet presAssocID="{28F88856-1B61-4DE1-8F55-FD7BACA36EE8}" presName="node" presStyleLbl="node1" presStyleIdx="6" presStyleCnt="13">
        <dgm:presLayoutVars>
          <dgm:bulletEnabled val="1"/>
        </dgm:presLayoutVars>
      </dgm:prSet>
      <dgm:spPr/>
      <dgm:t>
        <a:bodyPr/>
        <a:lstStyle/>
        <a:p>
          <a:endParaRPr lang="es-MX"/>
        </a:p>
      </dgm:t>
    </dgm:pt>
    <dgm:pt modelId="{88F1CF18-639B-4D3B-B912-B6FD69BB36EC}" type="pres">
      <dgm:prSet presAssocID="{8C7C11BE-B1DE-4FFB-99B8-923C13A37F2C}" presName="sibTrans" presStyleCnt="0"/>
      <dgm:spPr/>
      <dgm:t>
        <a:bodyPr/>
        <a:lstStyle/>
        <a:p>
          <a:endParaRPr lang="es-MX"/>
        </a:p>
      </dgm:t>
    </dgm:pt>
    <dgm:pt modelId="{5770494D-0156-4E40-A4A6-B692D919F01A}" type="pres">
      <dgm:prSet presAssocID="{868F5F84-1600-4DB7-B568-E7A894DDD289}" presName="node" presStyleLbl="node1" presStyleIdx="7" presStyleCnt="13">
        <dgm:presLayoutVars>
          <dgm:bulletEnabled val="1"/>
        </dgm:presLayoutVars>
      </dgm:prSet>
      <dgm:spPr/>
      <dgm:t>
        <a:bodyPr/>
        <a:lstStyle/>
        <a:p>
          <a:endParaRPr lang="es-MX"/>
        </a:p>
      </dgm:t>
    </dgm:pt>
    <dgm:pt modelId="{D30E9EC8-4808-45C2-9948-5407A8BBD756}" type="pres">
      <dgm:prSet presAssocID="{408B4775-49C7-4143-AA24-BDD3A977AEED}" presName="sibTrans" presStyleCnt="0"/>
      <dgm:spPr/>
      <dgm:t>
        <a:bodyPr/>
        <a:lstStyle/>
        <a:p>
          <a:endParaRPr lang="es-MX"/>
        </a:p>
      </dgm:t>
    </dgm:pt>
    <dgm:pt modelId="{F163A4C1-084D-4381-947F-10B140DC73E1}" type="pres">
      <dgm:prSet presAssocID="{24C50A56-F068-44C0-966C-11B195F84172}" presName="node" presStyleLbl="node1" presStyleIdx="8" presStyleCnt="13">
        <dgm:presLayoutVars>
          <dgm:bulletEnabled val="1"/>
        </dgm:presLayoutVars>
      </dgm:prSet>
      <dgm:spPr/>
      <dgm:t>
        <a:bodyPr/>
        <a:lstStyle/>
        <a:p>
          <a:endParaRPr lang="es-MX"/>
        </a:p>
      </dgm:t>
    </dgm:pt>
    <dgm:pt modelId="{8CC6528E-465F-409F-A11A-09E073D3CED1}" type="pres">
      <dgm:prSet presAssocID="{48E6C3A1-686B-45EF-A1A5-84745554E03B}" presName="sibTrans" presStyleCnt="0"/>
      <dgm:spPr/>
      <dgm:t>
        <a:bodyPr/>
        <a:lstStyle/>
        <a:p>
          <a:endParaRPr lang="es-MX"/>
        </a:p>
      </dgm:t>
    </dgm:pt>
    <dgm:pt modelId="{61326A1D-2998-44B5-814A-04896CC51BAA}" type="pres">
      <dgm:prSet presAssocID="{E302B1D3-D593-4C11-AB4F-8F24C5D528D8}" presName="node" presStyleLbl="node1" presStyleIdx="9" presStyleCnt="13">
        <dgm:presLayoutVars>
          <dgm:bulletEnabled val="1"/>
        </dgm:presLayoutVars>
      </dgm:prSet>
      <dgm:spPr/>
      <dgm:t>
        <a:bodyPr/>
        <a:lstStyle/>
        <a:p>
          <a:endParaRPr lang="es-MX"/>
        </a:p>
      </dgm:t>
    </dgm:pt>
    <dgm:pt modelId="{46ACFBCA-334D-4829-82AC-65E451A251F8}" type="pres">
      <dgm:prSet presAssocID="{F5F239B5-D5D5-4197-BE1E-EF5853682AC3}" presName="sibTrans" presStyleCnt="0"/>
      <dgm:spPr/>
      <dgm:t>
        <a:bodyPr/>
        <a:lstStyle/>
        <a:p>
          <a:endParaRPr lang="es-MX"/>
        </a:p>
      </dgm:t>
    </dgm:pt>
    <dgm:pt modelId="{8B34917C-1856-45FB-BC3E-EAF96A32E0E9}" type="pres">
      <dgm:prSet presAssocID="{F9326165-0727-4C39-9A39-26B93772B596}" presName="node" presStyleLbl="node1" presStyleIdx="10" presStyleCnt="13">
        <dgm:presLayoutVars>
          <dgm:bulletEnabled val="1"/>
        </dgm:presLayoutVars>
      </dgm:prSet>
      <dgm:spPr/>
      <dgm:t>
        <a:bodyPr/>
        <a:lstStyle/>
        <a:p>
          <a:endParaRPr lang="es-MX"/>
        </a:p>
      </dgm:t>
    </dgm:pt>
    <dgm:pt modelId="{95DF91E2-9C04-42D2-8696-C36093DF6973}" type="pres">
      <dgm:prSet presAssocID="{671E8E73-6CD8-457D-A614-BA5382C0117C}" presName="sibTrans" presStyleCnt="0"/>
      <dgm:spPr/>
      <dgm:t>
        <a:bodyPr/>
        <a:lstStyle/>
        <a:p>
          <a:endParaRPr lang="es-MX"/>
        </a:p>
      </dgm:t>
    </dgm:pt>
    <dgm:pt modelId="{A5347421-AE02-4A26-974A-F8685A2934A9}" type="pres">
      <dgm:prSet presAssocID="{DF52794B-E05D-4766-A6A5-B6CFCFF2F764}" presName="node" presStyleLbl="node1" presStyleIdx="11" presStyleCnt="13">
        <dgm:presLayoutVars>
          <dgm:bulletEnabled val="1"/>
        </dgm:presLayoutVars>
      </dgm:prSet>
      <dgm:spPr/>
      <dgm:t>
        <a:bodyPr/>
        <a:lstStyle/>
        <a:p>
          <a:endParaRPr lang="es-MX"/>
        </a:p>
      </dgm:t>
    </dgm:pt>
    <dgm:pt modelId="{8CD9FF7C-24F9-40DB-B28E-386E6BD0726F}" type="pres">
      <dgm:prSet presAssocID="{5949299D-6081-474D-B119-34D64B77C888}" presName="sibTrans" presStyleCnt="0"/>
      <dgm:spPr/>
      <dgm:t>
        <a:bodyPr/>
        <a:lstStyle/>
        <a:p>
          <a:endParaRPr lang="es-MX"/>
        </a:p>
      </dgm:t>
    </dgm:pt>
    <dgm:pt modelId="{756E33E2-B270-4A00-81D3-B73D34B396D7}" type="pres">
      <dgm:prSet presAssocID="{98976855-2B22-4984-B0D5-CC6EDE3E2B4C}" presName="node" presStyleLbl="node1" presStyleIdx="12" presStyleCnt="13">
        <dgm:presLayoutVars>
          <dgm:bulletEnabled val="1"/>
        </dgm:presLayoutVars>
      </dgm:prSet>
      <dgm:spPr/>
      <dgm:t>
        <a:bodyPr/>
        <a:lstStyle/>
        <a:p>
          <a:endParaRPr lang="es-MX"/>
        </a:p>
      </dgm:t>
    </dgm:pt>
  </dgm:ptLst>
  <dgm:cxnLst>
    <dgm:cxn modelId="{DA8CDC7D-6E6B-4271-8056-1AA5E5AEE4B7}" type="presOf" srcId="{98976855-2B22-4984-B0D5-CC6EDE3E2B4C}" destId="{756E33E2-B270-4A00-81D3-B73D34B396D7}" srcOrd="0" destOrd="0" presId="urn:microsoft.com/office/officeart/2005/8/layout/default"/>
    <dgm:cxn modelId="{2663D53C-355D-4928-B9F3-F1E12ED5BB74}" type="presOf" srcId="{D36E46D6-F6EC-4DFC-A6E8-6312664C42A7}" destId="{3CB0FCE6-1B96-4011-8382-7AF543A75417}" srcOrd="0" destOrd="0" presId="urn:microsoft.com/office/officeart/2005/8/layout/default"/>
    <dgm:cxn modelId="{7A8C82C5-84A5-413F-99EB-BD08EB5D502A}" type="presOf" srcId="{17F225AB-518F-4334-B9D2-3629EAE673A3}" destId="{2F0A6B9D-7D3F-4594-886C-DB6114716408}" srcOrd="0" destOrd="0" presId="urn:microsoft.com/office/officeart/2005/8/layout/default"/>
    <dgm:cxn modelId="{B8BF9215-985F-4DD5-99B7-44D2B4C0D49D}" type="presOf" srcId="{28F88856-1B61-4DE1-8F55-FD7BACA36EE8}" destId="{1EB096BA-9955-4637-92C7-24200151EF73}" srcOrd="0" destOrd="0" presId="urn:microsoft.com/office/officeart/2005/8/layout/default"/>
    <dgm:cxn modelId="{54617995-6AD3-42D8-8139-1CF5895708E5}" srcId="{CA986794-0E57-4DBC-83A7-DE0B583534F3}" destId="{98976855-2B22-4984-B0D5-CC6EDE3E2B4C}" srcOrd="12" destOrd="0" parTransId="{F0475521-860D-4D71-8CF0-122264D31BDE}" sibTransId="{260A38A2-DBFC-40DA-B84B-7121002F3E81}"/>
    <dgm:cxn modelId="{4F9263FA-2263-4971-A234-199F45A3525E}" type="presOf" srcId="{E302B1D3-D593-4C11-AB4F-8F24C5D528D8}" destId="{61326A1D-2998-44B5-814A-04896CC51BAA}" srcOrd="0" destOrd="0" presId="urn:microsoft.com/office/officeart/2005/8/layout/default"/>
    <dgm:cxn modelId="{9F0C5F5C-3C37-44E4-BF32-D8CD85E3B0CC}" srcId="{CA986794-0E57-4DBC-83A7-DE0B583534F3}" destId="{F9326165-0727-4C39-9A39-26B93772B596}" srcOrd="10" destOrd="0" parTransId="{B9D8780C-553B-496E-AD33-CBBCADEE4181}" sibTransId="{671E8E73-6CD8-457D-A614-BA5382C0117C}"/>
    <dgm:cxn modelId="{9DDA408E-1CB5-48E5-8842-7FE7A160D549}" type="presOf" srcId="{7937D7C0-CB4A-40ED-8253-3F19F5125CA2}" destId="{9FF6AAB0-9D50-4FDF-BB14-984797D6272D}" srcOrd="0" destOrd="0" presId="urn:microsoft.com/office/officeart/2005/8/layout/default"/>
    <dgm:cxn modelId="{E87DC5E1-064F-407C-B68D-736D76924C41}" srcId="{CA986794-0E57-4DBC-83A7-DE0B583534F3}" destId="{868F5F84-1600-4DB7-B568-E7A894DDD289}" srcOrd="7" destOrd="0" parTransId="{8D04262E-F486-4112-B889-79699E2350D1}" sibTransId="{408B4775-49C7-4143-AA24-BDD3A977AEED}"/>
    <dgm:cxn modelId="{AF38E48E-3781-41F8-9542-81517922E5CA}" type="presOf" srcId="{DF52794B-E05D-4766-A6A5-B6CFCFF2F764}" destId="{A5347421-AE02-4A26-974A-F8685A2934A9}" srcOrd="0" destOrd="0" presId="urn:microsoft.com/office/officeart/2005/8/layout/default"/>
    <dgm:cxn modelId="{CCDB811C-E58F-4253-9534-3F013DA36E69}" type="presOf" srcId="{1499FD8B-34BD-4F64-800D-FDA515144B6B}" destId="{1A12EA6C-58CD-4553-A753-E588FDB048E6}" srcOrd="0" destOrd="0" presId="urn:microsoft.com/office/officeart/2005/8/layout/default"/>
    <dgm:cxn modelId="{5A142B8F-117A-4C60-A84E-165EF96AF1D0}" srcId="{CA986794-0E57-4DBC-83A7-DE0B583534F3}" destId="{E9402CF6-4402-4AEF-AAF7-7BFF3E1C9A48}" srcOrd="3" destOrd="0" parTransId="{99186026-0D89-4941-9D27-7E6055FBE526}" sibTransId="{BD461DB8-8583-43E1-9019-AC4852858291}"/>
    <dgm:cxn modelId="{72974CD0-31CA-4326-83DB-AFBAD182077D}" type="presOf" srcId="{24C50A56-F068-44C0-966C-11B195F84172}" destId="{F163A4C1-084D-4381-947F-10B140DC73E1}" srcOrd="0" destOrd="0" presId="urn:microsoft.com/office/officeart/2005/8/layout/default"/>
    <dgm:cxn modelId="{16ACA440-8DB8-4199-97A2-CAE17AB962EA}" type="presOf" srcId="{AE6EE220-4E8B-40B8-9990-E9D3FC186541}" destId="{FADDE47D-B897-4B71-BCD1-C8FC37C8F77E}" srcOrd="0" destOrd="0" presId="urn:microsoft.com/office/officeart/2005/8/layout/default"/>
    <dgm:cxn modelId="{69A8F254-1384-44B0-BC08-5614DFA12EA8}" srcId="{CA986794-0E57-4DBC-83A7-DE0B583534F3}" destId="{DF52794B-E05D-4766-A6A5-B6CFCFF2F764}" srcOrd="11" destOrd="0" parTransId="{0E50F21A-C2D4-4984-AE70-72EE576292A1}" sibTransId="{5949299D-6081-474D-B119-34D64B77C888}"/>
    <dgm:cxn modelId="{38116F8A-4CC2-49F4-812F-E3AABB6BEB10}" srcId="{CA986794-0E57-4DBC-83A7-DE0B583534F3}" destId="{24C50A56-F068-44C0-966C-11B195F84172}" srcOrd="8" destOrd="0" parTransId="{2D10991C-C0C2-485B-B019-8A202A8E3513}" sibTransId="{48E6C3A1-686B-45EF-A1A5-84745554E03B}"/>
    <dgm:cxn modelId="{5AF2EBFE-3DDC-43AD-8F2F-AB2003BE46D1}" srcId="{CA986794-0E57-4DBC-83A7-DE0B583534F3}" destId="{AE6EE220-4E8B-40B8-9990-E9D3FC186541}" srcOrd="0" destOrd="0" parTransId="{C0090BB3-96BA-4B64-8855-35A16EEDE21E}" sibTransId="{A1CC35B0-827D-4E9E-9DC9-08ECC306D1A6}"/>
    <dgm:cxn modelId="{68994710-108E-4094-9C55-D31EBAAD21B0}" srcId="{CA986794-0E57-4DBC-83A7-DE0B583534F3}" destId="{17F225AB-518F-4334-B9D2-3629EAE673A3}" srcOrd="1" destOrd="0" parTransId="{14BAEB8C-8722-4DE1-B6BE-370960F8816F}" sibTransId="{FCD06689-055F-45D9-90DB-8F292B204045}"/>
    <dgm:cxn modelId="{2128F412-F8C4-4FEB-9B4F-997D26184BD8}" srcId="{CA986794-0E57-4DBC-83A7-DE0B583534F3}" destId="{28F88856-1B61-4DE1-8F55-FD7BACA36EE8}" srcOrd="6" destOrd="0" parTransId="{21726C04-BFDD-44BD-B875-5F320E7AEFCC}" sibTransId="{8C7C11BE-B1DE-4FFB-99B8-923C13A37F2C}"/>
    <dgm:cxn modelId="{24D49FD8-E2CE-4B04-92D4-E53637B4EF48}" type="presOf" srcId="{E9402CF6-4402-4AEF-AAF7-7BFF3E1C9A48}" destId="{F6749FAF-98F5-4014-9AF4-62606CF30C38}" srcOrd="0" destOrd="0" presId="urn:microsoft.com/office/officeart/2005/8/layout/default"/>
    <dgm:cxn modelId="{4824D2E6-0F7D-42CB-ADE3-0907B765AA11}" srcId="{CA986794-0E57-4DBC-83A7-DE0B583534F3}" destId="{1499FD8B-34BD-4F64-800D-FDA515144B6B}" srcOrd="5" destOrd="0" parTransId="{37D762EC-9BE0-4031-BBFF-21A02F179730}" sibTransId="{87E6AA6E-9DE1-4542-8B06-C5037FCA3C22}"/>
    <dgm:cxn modelId="{EE5E4AB8-A185-4E07-9E9D-CDB9264F5938}" srcId="{CA986794-0E57-4DBC-83A7-DE0B583534F3}" destId="{7937D7C0-CB4A-40ED-8253-3F19F5125CA2}" srcOrd="2" destOrd="0" parTransId="{169F9960-AAF5-4D74-94C9-2E45F55E497B}" sibTransId="{EF994611-DE00-44A3-B19B-851788C02DBF}"/>
    <dgm:cxn modelId="{679A4DFF-E186-4E84-A7CB-BE2BA2F5E614}" type="presOf" srcId="{F9326165-0727-4C39-9A39-26B93772B596}" destId="{8B34917C-1856-45FB-BC3E-EAF96A32E0E9}" srcOrd="0" destOrd="0" presId="urn:microsoft.com/office/officeart/2005/8/layout/default"/>
    <dgm:cxn modelId="{1FF87748-71BF-442B-883F-A79068A7CB02}" type="presOf" srcId="{CA986794-0E57-4DBC-83A7-DE0B583534F3}" destId="{D27496C6-6D63-431E-A2E7-8130C4C25683}" srcOrd="0" destOrd="0" presId="urn:microsoft.com/office/officeart/2005/8/layout/default"/>
    <dgm:cxn modelId="{FB7088C4-D652-42A1-B4C3-5D768EC02CC3}" srcId="{CA986794-0E57-4DBC-83A7-DE0B583534F3}" destId="{E302B1D3-D593-4C11-AB4F-8F24C5D528D8}" srcOrd="9" destOrd="0" parTransId="{816FB1C7-CB94-4A35-8AB7-FB4935E1A5C3}" sibTransId="{F5F239B5-D5D5-4197-BE1E-EF5853682AC3}"/>
    <dgm:cxn modelId="{4CFB4D71-FE20-4DD6-A196-BD3E76AED8F6}" srcId="{CA986794-0E57-4DBC-83A7-DE0B583534F3}" destId="{D36E46D6-F6EC-4DFC-A6E8-6312664C42A7}" srcOrd="4" destOrd="0" parTransId="{F3A2E995-447F-4ABC-8B29-AEE534B171C5}" sibTransId="{1AB491A7-5700-445A-B23F-F566541306A9}"/>
    <dgm:cxn modelId="{7A152737-A43C-4DD0-8665-96E6A3BEF5F5}" type="presOf" srcId="{868F5F84-1600-4DB7-B568-E7A894DDD289}" destId="{5770494D-0156-4E40-A4A6-B692D919F01A}" srcOrd="0" destOrd="0" presId="urn:microsoft.com/office/officeart/2005/8/layout/default"/>
    <dgm:cxn modelId="{56C3AF21-4939-44FC-98D1-2EC076DF9C50}" type="presParOf" srcId="{D27496C6-6D63-431E-A2E7-8130C4C25683}" destId="{FADDE47D-B897-4B71-BCD1-C8FC37C8F77E}" srcOrd="0" destOrd="0" presId="urn:microsoft.com/office/officeart/2005/8/layout/default"/>
    <dgm:cxn modelId="{FBDBFB4A-E116-4495-8F33-7FF707BA7920}" type="presParOf" srcId="{D27496C6-6D63-431E-A2E7-8130C4C25683}" destId="{602CAFD3-C976-4D7A-B94F-5C9F714BFD61}" srcOrd="1" destOrd="0" presId="urn:microsoft.com/office/officeart/2005/8/layout/default"/>
    <dgm:cxn modelId="{88E42CB2-D43E-4274-8264-613ACA3AFE21}" type="presParOf" srcId="{D27496C6-6D63-431E-A2E7-8130C4C25683}" destId="{2F0A6B9D-7D3F-4594-886C-DB6114716408}" srcOrd="2" destOrd="0" presId="urn:microsoft.com/office/officeart/2005/8/layout/default"/>
    <dgm:cxn modelId="{0E40C1B5-7D79-4E66-8DC6-97EDDA3F6F1A}" type="presParOf" srcId="{D27496C6-6D63-431E-A2E7-8130C4C25683}" destId="{E8D9AEE4-FD63-4326-9AF3-CA6AC2E0329D}" srcOrd="3" destOrd="0" presId="urn:microsoft.com/office/officeart/2005/8/layout/default"/>
    <dgm:cxn modelId="{0814E5D3-D7E4-4608-B918-677665642E37}" type="presParOf" srcId="{D27496C6-6D63-431E-A2E7-8130C4C25683}" destId="{9FF6AAB0-9D50-4FDF-BB14-984797D6272D}" srcOrd="4" destOrd="0" presId="urn:microsoft.com/office/officeart/2005/8/layout/default"/>
    <dgm:cxn modelId="{FDE609F1-3564-4B37-8CA7-56BA74AEAD5D}" type="presParOf" srcId="{D27496C6-6D63-431E-A2E7-8130C4C25683}" destId="{054AD3A4-AE13-46E8-AB2E-A4582A83B206}" srcOrd="5" destOrd="0" presId="urn:microsoft.com/office/officeart/2005/8/layout/default"/>
    <dgm:cxn modelId="{80241763-A54E-40E3-A256-D07B94AFAE9C}" type="presParOf" srcId="{D27496C6-6D63-431E-A2E7-8130C4C25683}" destId="{F6749FAF-98F5-4014-9AF4-62606CF30C38}" srcOrd="6" destOrd="0" presId="urn:microsoft.com/office/officeart/2005/8/layout/default"/>
    <dgm:cxn modelId="{C0689CBD-7516-4D4C-BCB1-E8768EA2BA0D}" type="presParOf" srcId="{D27496C6-6D63-431E-A2E7-8130C4C25683}" destId="{8B23C0A0-A59B-4E57-8917-1BB3652FE7EF}" srcOrd="7" destOrd="0" presId="urn:microsoft.com/office/officeart/2005/8/layout/default"/>
    <dgm:cxn modelId="{C2C283EF-AD77-4DDB-8B87-232D51ACE22A}" type="presParOf" srcId="{D27496C6-6D63-431E-A2E7-8130C4C25683}" destId="{3CB0FCE6-1B96-4011-8382-7AF543A75417}" srcOrd="8" destOrd="0" presId="urn:microsoft.com/office/officeart/2005/8/layout/default"/>
    <dgm:cxn modelId="{4771B4B4-C3CA-41B3-90B8-9B06010CF48C}" type="presParOf" srcId="{D27496C6-6D63-431E-A2E7-8130C4C25683}" destId="{9076F7CF-42D1-4603-B034-7C57F03FC45A}" srcOrd="9" destOrd="0" presId="urn:microsoft.com/office/officeart/2005/8/layout/default"/>
    <dgm:cxn modelId="{DCD0E25D-E249-4AC2-A3B7-9228E50ED5BB}" type="presParOf" srcId="{D27496C6-6D63-431E-A2E7-8130C4C25683}" destId="{1A12EA6C-58CD-4553-A753-E588FDB048E6}" srcOrd="10" destOrd="0" presId="urn:microsoft.com/office/officeart/2005/8/layout/default"/>
    <dgm:cxn modelId="{C0462066-C39E-4636-B32B-C962B83B1254}" type="presParOf" srcId="{D27496C6-6D63-431E-A2E7-8130C4C25683}" destId="{8F912723-0D57-4D0B-8B2B-91490405F467}" srcOrd="11" destOrd="0" presId="urn:microsoft.com/office/officeart/2005/8/layout/default"/>
    <dgm:cxn modelId="{A6ACBBD9-FE4C-4E21-8A07-8CE3BF779AE8}" type="presParOf" srcId="{D27496C6-6D63-431E-A2E7-8130C4C25683}" destId="{1EB096BA-9955-4637-92C7-24200151EF73}" srcOrd="12" destOrd="0" presId="urn:microsoft.com/office/officeart/2005/8/layout/default"/>
    <dgm:cxn modelId="{43963498-CCCA-4A88-BB74-970F2ABC9F21}" type="presParOf" srcId="{D27496C6-6D63-431E-A2E7-8130C4C25683}" destId="{88F1CF18-639B-4D3B-B912-B6FD69BB36EC}" srcOrd="13" destOrd="0" presId="urn:microsoft.com/office/officeart/2005/8/layout/default"/>
    <dgm:cxn modelId="{6667B78D-1FF4-4C42-9259-B79F9B5A4CAA}" type="presParOf" srcId="{D27496C6-6D63-431E-A2E7-8130C4C25683}" destId="{5770494D-0156-4E40-A4A6-B692D919F01A}" srcOrd="14" destOrd="0" presId="urn:microsoft.com/office/officeart/2005/8/layout/default"/>
    <dgm:cxn modelId="{9C42A17F-F41A-4169-9D39-D9A048C8A5D9}" type="presParOf" srcId="{D27496C6-6D63-431E-A2E7-8130C4C25683}" destId="{D30E9EC8-4808-45C2-9948-5407A8BBD756}" srcOrd="15" destOrd="0" presId="urn:microsoft.com/office/officeart/2005/8/layout/default"/>
    <dgm:cxn modelId="{0B002C81-1BD2-42B5-8DBB-F5A515F613C2}" type="presParOf" srcId="{D27496C6-6D63-431E-A2E7-8130C4C25683}" destId="{F163A4C1-084D-4381-947F-10B140DC73E1}" srcOrd="16" destOrd="0" presId="urn:microsoft.com/office/officeart/2005/8/layout/default"/>
    <dgm:cxn modelId="{43F19A19-84C2-40D1-96B6-7794144AC971}" type="presParOf" srcId="{D27496C6-6D63-431E-A2E7-8130C4C25683}" destId="{8CC6528E-465F-409F-A11A-09E073D3CED1}" srcOrd="17" destOrd="0" presId="urn:microsoft.com/office/officeart/2005/8/layout/default"/>
    <dgm:cxn modelId="{D9A3CDFB-D2EA-4DDE-86EF-6FC7C9B3B898}" type="presParOf" srcId="{D27496C6-6D63-431E-A2E7-8130C4C25683}" destId="{61326A1D-2998-44B5-814A-04896CC51BAA}" srcOrd="18" destOrd="0" presId="urn:microsoft.com/office/officeart/2005/8/layout/default"/>
    <dgm:cxn modelId="{D9752E53-C748-48C3-819C-C922E0D16457}" type="presParOf" srcId="{D27496C6-6D63-431E-A2E7-8130C4C25683}" destId="{46ACFBCA-334D-4829-82AC-65E451A251F8}" srcOrd="19" destOrd="0" presId="urn:microsoft.com/office/officeart/2005/8/layout/default"/>
    <dgm:cxn modelId="{C3630EC2-06A3-4049-9A07-1E793E8DA037}" type="presParOf" srcId="{D27496C6-6D63-431E-A2E7-8130C4C25683}" destId="{8B34917C-1856-45FB-BC3E-EAF96A32E0E9}" srcOrd="20" destOrd="0" presId="urn:microsoft.com/office/officeart/2005/8/layout/default"/>
    <dgm:cxn modelId="{F46860FC-E81B-49FF-9231-2CD5E8D71808}" type="presParOf" srcId="{D27496C6-6D63-431E-A2E7-8130C4C25683}" destId="{95DF91E2-9C04-42D2-8696-C36093DF6973}" srcOrd="21" destOrd="0" presId="urn:microsoft.com/office/officeart/2005/8/layout/default"/>
    <dgm:cxn modelId="{D692DB54-0400-41DC-86CD-6CCFE8896E20}" type="presParOf" srcId="{D27496C6-6D63-431E-A2E7-8130C4C25683}" destId="{A5347421-AE02-4A26-974A-F8685A2934A9}" srcOrd="22" destOrd="0" presId="urn:microsoft.com/office/officeart/2005/8/layout/default"/>
    <dgm:cxn modelId="{75024206-AEBB-4244-8F37-B835B927E48A}" type="presParOf" srcId="{D27496C6-6D63-431E-A2E7-8130C4C25683}" destId="{8CD9FF7C-24F9-40DB-B28E-386E6BD0726F}" srcOrd="23" destOrd="0" presId="urn:microsoft.com/office/officeart/2005/8/layout/default"/>
    <dgm:cxn modelId="{B8E57B80-1534-4120-9C37-43188561CCDD}" type="presParOf" srcId="{D27496C6-6D63-431E-A2E7-8130C4C25683}" destId="{756E33E2-B270-4A00-81D3-B73D34B396D7}" srcOrd="2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62E08F3-6E60-4422-A303-D2C2AFFA74DF}"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MX"/>
        </a:p>
      </dgm:t>
    </dgm:pt>
    <dgm:pt modelId="{8C6B2A10-B3B5-498C-86F6-F4FCD90041DD}">
      <dgm:prSet/>
      <dgm:spPr/>
      <dgm:t>
        <a:bodyPr/>
        <a:lstStyle/>
        <a:p>
          <a:pPr algn="l" rtl="0"/>
          <a:r>
            <a:rPr lang="es-MX" dirty="0" smtClean="0"/>
            <a:t>De las trece modalidades existentes, algunas por su propia naturaleza no son aplicables para los egresados de la licenciatura en Administración puesto que fueron aprobadas para licenciaturas con características específicas; tales como:</a:t>
          </a:r>
          <a:endParaRPr lang="es-MX" dirty="0"/>
        </a:p>
      </dgm:t>
    </dgm:pt>
    <dgm:pt modelId="{AE998DF2-1242-45EB-BA0F-725514327F12}" type="parTrans" cxnId="{CDB9AFE7-6154-46F2-BD4F-C4FFA8993AD4}">
      <dgm:prSet/>
      <dgm:spPr/>
      <dgm:t>
        <a:bodyPr/>
        <a:lstStyle/>
        <a:p>
          <a:endParaRPr lang="es-MX"/>
        </a:p>
      </dgm:t>
    </dgm:pt>
    <dgm:pt modelId="{09D27ECA-54FF-42B0-8140-613C52CD9746}" type="sibTrans" cxnId="{CDB9AFE7-6154-46F2-BD4F-C4FFA8993AD4}">
      <dgm:prSet/>
      <dgm:spPr/>
      <dgm:t>
        <a:bodyPr/>
        <a:lstStyle/>
        <a:p>
          <a:endParaRPr lang="es-MX"/>
        </a:p>
      </dgm:t>
    </dgm:pt>
    <dgm:pt modelId="{72044298-C775-486B-A633-C4FC2397CE58}">
      <dgm:prSet/>
      <dgm:spPr/>
      <dgm:t>
        <a:bodyPr/>
        <a:lstStyle/>
        <a:p>
          <a:pPr rtl="0"/>
          <a:r>
            <a:rPr lang="es-MX" smtClean="0"/>
            <a:t>Obra artística</a:t>
          </a:r>
          <a:endParaRPr lang="es-MX"/>
        </a:p>
      </dgm:t>
    </dgm:pt>
    <dgm:pt modelId="{AAEA714F-93C2-4840-95E8-8512691F35DE}" type="parTrans" cxnId="{8319B3DF-2D6A-4992-81E6-A844C8ACAC0B}">
      <dgm:prSet/>
      <dgm:spPr/>
      <dgm:t>
        <a:bodyPr/>
        <a:lstStyle/>
        <a:p>
          <a:endParaRPr lang="es-MX"/>
        </a:p>
      </dgm:t>
    </dgm:pt>
    <dgm:pt modelId="{E42965EB-FE76-49C8-A154-975C6556AFD7}" type="sibTrans" cxnId="{8319B3DF-2D6A-4992-81E6-A844C8ACAC0B}">
      <dgm:prSet/>
      <dgm:spPr/>
      <dgm:t>
        <a:bodyPr/>
        <a:lstStyle/>
        <a:p>
          <a:endParaRPr lang="es-MX"/>
        </a:p>
      </dgm:t>
    </dgm:pt>
    <dgm:pt modelId="{48F2EA88-2B6D-4440-8DD7-76B440A703DC}">
      <dgm:prSet/>
      <dgm:spPr/>
      <dgm:t>
        <a:bodyPr/>
        <a:lstStyle/>
        <a:p>
          <a:pPr rtl="0"/>
          <a:r>
            <a:rPr lang="es-MX" dirty="0" smtClean="0"/>
            <a:t>Reporte de servicio social en el área de la salud. </a:t>
          </a:r>
          <a:endParaRPr lang="es-MX" dirty="0"/>
        </a:p>
      </dgm:t>
    </dgm:pt>
    <dgm:pt modelId="{0844CAFA-AB0B-47AB-A40B-D64F13CC1428}" type="parTrans" cxnId="{0938AC94-F1F7-4BFB-8270-EAF9D41CD08B}">
      <dgm:prSet/>
      <dgm:spPr/>
      <dgm:t>
        <a:bodyPr/>
        <a:lstStyle/>
        <a:p>
          <a:endParaRPr lang="es-MX"/>
        </a:p>
      </dgm:t>
    </dgm:pt>
    <dgm:pt modelId="{32FCBCE0-D83B-4E50-8D21-A745D44DD5BB}" type="sibTrans" cxnId="{0938AC94-F1F7-4BFB-8270-EAF9D41CD08B}">
      <dgm:prSet/>
      <dgm:spPr/>
      <dgm:t>
        <a:bodyPr/>
        <a:lstStyle/>
        <a:p>
          <a:endParaRPr lang="es-MX"/>
        </a:p>
      </dgm:t>
    </dgm:pt>
    <dgm:pt modelId="{047F1A57-FA20-4927-A64F-92A0FC76452E}" type="pres">
      <dgm:prSet presAssocID="{062E08F3-6E60-4422-A303-D2C2AFFA74DF}" presName="Name0" presStyleCnt="0">
        <dgm:presLayoutVars>
          <dgm:chMax val="7"/>
          <dgm:dir/>
          <dgm:animLvl val="lvl"/>
          <dgm:resizeHandles val="exact"/>
        </dgm:presLayoutVars>
      </dgm:prSet>
      <dgm:spPr/>
      <dgm:t>
        <a:bodyPr/>
        <a:lstStyle/>
        <a:p>
          <a:endParaRPr lang="es-MX"/>
        </a:p>
      </dgm:t>
    </dgm:pt>
    <dgm:pt modelId="{8E64D10E-1768-4A44-B547-FDD6CCCFBBD6}" type="pres">
      <dgm:prSet presAssocID="{8C6B2A10-B3B5-498C-86F6-F4FCD90041DD}" presName="circle1" presStyleLbl="node1" presStyleIdx="0" presStyleCnt="1"/>
      <dgm:spPr/>
    </dgm:pt>
    <dgm:pt modelId="{659B761B-888D-493A-9698-9F931391E17E}" type="pres">
      <dgm:prSet presAssocID="{8C6B2A10-B3B5-498C-86F6-F4FCD90041DD}" presName="space" presStyleCnt="0"/>
      <dgm:spPr/>
    </dgm:pt>
    <dgm:pt modelId="{84B1EA16-2FB7-4D7A-8D0B-E5806C2E19BA}" type="pres">
      <dgm:prSet presAssocID="{8C6B2A10-B3B5-498C-86F6-F4FCD90041DD}" presName="rect1" presStyleLbl="alignAcc1" presStyleIdx="0" presStyleCnt="1" custLinFactNeighborX="16329" custLinFactNeighborY="27441"/>
      <dgm:spPr/>
      <dgm:t>
        <a:bodyPr/>
        <a:lstStyle/>
        <a:p>
          <a:endParaRPr lang="es-MX"/>
        </a:p>
      </dgm:t>
    </dgm:pt>
    <dgm:pt modelId="{CEEDA28B-1E7F-464D-A097-C9862B9D9005}" type="pres">
      <dgm:prSet presAssocID="{8C6B2A10-B3B5-498C-86F6-F4FCD90041DD}" presName="rect1ParTx" presStyleLbl="alignAcc1" presStyleIdx="0" presStyleCnt="1">
        <dgm:presLayoutVars>
          <dgm:chMax val="1"/>
          <dgm:bulletEnabled val="1"/>
        </dgm:presLayoutVars>
      </dgm:prSet>
      <dgm:spPr/>
      <dgm:t>
        <a:bodyPr/>
        <a:lstStyle/>
        <a:p>
          <a:endParaRPr lang="es-MX"/>
        </a:p>
      </dgm:t>
    </dgm:pt>
    <dgm:pt modelId="{35E6BFDC-8161-48F9-8DE5-90515BAD6499}" type="pres">
      <dgm:prSet presAssocID="{8C6B2A10-B3B5-498C-86F6-F4FCD90041DD}" presName="rect1ChTx" presStyleLbl="alignAcc1" presStyleIdx="0" presStyleCnt="1">
        <dgm:presLayoutVars>
          <dgm:bulletEnabled val="1"/>
        </dgm:presLayoutVars>
      </dgm:prSet>
      <dgm:spPr/>
      <dgm:t>
        <a:bodyPr/>
        <a:lstStyle/>
        <a:p>
          <a:endParaRPr lang="es-MX"/>
        </a:p>
      </dgm:t>
    </dgm:pt>
  </dgm:ptLst>
  <dgm:cxnLst>
    <dgm:cxn modelId="{C62157F5-DD9D-409A-A2FC-948E2C69576E}" type="presOf" srcId="{72044298-C775-486B-A633-C4FC2397CE58}" destId="{35E6BFDC-8161-48F9-8DE5-90515BAD6499}" srcOrd="0" destOrd="0" presId="urn:microsoft.com/office/officeart/2005/8/layout/target3"/>
    <dgm:cxn modelId="{F9940127-A46B-4787-AD44-A49BFE2AAADE}" type="presOf" srcId="{8C6B2A10-B3B5-498C-86F6-F4FCD90041DD}" destId="{84B1EA16-2FB7-4D7A-8D0B-E5806C2E19BA}" srcOrd="0" destOrd="0" presId="urn:microsoft.com/office/officeart/2005/8/layout/target3"/>
    <dgm:cxn modelId="{2072F88F-A519-41A3-B3FD-8CCEB1F63E4B}" type="presOf" srcId="{48F2EA88-2B6D-4440-8DD7-76B440A703DC}" destId="{35E6BFDC-8161-48F9-8DE5-90515BAD6499}" srcOrd="0" destOrd="1" presId="urn:microsoft.com/office/officeart/2005/8/layout/target3"/>
    <dgm:cxn modelId="{7CDD9972-C678-4C19-B5DA-DBF3624DD6B2}" type="presOf" srcId="{8C6B2A10-B3B5-498C-86F6-F4FCD90041DD}" destId="{CEEDA28B-1E7F-464D-A097-C9862B9D9005}" srcOrd="1" destOrd="0" presId="urn:microsoft.com/office/officeart/2005/8/layout/target3"/>
    <dgm:cxn modelId="{CDB9AFE7-6154-46F2-BD4F-C4FFA8993AD4}" srcId="{062E08F3-6E60-4422-A303-D2C2AFFA74DF}" destId="{8C6B2A10-B3B5-498C-86F6-F4FCD90041DD}" srcOrd="0" destOrd="0" parTransId="{AE998DF2-1242-45EB-BA0F-725514327F12}" sibTransId="{09D27ECA-54FF-42B0-8140-613C52CD9746}"/>
    <dgm:cxn modelId="{8319B3DF-2D6A-4992-81E6-A844C8ACAC0B}" srcId="{8C6B2A10-B3B5-498C-86F6-F4FCD90041DD}" destId="{72044298-C775-486B-A633-C4FC2397CE58}" srcOrd="0" destOrd="0" parTransId="{AAEA714F-93C2-4840-95E8-8512691F35DE}" sibTransId="{E42965EB-FE76-49C8-A154-975C6556AFD7}"/>
    <dgm:cxn modelId="{54671E0B-46F6-48BD-87AD-170E305CEEA8}" type="presOf" srcId="{062E08F3-6E60-4422-A303-D2C2AFFA74DF}" destId="{047F1A57-FA20-4927-A64F-92A0FC76452E}" srcOrd="0" destOrd="0" presId="urn:microsoft.com/office/officeart/2005/8/layout/target3"/>
    <dgm:cxn modelId="{0938AC94-F1F7-4BFB-8270-EAF9D41CD08B}" srcId="{8C6B2A10-B3B5-498C-86F6-F4FCD90041DD}" destId="{48F2EA88-2B6D-4440-8DD7-76B440A703DC}" srcOrd="1" destOrd="0" parTransId="{0844CAFA-AB0B-47AB-A40B-D64F13CC1428}" sibTransId="{32FCBCE0-D83B-4E50-8D21-A745D44DD5BB}"/>
    <dgm:cxn modelId="{38FCD638-775F-4D10-AC7F-5AC0B9849685}" type="presParOf" srcId="{047F1A57-FA20-4927-A64F-92A0FC76452E}" destId="{8E64D10E-1768-4A44-B547-FDD6CCCFBBD6}" srcOrd="0" destOrd="0" presId="urn:microsoft.com/office/officeart/2005/8/layout/target3"/>
    <dgm:cxn modelId="{E60A2F28-5B6E-4672-AD64-F6E029DF29E6}" type="presParOf" srcId="{047F1A57-FA20-4927-A64F-92A0FC76452E}" destId="{659B761B-888D-493A-9698-9F931391E17E}" srcOrd="1" destOrd="0" presId="urn:microsoft.com/office/officeart/2005/8/layout/target3"/>
    <dgm:cxn modelId="{5CBCB8F0-E7D1-4C7B-BBC9-F1A262B139A4}" type="presParOf" srcId="{047F1A57-FA20-4927-A64F-92A0FC76452E}" destId="{84B1EA16-2FB7-4D7A-8D0B-E5806C2E19BA}" srcOrd="2" destOrd="0" presId="urn:microsoft.com/office/officeart/2005/8/layout/target3"/>
    <dgm:cxn modelId="{5E45230C-A89B-44D8-88B9-38146C181C0C}" type="presParOf" srcId="{047F1A57-FA20-4927-A64F-92A0FC76452E}" destId="{CEEDA28B-1E7F-464D-A097-C9862B9D9005}" srcOrd="3" destOrd="0" presId="urn:microsoft.com/office/officeart/2005/8/layout/target3"/>
    <dgm:cxn modelId="{F2C61AF9-E24F-4715-83B9-6851D758501E}" type="presParOf" srcId="{047F1A57-FA20-4927-A64F-92A0FC76452E}" destId="{35E6BFDC-8161-48F9-8DE5-90515BAD6499}" srcOrd="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DC78002-A653-45C7-B7D0-8EC2AA1969C9}"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248F7D34-EDF4-4DAB-B37A-E18F01CFBA2E}">
      <dgm:prSet>
        <dgm:style>
          <a:lnRef idx="1">
            <a:schemeClr val="accent2"/>
          </a:lnRef>
          <a:fillRef idx="2">
            <a:schemeClr val="accent2"/>
          </a:fillRef>
          <a:effectRef idx="1">
            <a:schemeClr val="accent2"/>
          </a:effectRef>
          <a:fontRef idx="minor">
            <a:schemeClr val="dk1"/>
          </a:fontRef>
        </dgm:style>
      </dgm:prSet>
      <dgm:spPr/>
      <dgm:t>
        <a:bodyPr/>
        <a:lstStyle/>
        <a:p>
          <a:pPr rtl="0"/>
          <a:r>
            <a:rPr lang="es-MX" sz="3600" dirty="0" smtClean="0"/>
            <a:t>Requisitos </a:t>
          </a:r>
          <a:endParaRPr lang="es-MX" sz="3600" dirty="0"/>
        </a:p>
      </dgm:t>
    </dgm:pt>
    <dgm:pt modelId="{619CC67F-2697-4AF0-8B2B-B5E3E50D02EE}" type="parTrans" cxnId="{E8C2D5F0-6933-4749-9623-16D9F427BBF9}">
      <dgm:prSet/>
      <dgm:spPr/>
      <dgm:t>
        <a:bodyPr/>
        <a:lstStyle/>
        <a:p>
          <a:endParaRPr lang="es-MX"/>
        </a:p>
      </dgm:t>
    </dgm:pt>
    <dgm:pt modelId="{1583A8BD-FF8A-4C56-AD27-969A5B8C5DCB}" type="sibTrans" cxnId="{E8C2D5F0-6933-4749-9623-16D9F427BBF9}">
      <dgm:prSet/>
      <dgm:spPr/>
      <dgm:t>
        <a:bodyPr/>
        <a:lstStyle/>
        <a:p>
          <a:endParaRPr lang="es-MX"/>
        </a:p>
      </dgm:t>
    </dgm:pt>
    <dgm:pt modelId="{422B6FB2-ABF8-41D5-8DB3-04D803D2D2E9}">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s-MX" sz="2000" dirty="0" smtClean="0"/>
            <a:t>Haber obtenido un promedio general igual o mayor a 9.0 puntos.</a:t>
          </a:r>
          <a:endParaRPr lang="es-MX" sz="2000" dirty="0"/>
        </a:p>
      </dgm:t>
    </dgm:pt>
    <dgm:pt modelId="{5F3AA309-F906-4AE7-AD21-473D31451A1A}" type="parTrans" cxnId="{90749D6F-132B-4F6A-904D-1567BE18804E}">
      <dgm:prSet/>
      <dgm:spPr/>
      <dgm:t>
        <a:bodyPr/>
        <a:lstStyle/>
        <a:p>
          <a:endParaRPr lang="es-MX"/>
        </a:p>
      </dgm:t>
    </dgm:pt>
    <dgm:pt modelId="{CFE495DB-BFFE-450F-8E64-DD5CF8970D98}" type="sibTrans" cxnId="{90749D6F-132B-4F6A-904D-1567BE18804E}">
      <dgm:prSet/>
      <dgm:spPr/>
      <dgm:t>
        <a:bodyPr/>
        <a:lstStyle/>
        <a:p>
          <a:endParaRPr lang="es-MX"/>
        </a:p>
      </dgm:t>
    </dgm:pt>
    <dgm:pt modelId="{394ABD7D-C496-43CA-BFF7-EEAFE5658DC5}">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s-MX" sz="2000" dirty="0" smtClean="0"/>
            <a:t>Haber cursado el plan de estudios sin interrupciones.</a:t>
          </a:r>
          <a:endParaRPr lang="es-MX" sz="2000" dirty="0"/>
        </a:p>
      </dgm:t>
    </dgm:pt>
    <dgm:pt modelId="{09D3DB60-B8A1-4B0C-876F-A29628828768}" type="parTrans" cxnId="{1BBCAF28-043F-4BF4-B9F7-B2A6BD67A221}">
      <dgm:prSet/>
      <dgm:spPr/>
      <dgm:t>
        <a:bodyPr/>
        <a:lstStyle/>
        <a:p>
          <a:endParaRPr lang="es-MX"/>
        </a:p>
      </dgm:t>
    </dgm:pt>
    <dgm:pt modelId="{789789DB-FC97-4962-865B-62A1EFF46A5A}" type="sibTrans" cxnId="{1BBCAF28-043F-4BF4-B9F7-B2A6BD67A221}">
      <dgm:prSet/>
      <dgm:spPr/>
      <dgm:t>
        <a:bodyPr/>
        <a:lstStyle/>
        <a:p>
          <a:endParaRPr lang="es-MX"/>
        </a:p>
      </dgm:t>
    </dgm:pt>
    <dgm:pt modelId="{2DA4052A-7B54-4137-A788-2570F89ED358}">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s-MX" sz="2000" dirty="0" smtClean="0"/>
            <a:t>No tener calificaciones reprobatorias o anotaciones literales durante los estudios profesionales. </a:t>
          </a:r>
          <a:endParaRPr lang="es-MX" sz="2000" dirty="0"/>
        </a:p>
      </dgm:t>
    </dgm:pt>
    <dgm:pt modelId="{2F2361DC-BF7C-4346-AB04-D4BCF9BDEADD}" type="parTrans" cxnId="{2B66DD4E-0AB2-4924-BD3E-E521C5671E35}">
      <dgm:prSet/>
      <dgm:spPr/>
      <dgm:t>
        <a:bodyPr/>
        <a:lstStyle/>
        <a:p>
          <a:endParaRPr lang="es-MX"/>
        </a:p>
      </dgm:t>
    </dgm:pt>
    <dgm:pt modelId="{C47CFED7-E3CA-42B6-8C49-AFF6245C87BE}" type="sibTrans" cxnId="{2B66DD4E-0AB2-4924-BD3E-E521C5671E35}">
      <dgm:prSet/>
      <dgm:spPr/>
      <dgm:t>
        <a:bodyPr/>
        <a:lstStyle/>
        <a:p>
          <a:endParaRPr lang="es-MX"/>
        </a:p>
      </dgm:t>
    </dgm:pt>
    <dgm:pt modelId="{5B31F50A-7B0F-49A7-81E4-140CAC5CA94E}">
      <dgm:prSet custT="1">
        <dgm:style>
          <a:lnRef idx="1">
            <a:schemeClr val="accent2"/>
          </a:lnRef>
          <a:fillRef idx="2">
            <a:schemeClr val="accent2"/>
          </a:fillRef>
          <a:effectRef idx="1">
            <a:schemeClr val="accent2"/>
          </a:effectRef>
          <a:fontRef idx="minor">
            <a:schemeClr val="dk1"/>
          </a:fontRef>
        </dgm:style>
      </dgm:prSet>
      <dgm:spPr/>
      <dgm:t>
        <a:bodyPr/>
        <a:lstStyle/>
        <a:p>
          <a:pPr rtl="0"/>
          <a:r>
            <a:rPr lang="es-MX" sz="2000" dirty="0" smtClean="0"/>
            <a:t>Haber cubierto el 50 por ciento de los créditos del plan de estudios en la Universidad.</a:t>
          </a:r>
          <a:endParaRPr lang="es-MX" sz="2000" dirty="0"/>
        </a:p>
      </dgm:t>
    </dgm:pt>
    <dgm:pt modelId="{89FB5D28-3FAC-4AD7-A058-23EC3E992E4B}" type="parTrans" cxnId="{72B67448-15B3-42C1-99CE-CB281E5CBFFA}">
      <dgm:prSet/>
      <dgm:spPr/>
      <dgm:t>
        <a:bodyPr/>
        <a:lstStyle/>
        <a:p>
          <a:endParaRPr lang="es-MX"/>
        </a:p>
      </dgm:t>
    </dgm:pt>
    <dgm:pt modelId="{A9228EF4-CFFA-4BFD-BDFA-D5CB16D1D67A}" type="sibTrans" cxnId="{72B67448-15B3-42C1-99CE-CB281E5CBFFA}">
      <dgm:prSet/>
      <dgm:spPr/>
      <dgm:t>
        <a:bodyPr/>
        <a:lstStyle/>
        <a:p>
          <a:endParaRPr lang="es-MX"/>
        </a:p>
      </dgm:t>
    </dgm:pt>
    <dgm:pt modelId="{7486B009-86CE-4CE6-9535-3B11CDE4ED9A}" type="pres">
      <dgm:prSet presAssocID="{6DC78002-A653-45C7-B7D0-8EC2AA1969C9}" presName="outerComposite" presStyleCnt="0">
        <dgm:presLayoutVars>
          <dgm:chMax val="5"/>
          <dgm:dir/>
          <dgm:resizeHandles val="exact"/>
        </dgm:presLayoutVars>
      </dgm:prSet>
      <dgm:spPr/>
      <dgm:t>
        <a:bodyPr/>
        <a:lstStyle/>
        <a:p>
          <a:endParaRPr lang="es-MX"/>
        </a:p>
      </dgm:t>
    </dgm:pt>
    <dgm:pt modelId="{12A71E66-DA72-4A07-8F80-D28852CA70C0}" type="pres">
      <dgm:prSet presAssocID="{6DC78002-A653-45C7-B7D0-8EC2AA1969C9}" presName="dummyMaxCanvas" presStyleCnt="0">
        <dgm:presLayoutVars/>
      </dgm:prSet>
      <dgm:spPr/>
    </dgm:pt>
    <dgm:pt modelId="{1D15C534-8907-429B-AB26-D4473AB79F03}" type="pres">
      <dgm:prSet presAssocID="{6DC78002-A653-45C7-B7D0-8EC2AA1969C9}" presName="OneNode_1" presStyleLbl="node1" presStyleIdx="0" presStyleCnt="1" custScaleY="165748" custLinFactNeighborY="51954">
        <dgm:presLayoutVars>
          <dgm:bulletEnabled val="1"/>
        </dgm:presLayoutVars>
      </dgm:prSet>
      <dgm:spPr/>
      <dgm:t>
        <a:bodyPr/>
        <a:lstStyle/>
        <a:p>
          <a:endParaRPr lang="es-MX"/>
        </a:p>
      </dgm:t>
    </dgm:pt>
  </dgm:ptLst>
  <dgm:cxnLst>
    <dgm:cxn modelId="{72B67448-15B3-42C1-99CE-CB281E5CBFFA}" srcId="{248F7D34-EDF4-4DAB-B37A-E18F01CFBA2E}" destId="{5B31F50A-7B0F-49A7-81E4-140CAC5CA94E}" srcOrd="3" destOrd="0" parTransId="{89FB5D28-3FAC-4AD7-A058-23EC3E992E4B}" sibTransId="{A9228EF4-CFFA-4BFD-BDFA-D5CB16D1D67A}"/>
    <dgm:cxn modelId="{265E729F-C8FF-4AF9-B66A-916E2211F66E}" type="presOf" srcId="{5B31F50A-7B0F-49A7-81E4-140CAC5CA94E}" destId="{1D15C534-8907-429B-AB26-D4473AB79F03}" srcOrd="0" destOrd="4" presId="urn:microsoft.com/office/officeart/2005/8/layout/vProcess5"/>
    <dgm:cxn modelId="{90749D6F-132B-4F6A-904D-1567BE18804E}" srcId="{248F7D34-EDF4-4DAB-B37A-E18F01CFBA2E}" destId="{422B6FB2-ABF8-41D5-8DB3-04D803D2D2E9}" srcOrd="0" destOrd="0" parTransId="{5F3AA309-F906-4AE7-AD21-473D31451A1A}" sibTransId="{CFE495DB-BFFE-450F-8E64-DD5CF8970D98}"/>
    <dgm:cxn modelId="{B74E533B-3601-40E6-9110-118B9D2F42F6}" type="presOf" srcId="{394ABD7D-C496-43CA-BFF7-EEAFE5658DC5}" destId="{1D15C534-8907-429B-AB26-D4473AB79F03}" srcOrd="0" destOrd="2" presId="urn:microsoft.com/office/officeart/2005/8/layout/vProcess5"/>
    <dgm:cxn modelId="{2B66DD4E-0AB2-4924-BD3E-E521C5671E35}" srcId="{248F7D34-EDF4-4DAB-B37A-E18F01CFBA2E}" destId="{2DA4052A-7B54-4137-A788-2570F89ED358}" srcOrd="2" destOrd="0" parTransId="{2F2361DC-BF7C-4346-AB04-D4BCF9BDEADD}" sibTransId="{C47CFED7-E3CA-42B6-8C49-AFF6245C87BE}"/>
    <dgm:cxn modelId="{9425B5F7-FC05-4B82-9822-7DA762AD94DD}" type="presOf" srcId="{248F7D34-EDF4-4DAB-B37A-E18F01CFBA2E}" destId="{1D15C534-8907-429B-AB26-D4473AB79F03}" srcOrd="0" destOrd="0" presId="urn:microsoft.com/office/officeart/2005/8/layout/vProcess5"/>
    <dgm:cxn modelId="{C7C279FB-E688-4A18-B120-CA3E8C94A2A7}" type="presOf" srcId="{6DC78002-A653-45C7-B7D0-8EC2AA1969C9}" destId="{7486B009-86CE-4CE6-9535-3B11CDE4ED9A}" srcOrd="0" destOrd="0" presId="urn:microsoft.com/office/officeart/2005/8/layout/vProcess5"/>
    <dgm:cxn modelId="{888B1D15-5193-4A03-BDFD-775F65AE1840}" type="presOf" srcId="{2DA4052A-7B54-4137-A788-2570F89ED358}" destId="{1D15C534-8907-429B-AB26-D4473AB79F03}" srcOrd="0" destOrd="3" presId="urn:microsoft.com/office/officeart/2005/8/layout/vProcess5"/>
    <dgm:cxn modelId="{497FF1BC-3AB6-4966-9149-3D9380753EE9}" type="presOf" srcId="{422B6FB2-ABF8-41D5-8DB3-04D803D2D2E9}" destId="{1D15C534-8907-429B-AB26-D4473AB79F03}" srcOrd="0" destOrd="1" presId="urn:microsoft.com/office/officeart/2005/8/layout/vProcess5"/>
    <dgm:cxn modelId="{E8C2D5F0-6933-4749-9623-16D9F427BBF9}" srcId="{6DC78002-A653-45C7-B7D0-8EC2AA1969C9}" destId="{248F7D34-EDF4-4DAB-B37A-E18F01CFBA2E}" srcOrd="0" destOrd="0" parTransId="{619CC67F-2697-4AF0-8B2B-B5E3E50D02EE}" sibTransId="{1583A8BD-FF8A-4C56-AD27-969A5B8C5DCB}"/>
    <dgm:cxn modelId="{1BBCAF28-043F-4BF4-B9F7-B2A6BD67A221}" srcId="{248F7D34-EDF4-4DAB-B37A-E18F01CFBA2E}" destId="{394ABD7D-C496-43CA-BFF7-EEAFE5658DC5}" srcOrd="1" destOrd="0" parTransId="{09D3DB60-B8A1-4B0C-876F-A29628828768}" sibTransId="{789789DB-FC97-4962-865B-62A1EFF46A5A}"/>
    <dgm:cxn modelId="{C2FBEDF6-C8BC-404B-B606-EF7F9D6A5F0E}" type="presParOf" srcId="{7486B009-86CE-4CE6-9535-3B11CDE4ED9A}" destId="{12A71E66-DA72-4A07-8F80-D28852CA70C0}" srcOrd="0" destOrd="0" presId="urn:microsoft.com/office/officeart/2005/8/layout/vProcess5"/>
    <dgm:cxn modelId="{01309710-A0D2-4A9B-A720-64AE204184E4}" type="presParOf" srcId="{7486B009-86CE-4CE6-9535-3B11CDE4ED9A}" destId="{1D15C534-8907-429B-AB26-D4473AB79F03}"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14C0348-85C6-4229-93B3-610EE80D76CB}"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03A40853-91DB-4AEC-8E90-B7A65494EED1}">
      <dgm:prSet/>
      <dgm:spPr/>
      <dgm:t>
        <a:bodyPr/>
        <a:lstStyle/>
        <a:p>
          <a:pPr rtl="0"/>
          <a:r>
            <a:rPr lang="es-MX" dirty="0" err="1" smtClean="0"/>
            <a:t>ESTRUCUTURA</a:t>
          </a:r>
          <a:endParaRPr lang="es-MX" dirty="0"/>
        </a:p>
      </dgm:t>
    </dgm:pt>
    <dgm:pt modelId="{D7FF4029-9B0B-45C1-9473-8E1D2A28679B}" type="parTrans" cxnId="{8D46619A-1083-4692-BA9E-A1450EB5CC1F}">
      <dgm:prSet/>
      <dgm:spPr/>
      <dgm:t>
        <a:bodyPr/>
        <a:lstStyle/>
        <a:p>
          <a:endParaRPr lang="es-MX"/>
        </a:p>
      </dgm:t>
    </dgm:pt>
    <dgm:pt modelId="{8E6EDE8C-F51C-4599-8BD9-2358E77FC1DA}" type="sibTrans" cxnId="{8D46619A-1083-4692-BA9E-A1450EB5CC1F}">
      <dgm:prSet/>
      <dgm:spPr/>
      <dgm:t>
        <a:bodyPr/>
        <a:lstStyle/>
        <a:p>
          <a:endParaRPr lang="es-MX"/>
        </a:p>
      </dgm:t>
    </dgm:pt>
    <dgm:pt modelId="{A556D9B0-1A0F-4391-BCCA-1529A3BEC38D}">
      <dgm:prSet/>
      <dgm:spPr/>
      <dgm:t>
        <a:bodyPr/>
        <a:lstStyle/>
        <a:p>
          <a:pPr rtl="0"/>
          <a:r>
            <a:rPr lang="es-MX" dirty="0" smtClean="0"/>
            <a:t>I. Resumen y palabras clave. </a:t>
          </a:r>
          <a:endParaRPr lang="es-MX" dirty="0"/>
        </a:p>
      </dgm:t>
    </dgm:pt>
    <dgm:pt modelId="{AF3EC52C-BE5C-4FAD-8596-FA8085BE803F}" type="parTrans" cxnId="{0645ED17-700E-4039-BF23-241E48989CB5}">
      <dgm:prSet/>
      <dgm:spPr/>
      <dgm:t>
        <a:bodyPr/>
        <a:lstStyle/>
        <a:p>
          <a:endParaRPr lang="es-MX"/>
        </a:p>
      </dgm:t>
    </dgm:pt>
    <dgm:pt modelId="{24D115D8-A999-48BF-8DD5-650B0489335F}" type="sibTrans" cxnId="{0645ED17-700E-4039-BF23-241E48989CB5}">
      <dgm:prSet/>
      <dgm:spPr/>
      <dgm:t>
        <a:bodyPr/>
        <a:lstStyle/>
        <a:p>
          <a:endParaRPr lang="es-MX"/>
        </a:p>
      </dgm:t>
    </dgm:pt>
    <dgm:pt modelId="{7D64946B-D65A-4EE9-BAAF-7666EDA06439}">
      <dgm:prSet/>
      <dgm:spPr/>
      <dgm:t>
        <a:bodyPr/>
        <a:lstStyle/>
        <a:p>
          <a:pPr rtl="0"/>
          <a:r>
            <a:rPr lang="es-MX" smtClean="0"/>
            <a:t>II. Introducción. </a:t>
          </a:r>
          <a:endParaRPr lang="es-MX"/>
        </a:p>
      </dgm:t>
    </dgm:pt>
    <dgm:pt modelId="{FC127398-8FF7-4464-9EFD-930C754385CB}" type="parTrans" cxnId="{83010195-51B9-4A21-BABF-77CF35E053C1}">
      <dgm:prSet/>
      <dgm:spPr/>
      <dgm:t>
        <a:bodyPr/>
        <a:lstStyle/>
        <a:p>
          <a:endParaRPr lang="es-MX"/>
        </a:p>
      </dgm:t>
    </dgm:pt>
    <dgm:pt modelId="{6E5C9B79-2ED6-4EAB-8F34-9D4E34FFFB3A}" type="sibTrans" cxnId="{83010195-51B9-4A21-BABF-77CF35E053C1}">
      <dgm:prSet/>
      <dgm:spPr/>
      <dgm:t>
        <a:bodyPr/>
        <a:lstStyle/>
        <a:p>
          <a:endParaRPr lang="es-MX"/>
        </a:p>
      </dgm:t>
    </dgm:pt>
    <dgm:pt modelId="{515F8F14-40F8-40A4-AF21-1AEC4E315018}">
      <dgm:prSet/>
      <dgm:spPr/>
      <dgm:t>
        <a:bodyPr/>
        <a:lstStyle/>
        <a:p>
          <a:pPr rtl="0"/>
          <a:r>
            <a:rPr lang="es-MX" smtClean="0"/>
            <a:t>III. Método y programa de investigación. </a:t>
          </a:r>
          <a:endParaRPr lang="es-MX"/>
        </a:p>
      </dgm:t>
    </dgm:pt>
    <dgm:pt modelId="{725CC5FD-624B-401D-A5B8-16B90EFE73CE}" type="parTrans" cxnId="{0A99ADBB-1F24-430E-B775-6AC1A39E0399}">
      <dgm:prSet/>
      <dgm:spPr/>
      <dgm:t>
        <a:bodyPr/>
        <a:lstStyle/>
        <a:p>
          <a:endParaRPr lang="es-MX"/>
        </a:p>
      </dgm:t>
    </dgm:pt>
    <dgm:pt modelId="{4C885062-1A07-4580-90FA-049C5D588C7C}" type="sibTrans" cxnId="{0A99ADBB-1F24-430E-B775-6AC1A39E0399}">
      <dgm:prSet/>
      <dgm:spPr/>
      <dgm:t>
        <a:bodyPr/>
        <a:lstStyle/>
        <a:p>
          <a:endParaRPr lang="es-MX"/>
        </a:p>
      </dgm:t>
    </dgm:pt>
    <dgm:pt modelId="{EB1CF85C-508A-4FEE-BB68-CD8F1D33DCCA}">
      <dgm:prSet/>
      <dgm:spPr/>
      <dgm:t>
        <a:bodyPr/>
        <a:lstStyle/>
        <a:p>
          <a:pPr rtl="0"/>
          <a:r>
            <a:rPr lang="es-MX" smtClean="0"/>
            <a:t>IV. Resultados.</a:t>
          </a:r>
          <a:endParaRPr lang="es-MX"/>
        </a:p>
      </dgm:t>
    </dgm:pt>
    <dgm:pt modelId="{1863FBF1-4168-4469-AFBF-698145D4A37B}" type="parTrans" cxnId="{0CC076AF-507F-4600-8178-072D23CC37B4}">
      <dgm:prSet/>
      <dgm:spPr/>
      <dgm:t>
        <a:bodyPr/>
        <a:lstStyle/>
        <a:p>
          <a:endParaRPr lang="es-MX"/>
        </a:p>
      </dgm:t>
    </dgm:pt>
    <dgm:pt modelId="{33BD3BFA-FEF2-4726-8C07-FF6BA02A7AA6}" type="sibTrans" cxnId="{0CC076AF-507F-4600-8178-072D23CC37B4}">
      <dgm:prSet/>
      <dgm:spPr/>
      <dgm:t>
        <a:bodyPr/>
        <a:lstStyle/>
        <a:p>
          <a:endParaRPr lang="es-MX"/>
        </a:p>
      </dgm:t>
    </dgm:pt>
    <dgm:pt modelId="{C90FD006-357D-4286-8BB8-10222D7852F7}">
      <dgm:prSet/>
      <dgm:spPr/>
      <dgm:t>
        <a:bodyPr/>
        <a:lstStyle/>
        <a:p>
          <a:pPr rtl="0"/>
          <a:r>
            <a:rPr lang="es-MX" smtClean="0"/>
            <a:t>V. Discusión.</a:t>
          </a:r>
          <a:endParaRPr lang="es-MX"/>
        </a:p>
      </dgm:t>
    </dgm:pt>
    <dgm:pt modelId="{0DA1CC2E-878C-47D7-85E1-09F37C6ED6E3}" type="parTrans" cxnId="{30ECB630-222C-444D-88AA-B6A68F086B03}">
      <dgm:prSet/>
      <dgm:spPr/>
      <dgm:t>
        <a:bodyPr/>
        <a:lstStyle/>
        <a:p>
          <a:endParaRPr lang="es-MX"/>
        </a:p>
      </dgm:t>
    </dgm:pt>
    <dgm:pt modelId="{65D2B342-0A12-4EE0-9B3A-7921A5F4DE37}" type="sibTrans" cxnId="{30ECB630-222C-444D-88AA-B6A68F086B03}">
      <dgm:prSet/>
      <dgm:spPr/>
      <dgm:t>
        <a:bodyPr/>
        <a:lstStyle/>
        <a:p>
          <a:endParaRPr lang="es-MX"/>
        </a:p>
      </dgm:t>
    </dgm:pt>
    <dgm:pt modelId="{562F3ADF-BC47-443C-A564-F890A6D34CCC}">
      <dgm:prSet/>
      <dgm:spPr/>
      <dgm:t>
        <a:bodyPr/>
        <a:lstStyle/>
        <a:p>
          <a:pPr rtl="0"/>
          <a:r>
            <a:rPr lang="es-MX" smtClean="0"/>
            <a:t>VI. Referencias bibliográficas</a:t>
          </a:r>
          <a:endParaRPr lang="es-MX"/>
        </a:p>
      </dgm:t>
    </dgm:pt>
    <dgm:pt modelId="{DB8B49DD-9E90-4125-8D9E-9CA816C75CAE}" type="parTrans" cxnId="{53BDDE71-64EB-4129-9DF4-43422BAF1A14}">
      <dgm:prSet/>
      <dgm:spPr/>
      <dgm:t>
        <a:bodyPr/>
        <a:lstStyle/>
        <a:p>
          <a:endParaRPr lang="es-MX"/>
        </a:p>
      </dgm:t>
    </dgm:pt>
    <dgm:pt modelId="{485DD602-5E27-446A-A79E-80A1858C7365}" type="sibTrans" cxnId="{53BDDE71-64EB-4129-9DF4-43422BAF1A14}">
      <dgm:prSet/>
      <dgm:spPr/>
      <dgm:t>
        <a:bodyPr/>
        <a:lstStyle/>
        <a:p>
          <a:endParaRPr lang="es-MX"/>
        </a:p>
      </dgm:t>
    </dgm:pt>
    <dgm:pt modelId="{A348BE57-E5A9-4E2A-82D4-992C87D481B6}" type="pres">
      <dgm:prSet presAssocID="{714C0348-85C6-4229-93B3-610EE80D76CB}" presName="compositeShape" presStyleCnt="0">
        <dgm:presLayoutVars>
          <dgm:chMax val="7"/>
          <dgm:dir/>
          <dgm:resizeHandles val="exact"/>
        </dgm:presLayoutVars>
      </dgm:prSet>
      <dgm:spPr/>
      <dgm:t>
        <a:bodyPr/>
        <a:lstStyle/>
        <a:p>
          <a:endParaRPr lang="es-MX"/>
        </a:p>
      </dgm:t>
    </dgm:pt>
    <dgm:pt modelId="{0521EFF9-BA89-4784-9BAE-8D712DDC7983}" type="pres">
      <dgm:prSet presAssocID="{03A40853-91DB-4AEC-8E90-B7A65494EED1}" presName="circ1" presStyleLbl="vennNode1" presStyleIdx="0" presStyleCnt="7"/>
      <dgm:spPr/>
    </dgm:pt>
    <dgm:pt modelId="{DF210FB6-49B3-4AF2-AA45-93944F15D9C1}" type="pres">
      <dgm:prSet presAssocID="{03A40853-91DB-4AEC-8E90-B7A65494EED1}" presName="circ1Tx" presStyleLbl="revTx" presStyleIdx="0" presStyleCnt="0">
        <dgm:presLayoutVars>
          <dgm:chMax val="0"/>
          <dgm:chPref val="0"/>
          <dgm:bulletEnabled val="1"/>
        </dgm:presLayoutVars>
      </dgm:prSet>
      <dgm:spPr/>
      <dgm:t>
        <a:bodyPr/>
        <a:lstStyle/>
        <a:p>
          <a:endParaRPr lang="es-MX"/>
        </a:p>
      </dgm:t>
    </dgm:pt>
    <dgm:pt modelId="{9BAEAF9A-49C2-4B80-A876-0B1E858C00E9}" type="pres">
      <dgm:prSet presAssocID="{A556D9B0-1A0F-4391-BCCA-1529A3BEC38D}" presName="circ2" presStyleLbl="vennNode1" presStyleIdx="1" presStyleCnt="7"/>
      <dgm:spPr/>
    </dgm:pt>
    <dgm:pt modelId="{9C57E81E-F1F8-4E3C-8808-4AEFFC1F7045}" type="pres">
      <dgm:prSet presAssocID="{A556D9B0-1A0F-4391-BCCA-1529A3BEC38D}" presName="circ2Tx" presStyleLbl="revTx" presStyleIdx="0" presStyleCnt="0">
        <dgm:presLayoutVars>
          <dgm:chMax val="0"/>
          <dgm:chPref val="0"/>
          <dgm:bulletEnabled val="1"/>
        </dgm:presLayoutVars>
      </dgm:prSet>
      <dgm:spPr/>
      <dgm:t>
        <a:bodyPr/>
        <a:lstStyle/>
        <a:p>
          <a:endParaRPr lang="es-MX"/>
        </a:p>
      </dgm:t>
    </dgm:pt>
    <dgm:pt modelId="{446665A3-A7B8-4CB5-A22A-437E9EAC6C69}" type="pres">
      <dgm:prSet presAssocID="{7D64946B-D65A-4EE9-BAAF-7666EDA06439}" presName="circ3" presStyleLbl="vennNode1" presStyleIdx="2" presStyleCnt="7"/>
      <dgm:spPr/>
    </dgm:pt>
    <dgm:pt modelId="{1B6E6598-ACDB-4172-81E9-9896D72A9DB8}" type="pres">
      <dgm:prSet presAssocID="{7D64946B-D65A-4EE9-BAAF-7666EDA06439}" presName="circ3Tx" presStyleLbl="revTx" presStyleIdx="0" presStyleCnt="0">
        <dgm:presLayoutVars>
          <dgm:chMax val="0"/>
          <dgm:chPref val="0"/>
          <dgm:bulletEnabled val="1"/>
        </dgm:presLayoutVars>
      </dgm:prSet>
      <dgm:spPr/>
      <dgm:t>
        <a:bodyPr/>
        <a:lstStyle/>
        <a:p>
          <a:endParaRPr lang="es-MX"/>
        </a:p>
      </dgm:t>
    </dgm:pt>
    <dgm:pt modelId="{2A59FA0C-B0BC-4C4C-8C58-A6C4020E50F0}" type="pres">
      <dgm:prSet presAssocID="{515F8F14-40F8-40A4-AF21-1AEC4E315018}" presName="circ4" presStyleLbl="vennNode1" presStyleIdx="3" presStyleCnt="7"/>
      <dgm:spPr/>
    </dgm:pt>
    <dgm:pt modelId="{9177BC17-D9CC-4E94-B1D9-DBB854806891}" type="pres">
      <dgm:prSet presAssocID="{515F8F14-40F8-40A4-AF21-1AEC4E315018}" presName="circ4Tx" presStyleLbl="revTx" presStyleIdx="0" presStyleCnt="0">
        <dgm:presLayoutVars>
          <dgm:chMax val="0"/>
          <dgm:chPref val="0"/>
          <dgm:bulletEnabled val="1"/>
        </dgm:presLayoutVars>
      </dgm:prSet>
      <dgm:spPr/>
      <dgm:t>
        <a:bodyPr/>
        <a:lstStyle/>
        <a:p>
          <a:endParaRPr lang="es-MX"/>
        </a:p>
      </dgm:t>
    </dgm:pt>
    <dgm:pt modelId="{5C217C98-093C-4F5C-BBA9-FFE4F7DDE7C3}" type="pres">
      <dgm:prSet presAssocID="{EB1CF85C-508A-4FEE-BB68-CD8F1D33DCCA}" presName="circ5" presStyleLbl="vennNode1" presStyleIdx="4" presStyleCnt="7"/>
      <dgm:spPr/>
    </dgm:pt>
    <dgm:pt modelId="{DC98DCFC-7AC5-4287-A4AD-42ED41AE2D9C}" type="pres">
      <dgm:prSet presAssocID="{EB1CF85C-508A-4FEE-BB68-CD8F1D33DCCA}" presName="circ5Tx" presStyleLbl="revTx" presStyleIdx="0" presStyleCnt="0">
        <dgm:presLayoutVars>
          <dgm:chMax val="0"/>
          <dgm:chPref val="0"/>
          <dgm:bulletEnabled val="1"/>
        </dgm:presLayoutVars>
      </dgm:prSet>
      <dgm:spPr/>
      <dgm:t>
        <a:bodyPr/>
        <a:lstStyle/>
        <a:p>
          <a:endParaRPr lang="es-MX"/>
        </a:p>
      </dgm:t>
    </dgm:pt>
    <dgm:pt modelId="{45298873-A63B-446B-84AA-0F44AA9DFE92}" type="pres">
      <dgm:prSet presAssocID="{C90FD006-357D-4286-8BB8-10222D7852F7}" presName="circ6" presStyleLbl="vennNode1" presStyleIdx="5" presStyleCnt="7"/>
      <dgm:spPr/>
    </dgm:pt>
    <dgm:pt modelId="{5A503428-D278-44DB-A1E1-FAE778AD2AA2}" type="pres">
      <dgm:prSet presAssocID="{C90FD006-357D-4286-8BB8-10222D7852F7}" presName="circ6Tx" presStyleLbl="revTx" presStyleIdx="0" presStyleCnt="0">
        <dgm:presLayoutVars>
          <dgm:chMax val="0"/>
          <dgm:chPref val="0"/>
          <dgm:bulletEnabled val="1"/>
        </dgm:presLayoutVars>
      </dgm:prSet>
      <dgm:spPr/>
      <dgm:t>
        <a:bodyPr/>
        <a:lstStyle/>
        <a:p>
          <a:endParaRPr lang="es-MX"/>
        </a:p>
      </dgm:t>
    </dgm:pt>
    <dgm:pt modelId="{B469225A-244F-4CE6-B7CA-5D543732C797}" type="pres">
      <dgm:prSet presAssocID="{562F3ADF-BC47-443C-A564-F890A6D34CCC}" presName="circ7" presStyleLbl="vennNode1" presStyleIdx="6" presStyleCnt="7"/>
      <dgm:spPr/>
    </dgm:pt>
    <dgm:pt modelId="{25DF81AA-9047-49C3-B02A-55374046514D}" type="pres">
      <dgm:prSet presAssocID="{562F3ADF-BC47-443C-A564-F890A6D34CCC}" presName="circ7Tx" presStyleLbl="revTx" presStyleIdx="0" presStyleCnt="0">
        <dgm:presLayoutVars>
          <dgm:chMax val="0"/>
          <dgm:chPref val="0"/>
          <dgm:bulletEnabled val="1"/>
        </dgm:presLayoutVars>
      </dgm:prSet>
      <dgm:spPr/>
      <dgm:t>
        <a:bodyPr/>
        <a:lstStyle/>
        <a:p>
          <a:endParaRPr lang="es-MX"/>
        </a:p>
      </dgm:t>
    </dgm:pt>
  </dgm:ptLst>
  <dgm:cxnLst>
    <dgm:cxn modelId="{96A8706D-0131-4A5A-B941-335BF79D1D2C}" type="presOf" srcId="{562F3ADF-BC47-443C-A564-F890A6D34CCC}" destId="{25DF81AA-9047-49C3-B02A-55374046514D}" srcOrd="0" destOrd="0" presId="urn:microsoft.com/office/officeart/2005/8/layout/venn1"/>
    <dgm:cxn modelId="{83010195-51B9-4A21-BABF-77CF35E053C1}" srcId="{714C0348-85C6-4229-93B3-610EE80D76CB}" destId="{7D64946B-D65A-4EE9-BAAF-7666EDA06439}" srcOrd="2" destOrd="0" parTransId="{FC127398-8FF7-4464-9EFD-930C754385CB}" sibTransId="{6E5C9B79-2ED6-4EAB-8F34-9D4E34FFFB3A}"/>
    <dgm:cxn modelId="{69252BB9-DAEA-4189-A7E8-142678DE527A}" type="presOf" srcId="{A556D9B0-1A0F-4391-BCCA-1529A3BEC38D}" destId="{9C57E81E-F1F8-4E3C-8808-4AEFFC1F7045}" srcOrd="0" destOrd="0" presId="urn:microsoft.com/office/officeart/2005/8/layout/venn1"/>
    <dgm:cxn modelId="{0CC076AF-507F-4600-8178-072D23CC37B4}" srcId="{714C0348-85C6-4229-93B3-610EE80D76CB}" destId="{EB1CF85C-508A-4FEE-BB68-CD8F1D33DCCA}" srcOrd="4" destOrd="0" parTransId="{1863FBF1-4168-4469-AFBF-698145D4A37B}" sibTransId="{33BD3BFA-FEF2-4726-8C07-FF6BA02A7AA6}"/>
    <dgm:cxn modelId="{5F3CD25D-7706-47DE-83F1-6B733550FBFE}" type="presOf" srcId="{03A40853-91DB-4AEC-8E90-B7A65494EED1}" destId="{DF210FB6-49B3-4AF2-AA45-93944F15D9C1}" srcOrd="0" destOrd="0" presId="urn:microsoft.com/office/officeart/2005/8/layout/venn1"/>
    <dgm:cxn modelId="{F9AAF158-BDA3-4EFA-9FA9-406704C1FCF1}" type="presOf" srcId="{515F8F14-40F8-40A4-AF21-1AEC4E315018}" destId="{9177BC17-D9CC-4E94-B1D9-DBB854806891}" srcOrd="0" destOrd="0" presId="urn:microsoft.com/office/officeart/2005/8/layout/venn1"/>
    <dgm:cxn modelId="{8D46619A-1083-4692-BA9E-A1450EB5CC1F}" srcId="{714C0348-85C6-4229-93B3-610EE80D76CB}" destId="{03A40853-91DB-4AEC-8E90-B7A65494EED1}" srcOrd="0" destOrd="0" parTransId="{D7FF4029-9B0B-45C1-9473-8E1D2A28679B}" sibTransId="{8E6EDE8C-F51C-4599-8BD9-2358E77FC1DA}"/>
    <dgm:cxn modelId="{A4F0CF07-BD0B-48A4-893E-E97AB8B3C2FE}" type="presOf" srcId="{C90FD006-357D-4286-8BB8-10222D7852F7}" destId="{5A503428-D278-44DB-A1E1-FAE778AD2AA2}" srcOrd="0" destOrd="0" presId="urn:microsoft.com/office/officeart/2005/8/layout/venn1"/>
    <dgm:cxn modelId="{53BDDE71-64EB-4129-9DF4-43422BAF1A14}" srcId="{714C0348-85C6-4229-93B3-610EE80D76CB}" destId="{562F3ADF-BC47-443C-A564-F890A6D34CCC}" srcOrd="6" destOrd="0" parTransId="{DB8B49DD-9E90-4125-8D9E-9CA816C75CAE}" sibTransId="{485DD602-5E27-446A-A79E-80A1858C7365}"/>
    <dgm:cxn modelId="{FF798652-B3F6-4548-957D-EDC3BC42CA49}" type="presOf" srcId="{714C0348-85C6-4229-93B3-610EE80D76CB}" destId="{A348BE57-E5A9-4E2A-82D4-992C87D481B6}" srcOrd="0" destOrd="0" presId="urn:microsoft.com/office/officeart/2005/8/layout/venn1"/>
    <dgm:cxn modelId="{0A99ADBB-1F24-430E-B775-6AC1A39E0399}" srcId="{714C0348-85C6-4229-93B3-610EE80D76CB}" destId="{515F8F14-40F8-40A4-AF21-1AEC4E315018}" srcOrd="3" destOrd="0" parTransId="{725CC5FD-624B-401D-A5B8-16B90EFE73CE}" sibTransId="{4C885062-1A07-4580-90FA-049C5D588C7C}"/>
    <dgm:cxn modelId="{30ECB630-222C-444D-88AA-B6A68F086B03}" srcId="{714C0348-85C6-4229-93B3-610EE80D76CB}" destId="{C90FD006-357D-4286-8BB8-10222D7852F7}" srcOrd="5" destOrd="0" parTransId="{0DA1CC2E-878C-47D7-85E1-09F37C6ED6E3}" sibTransId="{65D2B342-0A12-4EE0-9B3A-7921A5F4DE37}"/>
    <dgm:cxn modelId="{40ECD36E-6F55-43AB-B3DD-8861429258DD}" type="presOf" srcId="{7D64946B-D65A-4EE9-BAAF-7666EDA06439}" destId="{1B6E6598-ACDB-4172-81E9-9896D72A9DB8}" srcOrd="0" destOrd="0" presId="urn:microsoft.com/office/officeart/2005/8/layout/venn1"/>
    <dgm:cxn modelId="{0645ED17-700E-4039-BF23-241E48989CB5}" srcId="{714C0348-85C6-4229-93B3-610EE80D76CB}" destId="{A556D9B0-1A0F-4391-BCCA-1529A3BEC38D}" srcOrd="1" destOrd="0" parTransId="{AF3EC52C-BE5C-4FAD-8596-FA8085BE803F}" sibTransId="{24D115D8-A999-48BF-8DD5-650B0489335F}"/>
    <dgm:cxn modelId="{B98AA1D7-C475-4F6D-9392-E1D9E6CC678D}" type="presOf" srcId="{EB1CF85C-508A-4FEE-BB68-CD8F1D33DCCA}" destId="{DC98DCFC-7AC5-4287-A4AD-42ED41AE2D9C}" srcOrd="0" destOrd="0" presId="urn:microsoft.com/office/officeart/2005/8/layout/venn1"/>
    <dgm:cxn modelId="{E5B4DCC5-250B-439F-AEDA-CF7F26D94F50}" type="presParOf" srcId="{A348BE57-E5A9-4E2A-82D4-992C87D481B6}" destId="{0521EFF9-BA89-4784-9BAE-8D712DDC7983}" srcOrd="0" destOrd="0" presId="urn:microsoft.com/office/officeart/2005/8/layout/venn1"/>
    <dgm:cxn modelId="{9707C0F1-AE0F-415F-8921-53BF265CA4F0}" type="presParOf" srcId="{A348BE57-E5A9-4E2A-82D4-992C87D481B6}" destId="{DF210FB6-49B3-4AF2-AA45-93944F15D9C1}" srcOrd="1" destOrd="0" presId="urn:microsoft.com/office/officeart/2005/8/layout/venn1"/>
    <dgm:cxn modelId="{10E25AB2-D799-43EB-81FB-904ACC9AB69A}" type="presParOf" srcId="{A348BE57-E5A9-4E2A-82D4-992C87D481B6}" destId="{9BAEAF9A-49C2-4B80-A876-0B1E858C00E9}" srcOrd="2" destOrd="0" presId="urn:microsoft.com/office/officeart/2005/8/layout/venn1"/>
    <dgm:cxn modelId="{A5FF3B40-262E-4FC1-B153-B4794E7C22FE}" type="presParOf" srcId="{A348BE57-E5A9-4E2A-82D4-992C87D481B6}" destId="{9C57E81E-F1F8-4E3C-8808-4AEFFC1F7045}" srcOrd="3" destOrd="0" presId="urn:microsoft.com/office/officeart/2005/8/layout/venn1"/>
    <dgm:cxn modelId="{866DF63D-D5D4-44D1-AC3C-F06C9AC17ED5}" type="presParOf" srcId="{A348BE57-E5A9-4E2A-82D4-992C87D481B6}" destId="{446665A3-A7B8-4CB5-A22A-437E9EAC6C69}" srcOrd="4" destOrd="0" presId="urn:microsoft.com/office/officeart/2005/8/layout/venn1"/>
    <dgm:cxn modelId="{D1366AA8-73A7-4075-91E1-70F6C86970CB}" type="presParOf" srcId="{A348BE57-E5A9-4E2A-82D4-992C87D481B6}" destId="{1B6E6598-ACDB-4172-81E9-9896D72A9DB8}" srcOrd="5" destOrd="0" presId="urn:microsoft.com/office/officeart/2005/8/layout/venn1"/>
    <dgm:cxn modelId="{02D414E0-6682-492A-98FE-5B45B6E5495C}" type="presParOf" srcId="{A348BE57-E5A9-4E2A-82D4-992C87D481B6}" destId="{2A59FA0C-B0BC-4C4C-8C58-A6C4020E50F0}" srcOrd="6" destOrd="0" presId="urn:microsoft.com/office/officeart/2005/8/layout/venn1"/>
    <dgm:cxn modelId="{993AC82E-02F4-4981-B7BA-E6E014F6EB3D}" type="presParOf" srcId="{A348BE57-E5A9-4E2A-82D4-992C87D481B6}" destId="{9177BC17-D9CC-4E94-B1D9-DBB854806891}" srcOrd="7" destOrd="0" presId="urn:microsoft.com/office/officeart/2005/8/layout/venn1"/>
    <dgm:cxn modelId="{A031D6F0-7210-44B1-9C85-72BA63E2A170}" type="presParOf" srcId="{A348BE57-E5A9-4E2A-82D4-992C87D481B6}" destId="{5C217C98-093C-4F5C-BBA9-FFE4F7DDE7C3}" srcOrd="8" destOrd="0" presId="urn:microsoft.com/office/officeart/2005/8/layout/venn1"/>
    <dgm:cxn modelId="{08E2F8F9-9F88-4DAD-A833-28CB43D6193B}" type="presParOf" srcId="{A348BE57-E5A9-4E2A-82D4-992C87D481B6}" destId="{DC98DCFC-7AC5-4287-A4AD-42ED41AE2D9C}" srcOrd="9" destOrd="0" presId="urn:microsoft.com/office/officeart/2005/8/layout/venn1"/>
    <dgm:cxn modelId="{A1628A08-C32B-41A4-B77A-F8CB3FEB5773}" type="presParOf" srcId="{A348BE57-E5A9-4E2A-82D4-992C87D481B6}" destId="{45298873-A63B-446B-84AA-0F44AA9DFE92}" srcOrd="10" destOrd="0" presId="urn:microsoft.com/office/officeart/2005/8/layout/venn1"/>
    <dgm:cxn modelId="{D9E4B61D-777C-49C8-907D-142E1B4CEFE4}" type="presParOf" srcId="{A348BE57-E5A9-4E2A-82D4-992C87D481B6}" destId="{5A503428-D278-44DB-A1E1-FAE778AD2AA2}" srcOrd="11" destOrd="0" presId="urn:microsoft.com/office/officeart/2005/8/layout/venn1"/>
    <dgm:cxn modelId="{6B841218-6B1F-4396-A3CC-F3C262FD997A}" type="presParOf" srcId="{A348BE57-E5A9-4E2A-82D4-992C87D481B6}" destId="{B469225A-244F-4CE6-B7CA-5D543732C797}" srcOrd="12" destOrd="0" presId="urn:microsoft.com/office/officeart/2005/8/layout/venn1"/>
    <dgm:cxn modelId="{1A71A49B-8036-4C51-8D2B-4B5B760E8E5A}" type="presParOf" srcId="{A348BE57-E5A9-4E2A-82D4-992C87D481B6}" destId="{25DF81AA-9047-49C3-B02A-55374046514D}"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FCD25FA-624A-477E-91D9-09CD0BE5C6C1}"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s-MX"/>
        </a:p>
      </dgm:t>
    </dgm:pt>
    <dgm:pt modelId="{76CB8961-BB47-4AB4-8B70-FA827E729FCD}">
      <dgm:prSet/>
      <dgm:spPr/>
      <dgm:t>
        <a:bodyPr/>
        <a:lstStyle/>
        <a:p>
          <a:pPr rtl="0"/>
          <a:r>
            <a:rPr lang="es-MX" smtClean="0"/>
            <a:t>Para aprobar la evaluación profesional por créditos en estudios avanzados deberán cumplirse los requisitos siguientes:</a:t>
          </a:r>
          <a:endParaRPr lang="es-MX"/>
        </a:p>
      </dgm:t>
    </dgm:pt>
    <dgm:pt modelId="{494BE1AB-3297-4190-AED7-2D9F6595B367}" type="parTrans" cxnId="{FEDB07B9-564A-4084-A1C7-EC725D1C9623}">
      <dgm:prSet/>
      <dgm:spPr/>
      <dgm:t>
        <a:bodyPr/>
        <a:lstStyle/>
        <a:p>
          <a:endParaRPr lang="es-MX"/>
        </a:p>
      </dgm:t>
    </dgm:pt>
    <dgm:pt modelId="{83389A5C-4C83-40DC-8D81-0E344BF9D7EF}" type="sibTrans" cxnId="{FEDB07B9-564A-4084-A1C7-EC725D1C9623}">
      <dgm:prSet/>
      <dgm:spPr/>
      <dgm:t>
        <a:bodyPr/>
        <a:lstStyle/>
        <a:p>
          <a:endParaRPr lang="es-MX"/>
        </a:p>
      </dgm:t>
    </dgm:pt>
    <dgm:pt modelId="{34E5B6E2-829E-4F9E-BDC3-2CDF71F22001}">
      <dgm:prSet/>
      <dgm:spPr/>
      <dgm:t>
        <a:bodyPr/>
        <a:lstStyle/>
        <a:p>
          <a:pPr rtl="0"/>
          <a:r>
            <a:rPr lang="es-MX" smtClean="0"/>
            <a:t>Los estudios deberán ser afines a la disciplina del plan de estudios cursado. </a:t>
          </a:r>
          <a:endParaRPr lang="es-MX"/>
        </a:p>
      </dgm:t>
    </dgm:pt>
    <dgm:pt modelId="{8B75FFFD-90F6-43DB-B6C3-A2B8F45F7749}" type="parTrans" cxnId="{A72BDD93-B203-4126-ADC8-B9860DEDBFA7}">
      <dgm:prSet/>
      <dgm:spPr/>
      <dgm:t>
        <a:bodyPr/>
        <a:lstStyle/>
        <a:p>
          <a:endParaRPr lang="es-MX"/>
        </a:p>
      </dgm:t>
    </dgm:pt>
    <dgm:pt modelId="{802B6BCC-2BA8-431B-A9E7-225E6EA96D26}" type="sibTrans" cxnId="{A72BDD93-B203-4126-ADC8-B9860DEDBFA7}">
      <dgm:prSet/>
      <dgm:spPr/>
      <dgm:t>
        <a:bodyPr/>
        <a:lstStyle/>
        <a:p>
          <a:endParaRPr lang="es-MX"/>
        </a:p>
      </dgm:t>
    </dgm:pt>
    <dgm:pt modelId="{207A8CD9-1488-4595-ACF9-B21EFC4F80E2}">
      <dgm:prSet/>
      <dgm:spPr/>
      <dgm:t>
        <a:bodyPr/>
        <a:lstStyle/>
        <a:p>
          <a:pPr rtl="0"/>
          <a:r>
            <a:rPr lang="es-MX" smtClean="0"/>
            <a:t>Presentar la carta de aceptación a los estudios avanzados.</a:t>
          </a:r>
          <a:endParaRPr lang="es-MX"/>
        </a:p>
      </dgm:t>
    </dgm:pt>
    <dgm:pt modelId="{931DF074-5827-4159-834D-961058DE5A20}" type="parTrans" cxnId="{B5F6BBF5-D1F4-4F89-B136-C6F3F9931D0E}">
      <dgm:prSet/>
      <dgm:spPr/>
      <dgm:t>
        <a:bodyPr/>
        <a:lstStyle/>
        <a:p>
          <a:endParaRPr lang="es-MX"/>
        </a:p>
      </dgm:t>
    </dgm:pt>
    <dgm:pt modelId="{E48AA4BA-2372-4017-9773-486819726B49}" type="sibTrans" cxnId="{B5F6BBF5-D1F4-4F89-B136-C6F3F9931D0E}">
      <dgm:prSet/>
      <dgm:spPr/>
      <dgm:t>
        <a:bodyPr/>
        <a:lstStyle/>
        <a:p>
          <a:endParaRPr lang="es-MX"/>
        </a:p>
      </dgm:t>
    </dgm:pt>
    <dgm:pt modelId="{FD921B59-6417-4212-B969-0093068A8800}">
      <dgm:prSet/>
      <dgm:spPr/>
      <dgm:t>
        <a:bodyPr/>
        <a:lstStyle/>
        <a:p>
          <a:pPr rtl="0"/>
          <a:r>
            <a:rPr lang="es-MX" smtClean="0"/>
            <a:t>Presentar el plan de estudios oficial que avale los cursos y actividades con el valor curricular correspondiente.</a:t>
          </a:r>
          <a:endParaRPr lang="es-MX"/>
        </a:p>
      </dgm:t>
    </dgm:pt>
    <dgm:pt modelId="{40C8ADC7-4344-4782-8B9A-B5FD5D004681}" type="parTrans" cxnId="{B70B543B-E3BA-423A-AF35-75610EB51340}">
      <dgm:prSet/>
      <dgm:spPr/>
      <dgm:t>
        <a:bodyPr/>
        <a:lstStyle/>
        <a:p>
          <a:endParaRPr lang="es-MX"/>
        </a:p>
      </dgm:t>
    </dgm:pt>
    <dgm:pt modelId="{780988C3-C06F-4342-815A-49B63FA5542D}" type="sibTrans" cxnId="{B70B543B-E3BA-423A-AF35-75610EB51340}">
      <dgm:prSet/>
      <dgm:spPr/>
      <dgm:t>
        <a:bodyPr/>
        <a:lstStyle/>
        <a:p>
          <a:endParaRPr lang="es-MX"/>
        </a:p>
      </dgm:t>
    </dgm:pt>
    <dgm:pt modelId="{0B7353AB-4E12-47A6-9D5F-804E87734A99}">
      <dgm:prSet/>
      <dgm:spPr/>
      <dgm:t>
        <a:bodyPr/>
        <a:lstStyle/>
        <a:p>
          <a:pPr rtl="0"/>
          <a:r>
            <a:rPr lang="es-MX" smtClean="0"/>
            <a:t>Certificar 100 por ciento de créditos para estudios de diplomado superior y especialidad o 75 por ciento para los estudios de maestría o doctorado integral. </a:t>
          </a:r>
          <a:endParaRPr lang="es-MX"/>
        </a:p>
      </dgm:t>
    </dgm:pt>
    <dgm:pt modelId="{DF0FCDB1-F9BA-4A6A-B803-4DE45FB5583B}" type="parTrans" cxnId="{C4EA6D35-F75E-469F-8019-AA10B4A8798A}">
      <dgm:prSet/>
      <dgm:spPr/>
      <dgm:t>
        <a:bodyPr/>
        <a:lstStyle/>
        <a:p>
          <a:endParaRPr lang="es-MX"/>
        </a:p>
      </dgm:t>
    </dgm:pt>
    <dgm:pt modelId="{3E324D9B-09F9-48A4-893C-5B63379C0782}" type="sibTrans" cxnId="{C4EA6D35-F75E-469F-8019-AA10B4A8798A}">
      <dgm:prSet/>
      <dgm:spPr/>
      <dgm:t>
        <a:bodyPr/>
        <a:lstStyle/>
        <a:p>
          <a:endParaRPr lang="es-MX"/>
        </a:p>
      </dgm:t>
    </dgm:pt>
    <dgm:pt modelId="{658EADE6-3C00-4B45-9F24-1A135C650450}">
      <dgm:prSet/>
      <dgm:spPr/>
      <dgm:t>
        <a:bodyPr/>
        <a:lstStyle/>
        <a:p>
          <a:pPr rtl="0"/>
          <a:r>
            <a:rPr lang="es-MX" smtClean="0"/>
            <a:t>Para los estudios que no se realicen en la Universidad, presentar el documento oficial que acredite el registro del programa educativo en la Dirección General de Profesiones de la SEP, o el registro de validez oficial en su caso, u otros requisitos que establezca la Universidad.</a:t>
          </a:r>
          <a:endParaRPr lang="es-MX"/>
        </a:p>
      </dgm:t>
    </dgm:pt>
    <dgm:pt modelId="{2CD5E8B6-B843-4998-9D41-D09C2D46C7F4}" type="parTrans" cxnId="{5432B72E-EFD2-4226-8CF1-C4C210A96333}">
      <dgm:prSet/>
      <dgm:spPr/>
      <dgm:t>
        <a:bodyPr/>
        <a:lstStyle/>
        <a:p>
          <a:endParaRPr lang="es-MX"/>
        </a:p>
      </dgm:t>
    </dgm:pt>
    <dgm:pt modelId="{E037DD92-1E0B-4695-97DC-C0FF392CE506}" type="sibTrans" cxnId="{5432B72E-EFD2-4226-8CF1-C4C210A96333}">
      <dgm:prSet/>
      <dgm:spPr/>
      <dgm:t>
        <a:bodyPr/>
        <a:lstStyle/>
        <a:p>
          <a:endParaRPr lang="es-MX"/>
        </a:p>
      </dgm:t>
    </dgm:pt>
    <dgm:pt modelId="{EE7A024B-2BBF-466C-AC24-160A4B834F82}" type="pres">
      <dgm:prSet presAssocID="{3FCD25FA-624A-477E-91D9-09CD0BE5C6C1}" presName="Name0" presStyleCnt="0">
        <dgm:presLayoutVars>
          <dgm:dir/>
          <dgm:animLvl val="lvl"/>
          <dgm:resizeHandles val="exact"/>
        </dgm:presLayoutVars>
      </dgm:prSet>
      <dgm:spPr/>
      <dgm:t>
        <a:bodyPr/>
        <a:lstStyle/>
        <a:p>
          <a:endParaRPr lang="es-MX"/>
        </a:p>
      </dgm:t>
    </dgm:pt>
    <dgm:pt modelId="{D8440A9D-55D2-4055-95C1-034F8FBC958D}" type="pres">
      <dgm:prSet presAssocID="{76CB8961-BB47-4AB4-8B70-FA827E729FCD}" presName="composite" presStyleCnt="0"/>
      <dgm:spPr/>
    </dgm:pt>
    <dgm:pt modelId="{CD9E5D47-555B-46BF-ACC6-62D124485AD3}" type="pres">
      <dgm:prSet presAssocID="{76CB8961-BB47-4AB4-8B70-FA827E729FCD}" presName="parTx" presStyleLbl="alignNode1" presStyleIdx="0" presStyleCnt="1">
        <dgm:presLayoutVars>
          <dgm:chMax val="0"/>
          <dgm:chPref val="0"/>
          <dgm:bulletEnabled val="1"/>
        </dgm:presLayoutVars>
      </dgm:prSet>
      <dgm:spPr/>
      <dgm:t>
        <a:bodyPr/>
        <a:lstStyle/>
        <a:p>
          <a:endParaRPr lang="es-MX"/>
        </a:p>
      </dgm:t>
    </dgm:pt>
    <dgm:pt modelId="{817EBE22-048D-4A98-89FF-FDBA698D582F}" type="pres">
      <dgm:prSet presAssocID="{76CB8961-BB47-4AB4-8B70-FA827E729FCD}" presName="desTx" presStyleLbl="alignAccFollowNode1" presStyleIdx="0" presStyleCnt="1">
        <dgm:presLayoutVars>
          <dgm:bulletEnabled val="1"/>
        </dgm:presLayoutVars>
      </dgm:prSet>
      <dgm:spPr/>
      <dgm:t>
        <a:bodyPr/>
        <a:lstStyle/>
        <a:p>
          <a:endParaRPr lang="es-MX"/>
        </a:p>
      </dgm:t>
    </dgm:pt>
  </dgm:ptLst>
  <dgm:cxnLst>
    <dgm:cxn modelId="{127B1D63-7A99-4587-AD49-AB75CCEB4C6F}" type="presOf" srcId="{FD921B59-6417-4212-B969-0093068A8800}" destId="{817EBE22-048D-4A98-89FF-FDBA698D582F}" srcOrd="0" destOrd="2" presId="urn:microsoft.com/office/officeart/2005/8/layout/hList1"/>
    <dgm:cxn modelId="{A72BDD93-B203-4126-ADC8-B9860DEDBFA7}" srcId="{76CB8961-BB47-4AB4-8B70-FA827E729FCD}" destId="{34E5B6E2-829E-4F9E-BDC3-2CDF71F22001}" srcOrd="0" destOrd="0" parTransId="{8B75FFFD-90F6-43DB-B6C3-A2B8F45F7749}" sibTransId="{802B6BCC-2BA8-431B-A9E7-225E6EA96D26}"/>
    <dgm:cxn modelId="{FEDB07B9-564A-4084-A1C7-EC725D1C9623}" srcId="{3FCD25FA-624A-477E-91D9-09CD0BE5C6C1}" destId="{76CB8961-BB47-4AB4-8B70-FA827E729FCD}" srcOrd="0" destOrd="0" parTransId="{494BE1AB-3297-4190-AED7-2D9F6595B367}" sibTransId="{83389A5C-4C83-40DC-8D81-0E344BF9D7EF}"/>
    <dgm:cxn modelId="{302869B5-432D-4BD9-A88A-384AEF75F638}" type="presOf" srcId="{658EADE6-3C00-4B45-9F24-1A135C650450}" destId="{817EBE22-048D-4A98-89FF-FDBA698D582F}" srcOrd="0" destOrd="4" presId="urn:microsoft.com/office/officeart/2005/8/layout/hList1"/>
    <dgm:cxn modelId="{B5F6BBF5-D1F4-4F89-B136-C6F3F9931D0E}" srcId="{76CB8961-BB47-4AB4-8B70-FA827E729FCD}" destId="{207A8CD9-1488-4595-ACF9-B21EFC4F80E2}" srcOrd="1" destOrd="0" parTransId="{931DF074-5827-4159-834D-961058DE5A20}" sibTransId="{E48AA4BA-2372-4017-9773-486819726B49}"/>
    <dgm:cxn modelId="{3F120ACF-E302-4DE5-ABB5-7091BB3B0700}" type="presOf" srcId="{34E5B6E2-829E-4F9E-BDC3-2CDF71F22001}" destId="{817EBE22-048D-4A98-89FF-FDBA698D582F}" srcOrd="0" destOrd="0" presId="urn:microsoft.com/office/officeart/2005/8/layout/hList1"/>
    <dgm:cxn modelId="{7C85595D-E17E-4766-B6F7-5E4C0AF2CBCF}" type="presOf" srcId="{3FCD25FA-624A-477E-91D9-09CD0BE5C6C1}" destId="{EE7A024B-2BBF-466C-AC24-160A4B834F82}" srcOrd="0" destOrd="0" presId="urn:microsoft.com/office/officeart/2005/8/layout/hList1"/>
    <dgm:cxn modelId="{B70B543B-E3BA-423A-AF35-75610EB51340}" srcId="{76CB8961-BB47-4AB4-8B70-FA827E729FCD}" destId="{FD921B59-6417-4212-B969-0093068A8800}" srcOrd="2" destOrd="0" parTransId="{40C8ADC7-4344-4782-8B9A-B5FD5D004681}" sibTransId="{780988C3-C06F-4342-815A-49B63FA5542D}"/>
    <dgm:cxn modelId="{C4EA6D35-F75E-469F-8019-AA10B4A8798A}" srcId="{76CB8961-BB47-4AB4-8B70-FA827E729FCD}" destId="{0B7353AB-4E12-47A6-9D5F-804E87734A99}" srcOrd="3" destOrd="0" parTransId="{DF0FCDB1-F9BA-4A6A-B803-4DE45FB5583B}" sibTransId="{3E324D9B-09F9-48A4-893C-5B63379C0782}"/>
    <dgm:cxn modelId="{008B4A00-E8DD-4688-B8B9-DE23E3D30568}" type="presOf" srcId="{0B7353AB-4E12-47A6-9D5F-804E87734A99}" destId="{817EBE22-048D-4A98-89FF-FDBA698D582F}" srcOrd="0" destOrd="3" presId="urn:microsoft.com/office/officeart/2005/8/layout/hList1"/>
    <dgm:cxn modelId="{6DFCDD9D-375F-49C1-94C8-4EE8CC44E58C}" type="presOf" srcId="{76CB8961-BB47-4AB4-8B70-FA827E729FCD}" destId="{CD9E5D47-555B-46BF-ACC6-62D124485AD3}" srcOrd="0" destOrd="0" presId="urn:microsoft.com/office/officeart/2005/8/layout/hList1"/>
    <dgm:cxn modelId="{5432B72E-EFD2-4226-8CF1-C4C210A96333}" srcId="{76CB8961-BB47-4AB4-8B70-FA827E729FCD}" destId="{658EADE6-3C00-4B45-9F24-1A135C650450}" srcOrd="4" destOrd="0" parTransId="{2CD5E8B6-B843-4998-9D41-D09C2D46C7F4}" sibTransId="{E037DD92-1E0B-4695-97DC-C0FF392CE506}"/>
    <dgm:cxn modelId="{069696D1-032A-4304-BF59-B4F7105CAD9C}" type="presOf" srcId="{207A8CD9-1488-4595-ACF9-B21EFC4F80E2}" destId="{817EBE22-048D-4A98-89FF-FDBA698D582F}" srcOrd="0" destOrd="1" presId="urn:microsoft.com/office/officeart/2005/8/layout/hList1"/>
    <dgm:cxn modelId="{159AED14-E8EF-407E-BEC9-00661A07FD09}" type="presParOf" srcId="{EE7A024B-2BBF-466C-AC24-160A4B834F82}" destId="{D8440A9D-55D2-4055-95C1-034F8FBC958D}" srcOrd="0" destOrd="0" presId="urn:microsoft.com/office/officeart/2005/8/layout/hList1"/>
    <dgm:cxn modelId="{606B52C6-178C-4F53-AFD5-2692B20D1537}" type="presParOf" srcId="{D8440A9D-55D2-4055-95C1-034F8FBC958D}" destId="{CD9E5D47-555B-46BF-ACC6-62D124485AD3}" srcOrd="0" destOrd="0" presId="urn:microsoft.com/office/officeart/2005/8/layout/hList1"/>
    <dgm:cxn modelId="{E7253B16-78CC-4E00-86D3-C138E8197735}" type="presParOf" srcId="{D8440A9D-55D2-4055-95C1-034F8FBC958D}" destId="{817EBE22-048D-4A98-89FF-FDBA698D582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51AF4BD-3906-485B-9A0E-9DA51DACCA1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3C08AFCC-82CE-4A5A-8C9E-1CC542A2A716}">
      <dgm:prSet/>
      <dgm:spPr/>
      <dgm:t>
        <a:bodyPr/>
        <a:lstStyle/>
        <a:p>
          <a:pPr rtl="0"/>
          <a:r>
            <a:rPr lang="es-MX" dirty="0" smtClean="0"/>
            <a:t>Consiste en la elaboración de un trabajo escrito en el que se expone un tema determinado, con explicaciones, interpretaciones, reflexiones y propuestas mediante las cuales el pasante muestra una postura intelectual, original, crítica y propositiva. </a:t>
          </a:r>
          <a:endParaRPr lang="es-MX" dirty="0"/>
        </a:p>
      </dgm:t>
    </dgm:pt>
    <dgm:pt modelId="{1496D8BB-537E-4953-8C0F-FD1BF4927C5E}" type="parTrans" cxnId="{8798825C-0038-4843-A9E0-A57BA238F298}">
      <dgm:prSet/>
      <dgm:spPr/>
      <dgm:t>
        <a:bodyPr/>
        <a:lstStyle/>
        <a:p>
          <a:endParaRPr lang="es-MX"/>
        </a:p>
      </dgm:t>
    </dgm:pt>
    <dgm:pt modelId="{70B1CE74-21A1-4847-B587-1E9EF65FA883}" type="sibTrans" cxnId="{8798825C-0038-4843-A9E0-A57BA238F298}">
      <dgm:prSet/>
      <dgm:spPr/>
      <dgm:t>
        <a:bodyPr/>
        <a:lstStyle/>
        <a:p>
          <a:endParaRPr lang="es-MX"/>
        </a:p>
      </dgm:t>
    </dgm:pt>
    <dgm:pt modelId="{69D46497-05E0-473F-862C-4983A355AF1A}" type="pres">
      <dgm:prSet presAssocID="{E51AF4BD-3906-485B-9A0E-9DA51DACCA1E}" presName="compositeShape" presStyleCnt="0">
        <dgm:presLayoutVars>
          <dgm:chMax val="7"/>
          <dgm:dir/>
          <dgm:resizeHandles val="exact"/>
        </dgm:presLayoutVars>
      </dgm:prSet>
      <dgm:spPr/>
      <dgm:t>
        <a:bodyPr/>
        <a:lstStyle/>
        <a:p>
          <a:endParaRPr lang="es-MX"/>
        </a:p>
      </dgm:t>
    </dgm:pt>
    <dgm:pt modelId="{8984A3B0-62E2-4908-A56A-7933FC0C91C0}" type="pres">
      <dgm:prSet presAssocID="{3C08AFCC-82CE-4A5A-8C9E-1CC542A2A716}" presName="circ1TxSh" presStyleLbl="vennNode1" presStyleIdx="0" presStyleCnt="1" custScaleX="168994"/>
      <dgm:spPr/>
      <dgm:t>
        <a:bodyPr/>
        <a:lstStyle/>
        <a:p>
          <a:endParaRPr lang="es-MX"/>
        </a:p>
      </dgm:t>
    </dgm:pt>
  </dgm:ptLst>
  <dgm:cxnLst>
    <dgm:cxn modelId="{8798825C-0038-4843-A9E0-A57BA238F298}" srcId="{E51AF4BD-3906-485B-9A0E-9DA51DACCA1E}" destId="{3C08AFCC-82CE-4A5A-8C9E-1CC542A2A716}" srcOrd="0" destOrd="0" parTransId="{1496D8BB-537E-4953-8C0F-FD1BF4927C5E}" sibTransId="{70B1CE74-21A1-4847-B587-1E9EF65FA883}"/>
    <dgm:cxn modelId="{0050BE3D-F22A-431E-9BAB-BCA1CB598A5C}" type="presOf" srcId="{3C08AFCC-82CE-4A5A-8C9E-1CC542A2A716}" destId="{8984A3B0-62E2-4908-A56A-7933FC0C91C0}" srcOrd="0" destOrd="0" presId="urn:microsoft.com/office/officeart/2005/8/layout/venn1"/>
    <dgm:cxn modelId="{8BB72D85-0218-4E0D-ADE1-65C5D4B97AA3}" type="presOf" srcId="{E51AF4BD-3906-485B-9A0E-9DA51DACCA1E}" destId="{69D46497-05E0-473F-862C-4983A355AF1A}" srcOrd="0" destOrd="0" presId="urn:microsoft.com/office/officeart/2005/8/layout/venn1"/>
    <dgm:cxn modelId="{CE2ADE03-F5B8-419A-8D3D-0D93B8B2EFE7}" type="presParOf" srcId="{69D46497-05E0-473F-862C-4983A355AF1A}" destId="{8984A3B0-62E2-4908-A56A-7933FC0C91C0}"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FAE1E1D-C4D1-4659-8044-365354418C51}"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s-MX"/>
        </a:p>
      </dgm:t>
    </dgm:pt>
    <dgm:pt modelId="{E68FE8F6-7E71-4DBF-87D8-5D5B92A752AC}">
      <dgm:prSet/>
      <dgm:spPr/>
      <dgm:t>
        <a:bodyPr/>
        <a:lstStyle/>
        <a:p>
          <a:pPr rtl="0"/>
          <a:r>
            <a:rPr lang="es-MX" smtClean="0"/>
            <a:t>Para la sustentación del trabajo de esta opción de evaluación profesional deberán cumplirse los requisitos siguientes:</a:t>
          </a:r>
          <a:endParaRPr lang="es-MX"/>
        </a:p>
      </dgm:t>
    </dgm:pt>
    <dgm:pt modelId="{3F65146E-C024-4DCF-97CD-2BA8AE0A48CB}" type="parTrans" cxnId="{58620A7D-C7C8-4E99-BA8E-EDFB19DAFA6D}">
      <dgm:prSet/>
      <dgm:spPr/>
      <dgm:t>
        <a:bodyPr/>
        <a:lstStyle/>
        <a:p>
          <a:endParaRPr lang="es-MX"/>
        </a:p>
      </dgm:t>
    </dgm:pt>
    <dgm:pt modelId="{7CCA147B-ADF4-4287-8A01-C538F8CE91D1}" type="sibTrans" cxnId="{58620A7D-C7C8-4E99-BA8E-EDFB19DAFA6D}">
      <dgm:prSet/>
      <dgm:spPr/>
      <dgm:t>
        <a:bodyPr/>
        <a:lstStyle/>
        <a:p>
          <a:endParaRPr lang="es-MX"/>
        </a:p>
      </dgm:t>
    </dgm:pt>
    <dgm:pt modelId="{9E96276A-E97E-4DE6-A421-5686F45EA5D5}">
      <dgm:prSet/>
      <dgm:spPr/>
      <dgm:t>
        <a:bodyPr/>
        <a:lstStyle/>
        <a:p>
          <a:pPr rtl="0"/>
          <a:r>
            <a:rPr lang="es-MX" smtClean="0"/>
            <a:t>I. Trabajo cuya autoría es responsabilidad del pasante. </a:t>
          </a:r>
          <a:endParaRPr lang="es-MX"/>
        </a:p>
      </dgm:t>
    </dgm:pt>
    <dgm:pt modelId="{AE4CEC77-EF4B-49F6-816E-EF5C2FAC0F59}" type="parTrans" cxnId="{9733D473-28B9-426E-9989-B40C0A2CBD5A}">
      <dgm:prSet/>
      <dgm:spPr/>
      <dgm:t>
        <a:bodyPr/>
        <a:lstStyle/>
        <a:p>
          <a:endParaRPr lang="es-MX"/>
        </a:p>
      </dgm:t>
    </dgm:pt>
    <dgm:pt modelId="{8200AF98-6F65-42BF-BC19-8259DAD10F7C}" type="sibTrans" cxnId="{9733D473-28B9-426E-9989-B40C0A2CBD5A}">
      <dgm:prSet/>
      <dgm:spPr/>
      <dgm:t>
        <a:bodyPr/>
        <a:lstStyle/>
        <a:p>
          <a:endParaRPr lang="es-MX"/>
        </a:p>
      </dgm:t>
    </dgm:pt>
    <dgm:pt modelId="{2F6D7CEF-24E5-412C-A5C9-5E13549580F4}">
      <dgm:prSet/>
      <dgm:spPr/>
      <dgm:t>
        <a:bodyPr/>
        <a:lstStyle/>
        <a:p>
          <a:pPr rtl="0"/>
          <a:r>
            <a:rPr lang="es-MX" smtClean="0"/>
            <a:t>II. La temática tendrá relación con el plan de estudios cursado por el pasante, con las competencias señaladas en el perfil de egreso o con las áreas científicas o técnicas de la profesión. III. Presentar constancia con el voto aprobatorio del asesor y de los dos revisores. </a:t>
          </a:r>
          <a:endParaRPr lang="es-MX"/>
        </a:p>
      </dgm:t>
    </dgm:pt>
    <dgm:pt modelId="{F2033EC0-C2F0-4EF7-8AC1-6549AC3DB22C}" type="parTrans" cxnId="{C827A8C1-727D-44A8-87AA-D79F24F10C91}">
      <dgm:prSet/>
      <dgm:spPr/>
      <dgm:t>
        <a:bodyPr/>
        <a:lstStyle/>
        <a:p>
          <a:endParaRPr lang="es-MX"/>
        </a:p>
      </dgm:t>
    </dgm:pt>
    <dgm:pt modelId="{0D72B515-1ECA-4052-9EE4-E5A4D4025857}" type="sibTrans" cxnId="{C827A8C1-727D-44A8-87AA-D79F24F10C91}">
      <dgm:prSet/>
      <dgm:spPr/>
      <dgm:t>
        <a:bodyPr/>
        <a:lstStyle/>
        <a:p>
          <a:endParaRPr lang="es-MX"/>
        </a:p>
      </dgm:t>
    </dgm:pt>
    <dgm:pt modelId="{2CF9366F-DC6C-4120-8131-C022DD9AAED9}" type="pres">
      <dgm:prSet presAssocID="{4FAE1E1D-C4D1-4659-8044-365354418C51}" presName="Name0" presStyleCnt="0">
        <dgm:presLayoutVars>
          <dgm:dir/>
          <dgm:animLvl val="lvl"/>
          <dgm:resizeHandles val="exact"/>
        </dgm:presLayoutVars>
      </dgm:prSet>
      <dgm:spPr/>
      <dgm:t>
        <a:bodyPr/>
        <a:lstStyle/>
        <a:p>
          <a:endParaRPr lang="es-MX"/>
        </a:p>
      </dgm:t>
    </dgm:pt>
    <dgm:pt modelId="{7F237137-A530-416A-9726-23BAD707E72D}" type="pres">
      <dgm:prSet presAssocID="{E68FE8F6-7E71-4DBF-87D8-5D5B92A752AC}" presName="composite" presStyleCnt="0"/>
      <dgm:spPr/>
    </dgm:pt>
    <dgm:pt modelId="{13A82E47-8B48-4AA3-8BD0-301BE3112184}" type="pres">
      <dgm:prSet presAssocID="{E68FE8F6-7E71-4DBF-87D8-5D5B92A752AC}" presName="parTx" presStyleLbl="alignNode1" presStyleIdx="0" presStyleCnt="1">
        <dgm:presLayoutVars>
          <dgm:chMax val="0"/>
          <dgm:chPref val="0"/>
          <dgm:bulletEnabled val="1"/>
        </dgm:presLayoutVars>
      </dgm:prSet>
      <dgm:spPr/>
      <dgm:t>
        <a:bodyPr/>
        <a:lstStyle/>
        <a:p>
          <a:endParaRPr lang="es-MX"/>
        </a:p>
      </dgm:t>
    </dgm:pt>
    <dgm:pt modelId="{388FDDB3-5960-49BD-BD61-05ED362FEE0B}" type="pres">
      <dgm:prSet presAssocID="{E68FE8F6-7E71-4DBF-87D8-5D5B92A752AC}" presName="desTx" presStyleLbl="alignAccFollowNode1" presStyleIdx="0" presStyleCnt="1">
        <dgm:presLayoutVars>
          <dgm:bulletEnabled val="1"/>
        </dgm:presLayoutVars>
      </dgm:prSet>
      <dgm:spPr/>
      <dgm:t>
        <a:bodyPr/>
        <a:lstStyle/>
        <a:p>
          <a:endParaRPr lang="es-MX"/>
        </a:p>
      </dgm:t>
    </dgm:pt>
  </dgm:ptLst>
  <dgm:cxnLst>
    <dgm:cxn modelId="{58620A7D-C7C8-4E99-BA8E-EDFB19DAFA6D}" srcId="{4FAE1E1D-C4D1-4659-8044-365354418C51}" destId="{E68FE8F6-7E71-4DBF-87D8-5D5B92A752AC}" srcOrd="0" destOrd="0" parTransId="{3F65146E-C024-4DCF-97CD-2BA8AE0A48CB}" sibTransId="{7CCA147B-ADF4-4287-8A01-C538F8CE91D1}"/>
    <dgm:cxn modelId="{C827A8C1-727D-44A8-87AA-D79F24F10C91}" srcId="{E68FE8F6-7E71-4DBF-87D8-5D5B92A752AC}" destId="{2F6D7CEF-24E5-412C-A5C9-5E13549580F4}" srcOrd="1" destOrd="0" parTransId="{F2033EC0-C2F0-4EF7-8AC1-6549AC3DB22C}" sibTransId="{0D72B515-1ECA-4052-9EE4-E5A4D4025857}"/>
    <dgm:cxn modelId="{BB1BF09A-2AB7-4A35-9C00-83C22B6916DF}" type="presOf" srcId="{4FAE1E1D-C4D1-4659-8044-365354418C51}" destId="{2CF9366F-DC6C-4120-8131-C022DD9AAED9}" srcOrd="0" destOrd="0" presId="urn:microsoft.com/office/officeart/2005/8/layout/hList1"/>
    <dgm:cxn modelId="{9733D473-28B9-426E-9989-B40C0A2CBD5A}" srcId="{E68FE8F6-7E71-4DBF-87D8-5D5B92A752AC}" destId="{9E96276A-E97E-4DE6-A421-5686F45EA5D5}" srcOrd="0" destOrd="0" parTransId="{AE4CEC77-EF4B-49F6-816E-EF5C2FAC0F59}" sibTransId="{8200AF98-6F65-42BF-BC19-8259DAD10F7C}"/>
    <dgm:cxn modelId="{B3B9F954-2532-4EB9-AAFC-1E23F3FF3D6F}" type="presOf" srcId="{E68FE8F6-7E71-4DBF-87D8-5D5B92A752AC}" destId="{13A82E47-8B48-4AA3-8BD0-301BE3112184}" srcOrd="0" destOrd="0" presId="urn:microsoft.com/office/officeart/2005/8/layout/hList1"/>
    <dgm:cxn modelId="{8B0A5867-5D2F-436D-9814-F855C71BF0E7}" type="presOf" srcId="{9E96276A-E97E-4DE6-A421-5686F45EA5D5}" destId="{388FDDB3-5960-49BD-BD61-05ED362FEE0B}" srcOrd="0" destOrd="0" presId="urn:microsoft.com/office/officeart/2005/8/layout/hList1"/>
    <dgm:cxn modelId="{E72047EE-9878-4405-947B-01524D83A909}" type="presOf" srcId="{2F6D7CEF-24E5-412C-A5C9-5E13549580F4}" destId="{388FDDB3-5960-49BD-BD61-05ED362FEE0B}" srcOrd="0" destOrd="1" presId="urn:microsoft.com/office/officeart/2005/8/layout/hList1"/>
    <dgm:cxn modelId="{2530AD96-86D8-4137-885D-D07EB0EDF7FF}" type="presParOf" srcId="{2CF9366F-DC6C-4120-8131-C022DD9AAED9}" destId="{7F237137-A530-416A-9726-23BAD707E72D}" srcOrd="0" destOrd="0" presId="urn:microsoft.com/office/officeart/2005/8/layout/hList1"/>
    <dgm:cxn modelId="{AC935E46-1A2F-423A-A1D6-B839CEAF2B36}" type="presParOf" srcId="{7F237137-A530-416A-9726-23BAD707E72D}" destId="{13A82E47-8B48-4AA3-8BD0-301BE3112184}" srcOrd="0" destOrd="0" presId="urn:microsoft.com/office/officeart/2005/8/layout/hList1"/>
    <dgm:cxn modelId="{95A4C731-0A5E-419E-9006-6D1C3C0D2FB3}" type="presParOf" srcId="{7F237137-A530-416A-9726-23BAD707E72D}" destId="{388FDDB3-5960-49BD-BD61-05ED362FEE0B}" srcOrd="1" destOrd="0" presId="urn:microsoft.com/office/officeart/2005/8/layout/h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5C61D5F-595D-479E-BB73-B752C05A77DB}"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es-MX"/>
        </a:p>
      </dgm:t>
    </dgm:pt>
    <dgm:pt modelId="{04B4F96C-4CA6-48D6-839D-9CB2F4C3C0CA}">
      <dgm:prSet/>
      <dgm:spPr/>
      <dgm:t>
        <a:bodyPr/>
        <a:lstStyle/>
        <a:p>
          <a:pPr rtl="0"/>
          <a:r>
            <a:rPr lang="es-MX" smtClean="0"/>
            <a:t>Para valorar la calidad del ejercicio intelectual y del trabajo escrito se tendrán en cuenta los aspectos siguientes:</a:t>
          </a:r>
          <a:endParaRPr lang="es-MX"/>
        </a:p>
      </dgm:t>
    </dgm:pt>
    <dgm:pt modelId="{BEA62C70-A99E-4952-8404-7CB4A854FF10}" type="parTrans" cxnId="{B1524A25-D77A-4EE0-A03D-64CBDA364CE8}">
      <dgm:prSet/>
      <dgm:spPr/>
      <dgm:t>
        <a:bodyPr/>
        <a:lstStyle/>
        <a:p>
          <a:endParaRPr lang="es-MX"/>
        </a:p>
      </dgm:t>
    </dgm:pt>
    <dgm:pt modelId="{630EFADC-DC36-4DDE-89B9-75346E87D1B2}" type="sibTrans" cxnId="{B1524A25-D77A-4EE0-A03D-64CBDA364CE8}">
      <dgm:prSet/>
      <dgm:spPr/>
      <dgm:t>
        <a:bodyPr/>
        <a:lstStyle/>
        <a:p>
          <a:endParaRPr lang="es-MX"/>
        </a:p>
      </dgm:t>
    </dgm:pt>
    <dgm:pt modelId="{8895E5D1-B39A-454D-BF32-857B601E021F}">
      <dgm:prSet/>
      <dgm:spPr/>
      <dgm:t>
        <a:bodyPr/>
        <a:lstStyle/>
        <a:p>
          <a:pPr rtl="0"/>
          <a:r>
            <a:rPr lang="es-MX" smtClean="0"/>
            <a:t>I. Exponer un tema relevante para el desarrollo de la profesión o disciplina.</a:t>
          </a:r>
          <a:endParaRPr lang="es-MX"/>
        </a:p>
      </dgm:t>
    </dgm:pt>
    <dgm:pt modelId="{8C6B865B-5888-4C5A-94AB-C2D317891A92}" type="parTrans" cxnId="{C451B998-2CED-4751-BAF8-2BEC35680CC0}">
      <dgm:prSet/>
      <dgm:spPr/>
      <dgm:t>
        <a:bodyPr/>
        <a:lstStyle/>
        <a:p>
          <a:endParaRPr lang="es-MX"/>
        </a:p>
      </dgm:t>
    </dgm:pt>
    <dgm:pt modelId="{334FCD45-D737-4AD3-B359-9BCBB7A7C183}" type="sibTrans" cxnId="{C451B998-2CED-4751-BAF8-2BEC35680CC0}">
      <dgm:prSet/>
      <dgm:spPr/>
      <dgm:t>
        <a:bodyPr/>
        <a:lstStyle/>
        <a:p>
          <a:endParaRPr lang="es-MX"/>
        </a:p>
      </dgm:t>
    </dgm:pt>
    <dgm:pt modelId="{485A1141-A2B1-4360-B055-5C3E73C81861}">
      <dgm:prSet/>
      <dgm:spPr/>
      <dgm:t>
        <a:bodyPr/>
        <a:lstStyle/>
        <a:p>
          <a:pPr rtl="0"/>
          <a:r>
            <a:rPr lang="es-MX" smtClean="0"/>
            <a:t>II. Presentar argumentos y propuestas originales y convincentes. </a:t>
          </a:r>
          <a:endParaRPr lang="es-MX"/>
        </a:p>
      </dgm:t>
    </dgm:pt>
    <dgm:pt modelId="{EE124E2F-1C84-4BAD-BFED-9F3E9D502BF0}" type="parTrans" cxnId="{F7A16A27-EB25-4BD5-B994-6801B5D9689E}">
      <dgm:prSet/>
      <dgm:spPr/>
      <dgm:t>
        <a:bodyPr/>
        <a:lstStyle/>
        <a:p>
          <a:endParaRPr lang="es-MX"/>
        </a:p>
      </dgm:t>
    </dgm:pt>
    <dgm:pt modelId="{3965AF6F-CC84-4CD2-BC3D-66D13BF8D2A1}" type="sibTrans" cxnId="{F7A16A27-EB25-4BD5-B994-6801B5D9689E}">
      <dgm:prSet/>
      <dgm:spPr/>
      <dgm:t>
        <a:bodyPr/>
        <a:lstStyle/>
        <a:p>
          <a:endParaRPr lang="es-MX"/>
        </a:p>
      </dgm:t>
    </dgm:pt>
    <dgm:pt modelId="{95FE21D2-79F4-4EBC-BED4-BA9AC97D4661}">
      <dgm:prSet/>
      <dgm:spPr/>
      <dgm:t>
        <a:bodyPr/>
        <a:lstStyle/>
        <a:p>
          <a:pPr rtl="0"/>
          <a:r>
            <a:rPr lang="es-MX" smtClean="0"/>
            <a:t>III. Mostrar una organización lógica o racional en la presentación de las ideas</a:t>
          </a:r>
          <a:endParaRPr lang="es-MX"/>
        </a:p>
      </dgm:t>
    </dgm:pt>
    <dgm:pt modelId="{3E73ECDE-0C90-4CA2-B47A-65BF84557410}" type="parTrans" cxnId="{D8EC1E9A-E12E-42AB-AD32-2AE7A42CA7F0}">
      <dgm:prSet/>
      <dgm:spPr/>
      <dgm:t>
        <a:bodyPr/>
        <a:lstStyle/>
        <a:p>
          <a:endParaRPr lang="es-MX"/>
        </a:p>
      </dgm:t>
    </dgm:pt>
    <dgm:pt modelId="{A1DDDCE3-44F9-47ED-B9C1-098804BA65D0}" type="sibTrans" cxnId="{D8EC1E9A-E12E-42AB-AD32-2AE7A42CA7F0}">
      <dgm:prSet/>
      <dgm:spPr/>
      <dgm:t>
        <a:bodyPr/>
        <a:lstStyle/>
        <a:p>
          <a:endParaRPr lang="es-MX"/>
        </a:p>
      </dgm:t>
    </dgm:pt>
    <dgm:pt modelId="{CC6F76F0-CF86-4500-9AFE-55EB5323239E}">
      <dgm:prSet/>
      <dgm:spPr/>
      <dgm:t>
        <a:bodyPr/>
        <a:lstStyle/>
        <a:p>
          <a:pPr rtl="0"/>
          <a:r>
            <a:rPr lang="es-MX" smtClean="0"/>
            <a:t>. IV. Presentar una conciencia profesional. </a:t>
          </a:r>
          <a:endParaRPr lang="es-MX"/>
        </a:p>
      </dgm:t>
    </dgm:pt>
    <dgm:pt modelId="{3EB7ADEF-B7B4-41D8-9E1C-BE681337C9E3}" type="parTrans" cxnId="{F0CC1074-DBE0-45E7-AA01-26314FFC25AA}">
      <dgm:prSet/>
      <dgm:spPr/>
      <dgm:t>
        <a:bodyPr/>
        <a:lstStyle/>
        <a:p>
          <a:endParaRPr lang="es-MX"/>
        </a:p>
      </dgm:t>
    </dgm:pt>
    <dgm:pt modelId="{CB747448-746A-44BF-AC3A-CF08608BF870}" type="sibTrans" cxnId="{F0CC1074-DBE0-45E7-AA01-26314FFC25AA}">
      <dgm:prSet/>
      <dgm:spPr/>
      <dgm:t>
        <a:bodyPr/>
        <a:lstStyle/>
        <a:p>
          <a:endParaRPr lang="es-MX"/>
        </a:p>
      </dgm:t>
    </dgm:pt>
    <dgm:pt modelId="{868A0C7A-77D1-4B28-A029-48270AE8A48F}">
      <dgm:prSet/>
      <dgm:spPr/>
      <dgm:t>
        <a:bodyPr/>
        <a:lstStyle/>
        <a:p>
          <a:pPr rtl="0"/>
          <a:r>
            <a:rPr lang="es-MX" smtClean="0"/>
            <a:t>V. Presentar una postura intelectual propia y un estilo respetuoso, sencillo y natural. </a:t>
          </a:r>
          <a:endParaRPr lang="es-MX"/>
        </a:p>
      </dgm:t>
    </dgm:pt>
    <dgm:pt modelId="{F260E367-4A15-43CF-A017-23A188F6CF21}" type="parTrans" cxnId="{49FE531F-D40E-4D98-A5DF-FA3E72633877}">
      <dgm:prSet/>
      <dgm:spPr/>
      <dgm:t>
        <a:bodyPr/>
        <a:lstStyle/>
        <a:p>
          <a:endParaRPr lang="es-MX"/>
        </a:p>
      </dgm:t>
    </dgm:pt>
    <dgm:pt modelId="{A5EB56FB-1257-4604-8D1C-D707A8B2A668}" type="sibTrans" cxnId="{49FE531F-D40E-4D98-A5DF-FA3E72633877}">
      <dgm:prSet/>
      <dgm:spPr/>
      <dgm:t>
        <a:bodyPr/>
        <a:lstStyle/>
        <a:p>
          <a:endParaRPr lang="es-MX"/>
        </a:p>
      </dgm:t>
    </dgm:pt>
    <dgm:pt modelId="{8C17F814-3372-463F-94F6-5D85D3BEDA51}" type="pres">
      <dgm:prSet presAssocID="{F5C61D5F-595D-479E-BB73-B752C05A77DB}" presName="linear" presStyleCnt="0">
        <dgm:presLayoutVars>
          <dgm:animLvl val="lvl"/>
          <dgm:resizeHandles val="exact"/>
        </dgm:presLayoutVars>
      </dgm:prSet>
      <dgm:spPr/>
      <dgm:t>
        <a:bodyPr/>
        <a:lstStyle/>
        <a:p>
          <a:endParaRPr lang="es-MX"/>
        </a:p>
      </dgm:t>
    </dgm:pt>
    <dgm:pt modelId="{62952B3A-4D27-4F73-8CC8-0E63BC465C67}" type="pres">
      <dgm:prSet presAssocID="{04B4F96C-4CA6-48D6-839D-9CB2F4C3C0CA}" presName="parentText" presStyleLbl="node1" presStyleIdx="0" presStyleCnt="1">
        <dgm:presLayoutVars>
          <dgm:chMax val="0"/>
          <dgm:bulletEnabled val="1"/>
        </dgm:presLayoutVars>
      </dgm:prSet>
      <dgm:spPr/>
      <dgm:t>
        <a:bodyPr/>
        <a:lstStyle/>
        <a:p>
          <a:endParaRPr lang="es-MX"/>
        </a:p>
      </dgm:t>
    </dgm:pt>
    <dgm:pt modelId="{212B5C53-6854-417A-8F70-D6118DD5C048}" type="pres">
      <dgm:prSet presAssocID="{04B4F96C-4CA6-48D6-839D-9CB2F4C3C0CA}" presName="childText" presStyleLbl="revTx" presStyleIdx="0" presStyleCnt="1">
        <dgm:presLayoutVars>
          <dgm:bulletEnabled val="1"/>
        </dgm:presLayoutVars>
      </dgm:prSet>
      <dgm:spPr/>
      <dgm:t>
        <a:bodyPr/>
        <a:lstStyle/>
        <a:p>
          <a:endParaRPr lang="es-MX"/>
        </a:p>
      </dgm:t>
    </dgm:pt>
  </dgm:ptLst>
  <dgm:cxnLst>
    <dgm:cxn modelId="{A1D07F4A-F274-4C7B-BCAC-E95A1847CF5B}" type="presOf" srcId="{04B4F96C-4CA6-48D6-839D-9CB2F4C3C0CA}" destId="{62952B3A-4D27-4F73-8CC8-0E63BC465C67}" srcOrd="0" destOrd="0" presId="urn:microsoft.com/office/officeart/2005/8/layout/vList2"/>
    <dgm:cxn modelId="{03E27F3A-EE2F-46D7-8F4D-D60CE6676E7E}" type="presOf" srcId="{CC6F76F0-CF86-4500-9AFE-55EB5323239E}" destId="{212B5C53-6854-417A-8F70-D6118DD5C048}" srcOrd="0" destOrd="3" presId="urn:microsoft.com/office/officeart/2005/8/layout/vList2"/>
    <dgm:cxn modelId="{49FE531F-D40E-4D98-A5DF-FA3E72633877}" srcId="{04B4F96C-4CA6-48D6-839D-9CB2F4C3C0CA}" destId="{868A0C7A-77D1-4B28-A029-48270AE8A48F}" srcOrd="4" destOrd="0" parTransId="{F260E367-4A15-43CF-A017-23A188F6CF21}" sibTransId="{A5EB56FB-1257-4604-8D1C-D707A8B2A668}"/>
    <dgm:cxn modelId="{F7A16A27-EB25-4BD5-B994-6801B5D9689E}" srcId="{04B4F96C-4CA6-48D6-839D-9CB2F4C3C0CA}" destId="{485A1141-A2B1-4360-B055-5C3E73C81861}" srcOrd="1" destOrd="0" parTransId="{EE124E2F-1C84-4BAD-BFED-9F3E9D502BF0}" sibTransId="{3965AF6F-CC84-4CD2-BC3D-66D13BF8D2A1}"/>
    <dgm:cxn modelId="{B487DE92-57D2-4890-BC1D-DD3DA5121511}" type="presOf" srcId="{8895E5D1-B39A-454D-BF32-857B601E021F}" destId="{212B5C53-6854-417A-8F70-D6118DD5C048}" srcOrd="0" destOrd="0" presId="urn:microsoft.com/office/officeart/2005/8/layout/vList2"/>
    <dgm:cxn modelId="{B1524A25-D77A-4EE0-A03D-64CBDA364CE8}" srcId="{F5C61D5F-595D-479E-BB73-B752C05A77DB}" destId="{04B4F96C-4CA6-48D6-839D-9CB2F4C3C0CA}" srcOrd="0" destOrd="0" parTransId="{BEA62C70-A99E-4952-8404-7CB4A854FF10}" sibTransId="{630EFADC-DC36-4DDE-89B9-75346E87D1B2}"/>
    <dgm:cxn modelId="{C451B998-2CED-4751-BAF8-2BEC35680CC0}" srcId="{04B4F96C-4CA6-48D6-839D-9CB2F4C3C0CA}" destId="{8895E5D1-B39A-454D-BF32-857B601E021F}" srcOrd="0" destOrd="0" parTransId="{8C6B865B-5888-4C5A-94AB-C2D317891A92}" sibTransId="{334FCD45-D737-4AD3-B359-9BCBB7A7C183}"/>
    <dgm:cxn modelId="{D8EC1E9A-E12E-42AB-AD32-2AE7A42CA7F0}" srcId="{04B4F96C-4CA6-48D6-839D-9CB2F4C3C0CA}" destId="{95FE21D2-79F4-4EBC-BED4-BA9AC97D4661}" srcOrd="2" destOrd="0" parTransId="{3E73ECDE-0C90-4CA2-B47A-65BF84557410}" sibTransId="{A1DDDCE3-44F9-47ED-B9C1-098804BA65D0}"/>
    <dgm:cxn modelId="{F0CC1074-DBE0-45E7-AA01-26314FFC25AA}" srcId="{04B4F96C-4CA6-48D6-839D-9CB2F4C3C0CA}" destId="{CC6F76F0-CF86-4500-9AFE-55EB5323239E}" srcOrd="3" destOrd="0" parTransId="{3EB7ADEF-B7B4-41D8-9E1C-BE681337C9E3}" sibTransId="{CB747448-746A-44BF-AC3A-CF08608BF870}"/>
    <dgm:cxn modelId="{1A16FE12-0B55-4CE7-B115-E0FCED0FAAAF}" type="presOf" srcId="{95FE21D2-79F4-4EBC-BED4-BA9AC97D4661}" destId="{212B5C53-6854-417A-8F70-D6118DD5C048}" srcOrd="0" destOrd="2" presId="urn:microsoft.com/office/officeart/2005/8/layout/vList2"/>
    <dgm:cxn modelId="{D599C002-6E86-4BB0-9269-CC555B2440A8}" type="presOf" srcId="{485A1141-A2B1-4360-B055-5C3E73C81861}" destId="{212B5C53-6854-417A-8F70-D6118DD5C048}" srcOrd="0" destOrd="1" presId="urn:microsoft.com/office/officeart/2005/8/layout/vList2"/>
    <dgm:cxn modelId="{7B97D906-CC45-42C4-95D2-F94EADBCBD0E}" type="presOf" srcId="{868A0C7A-77D1-4B28-A029-48270AE8A48F}" destId="{212B5C53-6854-417A-8F70-D6118DD5C048}" srcOrd="0" destOrd="4" presId="urn:microsoft.com/office/officeart/2005/8/layout/vList2"/>
    <dgm:cxn modelId="{028C4466-C2DF-42E3-BC34-9B79C61E6353}" type="presOf" srcId="{F5C61D5F-595D-479E-BB73-B752C05A77DB}" destId="{8C17F814-3372-463F-94F6-5D85D3BEDA51}" srcOrd="0" destOrd="0" presId="urn:microsoft.com/office/officeart/2005/8/layout/vList2"/>
    <dgm:cxn modelId="{E6815D69-0B04-4D1D-AE3E-DB70CB01F85F}" type="presParOf" srcId="{8C17F814-3372-463F-94F6-5D85D3BEDA51}" destId="{62952B3A-4D27-4F73-8CC8-0E63BC465C67}" srcOrd="0" destOrd="0" presId="urn:microsoft.com/office/officeart/2005/8/layout/vList2"/>
    <dgm:cxn modelId="{FDC2CAFD-420E-44BE-B83B-EB2412CDF8DD}" type="presParOf" srcId="{8C17F814-3372-463F-94F6-5D85D3BEDA51}" destId="{212B5C53-6854-417A-8F70-D6118DD5C04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8D25EEE-320C-49F5-932E-70C12D6BCED3}"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es-MX"/>
        </a:p>
      </dgm:t>
    </dgm:pt>
    <dgm:pt modelId="{395D26EC-B77B-48C3-8EAD-166D80FA25CA}">
      <dgm:prSet/>
      <dgm:spPr/>
      <dgm:t>
        <a:bodyPr/>
        <a:lstStyle/>
        <a:p>
          <a:pPr rtl="0"/>
          <a:r>
            <a:rPr lang="es-MX" smtClean="0"/>
            <a:t>Para la sustentación del trabajo de esta opción de evaluación profesional deberán cumplirse los requisitos siguientes: </a:t>
          </a:r>
          <a:endParaRPr lang="es-MX"/>
        </a:p>
      </dgm:t>
    </dgm:pt>
    <dgm:pt modelId="{E7241635-781A-442F-9AE8-54234DFF79C4}" type="parTrans" cxnId="{6765CD85-14FB-4824-B30E-C438E7FC02B3}">
      <dgm:prSet/>
      <dgm:spPr/>
      <dgm:t>
        <a:bodyPr/>
        <a:lstStyle/>
        <a:p>
          <a:endParaRPr lang="es-MX"/>
        </a:p>
      </dgm:t>
    </dgm:pt>
    <dgm:pt modelId="{217A6739-D9DB-4A76-8B87-CFC84F42745D}" type="sibTrans" cxnId="{6765CD85-14FB-4824-B30E-C438E7FC02B3}">
      <dgm:prSet/>
      <dgm:spPr/>
      <dgm:t>
        <a:bodyPr/>
        <a:lstStyle/>
        <a:p>
          <a:endParaRPr lang="es-MX"/>
        </a:p>
      </dgm:t>
    </dgm:pt>
    <dgm:pt modelId="{9A7982A2-ECE4-42DC-8CB3-30F2F8C91773}">
      <dgm:prSet/>
      <dgm:spPr/>
      <dgm:t>
        <a:bodyPr/>
        <a:lstStyle/>
        <a:p>
          <a:pPr rtl="0"/>
          <a:r>
            <a:rPr lang="es-MX" smtClean="0"/>
            <a:t>Trabajo cuya autoría es responsabilidad del pasante. </a:t>
          </a:r>
          <a:endParaRPr lang="es-MX"/>
        </a:p>
      </dgm:t>
    </dgm:pt>
    <dgm:pt modelId="{9729CD7B-0CD5-493C-8D3B-D6226D0A1073}" type="parTrans" cxnId="{8B16F58D-28DA-49F1-A3C8-1A65F44AA4A6}">
      <dgm:prSet/>
      <dgm:spPr/>
      <dgm:t>
        <a:bodyPr/>
        <a:lstStyle/>
        <a:p>
          <a:endParaRPr lang="es-MX"/>
        </a:p>
      </dgm:t>
    </dgm:pt>
    <dgm:pt modelId="{AB80A3A0-52D1-464B-A84B-3695C6BF8F5C}" type="sibTrans" cxnId="{8B16F58D-28DA-49F1-A3C8-1A65F44AA4A6}">
      <dgm:prSet/>
      <dgm:spPr/>
      <dgm:t>
        <a:bodyPr/>
        <a:lstStyle/>
        <a:p>
          <a:endParaRPr lang="es-MX"/>
        </a:p>
      </dgm:t>
    </dgm:pt>
    <dgm:pt modelId="{A65EDE1E-395A-43F8-AEC0-C79A4255F997}">
      <dgm:prSet/>
      <dgm:spPr/>
      <dgm:t>
        <a:bodyPr/>
        <a:lstStyle/>
        <a:p>
          <a:pPr rtl="0"/>
          <a:r>
            <a:rPr lang="es-MX" dirty="0" smtClean="0"/>
            <a:t>La temática tendrá relación con el plan de estudios cursado por el pasante, con las competencias señaladas en el perfil de egreso o con las áreas científicas o técnicas de la profesión. </a:t>
          </a:r>
          <a:endParaRPr lang="es-MX" dirty="0"/>
        </a:p>
      </dgm:t>
    </dgm:pt>
    <dgm:pt modelId="{B738ADA7-8F10-44D0-B3CE-C7805831B975}" type="parTrans" cxnId="{CA568F6D-E908-42D3-816C-781D110F5A08}">
      <dgm:prSet/>
      <dgm:spPr/>
      <dgm:t>
        <a:bodyPr/>
        <a:lstStyle/>
        <a:p>
          <a:endParaRPr lang="es-MX"/>
        </a:p>
      </dgm:t>
    </dgm:pt>
    <dgm:pt modelId="{8B559ABE-4394-4591-976B-D13697AB47C3}" type="sibTrans" cxnId="{CA568F6D-E908-42D3-816C-781D110F5A08}">
      <dgm:prSet/>
      <dgm:spPr/>
      <dgm:t>
        <a:bodyPr/>
        <a:lstStyle/>
        <a:p>
          <a:endParaRPr lang="es-MX"/>
        </a:p>
      </dgm:t>
    </dgm:pt>
    <dgm:pt modelId="{16D15DFB-1A02-41FE-A4CD-B8664A7246A3}">
      <dgm:prSet/>
      <dgm:spPr/>
      <dgm:t>
        <a:bodyPr/>
        <a:lstStyle/>
        <a:p>
          <a:pPr rtl="0"/>
          <a:r>
            <a:rPr lang="es-MX" smtClean="0"/>
            <a:t>Presentar constancia con el voto aprobatorio del asesor y de los dos revisores. </a:t>
          </a:r>
          <a:endParaRPr lang="es-MX"/>
        </a:p>
      </dgm:t>
    </dgm:pt>
    <dgm:pt modelId="{EE741C22-0223-48DF-AFA6-149441A82A57}" type="parTrans" cxnId="{E31694CF-6BA0-46DD-A5A8-D1D8C5EA793C}">
      <dgm:prSet/>
      <dgm:spPr/>
      <dgm:t>
        <a:bodyPr/>
        <a:lstStyle/>
        <a:p>
          <a:endParaRPr lang="es-MX"/>
        </a:p>
      </dgm:t>
    </dgm:pt>
    <dgm:pt modelId="{45559C5F-8AA8-4B55-9A97-2A42F4C62004}" type="sibTrans" cxnId="{E31694CF-6BA0-46DD-A5A8-D1D8C5EA793C}">
      <dgm:prSet/>
      <dgm:spPr/>
      <dgm:t>
        <a:bodyPr/>
        <a:lstStyle/>
        <a:p>
          <a:endParaRPr lang="es-MX"/>
        </a:p>
      </dgm:t>
    </dgm:pt>
    <dgm:pt modelId="{4AFE9450-DBE0-45FC-B879-E8DB549AEE29}" type="pres">
      <dgm:prSet presAssocID="{58D25EEE-320C-49F5-932E-70C12D6BCED3}" presName="linear" presStyleCnt="0">
        <dgm:presLayoutVars>
          <dgm:animLvl val="lvl"/>
          <dgm:resizeHandles val="exact"/>
        </dgm:presLayoutVars>
      </dgm:prSet>
      <dgm:spPr/>
      <dgm:t>
        <a:bodyPr/>
        <a:lstStyle/>
        <a:p>
          <a:endParaRPr lang="es-MX"/>
        </a:p>
      </dgm:t>
    </dgm:pt>
    <dgm:pt modelId="{5B267934-7372-4136-895E-1BB07C347011}" type="pres">
      <dgm:prSet presAssocID="{395D26EC-B77B-48C3-8EAD-166D80FA25CA}" presName="parentText" presStyleLbl="node1" presStyleIdx="0" presStyleCnt="1">
        <dgm:presLayoutVars>
          <dgm:chMax val="0"/>
          <dgm:bulletEnabled val="1"/>
        </dgm:presLayoutVars>
      </dgm:prSet>
      <dgm:spPr/>
      <dgm:t>
        <a:bodyPr/>
        <a:lstStyle/>
        <a:p>
          <a:endParaRPr lang="es-MX"/>
        </a:p>
      </dgm:t>
    </dgm:pt>
    <dgm:pt modelId="{FA448792-308F-478F-8C9E-F3FB118EA5A7}" type="pres">
      <dgm:prSet presAssocID="{395D26EC-B77B-48C3-8EAD-166D80FA25CA}" presName="childText" presStyleLbl="revTx" presStyleIdx="0" presStyleCnt="1">
        <dgm:presLayoutVars>
          <dgm:bulletEnabled val="1"/>
        </dgm:presLayoutVars>
      </dgm:prSet>
      <dgm:spPr/>
      <dgm:t>
        <a:bodyPr/>
        <a:lstStyle/>
        <a:p>
          <a:endParaRPr lang="es-MX"/>
        </a:p>
      </dgm:t>
    </dgm:pt>
  </dgm:ptLst>
  <dgm:cxnLst>
    <dgm:cxn modelId="{7F83779D-E49C-43E9-932F-016105C831EE}" type="presOf" srcId="{58D25EEE-320C-49F5-932E-70C12D6BCED3}" destId="{4AFE9450-DBE0-45FC-B879-E8DB549AEE29}" srcOrd="0" destOrd="0" presId="urn:microsoft.com/office/officeart/2005/8/layout/vList2"/>
    <dgm:cxn modelId="{8B16F58D-28DA-49F1-A3C8-1A65F44AA4A6}" srcId="{395D26EC-B77B-48C3-8EAD-166D80FA25CA}" destId="{9A7982A2-ECE4-42DC-8CB3-30F2F8C91773}" srcOrd="0" destOrd="0" parTransId="{9729CD7B-0CD5-493C-8D3B-D6226D0A1073}" sibTransId="{AB80A3A0-52D1-464B-A84B-3695C6BF8F5C}"/>
    <dgm:cxn modelId="{EDB249EE-4535-45E4-A35A-18DABA868D1E}" type="presOf" srcId="{9A7982A2-ECE4-42DC-8CB3-30F2F8C91773}" destId="{FA448792-308F-478F-8C9E-F3FB118EA5A7}" srcOrd="0" destOrd="0" presId="urn:microsoft.com/office/officeart/2005/8/layout/vList2"/>
    <dgm:cxn modelId="{52843185-0A57-4A04-9135-66B6AED1091A}" type="presOf" srcId="{A65EDE1E-395A-43F8-AEC0-C79A4255F997}" destId="{FA448792-308F-478F-8C9E-F3FB118EA5A7}" srcOrd="0" destOrd="1" presId="urn:microsoft.com/office/officeart/2005/8/layout/vList2"/>
    <dgm:cxn modelId="{363413A1-F667-4A8D-BBFA-BAE21BFAEBA1}" type="presOf" srcId="{16D15DFB-1A02-41FE-A4CD-B8664A7246A3}" destId="{FA448792-308F-478F-8C9E-F3FB118EA5A7}" srcOrd="0" destOrd="2" presId="urn:microsoft.com/office/officeart/2005/8/layout/vList2"/>
    <dgm:cxn modelId="{6765CD85-14FB-4824-B30E-C438E7FC02B3}" srcId="{58D25EEE-320C-49F5-932E-70C12D6BCED3}" destId="{395D26EC-B77B-48C3-8EAD-166D80FA25CA}" srcOrd="0" destOrd="0" parTransId="{E7241635-781A-442F-9AE8-54234DFF79C4}" sibTransId="{217A6739-D9DB-4A76-8B87-CFC84F42745D}"/>
    <dgm:cxn modelId="{CA568F6D-E908-42D3-816C-781D110F5A08}" srcId="{395D26EC-B77B-48C3-8EAD-166D80FA25CA}" destId="{A65EDE1E-395A-43F8-AEC0-C79A4255F997}" srcOrd="1" destOrd="0" parTransId="{B738ADA7-8F10-44D0-B3CE-C7805831B975}" sibTransId="{8B559ABE-4394-4591-976B-D13697AB47C3}"/>
    <dgm:cxn modelId="{D630D4F7-2118-4C71-9523-8B949DD0AD3F}" type="presOf" srcId="{395D26EC-B77B-48C3-8EAD-166D80FA25CA}" destId="{5B267934-7372-4136-895E-1BB07C347011}" srcOrd="0" destOrd="0" presId="urn:microsoft.com/office/officeart/2005/8/layout/vList2"/>
    <dgm:cxn modelId="{E31694CF-6BA0-46DD-A5A8-D1D8C5EA793C}" srcId="{395D26EC-B77B-48C3-8EAD-166D80FA25CA}" destId="{16D15DFB-1A02-41FE-A4CD-B8664A7246A3}" srcOrd="2" destOrd="0" parTransId="{EE741C22-0223-48DF-AFA6-149441A82A57}" sibTransId="{45559C5F-8AA8-4B55-9A97-2A42F4C62004}"/>
    <dgm:cxn modelId="{B32566B2-0AD3-41F2-99D9-8BC78AEFE2C7}" type="presParOf" srcId="{4AFE9450-DBE0-45FC-B879-E8DB549AEE29}" destId="{5B267934-7372-4136-895E-1BB07C347011}" srcOrd="0" destOrd="0" presId="urn:microsoft.com/office/officeart/2005/8/layout/vList2"/>
    <dgm:cxn modelId="{3D9039DE-CDF4-4139-9C55-101B813FCAD4}" type="presParOf" srcId="{4AFE9450-DBE0-45FC-B879-E8DB549AEE29}" destId="{FA448792-308F-478F-8C9E-F3FB118EA5A7}"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BA164C3-04FD-48DF-A3C7-1FD106126B88}" type="doc">
      <dgm:prSet loTypeId="urn:microsoft.com/office/officeart/2005/8/layout/venn1" loCatId="relationship" qsTypeId="urn:microsoft.com/office/officeart/2005/8/quickstyle/simple5" qsCatId="simple" csTypeId="urn:microsoft.com/office/officeart/2005/8/colors/accent1_2" csCatId="accent1" phldr="1"/>
      <dgm:spPr/>
      <dgm:t>
        <a:bodyPr/>
        <a:lstStyle/>
        <a:p>
          <a:endParaRPr lang="es-MX"/>
        </a:p>
      </dgm:t>
    </dgm:pt>
    <dgm:pt modelId="{7ADB5677-48CE-45B1-9CE3-E5CF5D03E3F4}">
      <dgm:prSet/>
      <dgm:spPr/>
      <dgm:t>
        <a:bodyPr/>
        <a:lstStyle/>
        <a:p>
          <a:pPr rtl="0"/>
          <a:r>
            <a:rPr lang="es-MX" smtClean="0"/>
            <a:t>Consiste en reconocer la capacidad de desempeño profesional demostrada a través del EGEL o EGETSU que administra el Ceneval, o algún otro examen estandarizado y dirigido por alguna institución o asociación, nacional o internacional, mediante el cual se acredita y/o certifica el dominio de ciertas competencias profesionales. </a:t>
          </a:r>
          <a:endParaRPr lang="es-MX"/>
        </a:p>
      </dgm:t>
    </dgm:pt>
    <dgm:pt modelId="{69D1B14F-F549-448F-A7AF-F5A0A9459CC1}" type="parTrans" cxnId="{BB5317A0-41C2-49EB-A55C-5D7492C4C939}">
      <dgm:prSet/>
      <dgm:spPr/>
      <dgm:t>
        <a:bodyPr/>
        <a:lstStyle/>
        <a:p>
          <a:endParaRPr lang="es-MX"/>
        </a:p>
      </dgm:t>
    </dgm:pt>
    <dgm:pt modelId="{C28BBC42-F1B6-42FD-86B3-9EEB2B68E0A8}" type="sibTrans" cxnId="{BB5317A0-41C2-49EB-A55C-5D7492C4C939}">
      <dgm:prSet/>
      <dgm:spPr/>
      <dgm:t>
        <a:bodyPr/>
        <a:lstStyle/>
        <a:p>
          <a:endParaRPr lang="es-MX"/>
        </a:p>
      </dgm:t>
    </dgm:pt>
    <dgm:pt modelId="{2A8A0978-78B6-4FE6-BEEE-1DBBA624B393}">
      <dgm:prSet custT="1"/>
      <dgm:spPr/>
      <dgm:t>
        <a:bodyPr/>
        <a:lstStyle/>
        <a:p>
          <a:pPr rtl="0"/>
          <a:r>
            <a:rPr lang="es-MX" sz="2400" dirty="0" smtClean="0"/>
            <a:t>Se </a:t>
          </a:r>
          <a:r>
            <a:rPr lang="es-MX" sz="2400" dirty="0" err="1" smtClean="0"/>
            <a:t>debetramitar</a:t>
          </a:r>
          <a:r>
            <a:rPr lang="es-MX" sz="2400" dirty="0" smtClean="0"/>
            <a:t> la solicitud y la presentación del examen como parte de la gestión de la Universidad ante el </a:t>
          </a:r>
          <a:r>
            <a:rPr lang="es-MX" sz="2400" dirty="0" err="1" smtClean="0"/>
            <a:t>CENEVAL</a:t>
          </a:r>
          <a:r>
            <a:rPr lang="es-MX" sz="2400" dirty="0" smtClean="0"/>
            <a:t>.</a:t>
          </a:r>
          <a:endParaRPr lang="es-MX" sz="2400" dirty="0"/>
        </a:p>
      </dgm:t>
    </dgm:pt>
    <dgm:pt modelId="{8583B545-B002-4044-B7F4-876D565999F3}" type="parTrans" cxnId="{4FBBA043-48E7-4503-ADE6-6F929E703140}">
      <dgm:prSet/>
      <dgm:spPr/>
      <dgm:t>
        <a:bodyPr/>
        <a:lstStyle/>
        <a:p>
          <a:endParaRPr lang="es-MX"/>
        </a:p>
      </dgm:t>
    </dgm:pt>
    <dgm:pt modelId="{4BD371CA-14F9-432D-BCA8-4462A1F3D76D}" type="sibTrans" cxnId="{4FBBA043-48E7-4503-ADE6-6F929E703140}">
      <dgm:prSet/>
      <dgm:spPr/>
      <dgm:t>
        <a:bodyPr/>
        <a:lstStyle/>
        <a:p>
          <a:endParaRPr lang="es-MX"/>
        </a:p>
      </dgm:t>
    </dgm:pt>
    <dgm:pt modelId="{455EA5EA-3D7B-4456-842A-279665D92C07}" type="pres">
      <dgm:prSet presAssocID="{ABA164C3-04FD-48DF-A3C7-1FD106126B88}" presName="compositeShape" presStyleCnt="0">
        <dgm:presLayoutVars>
          <dgm:chMax val="7"/>
          <dgm:dir/>
          <dgm:resizeHandles val="exact"/>
        </dgm:presLayoutVars>
      </dgm:prSet>
      <dgm:spPr/>
      <dgm:t>
        <a:bodyPr/>
        <a:lstStyle/>
        <a:p>
          <a:endParaRPr lang="es-MX"/>
        </a:p>
      </dgm:t>
    </dgm:pt>
    <dgm:pt modelId="{EA9C3729-823B-4BC7-9CFF-777E260A67A6}" type="pres">
      <dgm:prSet presAssocID="{7ADB5677-48CE-45B1-9CE3-E5CF5D03E3F4}" presName="circ1" presStyleLbl="vennNode1" presStyleIdx="0" presStyleCnt="2"/>
      <dgm:spPr/>
      <dgm:t>
        <a:bodyPr/>
        <a:lstStyle/>
        <a:p>
          <a:endParaRPr lang="es-MX"/>
        </a:p>
      </dgm:t>
    </dgm:pt>
    <dgm:pt modelId="{5A6821B2-719B-4B24-A1B4-D4C80349E78D}" type="pres">
      <dgm:prSet presAssocID="{7ADB5677-48CE-45B1-9CE3-E5CF5D03E3F4}" presName="circ1Tx" presStyleLbl="revTx" presStyleIdx="0" presStyleCnt="0">
        <dgm:presLayoutVars>
          <dgm:chMax val="0"/>
          <dgm:chPref val="0"/>
          <dgm:bulletEnabled val="1"/>
        </dgm:presLayoutVars>
      </dgm:prSet>
      <dgm:spPr/>
      <dgm:t>
        <a:bodyPr/>
        <a:lstStyle/>
        <a:p>
          <a:endParaRPr lang="es-MX"/>
        </a:p>
      </dgm:t>
    </dgm:pt>
    <dgm:pt modelId="{A14AAA9D-5385-43F8-83B6-896F4404306D}" type="pres">
      <dgm:prSet presAssocID="{2A8A0978-78B6-4FE6-BEEE-1DBBA624B393}" presName="circ2" presStyleLbl="vennNode1" presStyleIdx="1" presStyleCnt="2"/>
      <dgm:spPr/>
      <dgm:t>
        <a:bodyPr/>
        <a:lstStyle/>
        <a:p>
          <a:endParaRPr lang="es-MX"/>
        </a:p>
      </dgm:t>
    </dgm:pt>
    <dgm:pt modelId="{1BEFD3D6-57AD-4EB1-9EDC-05D7FD7BFB86}" type="pres">
      <dgm:prSet presAssocID="{2A8A0978-78B6-4FE6-BEEE-1DBBA624B393}" presName="circ2Tx" presStyleLbl="revTx" presStyleIdx="0" presStyleCnt="0">
        <dgm:presLayoutVars>
          <dgm:chMax val="0"/>
          <dgm:chPref val="0"/>
          <dgm:bulletEnabled val="1"/>
        </dgm:presLayoutVars>
      </dgm:prSet>
      <dgm:spPr/>
      <dgm:t>
        <a:bodyPr/>
        <a:lstStyle/>
        <a:p>
          <a:endParaRPr lang="es-MX"/>
        </a:p>
      </dgm:t>
    </dgm:pt>
  </dgm:ptLst>
  <dgm:cxnLst>
    <dgm:cxn modelId="{BB5317A0-41C2-49EB-A55C-5D7492C4C939}" srcId="{ABA164C3-04FD-48DF-A3C7-1FD106126B88}" destId="{7ADB5677-48CE-45B1-9CE3-E5CF5D03E3F4}" srcOrd="0" destOrd="0" parTransId="{69D1B14F-F549-448F-A7AF-F5A0A9459CC1}" sibTransId="{C28BBC42-F1B6-42FD-86B3-9EEB2B68E0A8}"/>
    <dgm:cxn modelId="{33D8CE08-E102-4552-A18D-0C651D720E73}" type="presOf" srcId="{2A8A0978-78B6-4FE6-BEEE-1DBBA624B393}" destId="{1BEFD3D6-57AD-4EB1-9EDC-05D7FD7BFB86}" srcOrd="1" destOrd="0" presId="urn:microsoft.com/office/officeart/2005/8/layout/venn1"/>
    <dgm:cxn modelId="{AF6C8BD6-411A-4B13-BBA3-BE2CE8481B93}" type="presOf" srcId="{7ADB5677-48CE-45B1-9CE3-E5CF5D03E3F4}" destId="{EA9C3729-823B-4BC7-9CFF-777E260A67A6}" srcOrd="0" destOrd="0" presId="urn:microsoft.com/office/officeart/2005/8/layout/venn1"/>
    <dgm:cxn modelId="{4FBBA043-48E7-4503-ADE6-6F929E703140}" srcId="{ABA164C3-04FD-48DF-A3C7-1FD106126B88}" destId="{2A8A0978-78B6-4FE6-BEEE-1DBBA624B393}" srcOrd="1" destOrd="0" parTransId="{8583B545-B002-4044-B7F4-876D565999F3}" sibTransId="{4BD371CA-14F9-432D-BCA8-4462A1F3D76D}"/>
    <dgm:cxn modelId="{4FCE7BFD-20A4-4902-A116-20633B2AB658}" type="presOf" srcId="{7ADB5677-48CE-45B1-9CE3-E5CF5D03E3F4}" destId="{5A6821B2-719B-4B24-A1B4-D4C80349E78D}" srcOrd="1" destOrd="0" presId="urn:microsoft.com/office/officeart/2005/8/layout/venn1"/>
    <dgm:cxn modelId="{EAA50626-136B-4483-970F-12FAF3C0D911}" type="presOf" srcId="{ABA164C3-04FD-48DF-A3C7-1FD106126B88}" destId="{455EA5EA-3D7B-4456-842A-279665D92C07}" srcOrd="0" destOrd="0" presId="urn:microsoft.com/office/officeart/2005/8/layout/venn1"/>
    <dgm:cxn modelId="{A5557B02-84CA-4398-87F7-62ADF3D82FB3}" type="presOf" srcId="{2A8A0978-78B6-4FE6-BEEE-1DBBA624B393}" destId="{A14AAA9D-5385-43F8-83B6-896F4404306D}" srcOrd="0" destOrd="0" presId="urn:microsoft.com/office/officeart/2005/8/layout/venn1"/>
    <dgm:cxn modelId="{A1A4DC8D-086D-474A-900E-A9B78845E8C2}" type="presParOf" srcId="{455EA5EA-3D7B-4456-842A-279665D92C07}" destId="{EA9C3729-823B-4BC7-9CFF-777E260A67A6}" srcOrd="0" destOrd="0" presId="urn:microsoft.com/office/officeart/2005/8/layout/venn1"/>
    <dgm:cxn modelId="{BAFA9389-0968-4122-9D6C-D845EC04849A}" type="presParOf" srcId="{455EA5EA-3D7B-4456-842A-279665D92C07}" destId="{5A6821B2-719B-4B24-A1B4-D4C80349E78D}" srcOrd="1" destOrd="0" presId="urn:microsoft.com/office/officeart/2005/8/layout/venn1"/>
    <dgm:cxn modelId="{51665B89-190E-4D22-A565-28D2C35B3DF8}" type="presParOf" srcId="{455EA5EA-3D7B-4456-842A-279665D92C07}" destId="{A14AAA9D-5385-43F8-83B6-896F4404306D}" srcOrd="2" destOrd="0" presId="urn:microsoft.com/office/officeart/2005/8/layout/venn1"/>
    <dgm:cxn modelId="{0EBEAE36-0DCA-45FE-B6E5-F9BB58403DD0}" type="presParOf" srcId="{455EA5EA-3D7B-4456-842A-279665D92C07}" destId="{1BEFD3D6-57AD-4EB1-9EDC-05D7FD7BFB86}"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F55024-7060-4302-9F9A-D79CA1AF44D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F80CEC36-2086-4CAB-BED4-97867064F874}">
      <dgm:prSet custT="1"/>
      <dgm:spPr/>
      <dgm:t>
        <a:bodyPr/>
        <a:lstStyle/>
        <a:p>
          <a:pPr rtl="0"/>
          <a:r>
            <a:rPr lang="es-MX" sz="2400" dirty="0" smtClean="0"/>
            <a:t>Describir el objeto de la titulación de licenciatura e identificar las opciones de evaluación profesional (tesis, memoria, tesina, ensayo, artículo científico, aprovechamiento académico, examen general de egreso), haciendo énfasis en el alcance de las modalidades del trabajo escrito.</a:t>
          </a:r>
          <a:endParaRPr lang="es-MX" sz="2000" dirty="0"/>
        </a:p>
      </dgm:t>
    </dgm:pt>
    <dgm:pt modelId="{9A9CA8AA-9C9B-4B85-8E3E-B75C2485F298}" type="parTrans" cxnId="{F3798120-76C0-4DCD-8AFC-D7C10BF7B1C1}">
      <dgm:prSet/>
      <dgm:spPr/>
      <dgm:t>
        <a:bodyPr/>
        <a:lstStyle/>
        <a:p>
          <a:endParaRPr lang="es-MX"/>
        </a:p>
      </dgm:t>
    </dgm:pt>
    <dgm:pt modelId="{98E4EE03-3557-4CF4-9D47-E4C267EC644B}" type="sibTrans" cxnId="{F3798120-76C0-4DCD-8AFC-D7C10BF7B1C1}">
      <dgm:prSet/>
      <dgm:spPr/>
      <dgm:t>
        <a:bodyPr/>
        <a:lstStyle/>
        <a:p>
          <a:endParaRPr lang="es-MX"/>
        </a:p>
      </dgm:t>
    </dgm:pt>
    <dgm:pt modelId="{821BC445-4B5A-4A45-82AC-3A1A3C721D42}" type="pres">
      <dgm:prSet presAssocID="{D8F55024-7060-4302-9F9A-D79CA1AF44D1}" presName="compositeShape" presStyleCnt="0">
        <dgm:presLayoutVars>
          <dgm:chMax val="7"/>
          <dgm:dir/>
          <dgm:resizeHandles val="exact"/>
        </dgm:presLayoutVars>
      </dgm:prSet>
      <dgm:spPr/>
      <dgm:t>
        <a:bodyPr/>
        <a:lstStyle/>
        <a:p>
          <a:endParaRPr lang="es-MX"/>
        </a:p>
      </dgm:t>
    </dgm:pt>
    <dgm:pt modelId="{C92273F3-DA95-4A5B-A6DD-306FB95E1B0E}" type="pres">
      <dgm:prSet presAssocID="{F80CEC36-2086-4CAB-BED4-97867064F874}" presName="circ1TxSh" presStyleLbl="vennNode1" presStyleIdx="0" presStyleCnt="1" custScaleX="148434"/>
      <dgm:spPr/>
      <dgm:t>
        <a:bodyPr/>
        <a:lstStyle/>
        <a:p>
          <a:endParaRPr lang="es-MX"/>
        </a:p>
      </dgm:t>
    </dgm:pt>
  </dgm:ptLst>
  <dgm:cxnLst>
    <dgm:cxn modelId="{D2347281-8685-4FA3-B2F3-30EB100023ED}" type="presOf" srcId="{D8F55024-7060-4302-9F9A-D79CA1AF44D1}" destId="{821BC445-4B5A-4A45-82AC-3A1A3C721D42}" srcOrd="0" destOrd="0" presId="urn:microsoft.com/office/officeart/2005/8/layout/venn1"/>
    <dgm:cxn modelId="{F3798120-76C0-4DCD-8AFC-D7C10BF7B1C1}" srcId="{D8F55024-7060-4302-9F9A-D79CA1AF44D1}" destId="{F80CEC36-2086-4CAB-BED4-97867064F874}" srcOrd="0" destOrd="0" parTransId="{9A9CA8AA-9C9B-4B85-8E3E-B75C2485F298}" sibTransId="{98E4EE03-3557-4CF4-9D47-E4C267EC644B}"/>
    <dgm:cxn modelId="{C89E69A1-933A-4CFB-905F-96C3A4A9881F}" type="presOf" srcId="{F80CEC36-2086-4CAB-BED4-97867064F874}" destId="{C92273F3-DA95-4A5B-A6DD-306FB95E1B0E}" srcOrd="0" destOrd="0" presId="urn:microsoft.com/office/officeart/2005/8/layout/venn1"/>
    <dgm:cxn modelId="{0156ABE0-5BC7-4408-A7CB-1B373DFB31AF}" type="presParOf" srcId="{821BC445-4B5A-4A45-82AC-3A1A3C721D42}" destId="{C92273F3-DA95-4A5B-A6DD-306FB95E1B0E}"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15D492C-3AD3-49BF-BE4E-766B39067FC6}" type="doc">
      <dgm:prSet loTypeId="urn:microsoft.com/office/officeart/2009/3/layout/SubStepProcess" loCatId="process" qsTypeId="urn:microsoft.com/office/officeart/2005/8/quickstyle/simple1" qsCatId="simple" csTypeId="urn:microsoft.com/office/officeart/2005/8/colors/accent1_2" csCatId="accent1" phldr="1"/>
      <dgm:spPr/>
      <dgm:t>
        <a:bodyPr/>
        <a:lstStyle/>
        <a:p>
          <a:endParaRPr lang="es-MX"/>
        </a:p>
      </dgm:t>
    </dgm:pt>
    <dgm:pt modelId="{AA635BC9-ACC9-43AD-94F4-B4FC61EBBC0F}">
      <dgm:prSet custT="1"/>
      <dgm:spPr/>
      <dgm:t>
        <a:bodyPr/>
        <a:lstStyle/>
        <a:p>
          <a:pPr rtl="0"/>
          <a:r>
            <a:rPr lang="es-MX" sz="3200" dirty="0" smtClean="0"/>
            <a:t>REQUISITOS</a:t>
          </a:r>
          <a:endParaRPr lang="es-MX" sz="3200" dirty="0"/>
        </a:p>
      </dgm:t>
    </dgm:pt>
    <dgm:pt modelId="{D15DE395-8311-4715-89A3-FCD37B02B949}" type="parTrans" cxnId="{7E1FA018-6712-4178-9A6A-2CFA130ECD30}">
      <dgm:prSet/>
      <dgm:spPr/>
      <dgm:t>
        <a:bodyPr/>
        <a:lstStyle/>
        <a:p>
          <a:endParaRPr lang="es-MX"/>
        </a:p>
      </dgm:t>
    </dgm:pt>
    <dgm:pt modelId="{B182878A-65C3-4B73-9DC2-00E16EC3A275}" type="sibTrans" cxnId="{7E1FA018-6712-4178-9A6A-2CFA130ECD30}">
      <dgm:prSet/>
      <dgm:spPr/>
      <dgm:t>
        <a:bodyPr/>
        <a:lstStyle/>
        <a:p>
          <a:endParaRPr lang="es-MX"/>
        </a:p>
      </dgm:t>
    </dgm:pt>
    <dgm:pt modelId="{4430E289-D903-4E55-BA8C-69B8A5279012}">
      <dgm:prSet custT="1"/>
      <dgm:spPr/>
      <dgm:t>
        <a:bodyPr/>
        <a:lstStyle/>
        <a:p>
          <a:pPr rtl="0"/>
          <a:r>
            <a:rPr lang="es-MX" sz="1600" dirty="0" smtClean="0"/>
            <a:t>Trabajo cuya autoría es responsabilidad del pasante. </a:t>
          </a:r>
          <a:endParaRPr lang="es-MX" sz="1600" dirty="0"/>
        </a:p>
      </dgm:t>
    </dgm:pt>
    <dgm:pt modelId="{99F657A8-DC46-4A41-A868-3332308E602B}" type="parTrans" cxnId="{C3542A3F-B6EB-4B6E-8266-9899B3DDDA3F}">
      <dgm:prSet/>
      <dgm:spPr/>
      <dgm:t>
        <a:bodyPr/>
        <a:lstStyle/>
        <a:p>
          <a:endParaRPr lang="es-MX"/>
        </a:p>
      </dgm:t>
    </dgm:pt>
    <dgm:pt modelId="{AC96A453-0484-41E5-80B2-A72500A37BEE}" type="sibTrans" cxnId="{C3542A3F-B6EB-4B6E-8266-9899B3DDDA3F}">
      <dgm:prSet/>
      <dgm:spPr/>
      <dgm:t>
        <a:bodyPr/>
        <a:lstStyle/>
        <a:p>
          <a:endParaRPr lang="es-MX"/>
        </a:p>
      </dgm:t>
    </dgm:pt>
    <dgm:pt modelId="{29FC2CEF-C706-4C8D-82E7-C0EE5DC4B098}">
      <dgm:prSet custT="1"/>
      <dgm:spPr/>
      <dgm:t>
        <a:bodyPr/>
        <a:lstStyle/>
        <a:p>
          <a:pPr rtl="0"/>
          <a:r>
            <a:rPr lang="es-MX" sz="1600" dirty="0" smtClean="0"/>
            <a:t>La temática se relacionará con el plan de estudios cursado </a:t>
          </a:r>
          <a:endParaRPr lang="es-MX" sz="1600" dirty="0"/>
        </a:p>
      </dgm:t>
    </dgm:pt>
    <dgm:pt modelId="{393DC7BA-91D9-4B89-BB64-19DE786262AD}" type="parTrans" cxnId="{4B76447F-57F1-4387-AD21-4A2EB5ADAA0F}">
      <dgm:prSet/>
      <dgm:spPr/>
      <dgm:t>
        <a:bodyPr/>
        <a:lstStyle/>
        <a:p>
          <a:endParaRPr lang="es-MX"/>
        </a:p>
      </dgm:t>
    </dgm:pt>
    <dgm:pt modelId="{2A3DA5E1-6DFD-4672-B53C-E80B2B2049D3}" type="sibTrans" cxnId="{4B76447F-57F1-4387-AD21-4A2EB5ADAA0F}">
      <dgm:prSet/>
      <dgm:spPr/>
      <dgm:t>
        <a:bodyPr/>
        <a:lstStyle/>
        <a:p>
          <a:endParaRPr lang="es-MX"/>
        </a:p>
      </dgm:t>
    </dgm:pt>
    <dgm:pt modelId="{198A0250-2AAE-4BD4-8A71-699D7849BE1A}">
      <dgm:prSet custT="1"/>
      <dgm:spPr/>
      <dgm:t>
        <a:bodyPr/>
        <a:lstStyle/>
        <a:p>
          <a:pPr rtl="0"/>
          <a:r>
            <a:rPr lang="es-MX" sz="1600" dirty="0" smtClean="0"/>
            <a:t>Constancia emitida por la institución en la que se prestaron los servicios laborales, en la que se especifique una duración continua durante al menos dos años</a:t>
          </a:r>
          <a:endParaRPr lang="es-MX" sz="1600" dirty="0"/>
        </a:p>
      </dgm:t>
    </dgm:pt>
    <dgm:pt modelId="{DB8BA00D-7E17-4389-9E9B-791A478E936C}" type="parTrans" cxnId="{A81C0B24-92C7-43B9-9DB1-F4DFF703CD0B}">
      <dgm:prSet/>
      <dgm:spPr/>
      <dgm:t>
        <a:bodyPr/>
        <a:lstStyle/>
        <a:p>
          <a:endParaRPr lang="es-MX"/>
        </a:p>
      </dgm:t>
    </dgm:pt>
    <dgm:pt modelId="{6BBE3BF1-3BD1-42A1-8FAE-FAF9F3745191}" type="sibTrans" cxnId="{A81C0B24-92C7-43B9-9DB1-F4DFF703CD0B}">
      <dgm:prSet/>
      <dgm:spPr/>
      <dgm:t>
        <a:bodyPr/>
        <a:lstStyle/>
        <a:p>
          <a:endParaRPr lang="es-MX"/>
        </a:p>
      </dgm:t>
    </dgm:pt>
    <dgm:pt modelId="{0B74EE45-A559-4EC6-ACBA-6272C1F4C532}">
      <dgm:prSet custT="1"/>
      <dgm:spPr/>
      <dgm:t>
        <a:bodyPr/>
        <a:lstStyle/>
        <a:p>
          <a:pPr rtl="0"/>
          <a:r>
            <a:rPr lang="es-MX" sz="1600" dirty="0" smtClean="0"/>
            <a:t>presentar constancia con el voto aprobatorio del asesor y de los dos revisores. </a:t>
          </a:r>
          <a:endParaRPr lang="es-MX" sz="1600" dirty="0"/>
        </a:p>
      </dgm:t>
    </dgm:pt>
    <dgm:pt modelId="{4946DD15-6CCD-4596-B538-4A88ED5AA10F}" type="parTrans" cxnId="{0435A33B-AB6E-433D-BE51-2783C2439E0E}">
      <dgm:prSet/>
      <dgm:spPr/>
      <dgm:t>
        <a:bodyPr/>
        <a:lstStyle/>
        <a:p>
          <a:endParaRPr lang="es-MX"/>
        </a:p>
      </dgm:t>
    </dgm:pt>
    <dgm:pt modelId="{F5E04020-6BBF-4277-8DE5-9640C813E4CA}" type="sibTrans" cxnId="{0435A33B-AB6E-433D-BE51-2783C2439E0E}">
      <dgm:prSet/>
      <dgm:spPr/>
      <dgm:t>
        <a:bodyPr/>
        <a:lstStyle/>
        <a:p>
          <a:endParaRPr lang="es-MX"/>
        </a:p>
      </dgm:t>
    </dgm:pt>
    <dgm:pt modelId="{FAF29775-C434-4935-817B-6FBEA14FBFF9}" type="pres">
      <dgm:prSet presAssocID="{415D492C-3AD3-49BF-BE4E-766B39067FC6}" presName="Name0" presStyleCnt="0">
        <dgm:presLayoutVars>
          <dgm:chMax val="7"/>
          <dgm:dir/>
          <dgm:animOne val="branch"/>
        </dgm:presLayoutVars>
      </dgm:prSet>
      <dgm:spPr/>
      <dgm:t>
        <a:bodyPr/>
        <a:lstStyle/>
        <a:p>
          <a:endParaRPr lang="es-MX"/>
        </a:p>
      </dgm:t>
    </dgm:pt>
    <dgm:pt modelId="{142D40D8-7FBF-435D-B342-4E1F85D797F3}" type="pres">
      <dgm:prSet presAssocID="{AA635BC9-ACC9-43AD-94F4-B4FC61EBBC0F}" presName="parTx1" presStyleLbl="node1" presStyleIdx="0" presStyleCnt="1" custScaleX="61031" custScaleY="34306"/>
      <dgm:spPr/>
      <dgm:t>
        <a:bodyPr/>
        <a:lstStyle/>
        <a:p>
          <a:endParaRPr lang="es-MX"/>
        </a:p>
      </dgm:t>
    </dgm:pt>
    <dgm:pt modelId="{B0E704BD-C41E-4002-B3EA-847B02940185}" type="pres">
      <dgm:prSet presAssocID="{AA635BC9-ACC9-43AD-94F4-B4FC61EBBC0F}" presName="spPre1" presStyleCnt="0"/>
      <dgm:spPr/>
    </dgm:pt>
    <dgm:pt modelId="{9977A17A-F6C0-4FAB-994A-215FDA4261D1}" type="pres">
      <dgm:prSet presAssocID="{AA635BC9-ACC9-43AD-94F4-B4FC61EBBC0F}" presName="chLin1" presStyleCnt="0"/>
      <dgm:spPr/>
    </dgm:pt>
    <dgm:pt modelId="{FE0A4B01-4410-46F8-B863-283AF58AC44D}" type="pres">
      <dgm:prSet presAssocID="{99F657A8-DC46-4A41-A868-3332308E602B}" presName="Name11" presStyleLbl="parChTrans1D1" presStyleIdx="0" presStyleCnt="8"/>
      <dgm:spPr/>
    </dgm:pt>
    <dgm:pt modelId="{27029518-F2DC-4EB7-8E6C-3C263BD71124}" type="pres">
      <dgm:prSet presAssocID="{4430E289-D903-4E55-BA8C-69B8A5279012}" presName="txAndLines1" presStyleCnt="0"/>
      <dgm:spPr/>
    </dgm:pt>
    <dgm:pt modelId="{6B93459F-7D84-4601-ACB2-4AE86E6E125B}" type="pres">
      <dgm:prSet presAssocID="{4430E289-D903-4E55-BA8C-69B8A5279012}" presName="anchor1" presStyleCnt="0"/>
      <dgm:spPr/>
    </dgm:pt>
    <dgm:pt modelId="{DF36D683-226B-4DAE-B51A-21179396D481}" type="pres">
      <dgm:prSet presAssocID="{4430E289-D903-4E55-BA8C-69B8A5279012}" presName="backup1" presStyleCnt="0"/>
      <dgm:spPr/>
    </dgm:pt>
    <dgm:pt modelId="{F37833A8-D98D-4FEE-B1CB-677E19839AEE}" type="pres">
      <dgm:prSet presAssocID="{4430E289-D903-4E55-BA8C-69B8A5279012}" presName="preLine1" presStyleLbl="parChTrans1D1" presStyleIdx="1" presStyleCnt="8"/>
      <dgm:spPr/>
    </dgm:pt>
    <dgm:pt modelId="{CBD0150F-577C-4BC6-802A-DBFB367F4D70}" type="pres">
      <dgm:prSet presAssocID="{4430E289-D903-4E55-BA8C-69B8A5279012}" presName="desTx1" presStyleLbl="revTx" presStyleIdx="0" presStyleCnt="0" custScaleX="150965">
        <dgm:presLayoutVars>
          <dgm:bulletEnabled val="1"/>
        </dgm:presLayoutVars>
      </dgm:prSet>
      <dgm:spPr/>
      <dgm:t>
        <a:bodyPr/>
        <a:lstStyle/>
        <a:p>
          <a:endParaRPr lang="es-MX"/>
        </a:p>
      </dgm:t>
    </dgm:pt>
    <dgm:pt modelId="{C9DDFC0D-980D-4281-82E8-B75664D786AF}" type="pres">
      <dgm:prSet presAssocID="{393DC7BA-91D9-4B89-BB64-19DE786262AD}" presName="Name11" presStyleLbl="parChTrans1D1" presStyleIdx="2" presStyleCnt="8"/>
      <dgm:spPr/>
    </dgm:pt>
    <dgm:pt modelId="{E0F19C7D-BC94-422C-AD37-C6711709C6BD}" type="pres">
      <dgm:prSet presAssocID="{29FC2CEF-C706-4C8D-82E7-C0EE5DC4B098}" presName="txAndLines1" presStyleCnt="0"/>
      <dgm:spPr/>
    </dgm:pt>
    <dgm:pt modelId="{62C0E966-D1FF-4080-813A-D4083F198299}" type="pres">
      <dgm:prSet presAssocID="{29FC2CEF-C706-4C8D-82E7-C0EE5DC4B098}" presName="anchor1" presStyleCnt="0"/>
      <dgm:spPr/>
    </dgm:pt>
    <dgm:pt modelId="{02A3A59A-5333-403C-BB77-9DCB69CB13B7}" type="pres">
      <dgm:prSet presAssocID="{29FC2CEF-C706-4C8D-82E7-C0EE5DC4B098}" presName="backup1" presStyleCnt="0"/>
      <dgm:spPr/>
    </dgm:pt>
    <dgm:pt modelId="{6242A6A7-BBAC-4424-BDC7-9F14D7C2208B}" type="pres">
      <dgm:prSet presAssocID="{29FC2CEF-C706-4C8D-82E7-C0EE5DC4B098}" presName="preLine1" presStyleLbl="parChTrans1D1" presStyleIdx="3" presStyleCnt="8"/>
      <dgm:spPr/>
    </dgm:pt>
    <dgm:pt modelId="{44D2582C-846A-4913-B136-B54F098911AC}" type="pres">
      <dgm:prSet presAssocID="{29FC2CEF-C706-4C8D-82E7-C0EE5DC4B098}" presName="desTx1" presStyleLbl="revTx" presStyleIdx="0" presStyleCnt="0" custScaleX="129741">
        <dgm:presLayoutVars>
          <dgm:bulletEnabled val="1"/>
        </dgm:presLayoutVars>
      </dgm:prSet>
      <dgm:spPr/>
      <dgm:t>
        <a:bodyPr/>
        <a:lstStyle/>
        <a:p>
          <a:endParaRPr lang="es-MX"/>
        </a:p>
      </dgm:t>
    </dgm:pt>
    <dgm:pt modelId="{89038F1E-2C9F-4FA1-86DA-139DA7B8F4E1}" type="pres">
      <dgm:prSet presAssocID="{DB8BA00D-7E17-4389-9E9B-791A478E936C}" presName="Name11" presStyleLbl="parChTrans1D1" presStyleIdx="4" presStyleCnt="8"/>
      <dgm:spPr/>
    </dgm:pt>
    <dgm:pt modelId="{7C62FDF2-EEE0-4835-9487-DF5E97C00A4B}" type="pres">
      <dgm:prSet presAssocID="{198A0250-2AAE-4BD4-8A71-699D7849BE1A}" presName="txAndLines1" presStyleCnt="0"/>
      <dgm:spPr/>
    </dgm:pt>
    <dgm:pt modelId="{670ADBD3-6F0B-4621-A593-A2D322CBF50A}" type="pres">
      <dgm:prSet presAssocID="{198A0250-2AAE-4BD4-8A71-699D7849BE1A}" presName="anchor1" presStyleCnt="0"/>
      <dgm:spPr/>
    </dgm:pt>
    <dgm:pt modelId="{6559DF49-616B-49F9-8BBA-B486027EA1BD}" type="pres">
      <dgm:prSet presAssocID="{198A0250-2AAE-4BD4-8A71-699D7849BE1A}" presName="backup1" presStyleCnt="0"/>
      <dgm:spPr/>
    </dgm:pt>
    <dgm:pt modelId="{0A5FA6EA-9A65-43BB-855E-DB7B19322C27}" type="pres">
      <dgm:prSet presAssocID="{198A0250-2AAE-4BD4-8A71-699D7849BE1A}" presName="preLine1" presStyleLbl="parChTrans1D1" presStyleIdx="5" presStyleCnt="8"/>
      <dgm:spPr/>
    </dgm:pt>
    <dgm:pt modelId="{91517B4F-ADE6-445E-8934-04BDA4C9D6C0}" type="pres">
      <dgm:prSet presAssocID="{198A0250-2AAE-4BD4-8A71-699D7849BE1A}" presName="desTx1" presStyleLbl="revTx" presStyleIdx="0" presStyleCnt="0">
        <dgm:presLayoutVars>
          <dgm:bulletEnabled val="1"/>
        </dgm:presLayoutVars>
      </dgm:prSet>
      <dgm:spPr/>
      <dgm:t>
        <a:bodyPr/>
        <a:lstStyle/>
        <a:p>
          <a:endParaRPr lang="es-MX"/>
        </a:p>
      </dgm:t>
    </dgm:pt>
    <dgm:pt modelId="{2A39D4D2-C914-4745-899D-318EA305E1BB}" type="pres">
      <dgm:prSet presAssocID="{4946DD15-6CCD-4596-B538-4A88ED5AA10F}" presName="Name11" presStyleLbl="parChTrans1D1" presStyleIdx="6" presStyleCnt="8"/>
      <dgm:spPr/>
    </dgm:pt>
    <dgm:pt modelId="{60F46D91-378E-4ADE-9CBB-A72F34BEAC13}" type="pres">
      <dgm:prSet presAssocID="{0B74EE45-A559-4EC6-ACBA-6272C1F4C532}" presName="txAndLines1" presStyleCnt="0"/>
      <dgm:spPr/>
    </dgm:pt>
    <dgm:pt modelId="{E7B72B1C-ECF7-4555-8665-184708C0A931}" type="pres">
      <dgm:prSet presAssocID="{0B74EE45-A559-4EC6-ACBA-6272C1F4C532}" presName="anchor1" presStyleCnt="0"/>
      <dgm:spPr/>
    </dgm:pt>
    <dgm:pt modelId="{BFAC158D-635C-4CC1-862D-741FBD0EC623}" type="pres">
      <dgm:prSet presAssocID="{0B74EE45-A559-4EC6-ACBA-6272C1F4C532}" presName="backup1" presStyleCnt="0"/>
      <dgm:spPr/>
    </dgm:pt>
    <dgm:pt modelId="{6ECA845E-2CFD-418E-B5BE-C5349A89F5A5}" type="pres">
      <dgm:prSet presAssocID="{0B74EE45-A559-4EC6-ACBA-6272C1F4C532}" presName="preLine1" presStyleLbl="parChTrans1D1" presStyleIdx="7" presStyleCnt="8"/>
      <dgm:spPr/>
    </dgm:pt>
    <dgm:pt modelId="{E509E608-5919-4A41-BDC1-C2BFDCF30D45}" type="pres">
      <dgm:prSet presAssocID="{0B74EE45-A559-4EC6-ACBA-6272C1F4C532}" presName="desTx1" presStyleLbl="revTx" presStyleIdx="0" presStyleCnt="0">
        <dgm:presLayoutVars>
          <dgm:bulletEnabled val="1"/>
        </dgm:presLayoutVars>
      </dgm:prSet>
      <dgm:spPr/>
      <dgm:t>
        <a:bodyPr/>
        <a:lstStyle/>
        <a:p>
          <a:endParaRPr lang="es-MX"/>
        </a:p>
      </dgm:t>
    </dgm:pt>
  </dgm:ptLst>
  <dgm:cxnLst>
    <dgm:cxn modelId="{C3542A3F-B6EB-4B6E-8266-9899B3DDDA3F}" srcId="{AA635BC9-ACC9-43AD-94F4-B4FC61EBBC0F}" destId="{4430E289-D903-4E55-BA8C-69B8A5279012}" srcOrd="0" destOrd="0" parTransId="{99F657A8-DC46-4A41-A868-3332308E602B}" sibTransId="{AC96A453-0484-41E5-80B2-A72500A37BEE}"/>
    <dgm:cxn modelId="{F9712219-068E-4876-BDF3-2F1DBFFF7137}" type="presOf" srcId="{198A0250-2AAE-4BD4-8A71-699D7849BE1A}" destId="{91517B4F-ADE6-445E-8934-04BDA4C9D6C0}" srcOrd="0" destOrd="0" presId="urn:microsoft.com/office/officeart/2009/3/layout/SubStepProcess"/>
    <dgm:cxn modelId="{4829B0B0-038D-4D2F-B7D0-CBB346D2B9D8}" type="presOf" srcId="{29FC2CEF-C706-4C8D-82E7-C0EE5DC4B098}" destId="{44D2582C-846A-4913-B136-B54F098911AC}" srcOrd="0" destOrd="0" presId="urn:microsoft.com/office/officeart/2009/3/layout/SubStepProcess"/>
    <dgm:cxn modelId="{7E1FA018-6712-4178-9A6A-2CFA130ECD30}" srcId="{415D492C-3AD3-49BF-BE4E-766B39067FC6}" destId="{AA635BC9-ACC9-43AD-94F4-B4FC61EBBC0F}" srcOrd="0" destOrd="0" parTransId="{D15DE395-8311-4715-89A3-FCD37B02B949}" sibTransId="{B182878A-65C3-4B73-9DC2-00E16EC3A275}"/>
    <dgm:cxn modelId="{A81C0B24-92C7-43B9-9DB1-F4DFF703CD0B}" srcId="{AA635BC9-ACC9-43AD-94F4-B4FC61EBBC0F}" destId="{198A0250-2AAE-4BD4-8A71-699D7849BE1A}" srcOrd="2" destOrd="0" parTransId="{DB8BA00D-7E17-4389-9E9B-791A478E936C}" sibTransId="{6BBE3BF1-3BD1-42A1-8FAE-FAF9F3745191}"/>
    <dgm:cxn modelId="{FEC7A32C-8A35-4A27-974A-905ABFB6ABE0}" type="presOf" srcId="{0B74EE45-A559-4EC6-ACBA-6272C1F4C532}" destId="{E509E608-5919-4A41-BDC1-C2BFDCF30D45}" srcOrd="0" destOrd="0" presId="urn:microsoft.com/office/officeart/2009/3/layout/SubStepProcess"/>
    <dgm:cxn modelId="{4B76447F-57F1-4387-AD21-4A2EB5ADAA0F}" srcId="{AA635BC9-ACC9-43AD-94F4-B4FC61EBBC0F}" destId="{29FC2CEF-C706-4C8D-82E7-C0EE5DC4B098}" srcOrd="1" destOrd="0" parTransId="{393DC7BA-91D9-4B89-BB64-19DE786262AD}" sibTransId="{2A3DA5E1-6DFD-4672-B53C-E80B2B2049D3}"/>
    <dgm:cxn modelId="{0232E35C-A9C2-46EE-BEEB-CFCE99889384}" type="presOf" srcId="{415D492C-3AD3-49BF-BE4E-766B39067FC6}" destId="{FAF29775-C434-4935-817B-6FBEA14FBFF9}" srcOrd="0" destOrd="0" presId="urn:microsoft.com/office/officeart/2009/3/layout/SubStepProcess"/>
    <dgm:cxn modelId="{D22D393C-A4BA-4811-847C-396DDA76993F}" type="presOf" srcId="{4430E289-D903-4E55-BA8C-69B8A5279012}" destId="{CBD0150F-577C-4BC6-802A-DBFB367F4D70}" srcOrd="0" destOrd="0" presId="urn:microsoft.com/office/officeart/2009/3/layout/SubStepProcess"/>
    <dgm:cxn modelId="{ECBBD436-D4F6-483E-8D0B-5378EDDBB006}" type="presOf" srcId="{AA635BC9-ACC9-43AD-94F4-B4FC61EBBC0F}" destId="{142D40D8-7FBF-435D-B342-4E1F85D797F3}" srcOrd="0" destOrd="0" presId="urn:microsoft.com/office/officeart/2009/3/layout/SubStepProcess"/>
    <dgm:cxn modelId="{0435A33B-AB6E-433D-BE51-2783C2439E0E}" srcId="{AA635BC9-ACC9-43AD-94F4-B4FC61EBBC0F}" destId="{0B74EE45-A559-4EC6-ACBA-6272C1F4C532}" srcOrd="3" destOrd="0" parTransId="{4946DD15-6CCD-4596-B538-4A88ED5AA10F}" sibTransId="{F5E04020-6BBF-4277-8DE5-9640C813E4CA}"/>
    <dgm:cxn modelId="{50870D97-5A97-41B8-B8C1-B28E1E92A050}" type="presParOf" srcId="{FAF29775-C434-4935-817B-6FBEA14FBFF9}" destId="{142D40D8-7FBF-435D-B342-4E1F85D797F3}" srcOrd="0" destOrd="0" presId="urn:microsoft.com/office/officeart/2009/3/layout/SubStepProcess"/>
    <dgm:cxn modelId="{D18902A7-D1AC-4D59-9140-65BACCBD243A}" type="presParOf" srcId="{FAF29775-C434-4935-817B-6FBEA14FBFF9}" destId="{B0E704BD-C41E-4002-B3EA-847B02940185}" srcOrd="1" destOrd="0" presId="urn:microsoft.com/office/officeart/2009/3/layout/SubStepProcess"/>
    <dgm:cxn modelId="{E043C857-1C0C-4341-A98C-DE21638930A8}" type="presParOf" srcId="{FAF29775-C434-4935-817B-6FBEA14FBFF9}" destId="{9977A17A-F6C0-4FAB-994A-215FDA4261D1}" srcOrd="2" destOrd="0" presId="urn:microsoft.com/office/officeart/2009/3/layout/SubStepProcess"/>
    <dgm:cxn modelId="{55E27F40-B752-4E2A-B38A-50C0D30C5597}" type="presParOf" srcId="{9977A17A-F6C0-4FAB-994A-215FDA4261D1}" destId="{FE0A4B01-4410-46F8-B863-283AF58AC44D}" srcOrd="0" destOrd="0" presId="urn:microsoft.com/office/officeart/2009/3/layout/SubStepProcess"/>
    <dgm:cxn modelId="{0376ECCF-8CC8-4ACA-BAC2-FE83450608CB}" type="presParOf" srcId="{9977A17A-F6C0-4FAB-994A-215FDA4261D1}" destId="{27029518-F2DC-4EB7-8E6C-3C263BD71124}" srcOrd="1" destOrd="0" presId="urn:microsoft.com/office/officeart/2009/3/layout/SubStepProcess"/>
    <dgm:cxn modelId="{D311AACD-B8CE-4BF6-82FF-34703126D118}" type="presParOf" srcId="{27029518-F2DC-4EB7-8E6C-3C263BD71124}" destId="{6B93459F-7D84-4601-ACB2-4AE86E6E125B}" srcOrd="0" destOrd="0" presId="urn:microsoft.com/office/officeart/2009/3/layout/SubStepProcess"/>
    <dgm:cxn modelId="{AE594502-4EC5-497B-A300-4E2F54335A27}" type="presParOf" srcId="{27029518-F2DC-4EB7-8E6C-3C263BD71124}" destId="{DF36D683-226B-4DAE-B51A-21179396D481}" srcOrd="1" destOrd="0" presId="urn:microsoft.com/office/officeart/2009/3/layout/SubStepProcess"/>
    <dgm:cxn modelId="{D66F6DD2-B19E-40B2-B3D6-B4DD15E0C4BB}" type="presParOf" srcId="{27029518-F2DC-4EB7-8E6C-3C263BD71124}" destId="{F37833A8-D98D-4FEE-B1CB-677E19839AEE}" srcOrd="2" destOrd="0" presId="urn:microsoft.com/office/officeart/2009/3/layout/SubStepProcess"/>
    <dgm:cxn modelId="{956F60D4-BFB4-4673-9547-A09C3376C735}" type="presParOf" srcId="{27029518-F2DC-4EB7-8E6C-3C263BD71124}" destId="{CBD0150F-577C-4BC6-802A-DBFB367F4D70}" srcOrd="3" destOrd="0" presId="urn:microsoft.com/office/officeart/2009/3/layout/SubStepProcess"/>
    <dgm:cxn modelId="{5B86D8BA-7191-42FD-B545-A42D7DD29BD8}" type="presParOf" srcId="{9977A17A-F6C0-4FAB-994A-215FDA4261D1}" destId="{C9DDFC0D-980D-4281-82E8-B75664D786AF}" srcOrd="2" destOrd="0" presId="urn:microsoft.com/office/officeart/2009/3/layout/SubStepProcess"/>
    <dgm:cxn modelId="{ADF2AABB-0C04-46DA-90BA-BBA8AC7927A1}" type="presParOf" srcId="{9977A17A-F6C0-4FAB-994A-215FDA4261D1}" destId="{E0F19C7D-BC94-422C-AD37-C6711709C6BD}" srcOrd="3" destOrd="0" presId="urn:microsoft.com/office/officeart/2009/3/layout/SubStepProcess"/>
    <dgm:cxn modelId="{A057F16E-DAB9-46D7-B22E-C266502FBA0D}" type="presParOf" srcId="{E0F19C7D-BC94-422C-AD37-C6711709C6BD}" destId="{62C0E966-D1FF-4080-813A-D4083F198299}" srcOrd="0" destOrd="0" presId="urn:microsoft.com/office/officeart/2009/3/layout/SubStepProcess"/>
    <dgm:cxn modelId="{E7C15DCA-3DC6-48FE-8A4B-B03BB65836BA}" type="presParOf" srcId="{E0F19C7D-BC94-422C-AD37-C6711709C6BD}" destId="{02A3A59A-5333-403C-BB77-9DCB69CB13B7}" srcOrd="1" destOrd="0" presId="urn:microsoft.com/office/officeart/2009/3/layout/SubStepProcess"/>
    <dgm:cxn modelId="{9DD90823-3A75-49D8-80B0-ECCB4FF26EE8}" type="presParOf" srcId="{E0F19C7D-BC94-422C-AD37-C6711709C6BD}" destId="{6242A6A7-BBAC-4424-BDC7-9F14D7C2208B}" srcOrd="2" destOrd="0" presId="urn:microsoft.com/office/officeart/2009/3/layout/SubStepProcess"/>
    <dgm:cxn modelId="{02C03B65-3CBC-4A2E-8FFD-C4EC4E64B3E4}" type="presParOf" srcId="{E0F19C7D-BC94-422C-AD37-C6711709C6BD}" destId="{44D2582C-846A-4913-B136-B54F098911AC}" srcOrd="3" destOrd="0" presId="urn:microsoft.com/office/officeart/2009/3/layout/SubStepProcess"/>
    <dgm:cxn modelId="{83C03C4C-D283-46A0-855F-74DF42D720EC}" type="presParOf" srcId="{9977A17A-F6C0-4FAB-994A-215FDA4261D1}" destId="{89038F1E-2C9F-4FA1-86DA-139DA7B8F4E1}" srcOrd="4" destOrd="0" presId="urn:microsoft.com/office/officeart/2009/3/layout/SubStepProcess"/>
    <dgm:cxn modelId="{48DB41A5-E3D3-414D-B8FE-8C960A3D3062}" type="presParOf" srcId="{9977A17A-F6C0-4FAB-994A-215FDA4261D1}" destId="{7C62FDF2-EEE0-4835-9487-DF5E97C00A4B}" srcOrd="5" destOrd="0" presId="urn:microsoft.com/office/officeart/2009/3/layout/SubStepProcess"/>
    <dgm:cxn modelId="{365EE73B-80DF-4DBC-907A-63844736CD1F}" type="presParOf" srcId="{7C62FDF2-EEE0-4835-9487-DF5E97C00A4B}" destId="{670ADBD3-6F0B-4621-A593-A2D322CBF50A}" srcOrd="0" destOrd="0" presId="urn:microsoft.com/office/officeart/2009/3/layout/SubStepProcess"/>
    <dgm:cxn modelId="{D1709187-8087-4915-A783-AE40B933F109}" type="presParOf" srcId="{7C62FDF2-EEE0-4835-9487-DF5E97C00A4B}" destId="{6559DF49-616B-49F9-8BBA-B486027EA1BD}" srcOrd="1" destOrd="0" presId="urn:microsoft.com/office/officeart/2009/3/layout/SubStepProcess"/>
    <dgm:cxn modelId="{27F0211E-B956-492F-B5C5-FD1D2C7BAC47}" type="presParOf" srcId="{7C62FDF2-EEE0-4835-9487-DF5E97C00A4B}" destId="{0A5FA6EA-9A65-43BB-855E-DB7B19322C27}" srcOrd="2" destOrd="0" presId="urn:microsoft.com/office/officeart/2009/3/layout/SubStepProcess"/>
    <dgm:cxn modelId="{FB72A2F8-8DBB-40EB-AE6A-79815FA1F4BF}" type="presParOf" srcId="{7C62FDF2-EEE0-4835-9487-DF5E97C00A4B}" destId="{91517B4F-ADE6-445E-8934-04BDA4C9D6C0}" srcOrd="3" destOrd="0" presId="urn:microsoft.com/office/officeart/2009/3/layout/SubStepProcess"/>
    <dgm:cxn modelId="{B0046692-2894-4E1E-835B-C6BA44A6B245}" type="presParOf" srcId="{9977A17A-F6C0-4FAB-994A-215FDA4261D1}" destId="{2A39D4D2-C914-4745-899D-318EA305E1BB}" srcOrd="6" destOrd="0" presId="urn:microsoft.com/office/officeart/2009/3/layout/SubStepProcess"/>
    <dgm:cxn modelId="{64F9E6DB-8ED4-4CEE-9364-4C153E8D3A28}" type="presParOf" srcId="{9977A17A-F6C0-4FAB-994A-215FDA4261D1}" destId="{60F46D91-378E-4ADE-9CBB-A72F34BEAC13}" srcOrd="7" destOrd="0" presId="urn:microsoft.com/office/officeart/2009/3/layout/SubStepProcess"/>
    <dgm:cxn modelId="{D2CBFC53-CEBA-4034-BBA9-98E0EEE775F3}" type="presParOf" srcId="{60F46D91-378E-4ADE-9CBB-A72F34BEAC13}" destId="{E7B72B1C-ECF7-4555-8665-184708C0A931}" srcOrd="0" destOrd="0" presId="urn:microsoft.com/office/officeart/2009/3/layout/SubStepProcess"/>
    <dgm:cxn modelId="{431456C8-B88E-4D8F-9B5B-8A202CD7FC67}" type="presParOf" srcId="{60F46D91-378E-4ADE-9CBB-A72F34BEAC13}" destId="{BFAC158D-635C-4CC1-862D-741FBD0EC623}" srcOrd="1" destOrd="0" presId="urn:microsoft.com/office/officeart/2009/3/layout/SubStepProcess"/>
    <dgm:cxn modelId="{86984152-C566-441E-A853-F13964576705}" type="presParOf" srcId="{60F46D91-378E-4ADE-9CBB-A72F34BEAC13}" destId="{6ECA845E-2CFD-418E-B5BE-C5349A89F5A5}" srcOrd="2" destOrd="0" presId="urn:microsoft.com/office/officeart/2009/3/layout/SubStepProcess"/>
    <dgm:cxn modelId="{FE83281D-8A0E-41DA-8116-93CA9F1AD628}" type="presParOf" srcId="{60F46D91-378E-4ADE-9CBB-A72F34BEAC13}" destId="{E509E608-5919-4A41-BDC1-C2BFDCF30D45}" srcOrd="3"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76893B03-1E71-4BB0-8672-9BCA331E9B7E}" type="doc">
      <dgm:prSet loTypeId="urn:microsoft.com/office/officeart/2005/8/layout/hList3" loCatId="list" qsTypeId="urn:microsoft.com/office/officeart/2005/8/quickstyle/simple1" qsCatId="simple" csTypeId="urn:microsoft.com/office/officeart/2005/8/colors/accent2_4" csCatId="accent2"/>
      <dgm:spPr/>
      <dgm:t>
        <a:bodyPr/>
        <a:lstStyle/>
        <a:p>
          <a:endParaRPr lang="es-MX"/>
        </a:p>
      </dgm:t>
    </dgm:pt>
    <dgm:pt modelId="{0808CF81-63E4-45B7-BFE8-67E13488C58E}">
      <dgm:prSet/>
      <dgm:spPr/>
      <dgm:t>
        <a:bodyPr/>
        <a:lstStyle/>
        <a:p>
          <a:pPr rtl="0"/>
          <a:r>
            <a:rPr lang="es-MX" smtClean="0"/>
            <a:t>ESTRUCTURA</a:t>
          </a:r>
          <a:endParaRPr lang="es-MX"/>
        </a:p>
      </dgm:t>
    </dgm:pt>
    <dgm:pt modelId="{9D7DCCE3-8890-4859-82B7-2EDC67593E3F}" type="parTrans" cxnId="{3CBA8640-DE9B-47D3-9B92-F050EC51B6F2}">
      <dgm:prSet/>
      <dgm:spPr/>
      <dgm:t>
        <a:bodyPr/>
        <a:lstStyle/>
        <a:p>
          <a:endParaRPr lang="es-MX"/>
        </a:p>
      </dgm:t>
    </dgm:pt>
    <dgm:pt modelId="{38ABE8D4-2B65-4E03-996D-55A2ABD5540F}" type="sibTrans" cxnId="{3CBA8640-DE9B-47D3-9B92-F050EC51B6F2}">
      <dgm:prSet/>
      <dgm:spPr/>
      <dgm:t>
        <a:bodyPr/>
        <a:lstStyle/>
        <a:p>
          <a:endParaRPr lang="es-MX"/>
        </a:p>
      </dgm:t>
    </dgm:pt>
    <dgm:pt modelId="{F23CB3CC-D7E3-4C9C-9A79-F84D2CA5E87D}">
      <dgm:prSet/>
      <dgm:spPr/>
      <dgm:t>
        <a:bodyPr/>
        <a:lstStyle/>
        <a:p>
          <a:pPr rtl="0"/>
          <a:r>
            <a:rPr lang="es-MX" smtClean="0"/>
            <a:t>I. Resumen, no mayor de dos cuartillas. </a:t>
          </a:r>
          <a:endParaRPr lang="es-MX"/>
        </a:p>
      </dgm:t>
    </dgm:pt>
    <dgm:pt modelId="{155FAEB8-F20D-47B6-8C30-004031742AA0}" type="parTrans" cxnId="{9DD66616-CC0B-4A9D-8C87-84582521EA9B}">
      <dgm:prSet/>
      <dgm:spPr/>
      <dgm:t>
        <a:bodyPr/>
        <a:lstStyle/>
        <a:p>
          <a:endParaRPr lang="es-MX"/>
        </a:p>
      </dgm:t>
    </dgm:pt>
    <dgm:pt modelId="{AF016214-AC28-4512-9F59-D6B87FF938E4}" type="sibTrans" cxnId="{9DD66616-CC0B-4A9D-8C87-84582521EA9B}">
      <dgm:prSet/>
      <dgm:spPr/>
      <dgm:t>
        <a:bodyPr/>
        <a:lstStyle/>
        <a:p>
          <a:endParaRPr lang="es-MX"/>
        </a:p>
      </dgm:t>
    </dgm:pt>
    <dgm:pt modelId="{9AF32393-1B8C-43D5-868B-580DCCE1EF7D}">
      <dgm:prSet/>
      <dgm:spPr/>
      <dgm:t>
        <a:bodyPr/>
        <a:lstStyle/>
        <a:p>
          <a:pPr rtl="0"/>
          <a:r>
            <a:rPr lang="es-MX" smtClean="0"/>
            <a:t>II. Importancia de la temática. </a:t>
          </a:r>
          <a:endParaRPr lang="es-MX"/>
        </a:p>
      </dgm:t>
    </dgm:pt>
    <dgm:pt modelId="{EF18CC7B-A6F4-4B42-A1C3-02B3C82CFF56}" type="parTrans" cxnId="{AD88D7B2-3BC9-4A2C-B2A8-2C2B1BD58774}">
      <dgm:prSet/>
      <dgm:spPr/>
      <dgm:t>
        <a:bodyPr/>
        <a:lstStyle/>
        <a:p>
          <a:endParaRPr lang="es-MX"/>
        </a:p>
      </dgm:t>
    </dgm:pt>
    <dgm:pt modelId="{0D618AFF-50BE-453E-872B-B75CF2C25A7C}" type="sibTrans" cxnId="{AD88D7B2-3BC9-4A2C-B2A8-2C2B1BD58774}">
      <dgm:prSet/>
      <dgm:spPr/>
      <dgm:t>
        <a:bodyPr/>
        <a:lstStyle/>
        <a:p>
          <a:endParaRPr lang="es-MX"/>
        </a:p>
      </dgm:t>
    </dgm:pt>
    <dgm:pt modelId="{E36FC806-184F-413C-B01C-66938181EA65}">
      <dgm:prSet/>
      <dgm:spPr/>
      <dgm:t>
        <a:bodyPr/>
        <a:lstStyle/>
        <a:p>
          <a:pPr rtl="0"/>
          <a:r>
            <a:rPr lang="es-MX" smtClean="0"/>
            <a:t>III. Descripción del puesto o empleo.</a:t>
          </a:r>
          <a:endParaRPr lang="es-MX"/>
        </a:p>
      </dgm:t>
    </dgm:pt>
    <dgm:pt modelId="{4B6FD045-CA0F-4148-9A91-5E32A7A6743E}" type="parTrans" cxnId="{4400F076-2C6E-4C9C-AC45-745432EB1161}">
      <dgm:prSet/>
      <dgm:spPr/>
      <dgm:t>
        <a:bodyPr/>
        <a:lstStyle/>
        <a:p>
          <a:endParaRPr lang="es-MX"/>
        </a:p>
      </dgm:t>
    </dgm:pt>
    <dgm:pt modelId="{E84A7941-0B2C-4C0A-99F5-2B550DD0ED13}" type="sibTrans" cxnId="{4400F076-2C6E-4C9C-AC45-745432EB1161}">
      <dgm:prSet/>
      <dgm:spPr/>
      <dgm:t>
        <a:bodyPr/>
        <a:lstStyle/>
        <a:p>
          <a:endParaRPr lang="es-MX"/>
        </a:p>
      </dgm:t>
    </dgm:pt>
    <dgm:pt modelId="{DA632C09-2786-4866-915E-5A373AF66DE9}">
      <dgm:prSet/>
      <dgm:spPr/>
      <dgm:t>
        <a:bodyPr/>
        <a:lstStyle/>
        <a:p>
          <a:pPr rtl="0"/>
          <a:r>
            <a:rPr lang="es-MX" smtClean="0"/>
            <a:t>IV. Problemática identificada. </a:t>
          </a:r>
          <a:endParaRPr lang="es-MX"/>
        </a:p>
      </dgm:t>
    </dgm:pt>
    <dgm:pt modelId="{143703C6-55AB-442D-B5A8-882CECCD291F}" type="parTrans" cxnId="{2F78CB3F-7BB8-4389-A96E-69CC7B0CD1FD}">
      <dgm:prSet/>
      <dgm:spPr/>
      <dgm:t>
        <a:bodyPr/>
        <a:lstStyle/>
        <a:p>
          <a:endParaRPr lang="es-MX"/>
        </a:p>
      </dgm:t>
    </dgm:pt>
    <dgm:pt modelId="{C4FF8B3D-8554-4068-B4CC-93F1B0C32909}" type="sibTrans" cxnId="{2F78CB3F-7BB8-4389-A96E-69CC7B0CD1FD}">
      <dgm:prSet/>
      <dgm:spPr/>
      <dgm:t>
        <a:bodyPr/>
        <a:lstStyle/>
        <a:p>
          <a:endParaRPr lang="es-MX"/>
        </a:p>
      </dgm:t>
    </dgm:pt>
    <dgm:pt modelId="{804E1B90-2692-41AC-ADA8-5B3299F6FE90}">
      <dgm:prSet/>
      <dgm:spPr/>
      <dgm:t>
        <a:bodyPr/>
        <a:lstStyle/>
        <a:p>
          <a:pPr rtl="0"/>
          <a:r>
            <a:rPr lang="es-MX" dirty="0" smtClean="0"/>
            <a:t>V. Informe detallado de las actividades. </a:t>
          </a:r>
          <a:endParaRPr lang="es-MX" dirty="0"/>
        </a:p>
      </dgm:t>
    </dgm:pt>
    <dgm:pt modelId="{BF141D3B-47AE-4134-89F6-9CBFB84F0D8B}" type="parTrans" cxnId="{BA6BBC11-F54D-4723-AC0E-2A3C8DDE9569}">
      <dgm:prSet/>
      <dgm:spPr/>
      <dgm:t>
        <a:bodyPr/>
        <a:lstStyle/>
        <a:p>
          <a:endParaRPr lang="es-MX"/>
        </a:p>
      </dgm:t>
    </dgm:pt>
    <dgm:pt modelId="{ADC0BC19-179F-4603-9F97-A7A37CDF2C40}" type="sibTrans" cxnId="{BA6BBC11-F54D-4723-AC0E-2A3C8DDE9569}">
      <dgm:prSet/>
      <dgm:spPr/>
      <dgm:t>
        <a:bodyPr/>
        <a:lstStyle/>
        <a:p>
          <a:endParaRPr lang="es-MX"/>
        </a:p>
      </dgm:t>
    </dgm:pt>
    <dgm:pt modelId="{EB7BB1A7-B70E-4B69-9780-E3ECCB4FA48A}">
      <dgm:prSet/>
      <dgm:spPr/>
      <dgm:t>
        <a:bodyPr/>
        <a:lstStyle/>
        <a:p>
          <a:pPr rtl="0"/>
          <a:r>
            <a:rPr lang="es-MX" dirty="0" smtClean="0"/>
            <a:t>VI. Solución desarrollada y sus alcances.</a:t>
          </a:r>
          <a:endParaRPr lang="es-MX" dirty="0"/>
        </a:p>
      </dgm:t>
    </dgm:pt>
    <dgm:pt modelId="{714B9F7B-8339-42CB-8BFB-47F02D4F16F9}" type="parTrans" cxnId="{FFDE6BFD-5C34-4E94-8CAD-50F8B6526EFE}">
      <dgm:prSet/>
      <dgm:spPr/>
      <dgm:t>
        <a:bodyPr/>
        <a:lstStyle/>
        <a:p>
          <a:endParaRPr lang="es-MX"/>
        </a:p>
      </dgm:t>
    </dgm:pt>
    <dgm:pt modelId="{1717E36C-31AE-4E7C-A54C-E31DADAC27C9}" type="sibTrans" cxnId="{FFDE6BFD-5C34-4E94-8CAD-50F8B6526EFE}">
      <dgm:prSet/>
      <dgm:spPr/>
      <dgm:t>
        <a:bodyPr/>
        <a:lstStyle/>
        <a:p>
          <a:endParaRPr lang="es-MX"/>
        </a:p>
      </dgm:t>
    </dgm:pt>
    <dgm:pt modelId="{27BC48B0-F182-462A-9D38-D5BF49D0A17C}">
      <dgm:prSet/>
      <dgm:spPr/>
      <dgm:t>
        <a:bodyPr/>
        <a:lstStyle/>
        <a:p>
          <a:pPr rtl="0"/>
          <a:r>
            <a:rPr lang="es-MX" dirty="0" smtClean="0"/>
            <a:t>VII. Impacto de la experiencia laboral. </a:t>
          </a:r>
          <a:endParaRPr lang="es-MX" dirty="0"/>
        </a:p>
      </dgm:t>
    </dgm:pt>
    <dgm:pt modelId="{DDC8A2B8-A0EA-40B9-8587-58E626F133CC}" type="parTrans" cxnId="{8CFD8806-129D-44C9-935E-EC72277746D7}">
      <dgm:prSet/>
      <dgm:spPr/>
      <dgm:t>
        <a:bodyPr/>
        <a:lstStyle/>
        <a:p>
          <a:endParaRPr lang="es-MX"/>
        </a:p>
      </dgm:t>
    </dgm:pt>
    <dgm:pt modelId="{6BD90CE4-A773-439B-9814-5F1D9DF5AFCB}" type="sibTrans" cxnId="{8CFD8806-129D-44C9-935E-EC72277746D7}">
      <dgm:prSet/>
      <dgm:spPr/>
      <dgm:t>
        <a:bodyPr/>
        <a:lstStyle/>
        <a:p>
          <a:endParaRPr lang="es-MX"/>
        </a:p>
      </dgm:t>
    </dgm:pt>
    <dgm:pt modelId="{AD56DE22-02B6-4F2E-B628-996AF06CC5CF}">
      <dgm:prSet/>
      <dgm:spPr/>
      <dgm:t>
        <a:bodyPr/>
        <a:lstStyle/>
        <a:p>
          <a:pPr rtl="0"/>
          <a:r>
            <a:rPr lang="es-MX" smtClean="0"/>
            <a:t>VIII. Referencias de consulta</a:t>
          </a:r>
          <a:endParaRPr lang="es-MX"/>
        </a:p>
      </dgm:t>
    </dgm:pt>
    <dgm:pt modelId="{589C7DE0-8425-4F15-9A85-28DDC5C9AF0B}" type="parTrans" cxnId="{AB75AC6F-3A86-4B81-91E1-E440143E1E71}">
      <dgm:prSet/>
      <dgm:spPr/>
      <dgm:t>
        <a:bodyPr/>
        <a:lstStyle/>
        <a:p>
          <a:endParaRPr lang="es-MX"/>
        </a:p>
      </dgm:t>
    </dgm:pt>
    <dgm:pt modelId="{41A7E011-ECAA-4270-B9C4-B8833E42C683}" type="sibTrans" cxnId="{AB75AC6F-3A86-4B81-91E1-E440143E1E71}">
      <dgm:prSet/>
      <dgm:spPr/>
      <dgm:t>
        <a:bodyPr/>
        <a:lstStyle/>
        <a:p>
          <a:endParaRPr lang="es-MX"/>
        </a:p>
      </dgm:t>
    </dgm:pt>
    <dgm:pt modelId="{698DBC7E-1B00-4893-9408-2971852B1949}" type="pres">
      <dgm:prSet presAssocID="{76893B03-1E71-4BB0-8672-9BCA331E9B7E}" presName="composite" presStyleCnt="0">
        <dgm:presLayoutVars>
          <dgm:chMax val="1"/>
          <dgm:dir/>
          <dgm:resizeHandles val="exact"/>
        </dgm:presLayoutVars>
      </dgm:prSet>
      <dgm:spPr/>
      <dgm:t>
        <a:bodyPr/>
        <a:lstStyle/>
        <a:p>
          <a:endParaRPr lang="es-MX"/>
        </a:p>
      </dgm:t>
    </dgm:pt>
    <dgm:pt modelId="{58753AC7-C15D-448B-9287-D17FD19F1440}" type="pres">
      <dgm:prSet presAssocID="{0808CF81-63E4-45B7-BFE8-67E13488C58E}" presName="roof" presStyleLbl="dkBgShp" presStyleIdx="0" presStyleCnt="2"/>
      <dgm:spPr/>
      <dgm:t>
        <a:bodyPr/>
        <a:lstStyle/>
        <a:p>
          <a:endParaRPr lang="es-MX"/>
        </a:p>
      </dgm:t>
    </dgm:pt>
    <dgm:pt modelId="{6F40FCD9-3A6E-4A8F-85F9-F74C68B5C244}" type="pres">
      <dgm:prSet presAssocID="{0808CF81-63E4-45B7-BFE8-67E13488C58E}" presName="pillars" presStyleCnt="0"/>
      <dgm:spPr/>
    </dgm:pt>
    <dgm:pt modelId="{C17E8A1C-C586-4B4E-8CB3-C8D6F8246E31}" type="pres">
      <dgm:prSet presAssocID="{0808CF81-63E4-45B7-BFE8-67E13488C58E}" presName="pillar1" presStyleLbl="node1" presStyleIdx="0" presStyleCnt="8">
        <dgm:presLayoutVars>
          <dgm:bulletEnabled val="1"/>
        </dgm:presLayoutVars>
      </dgm:prSet>
      <dgm:spPr/>
      <dgm:t>
        <a:bodyPr/>
        <a:lstStyle/>
        <a:p>
          <a:endParaRPr lang="es-MX"/>
        </a:p>
      </dgm:t>
    </dgm:pt>
    <dgm:pt modelId="{E98D1BCB-A0DF-4E0D-A6D2-FB5FB19CE49E}" type="pres">
      <dgm:prSet presAssocID="{9AF32393-1B8C-43D5-868B-580DCCE1EF7D}" presName="pillarX" presStyleLbl="node1" presStyleIdx="1" presStyleCnt="8">
        <dgm:presLayoutVars>
          <dgm:bulletEnabled val="1"/>
        </dgm:presLayoutVars>
      </dgm:prSet>
      <dgm:spPr/>
      <dgm:t>
        <a:bodyPr/>
        <a:lstStyle/>
        <a:p>
          <a:endParaRPr lang="es-MX"/>
        </a:p>
      </dgm:t>
    </dgm:pt>
    <dgm:pt modelId="{2F601504-93F8-4520-A55F-5CBD1D5EC015}" type="pres">
      <dgm:prSet presAssocID="{E36FC806-184F-413C-B01C-66938181EA65}" presName="pillarX" presStyleLbl="node1" presStyleIdx="2" presStyleCnt="8">
        <dgm:presLayoutVars>
          <dgm:bulletEnabled val="1"/>
        </dgm:presLayoutVars>
      </dgm:prSet>
      <dgm:spPr/>
      <dgm:t>
        <a:bodyPr/>
        <a:lstStyle/>
        <a:p>
          <a:endParaRPr lang="es-MX"/>
        </a:p>
      </dgm:t>
    </dgm:pt>
    <dgm:pt modelId="{B608B799-D8F6-4731-8F39-A36426BAECD0}" type="pres">
      <dgm:prSet presAssocID="{DA632C09-2786-4866-915E-5A373AF66DE9}" presName="pillarX" presStyleLbl="node1" presStyleIdx="3" presStyleCnt="8">
        <dgm:presLayoutVars>
          <dgm:bulletEnabled val="1"/>
        </dgm:presLayoutVars>
      </dgm:prSet>
      <dgm:spPr/>
      <dgm:t>
        <a:bodyPr/>
        <a:lstStyle/>
        <a:p>
          <a:endParaRPr lang="es-MX"/>
        </a:p>
      </dgm:t>
    </dgm:pt>
    <dgm:pt modelId="{76338C4A-B2F7-413D-B230-80DB4FDD8DC8}" type="pres">
      <dgm:prSet presAssocID="{804E1B90-2692-41AC-ADA8-5B3299F6FE90}" presName="pillarX" presStyleLbl="node1" presStyleIdx="4" presStyleCnt="8">
        <dgm:presLayoutVars>
          <dgm:bulletEnabled val="1"/>
        </dgm:presLayoutVars>
      </dgm:prSet>
      <dgm:spPr/>
      <dgm:t>
        <a:bodyPr/>
        <a:lstStyle/>
        <a:p>
          <a:endParaRPr lang="es-MX"/>
        </a:p>
      </dgm:t>
    </dgm:pt>
    <dgm:pt modelId="{92CE4CD8-E506-4C8A-82ED-37D8131647AC}" type="pres">
      <dgm:prSet presAssocID="{EB7BB1A7-B70E-4B69-9780-E3ECCB4FA48A}" presName="pillarX" presStyleLbl="node1" presStyleIdx="5" presStyleCnt="8">
        <dgm:presLayoutVars>
          <dgm:bulletEnabled val="1"/>
        </dgm:presLayoutVars>
      </dgm:prSet>
      <dgm:spPr/>
      <dgm:t>
        <a:bodyPr/>
        <a:lstStyle/>
        <a:p>
          <a:endParaRPr lang="es-MX"/>
        </a:p>
      </dgm:t>
    </dgm:pt>
    <dgm:pt modelId="{A5781027-96D5-46EE-8DE9-01ABB7B089DE}" type="pres">
      <dgm:prSet presAssocID="{27BC48B0-F182-462A-9D38-D5BF49D0A17C}" presName="pillarX" presStyleLbl="node1" presStyleIdx="6" presStyleCnt="8">
        <dgm:presLayoutVars>
          <dgm:bulletEnabled val="1"/>
        </dgm:presLayoutVars>
      </dgm:prSet>
      <dgm:spPr/>
      <dgm:t>
        <a:bodyPr/>
        <a:lstStyle/>
        <a:p>
          <a:endParaRPr lang="es-MX"/>
        </a:p>
      </dgm:t>
    </dgm:pt>
    <dgm:pt modelId="{B709C72F-DBF8-43DF-B1B7-86FE69F97B42}" type="pres">
      <dgm:prSet presAssocID="{AD56DE22-02B6-4F2E-B628-996AF06CC5CF}" presName="pillarX" presStyleLbl="node1" presStyleIdx="7" presStyleCnt="8">
        <dgm:presLayoutVars>
          <dgm:bulletEnabled val="1"/>
        </dgm:presLayoutVars>
      </dgm:prSet>
      <dgm:spPr/>
      <dgm:t>
        <a:bodyPr/>
        <a:lstStyle/>
        <a:p>
          <a:endParaRPr lang="es-MX"/>
        </a:p>
      </dgm:t>
    </dgm:pt>
    <dgm:pt modelId="{7812FE47-5222-4379-8791-5BFC6F782069}" type="pres">
      <dgm:prSet presAssocID="{0808CF81-63E4-45B7-BFE8-67E13488C58E}" presName="base" presStyleLbl="dkBgShp" presStyleIdx="1" presStyleCnt="2"/>
      <dgm:spPr/>
    </dgm:pt>
  </dgm:ptLst>
  <dgm:cxnLst>
    <dgm:cxn modelId="{59768679-0142-42A5-96EB-64779B5C37F1}" type="presOf" srcId="{9AF32393-1B8C-43D5-868B-580DCCE1EF7D}" destId="{E98D1BCB-A0DF-4E0D-A6D2-FB5FB19CE49E}" srcOrd="0" destOrd="0" presId="urn:microsoft.com/office/officeart/2005/8/layout/hList3"/>
    <dgm:cxn modelId="{BA6BBC11-F54D-4723-AC0E-2A3C8DDE9569}" srcId="{0808CF81-63E4-45B7-BFE8-67E13488C58E}" destId="{804E1B90-2692-41AC-ADA8-5B3299F6FE90}" srcOrd="4" destOrd="0" parTransId="{BF141D3B-47AE-4134-89F6-9CBFB84F0D8B}" sibTransId="{ADC0BC19-179F-4603-9F97-A7A37CDF2C40}"/>
    <dgm:cxn modelId="{882C091C-8482-4465-9CBB-666D650AA2B0}" type="presOf" srcId="{EB7BB1A7-B70E-4B69-9780-E3ECCB4FA48A}" destId="{92CE4CD8-E506-4C8A-82ED-37D8131647AC}" srcOrd="0" destOrd="0" presId="urn:microsoft.com/office/officeart/2005/8/layout/hList3"/>
    <dgm:cxn modelId="{EC64B4AC-B244-4083-9B7B-F2EFAA6506C1}" type="presOf" srcId="{F23CB3CC-D7E3-4C9C-9A79-F84D2CA5E87D}" destId="{C17E8A1C-C586-4B4E-8CB3-C8D6F8246E31}" srcOrd="0" destOrd="0" presId="urn:microsoft.com/office/officeart/2005/8/layout/hList3"/>
    <dgm:cxn modelId="{FFDE6BFD-5C34-4E94-8CAD-50F8B6526EFE}" srcId="{0808CF81-63E4-45B7-BFE8-67E13488C58E}" destId="{EB7BB1A7-B70E-4B69-9780-E3ECCB4FA48A}" srcOrd="5" destOrd="0" parTransId="{714B9F7B-8339-42CB-8BFB-47F02D4F16F9}" sibTransId="{1717E36C-31AE-4E7C-A54C-E31DADAC27C9}"/>
    <dgm:cxn modelId="{7BEFB5E3-78A8-4F54-B43D-0B65B4EE84D7}" type="presOf" srcId="{0808CF81-63E4-45B7-BFE8-67E13488C58E}" destId="{58753AC7-C15D-448B-9287-D17FD19F1440}" srcOrd="0" destOrd="0" presId="urn:microsoft.com/office/officeart/2005/8/layout/hList3"/>
    <dgm:cxn modelId="{8CFD8806-129D-44C9-935E-EC72277746D7}" srcId="{0808CF81-63E4-45B7-BFE8-67E13488C58E}" destId="{27BC48B0-F182-462A-9D38-D5BF49D0A17C}" srcOrd="6" destOrd="0" parTransId="{DDC8A2B8-A0EA-40B9-8587-58E626F133CC}" sibTransId="{6BD90CE4-A773-439B-9814-5F1D9DF5AFCB}"/>
    <dgm:cxn modelId="{69047906-A04A-435D-93B1-28747962E113}" type="presOf" srcId="{76893B03-1E71-4BB0-8672-9BCA331E9B7E}" destId="{698DBC7E-1B00-4893-9408-2971852B1949}" srcOrd="0" destOrd="0" presId="urn:microsoft.com/office/officeart/2005/8/layout/hList3"/>
    <dgm:cxn modelId="{D21CD26F-E3FE-4480-A315-88047A982D15}" type="presOf" srcId="{DA632C09-2786-4866-915E-5A373AF66DE9}" destId="{B608B799-D8F6-4731-8F39-A36426BAECD0}" srcOrd="0" destOrd="0" presId="urn:microsoft.com/office/officeart/2005/8/layout/hList3"/>
    <dgm:cxn modelId="{3CBA8640-DE9B-47D3-9B92-F050EC51B6F2}" srcId="{76893B03-1E71-4BB0-8672-9BCA331E9B7E}" destId="{0808CF81-63E4-45B7-BFE8-67E13488C58E}" srcOrd="0" destOrd="0" parTransId="{9D7DCCE3-8890-4859-82B7-2EDC67593E3F}" sibTransId="{38ABE8D4-2B65-4E03-996D-55A2ABD5540F}"/>
    <dgm:cxn modelId="{2F78CB3F-7BB8-4389-A96E-69CC7B0CD1FD}" srcId="{0808CF81-63E4-45B7-BFE8-67E13488C58E}" destId="{DA632C09-2786-4866-915E-5A373AF66DE9}" srcOrd="3" destOrd="0" parTransId="{143703C6-55AB-442D-B5A8-882CECCD291F}" sibTransId="{C4FF8B3D-8554-4068-B4CC-93F1B0C32909}"/>
    <dgm:cxn modelId="{94A0D328-5EE2-47BE-B37A-4A7B56197133}" type="presOf" srcId="{804E1B90-2692-41AC-ADA8-5B3299F6FE90}" destId="{76338C4A-B2F7-413D-B230-80DB4FDD8DC8}" srcOrd="0" destOrd="0" presId="urn:microsoft.com/office/officeart/2005/8/layout/hList3"/>
    <dgm:cxn modelId="{9DD66616-CC0B-4A9D-8C87-84582521EA9B}" srcId="{0808CF81-63E4-45B7-BFE8-67E13488C58E}" destId="{F23CB3CC-D7E3-4C9C-9A79-F84D2CA5E87D}" srcOrd="0" destOrd="0" parTransId="{155FAEB8-F20D-47B6-8C30-004031742AA0}" sibTransId="{AF016214-AC28-4512-9F59-D6B87FF938E4}"/>
    <dgm:cxn modelId="{AD88D7B2-3BC9-4A2C-B2A8-2C2B1BD58774}" srcId="{0808CF81-63E4-45B7-BFE8-67E13488C58E}" destId="{9AF32393-1B8C-43D5-868B-580DCCE1EF7D}" srcOrd="1" destOrd="0" parTransId="{EF18CC7B-A6F4-4B42-A1C3-02B3C82CFF56}" sibTransId="{0D618AFF-50BE-453E-872B-B75CF2C25A7C}"/>
    <dgm:cxn modelId="{E554719E-9D95-4C27-A120-9F94907DF287}" type="presOf" srcId="{AD56DE22-02B6-4F2E-B628-996AF06CC5CF}" destId="{B709C72F-DBF8-43DF-B1B7-86FE69F97B42}" srcOrd="0" destOrd="0" presId="urn:microsoft.com/office/officeart/2005/8/layout/hList3"/>
    <dgm:cxn modelId="{AB75AC6F-3A86-4B81-91E1-E440143E1E71}" srcId="{0808CF81-63E4-45B7-BFE8-67E13488C58E}" destId="{AD56DE22-02B6-4F2E-B628-996AF06CC5CF}" srcOrd="7" destOrd="0" parTransId="{589C7DE0-8425-4F15-9A85-28DDC5C9AF0B}" sibTransId="{41A7E011-ECAA-4270-B9C4-B8833E42C683}"/>
    <dgm:cxn modelId="{B9CF5149-3C9A-4535-B137-19E67A811D6C}" type="presOf" srcId="{E36FC806-184F-413C-B01C-66938181EA65}" destId="{2F601504-93F8-4520-A55F-5CBD1D5EC015}" srcOrd="0" destOrd="0" presId="urn:microsoft.com/office/officeart/2005/8/layout/hList3"/>
    <dgm:cxn modelId="{9AC1FC8C-BB67-442D-91AB-161E79B93310}" type="presOf" srcId="{27BC48B0-F182-462A-9D38-D5BF49D0A17C}" destId="{A5781027-96D5-46EE-8DE9-01ABB7B089DE}" srcOrd="0" destOrd="0" presId="urn:microsoft.com/office/officeart/2005/8/layout/hList3"/>
    <dgm:cxn modelId="{4400F076-2C6E-4C9C-AC45-745432EB1161}" srcId="{0808CF81-63E4-45B7-BFE8-67E13488C58E}" destId="{E36FC806-184F-413C-B01C-66938181EA65}" srcOrd="2" destOrd="0" parTransId="{4B6FD045-CA0F-4148-9A91-5E32A7A6743E}" sibTransId="{E84A7941-0B2C-4C0A-99F5-2B550DD0ED13}"/>
    <dgm:cxn modelId="{C9DC4BD5-76EF-4453-8030-6F66265321D5}" type="presParOf" srcId="{698DBC7E-1B00-4893-9408-2971852B1949}" destId="{58753AC7-C15D-448B-9287-D17FD19F1440}" srcOrd="0" destOrd="0" presId="urn:microsoft.com/office/officeart/2005/8/layout/hList3"/>
    <dgm:cxn modelId="{DBA35DE9-3ED2-4469-B73F-86273DD91354}" type="presParOf" srcId="{698DBC7E-1B00-4893-9408-2971852B1949}" destId="{6F40FCD9-3A6E-4A8F-85F9-F74C68B5C244}" srcOrd="1" destOrd="0" presId="urn:microsoft.com/office/officeart/2005/8/layout/hList3"/>
    <dgm:cxn modelId="{BF195930-1B97-4037-B884-7567EA5EFA5A}" type="presParOf" srcId="{6F40FCD9-3A6E-4A8F-85F9-F74C68B5C244}" destId="{C17E8A1C-C586-4B4E-8CB3-C8D6F8246E31}" srcOrd="0" destOrd="0" presId="urn:microsoft.com/office/officeart/2005/8/layout/hList3"/>
    <dgm:cxn modelId="{F358E730-D1D9-497B-9410-CA1D9568F567}" type="presParOf" srcId="{6F40FCD9-3A6E-4A8F-85F9-F74C68B5C244}" destId="{E98D1BCB-A0DF-4E0D-A6D2-FB5FB19CE49E}" srcOrd="1" destOrd="0" presId="urn:microsoft.com/office/officeart/2005/8/layout/hList3"/>
    <dgm:cxn modelId="{E951B2D7-6C3F-4430-B087-533155FA4448}" type="presParOf" srcId="{6F40FCD9-3A6E-4A8F-85F9-F74C68B5C244}" destId="{2F601504-93F8-4520-A55F-5CBD1D5EC015}" srcOrd="2" destOrd="0" presId="urn:microsoft.com/office/officeart/2005/8/layout/hList3"/>
    <dgm:cxn modelId="{C26AE5C7-E732-4465-9B0E-4A13637AAF45}" type="presParOf" srcId="{6F40FCD9-3A6E-4A8F-85F9-F74C68B5C244}" destId="{B608B799-D8F6-4731-8F39-A36426BAECD0}" srcOrd="3" destOrd="0" presId="urn:microsoft.com/office/officeart/2005/8/layout/hList3"/>
    <dgm:cxn modelId="{762AAF02-3BB8-4E1B-B494-8310C0FD41D5}" type="presParOf" srcId="{6F40FCD9-3A6E-4A8F-85F9-F74C68B5C244}" destId="{76338C4A-B2F7-413D-B230-80DB4FDD8DC8}" srcOrd="4" destOrd="0" presId="urn:microsoft.com/office/officeart/2005/8/layout/hList3"/>
    <dgm:cxn modelId="{605FE361-FB8F-4988-AC51-60E3F31AD674}" type="presParOf" srcId="{6F40FCD9-3A6E-4A8F-85F9-F74C68B5C244}" destId="{92CE4CD8-E506-4C8A-82ED-37D8131647AC}" srcOrd="5" destOrd="0" presId="urn:microsoft.com/office/officeart/2005/8/layout/hList3"/>
    <dgm:cxn modelId="{1335CBC2-03C0-4E20-B3D1-3C1823E21672}" type="presParOf" srcId="{6F40FCD9-3A6E-4A8F-85F9-F74C68B5C244}" destId="{A5781027-96D5-46EE-8DE9-01ABB7B089DE}" srcOrd="6" destOrd="0" presId="urn:microsoft.com/office/officeart/2005/8/layout/hList3"/>
    <dgm:cxn modelId="{9D210201-7AAB-4D02-B58B-42549A6F6146}" type="presParOf" srcId="{6F40FCD9-3A6E-4A8F-85F9-F74C68B5C244}" destId="{B709C72F-DBF8-43DF-B1B7-86FE69F97B42}" srcOrd="7" destOrd="0" presId="urn:microsoft.com/office/officeart/2005/8/layout/hList3"/>
    <dgm:cxn modelId="{727B574A-CD38-4825-AAA9-BEF2D7C8071B}" type="presParOf" srcId="{698DBC7E-1B00-4893-9408-2971852B1949}" destId="{7812FE47-5222-4379-8791-5BFC6F782069}"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78C3F9C-27A5-4793-9A19-C065275A2C71}" type="doc">
      <dgm:prSet loTypeId="urn:microsoft.com/office/officeart/2005/8/layout/target3" loCatId="relationship" qsTypeId="urn:microsoft.com/office/officeart/2005/8/quickstyle/simple1" qsCatId="simple" csTypeId="urn:microsoft.com/office/officeart/2005/8/colors/accent0_3" csCatId="mainScheme"/>
      <dgm:spPr/>
      <dgm:t>
        <a:bodyPr/>
        <a:lstStyle/>
        <a:p>
          <a:endParaRPr lang="es-MX"/>
        </a:p>
      </dgm:t>
    </dgm:pt>
    <dgm:pt modelId="{F04ACCDB-AB40-4257-BC01-0DE20DA50033}">
      <dgm:prSet/>
      <dgm:spPr/>
      <dgm:t>
        <a:bodyPr/>
        <a:lstStyle/>
        <a:p>
          <a:pPr rtl="0"/>
          <a:r>
            <a:rPr lang="es-MX" dirty="0" smtClean="0"/>
            <a:t>Consiste en la elaboración de un trabajo escrito en el que se reporta una propuesta de solución a un problema determinado, derivada de la aplicación de los conocimientos adquiridos durante la formación profesional, y en la sustentación del mismo ante un jurado.</a:t>
          </a:r>
          <a:endParaRPr lang="es-MX" dirty="0"/>
        </a:p>
      </dgm:t>
    </dgm:pt>
    <dgm:pt modelId="{9F40064F-9893-4403-9E66-B8D3E91776A6}" type="parTrans" cxnId="{B2163404-F836-4FF7-9ADA-6A8FB253CF8C}">
      <dgm:prSet/>
      <dgm:spPr/>
      <dgm:t>
        <a:bodyPr/>
        <a:lstStyle/>
        <a:p>
          <a:endParaRPr lang="es-MX"/>
        </a:p>
      </dgm:t>
    </dgm:pt>
    <dgm:pt modelId="{397BA418-6909-452D-93D8-184113D16F0A}" type="sibTrans" cxnId="{B2163404-F836-4FF7-9ADA-6A8FB253CF8C}">
      <dgm:prSet/>
      <dgm:spPr/>
      <dgm:t>
        <a:bodyPr/>
        <a:lstStyle/>
        <a:p>
          <a:endParaRPr lang="es-MX"/>
        </a:p>
      </dgm:t>
    </dgm:pt>
    <dgm:pt modelId="{DBBA4694-0307-4D73-ACD5-71F47ADFF971}" type="pres">
      <dgm:prSet presAssocID="{678C3F9C-27A5-4793-9A19-C065275A2C71}" presName="Name0" presStyleCnt="0">
        <dgm:presLayoutVars>
          <dgm:chMax val="7"/>
          <dgm:dir/>
          <dgm:animLvl val="lvl"/>
          <dgm:resizeHandles val="exact"/>
        </dgm:presLayoutVars>
      </dgm:prSet>
      <dgm:spPr/>
      <dgm:t>
        <a:bodyPr/>
        <a:lstStyle/>
        <a:p>
          <a:endParaRPr lang="es-MX"/>
        </a:p>
      </dgm:t>
    </dgm:pt>
    <dgm:pt modelId="{48366A74-88E8-45D6-BDA0-AE561438F84E}" type="pres">
      <dgm:prSet presAssocID="{F04ACCDB-AB40-4257-BC01-0DE20DA50033}" presName="circle1" presStyleLbl="node1" presStyleIdx="0" presStyleCnt="1"/>
      <dgm:spPr/>
    </dgm:pt>
    <dgm:pt modelId="{478C4EED-84CC-4BC0-8473-F31C8F0264B5}" type="pres">
      <dgm:prSet presAssocID="{F04ACCDB-AB40-4257-BC01-0DE20DA50033}" presName="space" presStyleCnt="0"/>
      <dgm:spPr/>
    </dgm:pt>
    <dgm:pt modelId="{6602E59F-7E7B-46C7-97C6-04B6592F4BDA}" type="pres">
      <dgm:prSet presAssocID="{F04ACCDB-AB40-4257-BC01-0DE20DA50033}" presName="rect1" presStyleLbl="alignAcc1" presStyleIdx="0" presStyleCnt="1" custLinFactNeighborX="13594" custLinFactNeighborY="-190"/>
      <dgm:spPr/>
      <dgm:t>
        <a:bodyPr/>
        <a:lstStyle/>
        <a:p>
          <a:endParaRPr lang="es-MX"/>
        </a:p>
      </dgm:t>
    </dgm:pt>
    <dgm:pt modelId="{A30CCE36-363B-45CC-B42E-A653BB683962}" type="pres">
      <dgm:prSet presAssocID="{F04ACCDB-AB40-4257-BC01-0DE20DA50033}" presName="rect1ParTxNoCh" presStyleLbl="alignAcc1" presStyleIdx="0" presStyleCnt="1">
        <dgm:presLayoutVars>
          <dgm:chMax val="1"/>
          <dgm:bulletEnabled val="1"/>
        </dgm:presLayoutVars>
      </dgm:prSet>
      <dgm:spPr/>
      <dgm:t>
        <a:bodyPr/>
        <a:lstStyle/>
        <a:p>
          <a:endParaRPr lang="es-MX"/>
        </a:p>
      </dgm:t>
    </dgm:pt>
  </dgm:ptLst>
  <dgm:cxnLst>
    <dgm:cxn modelId="{B2163404-F836-4FF7-9ADA-6A8FB253CF8C}" srcId="{678C3F9C-27A5-4793-9A19-C065275A2C71}" destId="{F04ACCDB-AB40-4257-BC01-0DE20DA50033}" srcOrd="0" destOrd="0" parTransId="{9F40064F-9893-4403-9E66-B8D3E91776A6}" sibTransId="{397BA418-6909-452D-93D8-184113D16F0A}"/>
    <dgm:cxn modelId="{138744CB-9624-4DF3-AD6E-3EA18EA284D0}" type="presOf" srcId="{F04ACCDB-AB40-4257-BC01-0DE20DA50033}" destId="{6602E59F-7E7B-46C7-97C6-04B6592F4BDA}" srcOrd="0" destOrd="0" presId="urn:microsoft.com/office/officeart/2005/8/layout/target3"/>
    <dgm:cxn modelId="{057873E3-7B91-44B8-BD02-4329A329EFFC}" type="presOf" srcId="{F04ACCDB-AB40-4257-BC01-0DE20DA50033}" destId="{A30CCE36-363B-45CC-B42E-A653BB683962}" srcOrd="1" destOrd="0" presId="urn:microsoft.com/office/officeart/2005/8/layout/target3"/>
    <dgm:cxn modelId="{FD711D17-0E2C-46D9-9DC6-8497A25E9D82}" type="presOf" srcId="{678C3F9C-27A5-4793-9A19-C065275A2C71}" destId="{DBBA4694-0307-4D73-ACD5-71F47ADFF971}" srcOrd="0" destOrd="0" presId="urn:microsoft.com/office/officeart/2005/8/layout/target3"/>
    <dgm:cxn modelId="{A5C0BCC7-F044-4005-B830-7629AD2443A3}" type="presParOf" srcId="{DBBA4694-0307-4D73-ACD5-71F47ADFF971}" destId="{48366A74-88E8-45D6-BDA0-AE561438F84E}" srcOrd="0" destOrd="0" presId="urn:microsoft.com/office/officeart/2005/8/layout/target3"/>
    <dgm:cxn modelId="{5A27EEC8-693B-40BA-A757-F631FB3CC574}" type="presParOf" srcId="{DBBA4694-0307-4D73-ACD5-71F47ADFF971}" destId="{478C4EED-84CC-4BC0-8473-F31C8F0264B5}" srcOrd="1" destOrd="0" presId="urn:microsoft.com/office/officeart/2005/8/layout/target3"/>
    <dgm:cxn modelId="{35DA981D-47BD-4782-90A5-B217BEED053C}" type="presParOf" srcId="{DBBA4694-0307-4D73-ACD5-71F47ADFF971}" destId="{6602E59F-7E7B-46C7-97C6-04B6592F4BDA}" srcOrd="2" destOrd="0" presId="urn:microsoft.com/office/officeart/2005/8/layout/target3"/>
    <dgm:cxn modelId="{7D7B3066-0B9B-49A7-8540-38BFCDB139E2}" type="presParOf" srcId="{DBBA4694-0307-4D73-ACD5-71F47ADFF971}" destId="{A30CCE36-363B-45CC-B42E-A653BB683962}"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6D8684C-38FB-4E52-BAB8-97B42E97F73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8877172E-74CE-47B6-BA15-2672CA6E5A0C}">
      <dgm:prSet/>
      <dgm:spPr/>
      <dgm:t>
        <a:bodyPr/>
        <a:lstStyle/>
        <a:p>
          <a:pPr rtl="0"/>
          <a:r>
            <a:rPr lang="es-MX" smtClean="0"/>
            <a:t>REQUISITOS</a:t>
          </a:r>
          <a:endParaRPr lang="es-MX"/>
        </a:p>
      </dgm:t>
    </dgm:pt>
    <dgm:pt modelId="{97D1BBE1-BA7B-444E-BA01-8EBF1FF17180}" type="parTrans" cxnId="{3FD48B2C-7ADA-4913-8D4F-ACA7A0E47AF8}">
      <dgm:prSet/>
      <dgm:spPr/>
      <dgm:t>
        <a:bodyPr/>
        <a:lstStyle/>
        <a:p>
          <a:endParaRPr lang="es-MX"/>
        </a:p>
      </dgm:t>
    </dgm:pt>
    <dgm:pt modelId="{0AAA69E0-986F-46D5-AF23-B03FD8157B00}" type="sibTrans" cxnId="{3FD48B2C-7ADA-4913-8D4F-ACA7A0E47AF8}">
      <dgm:prSet/>
      <dgm:spPr/>
      <dgm:t>
        <a:bodyPr/>
        <a:lstStyle/>
        <a:p>
          <a:endParaRPr lang="es-MX"/>
        </a:p>
      </dgm:t>
    </dgm:pt>
    <dgm:pt modelId="{B956EC5A-8D0C-451D-BFDC-FBBA46978F3A}">
      <dgm:prSet/>
      <dgm:spPr/>
      <dgm:t>
        <a:bodyPr/>
        <a:lstStyle/>
        <a:p>
          <a:pPr rtl="0"/>
          <a:r>
            <a:rPr lang="es-MX" dirty="0" smtClean="0"/>
            <a:t>I. Consistir en un trabajo cuya autoría es responsabilidad del pasante. </a:t>
          </a:r>
          <a:endParaRPr lang="es-MX" dirty="0"/>
        </a:p>
      </dgm:t>
    </dgm:pt>
    <dgm:pt modelId="{8FA8D70B-93E2-4607-922B-EEF4BDEE8126}" type="parTrans" cxnId="{F887F6F2-088D-44CB-98BB-C8224DA3B4FB}">
      <dgm:prSet/>
      <dgm:spPr/>
      <dgm:t>
        <a:bodyPr/>
        <a:lstStyle/>
        <a:p>
          <a:endParaRPr lang="es-MX"/>
        </a:p>
      </dgm:t>
    </dgm:pt>
    <dgm:pt modelId="{6F940034-7D62-4334-AD0A-7D1D800EE053}" type="sibTrans" cxnId="{F887F6F2-088D-44CB-98BB-C8224DA3B4FB}">
      <dgm:prSet/>
      <dgm:spPr/>
      <dgm:t>
        <a:bodyPr/>
        <a:lstStyle/>
        <a:p>
          <a:endParaRPr lang="es-MX"/>
        </a:p>
      </dgm:t>
    </dgm:pt>
    <dgm:pt modelId="{7B3307A2-E459-42F9-8438-10D2A4B28B9B}">
      <dgm:prSet/>
      <dgm:spPr/>
      <dgm:t>
        <a:bodyPr/>
        <a:lstStyle/>
        <a:p>
          <a:pPr rtl="0"/>
          <a:r>
            <a:rPr lang="es-MX" dirty="0" smtClean="0"/>
            <a:t>II. La temática se relacionará con el plan de estudios cursado por el pasante,.</a:t>
          </a:r>
          <a:endParaRPr lang="es-MX" dirty="0"/>
        </a:p>
      </dgm:t>
    </dgm:pt>
    <dgm:pt modelId="{801BA77E-4A5A-4B33-899C-6912410A5E78}" type="parTrans" cxnId="{12A09068-A4AA-4E02-824C-C9D98393D408}">
      <dgm:prSet/>
      <dgm:spPr/>
      <dgm:t>
        <a:bodyPr/>
        <a:lstStyle/>
        <a:p>
          <a:endParaRPr lang="es-MX"/>
        </a:p>
      </dgm:t>
    </dgm:pt>
    <dgm:pt modelId="{AA2AFD3B-6EB3-4B51-9F2C-EBA8718FD0B0}" type="sibTrans" cxnId="{12A09068-A4AA-4E02-824C-C9D98393D408}">
      <dgm:prSet/>
      <dgm:spPr/>
      <dgm:t>
        <a:bodyPr/>
        <a:lstStyle/>
        <a:p>
          <a:endParaRPr lang="es-MX"/>
        </a:p>
      </dgm:t>
    </dgm:pt>
    <dgm:pt modelId="{0BA3E3C5-3A8C-4C3A-9DA6-EDF685522CA5}">
      <dgm:prSet/>
      <dgm:spPr/>
      <dgm:t>
        <a:bodyPr/>
        <a:lstStyle/>
        <a:p>
          <a:pPr rtl="0"/>
          <a:r>
            <a:rPr lang="es-MX" dirty="0" smtClean="0"/>
            <a:t>III. Presentar constancia con el voto aprobatorio del asesor y de los revisores.</a:t>
          </a:r>
          <a:endParaRPr lang="es-MX" dirty="0"/>
        </a:p>
      </dgm:t>
    </dgm:pt>
    <dgm:pt modelId="{0D123888-30C6-40FF-9ADF-A9778015BAFC}" type="parTrans" cxnId="{E6DDC9A5-A044-4F59-AE95-5ED2AAFF6D48}">
      <dgm:prSet/>
      <dgm:spPr/>
      <dgm:t>
        <a:bodyPr/>
        <a:lstStyle/>
        <a:p>
          <a:endParaRPr lang="es-MX"/>
        </a:p>
      </dgm:t>
    </dgm:pt>
    <dgm:pt modelId="{30E438F6-5676-406C-964D-1F25ED90F082}" type="sibTrans" cxnId="{E6DDC9A5-A044-4F59-AE95-5ED2AAFF6D48}">
      <dgm:prSet/>
      <dgm:spPr/>
      <dgm:t>
        <a:bodyPr/>
        <a:lstStyle/>
        <a:p>
          <a:endParaRPr lang="es-MX"/>
        </a:p>
      </dgm:t>
    </dgm:pt>
    <dgm:pt modelId="{69827465-CB7C-4503-B098-EE00F8C0D430}" type="pres">
      <dgm:prSet presAssocID="{F6D8684C-38FB-4E52-BAB8-97B42E97F733}" presName="hierChild1" presStyleCnt="0">
        <dgm:presLayoutVars>
          <dgm:orgChart val="1"/>
          <dgm:chPref val="1"/>
          <dgm:dir/>
          <dgm:animOne val="branch"/>
          <dgm:animLvl val="lvl"/>
          <dgm:resizeHandles/>
        </dgm:presLayoutVars>
      </dgm:prSet>
      <dgm:spPr/>
      <dgm:t>
        <a:bodyPr/>
        <a:lstStyle/>
        <a:p>
          <a:endParaRPr lang="es-MX"/>
        </a:p>
      </dgm:t>
    </dgm:pt>
    <dgm:pt modelId="{FAC70065-93D9-41AB-BDF0-67BDF8EBA53F}" type="pres">
      <dgm:prSet presAssocID="{8877172E-74CE-47B6-BA15-2672CA6E5A0C}" presName="hierRoot1" presStyleCnt="0">
        <dgm:presLayoutVars>
          <dgm:hierBranch val="init"/>
        </dgm:presLayoutVars>
      </dgm:prSet>
      <dgm:spPr/>
    </dgm:pt>
    <dgm:pt modelId="{C0F98F6F-96FD-4EF0-985D-37DAEF8F01B3}" type="pres">
      <dgm:prSet presAssocID="{8877172E-74CE-47B6-BA15-2672CA6E5A0C}" presName="rootComposite1" presStyleCnt="0"/>
      <dgm:spPr/>
    </dgm:pt>
    <dgm:pt modelId="{659A577E-A5D5-4717-AD45-5D70798D514A}" type="pres">
      <dgm:prSet presAssocID="{8877172E-74CE-47B6-BA15-2672CA6E5A0C}" presName="rootText1" presStyleLbl="node0" presStyleIdx="0" presStyleCnt="1">
        <dgm:presLayoutVars>
          <dgm:chPref val="3"/>
        </dgm:presLayoutVars>
      </dgm:prSet>
      <dgm:spPr/>
      <dgm:t>
        <a:bodyPr/>
        <a:lstStyle/>
        <a:p>
          <a:endParaRPr lang="es-MX"/>
        </a:p>
      </dgm:t>
    </dgm:pt>
    <dgm:pt modelId="{7260487E-9DE3-45D3-9F52-F8E2DDB0675F}" type="pres">
      <dgm:prSet presAssocID="{8877172E-74CE-47B6-BA15-2672CA6E5A0C}" presName="rootConnector1" presStyleLbl="node1" presStyleIdx="0" presStyleCnt="0"/>
      <dgm:spPr/>
      <dgm:t>
        <a:bodyPr/>
        <a:lstStyle/>
        <a:p>
          <a:endParaRPr lang="es-MX"/>
        </a:p>
      </dgm:t>
    </dgm:pt>
    <dgm:pt modelId="{802DFCD0-F9A4-4BB0-BE9E-D5C7A927F4CB}" type="pres">
      <dgm:prSet presAssocID="{8877172E-74CE-47B6-BA15-2672CA6E5A0C}" presName="hierChild2" presStyleCnt="0"/>
      <dgm:spPr/>
    </dgm:pt>
    <dgm:pt modelId="{48F3DE71-0085-42E7-816F-F62D10035D5F}" type="pres">
      <dgm:prSet presAssocID="{8FA8D70B-93E2-4607-922B-EEF4BDEE8126}" presName="Name37" presStyleLbl="parChTrans1D2" presStyleIdx="0" presStyleCnt="3"/>
      <dgm:spPr/>
      <dgm:t>
        <a:bodyPr/>
        <a:lstStyle/>
        <a:p>
          <a:endParaRPr lang="es-MX"/>
        </a:p>
      </dgm:t>
    </dgm:pt>
    <dgm:pt modelId="{148AC58B-39EC-4449-AE1E-59BD5B3C1272}" type="pres">
      <dgm:prSet presAssocID="{B956EC5A-8D0C-451D-BFDC-FBBA46978F3A}" presName="hierRoot2" presStyleCnt="0">
        <dgm:presLayoutVars>
          <dgm:hierBranch val="init"/>
        </dgm:presLayoutVars>
      </dgm:prSet>
      <dgm:spPr/>
    </dgm:pt>
    <dgm:pt modelId="{D1A0C536-2FDA-4258-96C4-89A567BF7E2D}" type="pres">
      <dgm:prSet presAssocID="{B956EC5A-8D0C-451D-BFDC-FBBA46978F3A}" presName="rootComposite" presStyleCnt="0"/>
      <dgm:spPr/>
    </dgm:pt>
    <dgm:pt modelId="{2B2DA390-59FF-4AD3-8F20-DA9EED57E8EB}" type="pres">
      <dgm:prSet presAssocID="{B956EC5A-8D0C-451D-BFDC-FBBA46978F3A}" presName="rootText" presStyleLbl="node2" presStyleIdx="0" presStyleCnt="3">
        <dgm:presLayoutVars>
          <dgm:chPref val="3"/>
        </dgm:presLayoutVars>
      </dgm:prSet>
      <dgm:spPr/>
      <dgm:t>
        <a:bodyPr/>
        <a:lstStyle/>
        <a:p>
          <a:endParaRPr lang="es-MX"/>
        </a:p>
      </dgm:t>
    </dgm:pt>
    <dgm:pt modelId="{19F3A899-95B5-4826-98C9-7E5E6B6FE95A}" type="pres">
      <dgm:prSet presAssocID="{B956EC5A-8D0C-451D-BFDC-FBBA46978F3A}" presName="rootConnector" presStyleLbl="node2" presStyleIdx="0" presStyleCnt="3"/>
      <dgm:spPr/>
      <dgm:t>
        <a:bodyPr/>
        <a:lstStyle/>
        <a:p>
          <a:endParaRPr lang="es-MX"/>
        </a:p>
      </dgm:t>
    </dgm:pt>
    <dgm:pt modelId="{E65A3BD1-1D3B-4660-AB77-BEF82E332700}" type="pres">
      <dgm:prSet presAssocID="{B956EC5A-8D0C-451D-BFDC-FBBA46978F3A}" presName="hierChild4" presStyleCnt="0"/>
      <dgm:spPr/>
    </dgm:pt>
    <dgm:pt modelId="{DE66CC53-6146-4DD2-912F-2F7C2419DE8D}" type="pres">
      <dgm:prSet presAssocID="{B956EC5A-8D0C-451D-BFDC-FBBA46978F3A}" presName="hierChild5" presStyleCnt="0"/>
      <dgm:spPr/>
    </dgm:pt>
    <dgm:pt modelId="{DCA8A8B9-BF76-415C-B47C-EEEF94B8CBBE}" type="pres">
      <dgm:prSet presAssocID="{801BA77E-4A5A-4B33-899C-6912410A5E78}" presName="Name37" presStyleLbl="parChTrans1D2" presStyleIdx="1" presStyleCnt="3"/>
      <dgm:spPr/>
      <dgm:t>
        <a:bodyPr/>
        <a:lstStyle/>
        <a:p>
          <a:endParaRPr lang="es-MX"/>
        </a:p>
      </dgm:t>
    </dgm:pt>
    <dgm:pt modelId="{4ADAFA52-A675-4F4A-9AAD-A060CE3D3D90}" type="pres">
      <dgm:prSet presAssocID="{7B3307A2-E459-42F9-8438-10D2A4B28B9B}" presName="hierRoot2" presStyleCnt="0">
        <dgm:presLayoutVars>
          <dgm:hierBranch val="init"/>
        </dgm:presLayoutVars>
      </dgm:prSet>
      <dgm:spPr/>
    </dgm:pt>
    <dgm:pt modelId="{D36B1110-30BA-4B7B-BBF6-37003C406F41}" type="pres">
      <dgm:prSet presAssocID="{7B3307A2-E459-42F9-8438-10D2A4B28B9B}" presName="rootComposite" presStyleCnt="0"/>
      <dgm:spPr/>
    </dgm:pt>
    <dgm:pt modelId="{DA926C2C-8C14-4EC5-ABA2-6F83F8316AE8}" type="pres">
      <dgm:prSet presAssocID="{7B3307A2-E459-42F9-8438-10D2A4B28B9B}" presName="rootText" presStyleLbl="node2" presStyleIdx="1" presStyleCnt="3">
        <dgm:presLayoutVars>
          <dgm:chPref val="3"/>
        </dgm:presLayoutVars>
      </dgm:prSet>
      <dgm:spPr/>
      <dgm:t>
        <a:bodyPr/>
        <a:lstStyle/>
        <a:p>
          <a:endParaRPr lang="es-MX"/>
        </a:p>
      </dgm:t>
    </dgm:pt>
    <dgm:pt modelId="{28D81C7A-F065-478C-AAAA-C5532EAB49E2}" type="pres">
      <dgm:prSet presAssocID="{7B3307A2-E459-42F9-8438-10D2A4B28B9B}" presName="rootConnector" presStyleLbl="node2" presStyleIdx="1" presStyleCnt="3"/>
      <dgm:spPr/>
      <dgm:t>
        <a:bodyPr/>
        <a:lstStyle/>
        <a:p>
          <a:endParaRPr lang="es-MX"/>
        </a:p>
      </dgm:t>
    </dgm:pt>
    <dgm:pt modelId="{5D25EC68-D4CE-4C51-AB9E-7C39359E52EA}" type="pres">
      <dgm:prSet presAssocID="{7B3307A2-E459-42F9-8438-10D2A4B28B9B}" presName="hierChild4" presStyleCnt="0"/>
      <dgm:spPr/>
    </dgm:pt>
    <dgm:pt modelId="{8D3B8625-D7C2-474B-AFA3-5223399E94F5}" type="pres">
      <dgm:prSet presAssocID="{7B3307A2-E459-42F9-8438-10D2A4B28B9B}" presName="hierChild5" presStyleCnt="0"/>
      <dgm:spPr/>
    </dgm:pt>
    <dgm:pt modelId="{D42A0427-DC81-4D68-ADC5-428CE56EC589}" type="pres">
      <dgm:prSet presAssocID="{0D123888-30C6-40FF-9ADF-A9778015BAFC}" presName="Name37" presStyleLbl="parChTrans1D2" presStyleIdx="2" presStyleCnt="3"/>
      <dgm:spPr/>
      <dgm:t>
        <a:bodyPr/>
        <a:lstStyle/>
        <a:p>
          <a:endParaRPr lang="es-MX"/>
        </a:p>
      </dgm:t>
    </dgm:pt>
    <dgm:pt modelId="{6AFF5947-D76D-4F63-ABE5-16822F120134}" type="pres">
      <dgm:prSet presAssocID="{0BA3E3C5-3A8C-4C3A-9DA6-EDF685522CA5}" presName="hierRoot2" presStyleCnt="0">
        <dgm:presLayoutVars>
          <dgm:hierBranch val="init"/>
        </dgm:presLayoutVars>
      </dgm:prSet>
      <dgm:spPr/>
    </dgm:pt>
    <dgm:pt modelId="{E49B814D-ACFB-4D31-B733-9DC05F33FE69}" type="pres">
      <dgm:prSet presAssocID="{0BA3E3C5-3A8C-4C3A-9DA6-EDF685522CA5}" presName="rootComposite" presStyleCnt="0"/>
      <dgm:spPr/>
    </dgm:pt>
    <dgm:pt modelId="{B32B42C6-A692-4FF7-B450-260E693E6548}" type="pres">
      <dgm:prSet presAssocID="{0BA3E3C5-3A8C-4C3A-9DA6-EDF685522CA5}" presName="rootText" presStyleLbl="node2" presStyleIdx="2" presStyleCnt="3">
        <dgm:presLayoutVars>
          <dgm:chPref val="3"/>
        </dgm:presLayoutVars>
      </dgm:prSet>
      <dgm:spPr/>
      <dgm:t>
        <a:bodyPr/>
        <a:lstStyle/>
        <a:p>
          <a:endParaRPr lang="es-MX"/>
        </a:p>
      </dgm:t>
    </dgm:pt>
    <dgm:pt modelId="{E1768569-68B3-4FAF-97AD-733BC09F35A1}" type="pres">
      <dgm:prSet presAssocID="{0BA3E3C5-3A8C-4C3A-9DA6-EDF685522CA5}" presName="rootConnector" presStyleLbl="node2" presStyleIdx="2" presStyleCnt="3"/>
      <dgm:spPr/>
      <dgm:t>
        <a:bodyPr/>
        <a:lstStyle/>
        <a:p>
          <a:endParaRPr lang="es-MX"/>
        </a:p>
      </dgm:t>
    </dgm:pt>
    <dgm:pt modelId="{A87DA651-0F97-4F98-9C84-9445520AE323}" type="pres">
      <dgm:prSet presAssocID="{0BA3E3C5-3A8C-4C3A-9DA6-EDF685522CA5}" presName="hierChild4" presStyleCnt="0"/>
      <dgm:spPr/>
    </dgm:pt>
    <dgm:pt modelId="{27BE7B0A-12C8-49FD-8136-2A78D3E5907A}" type="pres">
      <dgm:prSet presAssocID="{0BA3E3C5-3A8C-4C3A-9DA6-EDF685522CA5}" presName="hierChild5" presStyleCnt="0"/>
      <dgm:spPr/>
    </dgm:pt>
    <dgm:pt modelId="{234A0042-1B89-4A26-AB9F-EF91AB139E6A}" type="pres">
      <dgm:prSet presAssocID="{8877172E-74CE-47B6-BA15-2672CA6E5A0C}" presName="hierChild3" presStyleCnt="0"/>
      <dgm:spPr/>
    </dgm:pt>
  </dgm:ptLst>
  <dgm:cxnLst>
    <dgm:cxn modelId="{7FE86AED-D6F8-4E38-9148-3286F0F4E795}" type="presOf" srcId="{8FA8D70B-93E2-4607-922B-EEF4BDEE8126}" destId="{48F3DE71-0085-42E7-816F-F62D10035D5F}" srcOrd="0" destOrd="0" presId="urn:microsoft.com/office/officeart/2005/8/layout/orgChart1"/>
    <dgm:cxn modelId="{01F4C815-68D6-476B-AB2B-A8F985AFDFB2}" type="presOf" srcId="{0D123888-30C6-40FF-9ADF-A9778015BAFC}" destId="{D42A0427-DC81-4D68-ADC5-428CE56EC589}" srcOrd="0" destOrd="0" presId="urn:microsoft.com/office/officeart/2005/8/layout/orgChart1"/>
    <dgm:cxn modelId="{F887F6F2-088D-44CB-98BB-C8224DA3B4FB}" srcId="{8877172E-74CE-47B6-BA15-2672CA6E5A0C}" destId="{B956EC5A-8D0C-451D-BFDC-FBBA46978F3A}" srcOrd="0" destOrd="0" parTransId="{8FA8D70B-93E2-4607-922B-EEF4BDEE8126}" sibTransId="{6F940034-7D62-4334-AD0A-7D1D800EE053}"/>
    <dgm:cxn modelId="{65D6BF13-DC3D-46D9-8978-C5ECAECC1746}" type="presOf" srcId="{7B3307A2-E459-42F9-8438-10D2A4B28B9B}" destId="{DA926C2C-8C14-4EC5-ABA2-6F83F8316AE8}" srcOrd="0" destOrd="0" presId="urn:microsoft.com/office/officeart/2005/8/layout/orgChart1"/>
    <dgm:cxn modelId="{FB54438B-F790-40AB-B932-30008AB80249}" type="presOf" srcId="{B956EC5A-8D0C-451D-BFDC-FBBA46978F3A}" destId="{2B2DA390-59FF-4AD3-8F20-DA9EED57E8EB}" srcOrd="0" destOrd="0" presId="urn:microsoft.com/office/officeart/2005/8/layout/orgChart1"/>
    <dgm:cxn modelId="{69A788F0-9895-4143-B508-E7277A787235}" type="presOf" srcId="{7B3307A2-E459-42F9-8438-10D2A4B28B9B}" destId="{28D81C7A-F065-478C-AAAA-C5532EAB49E2}" srcOrd="1" destOrd="0" presId="urn:microsoft.com/office/officeart/2005/8/layout/orgChart1"/>
    <dgm:cxn modelId="{50A15E16-3566-4755-B84D-E0A8A3CFAC32}" type="presOf" srcId="{0BA3E3C5-3A8C-4C3A-9DA6-EDF685522CA5}" destId="{E1768569-68B3-4FAF-97AD-733BC09F35A1}" srcOrd="1" destOrd="0" presId="urn:microsoft.com/office/officeart/2005/8/layout/orgChart1"/>
    <dgm:cxn modelId="{D4C0FA7B-0379-400A-90FC-C78A01AF3505}" type="presOf" srcId="{0BA3E3C5-3A8C-4C3A-9DA6-EDF685522CA5}" destId="{B32B42C6-A692-4FF7-B450-260E693E6548}" srcOrd="0" destOrd="0" presId="urn:microsoft.com/office/officeart/2005/8/layout/orgChart1"/>
    <dgm:cxn modelId="{E6DDC9A5-A044-4F59-AE95-5ED2AAFF6D48}" srcId="{8877172E-74CE-47B6-BA15-2672CA6E5A0C}" destId="{0BA3E3C5-3A8C-4C3A-9DA6-EDF685522CA5}" srcOrd="2" destOrd="0" parTransId="{0D123888-30C6-40FF-9ADF-A9778015BAFC}" sibTransId="{30E438F6-5676-406C-964D-1F25ED90F082}"/>
    <dgm:cxn modelId="{27FE3E95-6892-46D7-A993-C4ECE9903F83}" type="presOf" srcId="{801BA77E-4A5A-4B33-899C-6912410A5E78}" destId="{DCA8A8B9-BF76-415C-B47C-EEEF94B8CBBE}" srcOrd="0" destOrd="0" presId="urn:microsoft.com/office/officeart/2005/8/layout/orgChart1"/>
    <dgm:cxn modelId="{3FD48B2C-7ADA-4913-8D4F-ACA7A0E47AF8}" srcId="{F6D8684C-38FB-4E52-BAB8-97B42E97F733}" destId="{8877172E-74CE-47B6-BA15-2672CA6E5A0C}" srcOrd="0" destOrd="0" parTransId="{97D1BBE1-BA7B-444E-BA01-8EBF1FF17180}" sibTransId="{0AAA69E0-986F-46D5-AF23-B03FD8157B00}"/>
    <dgm:cxn modelId="{8BE9E79E-C85D-4624-9215-077A17C402E9}" type="presOf" srcId="{B956EC5A-8D0C-451D-BFDC-FBBA46978F3A}" destId="{19F3A899-95B5-4826-98C9-7E5E6B6FE95A}" srcOrd="1" destOrd="0" presId="urn:microsoft.com/office/officeart/2005/8/layout/orgChart1"/>
    <dgm:cxn modelId="{EB7F2421-8129-4FFC-81E2-72FD9F1B0CB2}" type="presOf" srcId="{8877172E-74CE-47B6-BA15-2672CA6E5A0C}" destId="{7260487E-9DE3-45D3-9F52-F8E2DDB0675F}" srcOrd="1" destOrd="0" presId="urn:microsoft.com/office/officeart/2005/8/layout/orgChart1"/>
    <dgm:cxn modelId="{12A09068-A4AA-4E02-824C-C9D98393D408}" srcId="{8877172E-74CE-47B6-BA15-2672CA6E5A0C}" destId="{7B3307A2-E459-42F9-8438-10D2A4B28B9B}" srcOrd="1" destOrd="0" parTransId="{801BA77E-4A5A-4B33-899C-6912410A5E78}" sibTransId="{AA2AFD3B-6EB3-4B51-9F2C-EBA8718FD0B0}"/>
    <dgm:cxn modelId="{125D18B9-F3ED-44C7-B820-86DFC8AE0D10}" type="presOf" srcId="{8877172E-74CE-47B6-BA15-2672CA6E5A0C}" destId="{659A577E-A5D5-4717-AD45-5D70798D514A}" srcOrd="0" destOrd="0" presId="urn:microsoft.com/office/officeart/2005/8/layout/orgChart1"/>
    <dgm:cxn modelId="{D09A2E52-75DC-45F6-A62E-A024A83915B9}" type="presOf" srcId="{F6D8684C-38FB-4E52-BAB8-97B42E97F733}" destId="{69827465-CB7C-4503-B098-EE00F8C0D430}" srcOrd="0" destOrd="0" presId="urn:microsoft.com/office/officeart/2005/8/layout/orgChart1"/>
    <dgm:cxn modelId="{BA4E38C7-0AC2-4DB8-BCA4-FB47B858D764}" type="presParOf" srcId="{69827465-CB7C-4503-B098-EE00F8C0D430}" destId="{FAC70065-93D9-41AB-BDF0-67BDF8EBA53F}" srcOrd="0" destOrd="0" presId="urn:microsoft.com/office/officeart/2005/8/layout/orgChart1"/>
    <dgm:cxn modelId="{EEE46399-FB2F-41C6-BF08-02B1CE03AEF3}" type="presParOf" srcId="{FAC70065-93D9-41AB-BDF0-67BDF8EBA53F}" destId="{C0F98F6F-96FD-4EF0-985D-37DAEF8F01B3}" srcOrd="0" destOrd="0" presId="urn:microsoft.com/office/officeart/2005/8/layout/orgChart1"/>
    <dgm:cxn modelId="{487BD573-CFD2-489E-A76E-A4CAC838286A}" type="presParOf" srcId="{C0F98F6F-96FD-4EF0-985D-37DAEF8F01B3}" destId="{659A577E-A5D5-4717-AD45-5D70798D514A}" srcOrd="0" destOrd="0" presId="urn:microsoft.com/office/officeart/2005/8/layout/orgChart1"/>
    <dgm:cxn modelId="{FAEB3B81-E9BE-43D7-984F-10DF7D7C8681}" type="presParOf" srcId="{C0F98F6F-96FD-4EF0-985D-37DAEF8F01B3}" destId="{7260487E-9DE3-45D3-9F52-F8E2DDB0675F}" srcOrd="1" destOrd="0" presId="urn:microsoft.com/office/officeart/2005/8/layout/orgChart1"/>
    <dgm:cxn modelId="{ADA84C00-2D8A-4F25-8B64-8B4B95D021F6}" type="presParOf" srcId="{FAC70065-93D9-41AB-BDF0-67BDF8EBA53F}" destId="{802DFCD0-F9A4-4BB0-BE9E-D5C7A927F4CB}" srcOrd="1" destOrd="0" presId="urn:microsoft.com/office/officeart/2005/8/layout/orgChart1"/>
    <dgm:cxn modelId="{1F523C81-70B0-485D-ADF2-467C4501E2EA}" type="presParOf" srcId="{802DFCD0-F9A4-4BB0-BE9E-D5C7A927F4CB}" destId="{48F3DE71-0085-42E7-816F-F62D10035D5F}" srcOrd="0" destOrd="0" presId="urn:microsoft.com/office/officeart/2005/8/layout/orgChart1"/>
    <dgm:cxn modelId="{A745DF58-E53D-4B3D-9983-CB4CBB96EAD4}" type="presParOf" srcId="{802DFCD0-F9A4-4BB0-BE9E-D5C7A927F4CB}" destId="{148AC58B-39EC-4449-AE1E-59BD5B3C1272}" srcOrd="1" destOrd="0" presId="urn:microsoft.com/office/officeart/2005/8/layout/orgChart1"/>
    <dgm:cxn modelId="{FC2C3A8C-4172-4389-8867-4EF1DE17A854}" type="presParOf" srcId="{148AC58B-39EC-4449-AE1E-59BD5B3C1272}" destId="{D1A0C536-2FDA-4258-96C4-89A567BF7E2D}" srcOrd="0" destOrd="0" presId="urn:microsoft.com/office/officeart/2005/8/layout/orgChart1"/>
    <dgm:cxn modelId="{2A5C1A1E-DC78-4EB6-8B44-B7A9253DDAE0}" type="presParOf" srcId="{D1A0C536-2FDA-4258-96C4-89A567BF7E2D}" destId="{2B2DA390-59FF-4AD3-8F20-DA9EED57E8EB}" srcOrd="0" destOrd="0" presId="urn:microsoft.com/office/officeart/2005/8/layout/orgChart1"/>
    <dgm:cxn modelId="{AE45843A-092F-457B-9A44-380661B35C8E}" type="presParOf" srcId="{D1A0C536-2FDA-4258-96C4-89A567BF7E2D}" destId="{19F3A899-95B5-4826-98C9-7E5E6B6FE95A}" srcOrd="1" destOrd="0" presId="urn:microsoft.com/office/officeart/2005/8/layout/orgChart1"/>
    <dgm:cxn modelId="{65731526-A7EF-48DA-9D0B-7CEC839AB893}" type="presParOf" srcId="{148AC58B-39EC-4449-AE1E-59BD5B3C1272}" destId="{E65A3BD1-1D3B-4660-AB77-BEF82E332700}" srcOrd="1" destOrd="0" presId="urn:microsoft.com/office/officeart/2005/8/layout/orgChart1"/>
    <dgm:cxn modelId="{952DE093-A72A-4D7C-97E5-D14C0B7CF398}" type="presParOf" srcId="{148AC58B-39EC-4449-AE1E-59BD5B3C1272}" destId="{DE66CC53-6146-4DD2-912F-2F7C2419DE8D}" srcOrd="2" destOrd="0" presId="urn:microsoft.com/office/officeart/2005/8/layout/orgChart1"/>
    <dgm:cxn modelId="{4291A0BB-A577-4852-AE23-F4EC9174DBDB}" type="presParOf" srcId="{802DFCD0-F9A4-4BB0-BE9E-D5C7A927F4CB}" destId="{DCA8A8B9-BF76-415C-B47C-EEEF94B8CBBE}" srcOrd="2" destOrd="0" presId="urn:microsoft.com/office/officeart/2005/8/layout/orgChart1"/>
    <dgm:cxn modelId="{35DBC3EE-EB5B-42C3-9CAA-3C37620E1B7B}" type="presParOf" srcId="{802DFCD0-F9A4-4BB0-BE9E-D5C7A927F4CB}" destId="{4ADAFA52-A675-4F4A-9AAD-A060CE3D3D90}" srcOrd="3" destOrd="0" presId="urn:microsoft.com/office/officeart/2005/8/layout/orgChart1"/>
    <dgm:cxn modelId="{796ED02B-4166-41CD-8006-DD8B99B319B6}" type="presParOf" srcId="{4ADAFA52-A675-4F4A-9AAD-A060CE3D3D90}" destId="{D36B1110-30BA-4B7B-BBF6-37003C406F41}" srcOrd="0" destOrd="0" presId="urn:microsoft.com/office/officeart/2005/8/layout/orgChart1"/>
    <dgm:cxn modelId="{B7D8FA68-D5F9-446C-99D4-09B2B597013A}" type="presParOf" srcId="{D36B1110-30BA-4B7B-BBF6-37003C406F41}" destId="{DA926C2C-8C14-4EC5-ABA2-6F83F8316AE8}" srcOrd="0" destOrd="0" presId="urn:microsoft.com/office/officeart/2005/8/layout/orgChart1"/>
    <dgm:cxn modelId="{0D51148C-79EE-4176-8769-7B3069032D97}" type="presParOf" srcId="{D36B1110-30BA-4B7B-BBF6-37003C406F41}" destId="{28D81C7A-F065-478C-AAAA-C5532EAB49E2}" srcOrd="1" destOrd="0" presId="urn:microsoft.com/office/officeart/2005/8/layout/orgChart1"/>
    <dgm:cxn modelId="{7E341BCC-200C-4637-93FE-915CB627FD6B}" type="presParOf" srcId="{4ADAFA52-A675-4F4A-9AAD-A060CE3D3D90}" destId="{5D25EC68-D4CE-4C51-AB9E-7C39359E52EA}" srcOrd="1" destOrd="0" presId="urn:microsoft.com/office/officeart/2005/8/layout/orgChart1"/>
    <dgm:cxn modelId="{25A3AA88-CB9F-442C-A899-506E26F3EDB3}" type="presParOf" srcId="{4ADAFA52-A675-4F4A-9AAD-A060CE3D3D90}" destId="{8D3B8625-D7C2-474B-AFA3-5223399E94F5}" srcOrd="2" destOrd="0" presId="urn:microsoft.com/office/officeart/2005/8/layout/orgChart1"/>
    <dgm:cxn modelId="{4F0665CB-8D25-412F-95B0-F66F704CF982}" type="presParOf" srcId="{802DFCD0-F9A4-4BB0-BE9E-D5C7A927F4CB}" destId="{D42A0427-DC81-4D68-ADC5-428CE56EC589}" srcOrd="4" destOrd="0" presId="urn:microsoft.com/office/officeart/2005/8/layout/orgChart1"/>
    <dgm:cxn modelId="{E6665573-B72C-4806-8A30-465DA1A2D4AD}" type="presParOf" srcId="{802DFCD0-F9A4-4BB0-BE9E-D5C7A927F4CB}" destId="{6AFF5947-D76D-4F63-ABE5-16822F120134}" srcOrd="5" destOrd="0" presId="urn:microsoft.com/office/officeart/2005/8/layout/orgChart1"/>
    <dgm:cxn modelId="{35EEDEF3-60FB-494A-8CF4-26A6A37B18CC}" type="presParOf" srcId="{6AFF5947-D76D-4F63-ABE5-16822F120134}" destId="{E49B814D-ACFB-4D31-B733-9DC05F33FE69}" srcOrd="0" destOrd="0" presId="urn:microsoft.com/office/officeart/2005/8/layout/orgChart1"/>
    <dgm:cxn modelId="{A354CA9D-393B-470B-98FF-CCE13777564F}" type="presParOf" srcId="{E49B814D-ACFB-4D31-B733-9DC05F33FE69}" destId="{B32B42C6-A692-4FF7-B450-260E693E6548}" srcOrd="0" destOrd="0" presId="urn:microsoft.com/office/officeart/2005/8/layout/orgChart1"/>
    <dgm:cxn modelId="{36ED1A71-B3A1-4814-B499-60A45134FE33}" type="presParOf" srcId="{E49B814D-ACFB-4D31-B733-9DC05F33FE69}" destId="{E1768569-68B3-4FAF-97AD-733BC09F35A1}" srcOrd="1" destOrd="0" presId="urn:microsoft.com/office/officeart/2005/8/layout/orgChart1"/>
    <dgm:cxn modelId="{31A84F43-73A6-4CC6-99FE-7BF04742EE58}" type="presParOf" srcId="{6AFF5947-D76D-4F63-ABE5-16822F120134}" destId="{A87DA651-0F97-4F98-9C84-9445520AE323}" srcOrd="1" destOrd="0" presId="urn:microsoft.com/office/officeart/2005/8/layout/orgChart1"/>
    <dgm:cxn modelId="{C41974D3-BE1D-4CD0-971A-4EC152FA606A}" type="presParOf" srcId="{6AFF5947-D76D-4F63-ABE5-16822F120134}" destId="{27BE7B0A-12C8-49FD-8136-2A78D3E5907A}" srcOrd="2" destOrd="0" presId="urn:microsoft.com/office/officeart/2005/8/layout/orgChart1"/>
    <dgm:cxn modelId="{8F26F0D8-D04C-4511-8F73-12ECFC851260}" type="presParOf" srcId="{FAC70065-93D9-41AB-BDF0-67BDF8EBA53F}" destId="{234A0042-1B89-4A26-AB9F-EF91AB139E6A}"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DABFF8-F240-4F28-9A51-44B5462D266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D51CF470-1FD3-4198-B731-621E32B750CF}">
      <dgm:prSet/>
      <dgm:spPr/>
      <dgm:t>
        <a:bodyPr/>
        <a:lstStyle/>
        <a:p>
          <a:pPr rtl="0"/>
          <a:r>
            <a:rPr lang="es-MX" dirty="0" smtClean="0"/>
            <a:t>El trabajo escrito de esta opción de evaluación profesional podrá considerar la estructura de contenido siguiente: </a:t>
          </a:r>
          <a:endParaRPr lang="es-MX" dirty="0"/>
        </a:p>
      </dgm:t>
    </dgm:pt>
    <dgm:pt modelId="{4B5D969C-CA78-4E18-BA1C-C863CAF68D0B}" type="parTrans" cxnId="{778742D6-3FC5-4A96-A614-564FCB659FAA}">
      <dgm:prSet/>
      <dgm:spPr/>
      <dgm:t>
        <a:bodyPr/>
        <a:lstStyle/>
        <a:p>
          <a:endParaRPr lang="es-MX"/>
        </a:p>
      </dgm:t>
    </dgm:pt>
    <dgm:pt modelId="{A5701A60-7ACA-4ABC-BBF2-2AD85014A780}" type="sibTrans" cxnId="{778742D6-3FC5-4A96-A614-564FCB659FAA}">
      <dgm:prSet/>
      <dgm:spPr/>
      <dgm:t>
        <a:bodyPr/>
        <a:lstStyle/>
        <a:p>
          <a:endParaRPr lang="es-MX"/>
        </a:p>
      </dgm:t>
    </dgm:pt>
    <dgm:pt modelId="{9FAD43B7-82B2-459A-87F2-F4E56337DBC3}">
      <dgm:prSet/>
      <dgm:spPr/>
      <dgm:t>
        <a:bodyPr/>
        <a:lstStyle/>
        <a:p>
          <a:pPr rtl="0"/>
          <a:r>
            <a:rPr lang="es-MX" smtClean="0"/>
            <a:t>I. Resumen no mayor de una cuartilla. </a:t>
          </a:r>
          <a:endParaRPr lang="es-MX"/>
        </a:p>
      </dgm:t>
    </dgm:pt>
    <dgm:pt modelId="{02D8DB82-EEE3-4C53-BB06-2B0019F812CF}" type="parTrans" cxnId="{9679C328-D905-494B-B413-2EEACDC6A9F4}">
      <dgm:prSet/>
      <dgm:spPr/>
      <dgm:t>
        <a:bodyPr/>
        <a:lstStyle/>
        <a:p>
          <a:endParaRPr lang="es-MX"/>
        </a:p>
      </dgm:t>
    </dgm:pt>
    <dgm:pt modelId="{9A57BF2F-11A5-4892-A8D4-2AA43FFC5680}" type="sibTrans" cxnId="{9679C328-D905-494B-B413-2EEACDC6A9F4}">
      <dgm:prSet/>
      <dgm:spPr/>
      <dgm:t>
        <a:bodyPr/>
        <a:lstStyle/>
        <a:p>
          <a:endParaRPr lang="es-MX"/>
        </a:p>
      </dgm:t>
    </dgm:pt>
    <dgm:pt modelId="{E281C512-234B-4DD2-853C-38D2D29D9153}">
      <dgm:prSet/>
      <dgm:spPr/>
      <dgm:t>
        <a:bodyPr/>
        <a:lstStyle/>
        <a:p>
          <a:pPr rtl="0"/>
          <a:r>
            <a:rPr lang="es-MX" smtClean="0"/>
            <a:t>II. Definición y caracterización del problema, y su relación con el plan de estudios cursado. </a:t>
          </a:r>
          <a:endParaRPr lang="es-MX"/>
        </a:p>
      </dgm:t>
    </dgm:pt>
    <dgm:pt modelId="{E2EE2B98-3335-4C5D-B10A-ED6200162263}" type="parTrans" cxnId="{FDDE31D3-ED08-42E6-87C3-80995FA4ECD3}">
      <dgm:prSet/>
      <dgm:spPr/>
      <dgm:t>
        <a:bodyPr/>
        <a:lstStyle/>
        <a:p>
          <a:endParaRPr lang="es-MX"/>
        </a:p>
      </dgm:t>
    </dgm:pt>
    <dgm:pt modelId="{4CE5325E-8DEB-4F41-9DC8-BA7877ED1182}" type="sibTrans" cxnId="{FDDE31D3-ED08-42E6-87C3-80995FA4ECD3}">
      <dgm:prSet/>
      <dgm:spPr/>
      <dgm:t>
        <a:bodyPr/>
        <a:lstStyle/>
        <a:p>
          <a:endParaRPr lang="es-MX"/>
        </a:p>
      </dgm:t>
    </dgm:pt>
    <dgm:pt modelId="{40F7FDAE-84B7-4CFA-93B1-21EF4C53162B}">
      <dgm:prSet/>
      <dgm:spPr/>
      <dgm:t>
        <a:bodyPr/>
        <a:lstStyle/>
        <a:p>
          <a:pPr rtl="0"/>
          <a:r>
            <a:rPr lang="es-MX" smtClean="0"/>
            <a:t>III. Análisis de alternativas previas de solución. </a:t>
          </a:r>
          <a:endParaRPr lang="es-MX"/>
        </a:p>
      </dgm:t>
    </dgm:pt>
    <dgm:pt modelId="{0F597FDC-3232-41B4-8368-2C5987EF13E9}" type="parTrans" cxnId="{05437DD1-D1AA-4431-92B7-6739401BA10B}">
      <dgm:prSet/>
      <dgm:spPr/>
      <dgm:t>
        <a:bodyPr/>
        <a:lstStyle/>
        <a:p>
          <a:endParaRPr lang="es-MX"/>
        </a:p>
      </dgm:t>
    </dgm:pt>
    <dgm:pt modelId="{A3628CAB-517A-43F7-B1C1-7792C9AC46B4}" type="sibTrans" cxnId="{05437DD1-D1AA-4431-92B7-6739401BA10B}">
      <dgm:prSet/>
      <dgm:spPr/>
      <dgm:t>
        <a:bodyPr/>
        <a:lstStyle/>
        <a:p>
          <a:endParaRPr lang="es-MX"/>
        </a:p>
      </dgm:t>
    </dgm:pt>
    <dgm:pt modelId="{E319EF1D-9ABE-43EC-BEA1-2725AB113985}">
      <dgm:prSet/>
      <dgm:spPr/>
      <dgm:t>
        <a:bodyPr/>
        <a:lstStyle/>
        <a:p>
          <a:pPr rtl="0"/>
          <a:r>
            <a:rPr lang="es-MX" smtClean="0"/>
            <a:t>IV. Solución propuesta o implementada. </a:t>
          </a:r>
          <a:endParaRPr lang="es-MX"/>
        </a:p>
      </dgm:t>
    </dgm:pt>
    <dgm:pt modelId="{26BF9005-41B8-46F6-AE5B-09F920D6E13A}" type="parTrans" cxnId="{289F43A7-37BF-46F2-8357-1A0398316F2C}">
      <dgm:prSet/>
      <dgm:spPr/>
      <dgm:t>
        <a:bodyPr/>
        <a:lstStyle/>
        <a:p>
          <a:endParaRPr lang="es-MX"/>
        </a:p>
      </dgm:t>
    </dgm:pt>
    <dgm:pt modelId="{C9906A05-D713-438A-8329-3E2A1E3FF74A}" type="sibTrans" cxnId="{289F43A7-37BF-46F2-8357-1A0398316F2C}">
      <dgm:prSet/>
      <dgm:spPr/>
      <dgm:t>
        <a:bodyPr/>
        <a:lstStyle/>
        <a:p>
          <a:endParaRPr lang="es-MX"/>
        </a:p>
      </dgm:t>
    </dgm:pt>
    <dgm:pt modelId="{C4CC1411-ABD0-4F2E-8D09-81292DB4333C}">
      <dgm:prSet/>
      <dgm:spPr/>
      <dgm:t>
        <a:bodyPr/>
        <a:lstStyle/>
        <a:p>
          <a:pPr rtl="0"/>
          <a:r>
            <a:rPr lang="es-MX" smtClean="0"/>
            <a:t>V. Evaluación de la solución. </a:t>
          </a:r>
          <a:endParaRPr lang="es-MX"/>
        </a:p>
      </dgm:t>
    </dgm:pt>
    <dgm:pt modelId="{10FF2025-7234-4DC1-8790-FF85A434C2DD}" type="parTrans" cxnId="{60DE9222-6A6C-44B1-8938-D964CB5BE096}">
      <dgm:prSet/>
      <dgm:spPr/>
      <dgm:t>
        <a:bodyPr/>
        <a:lstStyle/>
        <a:p>
          <a:endParaRPr lang="es-MX"/>
        </a:p>
      </dgm:t>
    </dgm:pt>
    <dgm:pt modelId="{2CB5D134-A17B-4643-8FE0-C348C4CD7275}" type="sibTrans" cxnId="{60DE9222-6A6C-44B1-8938-D964CB5BE096}">
      <dgm:prSet/>
      <dgm:spPr/>
      <dgm:t>
        <a:bodyPr/>
        <a:lstStyle/>
        <a:p>
          <a:endParaRPr lang="es-MX"/>
        </a:p>
      </dgm:t>
    </dgm:pt>
    <dgm:pt modelId="{D466409E-A1FC-49C7-A689-2896A3501769}">
      <dgm:prSet/>
      <dgm:spPr/>
      <dgm:t>
        <a:bodyPr/>
        <a:lstStyle/>
        <a:p>
          <a:pPr rtl="0"/>
          <a:r>
            <a:rPr lang="es-MX" smtClean="0"/>
            <a:t>VI. Conclusiones y sugerencias. </a:t>
          </a:r>
          <a:endParaRPr lang="es-MX"/>
        </a:p>
      </dgm:t>
    </dgm:pt>
    <dgm:pt modelId="{EEBBDD43-85FD-4EDA-8372-4452B996E2CE}" type="parTrans" cxnId="{5160DBD8-6A02-49F1-A954-E23CE6BC5379}">
      <dgm:prSet/>
      <dgm:spPr/>
      <dgm:t>
        <a:bodyPr/>
        <a:lstStyle/>
        <a:p>
          <a:endParaRPr lang="es-MX"/>
        </a:p>
      </dgm:t>
    </dgm:pt>
    <dgm:pt modelId="{C1941BB2-5097-40BD-84F7-F54D061853FC}" type="sibTrans" cxnId="{5160DBD8-6A02-49F1-A954-E23CE6BC5379}">
      <dgm:prSet/>
      <dgm:spPr/>
      <dgm:t>
        <a:bodyPr/>
        <a:lstStyle/>
        <a:p>
          <a:endParaRPr lang="es-MX"/>
        </a:p>
      </dgm:t>
    </dgm:pt>
    <dgm:pt modelId="{4DCBEFF3-D825-4527-8DB4-03E72393D9F7}">
      <dgm:prSet/>
      <dgm:spPr/>
      <dgm:t>
        <a:bodyPr/>
        <a:lstStyle/>
        <a:p>
          <a:pPr rtl="0"/>
          <a:r>
            <a:rPr lang="es-MX" smtClean="0"/>
            <a:t>VII. Fuentes bibliográficas consultadas.</a:t>
          </a:r>
          <a:endParaRPr lang="es-MX"/>
        </a:p>
      </dgm:t>
    </dgm:pt>
    <dgm:pt modelId="{B974AFD6-1E0E-4A0D-A36B-71A50423A106}" type="parTrans" cxnId="{1FFA372A-ED69-4C5B-ACD5-ED79786FB737}">
      <dgm:prSet/>
      <dgm:spPr/>
      <dgm:t>
        <a:bodyPr/>
        <a:lstStyle/>
        <a:p>
          <a:endParaRPr lang="es-MX"/>
        </a:p>
      </dgm:t>
    </dgm:pt>
    <dgm:pt modelId="{262886B9-DC58-4894-903A-8D104DE7C55F}" type="sibTrans" cxnId="{1FFA372A-ED69-4C5B-ACD5-ED79786FB737}">
      <dgm:prSet/>
      <dgm:spPr/>
      <dgm:t>
        <a:bodyPr/>
        <a:lstStyle/>
        <a:p>
          <a:endParaRPr lang="es-MX"/>
        </a:p>
      </dgm:t>
    </dgm:pt>
    <dgm:pt modelId="{01F30673-F39C-47A2-BF51-D23F3A052C80}">
      <dgm:prSet/>
      <dgm:spPr/>
      <dgm:t>
        <a:bodyPr/>
        <a:lstStyle/>
        <a:p>
          <a:pPr rtl="0"/>
          <a:r>
            <a:rPr lang="es-MX" smtClean="0"/>
            <a:t>VIII. Anexos, en su caso.</a:t>
          </a:r>
          <a:endParaRPr lang="es-MX"/>
        </a:p>
      </dgm:t>
    </dgm:pt>
    <dgm:pt modelId="{B0E5ABC9-9CB2-4E35-BC8D-A851ED12E243}" type="parTrans" cxnId="{7B604674-89DE-4C38-93BD-00B12DC60ACB}">
      <dgm:prSet/>
      <dgm:spPr/>
      <dgm:t>
        <a:bodyPr/>
        <a:lstStyle/>
        <a:p>
          <a:endParaRPr lang="es-MX"/>
        </a:p>
      </dgm:t>
    </dgm:pt>
    <dgm:pt modelId="{AFA00409-E73A-4252-B572-D8EEA253A8B9}" type="sibTrans" cxnId="{7B604674-89DE-4C38-93BD-00B12DC60ACB}">
      <dgm:prSet/>
      <dgm:spPr/>
      <dgm:t>
        <a:bodyPr/>
        <a:lstStyle/>
        <a:p>
          <a:endParaRPr lang="es-MX"/>
        </a:p>
      </dgm:t>
    </dgm:pt>
    <dgm:pt modelId="{0325F8A4-54C8-46C7-9D58-6F27D1721BB0}" type="pres">
      <dgm:prSet presAssocID="{B3DABFF8-F240-4F28-9A51-44B5462D2662}" presName="Name0" presStyleCnt="0">
        <dgm:presLayoutVars>
          <dgm:dir/>
          <dgm:animLvl val="lvl"/>
          <dgm:resizeHandles val="exact"/>
        </dgm:presLayoutVars>
      </dgm:prSet>
      <dgm:spPr/>
      <dgm:t>
        <a:bodyPr/>
        <a:lstStyle/>
        <a:p>
          <a:endParaRPr lang="es-MX"/>
        </a:p>
      </dgm:t>
    </dgm:pt>
    <dgm:pt modelId="{BC38C3B8-2E30-46D0-88EC-13941E7A74E1}" type="pres">
      <dgm:prSet presAssocID="{D51CF470-1FD3-4198-B731-621E32B750CF}" presName="linNode" presStyleCnt="0"/>
      <dgm:spPr/>
    </dgm:pt>
    <dgm:pt modelId="{FBB1B0D1-070E-4289-A090-C27AF05D0797}" type="pres">
      <dgm:prSet presAssocID="{D51CF470-1FD3-4198-B731-621E32B750CF}" presName="parentText" presStyleLbl="node1" presStyleIdx="0" presStyleCnt="1" custScaleX="75068" custScaleY="77634">
        <dgm:presLayoutVars>
          <dgm:chMax val="1"/>
          <dgm:bulletEnabled val="1"/>
        </dgm:presLayoutVars>
      </dgm:prSet>
      <dgm:spPr/>
      <dgm:t>
        <a:bodyPr/>
        <a:lstStyle/>
        <a:p>
          <a:endParaRPr lang="es-MX"/>
        </a:p>
      </dgm:t>
    </dgm:pt>
    <dgm:pt modelId="{F4692DE0-79D8-49D9-858A-1B797F62744D}" type="pres">
      <dgm:prSet presAssocID="{D51CF470-1FD3-4198-B731-621E32B750CF}" presName="descendantText" presStyleLbl="alignAccFollowNode1" presStyleIdx="0" presStyleCnt="1">
        <dgm:presLayoutVars>
          <dgm:bulletEnabled val="1"/>
        </dgm:presLayoutVars>
      </dgm:prSet>
      <dgm:spPr/>
      <dgm:t>
        <a:bodyPr/>
        <a:lstStyle/>
        <a:p>
          <a:endParaRPr lang="es-MX"/>
        </a:p>
      </dgm:t>
    </dgm:pt>
  </dgm:ptLst>
  <dgm:cxnLst>
    <dgm:cxn modelId="{FDDE31D3-ED08-42E6-87C3-80995FA4ECD3}" srcId="{D51CF470-1FD3-4198-B731-621E32B750CF}" destId="{E281C512-234B-4DD2-853C-38D2D29D9153}" srcOrd="1" destOrd="0" parTransId="{E2EE2B98-3335-4C5D-B10A-ED6200162263}" sibTransId="{4CE5325E-8DEB-4F41-9DC8-BA7877ED1182}"/>
    <dgm:cxn modelId="{879C9C6F-B08D-4C98-8A45-9E1992735B04}" type="presOf" srcId="{E319EF1D-9ABE-43EC-BEA1-2725AB113985}" destId="{F4692DE0-79D8-49D9-858A-1B797F62744D}" srcOrd="0" destOrd="3" presId="urn:microsoft.com/office/officeart/2005/8/layout/vList5"/>
    <dgm:cxn modelId="{1FFA372A-ED69-4C5B-ACD5-ED79786FB737}" srcId="{D51CF470-1FD3-4198-B731-621E32B750CF}" destId="{4DCBEFF3-D825-4527-8DB4-03E72393D9F7}" srcOrd="6" destOrd="0" parTransId="{B974AFD6-1E0E-4A0D-A36B-71A50423A106}" sibTransId="{262886B9-DC58-4894-903A-8D104DE7C55F}"/>
    <dgm:cxn modelId="{76101FA0-49D2-451E-A7F0-7D5AB11DDF87}" type="presOf" srcId="{C4CC1411-ABD0-4F2E-8D09-81292DB4333C}" destId="{F4692DE0-79D8-49D9-858A-1B797F62744D}" srcOrd="0" destOrd="4" presId="urn:microsoft.com/office/officeart/2005/8/layout/vList5"/>
    <dgm:cxn modelId="{7B604674-89DE-4C38-93BD-00B12DC60ACB}" srcId="{D51CF470-1FD3-4198-B731-621E32B750CF}" destId="{01F30673-F39C-47A2-BF51-D23F3A052C80}" srcOrd="7" destOrd="0" parTransId="{B0E5ABC9-9CB2-4E35-BC8D-A851ED12E243}" sibTransId="{AFA00409-E73A-4252-B572-D8EEA253A8B9}"/>
    <dgm:cxn modelId="{AA876938-E00D-40E5-B483-E666B814439C}" type="presOf" srcId="{01F30673-F39C-47A2-BF51-D23F3A052C80}" destId="{F4692DE0-79D8-49D9-858A-1B797F62744D}" srcOrd="0" destOrd="7" presId="urn:microsoft.com/office/officeart/2005/8/layout/vList5"/>
    <dgm:cxn modelId="{9A28F250-82B3-42E8-A4FD-30A46B7BF188}" type="presOf" srcId="{B3DABFF8-F240-4F28-9A51-44B5462D2662}" destId="{0325F8A4-54C8-46C7-9D58-6F27D1721BB0}" srcOrd="0" destOrd="0" presId="urn:microsoft.com/office/officeart/2005/8/layout/vList5"/>
    <dgm:cxn modelId="{778742D6-3FC5-4A96-A614-564FCB659FAA}" srcId="{B3DABFF8-F240-4F28-9A51-44B5462D2662}" destId="{D51CF470-1FD3-4198-B731-621E32B750CF}" srcOrd="0" destOrd="0" parTransId="{4B5D969C-CA78-4E18-BA1C-C863CAF68D0B}" sibTransId="{A5701A60-7ACA-4ABC-BBF2-2AD85014A780}"/>
    <dgm:cxn modelId="{05437DD1-D1AA-4431-92B7-6739401BA10B}" srcId="{D51CF470-1FD3-4198-B731-621E32B750CF}" destId="{40F7FDAE-84B7-4CFA-93B1-21EF4C53162B}" srcOrd="2" destOrd="0" parTransId="{0F597FDC-3232-41B4-8368-2C5987EF13E9}" sibTransId="{A3628CAB-517A-43F7-B1C1-7792C9AC46B4}"/>
    <dgm:cxn modelId="{6763CBAD-B4CD-4D3C-BEB9-35021E712286}" type="presOf" srcId="{4DCBEFF3-D825-4527-8DB4-03E72393D9F7}" destId="{F4692DE0-79D8-49D9-858A-1B797F62744D}" srcOrd="0" destOrd="6" presId="urn:microsoft.com/office/officeart/2005/8/layout/vList5"/>
    <dgm:cxn modelId="{9679C328-D905-494B-B413-2EEACDC6A9F4}" srcId="{D51CF470-1FD3-4198-B731-621E32B750CF}" destId="{9FAD43B7-82B2-459A-87F2-F4E56337DBC3}" srcOrd="0" destOrd="0" parTransId="{02D8DB82-EEE3-4C53-BB06-2B0019F812CF}" sibTransId="{9A57BF2F-11A5-4892-A8D4-2AA43FFC5680}"/>
    <dgm:cxn modelId="{5ABB61D5-FAF0-4E33-849B-F837B2A4C507}" type="presOf" srcId="{9FAD43B7-82B2-459A-87F2-F4E56337DBC3}" destId="{F4692DE0-79D8-49D9-858A-1B797F62744D}" srcOrd="0" destOrd="0" presId="urn:microsoft.com/office/officeart/2005/8/layout/vList5"/>
    <dgm:cxn modelId="{5160DBD8-6A02-49F1-A954-E23CE6BC5379}" srcId="{D51CF470-1FD3-4198-B731-621E32B750CF}" destId="{D466409E-A1FC-49C7-A689-2896A3501769}" srcOrd="5" destOrd="0" parTransId="{EEBBDD43-85FD-4EDA-8372-4452B996E2CE}" sibTransId="{C1941BB2-5097-40BD-84F7-F54D061853FC}"/>
    <dgm:cxn modelId="{90F5F3D4-82AE-4F3B-B928-0812ED8A41F4}" type="presOf" srcId="{D51CF470-1FD3-4198-B731-621E32B750CF}" destId="{FBB1B0D1-070E-4289-A090-C27AF05D0797}" srcOrd="0" destOrd="0" presId="urn:microsoft.com/office/officeart/2005/8/layout/vList5"/>
    <dgm:cxn modelId="{289F43A7-37BF-46F2-8357-1A0398316F2C}" srcId="{D51CF470-1FD3-4198-B731-621E32B750CF}" destId="{E319EF1D-9ABE-43EC-BEA1-2725AB113985}" srcOrd="3" destOrd="0" parTransId="{26BF9005-41B8-46F6-AE5B-09F920D6E13A}" sibTransId="{C9906A05-D713-438A-8329-3E2A1E3FF74A}"/>
    <dgm:cxn modelId="{26742FD4-0AD0-4705-8F66-99C9C4456D8A}" type="presOf" srcId="{D466409E-A1FC-49C7-A689-2896A3501769}" destId="{F4692DE0-79D8-49D9-858A-1B797F62744D}" srcOrd="0" destOrd="5" presId="urn:microsoft.com/office/officeart/2005/8/layout/vList5"/>
    <dgm:cxn modelId="{60DE9222-6A6C-44B1-8938-D964CB5BE096}" srcId="{D51CF470-1FD3-4198-B731-621E32B750CF}" destId="{C4CC1411-ABD0-4F2E-8D09-81292DB4333C}" srcOrd="4" destOrd="0" parTransId="{10FF2025-7234-4DC1-8790-FF85A434C2DD}" sibTransId="{2CB5D134-A17B-4643-8FE0-C348C4CD7275}"/>
    <dgm:cxn modelId="{253EE84A-3F8C-4DE5-99B7-956887E564C3}" type="presOf" srcId="{40F7FDAE-84B7-4CFA-93B1-21EF4C53162B}" destId="{F4692DE0-79D8-49D9-858A-1B797F62744D}" srcOrd="0" destOrd="2" presId="urn:microsoft.com/office/officeart/2005/8/layout/vList5"/>
    <dgm:cxn modelId="{EB738EF5-1732-4FA3-BC85-3F01593230F7}" type="presOf" srcId="{E281C512-234B-4DD2-853C-38D2D29D9153}" destId="{F4692DE0-79D8-49D9-858A-1B797F62744D}" srcOrd="0" destOrd="1" presId="urn:microsoft.com/office/officeart/2005/8/layout/vList5"/>
    <dgm:cxn modelId="{67113963-BC74-453D-A583-B829EA84F2EF}" type="presParOf" srcId="{0325F8A4-54C8-46C7-9D58-6F27D1721BB0}" destId="{BC38C3B8-2E30-46D0-88EC-13941E7A74E1}" srcOrd="0" destOrd="0" presId="urn:microsoft.com/office/officeart/2005/8/layout/vList5"/>
    <dgm:cxn modelId="{3367E9FB-6E88-4B5C-B35B-2BE6C859F7E0}" type="presParOf" srcId="{BC38C3B8-2E30-46D0-88EC-13941E7A74E1}" destId="{FBB1B0D1-070E-4289-A090-C27AF05D0797}" srcOrd="0" destOrd="0" presId="urn:microsoft.com/office/officeart/2005/8/layout/vList5"/>
    <dgm:cxn modelId="{D7B25B6C-7D35-47C6-9E6F-749AC28CAF10}" type="presParOf" srcId="{BC38C3B8-2E30-46D0-88EC-13941E7A74E1}" destId="{F4692DE0-79D8-49D9-858A-1B797F62744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F466BEF-3370-4003-AC1E-EF872BE122D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7E1C70E0-81C3-41CF-B2DE-15C410F444B8}">
      <dgm:prSet/>
      <dgm:spPr/>
      <dgm:t>
        <a:bodyPr/>
        <a:lstStyle/>
        <a:p>
          <a:pPr rtl="0"/>
          <a:r>
            <a:rPr lang="es-MX" smtClean="0"/>
            <a:t>La evaluación profesional por reporte de autoempleo profesional consiste en la elaboración de un escrito original e inédito, donde se informa sobre la constitución y desarrollo de una unidad económica; y en la sustentación del mismo ante un jurado.</a:t>
          </a:r>
          <a:endParaRPr lang="es-MX"/>
        </a:p>
      </dgm:t>
    </dgm:pt>
    <dgm:pt modelId="{66710205-B9A2-48D3-9ABF-DEE162E98CAF}" type="parTrans" cxnId="{80C1F8E1-3B7F-4E1D-9A7A-8F382E70050C}">
      <dgm:prSet/>
      <dgm:spPr/>
      <dgm:t>
        <a:bodyPr/>
        <a:lstStyle/>
        <a:p>
          <a:endParaRPr lang="es-MX"/>
        </a:p>
      </dgm:t>
    </dgm:pt>
    <dgm:pt modelId="{F7D3DF4C-C3B1-43FD-BE5D-AC5773185CD7}" type="sibTrans" cxnId="{80C1F8E1-3B7F-4E1D-9A7A-8F382E70050C}">
      <dgm:prSet/>
      <dgm:spPr/>
      <dgm:t>
        <a:bodyPr/>
        <a:lstStyle/>
        <a:p>
          <a:endParaRPr lang="es-MX"/>
        </a:p>
      </dgm:t>
    </dgm:pt>
    <dgm:pt modelId="{6358CCFA-3993-4B55-B655-2A910B70AE57}" type="pres">
      <dgm:prSet presAssocID="{2F466BEF-3370-4003-AC1E-EF872BE122D8}" presName="linear" presStyleCnt="0">
        <dgm:presLayoutVars>
          <dgm:animLvl val="lvl"/>
          <dgm:resizeHandles val="exact"/>
        </dgm:presLayoutVars>
      </dgm:prSet>
      <dgm:spPr/>
      <dgm:t>
        <a:bodyPr/>
        <a:lstStyle/>
        <a:p>
          <a:endParaRPr lang="es-MX"/>
        </a:p>
      </dgm:t>
    </dgm:pt>
    <dgm:pt modelId="{5F086ED7-0F49-4D3A-988F-58BF7639C238}" type="pres">
      <dgm:prSet presAssocID="{7E1C70E0-81C3-41CF-B2DE-15C410F444B8}" presName="parentText" presStyleLbl="node1" presStyleIdx="0" presStyleCnt="1" custLinFactNeighborX="9424" custLinFactNeighborY="-44427">
        <dgm:presLayoutVars>
          <dgm:chMax val="0"/>
          <dgm:bulletEnabled val="1"/>
        </dgm:presLayoutVars>
      </dgm:prSet>
      <dgm:spPr/>
      <dgm:t>
        <a:bodyPr/>
        <a:lstStyle/>
        <a:p>
          <a:endParaRPr lang="es-MX"/>
        </a:p>
      </dgm:t>
    </dgm:pt>
  </dgm:ptLst>
  <dgm:cxnLst>
    <dgm:cxn modelId="{80C1F8E1-3B7F-4E1D-9A7A-8F382E70050C}" srcId="{2F466BEF-3370-4003-AC1E-EF872BE122D8}" destId="{7E1C70E0-81C3-41CF-B2DE-15C410F444B8}" srcOrd="0" destOrd="0" parTransId="{66710205-B9A2-48D3-9ABF-DEE162E98CAF}" sibTransId="{F7D3DF4C-C3B1-43FD-BE5D-AC5773185CD7}"/>
    <dgm:cxn modelId="{45C7880F-E9DC-455C-8240-D62F1DEE025B}" type="presOf" srcId="{7E1C70E0-81C3-41CF-B2DE-15C410F444B8}" destId="{5F086ED7-0F49-4D3A-988F-58BF7639C238}" srcOrd="0" destOrd="0" presId="urn:microsoft.com/office/officeart/2005/8/layout/vList2"/>
    <dgm:cxn modelId="{5A0930A0-2908-44EA-83A5-319FDAF8D0A8}" type="presOf" srcId="{2F466BEF-3370-4003-AC1E-EF872BE122D8}" destId="{6358CCFA-3993-4B55-B655-2A910B70AE57}" srcOrd="0" destOrd="0" presId="urn:microsoft.com/office/officeart/2005/8/layout/vList2"/>
    <dgm:cxn modelId="{ED830D40-6785-4450-B2A5-F7FCCD28466C}" type="presParOf" srcId="{6358CCFA-3993-4B55-B655-2A910B70AE57}" destId="{5F086ED7-0F49-4D3A-988F-58BF7639C23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42D0F42-2405-4459-82AF-1A974B947984}"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s-MX"/>
        </a:p>
      </dgm:t>
    </dgm:pt>
    <dgm:pt modelId="{871CFF9D-271B-4BD2-B107-0932D5A397D4}">
      <dgm:prSet/>
      <dgm:spPr/>
      <dgm:t>
        <a:bodyPr/>
        <a:lstStyle/>
        <a:p>
          <a:pPr rtl="0"/>
          <a:r>
            <a:rPr lang="es-MX" smtClean="0"/>
            <a:t>MODALIDADES</a:t>
          </a:r>
          <a:endParaRPr lang="es-MX"/>
        </a:p>
      </dgm:t>
    </dgm:pt>
    <dgm:pt modelId="{5090E824-DB50-4DBE-92AB-50E1237051A4}" type="parTrans" cxnId="{BF90C791-DA33-418B-A8AC-89E0AB56F5C2}">
      <dgm:prSet/>
      <dgm:spPr/>
      <dgm:t>
        <a:bodyPr/>
        <a:lstStyle/>
        <a:p>
          <a:endParaRPr lang="es-MX"/>
        </a:p>
      </dgm:t>
    </dgm:pt>
    <dgm:pt modelId="{818EC8F1-3785-49D8-849B-90D146AB744C}" type="sibTrans" cxnId="{BF90C791-DA33-418B-A8AC-89E0AB56F5C2}">
      <dgm:prSet/>
      <dgm:spPr/>
      <dgm:t>
        <a:bodyPr/>
        <a:lstStyle/>
        <a:p>
          <a:endParaRPr lang="es-MX"/>
        </a:p>
      </dgm:t>
    </dgm:pt>
    <dgm:pt modelId="{1B657A2D-8294-4A68-9212-5202B14B1266}">
      <dgm:prSet/>
      <dgm:spPr/>
      <dgm:t>
        <a:bodyPr/>
        <a:lstStyle/>
        <a:p>
          <a:pPr rtl="0"/>
          <a:r>
            <a:rPr lang="es-MX" dirty="0" smtClean="0">
              <a:solidFill>
                <a:schemeClr val="tx1"/>
              </a:solidFill>
            </a:rPr>
            <a:t>I. Reporte individual. </a:t>
          </a:r>
          <a:endParaRPr lang="es-MX" dirty="0">
            <a:solidFill>
              <a:schemeClr val="tx1"/>
            </a:solidFill>
          </a:endParaRPr>
        </a:p>
      </dgm:t>
    </dgm:pt>
    <dgm:pt modelId="{E68660ED-A525-4B78-9442-2B0CA20861F9}" type="parTrans" cxnId="{B51E583E-CD24-42F4-AC3A-E2E1A6D562D6}">
      <dgm:prSet/>
      <dgm:spPr/>
      <dgm:t>
        <a:bodyPr/>
        <a:lstStyle/>
        <a:p>
          <a:endParaRPr lang="es-MX"/>
        </a:p>
      </dgm:t>
    </dgm:pt>
    <dgm:pt modelId="{33B5663C-D9F2-4164-9E33-C37825503280}" type="sibTrans" cxnId="{B51E583E-CD24-42F4-AC3A-E2E1A6D562D6}">
      <dgm:prSet/>
      <dgm:spPr/>
      <dgm:t>
        <a:bodyPr/>
        <a:lstStyle/>
        <a:p>
          <a:endParaRPr lang="es-MX"/>
        </a:p>
      </dgm:t>
    </dgm:pt>
    <dgm:pt modelId="{DCDA7975-287E-4F5F-B7A0-AADF0C89013C}">
      <dgm:prSet/>
      <dgm:spPr/>
      <dgm:t>
        <a:bodyPr/>
        <a:lstStyle/>
        <a:p>
          <a:pPr rtl="0"/>
          <a:r>
            <a:rPr lang="es-MX" dirty="0" smtClean="0">
              <a:solidFill>
                <a:schemeClr val="tx1"/>
              </a:solidFill>
            </a:rPr>
            <a:t>II. Reporte colectivo con tres pasantes como máximo, del mismo programa educativo y espacio académico. </a:t>
          </a:r>
          <a:endParaRPr lang="es-MX" dirty="0">
            <a:solidFill>
              <a:schemeClr val="tx1"/>
            </a:solidFill>
          </a:endParaRPr>
        </a:p>
      </dgm:t>
    </dgm:pt>
    <dgm:pt modelId="{48F407CD-9204-4295-8505-43CCBBB9AC5B}" type="parTrans" cxnId="{61082118-B3C4-4EB9-8B94-C584D6085E2E}">
      <dgm:prSet/>
      <dgm:spPr/>
      <dgm:t>
        <a:bodyPr/>
        <a:lstStyle/>
        <a:p>
          <a:endParaRPr lang="es-MX"/>
        </a:p>
      </dgm:t>
    </dgm:pt>
    <dgm:pt modelId="{AA8B2106-443D-4395-A5CA-30D6901B8BB0}" type="sibTrans" cxnId="{61082118-B3C4-4EB9-8B94-C584D6085E2E}">
      <dgm:prSet/>
      <dgm:spPr/>
      <dgm:t>
        <a:bodyPr/>
        <a:lstStyle/>
        <a:p>
          <a:endParaRPr lang="es-MX"/>
        </a:p>
      </dgm:t>
    </dgm:pt>
    <dgm:pt modelId="{2D69D902-B48F-4112-8F14-888241C66F33}">
      <dgm:prSet/>
      <dgm:spPr/>
      <dgm:t>
        <a:bodyPr/>
        <a:lstStyle/>
        <a:p>
          <a:pPr rtl="0"/>
          <a:r>
            <a:rPr lang="es-MX" dirty="0" smtClean="0">
              <a:solidFill>
                <a:schemeClr val="tx1"/>
              </a:solidFill>
            </a:rPr>
            <a:t>III. Reporte colectivo multidisciplinario con cinco pasantes como máximo, de diferentes programas educativos y del mismo o diferente espacio académico.</a:t>
          </a:r>
          <a:endParaRPr lang="es-MX" dirty="0">
            <a:solidFill>
              <a:schemeClr val="tx1"/>
            </a:solidFill>
          </a:endParaRPr>
        </a:p>
      </dgm:t>
    </dgm:pt>
    <dgm:pt modelId="{AD13C7F2-28B2-4884-8A1A-1AE213EC8ACB}" type="parTrans" cxnId="{B97B1BC7-6216-40CF-B069-40FA60C2B691}">
      <dgm:prSet/>
      <dgm:spPr/>
      <dgm:t>
        <a:bodyPr/>
        <a:lstStyle/>
        <a:p>
          <a:endParaRPr lang="es-MX"/>
        </a:p>
      </dgm:t>
    </dgm:pt>
    <dgm:pt modelId="{3C674AB6-DDEE-4D13-AD1E-03DF8E1EB8E8}" type="sibTrans" cxnId="{B97B1BC7-6216-40CF-B069-40FA60C2B691}">
      <dgm:prSet/>
      <dgm:spPr/>
      <dgm:t>
        <a:bodyPr/>
        <a:lstStyle/>
        <a:p>
          <a:endParaRPr lang="es-MX"/>
        </a:p>
      </dgm:t>
    </dgm:pt>
    <dgm:pt modelId="{C3468CA5-19D3-4214-AB77-823169B5CBD9}" type="pres">
      <dgm:prSet presAssocID="{D42D0F42-2405-4459-82AF-1A974B947984}" presName="linear" presStyleCnt="0">
        <dgm:presLayoutVars>
          <dgm:animLvl val="lvl"/>
          <dgm:resizeHandles val="exact"/>
        </dgm:presLayoutVars>
      </dgm:prSet>
      <dgm:spPr/>
      <dgm:t>
        <a:bodyPr/>
        <a:lstStyle/>
        <a:p>
          <a:endParaRPr lang="es-MX"/>
        </a:p>
      </dgm:t>
    </dgm:pt>
    <dgm:pt modelId="{47748C3E-EAEF-4BC3-9B16-47C56BFB0109}" type="pres">
      <dgm:prSet presAssocID="{871CFF9D-271B-4BD2-B107-0932D5A397D4}" presName="parentText" presStyleLbl="node1" presStyleIdx="0" presStyleCnt="4">
        <dgm:presLayoutVars>
          <dgm:chMax val="0"/>
          <dgm:bulletEnabled val="1"/>
        </dgm:presLayoutVars>
      </dgm:prSet>
      <dgm:spPr/>
      <dgm:t>
        <a:bodyPr/>
        <a:lstStyle/>
        <a:p>
          <a:endParaRPr lang="es-MX"/>
        </a:p>
      </dgm:t>
    </dgm:pt>
    <dgm:pt modelId="{FF6BC015-9198-4698-BCB1-BC55B98EDA84}" type="pres">
      <dgm:prSet presAssocID="{818EC8F1-3785-49D8-849B-90D146AB744C}" presName="spacer" presStyleCnt="0"/>
      <dgm:spPr/>
    </dgm:pt>
    <dgm:pt modelId="{D85478F2-AD64-4ADD-8F21-1453D6B4E2B2}" type="pres">
      <dgm:prSet presAssocID="{1B657A2D-8294-4A68-9212-5202B14B1266}" presName="parentText" presStyleLbl="node1" presStyleIdx="1" presStyleCnt="4">
        <dgm:presLayoutVars>
          <dgm:chMax val="0"/>
          <dgm:bulletEnabled val="1"/>
        </dgm:presLayoutVars>
      </dgm:prSet>
      <dgm:spPr/>
      <dgm:t>
        <a:bodyPr/>
        <a:lstStyle/>
        <a:p>
          <a:endParaRPr lang="es-MX"/>
        </a:p>
      </dgm:t>
    </dgm:pt>
    <dgm:pt modelId="{A9B3060A-AE39-4D02-B24D-BD4EA3310EBD}" type="pres">
      <dgm:prSet presAssocID="{33B5663C-D9F2-4164-9E33-C37825503280}" presName="spacer" presStyleCnt="0"/>
      <dgm:spPr/>
    </dgm:pt>
    <dgm:pt modelId="{98B3D64E-8A67-443A-80F3-E6FF9B6F953A}" type="pres">
      <dgm:prSet presAssocID="{DCDA7975-287E-4F5F-B7A0-AADF0C89013C}" presName="parentText" presStyleLbl="node1" presStyleIdx="2" presStyleCnt="4">
        <dgm:presLayoutVars>
          <dgm:chMax val="0"/>
          <dgm:bulletEnabled val="1"/>
        </dgm:presLayoutVars>
      </dgm:prSet>
      <dgm:spPr/>
      <dgm:t>
        <a:bodyPr/>
        <a:lstStyle/>
        <a:p>
          <a:endParaRPr lang="es-MX"/>
        </a:p>
      </dgm:t>
    </dgm:pt>
    <dgm:pt modelId="{3FBF17CF-AF98-4AD3-ACCC-CC23794BF897}" type="pres">
      <dgm:prSet presAssocID="{AA8B2106-443D-4395-A5CA-30D6901B8BB0}" presName="spacer" presStyleCnt="0"/>
      <dgm:spPr/>
    </dgm:pt>
    <dgm:pt modelId="{15A14A5B-96C1-40B0-94AD-9B58C3D48457}" type="pres">
      <dgm:prSet presAssocID="{2D69D902-B48F-4112-8F14-888241C66F33}" presName="parentText" presStyleLbl="node1" presStyleIdx="3" presStyleCnt="4">
        <dgm:presLayoutVars>
          <dgm:chMax val="0"/>
          <dgm:bulletEnabled val="1"/>
        </dgm:presLayoutVars>
      </dgm:prSet>
      <dgm:spPr/>
      <dgm:t>
        <a:bodyPr/>
        <a:lstStyle/>
        <a:p>
          <a:endParaRPr lang="es-MX"/>
        </a:p>
      </dgm:t>
    </dgm:pt>
  </dgm:ptLst>
  <dgm:cxnLst>
    <dgm:cxn modelId="{DBF910D1-16F1-416D-97C8-68CA565ED03A}" type="presOf" srcId="{1B657A2D-8294-4A68-9212-5202B14B1266}" destId="{D85478F2-AD64-4ADD-8F21-1453D6B4E2B2}" srcOrd="0" destOrd="0" presId="urn:microsoft.com/office/officeart/2005/8/layout/vList2"/>
    <dgm:cxn modelId="{2CDA2496-C34A-46D0-BCD6-F2F47575B4CE}" type="presOf" srcId="{2D69D902-B48F-4112-8F14-888241C66F33}" destId="{15A14A5B-96C1-40B0-94AD-9B58C3D48457}" srcOrd="0" destOrd="0" presId="urn:microsoft.com/office/officeart/2005/8/layout/vList2"/>
    <dgm:cxn modelId="{BF90C791-DA33-418B-A8AC-89E0AB56F5C2}" srcId="{D42D0F42-2405-4459-82AF-1A974B947984}" destId="{871CFF9D-271B-4BD2-B107-0932D5A397D4}" srcOrd="0" destOrd="0" parTransId="{5090E824-DB50-4DBE-92AB-50E1237051A4}" sibTransId="{818EC8F1-3785-49D8-849B-90D146AB744C}"/>
    <dgm:cxn modelId="{B51E583E-CD24-42F4-AC3A-E2E1A6D562D6}" srcId="{D42D0F42-2405-4459-82AF-1A974B947984}" destId="{1B657A2D-8294-4A68-9212-5202B14B1266}" srcOrd="1" destOrd="0" parTransId="{E68660ED-A525-4B78-9442-2B0CA20861F9}" sibTransId="{33B5663C-D9F2-4164-9E33-C37825503280}"/>
    <dgm:cxn modelId="{EAFF0EAC-57E2-4713-9643-AEC0F64007B0}" type="presOf" srcId="{DCDA7975-287E-4F5F-B7A0-AADF0C89013C}" destId="{98B3D64E-8A67-443A-80F3-E6FF9B6F953A}" srcOrd="0" destOrd="0" presId="urn:microsoft.com/office/officeart/2005/8/layout/vList2"/>
    <dgm:cxn modelId="{AE426216-05F4-4316-8423-EEAAE0CFE5DE}" type="presOf" srcId="{D42D0F42-2405-4459-82AF-1A974B947984}" destId="{C3468CA5-19D3-4214-AB77-823169B5CBD9}" srcOrd="0" destOrd="0" presId="urn:microsoft.com/office/officeart/2005/8/layout/vList2"/>
    <dgm:cxn modelId="{FDAFBC8D-BF01-4E01-957E-E293CDB2DDFA}" type="presOf" srcId="{871CFF9D-271B-4BD2-B107-0932D5A397D4}" destId="{47748C3E-EAEF-4BC3-9B16-47C56BFB0109}" srcOrd="0" destOrd="0" presId="urn:microsoft.com/office/officeart/2005/8/layout/vList2"/>
    <dgm:cxn modelId="{B97B1BC7-6216-40CF-B069-40FA60C2B691}" srcId="{D42D0F42-2405-4459-82AF-1A974B947984}" destId="{2D69D902-B48F-4112-8F14-888241C66F33}" srcOrd="3" destOrd="0" parTransId="{AD13C7F2-28B2-4884-8A1A-1AE213EC8ACB}" sibTransId="{3C674AB6-DDEE-4D13-AD1E-03DF8E1EB8E8}"/>
    <dgm:cxn modelId="{61082118-B3C4-4EB9-8B94-C584D6085E2E}" srcId="{D42D0F42-2405-4459-82AF-1A974B947984}" destId="{DCDA7975-287E-4F5F-B7A0-AADF0C89013C}" srcOrd="2" destOrd="0" parTransId="{48F407CD-9204-4295-8505-43CCBBB9AC5B}" sibTransId="{AA8B2106-443D-4395-A5CA-30D6901B8BB0}"/>
    <dgm:cxn modelId="{0247615F-8809-4406-8B1B-5F96A541FE25}" type="presParOf" srcId="{C3468CA5-19D3-4214-AB77-823169B5CBD9}" destId="{47748C3E-EAEF-4BC3-9B16-47C56BFB0109}" srcOrd="0" destOrd="0" presId="urn:microsoft.com/office/officeart/2005/8/layout/vList2"/>
    <dgm:cxn modelId="{CA32F219-5F37-453C-BC23-052B9EC2FEC5}" type="presParOf" srcId="{C3468CA5-19D3-4214-AB77-823169B5CBD9}" destId="{FF6BC015-9198-4698-BCB1-BC55B98EDA84}" srcOrd="1" destOrd="0" presId="urn:microsoft.com/office/officeart/2005/8/layout/vList2"/>
    <dgm:cxn modelId="{251845CC-34EB-4CB7-AF05-22EF4497816E}" type="presParOf" srcId="{C3468CA5-19D3-4214-AB77-823169B5CBD9}" destId="{D85478F2-AD64-4ADD-8F21-1453D6B4E2B2}" srcOrd="2" destOrd="0" presId="urn:microsoft.com/office/officeart/2005/8/layout/vList2"/>
    <dgm:cxn modelId="{97E9E2D2-6EAA-47A6-858A-6DFF88951194}" type="presParOf" srcId="{C3468CA5-19D3-4214-AB77-823169B5CBD9}" destId="{A9B3060A-AE39-4D02-B24D-BD4EA3310EBD}" srcOrd="3" destOrd="0" presId="urn:microsoft.com/office/officeart/2005/8/layout/vList2"/>
    <dgm:cxn modelId="{F9E3E4B1-7A3E-45E1-80C2-B383054CCAF8}" type="presParOf" srcId="{C3468CA5-19D3-4214-AB77-823169B5CBD9}" destId="{98B3D64E-8A67-443A-80F3-E6FF9B6F953A}" srcOrd="4" destOrd="0" presId="urn:microsoft.com/office/officeart/2005/8/layout/vList2"/>
    <dgm:cxn modelId="{C3B1ECB5-480A-43A7-8662-C5D79C43D8A6}" type="presParOf" srcId="{C3468CA5-19D3-4214-AB77-823169B5CBD9}" destId="{3FBF17CF-AF98-4AD3-ACCC-CC23794BF897}" srcOrd="5" destOrd="0" presId="urn:microsoft.com/office/officeart/2005/8/layout/vList2"/>
    <dgm:cxn modelId="{55EE81F7-8855-4001-947E-8F1D6901FBD7}" type="presParOf" srcId="{C3468CA5-19D3-4214-AB77-823169B5CBD9}" destId="{15A14A5B-96C1-40B0-94AD-9B58C3D48457}" srcOrd="6"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97D0DA6D-BBB6-4B62-9B4D-12F0218ADF77}"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73FC8F86-E57E-4FCB-A68C-A893FF0EC7F9}">
      <dgm:prSet/>
      <dgm:spPr/>
      <dgm:t>
        <a:bodyPr/>
        <a:lstStyle/>
        <a:p>
          <a:pPr rtl="0"/>
          <a:r>
            <a:rPr lang="es-MX" dirty="0" smtClean="0"/>
            <a:t>Es la elaboración de un trabajo escrito en el que se informa sobre la realización de actividades de apoyo a la investigación científica, tecnológica o humanística, en cualquiera de las áreas del conocimiento, bajo la dirección de un profesor investigador activo en el Sistema Nacional de Investigadores (</a:t>
          </a:r>
          <a:r>
            <a:rPr lang="es-MX" dirty="0" err="1" smtClean="0"/>
            <a:t>SNI</a:t>
          </a:r>
          <a:r>
            <a:rPr lang="es-MX" dirty="0" smtClean="0"/>
            <a:t>) u organismo similar; así como en la sustentación del mismo ante un jurad</a:t>
          </a:r>
          <a:endParaRPr lang="es-MX" dirty="0"/>
        </a:p>
      </dgm:t>
    </dgm:pt>
    <dgm:pt modelId="{9E21F883-DD97-428D-8223-B02EA8095149}" type="parTrans" cxnId="{90152EB4-629E-4BDA-86ED-1EDE0B756806}">
      <dgm:prSet/>
      <dgm:spPr/>
      <dgm:t>
        <a:bodyPr/>
        <a:lstStyle/>
        <a:p>
          <a:endParaRPr lang="es-MX"/>
        </a:p>
      </dgm:t>
    </dgm:pt>
    <dgm:pt modelId="{7C96402A-8E06-4061-8BAE-5F13F5343548}" type="sibTrans" cxnId="{90152EB4-629E-4BDA-86ED-1EDE0B756806}">
      <dgm:prSet/>
      <dgm:spPr/>
      <dgm:t>
        <a:bodyPr/>
        <a:lstStyle/>
        <a:p>
          <a:endParaRPr lang="es-MX"/>
        </a:p>
      </dgm:t>
    </dgm:pt>
    <dgm:pt modelId="{FC614A0D-6B0A-42CE-941C-B2F578B5F505}" type="pres">
      <dgm:prSet presAssocID="{97D0DA6D-BBB6-4B62-9B4D-12F0218ADF77}" presName="compositeShape" presStyleCnt="0">
        <dgm:presLayoutVars>
          <dgm:chMax val="7"/>
          <dgm:dir/>
          <dgm:resizeHandles val="exact"/>
        </dgm:presLayoutVars>
      </dgm:prSet>
      <dgm:spPr/>
      <dgm:t>
        <a:bodyPr/>
        <a:lstStyle/>
        <a:p>
          <a:endParaRPr lang="es-MX"/>
        </a:p>
      </dgm:t>
    </dgm:pt>
    <dgm:pt modelId="{2B9709FB-5679-4AB8-BD41-05E943A7B7D2}" type="pres">
      <dgm:prSet presAssocID="{73FC8F86-E57E-4FCB-A68C-A893FF0EC7F9}" presName="circ1TxSh" presStyleLbl="vennNode1" presStyleIdx="0" presStyleCnt="1" custScaleX="140143" custLinFactNeighborX="-30904" custLinFactNeighborY="6507"/>
      <dgm:spPr/>
      <dgm:t>
        <a:bodyPr/>
        <a:lstStyle/>
        <a:p>
          <a:endParaRPr lang="es-MX"/>
        </a:p>
      </dgm:t>
    </dgm:pt>
  </dgm:ptLst>
  <dgm:cxnLst>
    <dgm:cxn modelId="{90152EB4-629E-4BDA-86ED-1EDE0B756806}" srcId="{97D0DA6D-BBB6-4B62-9B4D-12F0218ADF77}" destId="{73FC8F86-E57E-4FCB-A68C-A893FF0EC7F9}" srcOrd="0" destOrd="0" parTransId="{9E21F883-DD97-428D-8223-B02EA8095149}" sibTransId="{7C96402A-8E06-4061-8BAE-5F13F5343548}"/>
    <dgm:cxn modelId="{6CDE12C2-49E7-4D5F-9333-71007FEC2597}" type="presOf" srcId="{73FC8F86-E57E-4FCB-A68C-A893FF0EC7F9}" destId="{2B9709FB-5679-4AB8-BD41-05E943A7B7D2}" srcOrd="0" destOrd="0" presId="urn:microsoft.com/office/officeart/2005/8/layout/venn1"/>
    <dgm:cxn modelId="{6E711EC2-ED77-4347-B70D-7A55995F60A4}" type="presOf" srcId="{97D0DA6D-BBB6-4B62-9B4D-12F0218ADF77}" destId="{FC614A0D-6B0A-42CE-941C-B2F578B5F505}" srcOrd="0" destOrd="0" presId="urn:microsoft.com/office/officeart/2005/8/layout/venn1"/>
    <dgm:cxn modelId="{F2287200-FC9F-40D2-91F2-4460CFF27D66}" type="presParOf" srcId="{FC614A0D-6B0A-42CE-941C-B2F578B5F505}" destId="{2B9709FB-5679-4AB8-BD41-05E943A7B7D2}"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EBFDB53-7F55-4FC6-A01A-5FB0F539951B}" type="doc">
      <dgm:prSet loTypeId="urn:microsoft.com/office/officeart/2008/layout/PictureAccentList" loCatId="list" qsTypeId="urn:microsoft.com/office/officeart/2005/8/quickstyle/simple3" qsCatId="simple" csTypeId="urn:microsoft.com/office/officeart/2005/8/colors/accent1_2" csCatId="accent1" phldr="1"/>
      <dgm:spPr/>
      <dgm:t>
        <a:bodyPr/>
        <a:lstStyle/>
        <a:p>
          <a:endParaRPr lang="es-MX"/>
        </a:p>
      </dgm:t>
    </dgm:pt>
    <dgm:pt modelId="{8E7090C9-BC02-43E4-B753-C87B4846B97A}">
      <dgm:prSet/>
      <dgm:spPr/>
      <dgm:t>
        <a:bodyPr/>
        <a:lstStyle/>
        <a:p>
          <a:pPr rtl="0"/>
          <a:r>
            <a:rPr lang="es-MX" smtClean="0"/>
            <a:t>Para valorar la calidad de la estancia de investigación y del reporte que la presenta se tendrán en cuenta los aspectos siguientes: </a:t>
          </a:r>
          <a:endParaRPr lang="es-MX"/>
        </a:p>
      </dgm:t>
    </dgm:pt>
    <dgm:pt modelId="{BBF53716-86D3-41E0-9769-FC59D44CD591}" type="parTrans" cxnId="{2260CAC4-5BE8-4A3F-A9F6-3C303D7DCEE3}">
      <dgm:prSet/>
      <dgm:spPr/>
      <dgm:t>
        <a:bodyPr/>
        <a:lstStyle/>
        <a:p>
          <a:endParaRPr lang="es-MX"/>
        </a:p>
      </dgm:t>
    </dgm:pt>
    <dgm:pt modelId="{F16A8532-E948-4EBC-868C-84127B29E5AC}" type="sibTrans" cxnId="{2260CAC4-5BE8-4A3F-A9F6-3C303D7DCEE3}">
      <dgm:prSet/>
      <dgm:spPr/>
      <dgm:t>
        <a:bodyPr/>
        <a:lstStyle/>
        <a:p>
          <a:endParaRPr lang="es-MX"/>
        </a:p>
      </dgm:t>
    </dgm:pt>
    <dgm:pt modelId="{3590D39D-D839-4335-BECF-A8A3B07B9263}">
      <dgm:prSet custT="1"/>
      <dgm:spPr/>
      <dgm:t>
        <a:bodyPr/>
        <a:lstStyle/>
        <a:p>
          <a:pPr rtl="0"/>
          <a:r>
            <a:rPr lang="es-MX" sz="1600" dirty="0" smtClean="0"/>
            <a:t>Participar en la generación o aplicación innovadora del conocimiento, en un tema relevante para la disciplina y la sociedad.</a:t>
          </a:r>
          <a:endParaRPr lang="es-MX" sz="1600" dirty="0"/>
        </a:p>
      </dgm:t>
    </dgm:pt>
    <dgm:pt modelId="{4D375F84-9E36-44A4-B146-C189D1E964FD}" type="parTrans" cxnId="{5F69CE22-A1D2-4DDF-839D-2EF4016431E6}">
      <dgm:prSet/>
      <dgm:spPr/>
      <dgm:t>
        <a:bodyPr/>
        <a:lstStyle/>
        <a:p>
          <a:endParaRPr lang="es-MX"/>
        </a:p>
      </dgm:t>
    </dgm:pt>
    <dgm:pt modelId="{AAF2DDFD-95CC-4654-9541-2B4ECFED80C4}" type="sibTrans" cxnId="{5F69CE22-A1D2-4DDF-839D-2EF4016431E6}">
      <dgm:prSet/>
      <dgm:spPr/>
      <dgm:t>
        <a:bodyPr/>
        <a:lstStyle/>
        <a:p>
          <a:endParaRPr lang="es-MX"/>
        </a:p>
      </dgm:t>
    </dgm:pt>
    <dgm:pt modelId="{73A24B58-F72B-4692-892C-9D3485AD0BEB}">
      <dgm:prSet custT="1"/>
      <dgm:spPr/>
      <dgm:t>
        <a:bodyPr/>
        <a:lstStyle/>
        <a:p>
          <a:pPr rtl="0"/>
          <a:r>
            <a:rPr lang="es-MX" sz="1600" dirty="0" smtClean="0"/>
            <a:t>Demostrar el desarrollo de competencias y aprendizajes relevantes para la investigación.</a:t>
          </a:r>
          <a:endParaRPr lang="es-MX" sz="1600" dirty="0"/>
        </a:p>
      </dgm:t>
    </dgm:pt>
    <dgm:pt modelId="{FB45B2B5-05C8-4079-B128-25251465B6F0}" type="parTrans" cxnId="{89480E93-F8B6-4DE3-8DCB-2EF87FF9B704}">
      <dgm:prSet/>
      <dgm:spPr/>
      <dgm:t>
        <a:bodyPr/>
        <a:lstStyle/>
        <a:p>
          <a:endParaRPr lang="es-MX"/>
        </a:p>
      </dgm:t>
    </dgm:pt>
    <dgm:pt modelId="{78BCDE69-D03F-47D7-8C5C-E286EC12F5FD}" type="sibTrans" cxnId="{89480E93-F8B6-4DE3-8DCB-2EF87FF9B704}">
      <dgm:prSet/>
      <dgm:spPr/>
      <dgm:t>
        <a:bodyPr/>
        <a:lstStyle/>
        <a:p>
          <a:endParaRPr lang="es-MX"/>
        </a:p>
      </dgm:t>
    </dgm:pt>
    <dgm:pt modelId="{05BF68E6-1433-45A1-AAB5-535E60F75949}">
      <dgm:prSet custT="1"/>
      <dgm:spPr/>
      <dgm:t>
        <a:bodyPr/>
        <a:lstStyle/>
        <a:p>
          <a:pPr rtl="0"/>
          <a:r>
            <a:rPr lang="es-MX" sz="1600" dirty="0" smtClean="0"/>
            <a:t>Participar directamente en tareas relativas al tratamiento y análisis de información, así como en la discusión de los resultados, entre otras.</a:t>
          </a:r>
          <a:endParaRPr lang="es-MX" sz="1600" dirty="0"/>
        </a:p>
      </dgm:t>
    </dgm:pt>
    <dgm:pt modelId="{135036C7-2968-4032-86F7-E5A06F3E9B8E}" type="parTrans" cxnId="{68C7E22B-0E30-429E-998B-F402F8E054AF}">
      <dgm:prSet/>
      <dgm:spPr/>
      <dgm:t>
        <a:bodyPr/>
        <a:lstStyle/>
        <a:p>
          <a:endParaRPr lang="es-MX"/>
        </a:p>
      </dgm:t>
    </dgm:pt>
    <dgm:pt modelId="{A33026A1-231A-4CF0-A1DC-421148F641E8}" type="sibTrans" cxnId="{68C7E22B-0E30-429E-998B-F402F8E054AF}">
      <dgm:prSet/>
      <dgm:spPr/>
      <dgm:t>
        <a:bodyPr/>
        <a:lstStyle/>
        <a:p>
          <a:endParaRPr lang="es-MX"/>
        </a:p>
      </dgm:t>
    </dgm:pt>
    <dgm:pt modelId="{095A0BE5-D3B4-4D2B-9549-BF06B1FB357A}">
      <dgm:prSet custT="1"/>
      <dgm:spPr/>
      <dgm:t>
        <a:bodyPr/>
        <a:lstStyle/>
        <a:p>
          <a:pPr rtl="0"/>
          <a:r>
            <a:rPr lang="es-MX" sz="1600" dirty="0" smtClean="0"/>
            <a:t> IV. Comunicación clara, concisa y fehaciente de la investigación. </a:t>
          </a:r>
          <a:endParaRPr lang="es-MX" sz="1600" dirty="0"/>
        </a:p>
      </dgm:t>
    </dgm:pt>
    <dgm:pt modelId="{968B62D9-288F-4FDF-9340-61B08019C527}" type="parTrans" cxnId="{EB78F688-61ED-419B-A31D-432E3A528E55}">
      <dgm:prSet/>
      <dgm:spPr/>
      <dgm:t>
        <a:bodyPr/>
        <a:lstStyle/>
        <a:p>
          <a:endParaRPr lang="es-MX"/>
        </a:p>
      </dgm:t>
    </dgm:pt>
    <dgm:pt modelId="{2EB8AFC8-EA5D-41A2-8FD8-C0B0BEA2995B}" type="sibTrans" cxnId="{EB78F688-61ED-419B-A31D-432E3A528E55}">
      <dgm:prSet/>
      <dgm:spPr/>
      <dgm:t>
        <a:bodyPr/>
        <a:lstStyle/>
        <a:p>
          <a:endParaRPr lang="es-MX"/>
        </a:p>
      </dgm:t>
    </dgm:pt>
    <dgm:pt modelId="{2923AD31-0D3E-4564-9D47-4D2A7F43B6A4}">
      <dgm:prSet custT="1"/>
      <dgm:spPr/>
      <dgm:t>
        <a:bodyPr/>
        <a:lstStyle/>
        <a:p>
          <a:pPr rtl="0"/>
          <a:r>
            <a:rPr lang="es-MX" sz="1600" smtClean="0"/>
            <a:t>V</a:t>
          </a:r>
          <a:r>
            <a:rPr lang="es-MX" sz="1600" dirty="0" smtClean="0"/>
            <a:t>. Otros aspectos que contemple el reglamento interno del espacio académico</a:t>
          </a:r>
          <a:endParaRPr lang="es-MX" sz="1600" dirty="0"/>
        </a:p>
      </dgm:t>
    </dgm:pt>
    <dgm:pt modelId="{08E89396-C8DC-4E44-8816-BA987FA94C5F}" type="parTrans" cxnId="{CA8FB803-1E54-430A-90F1-E19A5BE1F4D2}">
      <dgm:prSet/>
      <dgm:spPr/>
      <dgm:t>
        <a:bodyPr/>
        <a:lstStyle/>
        <a:p>
          <a:endParaRPr lang="es-MX"/>
        </a:p>
      </dgm:t>
    </dgm:pt>
    <dgm:pt modelId="{F3793426-2579-4B1D-BFF3-33F4D1D79A8B}" type="sibTrans" cxnId="{CA8FB803-1E54-430A-90F1-E19A5BE1F4D2}">
      <dgm:prSet/>
      <dgm:spPr/>
      <dgm:t>
        <a:bodyPr/>
        <a:lstStyle/>
        <a:p>
          <a:endParaRPr lang="es-MX"/>
        </a:p>
      </dgm:t>
    </dgm:pt>
    <dgm:pt modelId="{E536B9AE-80FD-43F2-B386-B5A43A4426C0}" type="pres">
      <dgm:prSet presAssocID="{6EBFDB53-7F55-4FC6-A01A-5FB0F539951B}" presName="layout" presStyleCnt="0">
        <dgm:presLayoutVars>
          <dgm:chMax/>
          <dgm:chPref/>
          <dgm:dir/>
          <dgm:animOne val="branch"/>
          <dgm:animLvl val="lvl"/>
          <dgm:resizeHandles/>
        </dgm:presLayoutVars>
      </dgm:prSet>
      <dgm:spPr/>
      <dgm:t>
        <a:bodyPr/>
        <a:lstStyle/>
        <a:p>
          <a:endParaRPr lang="es-MX"/>
        </a:p>
      </dgm:t>
    </dgm:pt>
    <dgm:pt modelId="{72AED26E-EBB8-45E0-83EE-AF2891D0384D}" type="pres">
      <dgm:prSet presAssocID="{8E7090C9-BC02-43E4-B753-C87B4846B97A}" presName="root" presStyleCnt="0">
        <dgm:presLayoutVars>
          <dgm:chMax/>
          <dgm:chPref val="4"/>
        </dgm:presLayoutVars>
      </dgm:prSet>
      <dgm:spPr/>
    </dgm:pt>
    <dgm:pt modelId="{28452F0C-5B42-45DB-BED1-E40EF0657DAF}" type="pres">
      <dgm:prSet presAssocID="{8E7090C9-BC02-43E4-B753-C87B4846B97A}" presName="rootComposite" presStyleCnt="0">
        <dgm:presLayoutVars/>
      </dgm:prSet>
      <dgm:spPr/>
    </dgm:pt>
    <dgm:pt modelId="{7478B115-4BE2-411A-BCF9-90A71F78FFB2}" type="pres">
      <dgm:prSet presAssocID="{8E7090C9-BC02-43E4-B753-C87B4846B97A}" presName="rootText" presStyleLbl="node0" presStyleIdx="0" presStyleCnt="1">
        <dgm:presLayoutVars>
          <dgm:chMax/>
          <dgm:chPref val="4"/>
        </dgm:presLayoutVars>
      </dgm:prSet>
      <dgm:spPr/>
      <dgm:t>
        <a:bodyPr/>
        <a:lstStyle/>
        <a:p>
          <a:endParaRPr lang="es-MX"/>
        </a:p>
      </dgm:t>
    </dgm:pt>
    <dgm:pt modelId="{B3E1061E-C6B0-461D-A7CB-5364687F0B07}" type="pres">
      <dgm:prSet presAssocID="{8E7090C9-BC02-43E4-B753-C87B4846B97A}" presName="childShape" presStyleCnt="0">
        <dgm:presLayoutVars>
          <dgm:chMax val="0"/>
          <dgm:chPref val="0"/>
        </dgm:presLayoutVars>
      </dgm:prSet>
      <dgm:spPr/>
    </dgm:pt>
    <dgm:pt modelId="{A2ECE89F-820A-42FE-AE12-83B7A2DC4D6D}" type="pres">
      <dgm:prSet presAssocID="{3590D39D-D839-4335-BECF-A8A3B07B9263}" presName="childComposite" presStyleCnt="0">
        <dgm:presLayoutVars>
          <dgm:chMax val="0"/>
          <dgm:chPref val="0"/>
        </dgm:presLayoutVars>
      </dgm:prSet>
      <dgm:spPr/>
    </dgm:pt>
    <dgm:pt modelId="{395CA9BE-A53E-419E-B592-30BED9AF35CB}" type="pres">
      <dgm:prSet presAssocID="{3590D39D-D839-4335-BECF-A8A3B07B9263}" presName="Image" presStyleLbl="node1" presStyleIdx="0" presStyleCnt="5"/>
      <dgm:spPr/>
    </dgm:pt>
    <dgm:pt modelId="{3EDBA070-B9E2-44C5-B4DC-67CDFBA7CDDB}" type="pres">
      <dgm:prSet presAssocID="{3590D39D-D839-4335-BECF-A8A3B07B9263}" presName="childText" presStyleLbl="lnNode1" presStyleIdx="0" presStyleCnt="5">
        <dgm:presLayoutVars>
          <dgm:chMax val="0"/>
          <dgm:chPref val="0"/>
          <dgm:bulletEnabled val="1"/>
        </dgm:presLayoutVars>
      </dgm:prSet>
      <dgm:spPr/>
      <dgm:t>
        <a:bodyPr/>
        <a:lstStyle/>
        <a:p>
          <a:endParaRPr lang="es-MX"/>
        </a:p>
      </dgm:t>
    </dgm:pt>
    <dgm:pt modelId="{BA0C149A-F39B-4E8D-A539-FD7E2C208AD2}" type="pres">
      <dgm:prSet presAssocID="{73A24B58-F72B-4692-892C-9D3485AD0BEB}" presName="childComposite" presStyleCnt="0">
        <dgm:presLayoutVars>
          <dgm:chMax val="0"/>
          <dgm:chPref val="0"/>
        </dgm:presLayoutVars>
      </dgm:prSet>
      <dgm:spPr/>
    </dgm:pt>
    <dgm:pt modelId="{7078C146-1B79-4FEA-ADAB-5AF61616326E}" type="pres">
      <dgm:prSet presAssocID="{73A24B58-F72B-4692-892C-9D3485AD0BEB}" presName="Image" presStyleLbl="node1" presStyleIdx="1" presStyleCnt="5"/>
      <dgm:spPr/>
    </dgm:pt>
    <dgm:pt modelId="{DE63F312-8722-4485-ABF4-401FFDBDAC9B}" type="pres">
      <dgm:prSet presAssocID="{73A24B58-F72B-4692-892C-9D3485AD0BEB}" presName="childText" presStyleLbl="lnNode1" presStyleIdx="1" presStyleCnt="5">
        <dgm:presLayoutVars>
          <dgm:chMax val="0"/>
          <dgm:chPref val="0"/>
          <dgm:bulletEnabled val="1"/>
        </dgm:presLayoutVars>
      </dgm:prSet>
      <dgm:spPr/>
      <dgm:t>
        <a:bodyPr/>
        <a:lstStyle/>
        <a:p>
          <a:endParaRPr lang="es-MX"/>
        </a:p>
      </dgm:t>
    </dgm:pt>
    <dgm:pt modelId="{FDE9A368-EF1B-46EC-9F33-F3E546E0EAC2}" type="pres">
      <dgm:prSet presAssocID="{05BF68E6-1433-45A1-AAB5-535E60F75949}" presName="childComposite" presStyleCnt="0">
        <dgm:presLayoutVars>
          <dgm:chMax val="0"/>
          <dgm:chPref val="0"/>
        </dgm:presLayoutVars>
      </dgm:prSet>
      <dgm:spPr/>
    </dgm:pt>
    <dgm:pt modelId="{F4AD2385-CE8E-409F-B31D-2A92CA52A9C0}" type="pres">
      <dgm:prSet presAssocID="{05BF68E6-1433-45A1-AAB5-535E60F75949}" presName="Image" presStyleLbl="node1" presStyleIdx="2" presStyleCnt="5"/>
      <dgm:spPr/>
    </dgm:pt>
    <dgm:pt modelId="{20B855AF-7C17-49C4-AF0A-8D5E99A0D96B}" type="pres">
      <dgm:prSet presAssocID="{05BF68E6-1433-45A1-AAB5-535E60F75949}" presName="childText" presStyleLbl="lnNode1" presStyleIdx="2" presStyleCnt="5">
        <dgm:presLayoutVars>
          <dgm:chMax val="0"/>
          <dgm:chPref val="0"/>
          <dgm:bulletEnabled val="1"/>
        </dgm:presLayoutVars>
      </dgm:prSet>
      <dgm:spPr/>
      <dgm:t>
        <a:bodyPr/>
        <a:lstStyle/>
        <a:p>
          <a:endParaRPr lang="es-MX"/>
        </a:p>
      </dgm:t>
    </dgm:pt>
    <dgm:pt modelId="{14E3666A-B276-4278-959E-4E73690DD9C1}" type="pres">
      <dgm:prSet presAssocID="{095A0BE5-D3B4-4D2B-9549-BF06B1FB357A}" presName="childComposite" presStyleCnt="0">
        <dgm:presLayoutVars>
          <dgm:chMax val="0"/>
          <dgm:chPref val="0"/>
        </dgm:presLayoutVars>
      </dgm:prSet>
      <dgm:spPr/>
    </dgm:pt>
    <dgm:pt modelId="{6DA1F12E-F8B6-45D7-A6C3-3E25B367CD80}" type="pres">
      <dgm:prSet presAssocID="{095A0BE5-D3B4-4D2B-9549-BF06B1FB357A}" presName="Image" presStyleLbl="node1" presStyleIdx="3" presStyleCnt="5"/>
      <dgm:spPr/>
    </dgm:pt>
    <dgm:pt modelId="{1E4C0D8E-3289-428A-AE0C-467EAF31DEBC}" type="pres">
      <dgm:prSet presAssocID="{095A0BE5-D3B4-4D2B-9549-BF06B1FB357A}" presName="childText" presStyleLbl="lnNode1" presStyleIdx="3" presStyleCnt="5">
        <dgm:presLayoutVars>
          <dgm:chMax val="0"/>
          <dgm:chPref val="0"/>
          <dgm:bulletEnabled val="1"/>
        </dgm:presLayoutVars>
      </dgm:prSet>
      <dgm:spPr/>
      <dgm:t>
        <a:bodyPr/>
        <a:lstStyle/>
        <a:p>
          <a:endParaRPr lang="es-MX"/>
        </a:p>
      </dgm:t>
    </dgm:pt>
    <dgm:pt modelId="{1EB8005A-9C98-4A51-8433-69341CF96F3C}" type="pres">
      <dgm:prSet presAssocID="{2923AD31-0D3E-4564-9D47-4D2A7F43B6A4}" presName="childComposite" presStyleCnt="0">
        <dgm:presLayoutVars>
          <dgm:chMax val="0"/>
          <dgm:chPref val="0"/>
        </dgm:presLayoutVars>
      </dgm:prSet>
      <dgm:spPr/>
    </dgm:pt>
    <dgm:pt modelId="{52909023-B764-4BD0-ABB6-39153831F065}" type="pres">
      <dgm:prSet presAssocID="{2923AD31-0D3E-4564-9D47-4D2A7F43B6A4}" presName="Image" presStyleLbl="node1" presStyleIdx="4" presStyleCnt="5"/>
      <dgm:spPr/>
    </dgm:pt>
    <dgm:pt modelId="{7146DEDE-3F66-4CFD-86C8-01ED168A88A5}" type="pres">
      <dgm:prSet presAssocID="{2923AD31-0D3E-4564-9D47-4D2A7F43B6A4}" presName="childText" presStyleLbl="lnNode1" presStyleIdx="4" presStyleCnt="5">
        <dgm:presLayoutVars>
          <dgm:chMax val="0"/>
          <dgm:chPref val="0"/>
          <dgm:bulletEnabled val="1"/>
        </dgm:presLayoutVars>
      </dgm:prSet>
      <dgm:spPr/>
      <dgm:t>
        <a:bodyPr/>
        <a:lstStyle/>
        <a:p>
          <a:endParaRPr lang="es-MX"/>
        </a:p>
      </dgm:t>
    </dgm:pt>
  </dgm:ptLst>
  <dgm:cxnLst>
    <dgm:cxn modelId="{89480E93-F8B6-4DE3-8DCB-2EF87FF9B704}" srcId="{8E7090C9-BC02-43E4-B753-C87B4846B97A}" destId="{73A24B58-F72B-4692-892C-9D3485AD0BEB}" srcOrd="1" destOrd="0" parTransId="{FB45B2B5-05C8-4079-B128-25251465B6F0}" sibTransId="{78BCDE69-D03F-47D7-8C5C-E286EC12F5FD}"/>
    <dgm:cxn modelId="{68C7E22B-0E30-429E-998B-F402F8E054AF}" srcId="{8E7090C9-BC02-43E4-B753-C87B4846B97A}" destId="{05BF68E6-1433-45A1-AAB5-535E60F75949}" srcOrd="2" destOrd="0" parTransId="{135036C7-2968-4032-86F7-E5A06F3E9B8E}" sibTransId="{A33026A1-231A-4CF0-A1DC-421148F641E8}"/>
    <dgm:cxn modelId="{5DA83198-7737-478B-9C62-A62AA787F5A3}" type="presOf" srcId="{2923AD31-0D3E-4564-9D47-4D2A7F43B6A4}" destId="{7146DEDE-3F66-4CFD-86C8-01ED168A88A5}" srcOrd="0" destOrd="0" presId="urn:microsoft.com/office/officeart/2008/layout/PictureAccentList"/>
    <dgm:cxn modelId="{BF3E39B0-03C5-4853-AF9F-EA89ED2E84D6}" type="presOf" srcId="{3590D39D-D839-4335-BECF-A8A3B07B9263}" destId="{3EDBA070-B9E2-44C5-B4DC-67CDFBA7CDDB}" srcOrd="0" destOrd="0" presId="urn:microsoft.com/office/officeart/2008/layout/PictureAccentList"/>
    <dgm:cxn modelId="{5F69CE22-A1D2-4DDF-839D-2EF4016431E6}" srcId="{8E7090C9-BC02-43E4-B753-C87B4846B97A}" destId="{3590D39D-D839-4335-BECF-A8A3B07B9263}" srcOrd="0" destOrd="0" parTransId="{4D375F84-9E36-44A4-B146-C189D1E964FD}" sibTransId="{AAF2DDFD-95CC-4654-9541-2B4ECFED80C4}"/>
    <dgm:cxn modelId="{2260CAC4-5BE8-4A3F-A9F6-3C303D7DCEE3}" srcId="{6EBFDB53-7F55-4FC6-A01A-5FB0F539951B}" destId="{8E7090C9-BC02-43E4-B753-C87B4846B97A}" srcOrd="0" destOrd="0" parTransId="{BBF53716-86D3-41E0-9769-FC59D44CD591}" sibTransId="{F16A8532-E948-4EBC-868C-84127B29E5AC}"/>
    <dgm:cxn modelId="{B1B82E23-7AB9-40E9-9D6E-F5D999E6C03F}" type="presOf" srcId="{73A24B58-F72B-4692-892C-9D3485AD0BEB}" destId="{DE63F312-8722-4485-ABF4-401FFDBDAC9B}" srcOrd="0" destOrd="0" presId="urn:microsoft.com/office/officeart/2008/layout/PictureAccentList"/>
    <dgm:cxn modelId="{716262F8-74AB-4400-B6E5-AC55673DD9D7}" type="presOf" srcId="{095A0BE5-D3B4-4D2B-9549-BF06B1FB357A}" destId="{1E4C0D8E-3289-428A-AE0C-467EAF31DEBC}" srcOrd="0" destOrd="0" presId="urn:microsoft.com/office/officeart/2008/layout/PictureAccentList"/>
    <dgm:cxn modelId="{B496155F-F458-43F1-950C-07F619DCFE5A}" type="presOf" srcId="{8E7090C9-BC02-43E4-B753-C87B4846B97A}" destId="{7478B115-4BE2-411A-BCF9-90A71F78FFB2}" srcOrd="0" destOrd="0" presId="urn:microsoft.com/office/officeart/2008/layout/PictureAccentList"/>
    <dgm:cxn modelId="{6D7E19FA-FFF4-4BFF-9E06-EBD630A0EB06}" type="presOf" srcId="{05BF68E6-1433-45A1-AAB5-535E60F75949}" destId="{20B855AF-7C17-49C4-AF0A-8D5E99A0D96B}" srcOrd="0" destOrd="0" presId="urn:microsoft.com/office/officeart/2008/layout/PictureAccentList"/>
    <dgm:cxn modelId="{EB78F688-61ED-419B-A31D-432E3A528E55}" srcId="{8E7090C9-BC02-43E4-B753-C87B4846B97A}" destId="{095A0BE5-D3B4-4D2B-9549-BF06B1FB357A}" srcOrd="3" destOrd="0" parTransId="{968B62D9-288F-4FDF-9340-61B08019C527}" sibTransId="{2EB8AFC8-EA5D-41A2-8FD8-C0B0BEA2995B}"/>
    <dgm:cxn modelId="{32CBB465-7503-4DF8-9D82-65DB3B9BC93E}" type="presOf" srcId="{6EBFDB53-7F55-4FC6-A01A-5FB0F539951B}" destId="{E536B9AE-80FD-43F2-B386-B5A43A4426C0}" srcOrd="0" destOrd="0" presId="urn:microsoft.com/office/officeart/2008/layout/PictureAccentList"/>
    <dgm:cxn modelId="{CA8FB803-1E54-430A-90F1-E19A5BE1F4D2}" srcId="{8E7090C9-BC02-43E4-B753-C87B4846B97A}" destId="{2923AD31-0D3E-4564-9D47-4D2A7F43B6A4}" srcOrd="4" destOrd="0" parTransId="{08E89396-C8DC-4E44-8816-BA987FA94C5F}" sibTransId="{F3793426-2579-4B1D-BFF3-33F4D1D79A8B}"/>
    <dgm:cxn modelId="{B985944D-3D8E-451D-8F09-B12B1C0B07AA}" type="presParOf" srcId="{E536B9AE-80FD-43F2-B386-B5A43A4426C0}" destId="{72AED26E-EBB8-45E0-83EE-AF2891D0384D}" srcOrd="0" destOrd="0" presId="urn:microsoft.com/office/officeart/2008/layout/PictureAccentList"/>
    <dgm:cxn modelId="{A6FA17DE-AC69-462C-A92A-2FD3FB1D9C6E}" type="presParOf" srcId="{72AED26E-EBB8-45E0-83EE-AF2891D0384D}" destId="{28452F0C-5B42-45DB-BED1-E40EF0657DAF}" srcOrd="0" destOrd="0" presId="urn:microsoft.com/office/officeart/2008/layout/PictureAccentList"/>
    <dgm:cxn modelId="{BF0A5468-EDDD-4A55-9529-026BD5EAD6FB}" type="presParOf" srcId="{28452F0C-5B42-45DB-BED1-E40EF0657DAF}" destId="{7478B115-4BE2-411A-BCF9-90A71F78FFB2}" srcOrd="0" destOrd="0" presId="urn:microsoft.com/office/officeart/2008/layout/PictureAccentList"/>
    <dgm:cxn modelId="{22A14CB8-13DA-46D4-B571-0BDD528C60B4}" type="presParOf" srcId="{72AED26E-EBB8-45E0-83EE-AF2891D0384D}" destId="{B3E1061E-C6B0-461D-A7CB-5364687F0B07}" srcOrd="1" destOrd="0" presId="urn:microsoft.com/office/officeart/2008/layout/PictureAccentList"/>
    <dgm:cxn modelId="{2C6E0A77-7F93-4519-99CA-9324C5B4FFEE}" type="presParOf" srcId="{B3E1061E-C6B0-461D-A7CB-5364687F0B07}" destId="{A2ECE89F-820A-42FE-AE12-83B7A2DC4D6D}" srcOrd="0" destOrd="0" presId="urn:microsoft.com/office/officeart/2008/layout/PictureAccentList"/>
    <dgm:cxn modelId="{3371285A-88DB-40E2-8A4B-E698C5FCFAFD}" type="presParOf" srcId="{A2ECE89F-820A-42FE-AE12-83B7A2DC4D6D}" destId="{395CA9BE-A53E-419E-B592-30BED9AF35CB}" srcOrd="0" destOrd="0" presId="urn:microsoft.com/office/officeart/2008/layout/PictureAccentList"/>
    <dgm:cxn modelId="{8A0EC7CF-FCEB-4B65-AC45-7B12B13A0CAD}" type="presParOf" srcId="{A2ECE89F-820A-42FE-AE12-83B7A2DC4D6D}" destId="{3EDBA070-B9E2-44C5-B4DC-67CDFBA7CDDB}" srcOrd="1" destOrd="0" presId="urn:microsoft.com/office/officeart/2008/layout/PictureAccentList"/>
    <dgm:cxn modelId="{11CB22C3-07C3-45B4-A316-6E76139E4158}" type="presParOf" srcId="{B3E1061E-C6B0-461D-A7CB-5364687F0B07}" destId="{BA0C149A-F39B-4E8D-A539-FD7E2C208AD2}" srcOrd="1" destOrd="0" presId="urn:microsoft.com/office/officeart/2008/layout/PictureAccentList"/>
    <dgm:cxn modelId="{F7D9B143-192F-4E09-B746-AB8DFACB9775}" type="presParOf" srcId="{BA0C149A-F39B-4E8D-A539-FD7E2C208AD2}" destId="{7078C146-1B79-4FEA-ADAB-5AF61616326E}" srcOrd="0" destOrd="0" presId="urn:microsoft.com/office/officeart/2008/layout/PictureAccentList"/>
    <dgm:cxn modelId="{6A5892F1-DBD7-4765-A20D-C93A0A5BFECC}" type="presParOf" srcId="{BA0C149A-F39B-4E8D-A539-FD7E2C208AD2}" destId="{DE63F312-8722-4485-ABF4-401FFDBDAC9B}" srcOrd="1" destOrd="0" presId="urn:microsoft.com/office/officeart/2008/layout/PictureAccentList"/>
    <dgm:cxn modelId="{FA9EE104-0D1A-4AC8-9F9E-94A148BF8FB6}" type="presParOf" srcId="{B3E1061E-C6B0-461D-A7CB-5364687F0B07}" destId="{FDE9A368-EF1B-46EC-9F33-F3E546E0EAC2}" srcOrd="2" destOrd="0" presId="urn:microsoft.com/office/officeart/2008/layout/PictureAccentList"/>
    <dgm:cxn modelId="{EA1A9477-4643-4086-9AA0-4F70663BCA49}" type="presParOf" srcId="{FDE9A368-EF1B-46EC-9F33-F3E546E0EAC2}" destId="{F4AD2385-CE8E-409F-B31D-2A92CA52A9C0}" srcOrd="0" destOrd="0" presId="urn:microsoft.com/office/officeart/2008/layout/PictureAccentList"/>
    <dgm:cxn modelId="{BAF33911-FB1C-4C2C-9E3F-E07CDEF79A62}" type="presParOf" srcId="{FDE9A368-EF1B-46EC-9F33-F3E546E0EAC2}" destId="{20B855AF-7C17-49C4-AF0A-8D5E99A0D96B}" srcOrd="1" destOrd="0" presId="urn:microsoft.com/office/officeart/2008/layout/PictureAccentList"/>
    <dgm:cxn modelId="{6F9B2D30-7855-496C-9330-B096C4E30461}" type="presParOf" srcId="{B3E1061E-C6B0-461D-A7CB-5364687F0B07}" destId="{14E3666A-B276-4278-959E-4E73690DD9C1}" srcOrd="3" destOrd="0" presId="urn:microsoft.com/office/officeart/2008/layout/PictureAccentList"/>
    <dgm:cxn modelId="{AC72BB15-3810-4406-9AFD-D0A3AB0C31F1}" type="presParOf" srcId="{14E3666A-B276-4278-959E-4E73690DD9C1}" destId="{6DA1F12E-F8B6-45D7-A6C3-3E25B367CD80}" srcOrd="0" destOrd="0" presId="urn:microsoft.com/office/officeart/2008/layout/PictureAccentList"/>
    <dgm:cxn modelId="{808E98FA-6612-4A49-9191-508307560149}" type="presParOf" srcId="{14E3666A-B276-4278-959E-4E73690DD9C1}" destId="{1E4C0D8E-3289-428A-AE0C-467EAF31DEBC}" srcOrd="1" destOrd="0" presId="urn:microsoft.com/office/officeart/2008/layout/PictureAccentList"/>
    <dgm:cxn modelId="{2E498779-FC31-4D88-A4EF-EEB7DCD1D6A5}" type="presParOf" srcId="{B3E1061E-C6B0-461D-A7CB-5364687F0B07}" destId="{1EB8005A-9C98-4A51-8433-69341CF96F3C}" srcOrd="4" destOrd="0" presId="urn:microsoft.com/office/officeart/2008/layout/PictureAccentList"/>
    <dgm:cxn modelId="{1341197A-5005-488B-BB1C-2A847F4501B2}" type="presParOf" srcId="{1EB8005A-9C98-4A51-8433-69341CF96F3C}" destId="{52909023-B764-4BD0-ABB6-39153831F065}" srcOrd="0" destOrd="0" presId="urn:microsoft.com/office/officeart/2008/layout/PictureAccentList"/>
    <dgm:cxn modelId="{7434126A-DFDD-4671-BA0A-287D6D4707D6}" type="presParOf" srcId="{1EB8005A-9C98-4A51-8433-69341CF96F3C}" destId="{7146DEDE-3F66-4CFD-86C8-01ED168A88A5}"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54822978-6B2A-40B0-A8BC-2DD750495CBB}"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E6FDE71C-7D27-46DE-8B47-A4B37BFF6E3F}">
      <dgm:prSet/>
      <dgm:spPr/>
      <dgm:t>
        <a:bodyPr/>
        <a:lstStyle/>
        <a:p>
          <a:pPr rtl="0"/>
          <a:r>
            <a:rPr lang="es-MX" smtClean="0"/>
            <a:t>Elaboración de un trabajo escrito en el que se reporta el desarrollo y resultados de una investigación documental de carácter monográfico; y en la sustentación del mismo ante un jurado. Podrá comprender los resultados de una investigación documental en proceso o una traducción crítica. </a:t>
          </a:r>
          <a:endParaRPr lang="es-MX"/>
        </a:p>
      </dgm:t>
    </dgm:pt>
    <dgm:pt modelId="{7969D6F2-B326-4CA5-9E5E-E7253B3A4F4F}" type="parTrans" cxnId="{003C90A1-0C2F-4819-BFE3-13F700620F9D}">
      <dgm:prSet/>
      <dgm:spPr/>
      <dgm:t>
        <a:bodyPr/>
        <a:lstStyle/>
        <a:p>
          <a:endParaRPr lang="es-MX"/>
        </a:p>
      </dgm:t>
    </dgm:pt>
    <dgm:pt modelId="{7A03FE7B-7664-45BB-AD10-70D9C0832112}" type="sibTrans" cxnId="{003C90A1-0C2F-4819-BFE3-13F700620F9D}">
      <dgm:prSet/>
      <dgm:spPr/>
      <dgm:t>
        <a:bodyPr/>
        <a:lstStyle/>
        <a:p>
          <a:endParaRPr lang="es-MX"/>
        </a:p>
      </dgm:t>
    </dgm:pt>
    <dgm:pt modelId="{FF1C7777-582B-4253-9E0F-8FA84A184887}" type="pres">
      <dgm:prSet presAssocID="{54822978-6B2A-40B0-A8BC-2DD750495CBB}" presName="compositeShape" presStyleCnt="0">
        <dgm:presLayoutVars>
          <dgm:chMax val="7"/>
          <dgm:dir/>
          <dgm:resizeHandles val="exact"/>
        </dgm:presLayoutVars>
      </dgm:prSet>
      <dgm:spPr/>
      <dgm:t>
        <a:bodyPr/>
        <a:lstStyle/>
        <a:p>
          <a:endParaRPr lang="es-MX"/>
        </a:p>
      </dgm:t>
    </dgm:pt>
    <dgm:pt modelId="{AFB05376-93B7-4E8F-AA77-2B01286FFE28}" type="pres">
      <dgm:prSet presAssocID="{E6FDE71C-7D27-46DE-8B47-A4B37BFF6E3F}" presName="circ1TxSh" presStyleLbl="vennNode1" presStyleIdx="0" presStyleCnt="1"/>
      <dgm:spPr/>
      <dgm:t>
        <a:bodyPr/>
        <a:lstStyle/>
        <a:p>
          <a:endParaRPr lang="es-MX"/>
        </a:p>
      </dgm:t>
    </dgm:pt>
  </dgm:ptLst>
  <dgm:cxnLst>
    <dgm:cxn modelId="{003C90A1-0C2F-4819-BFE3-13F700620F9D}" srcId="{54822978-6B2A-40B0-A8BC-2DD750495CBB}" destId="{E6FDE71C-7D27-46DE-8B47-A4B37BFF6E3F}" srcOrd="0" destOrd="0" parTransId="{7969D6F2-B326-4CA5-9E5E-E7253B3A4F4F}" sibTransId="{7A03FE7B-7664-45BB-AD10-70D9C0832112}"/>
    <dgm:cxn modelId="{E58288C3-8E34-4992-BC72-1E7F8600BA81}" type="presOf" srcId="{E6FDE71C-7D27-46DE-8B47-A4B37BFF6E3F}" destId="{AFB05376-93B7-4E8F-AA77-2B01286FFE28}" srcOrd="0" destOrd="0" presId="urn:microsoft.com/office/officeart/2005/8/layout/venn1"/>
    <dgm:cxn modelId="{593B18AA-CD28-425A-BC7A-DDF5B2F05429}" type="presOf" srcId="{54822978-6B2A-40B0-A8BC-2DD750495CBB}" destId="{FF1C7777-582B-4253-9E0F-8FA84A184887}" srcOrd="0" destOrd="0" presId="urn:microsoft.com/office/officeart/2005/8/layout/venn1"/>
    <dgm:cxn modelId="{A1104D0D-8640-4DD2-B68B-EF3812DC527A}" type="presParOf" srcId="{FF1C7777-582B-4253-9E0F-8FA84A184887}" destId="{AFB05376-93B7-4E8F-AA77-2B01286FFE28}"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F74343-7A81-42C2-A833-E824DE976EFD}" type="doc">
      <dgm:prSet loTypeId="urn:microsoft.com/office/officeart/2005/8/layout/vList2" loCatId="list" qsTypeId="urn:microsoft.com/office/officeart/2005/8/quickstyle/3d3" qsCatId="3D" csTypeId="urn:microsoft.com/office/officeart/2005/8/colors/colorful2" csCatId="colorful" phldr="1"/>
      <dgm:spPr/>
      <dgm:t>
        <a:bodyPr/>
        <a:lstStyle/>
        <a:p>
          <a:endParaRPr lang="es-MX"/>
        </a:p>
      </dgm:t>
    </dgm:pt>
    <dgm:pt modelId="{09D1CEF4-A3F9-4121-A139-A0A8C352ADFF}">
      <dgm:prSet/>
      <dgm:spPr/>
      <dgm:t>
        <a:bodyPr/>
        <a:lstStyle/>
        <a:p>
          <a:pPr rtl="0"/>
          <a:r>
            <a:rPr lang="es-ES" dirty="0" smtClean="0">
              <a:solidFill>
                <a:schemeClr val="tx1"/>
              </a:solidFill>
            </a:rPr>
            <a:t>Debido a la naturaleza de  esta Unidad de Aprendizaje antes de cursarla  el alumno deberá haber  aprobado la asignatura de metodología de la investigación.</a:t>
          </a:r>
          <a:endParaRPr lang="es-MX" dirty="0">
            <a:solidFill>
              <a:schemeClr val="tx1"/>
            </a:solidFill>
          </a:endParaRPr>
        </a:p>
      </dgm:t>
    </dgm:pt>
    <dgm:pt modelId="{F27FA711-C3B2-45DB-BDD4-16A77C38A711}" type="parTrans" cxnId="{2E9DF30B-EC8E-433E-A5DB-19565B2DE461}">
      <dgm:prSet/>
      <dgm:spPr/>
      <dgm:t>
        <a:bodyPr/>
        <a:lstStyle/>
        <a:p>
          <a:endParaRPr lang="es-MX"/>
        </a:p>
      </dgm:t>
    </dgm:pt>
    <dgm:pt modelId="{BA3CB92A-22C1-41ED-B40E-DF958C2C2C80}" type="sibTrans" cxnId="{2E9DF30B-EC8E-433E-A5DB-19565B2DE461}">
      <dgm:prSet/>
      <dgm:spPr/>
      <dgm:t>
        <a:bodyPr/>
        <a:lstStyle/>
        <a:p>
          <a:endParaRPr lang="es-MX"/>
        </a:p>
      </dgm:t>
    </dgm:pt>
    <dgm:pt modelId="{4E80CF2A-7CAF-4717-BDA8-51B493D050D5}">
      <dgm:prSet/>
      <dgm:spPr/>
      <dgm:t>
        <a:bodyPr/>
        <a:lstStyle/>
        <a:p>
          <a:pPr rtl="0"/>
          <a:r>
            <a:rPr lang="es-MX" dirty="0" smtClean="0">
              <a:solidFill>
                <a:schemeClr val="tx1"/>
              </a:solidFill>
            </a:rPr>
            <a:t>El presente material didáctico se elaboró para lograr una mayor comprensión de las modalidades de titulación que contempla el Reglamento de opciones de Evaluación Profesional de la Universidad Autónoma del Estado de México.</a:t>
          </a:r>
          <a:endParaRPr lang="es-MX" dirty="0">
            <a:solidFill>
              <a:schemeClr val="tx1"/>
            </a:solidFill>
          </a:endParaRPr>
        </a:p>
      </dgm:t>
    </dgm:pt>
    <dgm:pt modelId="{B71E938E-AACE-4C5F-91D5-A4530A91ECA4}" type="parTrans" cxnId="{EFFF31D0-1EB0-403C-B22B-B0A70B56420E}">
      <dgm:prSet/>
      <dgm:spPr/>
      <dgm:t>
        <a:bodyPr/>
        <a:lstStyle/>
        <a:p>
          <a:endParaRPr lang="es-MX"/>
        </a:p>
      </dgm:t>
    </dgm:pt>
    <dgm:pt modelId="{D510DA1C-4CF5-466A-A4DE-419C83CB20CE}" type="sibTrans" cxnId="{EFFF31D0-1EB0-403C-B22B-B0A70B56420E}">
      <dgm:prSet/>
      <dgm:spPr/>
      <dgm:t>
        <a:bodyPr/>
        <a:lstStyle/>
        <a:p>
          <a:endParaRPr lang="es-MX"/>
        </a:p>
      </dgm:t>
    </dgm:pt>
    <dgm:pt modelId="{64134C85-A542-41E4-B36B-59746D6F78C5}">
      <dgm:prSet/>
      <dgm:spPr/>
      <dgm:t>
        <a:bodyPr/>
        <a:lstStyle/>
        <a:p>
          <a:pPr rtl="0"/>
          <a:r>
            <a:rPr lang="es-MX" dirty="0" smtClean="0">
              <a:solidFill>
                <a:schemeClr val="tx1"/>
              </a:solidFill>
            </a:rPr>
            <a:t>El programa de la </a:t>
          </a:r>
          <a:r>
            <a:rPr lang="es-MX" dirty="0" err="1" smtClean="0">
              <a:solidFill>
                <a:schemeClr val="tx1"/>
              </a:solidFill>
            </a:rPr>
            <a:t>U.A</a:t>
          </a:r>
          <a:r>
            <a:rPr lang="es-MX" dirty="0" smtClean="0">
              <a:solidFill>
                <a:schemeClr val="tx1"/>
              </a:solidFill>
            </a:rPr>
            <a:t>  contempla en su capítulo segundo que el estudiante conozca las diversas modalidades, por ello es muy importante que  conozcan el reglamento y lo revisen a la par de la impartición de este tema,</a:t>
          </a:r>
          <a:endParaRPr lang="es-MX" dirty="0">
            <a:solidFill>
              <a:schemeClr val="tx1"/>
            </a:solidFill>
          </a:endParaRPr>
        </a:p>
      </dgm:t>
    </dgm:pt>
    <dgm:pt modelId="{2D46D273-BF9D-48BA-8254-297749AD178E}" type="parTrans" cxnId="{F442C6C7-54C1-44BD-B166-FB8537464991}">
      <dgm:prSet/>
      <dgm:spPr/>
      <dgm:t>
        <a:bodyPr/>
        <a:lstStyle/>
        <a:p>
          <a:endParaRPr lang="es-MX"/>
        </a:p>
      </dgm:t>
    </dgm:pt>
    <dgm:pt modelId="{3AEAA870-F68A-40C5-80D9-D6474DE87C8B}" type="sibTrans" cxnId="{F442C6C7-54C1-44BD-B166-FB8537464991}">
      <dgm:prSet/>
      <dgm:spPr/>
      <dgm:t>
        <a:bodyPr/>
        <a:lstStyle/>
        <a:p>
          <a:endParaRPr lang="es-MX"/>
        </a:p>
      </dgm:t>
    </dgm:pt>
    <dgm:pt modelId="{9134D7E1-B081-45C8-8AE0-CE99363045AD}" type="pres">
      <dgm:prSet presAssocID="{07F74343-7A81-42C2-A833-E824DE976EFD}" presName="linear" presStyleCnt="0">
        <dgm:presLayoutVars>
          <dgm:animLvl val="lvl"/>
          <dgm:resizeHandles val="exact"/>
        </dgm:presLayoutVars>
      </dgm:prSet>
      <dgm:spPr/>
      <dgm:t>
        <a:bodyPr/>
        <a:lstStyle/>
        <a:p>
          <a:endParaRPr lang="es-MX"/>
        </a:p>
      </dgm:t>
    </dgm:pt>
    <dgm:pt modelId="{E4BB70FE-9337-4C42-BEA5-586BAF7DAB32}" type="pres">
      <dgm:prSet presAssocID="{4E80CF2A-7CAF-4717-BDA8-51B493D050D5}" presName="parentText" presStyleLbl="node1" presStyleIdx="0" presStyleCnt="3">
        <dgm:presLayoutVars>
          <dgm:chMax val="0"/>
          <dgm:bulletEnabled val="1"/>
        </dgm:presLayoutVars>
      </dgm:prSet>
      <dgm:spPr/>
      <dgm:t>
        <a:bodyPr/>
        <a:lstStyle/>
        <a:p>
          <a:endParaRPr lang="es-MX"/>
        </a:p>
      </dgm:t>
    </dgm:pt>
    <dgm:pt modelId="{10FF7135-388F-41E4-B06B-C1C96D05B6CF}" type="pres">
      <dgm:prSet presAssocID="{D510DA1C-4CF5-466A-A4DE-419C83CB20CE}" presName="spacer" presStyleCnt="0"/>
      <dgm:spPr/>
    </dgm:pt>
    <dgm:pt modelId="{599B4CEB-4FD7-48DB-9AF6-E010BC0D3824}" type="pres">
      <dgm:prSet presAssocID="{64134C85-A542-41E4-B36B-59746D6F78C5}" presName="parentText" presStyleLbl="node1" presStyleIdx="1" presStyleCnt="3">
        <dgm:presLayoutVars>
          <dgm:chMax val="0"/>
          <dgm:bulletEnabled val="1"/>
        </dgm:presLayoutVars>
      </dgm:prSet>
      <dgm:spPr/>
      <dgm:t>
        <a:bodyPr/>
        <a:lstStyle/>
        <a:p>
          <a:endParaRPr lang="es-MX"/>
        </a:p>
      </dgm:t>
    </dgm:pt>
    <dgm:pt modelId="{0C7260C7-CC1E-4279-BBBA-28858F1CBD27}" type="pres">
      <dgm:prSet presAssocID="{3AEAA870-F68A-40C5-80D9-D6474DE87C8B}" presName="spacer" presStyleCnt="0"/>
      <dgm:spPr/>
    </dgm:pt>
    <dgm:pt modelId="{689A96F4-CA23-4AE4-A5AF-52D713879D4E}" type="pres">
      <dgm:prSet presAssocID="{09D1CEF4-A3F9-4121-A139-A0A8C352ADFF}" presName="parentText" presStyleLbl="node1" presStyleIdx="2" presStyleCnt="3">
        <dgm:presLayoutVars>
          <dgm:chMax val="0"/>
          <dgm:bulletEnabled val="1"/>
        </dgm:presLayoutVars>
      </dgm:prSet>
      <dgm:spPr/>
      <dgm:t>
        <a:bodyPr/>
        <a:lstStyle/>
        <a:p>
          <a:endParaRPr lang="es-MX"/>
        </a:p>
      </dgm:t>
    </dgm:pt>
  </dgm:ptLst>
  <dgm:cxnLst>
    <dgm:cxn modelId="{2AAF11B1-A2B8-4895-97AF-BEAC4B93FF87}" type="presOf" srcId="{4E80CF2A-7CAF-4717-BDA8-51B493D050D5}" destId="{E4BB70FE-9337-4C42-BEA5-586BAF7DAB32}" srcOrd="0" destOrd="0" presId="urn:microsoft.com/office/officeart/2005/8/layout/vList2"/>
    <dgm:cxn modelId="{26DAF547-1FA0-4AAD-A397-B56EEA6B8C01}" type="presOf" srcId="{64134C85-A542-41E4-B36B-59746D6F78C5}" destId="{599B4CEB-4FD7-48DB-9AF6-E010BC0D3824}" srcOrd="0" destOrd="0" presId="urn:microsoft.com/office/officeart/2005/8/layout/vList2"/>
    <dgm:cxn modelId="{EFFF31D0-1EB0-403C-B22B-B0A70B56420E}" srcId="{07F74343-7A81-42C2-A833-E824DE976EFD}" destId="{4E80CF2A-7CAF-4717-BDA8-51B493D050D5}" srcOrd="0" destOrd="0" parTransId="{B71E938E-AACE-4C5F-91D5-A4530A91ECA4}" sibTransId="{D510DA1C-4CF5-466A-A4DE-419C83CB20CE}"/>
    <dgm:cxn modelId="{840F8976-7EFB-4AC7-8DC0-30DECFB20829}" type="presOf" srcId="{07F74343-7A81-42C2-A833-E824DE976EFD}" destId="{9134D7E1-B081-45C8-8AE0-CE99363045AD}" srcOrd="0" destOrd="0" presId="urn:microsoft.com/office/officeart/2005/8/layout/vList2"/>
    <dgm:cxn modelId="{5D74A7D0-E14F-4038-8050-E7B7FADAEE08}" type="presOf" srcId="{09D1CEF4-A3F9-4121-A139-A0A8C352ADFF}" destId="{689A96F4-CA23-4AE4-A5AF-52D713879D4E}" srcOrd="0" destOrd="0" presId="urn:microsoft.com/office/officeart/2005/8/layout/vList2"/>
    <dgm:cxn modelId="{2E9DF30B-EC8E-433E-A5DB-19565B2DE461}" srcId="{07F74343-7A81-42C2-A833-E824DE976EFD}" destId="{09D1CEF4-A3F9-4121-A139-A0A8C352ADFF}" srcOrd="2" destOrd="0" parTransId="{F27FA711-C3B2-45DB-BDD4-16A77C38A711}" sibTransId="{BA3CB92A-22C1-41ED-B40E-DF958C2C2C80}"/>
    <dgm:cxn modelId="{F442C6C7-54C1-44BD-B166-FB8537464991}" srcId="{07F74343-7A81-42C2-A833-E824DE976EFD}" destId="{64134C85-A542-41E4-B36B-59746D6F78C5}" srcOrd="1" destOrd="0" parTransId="{2D46D273-BF9D-48BA-8254-297749AD178E}" sibTransId="{3AEAA870-F68A-40C5-80D9-D6474DE87C8B}"/>
    <dgm:cxn modelId="{121162F9-BFE4-4399-AD01-5B1EA838E910}" type="presParOf" srcId="{9134D7E1-B081-45C8-8AE0-CE99363045AD}" destId="{E4BB70FE-9337-4C42-BEA5-586BAF7DAB32}" srcOrd="0" destOrd="0" presId="urn:microsoft.com/office/officeart/2005/8/layout/vList2"/>
    <dgm:cxn modelId="{8B4D34E4-C61C-4E76-9999-15A1343517E6}" type="presParOf" srcId="{9134D7E1-B081-45C8-8AE0-CE99363045AD}" destId="{10FF7135-388F-41E4-B06B-C1C96D05B6CF}" srcOrd="1" destOrd="0" presId="urn:microsoft.com/office/officeart/2005/8/layout/vList2"/>
    <dgm:cxn modelId="{65226CAE-C023-488C-A762-987B43B272C2}" type="presParOf" srcId="{9134D7E1-B081-45C8-8AE0-CE99363045AD}" destId="{599B4CEB-4FD7-48DB-9AF6-E010BC0D3824}" srcOrd="2" destOrd="0" presId="urn:microsoft.com/office/officeart/2005/8/layout/vList2"/>
    <dgm:cxn modelId="{DD2B8A46-5D93-495B-9F1C-1384D90E9E59}" type="presParOf" srcId="{9134D7E1-B081-45C8-8AE0-CE99363045AD}" destId="{0C7260C7-CC1E-4279-BBBA-28858F1CBD27}" srcOrd="3" destOrd="0" presId="urn:microsoft.com/office/officeart/2005/8/layout/vList2"/>
    <dgm:cxn modelId="{C863F342-0EFD-4644-B870-38AC69F9F83A}" type="presParOf" srcId="{9134D7E1-B081-45C8-8AE0-CE99363045AD}" destId="{689A96F4-CA23-4AE4-A5AF-52D713879D4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AE4D967A-D9CF-4A0F-8002-F46F73EFC4A5}"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53307154-7D6C-40B1-9B55-498259D819AD}">
      <dgm:prSet/>
      <dgm:spPr/>
      <dgm:t>
        <a:bodyPr/>
        <a:lstStyle/>
        <a:p>
          <a:pPr algn="ctr" rtl="0"/>
          <a:r>
            <a:rPr lang="es-MX" dirty="0" smtClean="0"/>
            <a:t>REQUISITOS</a:t>
          </a:r>
          <a:endParaRPr lang="es-MX" dirty="0"/>
        </a:p>
      </dgm:t>
    </dgm:pt>
    <dgm:pt modelId="{1DF773EB-735D-4AC1-A587-6A9F3C82A544}" type="parTrans" cxnId="{4B0527F6-3C8C-4CA8-920B-DC20781E1C0C}">
      <dgm:prSet/>
      <dgm:spPr/>
      <dgm:t>
        <a:bodyPr/>
        <a:lstStyle/>
        <a:p>
          <a:endParaRPr lang="es-MX"/>
        </a:p>
      </dgm:t>
    </dgm:pt>
    <dgm:pt modelId="{21116573-B393-4FC5-A40A-B88970D8DE17}" type="sibTrans" cxnId="{4B0527F6-3C8C-4CA8-920B-DC20781E1C0C}">
      <dgm:prSet/>
      <dgm:spPr/>
      <dgm:t>
        <a:bodyPr/>
        <a:lstStyle/>
        <a:p>
          <a:endParaRPr lang="es-MX"/>
        </a:p>
      </dgm:t>
    </dgm:pt>
    <dgm:pt modelId="{4241579D-5DBF-4C64-B319-C2B8AD0AE26B}">
      <dgm:prSet/>
      <dgm:spPr/>
      <dgm:t>
        <a:bodyPr/>
        <a:lstStyle/>
        <a:p>
          <a:pPr algn="l" rtl="0"/>
          <a:r>
            <a:rPr lang="es-MX" smtClean="0"/>
            <a:t>Resumen, no mayor de dos cuartillas. </a:t>
          </a:r>
          <a:endParaRPr lang="es-MX"/>
        </a:p>
      </dgm:t>
    </dgm:pt>
    <dgm:pt modelId="{0E697EFB-F861-428E-B960-FAA5D1578FE9}" type="parTrans" cxnId="{FD71C1FA-0361-40DE-8165-38BB8DB6DF4F}">
      <dgm:prSet/>
      <dgm:spPr/>
      <dgm:t>
        <a:bodyPr/>
        <a:lstStyle/>
        <a:p>
          <a:endParaRPr lang="es-MX"/>
        </a:p>
      </dgm:t>
    </dgm:pt>
    <dgm:pt modelId="{D195815E-D122-44E3-A240-7C71D40E7331}" type="sibTrans" cxnId="{FD71C1FA-0361-40DE-8165-38BB8DB6DF4F}">
      <dgm:prSet/>
      <dgm:spPr/>
      <dgm:t>
        <a:bodyPr/>
        <a:lstStyle/>
        <a:p>
          <a:endParaRPr lang="es-MX"/>
        </a:p>
      </dgm:t>
    </dgm:pt>
    <dgm:pt modelId="{25E956E3-EFAB-425C-AB51-AFE394058EEA}">
      <dgm:prSet/>
      <dgm:spPr/>
      <dgm:t>
        <a:bodyPr/>
        <a:lstStyle/>
        <a:p>
          <a:pPr algn="l" rtl="0"/>
          <a:r>
            <a:rPr lang="es-MX" smtClean="0"/>
            <a:t>Importancia de la temática. </a:t>
          </a:r>
          <a:endParaRPr lang="es-MX"/>
        </a:p>
      </dgm:t>
    </dgm:pt>
    <dgm:pt modelId="{76052A4D-6F46-43F0-AC63-510456DB4A52}" type="parTrans" cxnId="{A560AC73-2D9A-4251-A0F6-7257396CF514}">
      <dgm:prSet/>
      <dgm:spPr/>
      <dgm:t>
        <a:bodyPr/>
        <a:lstStyle/>
        <a:p>
          <a:endParaRPr lang="es-MX"/>
        </a:p>
      </dgm:t>
    </dgm:pt>
    <dgm:pt modelId="{0D0EDB9E-9E46-4C50-8029-BADCCEEC2E92}" type="sibTrans" cxnId="{A560AC73-2D9A-4251-A0F6-7257396CF514}">
      <dgm:prSet/>
      <dgm:spPr/>
      <dgm:t>
        <a:bodyPr/>
        <a:lstStyle/>
        <a:p>
          <a:endParaRPr lang="es-MX"/>
        </a:p>
      </dgm:t>
    </dgm:pt>
    <dgm:pt modelId="{3DFB7ABE-D747-43A0-A44F-B61558D449FC}">
      <dgm:prSet/>
      <dgm:spPr/>
      <dgm:t>
        <a:bodyPr/>
        <a:lstStyle/>
        <a:p>
          <a:pPr algn="l" rtl="0"/>
          <a:r>
            <a:rPr lang="es-MX" dirty="0" smtClean="0"/>
            <a:t>Planteamiento del problema o pregunta de investigación. </a:t>
          </a:r>
          <a:endParaRPr lang="es-MX" dirty="0"/>
        </a:p>
      </dgm:t>
    </dgm:pt>
    <dgm:pt modelId="{FC07A9F7-17B2-40A3-8D37-9DE259ADFAB4}" type="parTrans" cxnId="{851099BE-D8F1-47DE-87AF-FD753F3F5716}">
      <dgm:prSet/>
      <dgm:spPr/>
      <dgm:t>
        <a:bodyPr/>
        <a:lstStyle/>
        <a:p>
          <a:endParaRPr lang="es-MX"/>
        </a:p>
      </dgm:t>
    </dgm:pt>
    <dgm:pt modelId="{FF1E291A-0D31-4310-8D69-D953292E62FD}" type="sibTrans" cxnId="{851099BE-D8F1-47DE-87AF-FD753F3F5716}">
      <dgm:prSet/>
      <dgm:spPr/>
      <dgm:t>
        <a:bodyPr/>
        <a:lstStyle/>
        <a:p>
          <a:endParaRPr lang="es-MX"/>
        </a:p>
      </dgm:t>
    </dgm:pt>
    <dgm:pt modelId="{94BAF011-66A0-4532-A408-BB9B5E0BF8B4}">
      <dgm:prSet/>
      <dgm:spPr/>
      <dgm:t>
        <a:bodyPr/>
        <a:lstStyle/>
        <a:p>
          <a:pPr algn="l" rtl="0"/>
          <a:r>
            <a:rPr lang="es-MX" smtClean="0"/>
            <a:t>Métodos y técnicas de investigación empleadas. </a:t>
          </a:r>
          <a:endParaRPr lang="es-MX"/>
        </a:p>
      </dgm:t>
    </dgm:pt>
    <dgm:pt modelId="{984B8F99-BAC6-4353-AF66-32AA559B43D9}" type="parTrans" cxnId="{0D01C3E9-B48E-4110-B82B-E9234316B409}">
      <dgm:prSet/>
      <dgm:spPr/>
      <dgm:t>
        <a:bodyPr/>
        <a:lstStyle/>
        <a:p>
          <a:endParaRPr lang="es-MX"/>
        </a:p>
      </dgm:t>
    </dgm:pt>
    <dgm:pt modelId="{0744AB91-6677-4636-AFF7-BA07ACBC41D1}" type="sibTrans" cxnId="{0D01C3E9-B48E-4110-B82B-E9234316B409}">
      <dgm:prSet/>
      <dgm:spPr/>
      <dgm:t>
        <a:bodyPr/>
        <a:lstStyle/>
        <a:p>
          <a:endParaRPr lang="es-MX"/>
        </a:p>
      </dgm:t>
    </dgm:pt>
    <dgm:pt modelId="{808A1354-D1EB-4BF4-B4B0-456F863AEECC}">
      <dgm:prSet/>
      <dgm:spPr/>
      <dgm:t>
        <a:bodyPr/>
        <a:lstStyle/>
        <a:p>
          <a:pPr algn="l" rtl="0"/>
          <a:r>
            <a:rPr lang="es-MX" smtClean="0"/>
            <a:t>Desarrollo temático. </a:t>
          </a:r>
          <a:endParaRPr lang="es-MX"/>
        </a:p>
      </dgm:t>
    </dgm:pt>
    <dgm:pt modelId="{DAC576BC-3BA4-4BB0-9DCC-25B2F5CFFE47}" type="parTrans" cxnId="{869113BF-0B73-473A-BE1D-07175632BBCD}">
      <dgm:prSet/>
      <dgm:spPr/>
      <dgm:t>
        <a:bodyPr/>
        <a:lstStyle/>
        <a:p>
          <a:endParaRPr lang="es-MX"/>
        </a:p>
      </dgm:t>
    </dgm:pt>
    <dgm:pt modelId="{2DBEDCD7-D184-4BD6-8032-FDF00C6F5A63}" type="sibTrans" cxnId="{869113BF-0B73-473A-BE1D-07175632BBCD}">
      <dgm:prSet/>
      <dgm:spPr/>
      <dgm:t>
        <a:bodyPr/>
        <a:lstStyle/>
        <a:p>
          <a:endParaRPr lang="es-MX"/>
        </a:p>
      </dgm:t>
    </dgm:pt>
    <dgm:pt modelId="{EE870187-DB4D-4905-ABE8-AF914783EC3A}">
      <dgm:prSet/>
      <dgm:spPr/>
      <dgm:t>
        <a:bodyPr/>
        <a:lstStyle/>
        <a:p>
          <a:pPr algn="l" rtl="0"/>
          <a:r>
            <a:rPr lang="es-MX" smtClean="0"/>
            <a:t>Conclusiones y sugerencias.</a:t>
          </a:r>
          <a:endParaRPr lang="es-MX"/>
        </a:p>
      </dgm:t>
    </dgm:pt>
    <dgm:pt modelId="{83EA846F-C016-4F9D-8308-F5C2327C0B52}" type="parTrans" cxnId="{6155F603-F07B-4D59-855C-F748E6C50365}">
      <dgm:prSet/>
      <dgm:spPr/>
      <dgm:t>
        <a:bodyPr/>
        <a:lstStyle/>
        <a:p>
          <a:endParaRPr lang="es-MX"/>
        </a:p>
      </dgm:t>
    </dgm:pt>
    <dgm:pt modelId="{4AA540F9-D39B-4465-B39E-B8E3BC734C58}" type="sibTrans" cxnId="{6155F603-F07B-4D59-855C-F748E6C50365}">
      <dgm:prSet/>
      <dgm:spPr/>
      <dgm:t>
        <a:bodyPr/>
        <a:lstStyle/>
        <a:p>
          <a:endParaRPr lang="es-MX"/>
        </a:p>
      </dgm:t>
    </dgm:pt>
    <dgm:pt modelId="{6ED36850-6AF0-4B6B-A6E1-7C1F47FBF9E3}">
      <dgm:prSet/>
      <dgm:spPr/>
      <dgm:t>
        <a:bodyPr/>
        <a:lstStyle/>
        <a:p>
          <a:pPr algn="l" rtl="0"/>
          <a:r>
            <a:rPr lang="es-MX" smtClean="0"/>
            <a:t>Referencias de consulta. </a:t>
          </a:r>
          <a:endParaRPr lang="es-MX"/>
        </a:p>
      </dgm:t>
    </dgm:pt>
    <dgm:pt modelId="{A7AC7EED-B07B-4748-95D7-901D5D8536BE}" type="parTrans" cxnId="{54ADFED3-F4BD-4CDE-968D-63210DB64BAB}">
      <dgm:prSet/>
      <dgm:spPr/>
      <dgm:t>
        <a:bodyPr/>
        <a:lstStyle/>
        <a:p>
          <a:endParaRPr lang="es-MX"/>
        </a:p>
      </dgm:t>
    </dgm:pt>
    <dgm:pt modelId="{A3597B17-2015-402A-BB88-9ECA83631AA5}" type="sibTrans" cxnId="{54ADFED3-F4BD-4CDE-968D-63210DB64BAB}">
      <dgm:prSet/>
      <dgm:spPr/>
      <dgm:t>
        <a:bodyPr/>
        <a:lstStyle/>
        <a:p>
          <a:endParaRPr lang="es-MX"/>
        </a:p>
      </dgm:t>
    </dgm:pt>
    <dgm:pt modelId="{31D55A5A-3E77-457F-953D-0E834EFB052B}">
      <dgm:prSet/>
      <dgm:spPr/>
      <dgm:t>
        <a:bodyPr/>
        <a:lstStyle/>
        <a:p>
          <a:pPr algn="l" rtl="0"/>
          <a:r>
            <a:rPr lang="es-MX" smtClean="0"/>
            <a:t>Anexos, en su caso</a:t>
          </a:r>
          <a:endParaRPr lang="es-MX"/>
        </a:p>
      </dgm:t>
    </dgm:pt>
    <dgm:pt modelId="{391E4D97-D563-4801-B112-FEF41A1149C5}" type="parTrans" cxnId="{F565FA67-0549-4036-B464-D5040EAC8404}">
      <dgm:prSet/>
      <dgm:spPr/>
      <dgm:t>
        <a:bodyPr/>
        <a:lstStyle/>
        <a:p>
          <a:endParaRPr lang="es-MX"/>
        </a:p>
      </dgm:t>
    </dgm:pt>
    <dgm:pt modelId="{E4B373A4-412E-43F2-952D-D5FC91D44CCF}" type="sibTrans" cxnId="{F565FA67-0549-4036-B464-D5040EAC8404}">
      <dgm:prSet/>
      <dgm:spPr/>
      <dgm:t>
        <a:bodyPr/>
        <a:lstStyle/>
        <a:p>
          <a:endParaRPr lang="es-MX"/>
        </a:p>
      </dgm:t>
    </dgm:pt>
    <dgm:pt modelId="{533D62AB-0181-4ADF-8968-274AC0575BFC}" type="pres">
      <dgm:prSet presAssocID="{AE4D967A-D9CF-4A0F-8002-F46F73EFC4A5}" presName="compositeShape" presStyleCnt="0">
        <dgm:presLayoutVars>
          <dgm:chMax val="7"/>
          <dgm:dir/>
          <dgm:resizeHandles val="exact"/>
        </dgm:presLayoutVars>
      </dgm:prSet>
      <dgm:spPr/>
      <dgm:t>
        <a:bodyPr/>
        <a:lstStyle/>
        <a:p>
          <a:endParaRPr lang="es-MX"/>
        </a:p>
      </dgm:t>
    </dgm:pt>
    <dgm:pt modelId="{E08641CE-195E-4800-9EF4-4547D2ECF7CF}" type="pres">
      <dgm:prSet presAssocID="{53307154-7D6C-40B1-9B55-498259D819AD}" presName="circ1TxSh" presStyleLbl="vennNode1" presStyleIdx="0" presStyleCnt="1"/>
      <dgm:spPr/>
      <dgm:t>
        <a:bodyPr/>
        <a:lstStyle/>
        <a:p>
          <a:endParaRPr lang="es-MX"/>
        </a:p>
      </dgm:t>
    </dgm:pt>
  </dgm:ptLst>
  <dgm:cxnLst>
    <dgm:cxn modelId="{0D01C3E9-B48E-4110-B82B-E9234316B409}" srcId="{53307154-7D6C-40B1-9B55-498259D819AD}" destId="{94BAF011-66A0-4532-A408-BB9B5E0BF8B4}" srcOrd="3" destOrd="0" parTransId="{984B8F99-BAC6-4353-AF66-32AA559B43D9}" sibTransId="{0744AB91-6677-4636-AFF7-BA07ACBC41D1}"/>
    <dgm:cxn modelId="{851099BE-D8F1-47DE-87AF-FD753F3F5716}" srcId="{53307154-7D6C-40B1-9B55-498259D819AD}" destId="{3DFB7ABE-D747-43A0-A44F-B61558D449FC}" srcOrd="2" destOrd="0" parTransId="{FC07A9F7-17B2-40A3-8D37-9DE259ADFAB4}" sibTransId="{FF1E291A-0D31-4310-8D69-D953292E62FD}"/>
    <dgm:cxn modelId="{869113BF-0B73-473A-BE1D-07175632BBCD}" srcId="{53307154-7D6C-40B1-9B55-498259D819AD}" destId="{808A1354-D1EB-4BF4-B4B0-456F863AEECC}" srcOrd="4" destOrd="0" parTransId="{DAC576BC-3BA4-4BB0-9DCC-25B2F5CFFE47}" sibTransId="{2DBEDCD7-D184-4BD6-8032-FDF00C6F5A63}"/>
    <dgm:cxn modelId="{54F9877E-CAB5-4830-87A2-66FC50D9F1E6}" type="presOf" srcId="{6ED36850-6AF0-4B6B-A6E1-7C1F47FBF9E3}" destId="{E08641CE-195E-4800-9EF4-4547D2ECF7CF}" srcOrd="0" destOrd="7" presId="urn:microsoft.com/office/officeart/2005/8/layout/venn1"/>
    <dgm:cxn modelId="{986AA186-2754-4F05-982E-EC3C6691F171}" type="presOf" srcId="{808A1354-D1EB-4BF4-B4B0-456F863AEECC}" destId="{E08641CE-195E-4800-9EF4-4547D2ECF7CF}" srcOrd="0" destOrd="5" presId="urn:microsoft.com/office/officeart/2005/8/layout/venn1"/>
    <dgm:cxn modelId="{FD71C1FA-0361-40DE-8165-38BB8DB6DF4F}" srcId="{53307154-7D6C-40B1-9B55-498259D819AD}" destId="{4241579D-5DBF-4C64-B319-C2B8AD0AE26B}" srcOrd="0" destOrd="0" parTransId="{0E697EFB-F861-428E-B960-FAA5D1578FE9}" sibTransId="{D195815E-D122-44E3-A240-7C71D40E7331}"/>
    <dgm:cxn modelId="{4A224356-7C5C-481B-B85A-130DFF8716DD}" type="presOf" srcId="{3DFB7ABE-D747-43A0-A44F-B61558D449FC}" destId="{E08641CE-195E-4800-9EF4-4547D2ECF7CF}" srcOrd="0" destOrd="3" presId="urn:microsoft.com/office/officeart/2005/8/layout/venn1"/>
    <dgm:cxn modelId="{4B0527F6-3C8C-4CA8-920B-DC20781E1C0C}" srcId="{AE4D967A-D9CF-4A0F-8002-F46F73EFC4A5}" destId="{53307154-7D6C-40B1-9B55-498259D819AD}" srcOrd="0" destOrd="0" parTransId="{1DF773EB-735D-4AC1-A587-6A9F3C82A544}" sibTransId="{21116573-B393-4FC5-A40A-B88970D8DE17}"/>
    <dgm:cxn modelId="{DD097DED-0B7A-4DB7-9E86-46A1872BDF8A}" type="presOf" srcId="{4241579D-5DBF-4C64-B319-C2B8AD0AE26B}" destId="{E08641CE-195E-4800-9EF4-4547D2ECF7CF}" srcOrd="0" destOrd="1" presId="urn:microsoft.com/office/officeart/2005/8/layout/venn1"/>
    <dgm:cxn modelId="{DB44CAE4-0918-4F00-83A5-6F630B8010C7}" type="presOf" srcId="{31D55A5A-3E77-457F-953D-0E834EFB052B}" destId="{E08641CE-195E-4800-9EF4-4547D2ECF7CF}" srcOrd="0" destOrd="8" presId="urn:microsoft.com/office/officeart/2005/8/layout/venn1"/>
    <dgm:cxn modelId="{6155F603-F07B-4D59-855C-F748E6C50365}" srcId="{53307154-7D6C-40B1-9B55-498259D819AD}" destId="{EE870187-DB4D-4905-ABE8-AF914783EC3A}" srcOrd="5" destOrd="0" parTransId="{83EA846F-C016-4F9D-8308-F5C2327C0B52}" sibTransId="{4AA540F9-D39B-4465-B39E-B8E3BC734C58}"/>
    <dgm:cxn modelId="{54ADFED3-F4BD-4CDE-968D-63210DB64BAB}" srcId="{53307154-7D6C-40B1-9B55-498259D819AD}" destId="{6ED36850-6AF0-4B6B-A6E1-7C1F47FBF9E3}" srcOrd="6" destOrd="0" parTransId="{A7AC7EED-B07B-4748-95D7-901D5D8536BE}" sibTransId="{A3597B17-2015-402A-BB88-9ECA83631AA5}"/>
    <dgm:cxn modelId="{F565FA67-0549-4036-B464-D5040EAC8404}" srcId="{53307154-7D6C-40B1-9B55-498259D819AD}" destId="{31D55A5A-3E77-457F-953D-0E834EFB052B}" srcOrd="7" destOrd="0" parTransId="{391E4D97-D563-4801-B112-FEF41A1149C5}" sibTransId="{E4B373A4-412E-43F2-952D-D5FC91D44CCF}"/>
    <dgm:cxn modelId="{04781202-2430-40F4-B457-44F2D444544C}" type="presOf" srcId="{94BAF011-66A0-4532-A408-BB9B5E0BF8B4}" destId="{E08641CE-195E-4800-9EF4-4547D2ECF7CF}" srcOrd="0" destOrd="4" presId="urn:microsoft.com/office/officeart/2005/8/layout/venn1"/>
    <dgm:cxn modelId="{DF56E41F-8023-47F1-89F4-57F85A21AE32}" type="presOf" srcId="{53307154-7D6C-40B1-9B55-498259D819AD}" destId="{E08641CE-195E-4800-9EF4-4547D2ECF7CF}" srcOrd="0" destOrd="0" presId="urn:microsoft.com/office/officeart/2005/8/layout/venn1"/>
    <dgm:cxn modelId="{69CAC4F0-38E9-49D9-8D77-C0BB748292C6}" type="presOf" srcId="{EE870187-DB4D-4905-ABE8-AF914783EC3A}" destId="{E08641CE-195E-4800-9EF4-4547D2ECF7CF}" srcOrd="0" destOrd="6" presId="urn:microsoft.com/office/officeart/2005/8/layout/venn1"/>
    <dgm:cxn modelId="{F53CF301-CAA2-4D23-A68E-FBE215FB3EB9}" type="presOf" srcId="{25E956E3-EFAB-425C-AB51-AFE394058EEA}" destId="{E08641CE-195E-4800-9EF4-4547D2ECF7CF}" srcOrd="0" destOrd="2" presId="urn:microsoft.com/office/officeart/2005/8/layout/venn1"/>
    <dgm:cxn modelId="{5385E848-8E6C-456D-B3FE-DEC507922529}" type="presOf" srcId="{AE4D967A-D9CF-4A0F-8002-F46F73EFC4A5}" destId="{533D62AB-0181-4ADF-8968-274AC0575BFC}" srcOrd="0" destOrd="0" presId="urn:microsoft.com/office/officeart/2005/8/layout/venn1"/>
    <dgm:cxn modelId="{A560AC73-2D9A-4251-A0F6-7257396CF514}" srcId="{53307154-7D6C-40B1-9B55-498259D819AD}" destId="{25E956E3-EFAB-425C-AB51-AFE394058EEA}" srcOrd="1" destOrd="0" parTransId="{76052A4D-6F46-43F0-AC63-510456DB4A52}" sibTransId="{0D0EDB9E-9E46-4C50-8029-BADCCEEC2E92}"/>
    <dgm:cxn modelId="{F70CAB92-A9DE-4F7E-8185-741348845A32}" type="presParOf" srcId="{533D62AB-0181-4ADF-8968-274AC0575BFC}" destId="{E08641CE-195E-4800-9EF4-4547D2ECF7CF}"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273F4120-EBE0-46D0-A0E3-D52B2B8C99AC}" type="doc">
      <dgm:prSet loTypeId="urn:microsoft.com/office/officeart/2008/layout/IncreasingCircleProcess" loCatId="list" qsTypeId="urn:microsoft.com/office/officeart/2005/8/quickstyle/simple1" qsCatId="simple" csTypeId="urn:microsoft.com/office/officeart/2005/8/colors/accent1_2" csCatId="accent1" phldr="1"/>
      <dgm:spPr/>
      <dgm:t>
        <a:bodyPr/>
        <a:lstStyle/>
        <a:p>
          <a:endParaRPr lang="es-MX"/>
        </a:p>
      </dgm:t>
    </dgm:pt>
    <dgm:pt modelId="{B80BAFA6-3559-4E91-8432-2D307A240123}">
      <dgm:prSet/>
      <dgm:spPr/>
      <dgm:t>
        <a:bodyPr/>
        <a:lstStyle/>
        <a:p>
          <a:pPr rtl="0"/>
          <a:r>
            <a:rPr lang="es-MX" smtClean="0"/>
            <a:t>MODALIDADES</a:t>
          </a:r>
          <a:endParaRPr lang="es-MX"/>
        </a:p>
      </dgm:t>
    </dgm:pt>
    <dgm:pt modelId="{14A59E1A-888C-4C81-A931-A334ECBF5D8F}" type="parTrans" cxnId="{16503D10-E942-42FB-B46D-670331B65441}">
      <dgm:prSet/>
      <dgm:spPr/>
      <dgm:t>
        <a:bodyPr/>
        <a:lstStyle/>
        <a:p>
          <a:endParaRPr lang="es-MX"/>
        </a:p>
      </dgm:t>
    </dgm:pt>
    <dgm:pt modelId="{FDB65955-B0FF-4D71-A35C-0463635D8FDF}" type="sibTrans" cxnId="{16503D10-E942-42FB-B46D-670331B65441}">
      <dgm:prSet/>
      <dgm:spPr/>
      <dgm:t>
        <a:bodyPr/>
        <a:lstStyle/>
        <a:p>
          <a:endParaRPr lang="es-MX"/>
        </a:p>
      </dgm:t>
    </dgm:pt>
    <dgm:pt modelId="{983EA1CC-45FE-49C6-A9B9-8D60C566A4D7}">
      <dgm:prSet custT="1"/>
      <dgm:spPr/>
      <dgm:t>
        <a:bodyPr/>
        <a:lstStyle/>
        <a:p>
          <a:pPr rtl="0"/>
          <a:r>
            <a:rPr lang="es-MX" sz="1800" dirty="0" smtClean="0"/>
            <a:t>I. Tesis individual. </a:t>
          </a:r>
          <a:endParaRPr lang="es-MX" sz="1800" dirty="0"/>
        </a:p>
      </dgm:t>
    </dgm:pt>
    <dgm:pt modelId="{53EC7EE3-FB04-432D-80F5-2D2B3F93826F}" type="parTrans" cxnId="{EFB22C5F-FA44-4D68-8920-B1E5456344A5}">
      <dgm:prSet/>
      <dgm:spPr/>
      <dgm:t>
        <a:bodyPr/>
        <a:lstStyle/>
        <a:p>
          <a:endParaRPr lang="es-MX"/>
        </a:p>
      </dgm:t>
    </dgm:pt>
    <dgm:pt modelId="{C44FB7AC-0B06-4DA2-98BF-CB7528FDF58D}" type="sibTrans" cxnId="{EFB22C5F-FA44-4D68-8920-B1E5456344A5}">
      <dgm:prSet/>
      <dgm:spPr/>
      <dgm:t>
        <a:bodyPr/>
        <a:lstStyle/>
        <a:p>
          <a:endParaRPr lang="es-MX"/>
        </a:p>
      </dgm:t>
    </dgm:pt>
    <dgm:pt modelId="{A00E8B72-7824-4A09-B2D6-4254F0AD7D1A}">
      <dgm:prSet custT="1"/>
      <dgm:spPr/>
      <dgm:t>
        <a:bodyPr/>
        <a:lstStyle/>
        <a:p>
          <a:pPr rtl="0"/>
          <a:r>
            <a:rPr lang="es-MX" sz="1800" dirty="0" smtClean="0"/>
            <a:t>II. Tesis colectiva con tres pasantes como máximo, del mismo programa educativo y espacio académico. </a:t>
          </a:r>
          <a:endParaRPr lang="es-MX" sz="1800" dirty="0"/>
        </a:p>
      </dgm:t>
    </dgm:pt>
    <dgm:pt modelId="{94D48FE1-1278-4BA2-9E2F-6BE7F102646C}" type="parTrans" cxnId="{AAE6DCC7-48E8-4A91-ACD3-96D4DC1E424A}">
      <dgm:prSet/>
      <dgm:spPr/>
      <dgm:t>
        <a:bodyPr/>
        <a:lstStyle/>
        <a:p>
          <a:endParaRPr lang="es-MX"/>
        </a:p>
      </dgm:t>
    </dgm:pt>
    <dgm:pt modelId="{184B984E-80FD-4A4B-AD95-45AF9E3152C2}" type="sibTrans" cxnId="{AAE6DCC7-48E8-4A91-ACD3-96D4DC1E424A}">
      <dgm:prSet/>
      <dgm:spPr/>
      <dgm:t>
        <a:bodyPr/>
        <a:lstStyle/>
        <a:p>
          <a:endParaRPr lang="es-MX"/>
        </a:p>
      </dgm:t>
    </dgm:pt>
    <dgm:pt modelId="{40A85DA5-2F98-4BBD-BD34-ACDE92611265}">
      <dgm:prSet custT="1"/>
      <dgm:spPr/>
      <dgm:t>
        <a:bodyPr/>
        <a:lstStyle/>
        <a:p>
          <a:pPr rtl="0"/>
          <a:r>
            <a:rPr lang="es-MX" sz="1800" dirty="0" smtClean="0"/>
            <a:t>III. Tesis colectiva </a:t>
          </a:r>
          <a:r>
            <a:rPr lang="es-MX" sz="1800" dirty="0" err="1" smtClean="0"/>
            <a:t>multi</a:t>
          </a:r>
          <a:r>
            <a:rPr lang="es-MX" sz="1800" dirty="0" smtClean="0"/>
            <a:t> o interdisciplinaria con cinco pasantes como máximo, de diferentes programas educativos y del mismo o diferente espacio académico. </a:t>
          </a:r>
          <a:endParaRPr lang="es-MX" sz="1800" dirty="0"/>
        </a:p>
      </dgm:t>
    </dgm:pt>
    <dgm:pt modelId="{4DA0F761-77A8-4D6A-86FF-8F1C4B7CFA15}" type="parTrans" cxnId="{40DC2563-00EF-4AAD-8CC2-5425A18C9D76}">
      <dgm:prSet/>
      <dgm:spPr/>
      <dgm:t>
        <a:bodyPr/>
        <a:lstStyle/>
        <a:p>
          <a:endParaRPr lang="es-MX"/>
        </a:p>
      </dgm:t>
    </dgm:pt>
    <dgm:pt modelId="{373CAB7C-A649-449C-8065-99C283EAB6FC}" type="sibTrans" cxnId="{40DC2563-00EF-4AAD-8CC2-5425A18C9D76}">
      <dgm:prSet/>
      <dgm:spPr/>
      <dgm:t>
        <a:bodyPr/>
        <a:lstStyle/>
        <a:p>
          <a:endParaRPr lang="es-MX"/>
        </a:p>
      </dgm:t>
    </dgm:pt>
    <dgm:pt modelId="{5691E613-E31F-4DFB-914F-C4693487D2E7}" type="pres">
      <dgm:prSet presAssocID="{273F4120-EBE0-46D0-A0E3-D52B2B8C99AC}" presName="Name0" presStyleCnt="0">
        <dgm:presLayoutVars>
          <dgm:chMax val="7"/>
          <dgm:chPref val="7"/>
          <dgm:dir/>
          <dgm:animOne val="branch"/>
          <dgm:animLvl val="lvl"/>
        </dgm:presLayoutVars>
      </dgm:prSet>
      <dgm:spPr/>
      <dgm:t>
        <a:bodyPr/>
        <a:lstStyle/>
        <a:p>
          <a:endParaRPr lang="es-MX"/>
        </a:p>
      </dgm:t>
    </dgm:pt>
    <dgm:pt modelId="{10C2C21D-F815-4AF2-A2D2-DAB6EB2391B4}" type="pres">
      <dgm:prSet presAssocID="{B80BAFA6-3559-4E91-8432-2D307A240123}" presName="composite" presStyleCnt="0"/>
      <dgm:spPr/>
    </dgm:pt>
    <dgm:pt modelId="{193E264B-51FE-4A7C-8C6F-7BBFF180A204}" type="pres">
      <dgm:prSet presAssocID="{B80BAFA6-3559-4E91-8432-2D307A240123}" presName="BackAccent" presStyleLbl="bgShp" presStyleIdx="0" presStyleCnt="1"/>
      <dgm:spPr/>
    </dgm:pt>
    <dgm:pt modelId="{080BB97D-133D-435F-9C70-51B0247F4DCC}" type="pres">
      <dgm:prSet presAssocID="{B80BAFA6-3559-4E91-8432-2D307A240123}" presName="Accent" presStyleLbl="alignNode1" presStyleIdx="0" presStyleCnt="1"/>
      <dgm:spPr/>
    </dgm:pt>
    <dgm:pt modelId="{0AA2998E-1CA2-4B4D-A928-4190F92E1F1E}" type="pres">
      <dgm:prSet presAssocID="{B80BAFA6-3559-4E91-8432-2D307A240123}" presName="Child" presStyleLbl="revTx" presStyleIdx="0" presStyleCnt="2" custScaleX="180942">
        <dgm:presLayoutVars>
          <dgm:chMax val="0"/>
          <dgm:chPref val="0"/>
          <dgm:bulletEnabled val="1"/>
        </dgm:presLayoutVars>
      </dgm:prSet>
      <dgm:spPr/>
      <dgm:t>
        <a:bodyPr/>
        <a:lstStyle/>
        <a:p>
          <a:endParaRPr lang="es-MX"/>
        </a:p>
      </dgm:t>
    </dgm:pt>
    <dgm:pt modelId="{0F586E9A-571A-4842-89F4-17583642FDA5}" type="pres">
      <dgm:prSet presAssocID="{B80BAFA6-3559-4E91-8432-2D307A240123}" presName="Parent" presStyleLbl="revTx" presStyleIdx="1" presStyleCnt="2">
        <dgm:presLayoutVars>
          <dgm:chMax val="1"/>
          <dgm:chPref val="1"/>
          <dgm:bulletEnabled val="1"/>
        </dgm:presLayoutVars>
      </dgm:prSet>
      <dgm:spPr/>
      <dgm:t>
        <a:bodyPr/>
        <a:lstStyle/>
        <a:p>
          <a:endParaRPr lang="es-MX"/>
        </a:p>
      </dgm:t>
    </dgm:pt>
  </dgm:ptLst>
  <dgm:cxnLst>
    <dgm:cxn modelId="{1944424A-016B-44A3-A1F4-1003D32BEC60}" type="presOf" srcId="{40A85DA5-2F98-4BBD-BD34-ACDE92611265}" destId="{0AA2998E-1CA2-4B4D-A928-4190F92E1F1E}" srcOrd="0" destOrd="2" presId="urn:microsoft.com/office/officeart/2008/layout/IncreasingCircleProcess"/>
    <dgm:cxn modelId="{16503D10-E942-42FB-B46D-670331B65441}" srcId="{273F4120-EBE0-46D0-A0E3-D52B2B8C99AC}" destId="{B80BAFA6-3559-4E91-8432-2D307A240123}" srcOrd="0" destOrd="0" parTransId="{14A59E1A-888C-4C81-A931-A334ECBF5D8F}" sibTransId="{FDB65955-B0FF-4D71-A35C-0463635D8FDF}"/>
    <dgm:cxn modelId="{DAD79A5F-DC5A-408E-B7F3-39D818BF0DB6}" type="presOf" srcId="{273F4120-EBE0-46D0-A0E3-D52B2B8C99AC}" destId="{5691E613-E31F-4DFB-914F-C4693487D2E7}" srcOrd="0" destOrd="0" presId="urn:microsoft.com/office/officeart/2008/layout/IncreasingCircleProcess"/>
    <dgm:cxn modelId="{AAE6DCC7-48E8-4A91-ACD3-96D4DC1E424A}" srcId="{B80BAFA6-3559-4E91-8432-2D307A240123}" destId="{A00E8B72-7824-4A09-B2D6-4254F0AD7D1A}" srcOrd="1" destOrd="0" parTransId="{94D48FE1-1278-4BA2-9E2F-6BE7F102646C}" sibTransId="{184B984E-80FD-4A4B-AD95-45AF9E3152C2}"/>
    <dgm:cxn modelId="{9F5BACE9-D0E5-4208-9598-F6732135EC18}" type="presOf" srcId="{983EA1CC-45FE-49C6-A9B9-8D60C566A4D7}" destId="{0AA2998E-1CA2-4B4D-A928-4190F92E1F1E}" srcOrd="0" destOrd="0" presId="urn:microsoft.com/office/officeart/2008/layout/IncreasingCircleProcess"/>
    <dgm:cxn modelId="{77EE9B93-0B48-4454-880B-A3E48B9FFFF2}" type="presOf" srcId="{B80BAFA6-3559-4E91-8432-2D307A240123}" destId="{0F586E9A-571A-4842-89F4-17583642FDA5}" srcOrd="0" destOrd="0" presId="urn:microsoft.com/office/officeart/2008/layout/IncreasingCircleProcess"/>
    <dgm:cxn modelId="{C60E94FD-EA7F-46F0-B791-1ACDCBC8DA70}" type="presOf" srcId="{A00E8B72-7824-4A09-B2D6-4254F0AD7D1A}" destId="{0AA2998E-1CA2-4B4D-A928-4190F92E1F1E}" srcOrd="0" destOrd="1" presId="urn:microsoft.com/office/officeart/2008/layout/IncreasingCircleProcess"/>
    <dgm:cxn modelId="{40DC2563-00EF-4AAD-8CC2-5425A18C9D76}" srcId="{B80BAFA6-3559-4E91-8432-2D307A240123}" destId="{40A85DA5-2F98-4BBD-BD34-ACDE92611265}" srcOrd="2" destOrd="0" parTransId="{4DA0F761-77A8-4D6A-86FF-8F1C4B7CFA15}" sibTransId="{373CAB7C-A649-449C-8065-99C283EAB6FC}"/>
    <dgm:cxn modelId="{EFB22C5F-FA44-4D68-8920-B1E5456344A5}" srcId="{B80BAFA6-3559-4E91-8432-2D307A240123}" destId="{983EA1CC-45FE-49C6-A9B9-8D60C566A4D7}" srcOrd="0" destOrd="0" parTransId="{53EC7EE3-FB04-432D-80F5-2D2B3F93826F}" sibTransId="{C44FB7AC-0B06-4DA2-98BF-CB7528FDF58D}"/>
    <dgm:cxn modelId="{310F7251-87C9-45B3-8249-1F92F97FF2BB}" type="presParOf" srcId="{5691E613-E31F-4DFB-914F-C4693487D2E7}" destId="{10C2C21D-F815-4AF2-A2D2-DAB6EB2391B4}" srcOrd="0" destOrd="0" presId="urn:microsoft.com/office/officeart/2008/layout/IncreasingCircleProcess"/>
    <dgm:cxn modelId="{254BC294-F7F5-482D-9053-324FC2594B30}" type="presParOf" srcId="{10C2C21D-F815-4AF2-A2D2-DAB6EB2391B4}" destId="{193E264B-51FE-4A7C-8C6F-7BBFF180A204}" srcOrd="0" destOrd="0" presId="urn:microsoft.com/office/officeart/2008/layout/IncreasingCircleProcess"/>
    <dgm:cxn modelId="{F2B7712E-B920-46B5-81A7-2B25D65A76DF}" type="presParOf" srcId="{10C2C21D-F815-4AF2-A2D2-DAB6EB2391B4}" destId="{080BB97D-133D-435F-9C70-51B0247F4DCC}" srcOrd="1" destOrd="0" presId="urn:microsoft.com/office/officeart/2008/layout/IncreasingCircleProcess"/>
    <dgm:cxn modelId="{0D4EDD3F-6915-4DE8-ADB9-AF09E02E59DC}" type="presParOf" srcId="{10C2C21D-F815-4AF2-A2D2-DAB6EB2391B4}" destId="{0AA2998E-1CA2-4B4D-A928-4190F92E1F1E}" srcOrd="2" destOrd="0" presId="urn:microsoft.com/office/officeart/2008/layout/IncreasingCircleProcess"/>
    <dgm:cxn modelId="{A891A584-ED04-46BD-9DFF-97782E41AE8D}" type="presParOf" srcId="{10C2C21D-F815-4AF2-A2D2-DAB6EB2391B4}" destId="{0F586E9A-571A-4842-89F4-17583642FDA5}" srcOrd="3" destOrd="0" presId="urn:microsoft.com/office/officeart/2008/layout/Increasing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A0541B25-E041-47DF-B6C1-9EA6BA92387D}" type="doc">
      <dgm:prSet loTypeId="urn:microsoft.com/office/officeart/2008/layout/IncreasingCircleProcess" loCatId="list" qsTypeId="urn:microsoft.com/office/officeart/2005/8/quickstyle/simple1" qsCatId="simple" csTypeId="urn:microsoft.com/office/officeart/2005/8/colors/accent1_2" csCatId="accent1" phldr="1"/>
      <dgm:spPr/>
      <dgm:t>
        <a:bodyPr/>
        <a:lstStyle/>
        <a:p>
          <a:endParaRPr lang="es-MX"/>
        </a:p>
      </dgm:t>
    </dgm:pt>
    <dgm:pt modelId="{F0CC3390-A3AC-4476-A2E4-7871E3365EF4}">
      <dgm:prSet/>
      <dgm:spPr/>
      <dgm:t>
        <a:bodyPr/>
        <a:lstStyle/>
        <a:p>
          <a:pPr rtl="0"/>
          <a:r>
            <a:rPr lang="es-MX" smtClean="0"/>
            <a:t>REQUISITOS</a:t>
          </a:r>
          <a:endParaRPr lang="es-MX"/>
        </a:p>
      </dgm:t>
    </dgm:pt>
    <dgm:pt modelId="{1FB63A7E-454D-4112-8E63-2F6A29CB12E9}" type="parTrans" cxnId="{81530B11-03E2-4F07-94A6-9ECD6CF60393}">
      <dgm:prSet/>
      <dgm:spPr/>
      <dgm:t>
        <a:bodyPr/>
        <a:lstStyle/>
        <a:p>
          <a:endParaRPr lang="es-MX"/>
        </a:p>
      </dgm:t>
    </dgm:pt>
    <dgm:pt modelId="{6E561874-384C-4957-8974-2BA77CA34299}" type="sibTrans" cxnId="{81530B11-03E2-4F07-94A6-9ECD6CF60393}">
      <dgm:prSet/>
      <dgm:spPr/>
      <dgm:t>
        <a:bodyPr/>
        <a:lstStyle/>
        <a:p>
          <a:endParaRPr lang="es-MX"/>
        </a:p>
      </dgm:t>
    </dgm:pt>
    <dgm:pt modelId="{02E285AF-339F-41EC-918D-F0EA21C6E042}">
      <dgm:prSet/>
      <dgm:spPr/>
      <dgm:t>
        <a:bodyPr/>
        <a:lstStyle/>
        <a:p>
          <a:pPr rtl="0"/>
          <a:r>
            <a:rPr lang="es-MX" smtClean="0"/>
            <a:t>Mostrar originalidad en el tratamiento temático o en la metodología empleada. </a:t>
          </a:r>
          <a:endParaRPr lang="es-MX"/>
        </a:p>
      </dgm:t>
    </dgm:pt>
    <dgm:pt modelId="{0BACD290-81CC-4DFD-81D1-22AA1A7D906C}" type="parTrans" cxnId="{1619DEEE-80AD-400C-ACDD-3F23A7F796EF}">
      <dgm:prSet/>
      <dgm:spPr/>
      <dgm:t>
        <a:bodyPr/>
        <a:lstStyle/>
        <a:p>
          <a:endParaRPr lang="es-MX"/>
        </a:p>
      </dgm:t>
    </dgm:pt>
    <dgm:pt modelId="{51E6B877-E0AE-4694-8383-C7272AEA4E54}" type="sibTrans" cxnId="{1619DEEE-80AD-400C-ACDD-3F23A7F796EF}">
      <dgm:prSet/>
      <dgm:spPr/>
      <dgm:t>
        <a:bodyPr/>
        <a:lstStyle/>
        <a:p>
          <a:endParaRPr lang="es-MX"/>
        </a:p>
      </dgm:t>
    </dgm:pt>
    <dgm:pt modelId="{0E78FF36-AE30-4A04-BC64-07A3855DBC28}">
      <dgm:prSet/>
      <dgm:spPr/>
      <dgm:t>
        <a:bodyPr/>
        <a:lstStyle/>
        <a:p>
          <a:pPr rtl="0"/>
          <a:r>
            <a:rPr lang="es-MX" smtClean="0"/>
            <a:t>Emplear criterios de validez y confiabilidad propios de la disciplina.</a:t>
          </a:r>
          <a:endParaRPr lang="es-MX"/>
        </a:p>
      </dgm:t>
    </dgm:pt>
    <dgm:pt modelId="{1143B307-DD2F-4350-A585-21E7BB7E2061}" type="parTrans" cxnId="{496D260E-25B9-4D62-A809-526D39F7CB67}">
      <dgm:prSet/>
      <dgm:spPr/>
      <dgm:t>
        <a:bodyPr/>
        <a:lstStyle/>
        <a:p>
          <a:endParaRPr lang="es-MX"/>
        </a:p>
      </dgm:t>
    </dgm:pt>
    <dgm:pt modelId="{A370BF71-35F9-43A8-9AE8-F713A3365545}" type="sibTrans" cxnId="{496D260E-25B9-4D62-A809-526D39F7CB67}">
      <dgm:prSet/>
      <dgm:spPr/>
      <dgm:t>
        <a:bodyPr/>
        <a:lstStyle/>
        <a:p>
          <a:endParaRPr lang="es-MX"/>
        </a:p>
      </dgm:t>
    </dgm:pt>
    <dgm:pt modelId="{28A0B367-469C-4211-9E64-E1CCD8957161}">
      <dgm:prSet/>
      <dgm:spPr/>
      <dgm:t>
        <a:bodyPr/>
        <a:lstStyle/>
        <a:p>
          <a:pPr rtl="0"/>
          <a:r>
            <a:rPr lang="es-MX" dirty="0" smtClean="0"/>
            <a:t>Realizar una aportación para la profesión o disciplina.</a:t>
          </a:r>
          <a:endParaRPr lang="es-MX" dirty="0"/>
        </a:p>
      </dgm:t>
    </dgm:pt>
    <dgm:pt modelId="{1279897D-16F1-4895-B67D-57B024E09426}" type="parTrans" cxnId="{D6F14960-9889-4BAE-BC0E-90000AB698B5}">
      <dgm:prSet/>
      <dgm:spPr/>
      <dgm:t>
        <a:bodyPr/>
        <a:lstStyle/>
        <a:p>
          <a:endParaRPr lang="es-MX"/>
        </a:p>
      </dgm:t>
    </dgm:pt>
    <dgm:pt modelId="{CDF71D94-148C-429E-B897-B2510D4FB8C9}" type="sibTrans" cxnId="{D6F14960-9889-4BAE-BC0E-90000AB698B5}">
      <dgm:prSet/>
      <dgm:spPr/>
      <dgm:t>
        <a:bodyPr/>
        <a:lstStyle/>
        <a:p>
          <a:endParaRPr lang="es-MX"/>
        </a:p>
      </dgm:t>
    </dgm:pt>
    <dgm:pt modelId="{993C07CA-4650-4CA4-A79D-2A7421FD8810}">
      <dgm:prSet/>
      <dgm:spPr/>
      <dgm:t>
        <a:bodyPr/>
        <a:lstStyle/>
        <a:p>
          <a:pPr rtl="0"/>
          <a:r>
            <a:rPr lang="es-MX" dirty="0" smtClean="0"/>
            <a:t>Generar conocimiento o aplicar conocimiento de forma innovadora. </a:t>
          </a:r>
          <a:endParaRPr lang="es-MX" dirty="0"/>
        </a:p>
      </dgm:t>
    </dgm:pt>
    <dgm:pt modelId="{1208D38F-4FE5-4618-A174-EE6269E82A8E}" type="parTrans" cxnId="{A4E0388E-2B56-4384-A883-0D680629BF45}">
      <dgm:prSet/>
      <dgm:spPr/>
      <dgm:t>
        <a:bodyPr/>
        <a:lstStyle/>
        <a:p>
          <a:endParaRPr lang="es-MX"/>
        </a:p>
      </dgm:t>
    </dgm:pt>
    <dgm:pt modelId="{11777782-9440-417C-951E-6C934E6E7B7C}" type="sibTrans" cxnId="{A4E0388E-2B56-4384-A883-0D680629BF45}">
      <dgm:prSet/>
      <dgm:spPr/>
      <dgm:t>
        <a:bodyPr/>
        <a:lstStyle/>
        <a:p>
          <a:endParaRPr lang="es-MX"/>
        </a:p>
      </dgm:t>
    </dgm:pt>
    <dgm:pt modelId="{147FF1D9-39EC-4606-9E7C-E06071DD983E}">
      <dgm:prSet/>
      <dgm:spPr/>
      <dgm:t>
        <a:bodyPr/>
        <a:lstStyle/>
        <a:p>
          <a:pPr rtl="0"/>
          <a:r>
            <a:rPr lang="es-MX" smtClean="0"/>
            <a:t>Otros aspectos que contemple el reglamento interno del espacio académico. </a:t>
          </a:r>
          <a:endParaRPr lang="es-MX"/>
        </a:p>
      </dgm:t>
    </dgm:pt>
    <dgm:pt modelId="{58941C56-1832-4455-856E-B1C25DB508AB}" type="parTrans" cxnId="{1CD0EEC1-1509-445C-8D6D-ED19B7310580}">
      <dgm:prSet/>
      <dgm:spPr/>
      <dgm:t>
        <a:bodyPr/>
        <a:lstStyle/>
        <a:p>
          <a:endParaRPr lang="es-MX"/>
        </a:p>
      </dgm:t>
    </dgm:pt>
    <dgm:pt modelId="{E42955AB-E6E7-4EF1-8723-F4DC544936FB}" type="sibTrans" cxnId="{1CD0EEC1-1509-445C-8D6D-ED19B7310580}">
      <dgm:prSet/>
      <dgm:spPr/>
      <dgm:t>
        <a:bodyPr/>
        <a:lstStyle/>
        <a:p>
          <a:endParaRPr lang="es-MX"/>
        </a:p>
      </dgm:t>
    </dgm:pt>
    <dgm:pt modelId="{A7830BCB-ACCA-47EE-A069-0A20C827E42E}" type="pres">
      <dgm:prSet presAssocID="{A0541B25-E041-47DF-B6C1-9EA6BA92387D}" presName="Name0" presStyleCnt="0">
        <dgm:presLayoutVars>
          <dgm:chMax val="7"/>
          <dgm:chPref val="7"/>
          <dgm:dir/>
          <dgm:animOne val="branch"/>
          <dgm:animLvl val="lvl"/>
        </dgm:presLayoutVars>
      </dgm:prSet>
      <dgm:spPr/>
      <dgm:t>
        <a:bodyPr/>
        <a:lstStyle/>
        <a:p>
          <a:endParaRPr lang="es-MX"/>
        </a:p>
      </dgm:t>
    </dgm:pt>
    <dgm:pt modelId="{81B10A52-601B-4164-A731-16A42FC6D18F}" type="pres">
      <dgm:prSet presAssocID="{F0CC3390-A3AC-4476-A2E4-7871E3365EF4}" presName="composite" presStyleCnt="0"/>
      <dgm:spPr/>
    </dgm:pt>
    <dgm:pt modelId="{BD6B8F58-17B9-4D1D-B5DC-9224CC179041}" type="pres">
      <dgm:prSet presAssocID="{F0CC3390-A3AC-4476-A2E4-7871E3365EF4}" presName="BackAccent" presStyleLbl="bgShp" presStyleIdx="0" presStyleCnt="1"/>
      <dgm:spPr/>
    </dgm:pt>
    <dgm:pt modelId="{E0C258D8-8C6B-46DC-A1DF-4994D34457DA}" type="pres">
      <dgm:prSet presAssocID="{F0CC3390-A3AC-4476-A2E4-7871E3365EF4}" presName="Accent" presStyleLbl="alignNode1" presStyleIdx="0" presStyleCnt="1"/>
      <dgm:spPr/>
    </dgm:pt>
    <dgm:pt modelId="{41518521-943E-4BC0-987C-211125CFB5DF}" type="pres">
      <dgm:prSet presAssocID="{F0CC3390-A3AC-4476-A2E4-7871E3365EF4}" presName="Child" presStyleLbl="revTx" presStyleIdx="0" presStyleCnt="2" custScaleX="135841">
        <dgm:presLayoutVars>
          <dgm:chMax val="0"/>
          <dgm:chPref val="0"/>
          <dgm:bulletEnabled val="1"/>
        </dgm:presLayoutVars>
      </dgm:prSet>
      <dgm:spPr/>
      <dgm:t>
        <a:bodyPr/>
        <a:lstStyle/>
        <a:p>
          <a:endParaRPr lang="es-MX"/>
        </a:p>
      </dgm:t>
    </dgm:pt>
    <dgm:pt modelId="{69FDF987-22BB-4A49-A02B-BB7E1EAE1822}" type="pres">
      <dgm:prSet presAssocID="{F0CC3390-A3AC-4476-A2E4-7871E3365EF4}" presName="Parent" presStyleLbl="revTx" presStyleIdx="1" presStyleCnt="2">
        <dgm:presLayoutVars>
          <dgm:chMax val="1"/>
          <dgm:chPref val="1"/>
          <dgm:bulletEnabled val="1"/>
        </dgm:presLayoutVars>
      </dgm:prSet>
      <dgm:spPr/>
      <dgm:t>
        <a:bodyPr/>
        <a:lstStyle/>
        <a:p>
          <a:endParaRPr lang="es-MX"/>
        </a:p>
      </dgm:t>
    </dgm:pt>
  </dgm:ptLst>
  <dgm:cxnLst>
    <dgm:cxn modelId="{D6F14960-9889-4BAE-BC0E-90000AB698B5}" srcId="{F0CC3390-A3AC-4476-A2E4-7871E3365EF4}" destId="{28A0B367-469C-4211-9E64-E1CCD8957161}" srcOrd="2" destOrd="0" parTransId="{1279897D-16F1-4895-B67D-57B024E09426}" sibTransId="{CDF71D94-148C-429E-B897-B2510D4FB8C9}"/>
    <dgm:cxn modelId="{1F1BA20C-4098-44CF-89FD-85941E84ADB5}" type="presOf" srcId="{28A0B367-469C-4211-9E64-E1CCD8957161}" destId="{41518521-943E-4BC0-987C-211125CFB5DF}" srcOrd="0" destOrd="2" presId="urn:microsoft.com/office/officeart/2008/layout/IncreasingCircleProcess"/>
    <dgm:cxn modelId="{609DDC0F-F645-47A9-8DE2-C9297DE507FE}" type="presOf" srcId="{147FF1D9-39EC-4606-9E7C-E06071DD983E}" destId="{41518521-943E-4BC0-987C-211125CFB5DF}" srcOrd="0" destOrd="4" presId="urn:microsoft.com/office/officeart/2008/layout/IncreasingCircleProcess"/>
    <dgm:cxn modelId="{03517F40-4F01-4F04-93AD-AC90756A4879}" type="presOf" srcId="{A0541B25-E041-47DF-B6C1-9EA6BA92387D}" destId="{A7830BCB-ACCA-47EE-A069-0A20C827E42E}" srcOrd="0" destOrd="0" presId="urn:microsoft.com/office/officeart/2008/layout/IncreasingCircleProcess"/>
    <dgm:cxn modelId="{81530B11-03E2-4F07-94A6-9ECD6CF60393}" srcId="{A0541B25-E041-47DF-B6C1-9EA6BA92387D}" destId="{F0CC3390-A3AC-4476-A2E4-7871E3365EF4}" srcOrd="0" destOrd="0" parTransId="{1FB63A7E-454D-4112-8E63-2F6A29CB12E9}" sibTransId="{6E561874-384C-4957-8974-2BA77CA34299}"/>
    <dgm:cxn modelId="{1CD0EEC1-1509-445C-8D6D-ED19B7310580}" srcId="{F0CC3390-A3AC-4476-A2E4-7871E3365EF4}" destId="{147FF1D9-39EC-4606-9E7C-E06071DD983E}" srcOrd="4" destOrd="0" parTransId="{58941C56-1832-4455-856E-B1C25DB508AB}" sibTransId="{E42955AB-E6E7-4EF1-8723-F4DC544936FB}"/>
    <dgm:cxn modelId="{496D260E-25B9-4D62-A809-526D39F7CB67}" srcId="{F0CC3390-A3AC-4476-A2E4-7871E3365EF4}" destId="{0E78FF36-AE30-4A04-BC64-07A3855DBC28}" srcOrd="1" destOrd="0" parTransId="{1143B307-DD2F-4350-A585-21E7BB7E2061}" sibTransId="{A370BF71-35F9-43A8-9AE8-F713A3365545}"/>
    <dgm:cxn modelId="{A4E0388E-2B56-4384-A883-0D680629BF45}" srcId="{F0CC3390-A3AC-4476-A2E4-7871E3365EF4}" destId="{993C07CA-4650-4CA4-A79D-2A7421FD8810}" srcOrd="3" destOrd="0" parTransId="{1208D38F-4FE5-4618-A174-EE6269E82A8E}" sibTransId="{11777782-9440-417C-951E-6C934E6E7B7C}"/>
    <dgm:cxn modelId="{88BC7797-F4C1-494D-A486-4C36CA56AA3F}" type="presOf" srcId="{F0CC3390-A3AC-4476-A2E4-7871E3365EF4}" destId="{69FDF987-22BB-4A49-A02B-BB7E1EAE1822}" srcOrd="0" destOrd="0" presId="urn:microsoft.com/office/officeart/2008/layout/IncreasingCircleProcess"/>
    <dgm:cxn modelId="{1619DEEE-80AD-400C-ACDD-3F23A7F796EF}" srcId="{F0CC3390-A3AC-4476-A2E4-7871E3365EF4}" destId="{02E285AF-339F-41EC-918D-F0EA21C6E042}" srcOrd="0" destOrd="0" parTransId="{0BACD290-81CC-4DFD-81D1-22AA1A7D906C}" sibTransId="{51E6B877-E0AE-4694-8383-C7272AEA4E54}"/>
    <dgm:cxn modelId="{01DAF2E4-008F-4DCA-BFA7-9793161C3691}" type="presOf" srcId="{02E285AF-339F-41EC-918D-F0EA21C6E042}" destId="{41518521-943E-4BC0-987C-211125CFB5DF}" srcOrd="0" destOrd="0" presId="urn:microsoft.com/office/officeart/2008/layout/IncreasingCircleProcess"/>
    <dgm:cxn modelId="{CB66D307-4F0F-4675-80FA-5E45E934B912}" type="presOf" srcId="{993C07CA-4650-4CA4-A79D-2A7421FD8810}" destId="{41518521-943E-4BC0-987C-211125CFB5DF}" srcOrd="0" destOrd="3" presId="urn:microsoft.com/office/officeart/2008/layout/IncreasingCircleProcess"/>
    <dgm:cxn modelId="{5E5F5056-6C09-407D-8307-5F0EC2CDC870}" type="presOf" srcId="{0E78FF36-AE30-4A04-BC64-07A3855DBC28}" destId="{41518521-943E-4BC0-987C-211125CFB5DF}" srcOrd="0" destOrd="1" presId="urn:microsoft.com/office/officeart/2008/layout/IncreasingCircleProcess"/>
    <dgm:cxn modelId="{2651B5B3-5A27-4676-BE69-CFD53FB67889}" type="presParOf" srcId="{A7830BCB-ACCA-47EE-A069-0A20C827E42E}" destId="{81B10A52-601B-4164-A731-16A42FC6D18F}" srcOrd="0" destOrd="0" presId="urn:microsoft.com/office/officeart/2008/layout/IncreasingCircleProcess"/>
    <dgm:cxn modelId="{19D2B2A6-FE6A-458F-83D1-2F19BA8BC118}" type="presParOf" srcId="{81B10A52-601B-4164-A731-16A42FC6D18F}" destId="{BD6B8F58-17B9-4D1D-B5DC-9224CC179041}" srcOrd="0" destOrd="0" presId="urn:microsoft.com/office/officeart/2008/layout/IncreasingCircleProcess"/>
    <dgm:cxn modelId="{6A87A119-C84A-4756-BDE8-BF8E70C39658}" type="presParOf" srcId="{81B10A52-601B-4164-A731-16A42FC6D18F}" destId="{E0C258D8-8C6B-46DC-A1DF-4994D34457DA}" srcOrd="1" destOrd="0" presId="urn:microsoft.com/office/officeart/2008/layout/IncreasingCircleProcess"/>
    <dgm:cxn modelId="{F83B6771-552B-497E-A341-BDC7157F1559}" type="presParOf" srcId="{81B10A52-601B-4164-A731-16A42FC6D18F}" destId="{41518521-943E-4BC0-987C-211125CFB5DF}" srcOrd="2" destOrd="0" presId="urn:microsoft.com/office/officeart/2008/layout/IncreasingCircleProcess"/>
    <dgm:cxn modelId="{F457B3E7-2B5C-4F91-AD03-05AAD7CB1083}" type="presParOf" srcId="{81B10A52-601B-4164-A731-16A42FC6D18F}" destId="{69FDF987-22BB-4A49-A02B-BB7E1EAE1822}" srcOrd="3" destOrd="0" presId="urn:microsoft.com/office/officeart/2008/layout/IncreasingCircle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E3D0AD89-5603-4D99-8E14-A3ED6126D8F4}" type="doc">
      <dgm:prSet loTypeId="urn:microsoft.com/office/officeart/2008/layout/LinedList" loCatId="list" qsTypeId="urn:microsoft.com/office/officeart/2005/8/quickstyle/3d5" qsCatId="3D" csTypeId="urn:microsoft.com/office/officeart/2005/8/colors/accent1_2" csCatId="accent1"/>
      <dgm:spPr/>
      <dgm:t>
        <a:bodyPr/>
        <a:lstStyle/>
        <a:p>
          <a:endParaRPr lang="es-MX"/>
        </a:p>
      </dgm:t>
    </dgm:pt>
    <dgm:pt modelId="{B759FE88-92AF-45B2-8F75-A49203C7C102}">
      <dgm:prSet/>
      <dgm:spPr/>
      <dgm:t>
        <a:bodyPr/>
        <a:lstStyle/>
        <a:p>
          <a:pPr rtl="0"/>
          <a:r>
            <a:rPr lang="es-MX" smtClean="0"/>
            <a:t>Estructura de contenido </a:t>
          </a:r>
          <a:endParaRPr lang="es-MX"/>
        </a:p>
      </dgm:t>
    </dgm:pt>
    <dgm:pt modelId="{C69F4A02-B623-4D10-ABBD-270D963AD640}" type="parTrans" cxnId="{3C9D3DF1-13B4-45F9-9C34-462A9883F51F}">
      <dgm:prSet/>
      <dgm:spPr/>
      <dgm:t>
        <a:bodyPr/>
        <a:lstStyle/>
        <a:p>
          <a:endParaRPr lang="es-MX"/>
        </a:p>
      </dgm:t>
    </dgm:pt>
    <dgm:pt modelId="{DF98D7A6-0F60-47B4-A1B0-48837BA058CC}" type="sibTrans" cxnId="{3C9D3DF1-13B4-45F9-9C34-462A9883F51F}">
      <dgm:prSet/>
      <dgm:spPr/>
      <dgm:t>
        <a:bodyPr/>
        <a:lstStyle/>
        <a:p>
          <a:endParaRPr lang="es-MX"/>
        </a:p>
      </dgm:t>
    </dgm:pt>
    <dgm:pt modelId="{CA47987F-E4ED-4894-AEDB-76C9E8386A61}">
      <dgm:prSet/>
      <dgm:spPr/>
      <dgm:t>
        <a:bodyPr/>
        <a:lstStyle/>
        <a:p>
          <a:pPr rtl="0"/>
          <a:r>
            <a:rPr lang="es-MX" smtClean="0"/>
            <a:t>I. Resumen no mayor de dos cuartillas.</a:t>
          </a:r>
          <a:endParaRPr lang="es-MX"/>
        </a:p>
      </dgm:t>
    </dgm:pt>
    <dgm:pt modelId="{79F82045-7B7C-412E-9D2D-3FE673CE39BE}" type="parTrans" cxnId="{FC7C547A-1A46-4704-B788-C698DB2908F0}">
      <dgm:prSet/>
      <dgm:spPr/>
      <dgm:t>
        <a:bodyPr/>
        <a:lstStyle/>
        <a:p>
          <a:endParaRPr lang="es-MX"/>
        </a:p>
      </dgm:t>
    </dgm:pt>
    <dgm:pt modelId="{BE3F30F3-DC9B-4E17-9E53-FA1CACA8AC25}" type="sibTrans" cxnId="{FC7C547A-1A46-4704-B788-C698DB2908F0}">
      <dgm:prSet/>
      <dgm:spPr/>
      <dgm:t>
        <a:bodyPr/>
        <a:lstStyle/>
        <a:p>
          <a:endParaRPr lang="es-MX"/>
        </a:p>
      </dgm:t>
    </dgm:pt>
    <dgm:pt modelId="{07CECA0A-DB52-4978-8E38-91E24088B6B2}">
      <dgm:prSet/>
      <dgm:spPr/>
      <dgm:t>
        <a:bodyPr/>
        <a:lstStyle/>
        <a:p>
          <a:pPr rtl="0"/>
          <a:r>
            <a:rPr lang="es-MX" smtClean="0"/>
            <a:t>II. Antecedentes de la temática.</a:t>
          </a:r>
          <a:endParaRPr lang="es-MX"/>
        </a:p>
      </dgm:t>
    </dgm:pt>
    <dgm:pt modelId="{9F33A007-A71E-4F86-BDBF-4599FD839EF9}" type="parTrans" cxnId="{AEB2B267-5331-447C-BCEF-7D265C17C8D4}">
      <dgm:prSet/>
      <dgm:spPr/>
      <dgm:t>
        <a:bodyPr/>
        <a:lstStyle/>
        <a:p>
          <a:endParaRPr lang="es-MX"/>
        </a:p>
      </dgm:t>
    </dgm:pt>
    <dgm:pt modelId="{7BE6B106-073D-4D65-A787-540AA6BF9640}" type="sibTrans" cxnId="{AEB2B267-5331-447C-BCEF-7D265C17C8D4}">
      <dgm:prSet/>
      <dgm:spPr/>
      <dgm:t>
        <a:bodyPr/>
        <a:lstStyle/>
        <a:p>
          <a:endParaRPr lang="es-MX"/>
        </a:p>
      </dgm:t>
    </dgm:pt>
    <dgm:pt modelId="{DF344626-45E4-4E2C-8245-07E3C46CE88A}">
      <dgm:prSet/>
      <dgm:spPr/>
      <dgm:t>
        <a:bodyPr/>
        <a:lstStyle/>
        <a:p>
          <a:pPr rtl="0"/>
          <a:r>
            <a:rPr lang="es-MX" smtClean="0"/>
            <a:t>III. Importancia del problema.</a:t>
          </a:r>
          <a:endParaRPr lang="es-MX"/>
        </a:p>
      </dgm:t>
    </dgm:pt>
    <dgm:pt modelId="{6F484246-32F1-4208-A94C-2AE746C8E68E}" type="parTrans" cxnId="{3C9ACBDA-DD46-4B13-B586-787BF2A7B151}">
      <dgm:prSet/>
      <dgm:spPr/>
      <dgm:t>
        <a:bodyPr/>
        <a:lstStyle/>
        <a:p>
          <a:endParaRPr lang="es-MX"/>
        </a:p>
      </dgm:t>
    </dgm:pt>
    <dgm:pt modelId="{72EE7F6A-F28D-4E6C-8BB9-C0BB30AEF8E7}" type="sibTrans" cxnId="{3C9ACBDA-DD46-4B13-B586-787BF2A7B151}">
      <dgm:prSet/>
      <dgm:spPr/>
      <dgm:t>
        <a:bodyPr/>
        <a:lstStyle/>
        <a:p>
          <a:endParaRPr lang="es-MX"/>
        </a:p>
      </dgm:t>
    </dgm:pt>
    <dgm:pt modelId="{17CF13E9-5FBF-46BA-878D-CBA74018670A}">
      <dgm:prSet/>
      <dgm:spPr/>
      <dgm:t>
        <a:bodyPr/>
        <a:lstStyle/>
        <a:p>
          <a:pPr rtl="0"/>
          <a:r>
            <a:rPr lang="es-MX" smtClean="0"/>
            <a:t>IV. Planteamiento del problema o pregunta de investigación.}</a:t>
          </a:r>
          <a:endParaRPr lang="es-MX"/>
        </a:p>
      </dgm:t>
    </dgm:pt>
    <dgm:pt modelId="{80777F92-E080-4F89-A884-86162A473825}" type="parTrans" cxnId="{1BCAE2FD-DBC1-4931-8348-11DEBFC17B95}">
      <dgm:prSet/>
      <dgm:spPr/>
      <dgm:t>
        <a:bodyPr/>
        <a:lstStyle/>
        <a:p>
          <a:endParaRPr lang="es-MX"/>
        </a:p>
      </dgm:t>
    </dgm:pt>
    <dgm:pt modelId="{09BC6282-8FE2-43F5-9218-D4091331603F}" type="sibTrans" cxnId="{1BCAE2FD-DBC1-4931-8348-11DEBFC17B95}">
      <dgm:prSet/>
      <dgm:spPr/>
      <dgm:t>
        <a:bodyPr/>
        <a:lstStyle/>
        <a:p>
          <a:endParaRPr lang="es-MX"/>
        </a:p>
      </dgm:t>
    </dgm:pt>
    <dgm:pt modelId="{368EE783-8A9B-49BA-A238-200CB23F5B99}">
      <dgm:prSet/>
      <dgm:spPr/>
      <dgm:t>
        <a:bodyPr/>
        <a:lstStyle/>
        <a:p>
          <a:pPr rtl="0"/>
          <a:r>
            <a:rPr lang="es-MX" smtClean="0"/>
            <a:t>V. Marco conceptual o teórico.</a:t>
          </a:r>
          <a:endParaRPr lang="es-MX"/>
        </a:p>
      </dgm:t>
    </dgm:pt>
    <dgm:pt modelId="{0C94B1C7-4C68-46EC-9A9A-36FDFA68488A}" type="parTrans" cxnId="{35DBC13F-84DB-4B2C-84B0-E25DD2C27C69}">
      <dgm:prSet/>
      <dgm:spPr/>
      <dgm:t>
        <a:bodyPr/>
        <a:lstStyle/>
        <a:p>
          <a:endParaRPr lang="es-MX"/>
        </a:p>
      </dgm:t>
    </dgm:pt>
    <dgm:pt modelId="{664A7D64-629E-47B3-99AB-BDDBBA4F4B2A}" type="sibTrans" cxnId="{35DBC13F-84DB-4B2C-84B0-E25DD2C27C69}">
      <dgm:prSet/>
      <dgm:spPr/>
      <dgm:t>
        <a:bodyPr/>
        <a:lstStyle/>
        <a:p>
          <a:endParaRPr lang="es-MX"/>
        </a:p>
      </dgm:t>
    </dgm:pt>
    <dgm:pt modelId="{590115BC-BA9C-4A0E-8B46-55DA62189C4D}">
      <dgm:prSet/>
      <dgm:spPr/>
      <dgm:t>
        <a:bodyPr/>
        <a:lstStyle/>
        <a:p>
          <a:pPr rtl="0"/>
          <a:r>
            <a:rPr lang="es-MX" smtClean="0"/>
            <a:t>VI. Métodos y técnicas de investigación empleadas.</a:t>
          </a:r>
          <a:endParaRPr lang="es-MX"/>
        </a:p>
      </dgm:t>
    </dgm:pt>
    <dgm:pt modelId="{21D337C7-B2E4-45C8-B369-8BC48E316259}" type="parTrans" cxnId="{88E6F745-55EB-4D8B-910C-E2859F906390}">
      <dgm:prSet/>
      <dgm:spPr/>
      <dgm:t>
        <a:bodyPr/>
        <a:lstStyle/>
        <a:p>
          <a:endParaRPr lang="es-MX"/>
        </a:p>
      </dgm:t>
    </dgm:pt>
    <dgm:pt modelId="{240E7FC8-2D5D-4787-A5BA-579EB22D7CAF}" type="sibTrans" cxnId="{88E6F745-55EB-4D8B-910C-E2859F906390}">
      <dgm:prSet/>
      <dgm:spPr/>
      <dgm:t>
        <a:bodyPr/>
        <a:lstStyle/>
        <a:p>
          <a:endParaRPr lang="es-MX"/>
        </a:p>
      </dgm:t>
    </dgm:pt>
    <dgm:pt modelId="{878BAD3C-5E05-4AE0-BACA-7796393AF385}">
      <dgm:prSet/>
      <dgm:spPr/>
      <dgm:t>
        <a:bodyPr/>
        <a:lstStyle/>
        <a:p>
          <a:pPr rtl="0"/>
          <a:r>
            <a:rPr lang="es-MX" smtClean="0"/>
            <a:t>VII. Presentación y discusión de resultados. </a:t>
          </a:r>
          <a:endParaRPr lang="es-MX"/>
        </a:p>
      </dgm:t>
    </dgm:pt>
    <dgm:pt modelId="{A793805A-396C-43BF-83DA-5A91940287BE}" type="parTrans" cxnId="{81EF21FE-C7B5-47A8-B3E1-15F875BE69B7}">
      <dgm:prSet/>
      <dgm:spPr/>
      <dgm:t>
        <a:bodyPr/>
        <a:lstStyle/>
        <a:p>
          <a:endParaRPr lang="es-MX"/>
        </a:p>
      </dgm:t>
    </dgm:pt>
    <dgm:pt modelId="{EF35A37C-7316-4383-9828-983832F89A54}" type="sibTrans" cxnId="{81EF21FE-C7B5-47A8-B3E1-15F875BE69B7}">
      <dgm:prSet/>
      <dgm:spPr/>
      <dgm:t>
        <a:bodyPr/>
        <a:lstStyle/>
        <a:p>
          <a:endParaRPr lang="es-MX"/>
        </a:p>
      </dgm:t>
    </dgm:pt>
    <dgm:pt modelId="{61A32290-6745-4DC6-8A43-8DEA34653684}">
      <dgm:prSet/>
      <dgm:spPr/>
      <dgm:t>
        <a:bodyPr/>
        <a:lstStyle/>
        <a:p>
          <a:pPr rtl="0"/>
          <a:r>
            <a:rPr lang="es-MX" smtClean="0"/>
            <a:t>VIII. Conclusiones y sugerencias.</a:t>
          </a:r>
          <a:endParaRPr lang="es-MX"/>
        </a:p>
      </dgm:t>
    </dgm:pt>
    <dgm:pt modelId="{81FC67C9-1EF1-4602-94C6-5DB3D473F0CB}" type="parTrans" cxnId="{F39C3773-999D-4CD7-9C2E-56F4EC98AE8C}">
      <dgm:prSet/>
      <dgm:spPr/>
      <dgm:t>
        <a:bodyPr/>
        <a:lstStyle/>
        <a:p>
          <a:endParaRPr lang="es-MX"/>
        </a:p>
      </dgm:t>
    </dgm:pt>
    <dgm:pt modelId="{EC751D29-CEB0-439A-B8E4-495BB19DD155}" type="sibTrans" cxnId="{F39C3773-999D-4CD7-9C2E-56F4EC98AE8C}">
      <dgm:prSet/>
      <dgm:spPr/>
      <dgm:t>
        <a:bodyPr/>
        <a:lstStyle/>
        <a:p>
          <a:endParaRPr lang="es-MX"/>
        </a:p>
      </dgm:t>
    </dgm:pt>
    <dgm:pt modelId="{493CD918-4890-4967-971A-4B2108CA5C07}">
      <dgm:prSet/>
      <dgm:spPr/>
      <dgm:t>
        <a:bodyPr/>
        <a:lstStyle/>
        <a:p>
          <a:pPr rtl="0"/>
          <a:r>
            <a:rPr lang="es-MX" smtClean="0"/>
            <a:t>IX. Referencias de consulta. </a:t>
          </a:r>
          <a:endParaRPr lang="es-MX"/>
        </a:p>
      </dgm:t>
    </dgm:pt>
    <dgm:pt modelId="{1B2B7607-9DC0-46A0-98B7-487F35320B39}" type="parTrans" cxnId="{380B15A1-7FCE-464F-BA1A-0276AF9C6860}">
      <dgm:prSet/>
      <dgm:spPr/>
      <dgm:t>
        <a:bodyPr/>
        <a:lstStyle/>
        <a:p>
          <a:endParaRPr lang="es-MX"/>
        </a:p>
      </dgm:t>
    </dgm:pt>
    <dgm:pt modelId="{B1FED687-E89D-48EC-96EB-DCFDB0AAB4C3}" type="sibTrans" cxnId="{380B15A1-7FCE-464F-BA1A-0276AF9C6860}">
      <dgm:prSet/>
      <dgm:spPr/>
      <dgm:t>
        <a:bodyPr/>
        <a:lstStyle/>
        <a:p>
          <a:endParaRPr lang="es-MX"/>
        </a:p>
      </dgm:t>
    </dgm:pt>
    <dgm:pt modelId="{4E2CDBCD-34E5-411D-B5B6-9BEFBA2B7927}">
      <dgm:prSet/>
      <dgm:spPr/>
      <dgm:t>
        <a:bodyPr/>
        <a:lstStyle/>
        <a:p>
          <a:pPr rtl="0"/>
          <a:r>
            <a:rPr lang="es-MX" smtClean="0"/>
            <a:t>X. Anexos, en su caso.</a:t>
          </a:r>
          <a:endParaRPr lang="es-MX"/>
        </a:p>
      </dgm:t>
    </dgm:pt>
    <dgm:pt modelId="{43AD3EDC-DEF9-47C4-874E-5AD78EF79B59}" type="parTrans" cxnId="{F22A01EF-8A89-423B-B2E7-FB211C934B9B}">
      <dgm:prSet/>
      <dgm:spPr/>
      <dgm:t>
        <a:bodyPr/>
        <a:lstStyle/>
        <a:p>
          <a:endParaRPr lang="es-MX"/>
        </a:p>
      </dgm:t>
    </dgm:pt>
    <dgm:pt modelId="{FA72FFFA-30F0-41A5-BAC8-B1F57FD356A9}" type="sibTrans" cxnId="{F22A01EF-8A89-423B-B2E7-FB211C934B9B}">
      <dgm:prSet/>
      <dgm:spPr/>
      <dgm:t>
        <a:bodyPr/>
        <a:lstStyle/>
        <a:p>
          <a:endParaRPr lang="es-MX"/>
        </a:p>
      </dgm:t>
    </dgm:pt>
    <dgm:pt modelId="{1C00C159-29A7-445F-8358-60D502F35FC5}" type="pres">
      <dgm:prSet presAssocID="{E3D0AD89-5603-4D99-8E14-A3ED6126D8F4}" presName="vert0" presStyleCnt="0">
        <dgm:presLayoutVars>
          <dgm:dir/>
          <dgm:animOne val="branch"/>
          <dgm:animLvl val="lvl"/>
        </dgm:presLayoutVars>
      </dgm:prSet>
      <dgm:spPr/>
      <dgm:t>
        <a:bodyPr/>
        <a:lstStyle/>
        <a:p>
          <a:endParaRPr lang="es-MX"/>
        </a:p>
      </dgm:t>
    </dgm:pt>
    <dgm:pt modelId="{7B408D28-D823-49D6-B1F8-9BDA08573F95}" type="pres">
      <dgm:prSet presAssocID="{B759FE88-92AF-45B2-8F75-A49203C7C102}" presName="thickLine" presStyleLbl="alignNode1" presStyleIdx="0" presStyleCnt="1"/>
      <dgm:spPr/>
    </dgm:pt>
    <dgm:pt modelId="{B25F5C94-3248-4333-A9DB-5DF281750C81}" type="pres">
      <dgm:prSet presAssocID="{B759FE88-92AF-45B2-8F75-A49203C7C102}" presName="horz1" presStyleCnt="0"/>
      <dgm:spPr/>
    </dgm:pt>
    <dgm:pt modelId="{AFBB3BF2-0F3F-44E3-B7E7-CDE5382FAB12}" type="pres">
      <dgm:prSet presAssocID="{B759FE88-92AF-45B2-8F75-A49203C7C102}" presName="tx1" presStyleLbl="revTx" presStyleIdx="0" presStyleCnt="11"/>
      <dgm:spPr/>
      <dgm:t>
        <a:bodyPr/>
        <a:lstStyle/>
        <a:p>
          <a:endParaRPr lang="es-MX"/>
        </a:p>
      </dgm:t>
    </dgm:pt>
    <dgm:pt modelId="{0D99A5CB-9EEB-4FF7-82DE-3E3E9825A47D}" type="pres">
      <dgm:prSet presAssocID="{B759FE88-92AF-45B2-8F75-A49203C7C102}" presName="vert1" presStyleCnt="0"/>
      <dgm:spPr/>
    </dgm:pt>
    <dgm:pt modelId="{1ABFD5F6-B806-4F30-8DB5-CEC70AB5B343}" type="pres">
      <dgm:prSet presAssocID="{CA47987F-E4ED-4894-AEDB-76C9E8386A61}" presName="vertSpace2a" presStyleCnt="0"/>
      <dgm:spPr/>
    </dgm:pt>
    <dgm:pt modelId="{00CAFE78-6DAA-48CC-B6A4-34AE41681791}" type="pres">
      <dgm:prSet presAssocID="{CA47987F-E4ED-4894-AEDB-76C9E8386A61}" presName="horz2" presStyleCnt="0"/>
      <dgm:spPr/>
    </dgm:pt>
    <dgm:pt modelId="{959F0755-C675-41FB-9467-503B539478F5}" type="pres">
      <dgm:prSet presAssocID="{CA47987F-E4ED-4894-AEDB-76C9E8386A61}" presName="horzSpace2" presStyleCnt="0"/>
      <dgm:spPr/>
    </dgm:pt>
    <dgm:pt modelId="{A728DACC-6C1E-4C60-88FE-8D64E6F32C9C}" type="pres">
      <dgm:prSet presAssocID="{CA47987F-E4ED-4894-AEDB-76C9E8386A61}" presName="tx2" presStyleLbl="revTx" presStyleIdx="1" presStyleCnt="11"/>
      <dgm:spPr/>
      <dgm:t>
        <a:bodyPr/>
        <a:lstStyle/>
        <a:p>
          <a:endParaRPr lang="es-MX"/>
        </a:p>
      </dgm:t>
    </dgm:pt>
    <dgm:pt modelId="{3A9B6211-0F0F-464F-86D4-194F8F08A72F}" type="pres">
      <dgm:prSet presAssocID="{CA47987F-E4ED-4894-AEDB-76C9E8386A61}" presName="vert2" presStyleCnt="0"/>
      <dgm:spPr/>
    </dgm:pt>
    <dgm:pt modelId="{549AAED0-A98C-4E9F-9F74-B329C80358E0}" type="pres">
      <dgm:prSet presAssocID="{CA47987F-E4ED-4894-AEDB-76C9E8386A61}" presName="thinLine2b" presStyleLbl="callout" presStyleIdx="0" presStyleCnt="10"/>
      <dgm:spPr/>
    </dgm:pt>
    <dgm:pt modelId="{BB174D2D-8E01-4261-81E4-6FF77EBB4B1B}" type="pres">
      <dgm:prSet presAssocID="{CA47987F-E4ED-4894-AEDB-76C9E8386A61}" presName="vertSpace2b" presStyleCnt="0"/>
      <dgm:spPr/>
    </dgm:pt>
    <dgm:pt modelId="{DBABA082-B80D-4375-9FAA-2BAB838649C1}" type="pres">
      <dgm:prSet presAssocID="{07CECA0A-DB52-4978-8E38-91E24088B6B2}" presName="horz2" presStyleCnt="0"/>
      <dgm:spPr/>
    </dgm:pt>
    <dgm:pt modelId="{B8BDFE37-A5B1-439D-BBBF-9154C7B9E827}" type="pres">
      <dgm:prSet presAssocID="{07CECA0A-DB52-4978-8E38-91E24088B6B2}" presName="horzSpace2" presStyleCnt="0"/>
      <dgm:spPr/>
    </dgm:pt>
    <dgm:pt modelId="{315A7F3B-075F-400F-8C98-D03DCA7611F1}" type="pres">
      <dgm:prSet presAssocID="{07CECA0A-DB52-4978-8E38-91E24088B6B2}" presName="tx2" presStyleLbl="revTx" presStyleIdx="2" presStyleCnt="11"/>
      <dgm:spPr/>
      <dgm:t>
        <a:bodyPr/>
        <a:lstStyle/>
        <a:p>
          <a:endParaRPr lang="es-MX"/>
        </a:p>
      </dgm:t>
    </dgm:pt>
    <dgm:pt modelId="{8FCC016E-2D13-4945-8A2F-8E56B46CA36A}" type="pres">
      <dgm:prSet presAssocID="{07CECA0A-DB52-4978-8E38-91E24088B6B2}" presName="vert2" presStyleCnt="0"/>
      <dgm:spPr/>
    </dgm:pt>
    <dgm:pt modelId="{7F69551B-6960-421E-A4EA-D3D0D46E3502}" type="pres">
      <dgm:prSet presAssocID="{07CECA0A-DB52-4978-8E38-91E24088B6B2}" presName="thinLine2b" presStyleLbl="callout" presStyleIdx="1" presStyleCnt="10"/>
      <dgm:spPr/>
    </dgm:pt>
    <dgm:pt modelId="{85F44F14-3B76-4A6A-A4F6-145DCC7F2047}" type="pres">
      <dgm:prSet presAssocID="{07CECA0A-DB52-4978-8E38-91E24088B6B2}" presName="vertSpace2b" presStyleCnt="0"/>
      <dgm:spPr/>
    </dgm:pt>
    <dgm:pt modelId="{A5D582C0-5F86-49FF-8FF1-5C1513C39E6E}" type="pres">
      <dgm:prSet presAssocID="{DF344626-45E4-4E2C-8245-07E3C46CE88A}" presName="horz2" presStyleCnt="0"/>
      <dgm:spPr/>
    </dgm:pt>
    <dgm:pt modelId="{459EB4B5-C619-4AD2-B94F-CD0EB0367F63}" type="pres">
      <dgm:prSet presAssocID="{DF344626-45E4-4E2C-8245-07E3C46CE88A}" presName="horzSpace2" presStyleCnt="0"/>
      <dgm:spPr/>
    </dgm:pt>
    <dgm:pt modelId="{044C2EE9-C8B0-475C-9D14-4B7E88DD547A}" type="pres">
      <dgm:prSet presAssocID="{DF344626-45E4-4E2C-8245-07E3C46CE88A}" presName="tx2" presStyleLbl="revTx" presStyleIdx="3" presStyleCnt="11"/>
      <dgm:spPr/>
      <dgm:t>
        <a:bodyPr/>
        <a:lstStyle/>
        <a:p>
          <a:endParaRPr lang="es-MX"/>
        </a:p>
      </dgm:t>
    </dgm:pt>
    <dgm:pt modelId="{3B791B88-1F5A-4AC5-84ED-9CB1BAA0DE75}" type="pres">
      <dgm:prSet presAssocID="{DF344626-45E4-4E2C-8245-07E3C46CE88A}" presName="vert2" presStyleCnt="0"/>
      <dgm:spPr/>
    </dgm:pt>
    <dgm:pt modelId="{AE09EA7E-D619-4178-B02D-C524B59F52B3}" type="pres">
      <dgm:prSet presAssocID="{DF344626-45E4-4E2C-8245-07E3C46CE88A}" presName="thinLine2b" presStyleLbl="callout" presStyleIdx="2" presStyleCnt="10"/>
      <dgm:spPr/>
    </dgm:pt>
    <dgm:pt modelId="{659FA837-5DF7-467A-8F23-C841D2935824}" type="pres">
      <dgm:prSet presAssocID="{DF344626-45E4-4E2C-8245-07E3C46CE88A}" presName="vertSpace2b" presStyleCnt="0"/>
      <dgm:spPr/>
    </dgm:pt>
    <dgm:pt modelId="{8039756E-708E-4AF5-B924-EED3296DEA20}" type="pres">
      <dgm:prSet presAssocID="{17CF13E9-5FBF-46BA-878D-CBA74018670A}" presName="horz2" presStyleCnt="0"/>
      <dgm:spPr/>
    </dgm:pt>
    <dgm:pt modelId="{C838C638-B757-46BD-B458-24F996C423AE}" type="pres">
      <dgm:prSet presAssocID="{17CF13E9-5FBF-46BA-878D-CBA74018670A}" presName="horzSpace2" presStyleCnt="0"/>
      <dgm:spPr/>
    </dgm:pt>
    <dgm:pt modelId="{31CCF9E6-0C33-4778-BB6C-3755C1D7EDB8}" type="pres">
      <dgm:prSet presAssocID="{17CF13E9-5FBF-46BA-878D-CBA74018670A}" presName="tx2" presStyleLbl="revTx" presStyleIdx="4" presStyleCnt="11"/>
      <dgm:spPr/>
      <dgm:t>
        <a:bodyPr/>
        <a:lstStyle/>
        <a:p>
          <a:endParaRPr lang="es-MX"/>
        </a:p>
      </dgm:t>
    </dgm:pt>
    <dgm:pt modelId="{8CADA1AE-428B-4018-A4B3-C77A20838308}" type="pres">
      <dgm:prSet presAssocID="{17CF13E9-5FBF-46BA-878D-CBA74018670A}" presName="vert2" presStyleCnt="0"/>
      <dgm:spPr/>
    </dgm:pt>
    <dgm:pt modelId="{00EFA380-E8D9-4413-B0C2-ACAE144FBAB1}" type="pres">
      <dgm:prSet presAssocID="{17CF13E9-5FBF-46BA-878D-CBA74018670A}" presName="thinLine2b" presStyleLbl="callout" presStyleIdx="3" presStyleCnt="10"/>
      <dgm:spPr/>
    </dgm:pt>
    <dgm:pt modelId="{452F6343-FBDC-43D7-9280-29FE0EE8D44B}" type="pres">
      <dgm:prSet presAssocID="{17CF13E9-5FBF-46BA-878D-CBA74018670A}" presName="vertSpace2b" presStyleCnt="0"/>
      <dgm:spPr/>
    </dgm:pt>
    <dgm:pt modelId="{85A3EABB-C589-4962-A154-DFFE4EFA4DEE}" type="pres">
      <dgm:prSet presAssocID="{368EE783-8A9B-49BA-A238-200CB23F5B99}" presName="horz2" presStyleCnt="0"/>
      <dgm:spPr/>
    </dgm:pt>
    <dgm:pt modelId="{4EA37FB1-871D-45AF-8924-1DABCA98ED1F}" type="pres">
      <dgm:prSet presAssocID="{368EE783-8A9B-49BA-A238-200CB23F5B99}" presName="horzSpace2" presStyleCnt="0"/>
      <dgm:spPr/>
    </dgm:pt>
    <dgm:pt modelId="{9BB46540-BA55-4467-A5D0-0230FAF28BAE}" type="pres">
      <dgm:prSet presAssocID="{368EE783-8A9B-49BA-A238-200CB23F5B99}" presName="tx2" presStyleLbl="revTx" presStyleIdx="5" presStyleCnt="11"/>
      <dgm:spPr/>
      <dgm:t>
        <a:bodyPr/>
        <a:lstStyle/>
        <a:p>
          <a:endParaRPr lang="es-MX"/>
        </a:p>
      </dgm:t>
    </dgm:pt>
    <dgm:pt modelId="{542E3458-893B-49AC-A7FE-EAE5878DFDFD}" type="pres">
      <dgm:prSet presAssocID="{368EE783-8A9B-49BA-A238-200CB23F5B99}" presName="vert2" presStyleCnt="0"/>
      <dgm:spPr/>
    </dgm:pt>
    <dgm:pt modelId="{25C31484-D2E0-410A-B6FF-27443A7F3574}" type="pres">
      <dgm:prSet presAssocID="{368EE783-8A9B-49BA-A238-200CB23F5B99}" presName="thinLine2b" presStyleLbl="callout" presStyleIdx="4" presStyleCnt="10"/>
      <dgm:spPr/>
    </dgm:pt>
    <dgm:pt modelId="{6EFD51D0-9543-4985-B246-A134B120F32A}" type="pres">
      <dgm:prSet presAssocID="{368EE783-8A9B-49BA-A238-200CB23F5B99}" presName="vertSpace2b" presStyleCnt="0"/>
      <dgm:spPr/>
    </dgm:pt>
    <dgm:pt modelId="{51042977-58F7-460C-AB01-9F9CDF5F4F0B}" type="pres">
      <dgm:prSet presAssocID="{590115BC-BA9C-4A0E-8B46-55DA62189C4D}" presName="horz2" presStyleCnt="0"/>
      <dgm:spPr/>
    </dgm:pt>
    <dgm:pt modelId="{7D0CCDAF-BA60-42C8-9080-3B5D241AACB7}" type="pres">
      <dgm:prSet presAssocID="{590115BC-BA9C-4A0E-8B46-55DA62189C4D}" presName="horzSpace2" presStyleCnt="0"/>
      <dgm:spPr/>
    </dgm:pt>
    <dgm:pt modelId="{7FD13A87-2CB0-4486-AB59-FFD14A2E4D76}" type="pres">
      <dgm:prSet presAssocID="{590115BC-BA9C-4A0E-8B46-55DA62189C4D}" presName="tx2" presStyleLbl="revTx" presStyleIdx="6" presStyleCnt="11"/>
      <dgm:spPr/>
      <dgm:t>
        <a:bodyPr/>
        <a:lstStyle/>
        <a:p>
          <a:endParaRPr lang="es-MX"/>
        </a:p>
      </dgm:t>
    </dgm:pt>
    <dgm:pt modelId="{0A92DFE8-3930-4096-AE8E-73363DAE94EF}" type="pres">
      <dgm:prSet presAssocID="{590115BC-BA9C-4A0E-8B46-55DA62189C4D}" presName="vert2" presStyleCnt="0"/>
      <dgm:spPr/>
    </dgm:pt>
    <dgm:pt modelId="{C291B024-8FEF-41C4-9E8F-9EA36FDCD152}" type="pres">
      <dgm:prSet presAssocID="{590115BC-BA9C-4A0E-8B46-55DA62189C4D}" presName="thinLine2b" presStyleLbl="callout" presStyleIdx="5" presStyleCnt="10"/>
      <dgm:spPr/>
    </dgm:pt>
    <dgm:pt modelId="{586004B9-548F-4E41-A758-91D8C77E86E4}" type="pres">
      <dgm:prSet presAssocID="{590115BC-BA9C-4A0E-8B46-55DA62189C4D}" presName="vertSpace2b" presStyleCnt="0"/>
      <dgm:spPr/>
    </dgm:pt>
    <dgm:pt modelId="{C1A9E9EA-637F-4BA3-B311-CBD5235C46C6}" type="pres">
      <dgm:prSet presAssocID="{878BAD3C-5E05-4AE0-BACA-7796393AF385}" presName="horz2" presStyleCnt="0"/>
      <dgm:spPr/>
    </dgm:pt>
    <dgm:pt modelId="{5C95B01F-5F4A-49D9-A734-9518CF62EFD6}" type="pres">
      <dgm:prSet presAssocID="{878BAD3C-5E05-4AE0-BACA-7796393AF385}" presName="horzSpace2" presStyleCnt="0"/>
      <dgm:spPr/>
    </dgm:pt>
    <dgm:pt modelId="{8702184E-F7F7-415F-8A51-8F9F2278829A}" type="pres">
      <dgm:prSet presAssocID="{878BAD3C-5E05-4AE0-BACA-7796393AF385}" presName="tx2" presStyleLbl="revTx" presStyleIdx="7" presStyleCnt="11"/>
      <dgm:spPr/>
      <dgm:t>
        <a:bodyPr/>
        <a:lstStyle/>
        <a:p>
          <a:endParaRPr lang="es-MX"/>
        </a:p>
      </dgm:t>
    </dgm:pt>
    <dgm:pt modelId="{3871B9E4-58E6-41AE-A954-6DDD541BACE9}" type="pres">
      <dgm:prSet presAssocID="{878BAD3C-5E05-4AE0-BACA-7796393AF385}" presName="vert2" presStyleCnt="0"/>
      <dgm:spPr/>
    </dgm:pt>
    <dgm:pt modelId="{C6972075-CDC9-434B-890D-49C0615F4E0E}" type="pres">
      <dgm:prSet presAssocID="{878BAD3C-5E05-4AE0-BACA-7796393AF385}" presName="thinLine2b" presStyleLbl="callout" presStyleIdx="6" presStyleCnt="10"/>
      <dgm:spPr/>
    </dgm:pt>
    <dgm:pt modelId="{1E0571DB-0FEB-48CC-A0B7-CB8CC90A4361}" type="pres">
      <dgm:prSet presAssocID="{878BAD3C-5E05-4AE0-BACA-7796393AF385}" presName="vertSpace2b" presStyleCnt="0"/>
      <dgm:spPr/>
    </dgm:pt>
    <dgm:pt modelId="{7921A8F9-2865-49A4-A099-189428789D80}" type="pres">
      <dgm:prSet presAssocID="{61A32290-6745-4DC6-8A43-8DEA34653684}" presName="horz2" presStyleCnt="0"/>
      <dgm:spPr/>
    </dgm:pt>
    <dgm:pt modelId="{29D59FB4-5B7A-426D-9C58-F89C0C7CAC66}" type="pres">
      <dgm:prSet presAssocID="{61A32290-6745-4DC6-8A43-8DEA34653684}" presName="horzSpace2" presStyleCnt="0"/>
      <dgm:spPr/>
    </dgm:pt>
    <dgm:pt modelId="{C2BBBCE4-10F7-43EF-AAC0-144AEF7C663F}" type="pres">
      <dgm:prSet presAssocID="{61A32290-6745-4DC6-8A43-8DEA34653684}" presName="tx2" presStyleLbl="revTx" presStyleIdx="8" presStyleCnt="11"/>
      <dgm:spPr/>
      <dgm:t>
        <a:bodyPr/>
        <a:lstStyle/>
        <a:p>
          <a:endParaRPr lang="es-MX"/>
        </a:p>
      </dgm:t>
    </dgm:pt>
    <dgm:pt modelId="{325D0F11-08CA-41F3-8BFB-AF30E33F5079}" type="pres">
      <dgm:prSet presAssocID="{61A32290-6745-4DC6-8A43-8DEA34653684}" presName="vert2" presStyleCnt="0"/>
      <dgm:spPr/>
    </dgm:pt>
    <dgm:pt modelId="{172E7CDA-2119-4420-B600-89EADC8C41FE}" type="pres">
      <dgm:prSet presAssocID="{61A32290-6745-4DC6-8A43-8DEA34653684}" presName="thinLine2b" presStyleLbl="callout" presStyleIdx="7" presStyleCnt="10"/>
      <dgm:spPr/>
    </dgm:pt>
    <dgm:pt modelId="{57A71635-F39E-488D-911B-C2E5CEEA8357}" type="pres">
      <dgm:prSet presAssocID="{61A32290-6745-4DC6-8A43-8DEA34653684}" presName="vertSpace2b" presStyleCnt="0"/>
      <dgm:spPr/>
    </dgm:pt>
    <dgm:pt modelId="{EE1F3BA0-39C9-4741-976A-3CDE486858DE}" type="pres">
      <dgm:prSet presAssocID="{493CD918-4890-4967-971A-4B2108CA5C07}" presName="horz2" presStyleCnt="0"/>
      <dgm:spPr/>
    </dgm:pt>
    <dgm:pt modelId="{96B95173-FBB4-4F6F-9703-C5D52ECDF46C}" type="pres">
      <dgm:prSet presAssocID="{493CD918-4890-4967-971A-4B2108CA5C07}" presName="horzSpace2" presStyleCnt="0"/>
      <dgm:spPr/>
    </dgm:pt>
    <dgm:pt modelId="{AD8AB9F0-140C-4A66-9DFB-9A26890045EB}" type="pres">
      <dgm:prSet presAssocID="{493CD918-4890-4967-971A-4B2108CA5C07}" presName="tx2" presStyleLbl="revTx" presStyleIdx="9" presStyleCnt="11"/>
      <dgm:spPr/>
      <dgm:t>
        <a:bodyPr/>
        <a:lstStyle/>
        <a:p>
          <a:endParaRPr lang="es-MX"/>
        </a:p>
      </dgm:t>
    </dgm:pt>
    <dgm:pt modelId="{ECDBACBB-9FC2-4BDC-BC87-9AA69B8701ED}" type="pres">
      <dgm:prSet presAssocID="{493CD918-4890-4967-971A-4B2108CA5C07}" presName="vert2" presStyleCnt="0"/>
      <dgm:spPr/>
    </dgm:pt>
    <dgm:pt modelId="{CC092590-F5F0-45AA-9FE6-CD501590B08C}" type="pres">
      <dgm:prSet presAssocID="{493CD918-4890-4967-971A-4B2108CA5C07}" presName="thinLine2b" presStyleLbl="callout" presStyleIdx="8" presStyleCnt="10"/>
      <dgm:spPr/>
    </dgm:pt>
    <dgm:pt modelId="{B7692F90-5741-4A7D-9E34-B55AAB139319}" type="pres">
      <dgm:prSet presAssocID="{493CD918-4890-4967-971A-4B2108CA5C07}" presName="vertSpace2b" presStyleCnt="0"/>
      <dgm:spPr/>
    </dgm:pt>
    <dgm:pt modelId="{DAD3DFD0-DEE6-498D-B030-2C5531D77F33}" type="pres">
      <dgm:prSet presAssocID="{4E2CDBCD-34E5-411D-B5B6-9BEFBA2B7927}" presName="horz2" presStyleCnt="0"/>
      <dgm:spPr/>
    </dgm:pt>
    <dgm:pt modelId="{B90A9138-2297-4390-87A3-954CAC971CF7}" type="pres">
      <dgm:prSet presAssocID="{4E2CDBCD-34E5-411D-B5B6-9BEFBA2B7927}" presName="horzSpace2" presStyleCnt="0"/>
      <dgm:spPr/>
    </dgm:pt>
    <dgm:pt modelId="{5F1C8F8C-9AE8-4BE2-B767-96E89ED8DE5E}" type="pres">
      <dgm:prSet presAssocID="{4E2CDBCD-34E5-411D-B5B6-9BEFBA2B7927}" presName="tx2" presStyleLbl="revTx" presStyleIdx="10" presStyleCnt="11"/>
      <dgm:spPr/>
      <dgm:t>
        <a:bodyPr/>
        <a:lstStyle/>
        <a:p>
          <a:endParaRPr lang="es-MX"/>
        </a:p>
      </dgm:t>
    </dgm:pt>
    <dgm:pt modelId="{D312A338-B2BE-493C-8466-F4E659CCAF71}" type="pres">
      <dgm:prSet presAssocID="{4E2CDBCD-34E5-411D-B5B6-9BEFBA2B7927}" presName="vert2" presStyleCnt="0"/>
      <dgm:spPr/>
    </dgm:pt>
    <dgm:pt modelId="{F0239388-196B-4EBB-BB49-61CF6D334EAE}" type="pres">
      <dgm:prSet presAssocID="{4E2CDBCD-34E5-411D-B5B6-9BEFBA2B7927}" presName="thinLine2b" presStyleLbl="callout" presStyleIdx="9" presStyleCnt="10"/>
      <dgm:spPr/>
    </dgm:pt>
    <dgm:pt modelId="{8D9C43EC-0064-4CCA-9710-4929283CEE91}" type="pres">
      <dgm:prSet presAssocID="{4E2CDBCD-34E5-411D-B5B6-9BEFBA2B7927}" presName="vertSpace2b" presStyleCnt="0"/>
      <dgm:spPr/>
    </dgm:pt>
  </dgm:ptLst>
  <dgm:cxnLst>
    <dgm:cxn modelId="{FC7C547A-1A46-4704-B788-C698DB2908F0}" srcId="{B759FE88-92AF-45B2-8F75-A49203C7C102}" destId="{CA47987F-E4ED-4894-AEDB-76C9E8386A61}" srcOrd="0" destOrd="0" parTransId="{79F82045-7B7C-412E-9D2D-3FE673CE39BE}" sibTransId="{BE3F30F3-DC9B-4E17-9E53-FA1CACA8AC25}"/>
    <dgm:cxn modelId="{8827AE5F-04E0-419B-A05F-CCFE369113E4}" type="presOf" srcId="{DF344626-45E4-4E2C-8245-07E3C46CE88A}" destId="{044C2EE9-C8B0-475C-9D14-4B7E88DD547A}" srcOrd="0" destOrd="0" presId="urn:microsoft.com/office/officeart/2008/layout/LinedList"/>
    <dgm:cxn modelId="{42025A47-E286-47D6-8B4E-360EC4CA1A84}" type="presOf" srcId="{493CD918-4890-4967-971A-4B2108CA5C07}" destId="{AD8AB9F0-140C-4A66-9DFB-9A26890045EB}" srcOrd="0" destOrd="0" presId="urn:microsoft.com/office/officeart/2008/layout/LinedList"/>
    <dgm:cxn modelId="{380B15A1-7FCE-464F-BA1A-0276AF9C6860}" srcId="{B759FE88-92AF-45B2-8F75-A49203C7C102}" destId="{493CD918-4890-4967-971A-4B2108CA5C07}" srcOrd="8" destOrd="0" parTransId="{1B2B7607-9DC0-46A0-98B7-487F35320B39}" sibTransId="{B1FED687-E89D-48EC-96EB-DCFDB0AAB4C3}"/>
    <dgm:cxn modelId="{3C9D3DF1-13B4-45F9-9C34-462A9883F51F}" srcId="{E3D0AD89-5603-4D99-8E14-A3ED6126D8F4}" destId="{B759FE88-92AF-45B2-8F75-A49203C7C102}" srcOrd="0" destOrd="0" parTransId="{C69F4A02-B623-4D10-ABBD-270D963AD640}" sibTransId="{DF98D7A6-0F60-47B4-A1B0-48837BA058CC}"/>
    <dgm:cxn modelId="{52534DD0-4456-4AD8-8CD4-9911A402EB92}" type="presOf" srcId="{17CF13E9-5FBF-46BA-878D-CBA74018670A}" destId="{31CCF9E6-0C33-4778-BB6C-3755C1D7EDB8}" srcOrd="0" destOrd="0" presId="urn:microsoft.com/office/officeart/2008/layout/LinedList"/>
    <dgm:cxn modelId="{7DFD8472-9750-4701-B5A1-EC351470C01A}" type="presOf" srcId="{B759FE88-92AF-45B2-8F75-A49203C7C102}" destId="{AFBB3BF2-0F3F-44E3-B7E7-CDE5382FAB12}" srcOrd="0" destOrd="0" presId="urn:microsoft.com/office/officeart/2008/layout/LinedList"/>
    <dgm:cxn modelId="{3C9ACBDA-DD46-4B13-B586-787BF2A7B151}" srcId="{B759FE88-92AF-45B2-8F75-A49203C7C102}" destId="{DF344626-45E4-4E2C-8245-07E3C46CE88A}" srcOrd="2" destOrd="0" parTransId="{6F484246-32F1-4208-A94C-2AE746C8E68E}" sibTransId="{72EE7F6A-F28D-4E6C-8BB9-C0BB30AEF8E7}"/>
    <dgm:cxn modelId="{4404EF3B-FD02-4E1D-8195-28A0030D7B4C}" type="presOf" srcId="{61A32290-6745-4DC6-8A43-8DEA34653684}" destId="{C2BBBCE4-10F7-43EF-AAC0-144AEF7C663F}" srcOrd="0" destOrd="0" presId="urn:microsoft.com/office/officeart/2008/layout/LinedList"/>
    <dgm:cxn modelId="{7549BBF6-84EB-4346-AB14-2C4BA0538374}" type="presOf" srcId="{590115BC-BA9C-4A0E-8B46-55DA62189C4D}" destId="{7FD13A87-2CB0-4486-AB59-FFD14A2E4D76}" srcOrd="0" destOrd="0" presId="urn:microsoft.com/office/officeart/2008/layout/LinedList"/>
    <dgm:cxn modelId="{88E6F745-55EB-4D8B-910C-E2859F906390}" srcId="{B759FE88-92AF-45B2-8F75-A49203C7C102}" destId="{590115BC-BA9C-4A0E-8B46-55DA62189C4D}" srcOrd="5" destOrd="0" parTransId="{21D337C7-B2E4-45C8-B369-8BC48E316259}" sibTransId="{240E7FC8-2D5D-4787-A5BA-579EB22D7CAF}"/>
    <dgm:cxn modelId="{1BCAE2FD-DBC1-4931-8348-11DEBFC17B95}" srcId="{B759FE88-92AF-45B2-8F75-A49203C7C102}" destId="{17CF13E9-5FBF-46BA-878D-CBA74018670A}" srcOrd="3" destOrd="0" parTransId="{80777F92-E080-4F89-A884-86162A473825}" sibTransId="{09BC6282-8FE2-43F5-9218-D4091331603F}"/>
    <dgm:cxn modelId="{F39C3773-999D-4CD7-9C2E-56F4EC98AE8C}" srcId="{B759FE88-92AF-45B2-8F75-A49203C7C102}" destId="{61A32290-6745-4DC6-8A43-8DEA34653684}" srcOrd="7" destOrd="0" parTransId="{81FC67C9-1EF1-4602-94C6-5DB3D473F0CB}" sibTransId="{EC751D29-CEB0-439A-B8E4-495BB19DD155}"/>
    <dgm:cxn modelId="{81EF21FE-C7B5-47A8-B3E1-15F875BE69B7}" srcId="{B759FE88-92AF-45B2-8F75-A49203C7C102}" destId="{878BAD3C-5E05-4AE0-BACA-7796393AF385}" srcOrd="6" destOrd="0" parTransId="{A793805A-396C-43BF-83DA-5A91940287BE}" sibTransId="{EF35A37C-7316-4383-9828-983832F89A54}"/>
    <dgm:cxn modelId="{F22A01EF-8A89-423B-B2E7-FB211C934B9B}" srcId="{B759FE88-92AF-45B2-8F75-A49203C7C102}" destId="{4E2CDBCD-34E5-411D-B5B6-9BEFBA2B7927}" srcOrd="9" destOrd="0" parTransId="{43AD3EDC-DEF9-47C4-874E-5AD78EF79B59}" sibTransId="{FA72FFFA-30F0-41A5-BAC8-B1F57FD356A9}"/>
    <dgm:cxn modelId="{35DBC13F-84DB-4B2C-84B0-E25DD2C27C69}" srcId="{B759FE88-92AF-45B2-8F75-A49203C7C102}" destId="{368EE783-8A9B-49BA-A238-200CB23F5B99}" srcOrd="4" destOrd="0" parTransId="{0C94B1C7-4C68-46EC-9A9A-36FDFA68488A}" sibTransId="{664A7D64-629E-47B3-99AB-BDDBBA4F4B2A}"/>
    <dgm:cxn modelId="{CB6C4F41-B237-4225-BA88-6035F75C6149}" type="presOf" srcId="{878BAD3C-5E05-4AE0-BACA-7796393AF385}" destId="{8702184E-F7F7-415F-8A51-8F9F2278829A}" srcOrd="0" destOrd="0" presId="urn:microsoft.com/office/officeart/2008/layout/LinedList"/>
    <dgm:cxn modelId="{BA59C545-E98E-4F22-8F13-C106AB1B89BB}" type="presOf" srcId="{E3D0AD89-5603-4D99-8E14-A3ED6126D8F4}" destId="{1C00C159-29A7-445F-8358-60D502F35FC5}" srcOrd="0" destOrd="0" presId="urn:microsoft.com/office/officeart/2008/layout/LinedList"/>
    <dgm:cxn modelId="{390E3B8F-086C-40AD-9B1E-1D46D64E5DF5}" type="presOf" srcId="{368EE783-8A9B-49BA-A238-200CB23F5B99}" destId="{9BB46540-BA55-4467-A5D0-0230FAF28BAE}" srcOrd="0" destOrd="0" presId="urn:microsoft.com/office/officeart/2008/layout/LinedList"/>
    <dgm:cxn modelId="{ED35964A-52CB-4D8F-9D72-2D600C10A116}" type="presOf" srcId="{CA47987F-E4ED-4894-AEDB-76C9E8386A61}" destId="{A728DACC-6C1E-4C60-88FE-8D64E6F32C9C}" srcOrd="0" destOrd="0" presId="urn:microsoft.com/office/officeart/2008/layout/LinedList"/>
    <dgm:cxn modelId="{B72A86A4-274A-4716-AF95-9FB9D26C034A}" type="presOf" srcId="{4E2CDBCD-34E5-411D-B5B6-9BEFBA2B7927}" destId="{5F1C8F8C-9AE8-4BE2-B767-96E89ED8DE5E}" srcOrd="0" destOrd="0" presId="urn:microsoft.com/office/officeart/2008/layout/LinedList"/>
    <dgm:cxn modelId="{996A2A63-D71E-400E-982A-EB04E60377C1}" type="presOf" srcId="{07CECA0A-DB52-4978-8E38-91E24088B6B2}" destId="{315A7F3B-075F-400F-8C98-D03DCA7611F1}" srcOrd="0" destOrd="0" presId="urn:microsoft.com/office/officeart/2008/layout/LinedList"/>
    <dgm:cxn modelId="{AEB2B267-5331-447C-BCEF-7D265C17C8D4}" srcId="{B759FE88-92AF-45B2-8F75-A49203C7C102}" destId="{07CECA0A-DB52-4978-8E38-91E24088B6B2}" srcOrd="1" destOrd="0" parTransId="{9F33A007-A71E-4F86-BDBF-4599FD839EF9}" sibTransId="{7BE6B106-073D-4D65-A787-540AA6BF9640}"/>
    <dgm:cxn modelId="{950D0952-BA47-4CDA-BF92-92F45EE48B7E}" type="presParOf" srcId="{1C00C159-29A7-445F-8358-60D502F35FC5}" destId="{7B408D28-D823-49D6-B1F8-9BDA08573F95}" srcOrd="0" destOrd="0" presId="urn:microsoft.com/office/officeart/2008/layout/LinedList"/>
    <dgm:cxn modelId="{9B6D7503-BFDB-4B5C-A723-06750B4FA24D}" type="presParOf" srcId="{1C00C159-29A7-445F-8358-60D502F35FC5}" destId="{B25F5C94-3248-4333-A9DB-5DF281750C81}" srcOrd="1" destOrd="0" presId="urn:microsoft.com/office/officeart/2008/layout/LinedList"/>
    <dgm:cxn modelId="{E3E0A54F-DFBC-4F67-A048-29075B7ECC41}" type="presParOf" srcId="{B25F5C94-3248-4333-A9DB-5DF281750C81}" destId="{AFBB3BF2-0F3F-44E3-B7E7-CDE5382FAB12}" srcOrd="0" destOrd="0" presId="urn:microsoft.com/office/officeart/2008/layout/LinedList"/>
    <dgm:cxn modelId="{0CD60A8D-CA73-4F4F-BEC7-73F1AFFB4F22}" type="presParOf" srcId="{B25F5C94-3248-4333-A9DB-5DF281750C81}" destId="{0D99A5CB-9EEB-4FF7-82DE-3E3E9825A47D}" srcOrd="1" destOrd="0" presId="urn:microsoft.com/office/officeart/2008/layout/LinedList"/>
    <dgm:cxn modelId="{B53BA739-EC3C-4187-877A-7AC9EFBAC1AB}" type="presParOf" srcId="{0D99A5CB-9EEB-4FF7-82DE-3E3E9825A47D}" destId="{1ABFD5F6-B806-4F30-8DB5-CEC70AB5B343}" srcOrd="0" destOrd="0" presId="urn:microsoft.com/office/officeart/2008/layout/LinedList"/>
    <dgm:cxn modelId="{37A1EB96-B66C-47F1-AE94-48DAB43B7867}" type="presParOf" srcId="{0D99A5CB-9EEB-4FF7-82DE-3E3E9825A47D}" destId="{00CAFE78-6DAA-48CC-B6A4-34AE41681791}" srcOrd="1" destOrd="0" presId="urn:microsoft.com/office/officeart/2008/layout/LinedList"/>
    <dgm:cxn modelId="{41DDCD4B-B47D-4317-99B0-3E1B37222060}" type="presParOf" srcId="{00CAFE78-6DAA-48CC-B6A4-34AE41681791}" destId="{959F0755-C675-41FB-9467-503B539478F5}" srcOrd="0" destOrd="0" presId="urn:microsoft.com/office/officeart/2008/layout/LinedList"/>
    <dgm:cxn modelId="{A9784630-5EEE-41B6-97CA-49848EEBF637}" type="presParOf" srcId="{00CAFE78-6DAA-48CC-B6A4-34AE41681791}" destId="{A728DACC-6C1E-4C60-88FE-8D64E6F32C9C}" srcOrd="1" destOrd="0" presId="urn:microsoft.com/office/officeart/2008/layout/LinedList"/>
    <dgm:cxn modelId="{7ED53218-DE0B-4C0D-8604-6A2E40EC850D}" type="presParOf" srcId="{00CAFE78-6DAA-48CC-B6A4-34AE41681791}" destId="{3A9B6211-0F0F-464F-86D4-194F8F08A72F}" srcOrd="2" destOrd="0" presId="urn:microsoft.com/office/officeart/2008/layout/LinedList"/>
    <dgm:cxn modelId="{86C8E806-2E1A-494D-BEE5-6ECF9D6BC131}" type="presParOf" srcId="{0D99A5CB-9EEB-4FF7-82DE-3E3E9825A47D}" destId="{549AAED0-A98C-4E9F-9F74-B329C80358E0}" srcOrd="2" destOrd="0" presId="urn:microsoft.com/office/officeart/2008/layout/LinedList"/>
    <dgm:cxn modelId="{0A9C1E1B-3443-4254-8405-54B2D56B4590}" type="presParOf" srcId="{0D99A5CB-9EEB-4FF7-82DE-3E3E9825A47D}" destId="{BB174D2D-8E01-4261-81E4-6FF77EBB4B1B}" srcOrd="3" destOrd="0" presId="urn:microsoft.com/office/officeart/2008/layout/LinedList"/>
    <dgm:cxn modelId="{C94908C7-6858-4333-858B-DC30DC4EBC5A}" type="presParOf" srcId="{0D99A5CB-9EEB-4FF7-82DE-3E3E9825A47D}" destId="{DBABA082-B80D-4375-9FAA-2BAB838649C1}" srcOrd="4" destOrd="0" presId="urn:microsoft.com/office/officeart/2008/layout/LinedList"/>
    <dgm:cxn modelId="{7E9FFC23-6BB0-4BE8-845F-2458C41552E8}" type="presParOf" srcId="{DBABA082-B80D-4375-9FAA-2BAB838649C1}" destId="{B8BDFE37-A5B1-439D-BBBF-9154C7B9E827}" srcOrd="0" destOrd="0" presId="urn:microsoft.com/office/officeart/2008/layout/LinedList"/>
    <dgm:cxn modelId="{EF0925A5-58CE-43BB-9180-2FC8080CFC9D}" type="presParOf" srcId="{DBABA082-B80D-4375-9FAA-2BAB838649C1}" destId="{315A7F3B-075F-400F-8C98-D03DCA7611F1}" srcOrd="1" destOrd="0" presId="urn:microsoft.com/office/officeart/2008/layout/LinedList"/>
    <dgm:cxn modelId="{9FB8E1A8-5407-4728-B026-833BB05A2110}" type="presParOf" srcId="{DBABA082-B80D-4375-9FAA-2BAB838649C1}" destId="{8FCC016E-2D13-4945-8A2F-8E56B46CA36A}" srcOrd="2" destOrd="0" presId="urn:microsoft.com/office/officeart/2008/layout/LinedList"/>
    <dgm:cxn modelId="{9AB50FE0-D3C0-4F40-9F1E-BF0F58CF02B7}" type="presParOf" srcId="{0D99A5CB-9EEB-4FF7-82DE-3E3E9825A47D}" destId="{7F69551B-6960-421E-A4EA-D3D0D46E3502}" srcOrd="5" destOrd="0" presId="urn:microsoft.com/office/officeart/2008/layout/LinedList"/>
    <dgm:cxn modelId="{613FE047-3E1D-469F-9768-76B5F7A400AB}" type="presParOf" srcId="{0D99A5CB-9EEB-4FF7-82DE-3E3E9825A47D}" destId="{85F44F14-3B76-4A6A-A4F6-145DCC7F2047}" srcOrd="6" destOrd="0" presId="urn:microsoft.com/office/officeart/2008/layout/LinedList"/>
    <dgm:cxn modelId="{673F4D9E-0493-4C11-984B-9D9B6C9F0505}" type="presParOf" srcId="{0D99A5CB-9EEB-4FF7-82DE-3E3E9825A47D}" destId="{A5D582C0-5F86-49FF-8FF1-5C1513C39E6E}" srcOrd="7" destOrd="0" presId="urn:microsoft.com/office/officeart/2008/layout/LinedList"/>
    <dgm:cxn modelId="{9FE06794-1232-4B5D-A4FD-F03887F44B2D}" type="presParOf" srcId="{A5D582C0-5F86-49FF-8FF1-5C1513C39E6E}" destId="{459EB4B5-C619-4AD2-B94F-CD0EB0367F63}" srcOrd="0" destOrd="0" presId="urn:microsoft.com/office/officeart/2008/layout/LinedList"/>
    <dgm:cxn modelId="{F87A05F5-19FC-4366-817A-B91E6575C927}" type="presParOf" srcId="{A5D582C0-5F86-49FF-8FF1-5C1513C39E6E}" destId="{044C2EE9-C8B0-475C-9D14-4B7E88DD547A}" srcOrd="1" destOrd="0" presId="urn:microsoft.com/office/officeart/2008/layout/LinedList"/>
    <dgm:cxn modelId="{0A6F649D-A20C-443F-9745-E0F1B7A8EA71}" type="presParOf" srcId="{A5D582C0-5F86-49FF-8FF1-5C1513C39E6E}" destId="{3B791B88-1F5A-4AC5-84ED-9CB1BAA0DE75}" srcOrd="2" destOrd="0" presId="urn:microsoft.com/office/officeart/2008/layout/LinedList"/>
    <dgm:cxn modelId="{18F3DD7A-927E-4146-9A01-5CAD161EF78B}" type="presParOf" srcId="{0D99A5CB-9EEB-4FF7-82DE-3E3E9825A47D}" destId="{AE09EA7E-D619-4178-B02D-C524B59F52B3}" srcOrd="8" destOrd="0" presId="urn:microsoft.com/office/officeart/2008/layout/LinedList"/>
    <dgm:cxn modelId="{B5602421-4A5A-4AA7-ABBD-ED614DA8FCA4}" type="presParOf" srcId="{0D99A5CB-9EEB-4FF7-82DE-3E3E9825A47D}" destId="{659FA837-5DF7-467A-8F23-C841D2935824}" srcOrd="9" destOrd="0" presId="urn:microsoft.com/office/officeart/2008/layout/LinedList"/>
    <dgm:cxn modelId="{AC46880F-B458-4127-A393-B4FE946411CF}" type="presParOf" srcId="{0D99A5CB-9EEB-4FF7-82DE-3E3E9825A47D}" destId="{8039756E-708E-4AF5-B924-EED3296DEA20}" srcOrd="10" destOrd="0" presId="urn:microsoft.com/office/officeart/2008/layout/LinedList"/>
    <dgm:cxn modelId="{2E0500FA-0D11-46A6-8D88-1241583E37AF}" type="presParOf" srcId="{8039756E-708E-4AF5-B924-EED3296DEA20}" destId="{C838C638-B757-46BD-B458-24F996C423AE}" srcOrd="0" destOrd="0" presId="urn:microsoft.com/office/officeart/2008/layout/LinedList"/>
    <dgm:cxn modelId="{E9453950-18C0-4F61-B37F-B97F830000A7}" type="presParOf" srcId="{8039756E-708E-4AF5-B924-EED3296DEA20}" destId="{31CCF9E6-0C33-4778-BB6C-3755C1D7EDB8}" srcOrd="1" destOrd="0" presId="urn:microsoft.com/office/officeart/2008/layout/LinedList"/>
    <dgm:cxn modelId="{751A8E6B-6757-4EB9-ADD3-1E9DE8B1BB64}" type="presParOf" srcId="{8039756E-708E-4AF5-B924-EED3296DEA20}" destId="{8CADA1AE-428B-4018-A4B3-C77A20838308}" srcOrd="2" destOrd="0" presId="urn:microsoft.com/office/officeart/2008/layout/LinedList"/>
    <dgm:cxn modelId="{9ABF91CE-06EA-4812-884E-12EB414F5AF3}" type="presParOf" srcId="{0D99A5CB-9EEB-4FF7-82DE-3E3E9825A47D}" destId="{00EFA380-E8D9-4413-B0C2-ACAE144FBAB1}" srcOrd="11" destOrd="0" presId="urn:microsoft.com/office/officeart/2008/layout/LinedList"/>
    <dgm:cxn modelId="{E5EE04FF-7E77-41DB-816E-C64CDDB4E5E8}" type="presParOf" srcId="{0D99A5CB-9EEB-4FF7-82DE-3E3E9825A47D}" destId="{452F6343-FBDC-43D7-9280-29FE0EE8D44B}" srcOrd="12" destOrd="0" presId="urn:microsoft.com/office/officeart/2008/layout/LinedList"/>
    <dgm:cxn modelId="{D95E02D3-EE5D-45F3-88D2-9048D87F17E2}" type="presParOf" srcId="{0D99A5CB-9EEB-4FF7-82DE-3E3E9825A47D}" destId="{85A3EABB-C589-4962-A154-DFFE4EFA4DEE}" srcOrd="13" destOrd="0" presId="urn:microsoft.com/office/officeart/2008/layout/LinedList"/>
    <dgm:cxn modelId="{0526B90B-FD55-4D7A-87FC-56D80B4E8C00}" type="presParOf" srcId="{85A3EABB-C589-4962-A154-DFFE4EFA4DEE}" destId="{4EA37FB1-871D-45AF-8924-1DABCA98ED1F}" srcOrd="0" destOrd="0" presId="urn:microsoft.com/office/officeart/2008/layout/LinedList"/>
    <dgm:cxn modelId="{15264CDE-7C4B-4FA7-83A4-368D71BB41CF}" type="presParOf" srcId="{85A3EABB-C589-4962-A154-DFFE4EFA4DEE}" destId="{9BB46540-BA55-4467-A5D0-0230FAF28BAE}" srcOrd="1" destOrd="0" presId="urn:microsoft.com/office/officeart/2008/layout/LinedList"/>
    <dgm:cxn modelId="{26C845E3-2D55-47B8-904A-8497B27AA195}" type="presParOf" srcId="{85A3EABB-C589-4962-A154-DFFE4EFA4DEE}" destId="{542E3458-893B-49AC-A7FE-EAE5878DFDFD}" srcOrd="2" destOrd="0" presId="urn:microsoft.com/office/officeart/2008/layout/LinedList"/>
    <dgm:cxn modelId="{4D88D28F-7A44-42F9-B37C-ADCA42B6A010}" type="presParOf" srcId="{0D99A5CB-9EEB-4FF7-82DE-3E3E9825A47D}" destId="{25C31484-D2E0-410A-B6FF-27443A7F3574}" srcOrd="14" destOrd="0" presId="urn:microsoft.com/office/officeart/2008/layout/LinedList"/>
    <dgm:cxn modelId="{59040D38-B9E6-44E1-A3F4-E22C984A3DF1}" type="presParOf" srcId="{0D99A5CB-9EEB-4FF7-82DE-3E3E9825A47D}" destId="{6EFD51D0-9543-4985-B246-A134B120F32A}" srcOrd="15" destOrd="0" presId="urn:microsoft.com/office/officeart/2008/layout/LinedList"/>
    <dgm:cxn modelId="{0F4F5DBD-ACB5-42A7-96CD-96D58A647B2F}" type="presParOf" srcId="{0D99A5CB-9EEB-4FF7-82DE-3E3E9825A47D}" destId="{51042977-58F7-460C-AB01-9F9CDF5F4F0B}" srcOrd="16" destOrd="0" presId="urn:microsoft.com/office/officeart/2008/layout/LinedList"/>
    <dgm:cxn modelId="{47089F66-DA42-44FA-9CE9-BEE720A0E486}" type="presParOf" srcId="{51042977-58F7-460C-AB01-9F9CDF5F4F0B}" destId="{7D0CCDAF-BA60-42C8-9080-3B5D241AACB7}" srcOrd="0" destOrd="0" presId="urn:microsoft.com/office/officeart/2008/layout/LinedList"/>
    <dgm:cxn modelId="{870F34AD-DFBA-4ED1-B6DC-355F88D2E367}" type="presParOf" srcId="{51042977-58F7-460C-AB01-9F9CDF5F4F0B}" destId="{7FD13A87-2CB0-4486-AB59-FFD14A2E4D76}" srcOrd="1" destOrd="0" presId="urn:microsoft.com/office/officeart/2008/layout/LinedList"/>
    <dgm:cxn modelId="{48E3C2FC-43F4-4A0C-A91C-12BEC8A2E63B}" type="presParOf" srcId="{51042977-58F7-460C-AB01-9F9CDF5F4F0B}" destId="{0A92DFE8-3930-4096-AE8E-73363DAE94EF}" srcOrd="2" destOrd="0" presId="urn:microsoft.com/office/officeart/2008/layout/LinedList"/>
    <dgm:cxn modelId="{6834BE04-818E-4650-8212-ABA63E672DBF}" type="presParOf" srcId="{0D99A5CB-9EEB-4FF7-82DE-3E3E9825A47D}" destId="{C291B024-8FEF-41C4-9E8F-9EA36FDCD152}" srcOrd="17" destOrd="0" presId="urn:microsoft.com/office/officeart/2008/layout/LinedList"/>
    <dgm:cxn modelId="{A0BDB26E-A760-48D8-930E-84D97B372BD6}" type="presParOf" srcId="{0D99A5CB-9EEB-4FF7-82DE-3E3E9825A47D}" destId="{586004B9-548F-4E41-A758-91D8C77E86E4}" srcOrd="18" destOrd="0" presId="urn:microsoft.com/office/officeart/2008/layout/LinedList"/>
    <dgm:cxn modelId="{7F0B6D17-DE06-4CB0-93CE-3CA03BC3573A}" type="presParOf" srcId="{0D99A5CB-9EEB-4FF7-82DE-3E3E9825A47D}" destId="{C1A9E9EA-637F-4BA3-B311-CBD5235C46C6}" srcOrd="19" destOrd="0" presId="urn:microsoft.com/office/officeart/2008/layout/LinedList"/>
    <dgm:cxn modelId="{77A5A371-ABF6-43B4-87B6-463BFF730DF9}" type="presParOf" srcId="{C1A9E9EA-637F-4BA3-B311-CBD5235C46C6}" destId="{5C95B01F-5F4A-49D9-A734-9518CF62EFD6}" srcOrd="0" destOrd="0" presId="urn:microsoft.com/office/officeart/2008/layout/LinedList"/>
    <dgm:cxn modelId="{6A2BD98F-A342-43B2-B95F-D42EA8447828}" type="presParOf" srcId="{C1A9E9EA-637F-4BA3-B311-CBD5235C46C6}" destId="{8702184E-F7F7-415F-8A51-8F9F2278829A}" srcOrd="1" destOrd="0" presId="urn:microsoft.com/office/officeart/2008/layout/LinedList"/>
    <dgm:cxn modelId="{379C4EC7-96D3-448F-8C97-0183F0BA84CD}" type="presParOf" srcId="{C1A9E9EA-637F-4BA3-B311-CBD5235C46C6}" destId="{3871B9E4-58E6-41AE-A954-6DDD541BACE9}" srcOrd="2" destOrd="0" presId="urn:microsoft.com/office/officeart/2008/layout/LinedList"/>
    <dgm:cxn modelId="{5030A349-980D-402E-A173-451E48C8A1D8}" type="presParOf" srcId="{0D99A5CB-9EEB-4FF7-82DE-3E3E9825A47D}" destId="{C6972075-CDC9-434B-890D-49C0615F4E0E}" srcOrd="20" destOrd="0" presId="urn:microsoft.com/office/officeart/2008/layout/LinedList"/>
    <dgm:cxn modelId="{B6768745-8059-4984-BEE0-6AEB8DC18CD3}" type="presParOf" srcId="{0D99A5CB-9EEB-4FF7-82DE-3E3E9825A47D}" destId="{1E0571DB-0FEB-48CC-A0B7-CB8CC90A4361}" srcOrd="21" destOrd="0" presId="urn:microsoft.com/office/officeart/2008/layout/LinedList"/>
    <dgm:cxn modelId="{70B38E5B-7D73-4F36-B2DC-9B4D138E6659}" type="presParOf" srcId="{0D99A5CB-9EEB-4FF7-82DE-3E3E9825A47D}" destId="{7921A8F9-2865-49A4-A099-189428789D80}" srcOrd="22" destOrd="0" presId="urn:microsoft.com/office/officeart/2008/layout/LinedList"/>
    <dgm:cxn modelId="{DBA190D7-BF80-488C-9486-2455FD1E28FC}" type="presParOf" srcId="{7921A8F9-2865-49A4-A099-189428789D80}" destId="{29D59FB4-5B7A-426D-9C58-F89C0C7CAC66}" srcOrd="0" destOrd="0" presId="urn:microsoft.com/office/officeart/2008/layout/LinedList"/>
    <dgm:cxn modelId="{4E774CAC-AA8F-4B61-B208-341BA7C99A6C}" type="presParOf" srcId="{7921A8F9-2865-49A4-A099-189428789D80}" destId="{C2BBBCE4-10F7-43EF-AAC0-144AEF7C663F}" srcOrd="1" destOrd="0" presId="urn:microsoft.com/office/officeart/2008/layout/LinedList"/>
    <dgm:cxn modelId="{E1882786-E477-4A48-BD5A-B8D37EBB63B5}" type="presParOf" srcId="{7921A8F9-2865-49A4-A099-189428789D80}" destId="{325D0F11-08CA-41F3-8BFB-AF30E33F5079}" srcOrd="2" destOrd="0" presId="urn:microsoft.com/office/officeart/2008/layout/LinedList"/>
    <dgm:cxn modelId="{257E0484-3E3E-45FB-B563-B7F7FCEEBBE4}" type="presParOf" srcId="{0D99A5CB-9EEB-4FF7-82DE-3E3E9825A47D}" destId="{172E7CDA-2119-4420-B600-89EADC8C41FE}" srcOrd="23" destOrd="0" presId="urn:microsoft.com/office/officeart/2008/layout/LinedList"/>
    <dgm:cxn modelId="{A79ADC08-68E0-4D1C-BC10-4353BE6714AE}" type="presParOf" srcId="{0D99A5CB-9EEB-4FF7-82DE-3E3E9825A47D}" destId="{57A71635-F39E-488D-911B-C2E5CEEA8357}" srcOrd="24" destOrd="0" presId="urn:microsoft.com/office/officeart/2008/layout/LinedList"/>
    <dgm:cxn modelId="{F35067B5-DF9F-4104-9707-2EFBD766EAF6}" type="presParOf" srcId="{0D99A5CB-9EEB-4FF7-82DE-3E3E9825A47D}" destId="{EE1F3BA0-39C9-4741-976A-3CDE486858DE}" srcOrd="25" destOrd="0" presId="urn:microsoft.com/office/officeart/2008/layout/LinedList"/>
    <dgm:cxn modelId="{22D18142-64F0-4D89-BA67-D96D0B58AAC2}" type="presParOf" srcId="{EE1F3BA0-39C9-4741-976A-3CDE486858DE}" destId="{96B95173-FBB4-4F6F-9703-C5D52ECDF46C}" srcOrd="0" destOrd="0" presId="urn:microsoft.com/office/officeart/2008/layout/LinedList"/>
    <dgm:cxn modelId="{95487006-8E78-457E-923B-66E0BA61649D}" type="presParOf" srcId="{EE1F3BA0-39C9-4741-976A-3CDE486858DE}" destId="{AD8AB9F0-140C-4A66-9DFB-9A26890045EB}" srcOrd="1" destOrd="0" presId="urn:microsoft.com/office/officeart/2008/layout/LinedList"/>
    <dgm:cxn modelId="{7EE9BB96-AFA2-4E6A-82B7-923B421991FD}" type="presParOf" srcId="{EE1F3BA0-39C9-4741-976A-3CDE486858DE}" destId="{ECDBACBB-9FC2-4BDC-BC87-9AA69B8701ED}" srcOrd="2" destOrd="0" presId="urn:microsoft.com/office/officeart/2008/layout/LinedList"/>
    <dgm:cxn modelId="{E867BE9E-3BE8-44AE-8275-0F1E9C32BF04}" type="presParOf" srcId="{0D99A5CB-9EEB-4FF7-82DE-3E3E9825A47D}" destId="{CC092590-F5F0-45AA-9FE6-CD501590B08C}" srcOrd="26" destOrd="0" presId="urn:microsoft.com/office/officeart/2008/layout/LinedList"/>
    <dgm:cxn modelId="{0BA1C90C-9145-45A9-985E-F393FF7D9746}" type="presParOf" srcId="{0D99A5CB-9EEB-4FF7-82DE-3E3E9825A47D}" destId="{B7692F90-5741-4A7D-9E34-B55AAB139319}" srcOrd="27" destOrd="0" presId="urn:microsoft.com/office/officeart/2008/layout/LinedList"/>
    <dgm:cxn modelId="{221CAC2C-2289-4422-A362-9BFDB5E54DBB}" type="presParOf" srcId="{0D99A5CB-9EEB-4FF7-82DE-3E3E9825A47D}" destId="{DAD3DFD0-DEE6-498D-B030-2C5531D77F33}" srcOrd="28" destOrd="0" presId="urn:microsoft.com/office/officeart/2008/layout/LinedList"/>
    <dgm:cxn modelId="{166EBED3-6286-4729-942A-54E5355AB8E7}" type="presParOf" srcId="{DAD3DFD0-DEE6-498D-B030-2C5531D77F33}" destId="{B90A9138-2297-4390-87A3-954CAC971CF7}" srcOrd="0" destOrd="0" presId="urn:microsoft.com/office/officeart/2008/layout/LinedList"/>
    <dgm:cxn modelId="{5EF35F95-ECFF-411C-9589-93B8EB9B60AB}" type="presParOf" srcId="{DAD3DFD0-DEE6-498D-B030-2C5531D77F33}" destId="{5F1C8F8C-9AE8-4BE2-B767-96E89ED8DE5E}" srcOrd="1" destOrd="0" presId="urn:microsoft.com/office/officeart/2008/layout/LinedList"/>
    <dgm:cxn modelId="{5AAB8A87-9ECF-45B2-8BDD-84C68C70A83A}" type="presParOf" srcId="{DAD3DFD0-DEE6-498D-B030-2C5531D77F33}" destId="{D312A338-B2BE-493C-8466-F4E659CCAF71}" srcOrd="2" destOrd="0" presId="urn:microsoft.com/office/officeart/2008/layout/LinedList"/>
    <dgm:cxn modelId="{3CDEF2FC-BB5D-4894-99EB-BFDA36DC20F8}" type="presParOf" srcId="{0D99A5CB-9EEB-4FF7-82DE-3E3E9825A47D}" destId="{F0239388-196B-4EBB-BB49-61CF6D334EAE}" srcOrd="29" destOrd="0" presId="urn:microsoft.com/office/officeart/2008/layout/LinedList"/>
    <dgm:cxn modelId="{8B116BFA-5F83-49B5-939C-472BDCE3185A}" type="presParOf" srcId="{0D99A5CB-9EEB-4FF7-82DE-3E3E9825A47D}" destId="{8D9C43EC-0064-4CCA-9710-4929283CEE91}" srcOrd="30"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81B2EF4-BD38-4236-B9DF-7CCA4F6C099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CAA4ECCA-3A95-4598-B661-ECA8C8802C58}">
      <dgm:prSet/>
      <dgm:spPr/>
      <dgm:t>
        <a:bodyPr/>
        <a:lstStyle/>
        <a:p>
          <a:pPr rtl="0"/>
          <a:r>
            <a:rPr lang="es-MX" dirty="0" smtClean="0"/>
            <a:t>La Universidad tiene por objeto generar, estudiar, preservar, transmitir y extender el conocimiento universal y estar al servicio de la sociedad, a fin de contribuir al logro de nuevas y mejores formas de existencia y convivencia humana, y para promover una conciencia universal, humanista, nacional, libre, justa y democrática</a:t>
          </a:r>
          <a:endParaRPr lang="es-MX" dirty="0"/>
        </a:p>
      </dgm:t>
    </dgm:pt>
    <dgm:pt modelId="{F3935CE7-B0FF-4010-87A9-DB25DFA6AD01}" type="parTrans" cxnId="{2B13CEC0-E3BE-46DB-BC12-F81E97513787}">
      <dgm:prSet/>
      <dgm:spPr/>
      <dgm:t>
        <a:bodyPr/>
        <a:lstStyle/>
        <a:p>
          <a:endParaRPr lang="es-MX"/>
        </a:p>
      </dgm:t>
    </dgm:pt>
    <dgm:pt modelId="{DA355681-4BA4-4562-A651-9868D83F8F9C}" type="sibTrans" cxnId="{2B13CEC0-E3BE-46DB-BC12-F81E97513787}">
      <dgm:prSet/>
      <dgm:spPr/>
      <dgm:t>
        <a:bodyPr/>
        <a:lstStyle/>
        <a:p>
          <a:endParaRPr lang="es-MX"/>
        </a:p>
      </dgm:t>
    </dgm:pt>
    <dgm:pt modelId="{B6EA15EA-B3FE-423A-9085-E5F1ABE02E64}" type="pres">
      <dgm:prSet presAssocID="{581B2EF4-BD38-4236-B9DF-7CCA4F6C099C}" presName="linear" presStyleCnt="0">
        <dgm:presLayoutVars>
          <dgm:animLvl val="lvl"/>
          <dgm:resizeHandles val="exact"/>
        </dgm:presLayoutVars>
      </dgm:prSet>
      <dgm:spPr/>
      <dgm:t>
        <a:bodyPr/>
        <a:lstStyle/>
        <a:p>
          <a:endParaRPr lang="es-MX"/>
        </a:p>
      </dgm:t>
    </dgm:pt>
    <dgm:pt modelId="{968439BD-CBF4-4BE4-8A50-296148C6B1E0}" type="pres">
      <dgm:prSet presAssocID="{CAA4ECCA-3A95-4598-B661-ECA8C8802C58}" presName="parentText" presStyleLbl="node1" presStyleIdx="0" presStyleCnt="1" custLinFactNeighborX="3561" custLinFactNeighborY="-27527">
        <dgm:presLayoutVars>
          <dgm:chMax val="0"/>
          <dgm:bulletEnabled val="1"/>
        </dgm:presLayoutVars>
      </dgm:prSet>
      <dgm:spPr/>
      <dgm:t>
        <a:bodyPr/>
        <a:lstStyle/>
        <a:p>
          <a:endParaRPr lang="es-MX"/>
        </a:p>
      </dgm:t>
    </dgm:pt>
  </dgm:ptLst>
  <dgm:cxnLst>
    <dgm:cxn modelId="{DEB7F326-929E-4755-BC68-85771F83B544}" type="presOf" srcId="{581B2EF4-BD38-4236-B9DF-7CCA4F6C099C}" destId="{B6EA15EA-B3FE-423A-9085-E5F1ABE02E64}" srcOrd="0" destOrd="0" presId="urn:microsoft.com/office/officeart/2005/8/layout/vList2"/>
    <dgm:cxn modelId="{19BD6C01-ACE6-4CC7-8F7A-6ACFE3535CBC}" type="presOf" srcId="{CAA4ECCA-3A95-4598-B661-ECA8C8802C58}" destId="{968439BD-CBF4-4BE4-8A50-296148C6B1E0}" srcOrd="0" destOrd="0" presId="urn:microsoft.com/office/officeart/2005/8/layout/vList2"/>
    <dgm:cxn modelId="{2B13CEC0-E3BE-46DB-BC12-F81E97513787}" srcId="{581B2EF4-BD38-4236-B9DF-7CCA4F6C099C}" destId="{CAA4ECCA-3A95-4598-B661-ECA8C8802C58}" srcOrd="0" destOrd="0" parTransId="{F3935CE7-B0FF-4010-87A9-DB25DFA6AD01}" sibTransId="{DA355681-4BA4-4562-A651-9868D83F8F9C}"/>
    <dgm:cxn modelId="{A3D57290-9261-48F6-8D72-657006C66825}" type="presParOf" srcId="{B6EA15EA-B3FE-423A-9085-E5F1ABE02E64}" destId="{968439BD-CBF4-4BE4-8A50-296148C6B1E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BA2D5E-A40C-494E-AFB0-DCA3904920AB}" type="doc">
      <dgm:prSet loTypeId="urn:microsoft.com/office/officeart/2005/8/layout/hProcess9" loCatId="process" qsTypeId="urn:microsoft.com/office/officeart/2005/8/quickstyle/simple1" qsCatId="simple" csTypeId="urn:microsoft.com/office/officeart/2005/8/colors/accent3_4" csCatId="accent3"/>
      <dgm:spPr/>
      <dgm:t>
        <a:bodyPr/>
        <a:lstStyle/>
        <a:p>
          <a:endParaRPr lang="es-MX"/>
        </a:p>
      </dgm:t>
    </dgm:pt>
    <dgm:pt modelId="{489A93D8-F906-4B6C-B2F1-D8314C2EE442}">
      <dgm:prSet/>
      <dgm:spPr/>
      <dgm:t>
        <a:bodyPr/>
        <a:lstStyle/>
        <a:p>
          <a:pPr rtl="0"/>
          <a:r>
            <a:rPr lang="es-MX" smtClean="0"/>
            <a:t>La evaluación profesional es el proceso académico mediante el cual el pasante demuestra su capacidad para desempeñarse en la indagación, creación y recreación del conocimiento, con el propósito de obtener el título profesional respectivo, previo cumplimiento de los requisitos académicos y administrativos que establece el presente reglamento y la Legislación Universitaria aplicable.</a:t>
          </a:r>
          <a:endParaRPr lang="es-MX"/>
        </a:p>
      </dgm:t>
    </dgm:pt>
    <dgm:pt modelId="{1EC7105E-5BA1-4EE8-943E-C5AC688C1EEE}" type="parTrans" cxnId="{BD953A6B-6CA3-4836-8108-9D54C1DC7866}">
      <dgm:prSet/>
      <dgm:spPr/>
      <dgm:t>
        <a:bodyPr/>
        <a:lstStyle/>
        <a:p>
          <a:endParaRPr lang="es-MX"/>
        </a:p>
      </dgm:t>
    </dgm:pt>
    <dgm:pt modelId="{DE357376-55F5-441A-AABE-F91C4C1F7D12}" type="sibTrans" cxnId="{BD953A6B-6CA3-4836-8108-9D54C1DC7866}">
      <dgm:prSet/>
      <dgm:spPr/>
      <dgm:t>
        <a:bodyPr/>
        <a:lstStyle/>
        <a:p>
          <a:endParaRPr lang="es-MX"/>
        </a:p>
      </dgm:t>
    </dgm:pt>
    <dgm:pt modelId="{54151140-7F96-4513-A86F-7E8C88036BA9}" type="pres">
      <dgm:prSet presAssocID="{9DBA2D5E-A40C-494E-AFB0-DCA3904920AB}" presName="CompostProcess" presStyleCnt="0">
        <dgm:presLayoutVars>
          <dgm:dir/>
          <dgm:resizeHandles val="exact"/>
        </dgm:presLayoutVars>
      </dgm:prSet>
      <dgm:spPr/>
      <dgm:t>
        <a:bodyPr/>
        <a:lstStyle/>
        <a:p>
          <a:endParaRPr lang="es-MX"/>
        </a:p>
      </dgm:t>
    </dgm:pt>
    <dgm:pt modelId="{9DC51F0C-F1D0-407B-9AC2-C11C1948D8A3}" type="pres">
      <dgm:prSet presAssocID="{9DBA2D5E-A40C-494E-AFB0-DCA3904920AB}" presName="arrow" presStyleLbl="bgShp" presStyleIdx="0" presStyleCnt="1"/>
      <dgm:spPr/>
    </dgm:pt>
    <dgm:pt modelId="{2C75DFA3-D596-4D2C-8CFB-2943B6EED66B}" type="pres">
      <dgm:prSet presAssocID="{9DBA2D5E-A40C-494E-AFB0-DCA3904920AB}" presName="linearProcess" presStyleCnt="0"/>
      <dgm:spPr/>
    </dgm:pt>
    <dgm:pt modelId="{4DDDB2AC-D56C-4E90-80A9-3B5A085DE458}" type="pres">
      <dgm:prSet presAssocID="{489A93D8-F906-4B6C-B2F1-D8314C2EE442}" presName="textNode" presStyleLbl="node1" presStyleIdx="0" presStyleCnt="1">
        <dgm:presLayoutVars>
          <dgm:bulletEnabled val="1"/>
        </dgm:presLayoutVars>
      </dgm:prSet>
      <dgm:spPr/>
      <dgm:t>
        <a:bodyPr/>
        <a:lstStyle/>
        <a:p>
          <a:endParaRPr lang="es-MX"/>
        </a:p>
      </dgm:t>
    </dgm:pt>
  </dgm:ptLst>
  <dgm:cxnLst>
    <dgm:cxn modelId="{BD953A6B-6CA3-4836-8108-9D54C1DC7866}" srcId="{9DBA2D5E-A40C-494E-AFB0-DCA3904920AB}" destId="{489A93D8-F906-4B6C-B2F1-D8314C2EE442}" srcOrd="0" destOrd="0" parTransId="{1EC7105E-5BA1-4EE8-943E-C5AC688C1EEE}" sibTransId="{DE357376-55F5-441A-AABE-F91C4C1F7D12}"/>
    <dgm:cxn modelId="{5A5AA93B-FFC8-4D32-AB7B-3C9FAE56CF3D}" type="presOf" srcId="{489A93D8-F906-4B6C-B2F1-D8314C2EE442}" destId="{4DDDB2AC-D56C-4E90-80A9-3B5A085DE458}" srcOrd="0" destOrd="0" presId="urn:microsoft.com/office/officeart/2005/8/layout/hProcess9"/>
    <dgm:cxn modelId="{787EE8E8-DC97-42EE-8156-0BA82F9B5C62}" type="presOf" srcId="{9DBA2D5E-A40C-494E-AFB0-DCA3904920AB}" destId="{54151140-7F96-4513-A86F-7E8C88036BA9}" srcOrd="0" destOrd="0" presId="urn:microsoft.com/office/officeart/2005/8/layout/hProcess9"/>
    <dgm:cxn modelId="{73025DE3-2D3F-4E7C-9A26-1865EA46544E}" type="presParOf" srcId="{54151140-7F96-4513-A86F-7E8C88036BA9}" destId="{9DC51F0C-F1D0-407B-9AC2-C11C1948D8A3}" srcOrd="0" destOrd="0" presId="urn:microsoft.com/office/officeart/2005/8/layout/hProcess9"/>
    <dgm:cxn modelId="{F991135E-7F4F-4AC4-BA61-EF63BEC1FA4C}" type="presParOf" srcId="{54151140-7F96-4513-A86F-7E8C88036BA9}" destId="{2C75DFA3-D596-4D2C-8CFB-2943B6EED66B}" srcOrd="1" destOrd="0" presId="urn:microsoft.com/office/officeart/2005/8/layout/hProcess9"/>
    <dgm:cxn modelId="{3E131AE1-2836-4A8E-ABA1-990469C7E7F1}" type="presParOf" srcId="{2C75DFA3-D596-4D2C-8CFB-2943B6EED66B}" destId="{4DDDB2AC-D56C-4E90-80A9-3B5A085DE458}"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DE60AC2-2718-45DD-BA5F-6FF93EFBC38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E9FE521-1F51-43C1-9EAC-B134D9218583}">
      <dgm:prSet/>
      <dgm:spPr/>
      <dgm:t>
        <a:bodyPr/>
        <a:lstStyle/>
        <a:p>
          <a:pPr rtl="0"/>
          <a:r>
            <a:rPr lang="es-MX" dirty="0" smtClean="0"/>
            <a:t>El reglamento consta de 122 artículos y 13 transitorios.</a:t>
          </a:r>
          <a:endParaRPr lang="es-MX" dirty="0"/>
        </a:p>
      </dgm:t>
    </dgm:pt>
    <dgm:pt modelId="{6A2ED137-FCEE-4119-A18B-E1A453DDA8A5}" type="parTrans" cxnId="{2C0A98FA-BE32-40B6-AE40-D506D3DA0711}">
      <dgm:prSet/>
      <dgm:spPr/>
      <dgm:t>
        <a:bodyPr/>
        <a:lstStyle/>
        <a:p>
          <a:endParaRPr lang="es-MX"/>
        </a:p>
      </dgm:t>
    </dgm:pt>
    <dgm:pt modelId="{3CBD5E3E-2D5A-4E53-AE4C-E82A0D7619B7}" type="sibTrans" cxnId="{2C0A98FA-BE32-40B6-AE40-D506D3DA0711}">
      <dgm:prSet/>
      <dgm:spPr/>
      <dgm:t>
        <a:bodyPr/>
        <a:lstStyle/>
        <a:p>
          <a:endParaRPr lang="es-MX"/>
        </a:p>
      </dgm:t>
    </dgm:pt>
    <dgm:pt modelId="{5502533D-3248-4B45-B546-128A582864E0}">
      <dgm:prSet/>
      <dgm:spPr/>
      <dgm:t>
        <a:bodyPr/>
        <a:lstStyle/>
        <a:p>
          <a:pPr rtl="0"/>
          <a:r>
            <a:rPr lang="es-MX" smtClean="0"/>
            <a:t>Consta de tres títulos.</a:t>
          </a:r>
          <a:endParaRPr lang="es-MX"/>
        </a:p>
      </dgm:t>
    </dgm:pt>
    <dgm:pt modelId="{6F7221CF-94BB-4D13-AB2B-0F23E3F65DD4}" type="parTrans" cxnId="{CF4A7F5D-C175-4825-BD98-0B582953BD4A}">
      <dgm:prSet/>
      <dgm:spPr/>
      <dgm:t>
        <a:bodyPr/>
        <a:lstStyle/>
        <a:p>
          <a:endParaRPr lang="es-MX"/>
        </a:p>
      </dgm:t>
    </dgm:pt>
    <dgm:pt modelId="{BAAFCDE5-7004-4930-8D5A-B67B4441D319}" type="sibTrans" cxnId="{CF4A7F5D-C175-4825-BD98-0B582953BD4A}">
      <dgm:prSet/>
      <dgm:spPr/>
      <dgm:t>
        <a:bodyPr/>
        <a:lstStyle/>
        <a:p>
          <a:endParaRPr lang="es-MX"/>
        </a:p>
      </dgm:t>
    </dgm:pt>
    <dgm:pt modelId="{81A92C81-2F3C-4610-99E4-74BEC4E93288}">
      <dgm:prSet/>
      <dgm:spPr/>
      <dgm:t>
        <a:bodyPr/>
        <a:lstStyle/>
        <a:p>
          <a:pPr rtl="0"/>
          <a:r>
            <a:rPr lang="es-MX" dirty="0" smtClean="0"/>
            <a:t>El Título Primero De la Evaluación Profesional, se integra por dos capítulos.</a:t>
          </a:r>
          <a:endParaRPr lang="es-MX" dirty="0"/>
        </a:p>
      </dgm:t>
    </dgm:pt>
    <dgm:pt modelId="{7DC4E8D8-3D12-455D-B24D-D835AD28F36D}" type="parTrans" cxnId="{E2F4828E-6D9F-44CB-B7CB-4D6C7AACADCC}">
      <dgm:prSet/>
      <dgm:spPr/>
      <dgm:t>
        <a:bodyPr/>
        <a:lstStyle/>
        <a:p>
          <a:endParaRPr lang="es-MX"/>
        </a:p>
      </dgm:t>
    </dgm:pt>
    <dgm:pt modelId="{3CE2B15B-6E1F-4899-B76B-7B2F002A56A8}" type="sibTrans" cxnId="{E2F4828E-6D9F-44CB-B7CB-4D6C7AACADCC}">
      <dgm:prSet/>
      <dgm:spPr/>
      <dgm:t>
        <a:bodyPr/>
        <a:lstStyle/>
        <a:p>
          <a:endParaRPr lang="es-MX"/>
        </a:p>
      </dgm:t>
    </dgm:pt>
    <dgm:pt modelId="{09FC1F25-AE42-4669-A754-9AD9180FDA12}">
      <dgm:prSet/>
      <dgm:spPr/>
      <dgm:t>
        <a:bodyPr/>
        <a:lstStyle/>
        <a:p>
          <a:pPr rtl="0"/>
          <a:r>
            <a:rPr lang="es-MX" smtClean="0"/>
            <a:t>El Título Segundo De las opciones de evaluación profesional consta de 13 capítulos, uno por cada opción.</a:t>
          </a:r>
          <a:endParaRPr lang="es-MX"/>
        </a:p>
      </dgm:t>
    </dgm:pt>
    <dgm:pt modelId="{ED9A860C-820A-4B49-A86D-491F17136862}" type="parTrans" cxnId="{F646304A-DEEF-4C90-9A96-0B6CAD92DB0D}">
      <dgm:prSet/>
      <dgm:spPr/>
      <dgm:t>
        <a:bodyPr/>
        <a:lstStyle/>
        <a:p>
          <a:endParaRPr lang="es-MX"/>
        </a:p>
      </dgm:t>
    </dgm:pt>
    <dgm:pt modelId="{EA2A5B42-8BDF-4582-8312-A7855E16F011}" type="sibTrans" cxnId="{F646304A-DEEF-4C90-9A96-0B6CAD92DB0D}">
      <dgm:prSet/>
      <dgm:spPr/>
      <dgm:t>
        <a:bodyPr/>
        <a:lstStyle/>
        <a:p>
          <a:endParaRPr lang="es-MX"/>
        </a:p>
      </dgm:t>
    </dgm:pt>
    <dgm:pt modelId="{22E76FD4-F899-4049-99D3-364749F081FA}">
      <dgm:prSet/>
      <dgm:spPr/>
      <dgm:t>
        <a:bodyPr/>
        <a:lstStyle/>
        <a:p>
          <a:pPr rtl="0"/>
          <a:r>
            <a:rPr lang="es-MX" smtClean="0"/>
            <a:t>El tercero, y último del reglamento, se integra por ocho capítulos.</a:t>
          </a:r>
          <a:endParaRPr lang="es-MX"/>
        </a:p>
      </dgm:t>
    </dgm:pt>
    <dgm:pt modelId="{47AF4686-C0F9-4559-85E6-7B9614BBDFDE}" type="parTrans" cxnId="{421EDD00-4B7D-4AB4-9417-E464F8C91305}">
      <dgm:prSet/>
      <dgm:spPr/>
      <dgm:t>
        <a:bodyPr/>
        <a:lstStyle/>
        <a:p>
          <a:endParaRPr lang="es-MX"/>
        </a:p>
      </dgm:t>
    </dgm:pt>
    <dgm:pt modelId="{E30A3F75-5EE5-459F-8ABF-CB679165BFB9}" type="sibTrans" cxnId="{421EDD00-4B7D-4AB4-9417-E464F8C91305}">
      <dgm:prSet/>
      <dgm:spPr/>
      <dgm:t>
        <a:bodyPr/>
        <a:lstStyle/>
        <a:p>
          <a:endParaRPr lang="es-MX"/>
        </a:p>
      </dgm:t>
    </dgm:pt>
    <dgm:pt modelId="{34E47AAF-2764-4B46-AAFE-F45809C9CA25}" type="pres">
      <dgm:prSet presAssocID="{ADE60AC2-2718-45DD-BA5F-6FF93EFBC38A}" presName="linear" presStyleCnt="0">
        <dgm:presLayoutVars>
          <dgm:animLvl val="lvl"/>
          <dgm:resizeHandles val="exact"/>
        </dgm:presLayoutVars>
      </dgm:prSet>
      <dgm:spPr/>
      <dgm:t>
        <a:bodyPr/>
        <a:lstStyle/>
        <a:p>
          <a:endParaRPr lang="es-MX"/>
        </a:p>
      </dgm:t>
    </dgm:pt>
    <dgm:pt modelId="{9535E365-95D0-4FDD-9418-5BFA0807ACB8}" type="pres">
      <dgm:prSet presAssocID="{6E9FE521-1F51-43C1-9EAC-B134D9218583}" presName="parentText" presStyleLbl="node1" presStyleIdx="0" presStyleCnt="2">
        <dgm:presLayoutVars>
          <dgm:chMax val="0"/>
          <dgm:bulletEnabled val="1"/>
        </dgm:presLayoutVars>
      </dgm:prSet>
      <dgm:spPr/>
      <dgm:t>
        <a:bodyPr/>
        <a:lstStyle/>
        <a:p>
          <a:endParaRPr lang="es-MX"/>
        </a:p>
      </dgm:t>
    </dgm:pt>
    <dgm:pt modelId="{35F9D3D4-7D39-4BCE-8376-1E8588C7D9F4}" type="pres">
      <dgm:prSet presAssocID="{3CBD5E3E-2D5A-4E53-AE4C-E82A0D7619B7}" presName="spacer" presStyleCnt="0"/>
      <dgm:spPr/>
    </dgm:pt>
    <dgm:pt modelId="{F8BB2477-6400-4F77-989E-A33C3F6635EF}" type="pres">
      <dgm:prSet presAssocID="{5502533D-3248-4B45-B546-128A582864E0}" presName="parentText" presStyleLbl="node1" presStyleIdx="1" presStyleCnt="2">
        <dgm:presLayoutVars>
          <dgm:chMax val="0"/>
          <dgm:bulletEnabled val="1"/>
        </dgm:presLayoutVars>
      </dgm:prSet>
      <dgm:spPr/>
      <dgm:t>
        <a:bodyPr/>
        <a:lstStyle/>
        <a:p>
          <a:endParaRPr lang="es-MX"/>
        </a:p>
      </dgm:t>
    </dgm:pt>
    <dgm:pt modelId="{1DAF0687-B08E-412A-9ED3-22BC086DDD40}" type="pres">
      <dgm:prSet presAssocID="{5502533D-3248-4B45-B546-128A582864E0}" presName="childText" presStyleLbl="revTx" presStyleIdx="0" presStyleCnt="1">
        <dgm:presLayoutVars>
          <dgm:bulletEnabled val="1"/>
        </dgm:presLayoutVars>
      </dgm:prSet>
      <dgm:spPr/>
      <dgm:t>
        <a:bodyPr/>
        <a:lstStyle/>
        <a:p>
          <a:endParaRPr lang="es-MX"/>
        </a:p>
      </dgm:t>
    </dgm:pt>
  </dgm:ptLst>
  <dgm:cxnLst>
    <dgm:cxn modelId="{F646304A-DEEF-4C90-9A96-0B6CAD92DB0D}" srcId="{5502533D-3248-4B45-B546-128A582864E0}" destId="{09FC1F25-AE42-4669-A754-9AD9180FDA12}" srcOrd="1" destOrd="0" parTransId="{ED9A860C-820A-4B49-A86D-491F17136862}" sibTransId="{EA2A5B42-8BDF-4582-8312-A7855E16F011}"/>
    <dgm:cxn modelId="{421EDD00-4B7D-4AB4-9417-E464F8C91305}" srcId="{5502533D-3248-4B45-B546-128A582864E0}" destId="{22E76FD4-F899-4049-99D3-364749F081FA}" srcOrd="2" destOrd="0" parTransId="{47AF4686-C0F9-4559-85E6-7B9614BBDFDE}" sibTransId="{E30A3F75-5EE5-459F-8ABF-CB679165BFB9}"/>
    <dgm:cxn modelId="{4FCDB3E2-9D2C-44A7-A45A-E40F8521DD3D}" type="presOf" srcId="{ADE60AC2-2718-45DD-BA5F-6FF93EFBC38A}" destId="{34E47AAF-2764-4B46-AAFE-F45809C9CA25}" srcOrd="0" destOrd="0" presId="urn:microsoft.com/office/officeart/2005/8/layout/vList2"/>
    <dgm:cxn modelId="{BC3DFB94-8B9A-4E90-AEF7-35613FBB395E}" type="presOf" srcId="{6E9FE521-1F51-43C1-9EAC-B134D9218583}" destId="{9535E365-95D0-4FDD-9418-5BFA0807ACB8}" srcOrd="0" destOrd="0" presId="urn:microsoft.com/office/officeart/2005/8/layout/vList2"/>
    <dgm:cxn modelId="{A6549870-D32C-4C01-92C7-5DB9DC61AE98}" type="presOf" srcId="{5502533D-3248-4B45-B546-128A582864E0}" destId="{F8BB2477-6400-4F77-989E-A33C3F6635EF}" srcOrd="0" destOrd="0" presId="urn:microsoft.com/office/officeart/2005/8/layout/vList2"/>
    <dgm:cxn modelId="{2C0A98FA-BE32-40B6-AE40-D506D3DA0711}" srcId="{ADE60AC2-2718-45DD-BA5F-6FF93EFBC38A}" destId="{6E9FE521-1F51-43C1-9EAC-B134D9218583}" srcOrd="0" destOrd="0" parTransId="{6A2ED137-FCEE-4119-A18B-E1A453DDA8A5}" sibTransId="{3CBD5E3E-2D5A-4E53-AE4C-E82A0D7619B7}"/>
    <dgm:cxn modelId="{F6856C81-2D4A-4B54-94C9-A0BBB20E6D73}" type="presOf" srcId="{22E76FD4-F899-4049-99D3-364749F081FA}" destId="{1DAF0687-B08E-412A-9ED3-22BC086DDD40}" srcOrd="0" destOrd="2" presId="urn:microsoft.com/office/officeart/2005/8/layout/vList2"/>
    <dgm:cxn modelId="{CF4A7F5D-C175-4825-BD98-0B582953BD4A}" srcId="{ADE60AC2-2718-45DD-BA5F-6FF93EFBC38A}" destId="{5502533D-3248-4B45-B546-128A582864E0}" srcOrd="1" destOrd="0" parTransId="{6F7221CF-94BB-4D13-AB2B-0F23E3F65DD4}" sibTransId="{BAAFCDE5-7004-4930-8D5A-B67B4441D319}"/>
    <dgm:cxn modelId="{F8F42FED-E6AB-47E4-9510-506C83AF5654}" type="presOf" srcId="{09FC1F25-AE42-4669-A754-9AD9180FDA12}" destId="{1DAF0687-B08E-412A-9ED3-22BC086DDD40}" srcOrd="0" destOrd="1" presId="urn:microsoft.com/office/officeart/2005/8/layout/vList2"/>
    <dgm:cxn modelId="{E2F4828E-6D9F-44CB-B7CB-4D6C7AACADCC}" srcId="{5502533D-3248-4B45-B546-128A582864E0}" destId="{81A92C81-2F3C-4610-99E4-74BEC4E93288}" srcOrd="0" destOrd="0" parTransId="{7DC4E8D8-3D12-455D-B24D-D835AD28F36D}" sibTransId="{3CE2B15B-6E1F-4899-B76B-7B2F002A56A8}"/>
    <dgm:cxn modelId="{6FBC9604-92E3-4D69-A1B3-ED62C09FCED3}" type="presOf" srcId="{81A92C81-2F3C-4610-99E4-74BEC4E93288}" destId="{1DAF0687-B08E-412A-9ED3-22BC086DDD40}" srcOrd="0" destOrd="0" presId="urn:microsoft.com/office/officeart/2005/8/layout/vList2"/>
    <dgm:cxn modelId="{2508CD14-0632-430F-921A-045E1C6B2490}" type="presParOf" srcId="{34E47AAF-2764-4B46-AAFE-F45809C9CA25}" destId="{9535E365-95D0-4FDD-9418-5BFA0807ACB8}" srcOrd="0" destOrd="0" presId="urn:microsoft.com/office/officeart/2005/8/layout/vList2"/>
    <dgm:cxn modelId="{37E9336E-797C-4B1B-A3A8-487160EC72E2}" type="presParOf" srcId="{34E47AAF-2764-4B46-AAFE-F45809C9CA25}" destId="{35F9D3D4-7D39-4BCE-8376-1E8588C7D9F4}" srcOrd="1" destOrd="0" presId="urn:microsoft.com/office/officeart/2005/8/layout/vList2"/>
    <dgm:cxn modelId="{9583A1E4-CC42-4ABB-B562-C7DACB4A5352}" type="presParOf" srcId="{34E47AAF-2764-4B46-AAFE-F45809C9CA25}" destId="{F8BB2477-6400-4F77-989E-A33C3F6635EF}" srcOrd="2" destOrd="0" presId="urn:microsoft.com/office/officeart/2005/8/layout/vList2"/>
    <dgm:cxn modelId="{1B08EA4F-303D-406A-8B32-62133BA4A56D}" type="presParOf" srcId="{34E47AAF-2764-4B46-AAFE-F45809C9CA25}" destId="{1DAF0687-B08E-412A-9ED3-22BC086DDD40}"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63BCF20-20EF-4AC9-B26D-BB40231708D1}" type="doc">
      <dgm:prSet loTypeId="urn:microsoft.com/office/officeart/2005/8/layout/lProcess1" loCatId="process" qsTypeId="urn:microsoft.com/office/officeart/2005/8/quickstyle/simple1" qsCatId="simple" csTypeId="urn:microsoft.com/office/officeart/2005/8/colors/accent2_4" csCatId="accent2" phldr="1"/>
      <dgm:spPr/>
      <dgm:t>
        <a:bodyPr/>
        <a:lstStyle/>
        <a:p>
          <a:endParaRPr lang="es-MX"/>
        </a:p>
      </dgm:t>
    </dgm:pt>
    <dgm:pt modelId="{9A65FDED-2DB5-4BD9-B46E-52CF29C19771}">
      <dgm:prSet/>
      <dgm:spPr/>
      <dgm:t>
        <a:bodyPr/>
        <a:lstStyle/>
        <a:p>
          <a:pPr rtl="0"/>
          <a:r>
            <a:rPr lang="es-MX" smtClean="0"/>
            <a:t>La evaluación profesional tendrá por objetivos: </a:t>
          </a:r>
          <a:endParaRPr lang="es-MX"/>
        </a:p>
      </dgm:t>
    </dgm:pt>
    <dgm:pt modelId="{AA8F7C45-56FD-46B5-BDB7-64372832BB41}" type="parTrans" cxnId="{BC97FB30-F25D-4192-9407-E35E2AD4EEC4}">
      <dgm:prSet/>
      <dgm:spPr/>
      <dgm:t>
        <a:bodyPr/>
        <a:lstStyle/>
        <a:p>
          <a:endParaRPr lang="es-MX"/>
        </a:p>
      </dgm:t>
    </dgm:pt>
    <dgm:pt modelId="{372FC9AE-A42A-4199-84A8-7E4839B6867D}" type="sibTrans" cxnId="{BC97FB30-F25D-4192-9407-E35E2AD4EEC4}">
      <dgm:prSet/>
      <dgm:spPr/>
      <dgm:t>
        <a:bodyPr/>
        <a:lstStyle/>
        <a:p>
          <a:endParaRPr lang="es-MX"/>
        </a:p>
      </dgm:t>
    </dgm:pt>
    <dgm:pt modelId="{0038B3FA-5B3C-44FE-BE24-6440A7DF9C75}">
      <dgm:prSet custT="1"/>
      <dgm:spPr/>
      <dgm:t>
        <a:bodyPr/>
        <a:lstStyle/>
        <a:p>
          <a:pPr rtl="0"/>
          <a:r>
            <a:rPr lang="es-MX" sz="1600" dirty="0" smtClean="0"/>
            <a:t>I. Valorar los conocimientos, aptitudes, actitudes y valores adquiridos durante la formación profesional.</a:t>
          </a:r>
          <a:endParaRPr lang="es-MX" sz="1600" dirty="0"/>
        </a:p>
      </dgm:t>
    </dgm:pt>
    <dgm:pt modelId="{FFEFA67D-DD42-4075-8732-99DE4BF979BF}" type="parTrans" cxnId="{11E03DF1-C521-4E73-90E3-33DC107B04AF}">
      <dgm:prSet/>
      <dgm:spPr/>
      <dgm:t>
        <a:bodyPr/>
        <a:lstStyle/>
        <a:p>
          <a:endParaRPr lang="es-MX"/>
        </a:p>
      </dgm:t>
    </dgm:pt>
    <dgm:pt modelId="{18B533A7-C488-4287-9A42-53A9EAD68670}" type="sibTrans" cxnId="{11E03DF1-C521-4E73-90E3-33DC107B04AF}">
      <dgm:prSet/>
      <dgm:spPr/>
      <dgm:t>
        <a:bodyPr/>
        <a:lstStyle/>
        <a:p>
          <a:endParaRPr lang="es-MX"/>
        </a:p>
      </dgm:t>
    </dgm:pt>
    <dgm:pt modelId="{18807DCA-1F13-4DCF-B48B-6B1EFBF0AF6B}">
      <dgm:prSet custT="1"/>
      <dgm:spPr/>
      <dgm:t>
        <a:bodyPr/>
        <a:lstStyle/>
        <a:p>
          <a:pPr rtl="0"/>
          <a:r>
            <a:rPr lang="es-MX" sz="1600" dirty="0" smtClean="0"/>
            <a:t>II. Comprobar la capacidad para aplicar los modelos, teorías y tecnologías que explican el objeto de estudio de su formación. </a:t>
          </a:r>
          <a:endParaRPr lang="es-MX" sz="1600" dirty="0"/>
        </a:p>
      </dgm:t>
    </dgm:pt>
    <dgm:pt modelId="{5AF09701-718A-4271-91B6-E4D331EA8BAC}" type="parTrans" cxnId="{150E7358-3C18-422E-96DF-F7589FAAA6CD}">
      <dgm:prSet/>
      <dgm:spPr/>
      <dgm:t>
        <a:bodyPr/>
        <a:lstStyle/>
        <a:p>
          <a:endParaRPr lang="es-MX"/>
        </a:p>
      </dgm:t>
    </dgm:pt>
    <dgm:pt modelId="{FE8026C2-F1FD-408F-AA36-152D7CBE83A8}" type="sibTrans" cxnId="{150E7358-3C18-422E-96DF-F7589FAAA6CD}">
      <dgm:prSet/>
      <dgm:spPr/>
      <dgm:t>
        <a:bodyPr/>
        <a:lstStyle/>
        <a:p>
          <a:endParaRPr lang="es-MX"/>
        </a:p>
      </dgm:t>
    </dgm:pt>
    <dgm:pt modelId="{DD1530C4-8C01-4981-9491-121C6166B4BD}">
      <dgm:prSet custT="1"/>
      <dgm:spPr/>
      <dgm:t>
        <a:bodyPr/>
        <a:lstStyle/>
        <a:p>
          <a:pPr rtl="0"/>
          <a:r>
            <a:rPr lang="es-MX" sz="1600" dirty="0" smtClean="0"/>
            <a:t>III. Comprobar la aplicación de los métodos, técnicas e instrumentos propios del ejercicio de la profesión. </a:t>
          </a:r>
          <a:endParaRPr lang="es-MX" sz="1600" dirty="0"/>
        </a:p>
      </dgm:t>
    </dgm:pt>
    <dgm:pt modelId="{93CEA602-767B-469D-A288-24EDDDD12F35}" type="parTrans" cxnId="{ACEC9B2A-4F59-41D0-A1CB-91C291DC16AC}">
      <dgm:prSet/>
      <dgm:spPr/>
      <dgm:t>
        <a:bodyPr/>
        <a:lstStyle/>
        <a:p>
          <a:endParaRPr lang="es-MX"/>
        </a:p>
      </dgm:t>
    </dgm:pt>
    <dgm:pt modelId="{569379B3-7646-4A44-B1D2-482FAEF1FD40}" type="sibTrans" cxnId="{ACEC9B2A-4F59-41D0-A1CB-91C291DC16AC}">
      <dgm:prSet/>
      <dgm:spPr/>
      <dgm:t>
        <a:bodyPr/>
        <a:lstStyle/>
        <a:p>
          <a:endParaRPr lang="es-MX"/>
        </a:p>
      </dgm:t>
    </dgm:pt>
    <dgm:pt modelId="{095DA4F3-FC19-4A43-B501-4A3BFE12AE5E}">
      <dgm:prSet custT="1"/>
      <dgm:spPr/>
      <dgm:t>
        <a:bodyPr/>
        <a:lstStyle/>
        <a:p>
          <a:pPr rtl="0"/>
          <a:r>
            <a:rPr lang="es-MX" sz="1600" dirty="0" smtClean="0"/>
            <a:t>IV. Valorar las habilidades técnicas y tecnológicas para desarrollarse en el campo laboral. </a:t>
          </a:r>
          <a:endParaRPr lang="es-MX" sz="1600" dirty="0"/>
        </a:p>
      </dgm:t>
    </dgm:pt>
    <dgm:pt modelId="{B13AFFAB-1CAD-40EF-A348-9AD30C571518}" type="parTrans" cxnId="{000F7C6E-1DFD-4886-8A14-2FA89CBC1675}">
      <dgm:prSet/>
      <dgm:spPr/>
      <dgm:t>
        <a:bodyPr/>
        <a:lstStyle/>
        <a:p>
          <a:endParaRPr lang="es-MX"/>
        </a:p>
      </dgm:t>
    </dgm:pt>
    <dgm:pt modelId="{FA79A404-D789-448E-B08C-2C4A2B3F1895}" type="sibTrans" cxnId="{000F7C6E-1DFD-4886-8A14-2FA89CBC1675}">
      <dgm:prSet/>
      <dgm:spPr/>
      <dgm:t>
        <a:bodyPr/>
        <a:lstStyle/>
        <a:p>
          <a:endParaRPr lang="es-MX"/>
        </a:p>
      </dgm:t>
    </dgm:pt>
    <dgm:pt modelId="{B3193ECA-A7E7-499D-B4F0-3D0BA64D7CD3}">
      <dgm:prSet custT="1"/>
      <dgm:spPr/>
      <dgm:t>
        <a:bodyPr/>
        <a:lstStyle/>
        <a:p>
          <a:pPr rtl="0"/>
          <a:r>
            <a:rPr lang="es-MX" sz="1600" dirty="0" smtClean="0"/>
            <a:t>V. Valorar el juicio profesional para tomar decisiones y formular soluciones racionales, éticas y estéticas.</a:t>
          </a:r>
          <a:endParaRPr lang="es-MX" sz="1600" dirty="0"/>
        </a:p>
      </dgm:t>
    </dgm:pt>
    <dgm:pt modelId="{863BC0DB-D5A0-41A9-9DB2-892D3C781953}" type="parTrans" cxnId="{2A2A3D9C-A0E4-44DF-A098-61FE371EF923}">
      <dgm:prSet/>
      <dgm:spPr/>
      <dgm:t>
        <a:bodyPr/>
        <a:lstStyle/>
        <a:p>
          <a:endParaRPr lang="es-MX"/>
        </a:p>
      </dgm:t>
    </dgm:pt>
    <dgm:pt modelId="{71B23674-7E8F-4DAC-A316-13DDAC935373}" type="sibTrans" cxnId="{2A2A3D9C-A0E4-44DF-A098-61FE371EF923}">
      <dgm:prSet/>
      <dgm:spPr/>
      <dgm:t>
        <a:bodyPr/>
        <a:lstStyle/>
        <a:p>
          <a:endParaRPr lang="es-MX"/>
        </a:p>
      </dgm:t>
    </dgm:pt>
    <dgm:pt modelId="{F25E6F1C-4855-4C7C-BB32-B835B274AD1D}">
      <dgm:prSet custT="1"/>
      <dgm:spPr/>
      <dgm:t>
        <a:bodyPr/>
        <a:lstStyle/>
        <a:p>
          <a:pPr rtl="0"/>
          <a:r>
            <a:rPr lang="es-MX" sz="1600" dirty="0" smtClean="0"/>
            <a:t>VI. Valorar la sensibilidad y la creatividad, así como las habilidades lingüístico-comunicativas.</a:t>
          </a:r>
          <a:endParaRPr lang="es-MX" sz="1600" dirty="0"/>
        </a:p>
      </dgm:t>
    </dgm:pt>
    <dgm:pt modelId="{9826B0AA-09C7-4BDB-8D57-513C1EBC2F3E}" type="parTrans" cxnId="{330031DA-89CA-4F1F-A97A-6E130F1DFCF7}">
      <dgm:prSet/>
      <dgm:spPr/>
      <dgm:t>
        <a:bodyPr/>
        <a:lstStyle/>
        <a:p>
          <a:endParaRPr lang="es-MX"/>
        </a:p>
      </dgm:t>
    </dgm:pt>
    <dgm:pt modelId="{831645C5-6AF0-438A-9614-320820046020}" type="sibTrans" cxnId="{330031DA-89CA-4F1F-A97A-6E130F1DFCF7}">
      <dgm:prSet/>
      <dgm:spPr/>
      <dgm:t>
        <a:bodyPr/>
        <a:lstStyle/>
        <a:p>
          <a:endParaRPr lang="es-MX"/>
        </a:p>
      </dgm:t>
    </dgm:pt>
    <dgm:pt modelId="{AD4A78EF-81B6-49DB-9B03-4846DDC1F453}">
      <dgm:prSet custT="1"/>
      <dgm:spPr/>
      <dgm:t>
        <a:bodyPr/>
        <a:lstStyle/>
        <a:p>
          <a:pPr rtl="0"/>
          <a:r>
            <a:rPr lang="es-MX" sz="1600" dirty="0" smtClean="0"/>
            <a:t>VII. Otorgar al pasante el título profesional correspondiente.</a:t>
          </a:r>
          <a:endParaRPr lang="es-MX" sz="1600" dirty="0"/>
        </a:p>
      </dgm:t>
    </dgm:pt>
    <dgm:pt modelId="{1CCAF0CD-4298-4E8D-91FF-2E64221B6151}" type="parTrans" cxnId="{F86B2875-E47B-44D6-934D-601660EF08B6}">
      <dgm:prSet/>
      <dgm:spPr/>
      <dgm:t>
        <a:bodyPr/>
        <a:lstStyle/>
        <a:p>
          <a:endParaRPr lang="es-MX"/>
        </a:p>
      </dgm:t>
    </dgm:pt>
    <dgm:pt modelId="{8693EB2E-D82D-4F27-B757-D537B5B5CF7B}" type="sibTrans" cxnId="{F86B2875-E47B-44D6-934D-601660EF08B6}">
      <dgm:prSet/>
      <dgm:spPr/>
      <dgm:t>
        <a:bodyPr/>
        <a:lstStyle/>
        <a:p>
          <a:endParaRPr lang="es-MX"/>
        </a:p>
      </dgm:t>
    </dgm:pt>
    <dgm:pt modelId="{F2681B28-C996-4E70-9E28-99E984A10013}" type="pres">
      <dgm:prSet presAssocID="{163BCF20-20EF-4AC9-B26D-BB40231708D1}" presName="Name0" presStyleCnt="0">
        <dgm:presLayoutVars>
          <dgm:dir/>
          <dgm:animLvl val="lvl"/>
          <dgm:resizeHandles val="exact"/>
        </dgm:presLayoutVars>
      </dgm:prSet>
      <dgm:spPr/>
      <dgm:t>
        <a:bodyPr/>
        <a:lstStyle/>
        <a:p>
          <a:endParaRPr lang="es-MX"/>
        </a:p>
      </dgm:t>
    </dgm:pt>
    <dgm:pt modelId="{ABDB9F43-F25B-4C49-9F30-D840F05EED97}" type="pres">
      <dgm:prSet presAssocID="{9A65FDED-2DB5-4BD9-B46E-52CF29C19771}" presName="vertFlow" presStyleCnt="0"/>
      <dgm:spPr/>
    </dgm:pt>
    <dgm:pt modelId="{E071E7A2-094B-4EE2-A069-9F8BB5BA5E4C}" type="pres">
      <dgm:prSet presAssocID="{9A65FDED-2DB5-4BD9-B46E-52CF29C19771}" presName="header" presStyleLbl="node1" presStyleIdx="0" presStyleCnt="1"/>
      <dgm:spPr/>
      <dgm:t>
        <a:bodyPr/>
        <a:lstStyle/>
        <a:p>
          <a:endParaRPr lang="es-MX"/>
        </a:p>
      </dgm:t>
    </dgm:pt>
    <dgm:pt modelId="{AC6E8080-844F-4E06-945D-CF94B33CB5E1}" type="pres">
      <dgm:prSet presAssocID="{FFEFA67D-DD42-4075-8732-99DE4BF979BF}" presName="parTrans" presStyleLbl="sibTrans2D1" presStyleIdx="0" presStyleCnt="7"/>
      <dgm:spPr/>
      <dgm:t>
        <a:bodyPr/>
        <a:lstStyle/>
        <a:p>
          <a:endParaRPr lang="es-MX"/>
        </a:p>
      </dgm:t>
    </dgm:pt>
    <dgm:pt modelId="{4CD91BCB-2BF5-43CF-B037-541D86A85FDC}" type="pres">
      <dgm:prSet presAssocID="{0038B3FA-5B3C-44FE-BE24-6440A7DF9C75}" presName="child" presStyleLbl="alignAccFollowNode1" presStyleIdx="0" presStyleCnt="7" custScaleX="247416">
        <dgm:presLayoutVars>
          <dgm:chMax val="0"/>
          <dgm:bulletEnabled val="1"/>
        </dgm:presLayoutVars>
      </dgm:prSet>
      <dgm:spPr/>
      <dgm:t>
        <a:bodyPr/>
        <a:lstStyle/>
        <a:p>
          <a:endParaRPr lang="es-MX"/>
        </a:p>
      </dgm:t>
    </dgm:pt>
    <dgm:pt modelId="{356D02CA-4CF9-46BF-8A3F-0DFC030BB022}" type="pres">
      <dgm:prSet presAssocID="{18B533A7-C488-4287-9A42-53A9EAD68670}" presName="sibTrans" presStyleLbl="sibTrans2D1" presStyleIdx="1" presStyleCnt="7"/>
      <dgm:spPr/>
      <dgm:t>
        <a:bodyPr/>
        <a:lstStyle/>
        <a:p>
          <a:endParaRPr lang="es-MX"/>
        </a:p>
      </dgm:t>
    </dgm:pt>
    <dgm:pt modelId="{076160ED-AA7B-4D09-AB71-366B2EBFB9D6}" type="pres">
      <dgm:prSet presAssocID="{18807DCA-1F13-4DCF-B48B-6B1EFBF0AF6B}" presName="child" presStyleLbl="alignAccFollowNode1" presStyleIdx="1" presStyleCnt="7" custScaleX="253229">
        <dgm:presLayoutVars>
          <dgm:chMax val="0"/>
          <dgm:bulletEnabled val="1"/>
        </dgm:presLayoutVars>
      </dgm:prSet>
      <dgm:spPr/>
      <dgm:t>
        <a:bodyPr/>
        <a:lstStyle/>
        <a:p>
          <a:endParaRPr lang="es-MX"/>
        </a:p>
      </dgm:t>
    </dgm:pt>
    <dgm:pt modelId="{8B03335C-1F9E-4400-B9F0-3318121DEF90}" type="pres">
      <dgm:prSet presAssocID="{FE8026C2-F1FD-408F-AA36-152D7CBE83A8}" presName="sibTrans" presStyleLbl="sibTrans2D1" presStyleIdx="2" presStyleCnt="7"/>
      <dgm:spPr/>
      <dgm:t>
        <a:bodyPr/>
        <a:lstStyle/>
        <a:p>
          <a:endParaRPr lang="es-MX"/>
        </a:p>
      </dgm:t>
    </dgm:pt>
    <dgm:pt modelId="{8043D063-C47F-44AF-BAD1-A51576909F1A}" type="pres">
      <dgm:prSet presAssocID="{DD1530C4-8C01-4981-9491-121C6166B4BD}" presName="child" presStyleLbl="alignAccFollowNode1" presStyleIdx="2" presStyleCnt="7" custScaleX="247416">
        <dgm:presLayoutVars>
          <dgm:chMax val="0"/>
          <dgm:bulletEnabled val="1"/>
        </dgm:presLayoutVars>
      </dgm:prSet>
      <dgm:spPr/>
      <dgm:t>
        <a:bodyPr/>
        <a:lstStyle/>
        <a:p>
          <a:endParaRPr lang="es-MX"/>
        </a:p>
      </dgm:t>
    </dgm:pt>
    <dgm:pt modelId="{9048E63A-3FAC-4C97-A736-636550601F2F}" type="pres">
      <dgm:prSet presAssocID="{569379B3-7646-4A44-B1D2-482FAEF1FD40}" presName="sibTrans" presStyleLbl="sibTrans2D1" presStyleIdx="3" presStyleCnt="7"/>
      <dgm:spPr/>
      <dgm:t>
        <a:bodyPr/>
        <a:lstStyle/>
        <a:p>
          <a:endParaRPr lang="es-MX"/>
        </a:p>
      </dgm:t>
    </dgm:pt>
    <dgm:pt modelId="{E42AF52A-0D4E-4E40-8B79-41C4875B3485}" type="pres">
      <dgm:prSet presAssocID="{095DA4F3-FC19-4A43-B501-4A3BFE12AE5E}" presName="child" presStyleLbl="alignAccFollowNode1" presStyleIdx="3" presStyleCnt="7" custScaleX="247416">
        <dgm:presLayoutVars>
          <dgm:chMax val="0"/>
          <dgm:bulletEnabled val="1"/>
        </dgm:presLayoutVars>
      </dgm:prSet>
      <dgm:spPr/>
      <dgm:t>
        <a:bodyPr/>
        <a:lstStyle/>
        <a:p>
          <a:endParaRPr lang="es-MX"/>
        </a:p>
      </dgm:t>
    </dgm:pt>
    <dgm:pt modelId="{4C5952FA-EB8A-4DBB-AF89-2AF6D09C7BFF}" type="pres">
      <dgm:prSet presAssocID="{FA79A404-D789-448E-B08C-2C4A2B3F1895}" presName="sibTrans" presStyleLbl="sibTrans2D1" presStyleIdx="4" presStyleCnt="7"/>
      <dgm:spPr/>
      <dgm:t>
        <a:bodyPr/>
        <a:lstStyle/>
        <a:p>
          <a:endParaRPr lang="es-MX"/>
        </a:p>
      </dgm:t>
    </dgm:pt>
    <dgm:pt modelId="{0BFAF2A6-19D9-4DD7-AB61-B58723271409}" type="pres">
      <dgm:prSet presAssocID="{B3193ECA-A7E7-499D-B4F0-3D0BA64D7CD3}" presName="child" presStyleLbl="alignAccFollowNode1" presStyleIdx="4" presStyleCnt="7" custScaleX="253229">
        <dgm:presLayoutVars>
          <dgm:chMax val="0"/>
          <dgm:bulletEnabled val="1"/>
        </dgm:presLayoutVars>
      </dgm:prSet>
      <dgm:spPr/>
      <dgm:t>
        <a:bodyPr/>
        <a:lstStyle/>
        <a:p>
          <a:endParaRPr lang="es-MX"/>
        </a:p>
      </dgm:t>
    </dgm:pt>
    <dgm:pt modelId="{39DDC36E-0AA7-4441-BE8B-62E110AB9E2E}" type="pres">
      <dgm:prSet presAssocID="{71B23674-7E8F-4DAC-A316-13DDAC935373}" presName="sibTrans" presStyleLbl="sibTrans2D1" presStyleIdx="5" presStyleCnt="7"/>
      <dgm:spPr/>
      <dgm:t>
        <a:bodyPr/>
        <a:lstStyle/>
        <a:p>
          <a:endParaRPr lang="es-MX"/>
        </a:p>
      </dgm:t>
    </dgm:pt>
    <dgm:pt modelId="{BD2AD2AB-B481-46A6-995C-21ACE17B8F6D}" type="pres">
      <dgm:prSet presAssocID="{F25E6F1C-4855-4C7C-BB32-B835B274AD1D}" presName="child" presStyleLbl="alignAccFollowNode1" presStyleIdx="5" presStyleCnt="7" custScaleX="255297">
        <dgm:presLayoutVars>
          <dgm:chMax val="0"/>
          <dgm:bulletEnabled val="1"/>
        </dgm:presLayoutVars>
      </dgm:prSet>
      <dgm:spPr/>
      <dgm:t>
        <a:bodyPr/>
        <a:lstStyle/>
        <a:p>
          <a:endParaRPr lang="es-MX"/>
        </a:p>
      </dgm:t>
    </dgm:pt>
    <dgm:pt modelId="{D9D8BD22-0B3B-4EF4-A162-86FB1F71980F}" type="pres">
      <dgm:prSet presAssocID="{831645C5-6AF0-438A-9614-320820046020}" presName="sibTrans" presStyleLbl="sibTrans2D1" presStyleIdx="6" presStyleCnt="7"/>
      <dgm:spPr/>
      <dgm:t>
        <a:bodyPr/>
        <a:lstStyle/>
        <a:p>
          <a:endParaRPr lang="es-MX"/>
        </a:p>
      </dgm:t>
    </dgm:pt>
    <dgm:pt modelId="{A60E8EFF-9EC7-49D2-BA7C-F389A27CF84A}" type="pres">
      <dgm:prSet presAssocID="{AD4A78EF-81B6-49DB-9B03-4846DDC1F453}" presName="child" presStyleLbl="alignAccFollowNode1" presStyleIdx="6" presStyleCnt="7" custScaleX="249484">
        <dgm:presLayoutVars>
          <dgm:chMax val="0"/>
          <dgm:bulletEnabled val="1"/>
        </dgm:presLayoutVars>
      </dgm:prSet>
      <dgm:spPr/>
      <dgm:t>
        <a:bodyPr/>
        <a:lstStyle/>
        <a:p>
          <a:endParaRPr lang="es-MX"/>
        </a:p>
      </dgm:t>
    </dgm:pt>
  </dgm:ptLst>
  <dgm:cxnLst>
    <dgm:cxn modelId="{C0D2E09C-6A0F-40B7-AE6C-B019DA2B78E7}" type="presOf" srcId="{DD1530C4-8C01-4981-9491-121C6166B4BD}" destId="{8043D063-C47F-44AF-BAD1-A51576909F1A}" srcOrd="0" destOrd="0" presId="urn:microsoft.com/office/officeart/2005/8/layout/lProcess1"/>
    <dgm:cxn modelId="{150E7358-3C18-422E-96DF-F7589FAAA6CD}" srcId="{9A65FDED-2DB5-4BD9-B46E-52CF29C19771}" destId="{18807DCA-1F13-4DCF-B48B-6B1EFBF0AF6B}" srcOrd="1" destOrd="0" parTransId="{5AF09701-718A-4271-91B6-E4D331EA8BAC}" sibTransId="{FE8026C2-F1FD-408F-AA36-152D7CBE83A8}"/>
    <dgm:cxn modelId="{4C1209AC-7FA5-4015-9165-8BE349DCBCEE}" type="presOf" srcId="{FE8026C2-F1FD-408F-AA36-152D7CBE83A8}" destId="{8B03335C-1F9E-4400-B9F0-3318121DEF90}" srcOrd="0" destOrd="0" presId="urn:microsoft.com/office/officeart/2005/8/layout/lProcess1"/>
    <dgm:cxn modelId="{000F7C6E-1DFD-4886-8A14-2FA89CBC1675}" srcId="{9A65FDED-2DB5-4BD9-B46E-52CF29C19771}" destId="{095DA4F3-FC19-4A43-B501-4A3BFE12AE5E}" srcOrd="3" destOrd="0" parTransId="{B13AFFAB-1CAD-40EF-A348-9AD30C571518}" sibTransId="{FA79A404-D789-448E-B08C-2C4A2B3F1895}"/>
    <dgm:cxn modelId="{6899F7D1-DA26-41A3-8DC8-736AAC21DC51}" type="presOf" srcId="{AD4A78EF-81B6-49DB-9B03-4846DDC1F453}" destId="{A60E8EFF-9EC7-49D2-BA7C-F389A27CF84A}" srcOrd="0" destOrd="0" presId="urn:microsoft.com/office/officeart/2005/8/layout/lProcess1"/>
    <dgm:cxn modelId="{EB3D8E27-9095-4AA0-8C2E-5E4C553D77C9}" type="presOf" srcId="{FA79A404-D789-448E-B08C-2C4A2B3F1895}" destId="{4C5952FA-EB8A-4DBB-AF89-2AF6D09C7BFF}" srcOrd="0" destOrd="0" presId="urn:microsoft.com/office/officeart/2005/8/layout/lProcess1"/>
    <dgm:cxn modelId="{330031DA-89CA-4F1F-A97A-6E130F1DFCF7}" srcId="{9A65FDED-2DB5-4BD9-B46E-52CF29C19771}" destId="{F25E6F1C-4855-4C7C-BB32-B835B274AD1D}" srcOrd="5" destOrd="0" parTransId="{9826B0AA-09C7-4BDB-8D57-513C1EBC2F3E}" sibTransId="{831645C5-6AF0-438A-9614-320820046020}"/>
    <dgm:cxn modelId="{316F23A0-E220-43E9-81ED-ACB6FA9D5872}" type="presOf" srcId="{569379B3-7646-4A44-B1D2-482FAEF1FD40}" destId="{9048E63A-3FAC-4C97-A736-636550601F2F}" srcOrd="0" destOrd="0" presId="urn:microsoft.com/office/officeart/2005/8/layout/lProcess1"/>
    <dgm:cxn modelId="{7C1F9945-1522-4D20-B561-6D6E4FA9443C}" type="presOf" srcId="{18B533A7-C488-4287-9A42-53A9EAD68670}" destId="{356D02CA-4CF9-46BF-8A3F-0DFC030BB022}" srcOrd="0" destOrd="0" presId="urn:microsoft.com/office/officeart/2005/8/layout/lProcess1"/>
    <dgm:cxn modelId="{25B9E723-7E31-4BC1-A138-598C4FD5DB9D}" type="presOf" srcId="{9A65FDED-2DB5-4BD9-B46E-52CF29C19771}" destId="{E071E7A2-094B-4EE2-A069-9F8BB5BA5E4C}" srcOrd="0" destOrd="0" presId="urn:microsoft.com/office/officeart/2005/8/layout/lProcess1"/>
    <dgm:cxn modelId="{E94A773E-E215-4C4C-96A6-0D66D0E2A00C}" type="presOf" srcId="{163BCF20-20EF-4AC9-B26D-BB40231708D1}" destId="{F2681B28-C996-4E70-9E28-99E984A10013}" srcOrd="0" destOrd="0" presId="urn:microsoft.com/office/officeart/2005/8/layout/lProcess1"/>
    <dgm:cxn modelId="{11E03DF1-C521-4E73-90E3-33DC107B04AF}" srcId="{9A65FDED-2DB5-4BD9-B46E-52CF29C19771}" destId="{0038B3FA-5B3C-44FE-BE24-6440A7DF9C75}" srcOrd="0" destOrd="0" parTransId="{FFEFA67D-DD42-4075-8732-99DE4BF979BF}" sibTransId="{18B533A7-C488-4287-9A42-53A9EAD68670}"/>
    <dgm:cxn modelId="{BC97FB30-F25D-4192-9407-E35E2AD4EEC4}" srcId="{163BCF20-20EF-4AC9-B26D-BB40231708D1}" destId="{9A65FDED-2DB5-4BD9-B46E-52CF29C19771}" srcOrd="0" destOrd="0" parTransId="{AA8F7C45-56FD-46B5-BDB7-64372832BB41}" sibTransId="{372FC9AE-A42A-4199-84A8-7E4839B6867D}"/>
    <dgm:cxn modelId="{24300077-8AB1-46C4-B3CF-E0157B3FA435}" type="presOf" srcId="{B3193ECA-A7E7-499D-B4F0-3D0BA64D7CD3}" destId="{0BFAF2A6-19D9-4DD7-AB61-B58723271409}" srcOrd="0" destOrd="0" presId="urn:microsoft.com/office/officeart/2005/8/layout/lProcess1"/>
    <dgm:cxn modelId="{14002429-5AE8-4C92-9410-0CD1AE6C2EC4}" type="presOf" srcId="{71B23674-7E8F-4DAC-A316-13DDAC935373}" destId="{39DDC36E-0AA7-4441-BE8B-62E110AB9E2E}" srcOrd="0" destOrd="0" presId="urn:microsoft.com/office/officeart/2005/8/layout/lProcess1"/>
    <dgm:cxn modelId="{F86B2875-E47B-44D6-934D-601660EF08B6}" srcId="{9A65FDED-2DB5-4BD9-B46E-52CF29C19771}" destId="{AD4A78EF-81B6-49DB-9B03-4846DDC1F453}" srcOrd="6" destOrd="0" parTransId="{1CCAF0CD-4298-4E8D-91FF-2E64221B6151}" sibTransId="{8693EB2E-D82D-4F27-B757-D537B5B5CF7B}"/>
    <dgm:cxn modelId="{74D51640-B4E8-4E8F-8D4A-2DD797B68B80}" type="presOf" srcId="{F25E6F1C-4855-4C7C-BB32-B835B274AD1D}" destId="{BD2AD2AB-B481-46A6-995C-21ACE17B8F6D}" srcOrd="0" destOrd="0" presId="urn:microsoft.com/office/officeart/2005/8/layout/lProcess1"/>
    <dgm:cxn modelId="{ACEC9B2A-4F59-41D0-A1CB-91C291DC16AC}" srcId="{9A65FDED-2DB5-4BD9-B46E-52CF29C19771}" destId="{DD1530C4-8C01-4981-9491-121C6166B4BD}" srcOrd="2" destOrd="0" parTransId="{93CEA602-767B-469D-A288-24EDDDD12F35}" sibTransId="{569379B3-7646-4A44-B1D2-482FAEF1FD40}"/>
    <dgm:cxn modelId="{E46536B8-3F36-4557-995D-55D7B6A8EF7A}" type="presOf" srcId="{831645C5-6AF0-438A-9614-320820046020}" destId="{D9D8BD22-0B3B-4EF4-A162-86FB1F71980F}" srcOrd="0" destOrd="0" presId="urn:microsoft.com/office/officeart/2005/8/layout/lProcess1"/>
    <dgm:cxn modelId="{2A8D8445-60B1-4137-B547-44A596EB21E1}" type="presOf" srcId="{0038B3FA-5B3C-44FE-BE24-6440A7DF9C75}" destId="{4CD91BCB-2BF5-43CF-B037-541D86A85FDC}" srcOrd="0" destOrd="0" presId="urn:microsoft.com/office/officeart/2005/8/layout/lProcess1"/>
    <dgm:cxn modelId="{5274433F-0A4A-4F98-90EF-ECCDD071A15F}" type="presOf" srcId="{095DA4F3-FC19-4A43-B501-4A3BFE12AE5E}" destId="{E42AF52A-0D4E-4E40-8B79-41C4875B3485}" srcOrd="0" destOrd="0" presId="urn:microsoft.com/office/officeart/2005/8/layout/lProcess1"/>
    <dgm:cxn modelId="{2A2A3D9C-A0E4-44DF-A098-61FE371EF923}" srcId="{9A65FDED-2DB5-4BD9-B46E-52CF29C19771}" destId="{B3193ECA-A7E7-499D-B4F0-3D0BA64D7CD3}" srcOrd="4" destOrd="0" parTransId="{863BC0DB-D5A0-41A9-9DB2-892D3C781953}" sibTransId="{71B23674-7E8F-4DAC-A316-13DDAC935373}"/>
    <dgm:cxn modelId="{6D69D5BC-5C5C-4214-ACDE-B3258C8FBA72}" type="presOf" srcId="{18807DCA-1F13-4DCF-B48B-6B1EFBF0AF6B}" destId="{076160ED-AA7B-4D09-AB71-366B2EBFB9D6}" srcOrd="0" destOrd="0" presId="urn:microsoft.com/office/officeart/2005/8/layout/lProcess1"/>
    <dgm:cxn modelId="{9874DD76-7E88-44D1-BFD0-711096D4BA23}" type="presOf" srcId="{FFEFA67D-DD42-4075-8732-99DE4BF979BF}" destId="{AC6E8080-844F-4E06-945D-CF94B33CB5E1}" srcOrd="0" destOrd="0" presId="urn:microsoft.com/office/officeart/2005/8/layout/lProcess1"/>
    <dgm:cxn modelId="{4DD28E59-F2C1-429A-B92D-C33DD56AC076}" type="presParOf" srcId="{F2681B28-C996-4E70-9E28-99E984A10013}" destId="{ABDB9F43-F25B-4C49-9F30-D840F05EED97}" srcOrd="0" destOrd="0" presId="urn:microsoft.com/office/officeart/2005/8/layout/lProcess1"/>
    <dgm:cxn modelId="{915F1997-0CA9-47B0-8F33-89BF71EF6913}" type="presParOf" srcId="{ABDB9F43-F25B-4C49-9F30-D840F05EED97}" destId="{E071E7A2-094B-4EE2-A069-9F8BB5BA5E4C}" srcOrd="0" destOrd="0" presId="urn:microsoft.com/office/officeart/2005/8/layout/lProcess1"/>
    <dgm:cxn modelId="{B36A60F8-99D7-4DBD-89F8-4685C7896461}" type="presParOf" srcId="{ABDB9F43-F25B-4C49-9F30-D840F05EED97}" destId="{AC6E8080-844F-4E06-945D-CF94B33CB5E1}" srcOrd="1" destOrd="0" presId="urn:microsoft.com/office/officeart/2005/8/layout/lProcess1"/>
    <dgm:cxn modelId="{6F159144-374F-45D8-8876-23EB14A1370A}" type="presParOf" srcId="{ABDB9F43-F25B-4C49-9F30-D840F05EED97}" destId="{4CD91BCB-2BF5-43CF-B037-541D86A85FDC}" srcOrd="2" destOrd="0" presId="urn:microsoft.com/office/officeart/2005/8/layout/lProcess1"/>
    <dgm:cxn modelId="{4259792A-F4E7-488C-B2C0-08FFF86D45E2}" type="presParOf" srcId="{ABDB9F43-F25B-4C49-9F30-D840F05EED97}" destId="{356D02CA-4CF9-46BF-8A3F-0DFC030BB022}" srcOrd="3" destOrd="0" presId="urn:microsoft.com/office/officeart/2005/8/layout/lProcess1"/>
    <dgm:cxn modelId="{E57BFA7E-F6DF-4EAA-BB2C-74BD2C051452}" type="presParOf" srcId="{ABDB9F43-F25B-4C49-9F30-D840F05EED97}" destId="{076160ED-AA7B-4D09-AB71-366B2EBFB9D6}" srcOrd="4" destOrd="0" presId="urn:microsoft.com/office/officeart/2005/8/layout/lProcess1"/>
    <dgm:cxn modelId="{C58B5BDD-E89B-40A6-9087-475064B76F28}" type="presParOf" srcId="{ABDB9F43-F25B-4C49-9F30-D840F05EED97}" destId="{8B03335C-1F9E-4400-B9F0-3318121DEF90}" srcOrd="5" destOrd="0" presId="urn:microsoft.com/office/officeart/2005/8/layout/lProcess1"/>
    <dgm:cxn modelId="{6B9583DE-56A8-40D0-9BFE-9837515808B3}" type="presParOf" srcId="{ABDB9F43-F25B-4C49-9F30-D840F05EED97}" destId="{8043D063-C47F-44AF-BAD1-A51576909F1A}" srcOrd="6" destOrd="0" presId="urn:microsoft.com/office/officeart/2005/8/layout/lProcess1"/>
    <dgm:cxn modelId="{44A30329-68CF-44BE-A437-B13301D3912A}" type="presParOf" srcId="{ABDB9F43-F25B-4C49-9F30-D840F05EED97}" destId="{9048E63A-3FAC-4C97-A736-636550601F2F}" srcOrd="7" destOrd="0" presId="urn:microsoft.com/office/officeart/2005/8/layout/lProcess1"/>
    <dgm:cxn modelId="{AE0EA396-8DE7-4D7D-BE8D-CD5C070CA499}" type="presParOf" srcId="{ABDB9F43-F25B-4C49-9F30-D840F05EED97}" destId="{E42AF52A-0D4E-4E40-8B79-41C4875B3485}" srcOrd="8" destOrd="0" presId="urn:microsoft.com/office/officeart/2005/8/layout/lProcess1"/>
    <dgm:cxn modelId="{9E3F3F29-61A1-44B0-A03A-D89F093E9C11}" type="presParOf" srcId="{ABDB9F43-F25B-4C49-9F30-D840F05EED97}" destId="{4C5952FA-EB8A-4DBB-AF89-2AF6D09C7BFF}" srcOrd="9" destOrd="0" presId="urn:microsoft.com/office/officeart/2005/8/layout/lProcess1"/>
    <dgm:cxn modelId="{3D25B121-FA7E-4BFD-8506-37D742BB2A6C}" type="presParOf" srcId="{ABDB9F43-F25B-4C49-9F30-D840F05EED97}" destId="{0BFAF2A6-19D9-4DD7-AB61-B58723271409}" srcOrd="10" destOrd="0" presId="urn:microsoft.com/office/officeart/2005/8/layout/lProcess1"/>
    <dgm:cxn modelId="{7AF1B35C-D06F-4578-966A-A79B9A2CAC8B}" type="presParOf" srcId="{ABDB9F43-F25B-4C49-9F30-D840F05EED97}" destId="{39DDC36E-0AA7-4441-BE8B-62E110AB9E2E}" srcOrd="11" destOrd="0" presId="urn:microsoft.com/office/officeart/2005/8/layout/lProcess1"/>
    <dgm:cxn modelId="{12389482-14A2-40F0-8B47-5B23952E0C06}" type="presParOf" srcId="{ABDB9F43-F25B-4C49-9F30-D840F05EED97}" destId="{BD2AD2AB-B481-46A6-995C-21ACE17B8F6D}" srcOrd="12" destOrd="0" presId="urn:microsoft.com/office/officeart/2005/8/layout/lProcess1"/>
    <dgm:cxn modelId="{0EEE46C9-46B0-495A-BE44-CBDC4FF09512}" type="presParOf" srcId="{ABDB9F43-F25B-4C49-9F30-D840F05EED97}" destId="{D9D8BD22-0B3B-4EF4-A162-86FB1F71980F}" srcOrd="13" destOrd="0" presId="urn:microsoft.com/office/officeart/2005/8/layout/lProcess1"/>
    <dgm:cxn modelId="{FDD793C1-7BF8-455F-8FAB-80B94C9DB54F}" type="presParOf" srcId="{ABDB9F43-F25B-4C49-9F30-D840F05EED97}" destId="{A60E8EFF-9EC7-49D2-BA7C-F389A27CF84A}" srcOrd="1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82B105-FEBF-41E4-9F41-6D87BFB0029F}"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57F318E9-0702-44AF-90B7-25C377018144}">
      <dgm:prSet/>
      <dgm:spPr/>
      <dgm:t>
        <a:bodyPr/>
        <a:lstStyle/>
        <a:p>
          <a:pPr rtl="0"/>
          <a:r>
            <a:rPr lang="es-MX" dirty="0" smtClean="0"/>
            <a:t>El plazo para presentar la evaluación profesional será de dos veces la duración total del plan de estudios, computado a partir de la primera inscripción a los estudios profesionales de que se trate y con base en la trayectoria ideal o promedio que señale el proyecto curricular respectivo.</a:t>
          </a:r>
          <a:endParaRPr lang="es-MX" dirty="0"/>
        </a:p>
      </dgm:t>
    </dgm:pt>
    <dgm:pt modelId="{A6345B9F-CE49-4A11-A9D3-A4636FDDF95C}" type="parTrans" cxnId="{8BC3869D-9BD6-482F-80AD-6BFAE2FA68D6}">
      <dgm:prSet/>
      <dgm:spPr/>
      <dgm:t>
        <a:bodyPr/>
        <a:lstStyle/>
        <a:p>
          <a:endParaRPr lang="es-MX"/>
        </a:p>
      </dgm:t>
    </dgm:pt>
    <dgm:pt modelId="{47E6ACFD-6DE8-40A0-A630-F4D1BD002EEC}" type="sibTrans" cxnId="{8BC3869D-9BD6-482F-80AD-6BFAE2FA68D6}">
      <dgm:prSet/>
      <dgm:spPr/>
      <dgm:t>
        <a:bodyPr/>
        <a:lstStyle/>
        <a:p>
          <a:endParaRPr lang="es-MX"/>
        </a:p>
      </dgm:t>
    </dgm:pt>
    <dgm:pt modelId="{903ADDAA-52A9-430D-BF96-677878831C7E}" type="pres">
      <dgm:prSet presAssocID="{8B82B105-FEBF-41E4-9F41-6D87BFB0029F}" presName="compositeShape" presStyleCnt="0">
        <dgm:presLayoutVars>
          <dgm:chMax val="7"/>
          <dgm:dir/>
          <dgm:resizeHandles val="exact"/>
        </dgm:presLayoutVars>
      </dgm:prSet>
      <dgm:spPr/>
      <dgm:t>
        <a:bodyPr/>
        <a:lstStyle/>
        <a:p>
          <a:endParaRPr lang="es-MX"/>
        </a:p>
      </dgm:t>
    </dgm:pt>
    <dgm:pt modelId="{54896184-84F9-47D3-8FD1-86BCE1CB36A6}" type="pres">
      <dgm:prSet presAssocID="{57F318E9-0702-44AF-90B7-25C377018144}" presName="circ1TxSh" presStyleLbl="vennNode1" presStyleIdx="0" presStyleCnt="1" custScaleX="122423" custLinFactNeighborX="16212" custLinFactNeighborY="2031"/>
      <dgm:spPr/>
      <dgm:t>
        <a:bodyPr/>
        <a:lstStyle/>
        <a:p>
          <a:endParaRPr lang="es-MX"/>
        </a:p>
      </dgm:t>
    </dgm:pt>
  </dgm:ptLst>
  <dgm:cxnLst>
    <dgm:cxn modelId="{5F9CA5D1-734E-4C67-A41A-CA46AB13D7B8}" type="presOf" srcId="{57F318E9-0702-44AF-90B7-25C377018144}" destId="{54896184-84F9-47D3-8FD1-86BCE1CB36A6}" srcOrd="0" destOrd="0" presId="urn:microsoft.com/office/officeart/2005/8/layout/venn1"/>
    <dgm:cxn modelId="{2F93110D-DD3D-4585-8BFD-531A86BEA6B7}" type="presOf" srcId="{8B82B105-FEBF-41E4-9F41-6D87BFB0029F}" destId="{903ADDAA-52A9-430D-BF96-677878831C7E}" srcOrd="0" destOrd="0" presId="urn:microsoft.com/office/officeart/2005/8/layout/venn1"/>
    <dgm:cxn modelId="{8BC3869D-9BD6-482F-80AD-6BFAE2FA68D6}" srcId="{8B82B105-FEBF-41E4-9F41-6D87BFB0029F}" destId="{57F318E9-0702-44AF-90B7-25C377018144}" srcOrd="0" destOrd="0" parTransId="{A6345B9F-CE49-4A11-A9D3-A4636FDDF95C}" sibTransId="{47E6ACFD-6DE8-40A0-A630-F4D1BD002EEC}"/>
    <dgm:cxn modelId="{E45DB78A-5ABD-4BD9-90E8-F6F8F39DE368}" type="presParOf" srcId="{903ADDAA-52A9-430D-BF96-677878831C7E}" destId="{54896184-84F9-47D3-8FD1-86BCE1CB36A6}"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B54C987-6CB4-4015-B933-4807671CB16D}" type="doc">
      <dgm:prSet loTypeId="urn:microsoft.com/office/officeart/2005/8/layout/lProcess3" loCatId="process" qsTypeId="urn:microsoft.com/office/officeart/2005/8/quickstyle/simple1" qsCatId="simple" csTypeId="urn:microsoft.com/office/officeart/2005/8/colors/colorful2" csCatId="colorful" phldr="1"/>
      <dgm:spPr/>
      <dgm:t>
        <a:bodyPr/>
        <a:lstStyle/>
        <a:p>
          <a:endParaRPr lang="es-MX"/>
        </a:p>
      </dgm:t>
    </dgm:pt>
    <dgm:pt modelId="{4EDA6AC5-8417-4DE7-A0E5-983462105785}">
      <dgm:prSet/>
      <dgm:spPr/>
      <dgm:t>
        <a:bodyPr/>
        <a:lstStyle/>
        <a:p>
          <a:pPr rtl="0"/>
          <a:r>
            <a:rPr lang="es-MX" dirty="0" smtClean="0"/>
            <a:t>Vencido el plazo para presentar la evaluación profesional, el Consejo de Gobierno, conforme al dictamen del Consejo Académico, podrá autorizar o negar la solicitud de evaluación profesional, con o sin la acreditación de un examen de suficiencia académica o la realización de algún curso, según los antecedentes escolares y la actividad profesional desarrollada por el interesado. </a:t>
          </a:r>
          <a:endParaRPr lang="es-MX" dirty="0"/>
        </a:p>
      </dgm:t>
    </dgm:pt>
    <dgm:pt modelId="{79AD7065-B666-402E-88D5-2FBFF4B865F9}" type="parTrans" cxnId="{F59AF2F1-0688-45C4-90B0-4E1826779C5B}">
      <dgm:prSet/>
      <dgm:spPr/>
      <dgm:t>
        <a:bodyPr/>
        <a:lstStyle/>
        <a:p>
          <a:endParaRPr lang="es-MX"/>
        </a:p>
      </dgm:t>
    </dgm:pt>
    <dgm:pt modelId="{B1FA8859-B247-4193-9747-8D6D105D9ACA}" type="sibTrans" cxnId="{F59AF2F1-0688-45C4-90B0-4E1826779C5B}">
      <dgm:prSet/>
      <dgm:spPr/>
      <dgm:t>
        <a:bodyPr/>
        <a:lstStyle/>
        <a:p>
          <a:endParaRPr lang="es-MX"/>
        </a:p>
      </dgm:t>
    </dgm:pt>
    <dgm:pt modelId="{882DB8AB-ABB6-454D-884D-F84653B2339B}" type="pres">
      <dgm:prSet presAssocID="{FB54C987-6CB4-4015-B933-4807671CB16D}" presName="Name0" presStyleCnt="0">
        <dgm:presLayoutVars>
          <dgm:chPref val="3"/>
          <dgm:dir/>
          <dgm:animLvl val="lvl"/>
          <dgm:resizeHandles/>
        </dgm:presLayoutVars>
      </dgm:prSet>
      <dgm:spPr/>
      <dgm:t>
        <a:bodyPr/>
        <a:lstStyle/>
        <a:p>
          <a:endParaRPr lang="es-MX"/>
        </a:p>
      </dgm:t>
    </dgm:pt>
    <dgm:pt modelId="{5B1FF467-1278-491A-A2AA-B9F5B23F564E}" type="pres">
      <dgm:prSet presAssocID="{4EDA6AC5-8417-4DE7-A0E5-983462105785}" presName="horFlow" presStyleCnt="0"/>
      <dgm:spPr/>
    </dgm:pt>
    <dgm:pt modelId="{48AE6F8B-79D9-4FF6-B4A6-EC8D852ED8C0}" type="pres">
      <dgm:prSet presAssocID="{4EDA6AC5-8417-4DE7-A0E5-983462105785}" presName="bigChev" presStyleLbl="node1" presStyleIdx="0" presStyleCnt="1" custScaleY="132062"/>
      <dgm:spPr/>
      <dgm:t>
        <a:bodyPr/>
        <a:lstStyle/>
        <a:p>
          <a:endParaRPr lang="es-MX"/>
        </a:p>
      </dgm:t>
    </dgm:pt>
  </dgm:ptLst>
  <dgm:cxnLst>
    <dgm:cxn modelId="{D4202760-0FC5-42B9-B9D6-91D6B21A24B0}" type="presOf" srcId="{4EDA6AC5-8417-4DE7-A0E5-983462105785}" destId="{48AE6F8B-79D9-4FF6-B4A6-EC8D852ED8C0}" srcOrd="0" destOrd="0" presId="urn:microsoft.com/office/officeart/2005/8/layout/lProcess3"/>
    <dgm:cxn modelId="{B3C7A235-0DBD-4410-BC0E-269F3C1151E5}" type="presOf" srcId="{FB54C987-6CB4-4015-B933-4807671CB16D}" destId="{882DB8AB-ABB6-454D-884D-F84653B2339B}" srcOrd="0" destOrd="0" presId="urn:microsoft.com/office/officeart/2005/8/layout/lProcess3"/>
    <dgm:cxn modelId="{F59AF2F1-0688-45C4-90B0-4E1826779C5B}" srcId="{FB54C987-6CB4-4015-B933-4807671CB16D}" destId="{4EDA6AC5-8417-4DE7-A0E5-983462105785}" srcOrd="0" destOrd="0" parTransId="{79AD7065-B666-402E-88D5-2FBFF4B865F9}" sibTransId="{B1FA8859-B247-4193-9747-8D6D105D9ACA}"/>
    <dgm:cxn modelId="{BEA9FA97-35ED-44EF-B394-38F71389E9AD}" type="presParOf" srcId="{882DB8AB-ABB6-454D-884D-F84653B2339B}" destId="{5B1FF467-1278-491A-A2AA-B9F5B23F564E}" srcOrd="0" destOrd="0" presId="urn:microsoft.com/office/officeart/2005/8/layout/lProcess3"/>
    <dgm:cxn modelId="{58E2EC19-DB47-4F58-A798-6C5C0BABCDE9}" type="presParOf" srcId="{5B1FF467-1278-491A-A2AA-B9F5B23F564E}" destId="{48AE6F8B-79D9-4FF6-B4A6-EC8D852ED8C0}"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B95EE-5A04-4AF2-AB77-166FEA4748B7}">
      <dsp:nvSpPr>
        <dsp:cNvPr id="0" name=""/>
        <dsp:cNvSpPr/>
      </dsp:nvSpPr>
      <dsp:spPr>
        <a:xfrm>
          <a:off x="446741" y="2055279"/>
          <a:ext cx="7963501" cy="7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rtl="0">
            <a:lnSpc>
              <a:spcPct val="90000"/>
            </a:lnSpc>
            <a:spcBef>
              <a:spcPct val="0"/>
            </a:spcBef>
            <a:spcAft>
              <a:spcPct val="35000"/>
            </a:spcAft>
          </a:pPr>
          <a:r>
            <a:rPr lang="es-MX" sz="1600" b="1" kern="1200" dirty="0" smtClean="0"/>
            <a:t>La unidad de aprendizaje de  Taller de Titulación se incluye en los planes de  estudio de las Licenciaturas de Contaduría y Administración como unidad de aprendizaje optativa,  se presenta en el núcleo de formación integral bajo un total de 6 créditos.</a:t>
          </a:r>
          <a:endParaRPr lang="es-MX" sz="1600" b="1" kern="1200" dirty="0"/>
        </a:p>
      </dsp:txBody>
      <dsp:txXfrm>
        <a:off x="446741" y="2055279"/>
        <a:ext cx="7963501" cy="723954"/>
      </dsp:txXfrm>
    </dsp:sp>
    <dsp:sp modelId="{2E86A3EC-A485-40E7-97FC-49373A5024B2}">
      <dsp:nvSpPr>
        <dsp:cNvPr id="0" name=""/>
        <dsp:cNvSpPr/>
      </dsp:nvSpPr>
      <dsp:spPr>
        <a:xfrm>
          <a:off x="446741" y="2779233"/>
          <a:ext cx="1061800" cy="176966"/>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E5D4D7-014F-4222-B871-0925662885AB}">
      <dsp:nvSpPr>
        <dsp:cNvPr id="0" name=""/>
        <dsp:cNvSpPr/>
      </dsp:nvSpPr>
      <dsp:spPr>
        <a:xfrm>
          <a:off x="1570479" y="2779233"/>
          <a:ext cx="1061800" cy="176966"/>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2BD63F-801C-4B59-9960-4A210208E44B}">
      <dsp:nvSpPr>
        <dsp:cNvPr id="0" name=""/>
        <dsp:cNvSpPr/>
      </dsp:nvSpPr>
      <dsp:spPr>
        <a:xfrm>
          <a:off x="2694218" y="2779233"/>
          <a:ext cx="1061800" cy="176966"/>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7E3DFD-84C1-442C-9779-EDDD7CC0FBB6}">
      <dsp:nvSpPr>
        <dsp:cNvPr id="0" name=""/>
        <dsp:cNvSpPr/>
      </dsp:nvSpPr>
      <dsp:spPr>
        <a:xfrm>
          <a:off x="3817956" y="2779233"/>
          <a:ext cx="1061800" cy="176966"/>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D7414-01DF-434A-BC73-684DDC2CF7BF}">
      <dsp:nvSpPr>
        <dsp:cNvPr id="0" name=""/>
        <dsp:cNvSpPr/>
      </dsp:nvSpPr>
      <dsp:spPr>
        <a:xfrm>
          <a:off x="4941695" y="2779233"/>
          <a:ext cx="1061800" cy="176966"/>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0F6893-89DB-46D6-BCE0-2F2F8661822B}">
      <dsp:nvSpPr>
        <dsp:cNvPr id="0" name=""/>
        <dsp:cNvSpPr/>
      </dsp:nvSpPr>
      <dsp:spPr>
        <a:xfrm>
          <a:off x="6065433" y="2779233"/>
          <a:ext cx="1061800" cy="176966"/>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D786C2-1A17-4E49-AEEB-8C94A2D9752E}">
      <dsp:nvSpPr>
        <dsp:cNvPr id="0" name=""/>
        <dsp:cNvSpPr/>
      </dsp:nvSpPr>
      <dsp:spPr>
        <a:xfrm>
          <a:off x="7189172" y="2779233"/>
          <a:ext cx="1061800" cy="176966"/>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9C3AB4-1041-461C-946A-FB46868857C6}">
      <dsp:nvSpPr>
        <dsp:cNvPr id="0" name=""/>
        <dsp:cNvSpPr/>
      </dsp:nvSpPr>
      <dsp:spPr>
        <a:xfrm>
          <a:off x="446741" y="3084249"/>
          <a:ext cx="7963501" cy="1092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rtl="0">
            <a:lnSpc>
              <a:spcPct val="90000"/>
            </a:lnSpc>
            <a:spcBef>
              <a:spcPct val="0"/>
            </a:spcBef>
            <a:spcAft>
              <a:spcPct val="35000"/>
            </a:spcAft>
          </a:pPr>
          <a:r>
            <a:rPr lang="es-MX" sz="1600" b="1" kern="1200" dirty="0" smtClean="0"/>
            <a:t>Dentro del  programa de estudios la unidad de competencia II  Tiene como objetivo Describir el objeto de la titulación de licenciatura e identificar las opciones de evaluación profesional (tesis, memoria, tesina, ensayo, artículo científico, aprovechamiento académico, examen general de egreso).</a:t>
          </a:r>
          <a:endParaRPr lang="es-MX" sz="1600" b="1" kern="1200" dirty="0"/>
        </a:p>
      </dsp:txBody>
      <dsp:txXfrm>
        <a:off x="446741" y="3084249"/>
        <a:ext cx="7963501" cy="1092215"/>
      </dsp:txXfrm>
    </dsp:sp>
    <dsp:sp modelId="{921EC60A-9FD3-4BD3-A39A-8B940308B484}">
      <dsp:nvSpPr>
        <dsp:cNvPr id="0" name=""/>
        <dsp:cNvSpPr/>
      </dsp:nvSpPr>
      <dsp:spPr>
        <a:xfrm>
          <a:off x="446741" y="4176465"/>
          <a:ext cx="1061800" cy="176966"/>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7822D8-8FCB-4A0A-8E92-DB2F1159B711}">
      <dsp:nvSpPr>
        <dsp:cNvPr id="0" name=""/>
        <dsp:cNvSpPr/>
      </dsp:nvSpPr>
      <dsp:spPr>
        <a:xfrm>
          <a:off x="1570479" y="4176465"/>
          <a:ext cx="1061800" cy="176966"/>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F13CEC-8172-4752-9551-10D5476A1335}">
      <dsp:nvSpPr>
        <dsp:cNvPr id="0" name=""/>
        <dsp:cNvSpPr/>
      </dsp:nvSpPr>
      <dsp:spPr>
        <a:xfrm>
          <a:off x="2694218" y="4176465"/>
          <a:ext cx="1061800" cy="176966"/>
        </a:xfrm>
        <a:prstGeom prst="parallelogram">
          <a:avLst>
            <a:gd name="adj" fmla="val 140840"/>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4C6F3D-1818-4BEB-AABD-8AD871A6C673}">
      <dsp:nvSpPr>
        <dsp:cNvPr id="0" name=""/>
        <dsp:cNvSpPr/>
      </dsp:nvSpPr>
      <dsp:spPr>
        <a:xfrm>
          <a:off x="3817956" y="4176465"/>
          <a:ext cx="1061800" cy="176966"/>
        </a:xfrm>
        <a:prstGeom prst="parallelogram">
          <a:avLst>
            <a:gd name="adj" fmla="val 140840"/>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B984BA-AB04-40A8-A362-FDCE99628722}">
      <dsp:nvSpPr>
        <dsp:cNvPr id="0" name=""/>
        <dsp:cNvSpPr/>
      </dsp:nvSpPr>
      <dsp:spPr>
        <a:xfrm>
          <a:off x="4941695" y="4176465"/>
          <a:ext cx="1061800" cy="176966"/>
        </a:xfrm>
        <a:prstGeom prst="parallelogram">
          <a:avLst>
            <a:gd name="adj" fmla="val 140840"/>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D69F74-135A-4DBA-B061-CCB9156A067C}">
      <dsp:nvSpPr>
        <dsp:cNvPr id="0" name=""/>
        <dsp:cNvSpPr/>
      </dsp:nvSpPr>
      <dsp:spPr>
        <a:xfrm>
          <a:off x="6065433" y="4176465"/>
          <a:ext cx="1061800" cy="176966"/>
        </a:xfrm>
        <a:prstGeom prst="parallelogram">
          <a:avLst>
            <a:gd name="adj" fmla="val 140840"/>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4DF137-FDC4-4D2E-A383-CE97F77024B5}">
      <dsp:nvSpPr>
        <dsp:cNvPr id="0" name=""/>
        <dsp:cNvSpPr/>
      </dsp:nvSpPr>
      <dsp:spPr>
        <a:xfrm>
          <a:off x="7189172" y="4176465"/>
          <a:ext cx="1061800" cy="176966"/>
        </a:xfrm>
        <a:prstGeom prst="parallelogram">
          <a:avLst>
            <a:gd name="adj" fmla="val 140840"/>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DE47D-B897-4B71-BCD1-C8FC37C8F77E}">
      <dsp:nvSpPr>
        <dsp:cNvPr id="0" name=""/>
        <dsp:cNvSpPr/>
      </dsp:nvSpPr>
      <dsp:spPr>
        <a:xfrm>
          <a:off x="544016" y="4653"/>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Aprovechamiento académico.</a:t>
          </a:r>
          <a:endParaRPr lang="es-MX" sz="1600" kern="1200" dirty="0"/>
        </a:p>
      </dsp:txBody>
      <dsp:txXfrm>
        <a:off x="544016" y="4653"/>
        <a:ext cx="1903356" cy="1142013"/>
      </dsp:txXfrm>
    </dsp:sp>
    <dsp:sp modelId="{2F0A6B9D-7D3F-4594-886C-DB6114716408}">
      <dsp:nvSpPr>
        <dsp:cNvPr id="0" name=""/>
        <dsp:cNvSpPr/>
      </dsp:nvSpPr>
      <dsp:spPr>
        <a:xfrm>
          <a:off x="2637708" y="4653"/>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Artículo especializado para publicar en revista indizada.</a:t>
          </a:r>
          <a:endParaRPr lang="es-MX" sz="1400" kern="1200" dirty="0"/>
        </a:p>
      </dsp:txBody>
      <dsp:txXfrm>
        <a:off x="2637708" y="4653"/>
        <a:ext cx="1903356" cy="1142013"/>
      </dsp:txXfrm>
    </dsp:sp>
    <dsp:sp modelId="{9FF6AAB0-9D50-4FDF-BB14-984797D6272D}">
      <dsp:nvSpPr>
        <dsp:cNvPr id="0" name=""/>
        <dsp:cNvSpPr/>
      </dsp:nvSpPr>
      <dsp:spPr>
        <a:xfrm>
          <a:off x="4731400" y="4653"/>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Créditos en Estudios Avanzados.</a:t>
          </a:r>
          <a:endParaRPr lang="es-MX" sz="1600" kern="1200" dirty="0"/>
        </a:p>
      </dsp:txBody>
      <dsp:txXfrm>
        <a:off x="4731400" y="4653"/>
        <a:ext cx="1903356" cy="1142013"/>
      </dsp:txXfrm>
    </dsp:sp>
    <dsp:sp modelId="{F6749FAF-98F5-4014-9AF4-62606CF30C38}">
      <dsp:nvSpPr>
        <dsp:cNvPr id="0" name=""/>
        <dsp:cNvSpPr/>
      </dsp:nvSpPr>
      <dsp:spPr>
        <a:xfrm>
          <a:off x="544016" y="1337003"/>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Ensayo.</a:t>
          </a:r>
          <a:endParaRPr lang="es-MX" sz="1600" kern="1200" dirty="0"/>
        </a:p>
      </dsp:txBody>
      <dsp:txXfrm>
        <a:off x="544016" y="1337003"/>
        <a:ext cx="1903356" cy="1142013"/>
      </dsp:txXfrm>
    </dsp:sp>
    <dsp:sp modelId="{3CB0FCE6-1B96-4011-8382-7AF543A75417}">
      <dsp:nvSpPr>
        <dsp:cNvPr id="0" name=""/>
        <dsp:cNvSpPr/>
      </dsp:nvSpPr>
      <dsp:spPr>
        <a:xfrm>
          <a:off x="2637708" y="1337003"/>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Examen General de Egreso.</a:t>
          </a:r>
          <a:endParaRPr lang="es-MX" sz="1600" kern="1200" dirty="0"/>
        </a:p>
      </dsp:txBody>
      <dsp:txXfrm>
        <a:off x="2637708" y="1337003"/>
        <a:ext cx="1903356" cy="1142013"/>
      </dsp:txXfrm>
    </dsp:sp>
    <dsp:sp modelId="{1A12EA6C-58CD-4553-A753-E588FDB048E6}">
      <dsp:nvSpPr>
        <dsp:cNvPr id="0" name=""/>
        <dsp:cNvSpPr/>
      </dsp:nvSpPr>
      <dsp:spPr>
        <a:xfrm>
          <a:off x="4731400" y="1337003"/>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Memoria de experiencia laboral.</a:t>
          </a:r>
          <a:endParaRPr lang="es-MX" sz="1600" kern="1200" dirty="0"/>
        </a:p>
      </dsp:txBody>
      <dsp:txXfrm>
        <a:off x="4731400" y="1337003"/>
        <a:ext cx="1903356" cy="1142013"/>
      </dsp:txXfrm>
    </dsp:sp>
    <dsp:sp modelId="{1EB096BA-9955-4637-92C7-24200151EF73}">
      <dsp:nvSpPr>
        <dsp:cNvPr id="0" name=""/>
        <dsp:cNvSpPr/>
      </dsp:nvSpPr>
      <dsp:spPr>
        <a:xfrm>
          <a:off x="544016" y="2669353"/>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Obra artística. </a:t>
          </a:r>
          <a:endParaRPr lang="es-MX" sz="1600" kern="1200" dirty="0"/>
        </a:p>
      </dsp:txBody>
      <dsp:txXfrm>
        <a:off x="544016" y="2669353"/>
        <a:ext cx="1903356" cy="1142013"/>
      </dsp:txXfrm>
    </dsp:sp>
    <dsp:sp modelId="{5770494D-0156-4E40-A4A6-B692D919F01A}">
      <dsp:nvSpPr>
        <dsp:cNvPr id="0" name=""/>
        <dsp:cNvSpPr/>
      </dsp:nvSpPr>
      <dsp:spPr>
        <a:xfrm>
          <a:off x="2637708" y="2669353"/>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Reporte de aplicación de conocimientos.</a:t>
          </a:r>
          <a:endParaRPr lang="es-MX" sz="1600" kern="1200" dirty="0"/>
        </a:p>
      </dsp:txBody>
      <dsp:txXfrm>
        <a:off x="2637708" y="2669353"/>
        <a:ext cx="1903356" cy="1142013"/>
      </dsp:txXfrm>
    </dsp:sp>
    <dsp:sp modelId="{F163A4C1-084D-4381-947F-10B140DC73E1}">
      <dsp:nvSpPr>
        <dsp:cNvPr id="0" name=""/>
        <dsp:cNvSpPr/>
      </dsp:nvSpPr>
      <dsp:spPr>
        <a:xfrm>
          <a:off x="4731400" y="2669353"/>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Reporte de autoempleo profesional.</a:t>
          </a:r>
          <a:endParaRPr lang="es-MX" sz="1600" kern="1200" dirty="0"/>
        </a:p>
      </dsp:txBody>
      <dsp:txXfrm>
        <a:off x="4731400" y="2669353"/>
        <a:ext cx="1903356" cy="1142013"/>
      </dsp:txXfrm>
    </dsp:sp>
    <dsp:sp modelId="{61326A1D-2998-44B5-814A-04896CC51BAA}">
      <dsp:nvSpPr>
        <dsp:cNvPr id="0" name=""/>
        <dsp:cNvSpPr/>
      </dsp:nvSpPr>
      <dsp:spPr>
        <a:xfrm>
          <a:off x="544016" y="4001702"/>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Reporte de residencia de investigación.</a:t>
          </a:r>
          <a:endParaRPr lang="es-MX" sz="1600" kern="1200" dirty="0"/>
        </a:p>
      </dsp:txBody>
      <dsp:txXfrm>
        <a:off x="544016" y="4001702"/>
        <a:ext cx="1903356" cy="1142013"/>
      </dsp:txXfrm>
    </dsp:sp>
    <dsp:sp modelId="{8B34917C-1856-45FB-BC3E-EAF96A32E0E9}">
      <dsp:nvSpPr>
        <dsp:cNvPr id="0" name=""/>
        <dsp:cNvSpPr/>
      </dsp:nvSpPr>
      <dsp:spPr>
        <a:xfrm>
          <a:off x="2637708" y="4001702"/>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Reporte de servicio social en el área de la salud. </a:t>
          </a:r>
          <a:endParaRPr lang="es-MX" sz="1600" kern="1200" dirty="0"/>
        </a:p>
      </dsp:txBody>
      <dsp:txXfrm>
        <a:off x="2637708" y="4001702"/>
        <a:ext cx="1903356" cy="1142013"/>
      </dsp:txXfrm>
    </dsp:sp>
    <dsp:sp modelId="{A5347421-AE02-4A26-974A-F8685A2934A9}">
      <dsp:nvSpPr>
        <dsp:cNvPr id="0" name=""/>
        <dsp:cNvSpPr/>
      </dsp:nvSpPr>
      <dsp:spPr>
        <a:xfrm>
          <a:off x="4731400" y="4001702"/>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Tesina.</a:t>
          </a:r>
          <a:endParaRPr lang="es-MX" sz="1600" kern="1200" dirty="0"/>
        </a:p>
      </dsp:txBody>
      <dsp:txXfrm>
        <a:off x="4731400" y="4001702"/>
        <a:ext cx="1903356" cy="1142013"/>
      </dsp:txXfrm>
    </dsp:sp>
    <dsp:sp modelId="{756E33E2-B270-4A00-81D3-B73D34B396D7}">
      <dsp:nvSpPr>
        <dsp:cNvPr id="0" name=""/>
        <dsp:cNvSpPr/>
      </dsp:nvSpPr>
      <dsp:spPr>
        <a:xfrm>
          <a:off x="2637708" y="5334052"/>
          <a:ext cx="1903356" cy="1142013"/>
        </a:xfrm>
        <a:prstGeom prst="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Tesis</a:t>
          </a:r>
          <a:endParaRPr lang="es-MX" sz="1600" kern="1200" dirty="0"/>
        </a:p>
      </dsp:txBody>
      <dsp:txXfrm>
        <a:off x="2637708" y="5334052"/>
        <a:ext cx="1903356" cy="114201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4D10E-1768-4A44-B547-FDD6CCCFBBD6}">
      <dsp:nvSpPr>
        <dsp:cNvPr id="0" name=""/>
        <dsp:cNvSpPr/>
      </dsp:nvSpPr>
      <dsp:spPr>
        <a:xfrm>
          <a:off x="0" y="0"/>
          <a:ext cx="3572667" cy="3572667"/>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B1EA16-2FB7-4D7A-8D0B-E5806C2E19BA}">
      <dsp:nvSpPr>
        <dsp:cNvPr id="0" name=""/>
        <dsp:cNvSpPr/>
      </dsp:nvSpPr>
      <dsp:spPr>
        <a:xfrm>
          <a:off x="1786333" y="0"/>
          <a:ext cx="6810334" cy="3572667"/>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dirty="0" smtClean="0"/>
            <a:t>De las trece modalidades existentes, algunas por su propia naturaleza no son aplicables para los egresados de la licenciatura en Administración puesto que fueron aprobadas para licenciaturas con características específicas; tales como:</a:t>
          </a:r>
          <a:endParaRPr lang="es-MX" sz="2200" kern="1200" dirty="0"/>
        </a:p>
      </dsp:txBody>
      <dsp:txXfrm>
        <a:off x="1786333" y="0"/>
        <a:ext cx="3405167" cy="3572667"/>
      </dsp:txXfrm>
    </dsp:sp>
    <dsp:sp modelId="{35E6BFDC-8161-48F9-8DE5-90515BAD6499}">
      <dsp:nvSpPr>
        <dsp:cNvPr id="0" name=""/>
        <dsp:cNvSpPr/>
      </dsp:nvSpPr>
      <dsp:spPr>
        <a:xfrm>
          <a:off x="5191500" y="0"/>
          <a:ext cx="3405167" cy="3572667"/>
        </a:xfrm>
        <a:prstGeom prst="rect">
          <a:avLst/>
        </a:prstGeom>
        <a:noFill/>
        <a:ln w="19050"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285750" lvl="1" indent="-285750" algn="l" defTabSz="1600200" rtl="0">
            <a:lnSpc>
              <a:spcPct val="90000"/>
            </a:lnSpc>
            <a:spcBef>
              <a:spcPct val="0"/>
            </a:spcBef>
            <a:spcAft>
              <a:spcPct val="15000"/>
            </a:spcAft>
            <a:buChar char="••"/>
          </a:pPr>
          <a:r>
            <a:rPr lang="es-MX" sz="3600" kern="1200" smtClean="0"/>
            <a:t>Obra artística</a:t>
          </a:r>
          <a:endParaRPr lang="es-MX" sz="3600" kern="1200"/>
        </a:p>
        <a:p>
          <a:pPr marL="285750" lvl="1" indent="-285750" algn="l" defTabSz="1600200" rtl="0">
            <a:lnSpc>
              <a:spcPct val="90000"/>
            </a:lnSpc>
            <a:spcBef>
              <a:spcPct val="0"/>
            </a:spcBef>
            <a:spcAft>
              <a:spcPct val="15000"/>
            </a:spcAft>
            <a:buChar char="••"/>
          </a:pPr>
          <a:r>
            <a:rPr lang="es-MX" sz="3600" kern="1200" dirty="0" smtClean="0"/>
            <a:t>Reporte de servicio social en el área de la salud. </a:t>
          </a:r>
          <a:endParaRPr lang="es-MX" sz="3600" kern="1200" dirty="0"/>
        </a:p>
      </dsp:txBody>
      <dsp:txXfrm>
        <a:off x="5191500" y="0"/>
        <a:ext cx="3405167" cy="357266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15C534-8907-429B-AB26-D4473AB79F03}">
      <dsp:nvSpPr>
        <dsp:cNvPr id="0" name=""/>
        <dsp:cNvSpPr/>
      </dsp:nvSpPr>
      <dsp:spPr>
        <a:xfrm>
          <a:off x="0" y="664621"/>
          <a:ext cx="9739146" cy="3216151"/>
        </a:xfrm>
        <a:prstGeom prst="roundRect">
          <a:avLst>
            <a:gd name="adj" fmla="val 10000"/>
          </a:avLst>
        </a:prstGeom>
        <a:gradFill rotWithShape="1">
          <a:gsLst>
            <a:gs pos="0">
              <a:schemeClr val="accent2">
                <a:tint val="65000"/>
                <a:lumMod val="110000"/>
              </a:schemeClr>
            </a:gs>
            <a:gs pos="88000">
              <a:schemeClr val="accent2">
                <a:tint val="90000"/>
              </a:schemeClr>
            </a:gs>
          </a:gsLst>
          <a:lin ang="5400000" scaled="0"/>
        </a:gradFill>
        <a:ln w="12700" cap="rnd" cmpd="sng" algn="ctr">
          <a:solidFill>
            <a:schemeClr val="accent2"/>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t" anchorCtr="0">
          <a:noAutofit/>
        </a:bodyPr>
        <a:lstStyle/>
        <a:p>
          <a:pPr lvl="0" algn="l" defTabSz="1600200" rtl="0">
            <a:lnSpc>
              <a:spcPct val="90000"/>
            </a:lnSpc>
            <a:spcBef>
              <a:spcPct val="0"/>
            </a:spcBef>
            <a:spcAft>
              <a:spcPct val="35000"/>
            </a:spcAft>
          </a:pPr>
          <a:r>
            <a:rPr lang="es-MX" sz="3600" kern="1200" dirty="0" smtClean="0"/>
            <a:t>Requisitos </a:t>
          </a:r>
          <a:endParaRPr lang="es-MX" sz="3600" kern="1200" dirty="0"/>
        </a:p>
        <a:p>
          <a:pPr marL="228600" lvl="1" indent="-228600" algn="l" defTabSz="889000" rtl="0">
            <a:lnSpc>
              <a:spcPct val="90000"/>
            </a:lnSpc>
            <a:spcBef>
              <a:spcPct val="0"/>
            </a:spcBef>
            <a:spcAft>
              <a:spcPct val="15000"/>
            </a:spcAft>
            <a:buChar char="••"/>
          </a:pPr>
          <a:r>
            <a:rPr lang="es-MX" sz="2000" kern="1200" dirty="0" smtClean="0"/>
            <a:t>Haber obtenido un promedio general igual o mayor a 9.0 puntos.</a:t>
          </a:r>
          <a:endParaRPr lang="es-MX" sz="2000" kern="1200" dirty="0"/>
        </a:p>
        <a:p>
          <a:pPr marL="228600" lvl="1" indent="-228600" algn="l" defTabSz="889000" rtl="0">
            <a:lnSpc>
              <a:spcPct val="90000"/>
            </a:lnSpc>
            <a:spcBef>
              <a:spcPct val="0"/>
            </a:spcBef>
            <a:spcAft>
              <a:spcPct val="15000"/>
            </a:spcAft>
            <a:buChar char="••"/>
          </a:pPr>
          <a:r>
            <a:rPr lang="es-MX" sz="2000" kern="1200" dirty="0" smtClean="0"/>
            <a:t>Haber cursado el plan de estudios sin interrupciones.</a:t>
          </a:r>
          <a:endParaRPr lang="es-MX" sz="2000" kern="1200" dirty="0"/>
        </a:p>
        <a:p>
          <a:pPr marL="228600" lvl="1" indent="-228600" algn="l" defTabSz="889000" rtl="0">
            <a:lnSpc>
              <a:spcPct val="90000"/>
            </a:lnSpc>
            <a:spcBef>
              <a:spcPct val="0"/>
            </a:spcBef>
            <a:spcAft>
              <a:spcPct val="15000"/>
            </a:spcAft>
            <a:buChar char="••"/>
          </a:pPr>
          <a:r>
            <a:rPr lang="es-MX" sz="2000" kern="1200" dirty="0" smtClean="0"/>
            <a:t>No tener calificaciones reprobatorias o anotaciones literales durante los estudios profesionales. </a:t>
          </a:r>
          <a:endParaRPr lang="es-MX" sz="2000" kern="1200" dirty="0"/>
        </a:p>
        <a:p>
          <a:pPr marL="228600" lvl="1" indent="-228600" algn="l" defTabSz="889000" rtl="0">
            <a:lnSpc>
              <a:spcPct val="90000"/>
            </a:lnSpc>
            <a:spcBef>
              <a:spcPct val="0"/>
            </a:spcBef>
            <a:spcAft>
              <a:spcPct val="15000"/>
            </a:spcAft>
            <a:buChar char="••"/>
          </a:pPr>
          <a:r>
            <a:rPr lang="es-MX" sz="2000" kern="1200" dirty="0" smtClean="0"/>
            <a:t>Haber cubierto el 50 por ciento de los créditos del plan de estudios en la Universidad.</a:t>
          </a:r>
          <a:endParaRPr lang="es-MX" sz="2000" kern="1200" dirty="0"/>
        </a:p>
      </dsp:txBody>
      <dsp:txXfrm>
        <a:off x="94198" y="758819"/>
        <a:ext cx="9550750" cy="302775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21EFF9-BA89-4784-9BAE-8D712DDC7983}">
      <dsp:nvSpPr>
        <dsp:cNvPr id="0" name=""/>
        <dsp:cNvSpPr/>
      </dsp:nvSpPr>
      <dsp:spPr>
        <a:xfrm>
          <a:off x="1834247" y="1334052"/>
          <a:ext cx="1158471" cy="115861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F210FB6-49B3-4AF2-AA45-93944F15D9C1}">
      <dsp:nvSpPr>
        <dsp:cNvPr id="0" name=""/>
        <dsp:cNvSpPr/>
      </dsp:nvSpPr>
      <dsp:spPr>
        <a:xfrm>
          <a:off x="1749775" y="429750"/>
          <a:ext cx="1327415" cy="7103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dirty="0" err="1" smtClean="0"/>
            <a:t>ESTRUCUTURA</a:t>
          </a:r>
          <a:endParaRPr lang="es-MX" sz="1600" kern="1200" dirty="0"/>
        </a:p>
      </dsp:txBody>
      <dsp:txXfrm>
        <a:off x="1749775" y="429750"/>
        <a:ext cx="1327415" cy="710370"/>
      </dsp:txXfrm>
    </dsp:sp>
    <dsp:sp modelId="{9BAEAF9A-49C2-4B80-A876-0B1E858C00E9}">
      <dsp:nvSpPr>
        <dsp:cNvPr id="0" name=""/>
        <dsp:cNvSpPr/>
      </dsp:nvSpPr>
      <dsp:spPr>
        <a:xfrm>
          <a:off x="2174065" y="1497437"/>
          <a:ext cx="1158471" cy="115861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C57E81E-F1F8-4E3C-8808-4AEFFC1F7045}">
      <dsp:nvSpPr>
        <dsp:cNvPr id="0" name=""/>
        <dsp:cNvSpPr/>
      </dsp:nvSpPr>
      <dsp:spPr>
        <a:xfrm>
          <a:off x="3475415" y="1104602"/>
          <a:ext cx="1255011" cy="7814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dirty="0" smtClean="0"/>
            <a:t>I. Resumen y palabras clave. </a:t>
          </a:r>
          <a:endParaRPr lang="es-MX" sz="1600" kern="1200" dirty="0"/>
        </a:p>
      </dsp:txBody>
      <dsp:txXfrm>
        <a:off x="3475415" y="1104602"/>
        <a:ext cx="1255011" cy="781407"/>
      </dsp:txXfrm>
    </dsp:sp>
    <dsp:sp modelId="{446665A3-A7B8-4CB5-A22A-437E9EAC6C69}">
      <dsp:nvSpPr>
        <dsp:cNvPr id="0" name=""/>
        <dsp:cNvSpPr/>
      </dsp:nvSpPr>
      <dsp:spPr>
        <a:xfrm>
          <a:off x="2257571" y="1865053"/>
          <a:ext cx="1158471" cy="115861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B6E6598-ACDB-4172-81E9-9896D72A9DB8}">
      <dsp:nvSpPr>
        <dsp:cNvPr id="0" name=""/>
        <dsp:cNvSpPr/>
      </dsp:nvSpPr>
      <dsp:spPr>
        <a:xfrm>
          <a:off x="3596089" y="2099120"/>
          <a:ext cx="1230876" cy="83468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smtClean="0"/>
            <a:t>II. Introducción. </a:t>
          </a:r>
          <a:endParaRPr lang="es-MX" sz="1600" kern="1200"/>
        </a:p>
      </dsp:txBody>
      <dsp:txXfrm>
        <a:off x="3596089" y="2099120"/>
        <a:ext cx="1230876" cy="834685"/>
      </dsp:txXfrm>
    </dsp:sp>
    <dsp:sp modelId="{2A59FA0C-B0BC-4C4C-8C58-A6C4020E50F0}">
      <dsp:nvSpPr>
        <dsp:cNvPr id="0" name=""/>
        <dsp:cNvSpPr/>
      </dsp:nvSpPr>
      <dsp:spPr>
        <a:xfrm>
          <a:off x="2022498" y="2159857"/>
          <a:ext cx="1158471" cy="115861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177BC17-D9CC-4E94-B1D9-DBB854806891}">
      <dsp:nvSpPr>
        <dsp:cNvPr id="0" name=""/>
        <dsp:cNvSpPr/>
      </dsp:nvSpPr>
      <dsp:spPr>
        <a:xfrm>
          <a:off x="3065123" y="3217954"/>
          <a:ext cx="1327415" cy="76364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smtClean="0"/>
            <a:t>III. Método y programa de investigación. </a:t>
          </a:r>
          <a:endParaRPr lang="es-MX" sz="1600" kern="1200"/>
        </a:p>
      </dsp:txBody>
      <dsp:txXfrm>
        <a:off x="3065123" y="3217954"/>
        <a:ext cx="1327415" cy="763648"/>
      </dsp:txXfrm>
    </dsp:sp>
    <dsp:sp modelId="{5C217C98-093C-4F5C-BBA9-FFE4F7DDE7C3}">
      <dsp:nvSpPr>
        <dsp:cNvPr id="0" name=""/>
        <dsp:cNvSpPr/>
      </dsp:nvSpPr>
      <dsp:spPr>
        <a:xfrm>
          <a:off x="1645995" y="2159857"/>
          <a:ext cx="1158471" cy="115861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C98DCFC-7AC5-4287-A4AD-42ED41AE2D9C}">
      <dsp:nvSpPr>
        <dsp:cNvPr id="0" name=""/>
        <dsp:cNvSpPr/>
      </dsp:nvSpPr>
      <dsp:spPr>
        <a:xfrm>
          <a:off x="434426" y="3217954"/>
          <a:ext cx="1327415" cy="76364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smtClean="0"/>
            <a:t>IV. Resultados.</a:t>
          </a:r>
          <a:endParaRPr lang="es-MX" sz="1600" kern="1200"/>
        </a:p>
      </dsp:txBody>
      <dsp:txXfrm>
        <a:off x="434426" y="3217954"/>
        <a:ext cx="1327415" cy="763648"/>
      </dsp:txXfrm>
    </dsp:sp>
    <dsp:sp modelId="{45298873-A63B-446B-84AA-0F44AA9DFE92}">
      <dsp:nvSpPr>
        <dsp:cNvPr id="0" name=""/>
        <dsp:cNvSpPr/>
      </dsp:nvSpPr>
      <dsp:spPr>
        <a:xfrm>
          <a:off x="1410922" y="1865053"/>
          <a:ext cx="1158471" cy="115861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A503428-D278-44DB-A1E1-FAE778AD2AA2}">
      <dsp:nvSpPr>
        <dsp:cNvPr id="0" name=""/>
        <dsp:cNvSpPr/>
      </dsp:nvSpPr>
      <dsp:spPr>
        <a:xfrm>
          <a:off x="0" y="2099120"/>
          <a:ext cx="1230876" cy="83468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smtClean="0"/>
            <a:t>V. Discusión.</a:t>
          </a:r>
          <a:endParaRPr lang="es-MX" sz="1600" kern="1200"/>
        </a:p>
      </dsp:txBody>
      <dsp:txXfrm>
        <a:off x="0" y="2099120"/>
        <a:ext cx="1230876" cy="834685"/>
      </dsp:txXfrm>
    </dsp:sp>
    <dsp:sp modelId="{B469225A-244F-4CE6-B7CA-5D543732C797}">
      <dsp:nvSpPr>
        <dsp:cNvPr id="0" name=""/>
        <dsp:cNvSpPr/>
      </dsp:nvSpPr>
      <dsp:spPr>
        <a:xfrm>
          <a:off x="1494428" y="1497437"/>
          <a:ext cx="1158471" cy="115861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5DF81AA-9047-49C3-B02A-55374046514D}">
      <dsp:nvSpPr>
        <dsp:cNvPr id="0" name=""/>
        <dsp:cNvSpPr/>
      </dsp:nvSpPr>
      <dsp:spPr>
        <a:xfrm>
          <a:off x="96539" y="1104602"/>
          <a:ext cx="1255011" cy="7814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smtClean="0"/>
            <a:t>VI. Referencias bibliográficas</a:t>
          </a:r>
          <a:endParaRPr lang="es-MX" sz="1600" kern="1200"/>
        </a:p>
      </dsp:txBody>
      <dsp:txXfrm>
        <a:off x="96539" y="1104602"/>
        <a:ext cx="1255011" cy="78140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9E5D47-555B-46BF-ACC6-62D124485AD3}">
      <dsp:nvSpPr>
        <dsp:cNvPr id="0" name=""/>
        <dsp:cNvSpPr/>
      </dsp:nvSpPr>
      <dsp:spPr>
        <a:xfrm>
          <a:off x="0" y="105137"/>
          <a:ext cx="8424936" cy="696623"/>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rtl="0">
            <a:lnSpc>
              <a:spcPct val="90000"/>
            </a:lnSpc>
            <a:spcBef>
              <a:spcPct val="0"/>
            </a:spcBef>
            <a:spcAft>
              <a:spcPct val="35000"/>
            </a:spcAft>
          </a:pPr>
          <a:r>
            <a:rPr lang="es-MX" sz="1800" kern="1200" smtClean="0"/>
            <a:t>Para aprobar la evaluación profesional por créditos en estudios avanzados deberán cumplirse los requisitos siguientes:</a:t>
          </a:r>
          <a:endParaRPr lang="es-MX" sz="1800" kern="1200"/>
        </a:p>
      </dsp:txBody>
      <dsp:txXfrm>
        <a:off x="0" y="105137"/>
        <a:ext cx="8424936" cy="696623"/>
      </dsp:txXfrm>
    </dsp:sp>
    <dsp:sp modelId="{817EBE22-048D-4A98-89FF-FDBA698D582F}">
      <dsp:nvSpPr>
        <dsp:cNvPr id="0" name=""/>
        <dsp:cNvSpPr/>
      </dsp:nvSpPr>
      <dsp:spPr>
        <a:xfrm>
          <a:off x="0" y="801760"/>
          <a:ext cx="8424936" cy="3063420"/>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es-MX" sz="1800" kern="1200" smtClean="0"/>
            <a:t>Los estudios deberán ser afines a la disciplina del plan de estudios cursado. </a:t>
          </a:r>
          <a:endParaRPr lang="es-MX" sz="1800" kern="1200"/>
        </a:p>
        <a:p>
          <a:pPr marL="171450" lvl="1" indent="-171450" algn="l" defTabSz="800100" rtl="0">
            <a:lnSpc>
              <a:spcPct val="90000"/>
            </a:lnSpc>
            <a:spcBef>
              <a:spcPct val="0"/>
            </a:spcBef>
            <a:spcAft>
              <a:spcPct val="15000"/>
            </a:spcAft>
            <a:buChar char="••"/>
          </a:pPr>
          <a:r>
            <a:rPr lang="es-MX" sz="1800" kern="1200" smtClean="0"/>
            <a:t>Presentar la carta de aceptación a los estudios avanzados.</a:t>
          </a:r>
          <a:endParaRPr lang="es-MX" sz="1800" kern="1200"/>
        </a:p>
        <a:p>
          <a:pPr marL="171450" lvl="1" indent="-171450" algn="l" defTabSz="800100" rtl="0">
            <a:lnSpc>
              <a:spcPct val="90000"/>
            </a:lnSpc>
            <a:spcBef>
              <a:spcPct val="0"/>
            </a:spcBef>
            <a:spcAft>
              <a:spcPct val="15000"/>
            </a:spcAft>
            <a:buChar char="••"/>
          </a:pPr>
          <a:r>
            <a:rPr lang="es-MX" sz="1800" kern="1200" smtClean="0"/>
            <a:t>Presentar el plan de estudios oficial que avale los cursos y actividades con el valor curricular correspondiente.</a:t>
          </a:r>
          <a:endParaRPr lang="es-MX" sz="1800" kern="1200"/>
        </a:p>
        <a:p>
          <a:pPr marL="171450" lvl="1" indent="-171450" algn="l" defTabSz="800100" rtl="0">
            <a:lnSpc>
              <a:spcPct val="90000"/>
            </a:lnSpc>
            <a:spcBef>
              <a:spcPct val="0"/>
            </a:spcBef>
            <a:spcAft>
              <a:spcPct val="15000"/>
            </a:spcAft>
            <a:buChar char="••"/>
          </a:pPr>
          <a:r>
            <a:rPr lang="es-MX" sz="1800" kern="1200" smtClean="0"/>
            <a:t>Certificar 100 por ciento de créditos para estudios de diplomado superior y especialidad o 75 por ciento para los estudios de maestría o doctorado integral. </a:t>
          </a:r>
          <a:endParaRPr lang="es-MX" sz="1800" kern="1200"/>
        </a:p>
        <a:p>
          <a:pPr marL="171450" lvl="1" indent="-171450" algn="l" defTabSz="800100" rtl="0">
            <a:lnSpc>
              <a:spcPct val="90000"/>
            </a:lnSpc>
            <a:spcBef>
              <a:spcPct val="0"/>
            </a:spcBef>
            <a:spcAft>
              <a:spcPct val="15000"/>
            </a:spcAft>
            <a:buChar char="••"/>
          </a:pPr>
          <a:r>
            <a:rPr lang="es-MX" sz="1800" kern="1200" smtClean="0"/>
            <a:t>Para los estudios que no se realicen en la Universidad, presentar el documento oficial que acredite el registro del programa educativo en la Dirección General de Profesiones de la SEP, o el registro de validez oficial en su caso, u otros requisitos que establezca la Universidad.</a:t>
          </a:r>
          <a:endParaRPr lang="es-MX" sz="1800" kern="1200"/>
        </a:p>
      </dsp:txBody>
      <dsp:txXfrm>
        <a:off x="0" y="801760"/>
        <a:ext cx="8424936" cy="306342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4A3B0-62E2-4908-A56A-7933FC0C91C0}">
      <dsp:nvSpPr>
        <dsp:cNvPr id="0" name=""/>
        <dsp:cNvSpPr/>
      </dsp:nvSpPr>
      <dsp:spPr>
        <a:xfrm>
          <a:off x="1377792" y="0"/>
          <a:ext cx="5841083" cy="3456385"/>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Consiste en la elaboración de un trabajo escrito en el que se expone un tema determinado, con explicaciones, interpretaciones, reflexiones y propuestas mediante las cuales el pasante muestra una postura intelectual, original, crítica y propositiva. </a:t>
          </a:r>
          <a:endParaRPr lang="es-MX" sz="2100" kern="1200" dirty="0"/>
        </a:p>
      </dsp:txBody>
      <dsp:txXfrm>
        <a:off x="2233199" y="506176"/>
        <a:ext cx="4130269" cy="244403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A82E47-8B48-4AA3-8BD0-301BE3112184}">
      <dsp:nvSpPr>
        <dsp:cNvPr id="0" name=""/>
        <dsp:cNvSpPr/>
      </dsp:nvSpPr>
      <dsp:spPr>
        <a:xfrm>
          <a:off x="0" y="20378"/>
          <a:ext cx="10441160" cy="660614"/>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s-MX" sz="1900" kern="1200" smtClean="0"/>
            <a:t>Para la sustentación del trabajo de esta opción de evaluación profesional deberán cumplirse los requisitos siguientes:</a:t>
          </a:r>
          <a:endParaRPr lang="es-MX" sz="1900" kern="1200"/>
        </a:p>
      </dsp:txBody>
      <dsp:txXfrm>
        <a:off x="0" y="20378"/>
        <a:ext cx="10441160" cy="660614"/>
      </dsp:txXfrm>
    </dsp:sp>
    <dsp:sp modelId="{388FDDB3-5960-49BD-BD61-05ED362FEE0B}">
      <dsp:nvSpPr>
        <dsp:cNvPr id="0" name=""/>
        <dsp:cNvSpPr/>
      </dsp:nvSpPr>
      <dsp:spPr>
        <a:xfrm>
          <a:off x="0" y="680993"/>
          <a:ext cx="10441160" cy="1329952"/>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s-MX" sz="1900" kern="1200" smtClean="0"/>
            <a:t>I. Trabajo cuya autoría es responsabilidad del pasante. </a:t>
          </a:r>
          <a:endParaRPr lang="es-MX" sz="1900" kern="1200"/>
        </a:p>
        <a:p>
          <a:pPr marL="171450" lvl="1" indent="-171450" algn="l" defTabSz="844550" rtl="0">
            <a:lnSpc>
              <a:spcPct val="90000"/>
            </a:lnSpc>
            <a:spcBef>
              <a:spcPct val="0"/>
            </a:spcBef>
            <a:spcAft>
              <a:spcPct val="15000"/>
            </a:spcAft>
            <a:buChar char="••"/>
          </a:pPr>
          <a:r>
            <a:rPr lang="es-MX" sz="1900" kern="1200" smtClean="0"/>
            <a:t>II. La temática tendrá relación con el plan de estudios cursado por el pasante, con las competencias señaladas en el perfil de egreso o con las áreas científicas o técnicas de la profesión. III. Presentar constancia con el voto aprobatorio del asesor y de los dos revisores. </a:t>
          </a:r>
          <a:endParaRPr lang="es-MX" sz="1900" kern="1200"/>
        </a:p>
      </dsp:txBody>
      <dsp:txXfrm>
        <a:off x="0" y="680993"/>
        <a:ext cx="10441160" cy="132995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952B3A-4D27-4F73-8CC8-0E63BC465C67}">
      <dsp:nvSpPr>
        <dsp:cNvPr id="0" name=""/>
        <dsp:cNvSpPr/>
      </dsp:nvSpPr>
      <dsp:spPr>
        <a:xfrm>
          <a:off x="0" y="319847"/>
          <a:ext cx="5058626" cy="1560780"/>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smtClean="0"/>
            <a:t>Para valorar la calidad del ejercicio intelectual y del trabajo escrito se tendrán en cuenta los aspectos siguientes:</a:t>
          </a:r>
          <a:endParaRPr lang="es-MX" sz="2300" kern="1200"/>
        </a:p>
      </dsp:txBody>
      <dsp:txXfrm>
        <a:off x="76191" y="396038"/>
        <a:ext cx="4906244" cy="1408398"/>
      </dsp:txXfrm>
    </dsp:sp>
    <dsp:sp modelId="{212B5C53-6854-417A-8F70-D6118DD5C048}">
      <dsp:nvSpPr>
        <dsp:cNvPr id="0" name=""/>
        <dsp:cNvSpPr/>
      </dsp:nvSpPr>
      <dsp:spPr>
        <a:xfrm>
          <a:off x="0" y="1880628"/>
          <a:ext cx="5058626" cy="2428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611"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s-MX" sz="1800" kern="1200" smtClean="0"/>
            <a:t>I. Exponer un tema relevante para el desarrollo de la profesión o disciplina.</a:t>
          </a:r>
          <a:endParaRPr lang="es-MX" sz="1800" kern="1200"/>
        </a:p>
        <a:p>
          <a:pPr marL="171450" lvl="1" indent="-171450" algn="l" defTabSz="800100" rtl="0">
            <a:lnSpc>
              <a:spcPct val="90000"/>
            </a:lnSpc>
            <a:spcBef>
              <a:spcPct val="0"/>
            </a:spcBef>
            <a:spcAft>
              <a:spcPct val="20000"/>
            </a:spcAft>
            <a:buChar char="••"/>
          </a:pPr>
          <a:r>
            <a:rPr lang="es-MX" sz="1800" kern="1200" smtClean="0"/>
            <a:t>II. Presentar argumentos y propuestas originales y convincentes. </a:t>
          </a:r>
          <a:endParaRPr lang="es-MX" sz="1800" kern="1200"/>
        </a:p>
        <a:p>
          <a:pPr marL="171450" lvl="1" indent="-171450" algn="l" defTabSz="800100" rtl="0">
            <a:lnSpc>
              <a:spcPct val="90000"/>
            </a:lnSpc>
            <a:spcBef>
              <a:spcPct val="0"/>
            </a:spcBef>
            <a:spcAft>
              <a:spcPct val="20000"/>
            </a:spcAft>
            <a:buChar char="••"/>
          </a:pPr>
          <a:r>
            <a:rPr lang="es-MX" sz="1800" kern="1200" smtClean="0"/>
            <a:t>III. Mostrar una organización lógica o racional en la presentación de las ideas</a:t>
          </a:r>
          <a:endParaRPr lang="es-MX" sz="1800" kern="1200"/>
        </a:p>
        <a:p>
          <a:pPr marL="171450" lvl="1" indent="-171450" algn="l" defTabSz="800100" rtl="0">
            <a:lnSpc>
              <a:spcPct val="90000"/>
            </a:lnSpc>
            <a:spcBef>
              <a:spcPct val="0"/>
            </a:spcBef>
            <a:spcAft>
              <a:spcPct val="20000"/>
            </a:spcAft>
            <a:buChar char="••"/>
          </a:pPr>
          <a:r>
            <a:rPr lang="es-MX" sz="1800" kern="1200" smtClean="0"/>
            <a:t>. IV. Presentar una conciencia profesional. </a:t>
          </a:r>
          <a:endParaRPr lang="es-MX" sz="1800" kern="1200"/>
        </a:p>
        <a:p>
          <a:pPr marL="171450" lvl="1" indent="-171450" algn="l" defTabSz="800100" rtl="0">
            <a:lnSpc>
              <a:spcPct val="90000"/>
            </a:lnSpc>
            <a:spcBef>
              <a:spcPct val="0"/>
            </a:spcBef>
            <a:spcAft>
              <a:spcPct val="20000"/>
            </a:spcAft>
            <a:buChar char="••"/>
          </a:pPr>
          <a:r>
            <a:rPr lang="es-MX" sz="1800" kern="1200" smtClean="0"/>
            <a:t>V. Presentar una postura intelectual propia y un estilo respetuoso, sencillo y natural. </a:t>
          </a:r>
          <a:endParaRPr lang="es-MX" sz="1800" kern="1200"/>
        </a:p>
      </dsp:txBody>
      <dsp:txXfrm>
        <a:off x="0" y="1880628"/>
        <a:ext cx="5058626" cy="242811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267934-7372-4136-895E-1BB07C347011}">
      <dsp:nvSpPr>
        <dsp:cNvPr id="0" name=""/>
        <dsp:cNvSpPr/>
      </dsp:nvSpPr>
      <dsp:spPr>
        <a:xfrm>
          <a:off x="0" y="213405"/>
          <a:ext cx="5328591" cy="1560780"/>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smtClean="0"/>
            <a:t>Para la sustentación del trabajo de esta opción de evaluación profesional deberán cumplirse los requisitos siguientes: </a:t>
          </a:r>
          <a:endParaRPr lang="es-MX" sz="2300" kern="1200"/>
        </a:p>
      </dsp:txBody>
      <dsp:txXfrm>
        <a:off x="76191" y="289596"/>
        <a:ext cx="5176209" cy="1408398"/>
      </dsp:txXfrm>
    </dsp:sp>
    <dsp:sp modelId="{FA448792-308F-478F-8C9E-F3FB118EA5A7}">
      <dsp:nvSpPr>
        <dsp:cNvPr id="0" name=""/>
        <dsp:cNvSpPr/>
      </dsp:nvSpPr>
      <dsp:spPr>
        <a:xfrm>
          <a:off x="0" y="1774185"/>
          <a:ext cx="5328591" cy="233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9183"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s-MX" sz="1800" kern="1200" smtClean="0"/>
            <a:t>Trabajo cuya autoría es responsabilidad del pasante. </a:t>
          </a:r>
          <a:endParaRPr lang="es-MX" sz="1800" kern="1200"/>
        </a:p>
        <a:p>
          <a:pPr marL="171450" lvl="1" indent="-171450" algn="l" defTabSz="800100" rtl="0">
            <a:lnSpc>
              <a:spcPct val="90000"/>
            </a:lnSpc>
            <a:spcBef>
              <a:spcPct val="0"/>
            </a:spcBef>
            <a:spcAft>
              <a:spcPct val="20000"/>
            </a:spcAft>
            <a:buChar char="••"/>
          </a:pPr>
          <a:r>
            <a:rPr lang="es-MX" sz="1800" kern="1200" dirty="0" smtClean="0"/>
            <a:t>La temática tendrá relación con el plan de estudios cursado por el pasante, con las competencias señaladas en el perfil de egreso o con las áreas científicas o técnicas de la profesión. </a:t>
          </a:r>
          <a:endParaRPr lang="es-MX" sz="1800" kern="1200" dirty="0"/>
        </a:p>
        <a:p>
          <a:pPr marL="171450" lvl="1" indent="-171450" algn="l" defTabSz="800100" rtl="0">
            <a:lnSpc>
              <a:spcPct val="90000"/>
            </a:lnSpc>
            <a:spcBef>
              <a:spcPct val="0"/>
            </a:spcBef>
            <a:spcAft>
              <a:spcPct val="20000"/>
            </a:spcAft>
            <a:buChar char="••"/>
          </a:pPr>
          <a:r>
            <a:rPr lang="es-MX" sz="1800" kern="1200" smtClean="0"/>
            <a:t>Presentar constancia con el voto aprobatorio del asesor y de los dos revisores. </a:t>
          </a:r>
          <a:endParaRPr lang="es-MX" sz="1800" kern="1200"/>
        </a:p>
      </dsp:txBody>
      <dsp:txXfrm>
        <a:off x="0" y="1774185"/>
        <a:ext cx="5328591" cy="233289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C3729-823B-4BC7-9CFF-777E260A67A6}">
      <dsp:nvSpPr>
        <dsp:cNvPr id="0" name=""/>
        <dsp:cNvSpPr/>
      </dsp:nvSpPr>
      <dsp:spPr>
        <a:xfrm>
          <a:off x="590989" y="12799"/>
          <a:ext cx="4680080" cy="4680080"/>
        </a:xfrm>
        <a:prstGeom prst="ellipse">
          <a:avLst/>
        </a:prstGeom>
        <a:gradFill rotWithShape="0">
          <a:gsLst>
            <a:gs pos="0">
              <a:schemeClr val="accent1">
                <a:alpha val="50000"/>
                <a:hueOff val="0"/>
                <a:satOff val="0"/>
                <a:lumOff val="0"/>
                <a:alphaOff val="0"/>
                <a:tint val="96000"/>
                <a:lumMod val="100000"/>
              </a:schemeClr>
            </a:gs>
            <a:gs pos="78000">
              <a:schemeClr val="accent1">
                <a:alpha val="5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Consiste en reconocer la capacidad de desempeño profesional demostrada a través del EGEL o EGETSU que administra el Ceneval, o algún otro examen estandarizado y dirigido por alguna institución o asociación, nacional o internacional, mediante el cual se acredita y/o certifica el dominio de ciertas competencias profesionales. </a:t>
          </a:r>
          <a:endParaRPr lang="es-MX" sz="1700" kern="1200"/>
        </a:p>
      </dsp:txBody>
      <dsp:txXfrm>
        <a:off x="1244514" y="564681"/>
        <a:ext cx="2698424" cy="3576316"/>
      </dsp:txXfrm>
    </dsp:sp>
    <dsp:sp modelId="{A14AAA9D-5385-43F8-83B6-896F4404306D}">
      <dsp:nvSpPr>
        <dsp:cNvPr id="0" name=""/>
        <dsp:cNvSpPr/>
      </dsp:nvSpPr>
      <dsp:spPr>
        <a:xfrm>
          <a:off x="3964020" y="12799"/>
          <a:ext cx="4680080" cy="4680080"/>
        </a:xfrm>
        <a:prstGeom prst="ellipse">
          <a:avLst/>
        </a:prstGeom>
        <a:gradFill rotWithShape="0">
          <a:gsLst>
            <a:gs pos="0">
              <a:schemeClr val="accent1">
                <a:alpha val="50000"/>
                <a:hueOff val="0"/>
                <a:satOff val="0"/>
                <a:lumOff val="0"/>
                <a:alphaOff val="0"/>
                <a:tint val="96000"/>
                <a:lumMod val="100000"/>
              </a:schemeClr>
            </a:gs>
            <a:gs pos="78000">
              <a:schemeClr val="accent1">
                <a:alpha val="5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dirty="0" smtClean="0"/>
            <a:t>Se </a:t>
          </a:r>
          <a:r>
            <a:rPr lang="es-MX" sz="2400" kern="1200" dirty="0" err="1" smtClean="0"/>
            <a:t>debetramitar</a:t>
          </a:r>
          <a:r>
            <a:rPr lang="es-MX" sz="2400" kern="1200" dirty="0" smtClean="0"/>
            <a:t> la solicitud y la presentación del examen como parte de la gestión de la Universidad ante el </a:t>
          </a:r>
          <a:r>
            <a:rPr lang="es-MX" sz="2400" kern="1200" dirty="0" err="1" smtClean="0"/>
            <a:t>CENEVAL</a:t>
          </a:r>
          <a:r>
            <a:rPr lang="es-MX" sz="2400" kern="1200" dirty="0" smtClean="0"/>
            <a:t>.</a:t>
          </a:r>
          <a:endParaRPr lang="es-MX" sz="2400" kern="1200" dirty="0"/>
        </a:p>
      </dsp:txBody>
      <dsp:txXfrm>
        <a:off x="5292151" y="564681"/>
        <a:ext cx="2698424" cy="35763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2273F3-DA95-4A5B-A6DD-306FB95E1B0E}">
      <dsp:nvSpPr>
        <dsp:cNvPr id="0" name=""/>
        <dsp:cNvSpPr/>
      </dsp:nvSpPr>
      <dsp:spPr>
        <a:xfrm>
          <a:off x="1023462" y="0"/>
          <a:ext cx="6549742" cy="441256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dirty="0" smtClean="0"/>
            <a:t>Describir el objeto de la titulación de licenciatura e identificar las opciones de evaluación profesional (tesis, memoria, tesina, ensayo, artículo científico, aprovechamiento académico, examen general de egreso), haciendo énfasis en el alcance de las modalidades del trabajo escrito.</a:t>
          </a:r>
          <a:endParaRPr lang="es-MX" sz="2000" kern="1200" dirty="0"/>
        </a:p>
      </dsp:txBody>
      <dsp:txXfrm>
        <a:off x="1982650" y="646205"/>
        <a:ext cx="4631366" cy="312015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D40D8-7FBF-435D-B342-4E1F85D797F3}">
      <dsp:nvSpPr>
        <dsp:cNvPr id="0" name=""/>
        <dsp:cNvSpPr/>
      </dsp:nvSpPr>
      <dsp:spPr>
        <a:xfrm>
          <a:off x="905" y="1239676"/>
          <a:ext cx="3098578" cy="174173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rtl="0">
            <a:lnSpc>
              <a:spcPct val="90000"/>
            </a:lnSpc>
            <a:spcBef>
              <a:spcPct val="0"/>
            </a:spcBef>
            <a:spcAft>
              <a:spcPct val="35000"/>
            </a:spcAft>
          </a:pPr>
          <a:r>
            <a:rPr lang="es-MX" sz="3200" kern="1200" dirty="0" smtClean="0"/>
            <a:t>REQUISITOS</a:t>
          </a:r>
          <a:endParaRPr lang="es-MX" sz="3200" kern="1200" dirty="0"/>
        </a:p>
      </dsp:txBody>
      <dsp:txXfrm>
        <a:off x="454681" y="1494747"/>
        <a:ext cx="2191026" cy="1231592"/>
      </dsp:txXfrm>
    </dsp:sp>
    <dsp:sp modelId="{FE0A4B01-4410-46F8-B863-283AF58AC44D}">
      <dsp:nvSpPr>
        <dsp:cNvPr id="0" name=""/>
        <dsp:cNvSpPr/>
      </dsp:nvSpPr>
      <dsp:spPr>
        <a:xfrm rot="18558097">
          <a:off x="2897214" y="1181085"/>
          <a:ext cx="1926130" cy="0"/>
        </a:xfrm>
        <a:custGeom>
          <a:avLst/>
          <a:gdLst/>
          <a:ahLst/>
          <a:cxnLst/>
          <a:rect l="0" t="0" r="0" b="0"/>
          <a:pathLst>
            <a:path>
              <a:moveTo>
                <a:pt x="0" y="0"/>
              </a:moveTo>
              <a:lnTo>
                <a:pt x="1926130"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7833A8-D98D-4FEE-B1CB-677E19839AEE}">
      <dsp:nvSpPr>
        <dsp:cNvPr id="0" name=""/>
        <dsp:cNvSpPr/>
      </dsp:nvSpPr>
      <dsp:spPr>
        <a:xfrm>
          <a:off x="4470288" y="435844"/>
          <a:ext cx="666662"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D0150F-577C-4BC6-802A-DBFB367F4D70}">
      <dsp:nvSpPr>
        <dsp:cNvPr id="0" name=""/>
        <dsp:cNvSpPr/>
      </dsp:nvSpPr>
      <dsp:spPr>
        <a:xfrm>
          <a:off x="5136950" y="901"/>
          <a:ext cx="4727240" cy="86988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t>Trabajo cuya autoría es responsabilidad del pasante. </a:t>
          </a:r>
          <a:endParaRPr lang="es-MX" sz="1600" kern="1200" dirty="0"/>
        </a:p>
      </dsp:txBody>
      <dsp:txXfrm>
        <a:off x="5136950" y="901"/>
        <a:ext cx="4727240" cy="869885"/>
      </dsp:txXfrm>
    </dsp:sp>
    <dsp:sp modelId="{C9DDFC0D-980D-4281-82E8-B75664D786AF}">
      <dsp:nvSpPr>
        <dsp:cNvPr id="0" name=""/>
        <dsp:cNvSpPr/>
      </dsp:nvSpPr>
      <dsp:spPr>
        <a:xfrm rot="19911987">
          <a:off x="3168644" y="1703153"/>
          <a:ext cx="1385479" cy="0"/>
        </a:xfrm>
        <a:custGeom>
          <a:avLst/>
          <a:gdLst/>
          <a:ahLst/>
          <a:cxnLst/>
          <a:rect l="0" t="0" r="0" b="0"/>
          <a:pathLst>
            <a:path>
              <a:moveTo>
                <a:pt x="0" y="0"/>
              </a:moveTo>
              <a:lnTo>
                <a:pt x="1385479"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42A6A7-BBAC-4424-BDC7-9F14D7C2208B}">
      <dsp:nvSpPr>
        <dsp:cNvPr id="0" name=""/>
        <dsp:cNvSpPr/>
      </dsp:nvSpPr>
      <dsp:spPr>
        <a:xfrm>
          <a:off x="4472276" y="1376507"/>
          <a:ext cx="666170"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D2582C-846A-4913-B136-B54F098911AC}">
      <dsp:nvSpPr>
        <dsp:cNvPr id="0" name=""/>
        <dsp:cNvSpPr/>
      </dsp:nvSpPr>
      <dsp:spPr>
        <a:xfrm>
          <a:off x="5138447" y="870786"/>
          <a:ext cx="4723755" cy="101144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t>La temática se relacionará con el plan de estudios cursado </a:t>
          </a:r>
          <a:endParaRPr lang="es-MX" sz="1600" kern="1200" dirty="0"/>
        </a:p>
      </dsp:txBody>
      <dsp:txXfrm>
        <a:off x="5138447" y="870786"/>
        <a:ext cx="4723755" cy="1011441"/>
      </dsp:txXfrm>
    </dsp:sp>
    <dsp:sp modelId="{89038F1E-2C9F-4FA1-86DA-139DA7B8F4E1}">
      <dsp:nvSpPr>
        <dsp:cNvPr id="0" name=""/>
        <dsp:cNvSpPr/>
      </dsp:nvSpPr>
      <dsp:spPr>
        <a:xfrm rot="723618">
          <a:off x="3266114" y="2308220"/>
          <a:ext cx="1517147" cy="0"/>
        </a:xfrm>
        <a:custGeom>
          <a:avLst/>
          <a:gdLst/>
          <a:ahLst/>
          <a:cxnLst/>
          <a:rect l="0" t="0" r="0" b="0"/>
          <a:pathLst>
            <a:path>
              <a:moveTo>
                <a:pt x="0" y="0"/>
              </a:moveTo>
              <a:lnTo>
                <a:pt x="1517147"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5FA6EA-9A65-43BB-855E-DB7B19322C27}">
      <dsp:nvSpPr>
        <dsp:cNvPr id="0" name=""/>
        <dsp:cNvSpPr/>
      </dsp:nvSpPr>
      <dsp:spPr>
        <a:xfrm>
          <a:off x="4766518" y="2466717"/>
          <a:ext cx="5934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517B4F-ADE6-445E-8934-04BDA4C9D6C0}">
      <dsp:nvSpPr>
        <dsp:cNvPr id="0" name=""/>
        <dsp:cNvSpPr/>
      </dsp:nvSpPr>
      <dsp:spPr>
        <a:xfrm>
          <a:off x="5359954" y="1882227"/>
          <a:ext cx="4208006" cy="116897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t>Constancia emitida por la institución en la que se prestaron los servicios laborales, en la que se especifique una duración continua durante al menos dos años</a:t>
          </a:r>
          <a:endParaRPr lang="es-MX" sz="1600" kern="1200" dirty="0"/>
        </a:p>
      </dsp:txBody>
      <dsp:txXfrm>
        <a:off x="5359954" y="1882227"/>
        <a:ext cx="4208006" cy="1168979"/>
      </dsp:txXfrm>
    </dsp:sp>
    <dsp:sp modelId="{2A39D4D2-C914-4745-899D-318EA305E1BB}">
      <dsp:nvSpPr>
        <dsp:cNvPr id="0" name=""/>
        <dsp:cNvSpPr/>
      </dsp:nvSpPr>
      <dsp:spPr>
        <a:xfrm rot="2547304">
          <a:off x="3019234" y="2957003"/>
          <a:ext cx="2010906" cy="0"/>
        </a:xfrm>
        <a:custGeom>
          <a:avLst/>
          <a:gdLst/>
          <a:ahLst/>
          <a:cxnLst/>
          <a:rect l="0" t="0" r="0" b="0"/>
          <a:pathLst>
            <a:path>
              <a:moveTo>
                <a:pt x="0" y="0"/>
              </a:moveTo>
              <a:lnTo>
                <a:pt x="2010906"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CA845E-2CFD-418E-B5BE-C5349A89F5A5}">
      <dsp:nvSpPr>
        <dsp:cNvPr id="0" name=""/>
        <dsp:cNvSpPr/>
      </dsp:nvSpPr>
      <dsp:spPr>
        <a:xfrm>
          <a:off x="4766518" y="3635696"/>
          <a:ext cx="593436" cy="0"/>
        </a:xfrm>
        <a:prstGeom prst="line">
          <a:avLst/>
        </a:pr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09E608-5919-4A41-BDC1-C2BFDCF30D45}">
      <dsp:nvSpPr>
        <dsp:cNvPr id="0" name=""/>
        <dsp:cNvSpPr/>
      </dsp:nvSpPr>
      <dsp:spPr>
        <a:xfrm>
          <a:off x="5359954" y="3051207"/>
          <a:ext cx="4208006" cy="116897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t>presentar constancia con el voto aprobatorio del asesor y de los dos revisores. </a:t>
          </a:r>
          <a:endParaRPr lang="es-MX" sz="1600" kern="1200" dirty="0"/>
        </a:p>
      </dsp:txBody>
      <dsp:txXfrm>
        <a:off x="5359954" y="3051207"/>
        <a:ext cx="4208006" cy="1168979"/>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753AC7-C15D-448B-9287-D17FD19F1440}">
      <dsp:nvSpPr>
        <dsp:cNvPr id="0" name=""/>
        <dsp:cNvSpPr/>
      </dsp:nvSpPr>
      <dsp:spPr>
        <a:xfrm>
          <a:off x="0" y="0"/>
          <a:ext cx="10747257" cy="1302166"/>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36220" tIns="236220" rIns="236220" bIns="236220" numCol="1" spcCol="1270" anchor="ctr" anchorCtr="0">
          <a:noAutofit/>
        </a:bodyPr>
        <a:lstStyle/>
        <a:p>
          <a:pPr lvl="0" algn="ctr" defTabSz="2755900" rtl="0">
            <a:lnSpc>
              <a:spcPct val="90000"/>
            </a:lnSpc>
            <a:spcBef>
              <a:spcPct val="0"/>
            </a:spcBef>
            <a:spcAft>
              <a:spcPct val="35000"/>
            </a:spcAft>
          </a:pPr>
          <a:r>
            <a:rPr lang="es-MX" sz="6200" kern="1200" smtClean="0"/>
            <a:t>ESTRUCTURA</a:t>
          </a:r>
          <a:endParaRPr lang="es-MX" sz="6200" kern="1200"/>
        </a:p>
      </dsp:txBody>
      <dsp:txXfrm>
        <a:off x="0" y="0"/>
        <a:ext cx="10747257" cy="1302166"/>
      </dsp:txXfrm>
    </dsp:sp>
    <dsp:sp modelId="{C17E8A1C-C586-4B4E-8CB3-C8D6F8246E31}">
      <dsp:nvSpPr>
        <dsp:cNvPr id="0" name=""/>
        <dsp:cNvSpPr/>
      </dsp:nvSpPr>
      <dsp:spPr>
        <a:xfrm>
          <a:off x="0" y="1302166"/>
          <a:ext cx="1343407" cy="2734549"/>
        </a:xfrm>
        <a:prstGeom prst="rect">
          <a:avLst/>
        </a:prstGeom>
        <a:solidFill>
          <a:schemeClr val="accent2">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I. Resumen, no mayor de dos cuartillas. </a:t>
          </a:r>
          <a:endParaRPr lang="es-MX" sz="1600" kern="1200"/>
        </a:p>
      </dsp:txBody>
      <dsp:txXfrm>
        <a:off x="0" y="1302166"/>
        <a:ext cx="1343407" cy="2734549"/>
      </dsp:txXfrm>
    </dsp:sp>
    <dsp:sp modelId="{E98D1BCB-A0DF-4E0D-A6D2-FB5FB19CE49E}">
      <dsp:nvSpPr>
        <dsp:cNvPr id="0" name=""/>
        <dsp:cNvSpPr/>
      </dsp:nvSpPr>
      <dsp:spPr>
        <a:xfrm>
          <a:off x="1343407" y="1302166"/>
          <a:ext cx="1343407" cy="2734549"/>
        </a:xfrm>
        <a:prstGeom prst="rect">
          <a:avLst/>
        </a:prstGeom>
        <a:solidFill>
          <a:schemeClr val="accent2">
            <a:shade val="50000"/>
            <a:hueOff val="153742"/>
            <a:satOff val="-11404"/>
            <a:lumOff val="136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II. Importancia de la temática. </a:t>
          </a:r>
          <a:endParaRPr lang="es-MX" sz="1600" kern="1200"/>
        </a:p>
      </dsp:txBody>
      <dsp:txXfrm>
        <a:off x="1343407" y="1302166"/>
        <a:ext cx="1343407" cy="2734549"/>
      </dsp:txXfrm>
    </dsp:sp>
    <dsp:sp modelId="{2F601504-93F8-4520-A55F-5CBD1D5EC015}">
      <dsp:nvSpPr>
        <dsp:cNvPr id="0" name=""/>
        <dsp:cNvSpPr/>
      </dsp:nvSpPr>
      <dsp:spPr>
        <a:xfrm>
          <a:off x="2686814" y="1302166"/>
          <a:ext cx="1343407" cy="2734549"/>
        </a:xfrm>
        <a:prstGeom prst="rect">
          <a:avLst/>
        </a:prstGeom>
        <a:solidFill>
          <a:schemeClr val="accent2">
            <a:shade val="50000"/>
            <a:hueOff val="307483"/>
            <a:satOff val="-22808"/>
            <a:lumOff val="2727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III. Descripción del puesto o empleo.</a:t>
          </a:r>
          <a:endParaRPr lang="es-MX" sz="1600" kern="1200"/>
        </a:p>
      </dsp:txBody>
      <dsp:txXfrm>
        <a:off x="2686814" y="1302166"/>
        <a:ext cx="1343407" cy="2734549"/>
      </dsp:txXfrm>
    </dsp:sp>
    <dsp:sp modelId="{B608B799-D8F6-4731-8F39-A36426BAECD0}">
      <dsp:nvSpPr>
        <dsp:cNvPr id="0" name=""/>
        <dsp:cNvSpPr/>
      </dsp:nvSpPr>
      <dsp:spPr>
        <a:xfrm>
          <a:off x="4030221" y="1302166"/>
          <a:ext cx="1343407" cy="2734549"/>
        </a:xfrm>
        <a:prstGeom prst="rect">
          <a:avLst/>
        </a:prstGeom>
        <a:solidFill>
          <a:schemeClr val="accent2">
            <a:shade val="50000"/>
            <a:hueOff val="461225"/>
            <a:satOff val="-34212"/>
            <a:lumOff val="4091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IV. Problemática identificada. </a:t>
          </a:r>
          <a:endParaRPr lang="es-MX" sz="1600" kern="1200"/>
        </a:p>
      </dsp:txBody>
      <dsp:txXfrm>
        <a:off x="4030221" y="1302166"/>
        <a:ext cx="1343407" cy="2734549"/>
      </dsp:txXfrm>
    </dsp:sp>
    <dsp:sp modelId="{76338C4A-B2F7-413D-B230-80DB4FDD8DC8}">
      <dsp:nvSpPr>
        <dsp:cNvPr id="0" name=""/>
        <dsp:cNvSpPr/>
      </dsp:nvSpPr>
      <dsp:spPr>
        <a:xfrm>
          <a:off x="5373629" y="1302166"/>
          <a:ext cx="1343407" cy="2734549"/>
        </a:xfrm>
        <a:prstGeom prst="rect">
          <a:avLst/>
        </a:prstGeom>
        <a:solidFill>
          <a:schemeClr val="accent2">
            <a:shade val="50000"/>
            <a:hueOff val="614967"/>
            <a:satOff val="-45616"/>
            <a:lumOff val="5454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V. Informe detallado de las actividades. </a:t>
          </a:r>
          <a:endParaRPr lang="es-MX" sz="1600" kern="1200" dirty="0"/>
        </a:p>
      </dsp:txBody>
      <dsp:txXfrm>
        <a:off x="5373629" y="1302166"/>
        <a:ext cx="1343407" cy="2734549"/>
      </dsp:txXfrm>
    </dsp:sp>
    <dsp:sp modelId="{92CE4CD8-E506-4C8A-82ED-37D8131647AC}">
      <dsp:nvSpPr>
        <dsp:cNvPr id="0" name=""/>
        <dsp:cNvSpPr/>
      </dsp:nvSpPr>
      <dsp:spPr>
        <a:xfrm>
          <a:off x="6717036" y="1302166"/>
          <a:ext cx="1343407" cy="2734549"/>
        </a:xfrm>
        <a:prstGeom prst="rect">
          <a:avLst/>
        </a:prstGeom>
        <a:solidFill>
          <a:schemeClr val="accent2">
            <a:shade val="50000"/>
            <a:hueOff val="461225"/>
            <a:satOff val="-34212"/>
            <a:lumOff val="4091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VI. Solución desarrollada y sus alcances.</a:t>
          </a:r>
          <a:endParaRPr lang="es-MX" sz="1600" kern="1200" dirty="0"/>
        </a:p>
      </dsp:txBody>
      <dsp:txXfrm>
        <a:off x="6717036" y="1302166"/>
        <a:ext cx="1343407" cy="2734549"/>
      </dsp:txXfrm>
    </dsp:sp>
    <dsp:sp modelId="{A5781027-96D5-46EE-8DE9-01ABB7B089DE}">
      <dsp:nvSpPr>
        <dsp:cNvPr id="0" name=""/>
        <dsp:cNvSpPr/>
      </dsp:nvSpPr>
      <dsp:spPr>
        <a:xfrm>
          <a:off x="8060443" y="1302166"/>
          <a:ext cx="1343407" cy="2734549"/>
        </a:xfrm>
        <a:prstGeom prst="rect">
          <a:avLst/>
        </a:prstGeom>
        <a:solidFill>
          <a:schemeClr val="accent2">
            <a:shade val="50000"/>
            <a:hueOff val="307483"/>
            <a:satOff val="-22808"/>
            <a:lumOff val="2727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VII. Impacto de la experiencia laboral. </a:t>
          </a:r>
          <a:endParaRPr lang="es-MX" sz="1600" kern="1200" dirty="0"/>
        </a:p>
      </dsp:txBody>
      <dsp:txXfrm>
        <a:off x="8060443" y="1302166"/>
        <a:ext cx="1343407" cy="2734549"/>
      </dsp:txXfrm>
    </dsp:sp>
    <dsp:sp modelId="{B709C72F-DBF8-43DF-B1B7-86FE69F97B42}">
      <dsp:nvSpPr>
        <dsp:cNvPr id="0" name=""/>
        <dsp:cNvSpPr/>
      </dsp:nvSpPr>
      <dsp:spPr>
        <a:xfrm>
          <a:off x="9403850" y="1302166"/>
          <a:ext cx="1343407" cy="2734549"/>
        </a:xfrm>
        <a:prstGeom prst="rect">
          <a:avLst/>
        </a:prstGeom>
        <a:solidFill>
          <a:schemeClr val="accent2">
            <a:shade val="50000"/>
            <a:hueOff val="153742"/>
            <a:satOff val="-11404"/>
            <a:lumOff val="136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VIII. Referencias de consulta</a:t>
          </a:r>
          <a:endParaRPr lang="es-MX" sz="1600" kern="1200"/>
        </a:p>
      </dsp:txBody>
      <dsp:txXfrm>
        <a:off x="9403850" y="1302166"/>
        <a:ext cx="1343407" cy="2734549"/>
      </dsp:txXfrm>
    </dsp:sp>
    <dsp:sp modelId="{7812FE47-5222-4379-8791-5BFC6F782069}">
      <dsp:nvSpPr>
        <dsp:cNvPr id="0" name=""/>
        <dsp:cNvSpPr/>
      </dsp:nvSpPr>
      <dsp:spPr>
        <a:xfrm>
          <a:off x="0" y="4036716"/>
          <a:ext cx="10747257" cy="303838"/>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366A74-88E8-45D6-BDA0-AE561438F84E}">
      <dsp:nvSpPr>
        <dsp:cNvPr id="0" name=""/>
        <dsp:cNvSpPr/>
      </dsp:nvSpPr>
      <dsp:spPr>
        <a:xfrm>
          <a:off x="0" y="0"/>
          <a:ext cx="1628451" cy="1628451"/>
        </a:xfrm>
        <a:prstGeom prst="pie">
          <a:avLst>
            <a:gd name="adj1" fmla="val 5400000"/>
            <a:gd name="adj2" fmla="val 1620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02E59F-7E7B-46C7-97C6-04B6592F4BDA}">
      <dsp:nvSpPr>
        <dsp:cNvPr id="0" name=""/>
        <dsp:cNvSpPr/>
      </dsp:nvSpPr>
      <dsp:spPr>
        <a:xfrm>
          <a:off x="814225" y="0"/>
          <a:ext cx="7782442" cy="1628451"/>
        </a:xfrm>
        <a:prstGeom prst="rect">
          <a:avLst/>
        </a:prstGeom>
        <a:solidFill>
          <a:schemeClr val="lt2">
            <a:alpha val="90000"/>
            <a:hueOff val="0"/>
            <a:satOff val="0"/>
            <a:lumOff val="0"/>
            <a:alphaOff val="0"/>
          </a:schemeClr>
        </a:solidFill>
        <a:ln w="19050"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kern="1200" dirty="0" smtClean="0"/>
            <a:t>Consiste en la elaboración de un trabajo escrito en el que se reporta una propuesta de solución a un problema determinado, derivada de la aplicación de los conocimientos adquiridos durante la formación profesional, y en la sustentación del mismo ante un jurado.</a:t>
          </a:r>
          <a:endParaRPr lang="es-MX" sz="2200" kern="1200" dirty="0"/>
        </a:p>
      </dsp:txBody>
      <dsp:txXfrm>
        <a:off x="814225" y="0"/>
        <a:ext cx="7782442" cy="1628451"/>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2A0427-DC81-4D68-ADC5-428CE56EC589}">
      <dsp:nvSpPr>
        <dsp:cNvPr id="0" name=""/>
        <dsp:cNvSpPr/>
      </dsp:nvSpPr>
      <dsp:spPr>
        <a:xfrm>
          <a:off x="4680520" y="1342757"/>
          <a:ext cx="3249281" cy="563924"/>
        </a:xfrm>
        <a:custGeom>
          <a:avLst/>
          <a:gdLst/>
          <a:ahLst/>
          <a:cxnLst/>
          <a:rect l="0" t="0" r="0" b="0"/>
          <a:pathLst>
            <a:path>
              <a:moveTo>
                <a:pt x="0" y="0"/>
              </a:moveTo>
              <a:lnTo>
                <a:pt x="0" y="281962"/>
              </a:lnTo>
              <a:lnTo>
                <a:pt x="3249281" y="281962"/>
              </a:lnTo>
              <a:lnTo>
                <a:pt x="3249281" y="56392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A8A8B9-BF76-415C-B47C-EEEF94B8CBBE}">
      <dsp:nvSpPr>
        <dsp:cNvPr id="0" name=""/>
        <dsp:cNvSpPr/>
      </dsp:nvSpPr>
      <dsp:spPr>
        <a:xfrm>
          <a:off x="4634800" y="1342757"/>
          <a:ext cx="91440" cy="563924"/>
        </a:xfrm>
        <a:custGeom>
          <a:avLst/>
          <a:gdLst/>
          <a:ahLst/>
          <a:cxnLst/>
          <a:rect l="0" t="0" r="0" b="0"/>
          <a:pathLst>
            <a:path>
              <a:moveTo>
                <a:pt x="45720" y="0"/>
              </a:moveTo>
              <a:lnTo>
                <a:pt x="45720" y="56392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F3DE71-0085-42E7-816F-F62D10035D5F}">
      <dsp:nvSpPr>
        <dsp:cNvPr id="0" name=""/>
        <dsp:cNvSpPr/>
      </dsp:nvSpPr>
      <dsp:spPr>
        <a:xfrm>
          <a:off x="1431238" y="1342757"/>
          <a:ext cx="3249281" cy="563924"/>
        </a:xfrm>
        <a:custGeom>
          <a:avLst/>
          <a:gdLst/>
          <a:ahLst/>
          <a:cxnLst/>
          <a:rect l="0" t="0" r="0" b="0"/>
          <a:pathLst>
            <a:path>
              <a:moveTo>
                <a:pt x="3249281" y="0"/>
              </a:moveTo>
              <a:lnTo>
                <a:pt x="3249281" y="281962"/>
              </a:lnTo>
              <a:lnTo>
                <a:pt x="0" y="281962"/>
              </a:lnTo>
              <a:lnTo>
                <a:pt x="0" y="56392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9A577E-A5D5-4717-AD45-5D70798D514A}">
      <dsp:nvSpPr>
        <dsp:cNvPr id="0" name=""/>
        <dsp:cNvSpPr/>
      </dsp:nvSpPr>
      <dsp:spPr>
        <a:xfrm>
          <a:off x="3337841" y="79"/>
          <a:ext cx="2685356" cy="134267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MX" sz="2000" kern="1200" smtClean="0"/>
            <a:t>REQUISITOS</a:t>
          </a:r>
          <a:endParaRPr lang="es-MX" sz="2000" kern="1200"/>
        </a:p>
      </dsp:txBody>
      <dsp:txXfrm>
        <a:off x="3337841" y="79"/>
        <a:ext cx="2685356" cy="1342678"/>
      </dsp:txXfrm>
    </dsp:sp>
    <dsp:sp modelId="{2B2DA390-59FF-4AD3-8F20-DA9EED57E8EB}">
      <dsp:nvSpPr>
        <dsp:cNvPr id="0" name=""/>
        <dsp:cNvSpPr/>
      </dsp:nvSpPr>
      <dsp:spPr>
        <a:xfrm>
          <a:off x="88559" y="1906682"/>
          <a:ext cx="2685356" cy="134267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MX" sz="2000" kern="1200" dirty="0" smtClean="0"/>
            <a:t>I. Consistir en un trabajo cuya autoría es responsabilidad del pasante. </a:t>
          </a:r>
          <a:endParaRPr lang="es-MX" sz="2000" kern="1200" dirty="0"/>
        </a:p>
      </dsp:txBody>
      <dsp:txXfrm>
        <a:off x="88559" y="1906682"/>
        <a:ext cx="2685356" cy="1342678"/>
      </dsp:txXfrm>
    </dsp:sp>
    <dsp:sp modelId="{DA926C2C-8C14-4EC5-ABA2-6F83F8316AE8}">
      <dsp:nvSpPr>
        <dsp:cNvPr id="0" name=""/>
        <dsp:cNvSpPr/>
      </dsp:nvSpPr>
      <dsp:spPr>
        <a:xfrm>
          <a:off x="3337841" y="1906682"/>
          <a:ext cx="2685356" cy="134267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MX" sz="2000" kern="1200" dirty="0" smtClean="0"/>
            <a:t>II. La temática se relacionará con el plan de estudios cursado por el pasante,.</a:t>
          </a:r>
          <a:endParaRPr lang="es-MX" sz="2000" kern="1200" dirty="0"/>
        </a:p>
      </dsp:txBody>
      <dsp:txXfrm>
        <a:off x="3337841" y="1906682"/>
        <a:ext cx="2685356" cy="1342678"/>
      </dsp:txXfrm>
    </dsp:sp>
    <dsp:sp modelId="{B32B42C6-A692-4FF7-B450-260E693E6548}">
      <dsp:nvSpPr>
        <dsp:cNvPr id="0" name=""/>
        <dsp:cNvSpPr/>
      </dsp:nvSpPr>
      <dsp:spPr>
        <a:xfrm>
          <a:off x="6587123" y="1906682"/>
          <a:ext cx="2685356" cy="134267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MX" sz="2000" kern="1200" dirty="0" smtClean="0"/>
            <a:t>III. Presentar constancia con el voto aprobatorio del asesor y de los revisores.</a:t>
          </a:r>
          <a:endParaRPr lang="es-MX" sz="2000" kern="1200" dirty="0"/>
        </a:p>
      </dsp:txBody>
      <dsp:txXfrm>
        <a:off x="6587123" y="1906682"/>
        <a:ext cx="2685356" cy="134267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692DE0-79D8-49D9-858A-1B797F62744D}">
      <dsp:nvSpPr>
        <dsp:cNvPr id="0" name=""/>
        <dsp:cNvSpPr/>
      </dsp:nvSpPr>
      <dsp:spPr>
        <a:xfrm rot="5400000">
          <a:off x="4425583" y="-848318"/>
          <a:ext cx="3702868" cy="6325223"/>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es-MX" sz="2100" kern="1200" smtClean="0"/>
            <a:t>I. Resumen no mayor de una cuartilla. </a:t>
          </a:r>
          <a:endParaRPr lang="es-MX" sz="2100" kern="1200"/>
        </a:p>
        <a:p>
          <a:pPr marL="228600" lvl="1" indent="-228600" algn="l" defTabSz="933450" rtl="0">
            <a:lnSpc>
              <a:spcPct val="90000"/>
            </a:lnSpc>
            <a:spcBef>
              <a:spcPct val="0"/>
            </a:spcBef>
            <a:spcAft>
              <a:spcPct val="15000"/>
            </a:spcAft>
            <a:buChar char="••"/>
          </a:pPr>
          <a:r>
            <a:rPr lang="es-MX" sz="2100" kern="1200" smtClean="0"/>
            <a:t>II. Definición y caracterización del problema, y su relación con el plan de estudios cursado. </a:t>
          </a:r>
          <a:endParaRPr lang="es-MX" sz="2100" kern="1200"/>
        </a:p>
        <a:p>
          <a:pPr marL="228600" lvl="1" indent="-228600" algn="l" defTabSz="933450" rtl="0">
            <a:lnSpc>
              <a:spcPct val="90000"/>
            </a:lnSpc>
            <a:spcBef>
              <a:spcPct val="0"/>
            </a:spcBef>
            <a:spcAft>
              <a:spcPct val="15000"/>
            </a:spcAft>
            <a:buChar char="••"/>
          </a:pPr>
          <a:r>
            <a:rPr lang="es-MX" sz="2100" kern="1200" smtClean="0"/>
            <a:t>III. Análisis de alternativas previas de solución. </a:t>
          </a:r>
          <a:endParaRPr lang="es-MX" sz="2100" kern="1200"/>
        </a:p>
        <a:p>
          <a:pPr marL="228600" lvl="1" indent="-228600" algn="l" defTabSz="933450" rtl="0">
            <a:lnSpc>
              <a:spcPct val="90000"/>
            </a:lnSpc>
            <a:spcBef>
              <a:spcPct val="0"/>
            </a:spcBef>
            <a:spcAft>
              <a:spcPct val="15000"/>
            </a:spcAft>
            <a:buChar char="••"/>
          </a:pPr>
          <a:r>
            <a:rPr lang="es-MX" sz="2100" kern="1200" smtClean="0"/>
            <a:t>IV. Solución propuesta o implementada. </a:t>
          </a:r>
          <a:endParaRPr lang="es-MX" sz="2100" kern="1200"/>
        </a:p>
        <a:p>
          <a:pPr marL="228600" lvl="1" indent="-228600" algn="l" defTabSz="933450" rtl="0">
            <a:lnSpc>
              <a:spcPct val="90000"/>
            </a:lnSpc>
            <a:spcBef>
              <a:spcPct val="0"/>
            </a:spcBef>
            <a:spcAft>
              <a:spcPct val="15000"/>
            </a:spcAft>
            <a:buChar char="••"/>
          </a:pPr>
          <a:r>
            <a:rPr lang="es-MX" sz="2100" kern="1200" smtClean="0"/>
            <a:t>V. Evaluación de la solución. </a:t>
          </a:r>
          <a:endParaRPr lang="es-MX" sz="2100" kern="1200"/>
        </a:p>
        <a:p>
          <a:pPr marL="228600" lvl="1" indent="-228600" algn="l" defTabSz="933450" rtl="0">
            <a:lnSpc>
              <a:spcPct val="90000"/>
            </a:lnSpc>
            <a:spcBef>
              <a:spcPct val="0"/>
            </a:spcBef>
            <a:spcAft>
              <a:spcPct val="15000"/>
            </a:spcAft>
            <a:buChar char="••"/>
          </a:pPr>
          <a:r>
            <a:rPr lang="es-MX" sz="2100" kern="1200" smtClean="0"/>
            <a:t>VI. Conclusiones y sugerencias. </a:t>
          </a:r>
          <a:endParaRPr lang="es-MX" sz="2100" kern="1200"/>
        </a:p>
        <a:p>
          <a:pPr marL="228600" lvl="1" indent="-228600" algn="l" defTabSz="933450" rtl="0">
            <a:lnSpc>
              <a:spcPct val="90000"/>
            </a:lnSpc>
            <a:spcBef>
              <a:spcPct val="0"/>
            </a:spcBef>
            <a:spcAft>
              <a:spcPct val="15000"/>
            </a:spcAft>
            <a:buChar char="••"/>
          </a:pPr>
          <a:r>
            <a:rPr lang="es-MX" sz="2100" kern="1200" smtClean="0"/>
            <a:t>VII. Fuentes bibliográficas consultadas.</a:t>
          </a:r>
          <a:endParaRPr lang="es-MX" sz="2100" kern="1200"/>
        </a:p>
        <a:p>
          <a:pPr marL="228600" lvl="1" indent="-228600" algn="l" defTabSz="933450" rtl="0">
            <a:lnSpc>
              <a:spcPct val="90000"/>
            </a:lnSpc>
            <a:spcBef>
              <a:spcPct val="0"/>
            </a:spcBef>
            <a:spcAft>
              <a:spcPct val="15000"/>
            </a:spcAft>
            <a:buChar char="••"/>
          </a:pPr>
          <a:r>
            <a:rPr lang="es-MX" sz="2100" kern="1200" smtClean="0"/>
            <a:t>VIII. Anexos, en su caso.</a:t>
          </a:r>
          <a:endParaRPr lang="es-MX" sz="2100" kern="1200"/>
        </a:p>
      </dsp:txBody>
      <dsp:txXfrm rot="-5400000">
        <a:off x="3114406" y="643618"/>
        <a:ext cx="6144464" cy="3341350"/>
      </dsp:txXfrm>
    </dsp:sp>
    <dsp:sp modelId="{FBB1B0D1-070E-4289-A090-C27AF05D0797}">
      <dsp:nvSpPr>
        <dsp:cNvPr id="0" name=""/>
        <dsp:cNvSpPr/>
      </dsp:nvSpPr>
      <dsp:spPr>
        <a:xfrm>
          <a:off x="443532" y="517614"/>
          <a:ext cx="2670873" cy="359335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s-MX" sz="2400" kern="1200" dirty="0" smtClean="0"/>
            <a:t>El trabajo escrito de esta opción de evaluación profesional podrá considerar la estructura de contenido siguiente: </a:t>
          </a:r>
          <a:endParaRPr lang="es-MX" sz="2400" kern="1200" dirty="0"/>
        </a:p>
      </dsp:txBody>
      <dsp:txXfrm>
        <a:off x="573913" y="647995"/>
        <a:ext cx="2410111" cy="333259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86ED7-0F49-4D3A-988F-58BF7639C238}">
      <dsp:nvSpPr>
        <dsp:cNvPr id="0" name=""/>
        <dsp:cNvSpPr/>
      </dsp:nvSpPr>
      <dsp:spPr>
        <a:xfrm>
          <a:off x="0" y="0"/>
          <a:ext cx="8596668" cy="12893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smtClean="0"/>
            <a:t>La evaluación profesional por reporte de autoempleo profesional consiste en la elaboración de un escrito original e inédito, donde se informa sobre la constitución y desarrollo de una unidad económica; y en la sustentación del mismo ante un jurado.</a:t>
          </a:r>
          <a:endParaRPr lang="es-MX" sz="1900" kern="1200"/>
        </a:p>
      </dsp:txBody>
      <dsp:txXfrm>
        <a:off x="62940" y="62940"/>
        <a:ext cx="8470788" cy="116346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748C3E-EAEF-4BC3-9B16-47C56BFB0109}">
      <dsp:nvSpPr>
        <dsp:cNvPr id="0" name=""/>
        <dsp:cNvSpPr/>
      </dsp:nvSpPr>
      <dsp:spPr>
        <a:xfrm>
          <a:off x="0" y="400937"/>
          <a:ext cx="6912768" cy="570375"/>
        </a:xfrm>
        <a:prstGeom prst="roundRect">
          <a:avLst/>
        </a:prstGeom>
        <a:solidFill>
          <a:schemeClr val="accent2">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kern="1200" smtClean="0"/>
            <a:t>MODALIDADES</a:t>
          </a:r>
          <a:endParaRPr lang="es-MX" sz="1500" kern="1200"/>
        </a:p>
      </dsp:txBody>
      <dsp:txXfrm>
        <a:off x="27843" y="428780"/>
        <a:ext cx="6857082" cy="514689"/>
      </dsp:txXfrm>
    </dsp:sp>
    <dsp:sp modelId="{D85478F2-AD64-4ADD-8F21-1453D6B4E2B2}">
      <dsp:nvSpPr>
        <dsp:cNvPr id="0" name=""/>
        <dsp:cNvSpPr/>
      </dsp:nvSpPr>
      <dsp:spPr>
        <a:xfrm>
          <a:off x="0" y="1014513"/>
          <a:ext cx="6912768" cy="570375"/>
        </a:xfrm>
        <a:prstGeom prst="roundRect">
          <a:avLst/>
        </a:prstGeom>
        <a:solidFill>
          <a:schemeClr val="accent2">
            <a:shade val="50000"/>
            <a:hueOff val="307483"/>
            <a:satOff val="-22808"/>
            <a:lumOff val="2727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kern="1200" dirty="0" smtClean="0">
              <a:solidFill>
                <a:schemeClr val="tx1"/>
              </a:solidFill>
            </a:rPr>
            <a:t>I. Reporte individual. </a:t>
          </a:r>
          <a:endParaRPr lang="es-MX" sz="1500" kern="1200" dirty="0">
            <a:solidFill>
              <a:schemeClr val="tx1"/>
            </a:solidFill>
          </a:endParaRPr>
        </a:p>
      </dsp:txBody>
      <dsp:txXfrm>
        <a:off x="27843" y="1042356"/>
        <a:ext cx="6857082" cy="514689"/>
      </dsp:txXfrm>
    </dsp:sp>
    <dsp:sp modelId="{98B3D64E-8A67-443A-80F3-E6FF9B6F953A}">
      <dsp:nvSpPr>
        <dsp:cNvPr id="0" name=""/>
        <dsp:cNvSpPr/>
      </dsp:nvSpPr>
      <dsp:spPr>
        <a:xfrm>
          <a:off x="0" y="1628088"/>
          <a:ext cx="6912768" cy="570375"/>
        </a:xfrm>
        <a:prstGeom prst="roundRect">
          <a:avLst/>
        </a:prstGeom>
        <a:solidFill>
          <a:schemeClr val="accent2">
            <a:shade val="50000"/>
            <a:hueOff val="614967"/>
            <a:satOff val="-45616"/>
            <a:lumOff val="5454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kern="1200" dirty="0" smtClean="0">
              <a:solidFill>
                <a:schemeClr val="tx1"/>
              </a:solidFill>
            </a:rPr>
            <a:t>II. Reporte colectivo con tres pasantes como máximo, del mismo programa educativo y espacio académico. </a:t>
          </a:r>
          <a:endParaRPr lang="es-MX" sz="1500" kern="1200" dirty="0">
            <a:solidFill>
              <a:schemeClr val="tx1"/>
            </a:solidFill>
          </a:endParaRPr>
        </a:p>
      </dsp:txBody>
      <dsp:txXfrm>
        <a:off x="27843" y="1655931"/>
        <a:ext cx="6857082" cy="514689"/>
      </dsp:txXfrm>
    </dsp:sp>
    <dsp:sp modelId="{15A14A5B-96C1-40B0-94AD-9B58C3D48457}">
      <dsp:nvSpPr>
        <dsp:cNvPr id="0" name=""/>
        <dsp:cNvSpPr/>
      </dsp:nvSpPr>
      <dsp:spPr>
        <a:xfrm>
          <a:off x="0" y="2241663"/>
          <a:ext cx="6912768" cy="570375"/>
        </a:xfrm>
        <a:prstGeom prst="roundRect">
          <a:avLst/>
        </a:prstGeom>
        <a:solidFill>
          <a:schemeClr val="accent2">
            <a:shade val="50000"/>
            <a:hueOff val="307483"/>
            <a:satOff val="-22808"/>
            <a:lumOff val="2727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kern="1200" dirty="0" smtClean="0">
              <a:solidFill>
                <a:schemeClr val="tx1"/>
              </a:solidFill>
            </a:rPr>
            <a:t>III. Reporte colectivo multidisciplinario con cinco pasantes como máximo, de diferentes programas educativos y del mismo o diferente espacio académico.</a:t>
          </a:r>
          <a:endParaRPr lang="es-MX" sz="1500" kern="1200" dirty="0">
            <a:solidFill>
              <a:schemeClr val="tx1"/>
            </a:solidFill>
          </a:endParaRPr>
        </a:p>
      </dsp:txBody>
      <dsp:txXfrm>
        <a:off x="27843" y="2269506"/>
        <a:ext cx="6857082" cy="51468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9709FB-5679-4AB8-BD41-05E943A7B7D2}">
      <dsp:nvSpPr>
        <dsp:cNvPr id="0" name=""/>
        <dsp:cNvSpPr/>
      </dsp:nvSpPr>
      <dsp:spPr>
        <a:xfrm>
          <a:off x="0" y="0"/>
          <a:ext cx="7164904" cy="5112567"/>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dirty="0" smtClean="0"/>
            <a:t>Es la elaboración de un trabajo escrito en el que se informa sobre la realización de actividades de apoyo a la investigación científica, tecnológica o humanística, en cualquiera de las áreas del conocimiento, bajo la dirección de un profesor investigador activo en el Sistema Nacional de Investigadores (</a:t>
          </a:r>
          <a:r>
            <a:rPr lang="es-MX" sz="2300" kern="1200" dirty="0" err="1" smtClean="0"/>
            <a:t>SNI</a:t>
          </a:r>
          <a:r>
            <a:rPr lang="es-MX" sz="2300" kern="1200" dirty="0" smtClean="0"/>
            <a:t>) u organismo similar; así como en la sustentación del mismo ante un jurad</a:t>
          </a:r>
          <a:endParaRPr lang="es-MX" sz="2300" kern="1200" dirty="0"/>
        </a:p>
      </dsp:txBody>
      <dsp:txXfrm>
        <a:off x="1049276" y="748718"/>
        <a:ext cx="5066352" cy="3615131"/>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78B115-4BE2-411A-BCF9-90A71F78FFB2}">
      <dsp:nvSpPr>
        <dsp:cNvPr id="0" name=""/>
        <dsp:cNvSpPr/>
      </dsp:nvSpPr>
      <dsp:spPr>
        <a:xfrm>
          <a:off x="1973736" y="64"/>
          <a:ext cx="5935688" cy="789257"/>
        </a:xfrm>
        <a:prstGeom prst="roundRect">
          <a:avLst>
            <a:gd name="adj" fmla="val 1000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2385" tIns="21590" rIns="32385" bIns="21590" numCol="1" spcCol="1270" anchor="ctr" anchorCtr="0">
          <a:noAutofit/>
        </a:bodyPr>
        <a:lstStyle/>
        <a:p>
          <a:pPr lvl="0" algn="ctr" defTabSz="755650" rtl="0">
            <a:lnSpc>
              <a:spcPct val="90000"/>
            </a:lnSpc>
            <a:spcBef>
              <a:spcPct val="0"/>
            </a:spcBef>
            <a:spcAft>
              <a:spcPct val="35000"/>
            </a:spcAft>
          </a:pPr>
          <a:r>
            <a:rPr lang="es-MX" sz="1700" kern="1200" smtClean="0"/>
            <a:t>Para valorar la calidad de la estancia de investigación y del reporte que la presenta se tendrán en cuenta los aspectos siguientes: </a:t>
          </a:r>
          <a:endParaRPr lang="es-MX" sz="1700" kern="1200"/>
        </a:p>
      </dsp:txBody>
      <dsp:txXfrm>
        <a:off x="1996853" y="23181"/>
        <a:ext cx="5889454" cy="743023"/>
      </dsp:txXfrm>
    </dsp:sp>
    <dsp:sp modelId="{395CA9BE-A53E-419E-B592-30BED9AF35CB}">
      <dsp:nvSpPr>
        <dsp:cNvPr id="0" name=""/>
        <dsp:cNvSpPr/>
      </dsp:nvSpPr>
      <dsp:spPr>
        <a:xfrm>
          <a:off x="1973736" y="931388"/>
          <a:ext cx="789257"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EDBA070-B9E2-44C5-B4DC-67CDFBA7CDDB}">
      <dsp:nvSpPr>
        <dsp:cNvPr id="0" name=""/>
        <dsp:cNvSpPr/>
      </dsp:nvSpPr>
      <dsp:spPr>
        <a:xfrm>
          <a:off x="2810350" y="931388"/>
          <a:ext cx="5099075"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w="12700" cap="rnd"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t>Participar en la generación o aplicación innovadora del conocimiento, en un tema relevante para la disciplina y la sociedad.</a:t>
          </a:r>
          <a:endParaRPr lang="es-MX" sz="1600" kern="1200" dirty="0"/>
        </a:p>
      </dsp:txBody>
      <dsp:txXfrm>
        <a:off x="2848885" y="969923"/>
        <a:ext cx="5022005" cy="712187"/>
      </dsp:txXfrm>
    </dsp:sp>
    <dsp:sp modelId="{7078C146-1B79-4FEA-ADAB-5AF61616326E}">
      <dsp:nvSpPr>
        <dsp:cNvPr id="0" name=""/>
        <dsp:cNvSpPr/>
      </dsp:nvSpPr>
      <dsp:spPr>
        <a:xfrm>
          <a:off x="1973736" y="1815356"/>
          <a:ext cx="789257"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E63F312-8722-4485-ABF4-401FFDBDAC9B}">
      <dsp:nvSpPr>
        <dsp:cNvPr id="0" name=""/>
        <dsp:cNvSpPr/>
      </dsp:nvSpPr>
      <dsp:spPr>
        <a:xfrm>
          <a:off x="2810350" y="1815356"/>
          <a:ext cx="5099075"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w="12700" cap="rnd"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t>Demostrar el desarrollo de competencias y aprendizajes relevantes para la investigación.</a:t>
          </a:r>
          <a:endParaRPr lang="es-MX" sz="1600" kern="1200" dirty="0"/>
        </a:p>
      </dsp:txBody>
      <dsp:txXfrm>
        <a:off x="2848885" y="1853891"/>
        <a:ext cx="5022005" cy="712187"/>
      </dsp:txXfrm>
    </dsp:sp>
    <dsp:sp modelId="{F4AD2385-CE8E-409F-B31D-2A92CA52A9C0}">
      <dsp:nvSpPr>
        <dsp:cNvPr id="0" name=""/>
        <dsp:cNvSpPr/>
      </dsp:nvSpPr>
      <dsp:spPr>
        <a:xfrm>
          <a:off x="1973736" y="2699325"/>
          <a:ext cx="789257"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0B855AF-7C17-49C4-AF0A-8D5E99A0D96B}">
      <dsp:nvSpPr>
        <dsp:cNvPr id="0" name=""/>
        <dsp:cNvSpPr/>
      </dsp:nvSpPr>
      <dsp:spPr>
        <a:xfrm>
          <a:off x="2810350" y="2699325"/>
          <a:ext cx="5099075"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w="12700" cap="rnd"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t>Participar directamente en tareas relativas al tratamiento y análisis de información, así como en la discusión de los resultados, entre otras.</a:t>
          </a:r>
          <a:endParaRPr lang="es-MX" sz="1600" kern="1200" dirty="0"/>
        </a:p>
      </dsp:txBody>
      <dsp:txXfrm>
        <a:off x="2848885" y="2737860"/>
        <a:ext cx="5022005" cy="712187"/>
      </dsp:txXfrm>
    </dsp:sp>
    <dsp:sp modelId="{6DA1F12E-F8B6-45D7-A6C3-3E25B367CD80}">
      <dsp:nvSpPr>
        <dsp:cNvPr id="0" name=""/>
        <dsp:cNvSpPr/>
      </dsp:nvSpPr>
      <dsp:spPr>
        <a:xfrm>
          <a:off x="1973736" y="3583293"/>
          <a:ext cx="789257"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E4C0D8E-3289-428A-AE0C-467EAF31DEBC}">
      <dsp:nvSpPr>
        <dsp:cNvPr id="0" name=""/>
        <dsp:cNvSpPr/>
      </dsp:nvSpPr>
      <dsp:spPr>
        <a:xfrm>
          <a:off x="2810350" y="3583293"/>
          <a:ext cx="5099075"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w="12700" cap="rnd"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dirty="0" smtClean="0"/>
            <a:t> IV. Comunicación clara, concisa y fehaciente de la investigación. </a:t>
          </a:r>
          <a:endParaRPr lang="es-MX" sz="1600" kern="1200" dirty="0"/>
        </a:p>
      </dsp:txBody>
      <dsp:txXfrm>
        <a:off x="2848885" y="3621828"/>
        <a:ext cx="5022005" cy="712187"/>
      </dsp:txXfrm>
    </dsp:sp>
    <dsp:sp modelId="{52909023-B764-4BD0-ABB6-39153831F065}">
      <dsp:nvSpPr>
        <dsp:cNvPr id="0" name=""/>
        <dsp:cNvSpPr/>
      </dsp:nvSpPr>
      <dsp:spPr>
        <a:xfrm>
          <a:off x="1973736" y="4467262"/>
          <a:ext cx="789257"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7146DEDE-3F66-4CFD-86C8-01ED168A88A5}">
      <dsp:nvSpPr>
        <dsp:cNvPr id="0" name=""/>
        <dsp:cNvSpPr/>
      </dsp:nvSpPr>
      <dsp:spPr>
        <a:xfrm>
          <a:off x="2810350" y="4467262"/>
          <a:ext cx="5099075" cy="789257"/>
        </a:xfrm>
        <a:prstGeom prst="roundRect">
          <a:avLst>
            <a:gd name="adj" fmla="val 1667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w="12700" cap="rnd"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kern="1200" smtClean="0"/>
            <a:t>V</a:t>
          </a:r>
          <a:r>
            <a:rPr lang="es-MX" sz="1600" kern="1200" dirty="0" smtClean="0"/>
            <a:t>. Otros aspectos que contemple el reglamento interno del espacio académico</a:t>
          </a:r>
          <a:endParaRPr lang="es-MX" sz="1600" kern="1200" dirty="0"/>
        </a:p>
      </dsp:txBody>
      <dsp:txXfrm>
        <a:off x="2848885" y="4505797"/>
        <a:ext cx="5022005" cy="712187"/>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B05376-93B7-4E8F-AA77-2B01286FFE28}">
      <dsp:nvSpPr>
        <dsp:cNvPr id="0" name=""/>
        <dsp:cNvSpPr/>
      </dsp:nvSpPr>
      <dsp:spPr>
        <a:xfrm>
          <a:off x="189053" y="0"/>
          <a:ext cx="5472606" cy="5472606"/>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smtClean="0"/>
            <a:t>Elaboración de un trabajo escrito en el que se reporta el desarrollo y resultados de una investigación documental de carácter monográfico; y en la sustentación del mismo ante un jurado. Podrá comprender los resultados de una investigación documental en proceso o una traducción crítica. </a:t>
          </a:r>
          <a:endParaRPr lang="es-MX" sz="2400" kern="1200"/>
        </a:p>
      </dsp:txBody>
      <dsp:txXfrm>
        <a:off x="990498" y="801445"/>
        <a:ext cx="3869716" cy="38697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BB70FE-9337-4C42-BEA5-586BAF7DAB32}">
      <dsp:nvSpPr>
        <dsp:cNvPr id="0" name=""/>
        <dsp:cNvSpPr/>
      </dsp:nvSpPr>
      <dsp:spPr>
        <a:xfrm>
          <a:off x="0" y="8211"/>
          <a:ext cx="8596668" cy="1425059"/>
        </a:xfrm>
        <a:prstGeom prst="round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MX" sz="2100" kern="1200" dirty="0" smtClean="0">
              <a:solidFill>
                <a:schemeClr val="tx1"/>
              </a:solidFill>
            </a:rPr>
            <a:t>El presente material didáctico se elaboró para lograr una mayor comprensión de las modalidades de titulación que contempla el Reglamento de opciones de Evaluación Profesional de la Universidad Autónoma del Estado de México.</a:t>
          </a:r>
          <a:endParaRPr lang="es-MX" sz="2100" kern="1200" dirty="0">
            <a:solidFill>
              <a:schemeClr val="tx1"/>
            </a:solidFill>
          </a:endParaRPr>
        </a:p>
      </dsp:txBody>
      <dsp:txXfrm>
        <a:off x="69566" y="77777"/>
        <a:ext cx="8457536" cy="1285927"/>
      </dsp:txXfrm>
    </dsp:sp>
    <dsp:sp modelId="{599B4CEB-4FD7-48DB-9AF6-E010BC0D3824}">
      <dsp:nvSpPr>
        <dsp:cNvPr id="0" name=""/>
        <dsp:cNvSpPr/>
      </dsp:nvSpPr>
      <dsp:spPr>
        <a:xfrm>
          <a:off x="0" y="1493751"/>
          <a:ext cx="8596668" cy="1425059"/>
        </a:xfrm>
        <a:prstGeom prst="roundRect">
          <a:avLst/>
        </a:prstGeom>
        <a:solidFill>
          <a:schemeClr val="accent2">
            <a:hueOff val="-1482143"/>
            <a:satOff val="7100"/>
            <a:lumOff val="6569"/>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MX" sz="2100" kern="1200" dirty="0" smtClean="0">
              <a:solidFill>
                <a:schemeClr val="tx1"/>
              </a:solidFill>
            </a:rPr>
            <a:t>El programa de la </a:t>
          </a:r>
          <a:r>
            <a:rPr lang="es-MX" sz="2100" kern="1200" dirty="0" err="1" smtClean="0">
              <a:solidFill>
                <a:schemeClr val="tx1"/>
              </a:solidFill>
            </a:rPr>
            <a:t>U.A</a:t>
          </a:r>
          <a:r>
            <a:rPr lang="es-MX" sz="2100" kern="1200" dirty="0" smtClean="0">
              <a:solidFill>
                <a:schemeClr val="tx1"/>
              </a:solidFill>
            </a:rPr>
            <a:t>  contempla en su capítulo segundo que el estudiante conozca las diversas modalidades, por ello es muy importante que  conozcan el reglamento y lo revisen a la par de la impartición de este tema,</a:t>
          </a:r>
          <a:endParaRPr lang="es-MX" sz="2100" kern="1200" dirty="0">
            <a:solidFill>
              <a:schemeClr val="tx1"/>
            </a:solidFill>
          </a:endParaRPr>
        </a:p>
      </dsp:txBody>
      <dsp:txXfrm>
        <a:off x="69566" y="1563317"/>
        <a:ext cx="8457536" cy="1285927"/>
      </dsp:txXfrm>
    </dsp:sp>
    <dsp:sp modelId="{689A96F4-CA23-4AE4-A5AF-52D713879D4E}">
      <dsp:nvSpPr>
        <dsp:cNvPr id="0" name=""/>
        <dsp:cNvSpPr/>
      </dsp:nvSpPr>
      <dsp:spPr>
        <a:xfrm>
          <a:off x="0" y="2979291"/>
          <a:ext cx="8596668" cy="1425059"/>
        </a:xfrm>
        <a:prstGeom prst="roundRect">
          <a:avLst/>
        </a:prstGeom>
        <a:solidFill>
          <a:schemeClr val="accent2">
            <a:hueOff val="-2964286"/>
            <a:satOff val="14200"/>
            <a:lumOff val="13137"/>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kern="1200" dirty="0" smtClean="0">
              <a:solidFill>
                <a:schemeClr val="tx1"/>
              </a:solidFill>
            </a:rPr>
            <a:t>Debido a la naturaleza de  esta Unidad de Aprendizaje antes de cursarla  el alumno deberá haber  aprobado la asignatura de metodología de la investigación.</a:t>
          </a:r>
          <a:endParaRPr lang="es-MX" sz="2100" kern="1200" dirty="0">
            <a:solidFill>
              <a:schemeClr val="tx1"/>
            </a:solidFill>
          </a:endParaRPr>
        </a:p>
      </dsp:txBody>
      <dsp:txXfrm>
        <a:off x="69566" y="3048857"/>
        <a:ext cx="8457536" cy="1285927"/>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8641CE-195E-4800-9EF4-4547D2ECF7CF}">
      <dsp:nvSpPr>
        <dsp:cNvPr id="0" name=""/>
        <dsp:cNvSpPr/>
      </dsp:nvSpPr>
      <dsp:spPr>
        <a:xfrm>
          <a:off x="23424" y="0"/>
          <a:ext cx="5641783" cy="564178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ctr" defTabSz="1200150" rtl="0">
            <a:lnSpc>
              <a:spcPct val="90000"/>
            </a:lnSpc>
            <a:spcBef>
              <a:spcPct val="0"/>
            </a:spcBef>
            <a:spcAft>
              <a:spcPct val="35000"/>
            </a:spcAft>
          </a:pPr>
          <a:r>
            <a:rPr lang="es-MX" sz="2700" kern="1200" dirty="0" smtClean="0"/>
            <a:t>REQUISITOS</a:t>
          </a:r>
          <a:endParaRPr lang="es-MX" sz="2700" kern="1200" dirty="0"/>
        </a:p>
        <a:p>
          <a:pPr marL="228600" lvl="1" indent="-228600" algn="l" defTabSz="933450" rtl="0">
            <a:lnSpc>
              <a:spcPct val="90000"/>
            </a:lnSpc>
            <a:spcBef>
              <a:spcPct val="0"/>
            </a:spcBef>
            <a:spcAft>
              <a:spcPct val="15000"/>
            </a:spcAft>
            <a:buChar char="••"/>
          </a:pPr>
          <a:r>
            <a:rPr lang="es-MX" sz="2100" kern="1200" smtClean="0"/>
            <a:t>Resumen, no mayor de dos cuartillas. </a:t>
          </a:r>
          <a:endParaRPr lang="es-MX" sz="2100" kern="1200"/>
        </a:p>
        <a:p>
          <a:pPr marL="228600" lvl="1" indent="-228600" algn="l" defTabSz="933450" rtl="0">
            <a:lnSpc>
              <a:spcPct val="90000"/>
            </a:lnSpc>
            <a:spcBef>
              <a:spcPct val="0"/>
            </a:spcBef>
            <a:spcAft>
              <a:spcPct val="15000"/>
            </a:spcAft>
            <a:buChar char="••"/>
          </a:pPr>
          <a:r>
            <a:rPr lang="es-MX" sz="2100" kern="1200" smtClean="0"/>
            <a:t>Importancia de la temática. </a:t>
          </a:r>
          <a:endParaRPr lang="es-MX" sz="2100" kern="1200"/>
        </a:p>
        <a:p>
          <a:pPr marL="228600" lvl="1" indent="-228600" algn="l" defTabSz="933450" rtl="0">
            <a:lnSpc>
              <a:spcPct val="90000"/>
            </a:lnSpc>
            <a:spcBef>
              <a:spcPct val="0"/>
            </a:spcBef>
            <a:spcAft>
              <a:spcPct val="15000"/>
            </a:spcAft>
            <a:buChar char="••"/>
          </a:pPr>
          <a:r>
            <a:rPr lang="es-MX" sz="2100" kern="1200" dirty="0" smtClean="0"/>
            <a:t>Planteamiento del problema o pregunta de investigación. </a:t>
          </a:r>
          <a:endParaRPr lang="es-MX" sz="2100" kern="1200" dirty="0"/>
        </a:p>
        <a:p>
          <a:pPr marL="228600" lvl="1" indent="-228600" algn="l" defTabSz="933450" rtl="0">
            <a:lnSpc>
              <a:spcPct val="90000"/>
            </a:lnSpc>
            <a:spcBef>
              <a:spcPct val="0"/>
            </a:spcBef>
            <a:spcAft>
              <a:spcPct val="15000"/>
            </a:spcAft>
            <a:buChar char="••"/>
          </a:pPr>
          <a:r>
            <a:rPr lang="es-MX" sz="2100" kern="1200" smtClean="0"/>
            <a:t>Métodos y técnicas de investigación empleadas. </a:t>
          </a:r>
          <a:endParaRPr lang="es-MX" sz="2100" kern="1200"/>
        </a:p>
        <a:p>
          <a:pPr marL="228600" lvl="1" indent="-228600" algn="l" defTabSz="933450" rtl="0">
            <a:lnSpc>
              <a:spcPct val="90000"/>
            </a:lnSpc>
            <a:spcBef>
              <a:spcPct val="0"/>
            </a:spcBef>
            <a:spcAft>
              <a:spcPct val="15000"/>
            </a:spcAft>
            <a:buChar char="••"/>
          </a:pPr>
          <a:r>
            <a:rPr lang="es-MX" sz="2100" kern="1200" smtClean="0"/>
            <a:t>Desarrollo temático. </a:t>
          </a:r>
          <a:endParaRPr lang="es-MX" sz="2100" kern="1200"/>
        </a:p>
        <a:p>
          <a:pPr marL="228600" lvl="1" indent="-228600" algn="l" defTabSz="933450" rtl="0">
            <a:lnSpc>
              <a:spcPct val="90000"/>
            </a:lnSpc>
            <a:spcBef>
              <a:spcPct val="0"/>
            </a:spcBef>
            <a:spcAft>
              <a:spcPct val="15000"/>
            </a:spcAft>
            <a:buChar char="••"/>
          </a:pPr>
          <a:r>
            <a:rPr lang="es-MX" sz="2100" kern="1200" smtClean="0"/>
            <a:t>Conclusiones y sugerencias.</a:t>
          </a:r>
          <a:endParaRPr lang="es-MX" sz="2100" kern="1200"/>
        </a:p>
        <a:p>
          <a:pPr marL="228600" lvl="1" indent="-228600" algn="l" defTabSz="933450" rtl="0">
            <a:lnSpc>
              <a:spcPct val="90000"/>
            </a:lnSpc>
            <a:spcBef>
              <a:spcPct val="0"/>
            </a:spcBef>
            <a:spcAft>
              <a:spcPct val="15000"/>
            </a:spcAft>
            <a:buChar char="••"/>
          </a:pPr>
          <a:r>
            <a:rPr lang="es-MX" sz="2100" kern="1200" smtClean="0"/>
            <a:t>Referencias de consulta. </a:t>
          </a:r>
          <a:endParaRPr lang="es-MX" sz="2100" kern="1200"/>
        </a:p>
        <a:p>
          <a:pPr marL="228600" lvl="1" indent="-228600" algn="l" defTabSz="933450" rtl="0">
            <a:lnSpc>
              <a:spcPct val="90000"/>
            </a:lnSpc>
            <a:spcBef>
              <a:spcPct val="0"/>
            </a:spcBef>
            <a:spcAft>
              <a:spcPct val="15000"/>
            </a:spcAft>
            <a:buChar char="••"/>
          </a:pPr>
          <a:r>
            <a:rPr lang="es-MX" sz="2100" kern="1200" smtClean="0"/>
            <a:t>Anexos, en su caso</a:t>
          </a:r>
          <a:endParaRPr lang="es-MX" sz="2100" kern="1200"/>
        </a:p>
      </dsp:txBody>
      <dsp:txXfrm>
        <a:off x="849644" y="826220"/>
        <a:ext cx="3989343" cy="3989343"/>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3E264B-51FE-4A7C-8C6F-7BBFF180A204}">
      <dsp:nvSpPr>
        <dsp:cNvPr id="0" name=""/>
        <dsp:cNvSpPr/>
      </dsp:nvSpPr>
      <dsp:spPr>
        <a:xfrm>
          <a:off x="252084" y="0"/>
          <a:ext cx="781966" cy="78196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0BB97D-133D-435F-9C70-51B0247F4DCC}">
      <dsp:nvSpPr>
        <dsp:cNvPr id="0" name=""/>
        <dsp:cNvSpPr/>
      </dsp:nvSpPr>
      <dsp:spPr>
        <a:xfrm>
          <a:off x="330281" y="78196"/>
          <a:ext cx="625573" cy="625573"/>
        </a:xfrm>
        <a:prstGeom prst="chord">
          <a:avLst>
            <a:gd name="adj1" fmla="val 16200000"/>
            <a:gd name="adj2" fmla="val 1620000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A2998E-1CA2-4B4D-A928-4190F92E1F1E}">
      <dsp:nvSpPr>
        <dsp:cNvPr id="0" name=""/>
        <dsp:cNvSpPr/>
      </dsp:nvSpPr>
      <dsp:spPr>
        <a:xfrm>
          <a:off x="260738" y="781966"/>
          <a:ext cx="4185762" cy="32907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800100" rtl="0">
            <a:lnSpc>
              <a:spcPct val="90000"/>
            </a:lnSpc>
            <a:spcBef>
              <a:spcPct val="0"/>
            </a:spcBef>
            <a:spcAft>
              <a:spcPct val="35000"/>
            </a:spcAft>
          </a:pPr>
          <a:r>
            <a:rPr lang="es-MX" sz="1800" kern="1200" dirty="0" smtClean="0"/>
            <a:t>I. Tesis individual. </a:t>
          </a:r>
          <a:endParaRPr lang="es-MX" sz="1800" kern="1200" dirty="0"/>
        </a:p>
        <a:p>
          <a:pPr lvl="0" algn="l" defTabSz="800100" rtl="0">
            <a:lnSpc>
              <a:spcPct val="90000"/>
            </a:lnSpc>
            <a:spcBef>
              <a:spcPct val="0"/>
            </a:spcBef>
            <a:spcAft>
              <a:spcPct val="35000"/>
            </a:spcAft>
          </a:pPr>
          <a:r>
            <a:rPr lang="es-MX" sz="1800" kern="1200" dirty="0" smtClean="0"/>
            <a:t>II. Tesis colectiva con tres pasantes como máximo, del mismo programa educativo y espacio académico. </a:t>
          </a:r>
          <a:endParaRPr lang="es-MX" sz="1800" kern="1200" dirty="0"/>
        </a:p>
        <a:p>
          <a:pPr lvl="0" algn="l" defTabSz="800100" rtl="0">
            <a:lnSpc>
              <a:spcPct val="90000"/>
            </a:lnSpc>
            <a:spcBef>
              <a:spcPct val="0"/>
            </a:spcBef>
            <a:spcAft>
              <a:spcPct val="35000"/>
            </a:spcAft>
          </a:pPr>
          <a:r>
            <a:rPr lang="es-MX" sz="1800" kern="1200" dirty="0" smtClean="0"/>
            <a:t>III. Tesis colectiva </a:t>
          </a:r>
          <a:r>
            <a:rPr lang="es-MX" sz="1800" kern="1200" dirty="0" err="1" smtClean="0"/>
            <a:t>multi</a:t>
          </a:r>
          <a:r>
            <a:rPr lang="es-MX" sz="1800" kern="1200" dirty="0" smtClean="0"/>
            <a:t> o interdisciplinaria con cinco pasantes como máximo, de diferentes programas educativos y del mismo o diferente espacio académico. </a:t>
          </a:r>
          <a:endParaRPr lang="es-MX" sz="1800" kern="1200" dirty="0"/>
        </a:p>
      </dsp:txBody>
      <dsp:txXfrm>
        <a:off x="260738" y="781966"/>
        <a:ext cx="4185762" cy="3290775"/>
      </dsp:txXfrm>
    </dsp:sp>
    <dsp:sp modelId="{0F586E9A-571A-4842-89F4-17583642FDA5}">
      <dsp:nvSpPr>
        <dsp:cNvPr id="0" name=""/>
        <dsp:cNvSpPr/>
      </dsp:nvSpPr>
      <dsp:spPr>
        <a:xfrm>
          <a:off x="1196961" y="0"/>
          <a:ext cx="2313317" cy="781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b" anchorCtr="0">
          <a:noAutofit/>
        </a:bodyPr>
        <a:lstStyle/>
        <a:p>
          <a:pPr lvl="0" algn="l" defTabSz="1200150" rtl="0">
            <a:lnSpc>
              <a:spcPct val="90000"/>
            </a:lnSpc>
            <a:spcBef>
              <a:spcPct val="0"/>
            </a:spcBef>
            <a:spcAft>
              <a:spcPct val="35000"/>
            </a:spcAft>
          </a:pPr>
          <a:r>
            <a:rPr lang="es-MX" sz="2700" kern="1200" smtClean="0"/>
            <a:t>MODALIDADES</a:t>
          </a:r>
          <a:endParaRPr lang="es-MX" sz="2700" kern="1200"/>
        </a:p>
      </dsp:txBody>
      <dsp:txXfrm>
        <a:off x="1196961" y="0"/>
        <a:ext cx="2313317" cy="781966"/>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6B8F58-17B9-4D1D-B5DC-9224CC179041}">
      <dsp:nvSpPr>
        <dsp:cNvPr id="0" name=""/>
        <dsp:cNvSpPr/>
      </dsp:nvSpPr>
      <dsp:spPr>
        <a:xfrm>
          <a:off x="281545" y="0"/>
          <a:ext cx="999292" cy="99929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C258D8-8C6B-46DC-A1DF-4994D34457DA}">
      <dsp:nvSpPr>
        <dsp:cNvPr id="0" name=""/>
        <dsp:cNvSpPr/>
      </dsp:nvSpPr>
      <dsp:spPr>
        <a:xfrm>
          <a:off x="381474" y="99929"/>
          <a:ext cx="799434" cy="799434"/>
        </a:xfrm>
        <a:prstGeom prst="chord">
          <a:avLst>
            <a:gd name="adj1" fmla="val 16200000"/>
            <a:gd name="adj2" fmla="val 1620000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518521-943E-4BC0-987C-211125CFB5DF}">
      <dsp:nvSpPr>
        <dsp:cNvPr id="0" name=""/>
        <dsp:cNvSpPr/>
      </dsp:nvSpPr>
      <dsp:spPr>
        <a:xfrm>
          <a:off x="959250" y="999292"/>
          <a:ext cx="4015787" cy="42053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260" tIns="48260" rIns="48260" bIns="48260" numCol="1" spcCol="1270" anchor="t" anchorCtr="0">
          <a:noAutofit/>
        </a:bodyPr>
        <a:lstStyle/>
        <a:p>
          <a:pPr lvl="0" algn="l" defTabSz="844550" rtl="0">
            <a:lnSpc>
              <a:spcPct val="90000"/>
            </a:lnSpc>
            <a:spcBef>
              <a:spcPct val="0"/>
            </a:spcBef>
            <a:spcAft>
              <a:spcPct val="35000"/>
            </a:spcAft>
          </a:pPr>
          <a:r>
            <a:rPr lang="es-MX" sz="1900" kern="1200" smtClean="0"/>
            <a:t>Mostrar originalidad en el tratamiento temático o en la metodología empleada. </a:t>
          </a:r>
          <a:endParaRPr lang="es-MX" sz="1900" kern="1200"/>
        </a:p>
        <a:p>
          <a:pPr lvl="0" algn="l" defTabSz="844550" rtl="0">
            <a:lnSpc>
              <a:spcPct val="90000"/>
            </a:lnSpc>
            <a:spcBef>
              <a:spcPct val="0"/>
            </a:spcBef>
            <a:spcAft>
              <a:spcPct val="35000"/>
            </a:spcAft>
          </a:pPr>
          <a:r>
            <a:rPr lang="es-MX" sz="1900" kern="1200" smtClean="0"/>
            <a:t>Emplear criterios de validez y confiabilidad propios de la disciplina.</a:t>
          </a:r>
          <a:endParaRPr lang="es-MX" sz="1900" kern="1200"/>
        </a:p>
        <a:p>
          <a:pPr lvl="0" algn="l" defTabSz="844550" rtl="0">
            <a:lnSpc>
              <a:spcPct val="90000"/>
            </a:lnSpc>
            <a:spcBef>
              <a:spcPct val="0"/>
            </a:spcBef>
            <a:spcAft>
              <a:spcPct val="35000"/>
            </a:spcAft>
          </a:pPr>
          <a:r>
            <a:rPr lang="es-MX" sz="1900" kern="1200" dirty="0" smtClean="0"/>
            <a:t>Realizar una aportación para la profesión o disciplina.</a:t>
          </a:r>
          <a:endParaRPr lang="es-MX" sz="1900" kern="1200" dirty="0"/>
        </a:p>
        <a:p>
          <a:pPr lvl="0" algn="l" defTabSz="844550" rtl="0">
            <a:lnSpc>
              <a:spcPct val="90000"/>
            </a:lnSpc>
            <a:spcBef>
              <a:spcPct val="0"/>
            </a:spcBef>
            <a:spcAft>
              <a:spcPct val="35000"/>
            </a:spcAft>
          </a:pPr>
          <a:r>
            <a:rPr lang="es-MX" sz="1900" kern="1200" dirty="0" smtClean="0"/>
            <a:t>Generar conocimiento o aplicar conocimiento de forma innovadora. </a:t>
          </a:r>
          <a:endParaRPr lang="es-MX" sz="1900" kern="1200" dirty="0"/>
        </a:p>
        <a:p>
          <a:pPr lvl="0" algn="l" defTabSz="844550" rtl="0">
            <a:lnSpc>
              <a:spcPct val="90000"/>
            </a:lnSpc>
            <a:spcBef>
              <a:spcPct val="0"/>
            </a:spcBef>
            <a:spcAft>
              <a:spcPct val="35000"/>
            </a:spcAft>
          </a:pPr>
          <a:r>
            <a:rPr lang="es-MX" sz="1900" kern="1200" smtClean="0"/>
            <a:t>Otros aspectos que contemple el reglamento interno del espacio académico. </a:t>
          </a:r>
          <a:endParaRPr lang="es-MX" sz="1900" kern="1200"/>
        </a:p>
      </dsp:txBody>
      <dsp:txXfrm>
        <a:off x="959250" y="999292"/>
        <a:ext cx="4015787" cy="4205357"/>
      </dsp:txXfrm>
    </dsp:sp>
    <dsp:sp modelId="{69FDF987-22BB-4A49-A02B-BB7E1EAE1822}">
      <dsp:nvSpPr>
        <dsp:cNvPr id="0" name=""/>
        <dsp:cNvSpPr/>
      </dsp:nvSpPr>
      <dsp:spPr>
        <a:xfrm>
          <a:off x="1489024" y="0"/>
          <a:ext cx="2956241" cy="9992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140" tIns="104140" rIns="104140" bIns="104140" numCol="1" spcCol="1270" anchor="b" anchorCtr="0">
          <a:noAutofit/>
        </a:bodyPr>
        <a:lstStyle/>
        <a:p>
          <a:pPr lvl="0" algn="l" defTabSz="1822450" rtl="0">
            <a:lnSpc>
              <a:spcPct val="90000"/>
            </a:lnSpc>
            <a:spcBef>
              <a:spcPct val="0"/>
            </a:spcBef>
            <a:spcAft>
              <a:spcPct val="35000"/>
            </a:spcAft>
          </a:pPr>
          <a:r>
            <a:rPr lang="es-MX" sz="4100" kern="1200" smtClean="0"/>
            <a:t>REQUISITOS</a:t>
          </a:r>
          <a:endParaRPr lang="es-MX" sz="4100" kern="1200"/>
        </a:p>
      </dsp:txBody>
      <dsp:txXfrm>
        <a:off x="1489024" y="0"/>
        <a:ext cx="2956241" cy="99929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408D28-D823-49D6-B1F8-9BDA08573F95}">
      <dsp:nvSpPr>
        <dsp:cNvPr id="0" name=""/>
        <dsp:cNvSpPr/>
      </dsp:nvSpPr>
      <dsp:spPr>
        <a:xfrm>
          <a:off x="0" y="0"/>
          <a:ext cx="9811153" cy="0"/>
        </a:xfrm>
        <a:prstGeom prst="line">
          <a:avLst/>
        </a:prstGeom>
        <a:solidFill>
          <a:schemeClr val="accent1">
            <a:hueOff val="0"/>
            <a:satOff val="0"/>
            <a:lumOff val="0"/>
            <a:alphaOff val="0"/>
          </a:schemeClr>
        </a:solidFill>
        <a:ln w="12700" cap="rnd" cmpd="sng" algn="ctr">
          <a:solidFill>
            <a:schemeClr val="accent1">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sp>
    <dsp:sp modelId="{AFBB3BF2-0F3F-44E3-B7E7-CDE5382FAB12}">
      <dsp:nvSpPr>
        <dsp:cNvPr id="0" name=""/>
        <dsp:cNvSpPr/>
      </dsp:nvSpPr>
      <dsp:spPr>
        <a:xfrm>
          <a:off x="0" y="0"/>
          <a:ext cx="1962230" cy="4476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s-MX" sz="2900" kern="1200" smtClean="0"/>
            <a:t>Estructura de contenido </a:t>
          </a:r>
          <a:endParaRPr lang="es-MX" sz="2900" kern="1200"/>
        </a:p>
      </dsp:txBody>
      <dsp:txXfrm>
        <a:off x="0" y="0"/>
        <a:ext cx="1962230" cy="4476087"/>
      </dsp:txXfrm>
    </dsp:sp>
    <dsp:sp modelId="{A728DACC-6C1E-4C60-88FE-8D64E6F32C9C}">
      <dsp:nvSpPr>
        <dsp:cNvPr id="0" name=""/>
        <dsp:cNvSpPr/>
      </dsp:nvSpPr>
      <dsp:spPr>
        <a:xfrm>
          <a:off x="2109398" y="21200"/>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I. Resumen no mayor de dos cuartillas.</a:t>
          </a:r>
          <a:endParaRPr lang="es-MX" sz="2000" kern="1200"/>
        </a:p>
      </dsp:txBody>
      <dsp:txXfrm>
        <a:off x="2109398" y="21200"/>
        <a:ext cx="7701755" cy="424004"/>
      </dsp:txXfrm>
    </dsp:sp>
    <dsp:sp modelId="{549AAED0-A98C-4E9F-9F74-B329C80358E0}">
      <dsp:nvSpPr>
        <dsp:cNvPr id="0" name=""/>
        <dsp:cNvSpPr/>
      </dsp:nvSpPr>
      <dsp:spPr>
        <a:xfrm>
          <a:off x="1962230" y="445204"/>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315A7F3B-075F-400F-8C98-D03DCA7611F1}">
      <dsp:nvSpPr>
        <dsp:cNvPr id="0" name=""/>
        <dsp:cNvSpPr/>
      </dsp:nvSpPr>
      <dsp:spPr>
        <a:xfrm>
          <a:off x="2109398" y="466404"/>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II. Antecedentes de la temática.</a:t>
          </a:r>
          <a:endParaRPr lang="es-MX" sz="2000" kern="1200"/>
        </a:p>
      </dsp:txBody>
      <dsp:txXfrm>
        <a:off x="2109398" y="466404"/>
        <a:ext cx="7701755" cy="424004"/>
      </dsp:txXfrm>
    </dsp:sp>
    <dsp:sp modelId="{7F69551B-6960-421E-A4EA-D3D0D46E3502}">
      <dsp:nvSpPr>
        <dsp:cNvPr id="0" name=""/>
        <dsp:cNvSpPr/>
      </dsp:nvSpPr>
      <dsp:spPr>
        <a:xfrm>
          <a:off x="1962230" y="890409"/>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044C2EE9-C8B0-475C-9D14-4B7E88DD547A}">
      <dsp:nvSpPr>
        <dsp:cNvPr id="0" name=""/>
        <dsp:cNvSpPr/>
      </dsp:nvSpPr>
      <dsp:spPr>
        <a:xfrm>
          <a:off x="2109398" y="911609"/>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III. Importancia del problema.</a:t>
          </a:r>
          <a:endParaRPr lang="es-MX" sz="2000" kern="1200"/>
        </a:p>
      </dsp:txBody>
      <dsp:txXfrm>
        <a:off x="2109398" y="911609"/>
        <a:ext cx="7701755" cy="424004"/>
      </dsp:txXfrm>
    </dsp:sp>
    <dsp:sp modelId="{AE09EA7E-D619-4178-B02D-C524B59F52B3}">
      <dsp:nvSpPr>
        <dsp:cNvPr id="0" name=""/>
        <dsp:cNvSpPr/>
      </dsp:nvSpPr>
      <dsp:spPr>
        <a:xfrm>
          <a:off x="1962230" y="1335613"/>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31CCF9E6-0C33-4778-BB6C-3755C1D7EDB8}">
      <dsp:nvSpPr>
        <dsp:cNvPr id="0" name=""/>
        <dsp:cNvSpPr/>
      </dsp:nvSpPr>
      <dsp:spPr>
        <a:xfrm>
          <a:off x="2109398" y="1356813"/>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IV. Planteamiento del problema o pregunta de investigación.}</a:t>
          </a:r>
          <a:endParaRPr lang="es-MX" sz="2000" kern="1200"/>
        </a:p>
      </dsp:txBody>
      <dsp:txXfrm>
        <a:off x="2109398" y="1356813"/>
        <a:ext cx="7701755" cy="424004"/>
      </dsp:txXfrm>
    </dsp:sp>
    <dsp:sp modelId="{00EFA380-E8D9-4413-B0C2-ACAE144FBAB1}">
      <dsp:nvSpPr>
        <dsp:cNvPr id="0" name=""/>
        <dsp:cNvSpPr/>
      </dsp:nvSpPr>
      <dsp:spPr>
        <a:xfrm>
          <a:off x="1962230" y="1780818"/>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9BB46540-BA55-4467-A5D0-0230FAF28BAE}">
      <dsp:nvSpPr>
        <dsp:cNvPr id="0" name=""/>
        <dsp:cNvSpPr/>
      </dsp:nvSpPr>
      <dsp:spPr>
        <a:xfrm>
          <a:off x="2109398" y="1802018"/>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V. Marco conceptual o teórico.</a:t>
          </a:r>
          <a:endParaRPr lang="es-MX" sz="2000" kern="1200"/>
        </a:p>
      </dsp:txBody>
      <dsp:txXfrm>
        <a:off x="2109398" y="1802018"/>
        <a:ext cx="7701755" cy="424004"/>
      </dsp:txXfrm>
    </dsp:sp>
    <dsp:sp modelId="{25C31484-D2E0-410A-B6FF-27443A7F3574}">
      <dsp:nvSpPr>
        <dsp:cNvPr id="0" name=""/>
        <dsp:cNvSpPr/>
      </dsp:nvSpPr>
      <dsp:spPr>
        <a:xfrm>
          <a:off x="1962230" y="2226022"/>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7FD13A87-2CB0-4486-AB59-FFD14A2E4D76}">
      <dsp:nvSpPr>
        <dsp:cNvPr id="0" name=""/>
        <dsp:cNvSpPr/>
      </dsp:nvSpPr>
      <dsp:spPr>
        <a:xfrm>
          <a:off x="2109398" y="2247222"/>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VI. Métodos y técnicas de investigación empleadas.</a:t>
          </a:r>
          <a:endParaRPr lang="es-MX" sz="2000" kern="1200"/>
        </a:p>
      </dsp:txBody>
      <dsp:txXfrm>
        <a:off x="2109398" y="2247222"/>
        <a:ext cx="7701755" cy="424004"/>
      </dsp:txXfrm>
    </dsp:sp>
    <dsp:sp modelId="{C291B024-8FEF-41C4-9E8F-9EA36FDCD152}">
      <dsp:nvSpPr>
        <dsp:cNvPr id="0" name=""/>
        <dsp:cNvSpPr/>
      </dsp:nvSpPr>
      <dsp:spPr>
        <a:xfrm>
          <a:off x="1962230" y="2671227"/>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8702184E-F7F7-415F-8A51-8F9F2278829A}">
      <dsp:nvSpPr>
        <dsp:cNvPr id="0" name=""/>
        <dsp:cNvSpPr/>
      </dsp:nvSpPr>
      <dsp:spPr>
        <a:xfrm>
          <a:off x="2109398" y="2692427"/>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VII. Presentación y discusión de resultados. </a:t>
          </a:r>
          <a:endParaRPr lang="es-MX" sz="2000" kern="1200"/>
        </a:p>
      </dsp:txBody>
      <dsp:txXfrm>
        <a:off x="2109398" y="2692427"/>
        <a:ext cx="7701755" cy="424004"/>
      </dsp:txXfrm>
    </dsp:sp>
    <dsp:sp modelId="{C6972075-CDC9-434B-890D-49C0615F4E0E}">
      <dsp:nvSpPr>
        <dsp:cNvPr id="0" name=""/>
        <dsp:cNvSpPr/>
      </dsp:nvSpPr>
      <dsp:spPr>
        <a:xfrm>
          <a:off x="1962230" y="3116431"/>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C2BBBCE4-10F7-43EF-AAC0-144AEF7C663F}">
      <dsp:nvSpPr>
        <dsp:cNvPr id="0" name=""/>
        <dsp:cNvSpPr/>
      </dsp:nvSpPr>
      <dsp:spPr>
        <a:xfrm>
          <a:off x="2109398" y="3137632"/>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VIII. Conclusiones y sugerencias.</a:t>
          </a:r>
          <a:endParaRPr lang="es-MX" sz="2000" kern="1200"/>
        </a:p>
      </dsp:txBody>
      <dsp:txXfrm>
        <a:off x="2109398" y="3137632"/>
        <a:ext cx="7701755" cy="424004"/>
      </dsp:txXfrm>
    </dsp:sp>
    <dsp:sp modelId="{172E7CDA-2119-4420-B600-89EADC8C41FE}">
      <dsp:nvSpPr>
        <dsp:cNvPr id="0" name=""/>
        <dsp:cNvSpPr/>
      </dsp:nvSpPr>
      <dsp:spPr>
        <a:xfrm>
          <a:off x="1962230" y="3561636"/>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AD8AB9F0-140C-4A66-9DFB-9A26890045EB}">
      <dsp:nvSpPr>
        <dsp:cNvPr id="0" name=""/>
        <dsp:cNvSpPr/>
      </dsp:nvSpPr>
      <dsp:spPr>
        <a:xfrm>
          <a:off x="2109398" y="3582836"/>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IX. Referencias de consulta. </a:t>
          </a:r>
          <a:endParaRPr lang="es-MX" sz="2000" kern="1200"/>
        </a:p>
      </dsp:txBody>
      <dsp:txXfrm>
        <a:off x="2109398" y="3582836"/>
        <a:ext cx="7701755" cy="424004"/>
      </dsp:txXfrm>
    </dsp:sp>
    <dsp:sp modelId="{CC092590-F5F0-45AA-9FE6-CD501590B08C}">
      <dsp:nvSpPr>
        <dsp:cNvPr id="0" name=""/>
        <dsp:cNvSpPr/>
      </dsp:nvSpPr>
      <dsp:spPr>
        <a:xfrm>
          <a:off x="1962230" y="4006840"/>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5F1C8F8C-9AE8-4BE2-B767-96E89ED8DE5E}">
      <dsp:nvSpPr>
        <dsp:cNvPr id="0" name=""/>
        <dsp:cNvSpPr/>
      </dsp:nvSpPr>
      <dsp:spPr>
        <a:xfrm>
          <a:off x="2109398" y="4028041"/>
          <a:ext cx="7701755" cy="424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X. Anexos, en su caso.</a:t>
          </a:r>
          <a:endParaRPr lang="es-MX" sz="2000" kern="1200"/>
        </a:p>
      </dsp:txBody>
      <dsp:txXfrm>
        <a:off x="2109398" y="4028041"/>
        <a:ext cx="7701755" cy="424004"/>
      </dsp:txXfrm>
    </dsp:sp>
    <dsp:sp modelId="{F0239388-196B-4EBB-BB49-61CF6D334EAE}">
      <dsp:nvSpPr>
        <dsp:cNvPr id="0" name=""/>
        <dsp:cNvSpPr/>
      </dsp:nvSpPr>
      <dsp:spPr>
        <a:xfrm>
          <a:off x="1962230" y="4452045"/>
          <a:ext cx="7848923"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8439BD-CBF4-4BE4-8A50-296148C6B1E0}">
      <dsp:nvSpPr>
        <dsp:cNvPr id="0" name=""/>
        <dsp:cNvSpPr/>
      </dsp:nvSpPr>
      <dsp:spPr>
        <a:xfrm>
          <a:off x="0" y="0"/>
          <a:ext cx="8596668" cy="16848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La Universidad tiene por objeto generar, estudiar, preservar, transmitir y extender el conocimiento universal y estar al servicio de la sociedad, a fin de contribuir al logro de nuevas y mejores formas de existencia y convivencia humana, y para promover una conciencia universal, humanista, nacional, libre, justa y democrática</a:t>
          </a:r>
          <a:endParaRPr lang="es-MX" sz="2000" kern="1200" dirty="0"/>
        </a:p>
      </dsp:txBody>
      <dsp:txXfrm>
        <a:off x="82245" y="82245"/>
        <a:ext cx="8432178" cy="15203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C51F0C-F1D0-407B-9AC2-C11C1948D8A3}">
      <dsp:nvSpPr>
        <dsp:cNvPr id="0" name=""/>
        <dsp:cNvSpPr/>
      </dsp:nvSpPr>
      <dsp:spPr>
        <a:xfrm>
          <a:off x="708833" y="0"/>
          <a:ext cx="8033446" cy="5832647"/>
        </a:xfrm>
        <a:prstGeom prst="rightArrow">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DDB2AC-D56C-4E90-80A9-3B5A085DE458}">
      <dsp:nvSpPr>
        <dsp:cNvPr id="0" name=""/>
        <dsp:cNvSpPr/>
      </dsp:nvSpPr>
      <dsp:spPr>
        <a:xfrm>
          <a:off x="103371" y="1749794"/>
          <a:ext cx="9244370" cy="2333058"/>
        </a:xfrm>
        <a:prstGeom prst="roundRect">
          <a:avLst/>
        </a:prstGeom>
        <a:solidFill>
          <a:schemeClr val="accent3">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kern="1200" smtClean="0"/>
            <a:t>La evaluación profesional es el proceso académico mediante el cual el pasante demuestra su capacidad para desempeñarse en la indagación, creación y recreación del conocimiento, con el propósito de obtener el título profesional respectivo, previo cumplimiento de los requisitos académicos y administrativos que establece el presente reglamento y la Legislación Universitaria aplicable.</a:t>
          </a:r>
          <a:endParaRPr lang="es-MX" sz="2200" kern="1200"/>
        </a:p>
      </dsp:txBody>
      <dsp:txXfrm>
        <a:off x="217262" y="1863685"/>
        <a:ext cx="9016588" cy="21052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35E365-95D0-4FDD-9418-5BFA0807ACB8}">
      <dsp:nvSpPr>
        <dsp:cNvPr id="0" name=""/>
        <dsp:cNvSpPr/>
      </dsp:nvSpPr>
      <dsp:spPr>
        <a:xfrm>
          <a:off x="0" y="16033"/>
          <a:ext cx="4986618" cy="96525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El reglamento consta de 122 artículos y 13 transitorios.</a:t>
          </a:r>
          <a:endParaRPr lang="es-MX" sz="2500" kern="1200" dirty="0"/>
        </a:p>
      </dsp:txBody>
      <dsp:txXfrm>
        <a:off x="47120" y="63153"/>
        <a:ext cx="4892378" cy="871010"/>
      </dsp:txXfrm>
    </dsp:sp>
    <dsp:sp modelId="{F8BB2477-6400-4F77-989E-A33C3F6635EF}">
      <dsp:nvSpPr>
        <dsp:cNvPr id="0" name=""/>
        <dsp:cNvSpPr/>
      </dsp:nvSpPr>
      <dsp:spPr>
        <a:xfrm>
          <a:off x="0" y="1053283"/>
          <a:ext cx="4986618" cy="96525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smtClean="0"/>
            <a:t>Consta de tres títulos.</a:t>
          </a:r>
          <a:endParaRPr lang="es-MX" sz="2500" kern="1200"/>
        </a:p>
      </dsp:txBody>
      <dsp:txXfrm>
        <a:off x="47120" y="1100403"/>
        <a:ext cx="4892378" cy="871010"/>
      </dsp:txXfrm>
    </dsp:sp>
    <dsp:sp modelId="{1DAF0687-B08E-412A-9ED3-22BC086DDD40}">
      <dsp:nvSpPr>
        <dsp:cNvPr id="0" name=""/>
        <dsp:cNvSpPr/>
      </dsp:nvSpPr>
      <dsp:spPr>
        <a:xfrm>
          <a:off x="0" y="2018533"/>
          <a:ext cx="4986618" cy="232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8325" tIns="31750" rIns="177800" bIns="31750" numCol="1" spcCol="1270" anchor="t" anchorCtr="0">
          <a:noAutofit/>
        </a:bodyPr>
        <a:lstStyle/>
        <a:p>
          <a:pPr marL="228600" lvl="1" indent="-228600" algn="l" defTabSz="889000" rtl="0">
            <a:lnSpc>
              <a:spcPct val="90000"/>
            </a:lnSpc>
            <a:spcBef>
              <a:spcPct val="0"/>
            </a:spcBef>
            <a:spcAft>
              <a:spcPct val="20000"/>
            </a:spcAft>
            <a:buChar char="••"/>
          </a:pPr>
          <a:r>
            <a:rPr lang="es-MX" sz="2000" kern="1200" dirty="0" smtClean="0"/>
            <a:t>El Título Primero De la Evaluación Profesional, se integra por dos capítulos.</a:t>
          </a:r>
          <a:endParaRPr lang="es-MX" sz="2000" kern="1200" dirty="0"/>
        </a:p>
        <a:p>
          <a:pPr marL="228600" lvl="1" indent="-228600" algn="l" defTabSz="889000" rtl="0">
            <a:lnSpc>
              <a:spcPct val="90000"/>
            </a:lnSpc>
            <a:spcBef>
              <a:spcPct val="0"/>
            </a:spcBef>
            <a:spcAft>
              <a:spcPct val="20000"/>
            </a:spcAft>
            <a:buChar char="••"/>
          </a:pPr>
          <a:r>
            <a:rPr lang="es-MX" sz="2000" kern="1200" smtClean="0"/>
            <a:t>El Título Segundo De las opciones de evaluación profesional consta de 13 capítulos, uno por cada opción.</a:t>
          </a:r>
          <a:endParaRPr lang="es-MX" sz="2000" kern="1200"/>
        </a:p>
        <a:p>
          <a:pPr marL="228600" lvl="1" indent="-228600" algn="l" defTabSz="889000" rtl="0">
            <a:lnSpc>
              <a:spcPct val="90000"/>
            </a:lnSpc>
            <a:spcBef>
              <a:spcPct val="0"/>
            </a:spcBef>
            <a:spcAft>
              <a:spcPct val="20000"/>
            </a:spcAft>
            <a:buChar char="••"/>
          </a:pPr>
          <a:r>
            <a:rPr lang="es-MX" sz="2000" kern="1200" smtClean="0"/>
            <a:t>El tercero, y último del reglamento, se integra por ocho capítulos.</a:t>
          </a:r>
          <a:endParaRPr lang="es-MX" sz="2000" kern="1200"/>
        </a:p>
      </dsp:txBody>
      <dsp:txXfrm>
        <a:off x="0" y="2018533"/>
        <a:ext cx="4986618" cy="23287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71E7A2-094B-4EE2-A069-9F8BB5BA5E4C}">
      <dsp:nvSpPr>
        <dsp:cNvPr id="0" name=""/>
        <dsp:cNvSpPr/>
      </dsp:nvSpPr>
      <dsp:spPr>
        <a:xfrm>
          <a:off x="3338464" y="3817"/>
          <a:ext cx="2477736" cy="619434"/>
        </a:xfrm>
        <a:prstGeom prst="roundRect">
          <a:avLst>
            <a:gd name="adj" fmla="val 10000"/>
          </a:avLst>
        </a:prstGeom>
        <a:solidFill>
          <a:schemeClr val="accent2">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smtClean="0"/>
            <a:t>La evaluación profesional tendrá por objetivos: </a:t>
          </a:r>
          <a:endParaRPr lang="es-MX" sz="1600" kern="1200"/>
        </a:p>
      </dsp:txBody>
      <dsp:txXfrm>
        <a:off x="3356607" y="21960"/>
        <a:ext cx="2441450" cy="583148"/>
      </dsp:txXfrm>
    </dsp:sp>
    <dsp:sp modelId="{AC6E8080-844F-4E06-945D-CF94B33CB5E1}">
      <dsp:nvSpPr>
        <dsp:cNvPr id="0" name=""/>
        <dsp:cNvSpPr/>
      </dsp:nvSpPr>
      <dsp:spPr>
        <a:xfrm rot="5400000">
          <a:off x="4523132" y="677451"/>
          <a:ext cx="108400" cy="108400"/>
        </a:xfrm>
        <a:prstGeom prst="rightArrow">
          <a:avLst>
            <a:gd name="adj1" fmla="val 667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CD91BCB-2BF5-43CF-B037-541D86A85FDC}">
      <dsp:nvSpPr>
        <dsp:cNvPr id="0" name=""/>
        <dsp:cNvSpPr/>
      </dsp:nvSpPr>
      <dsp:spPr>
        <a:xfrm>
          <a:off x="1512175" y="840053"/>
          <a:ext cx="6130315" cy="619434"/>
        </a:xfrm>
        <a:prstGeom prst="roundRect">
          <a:avLst>
            <a:gd name="adj" fmla="val 10000"/>
          </a:avLst>
        </a:prstGeom>
        <a:solidFill>
          <a:schemeClr val="accent2">
            <a:alpha val="90000"/>
            <a:tint val="55000"/>
            <a:hueOff val="0"/>
            <a:satOff val="0"/>
            <a:lumOff val="0"/>
            <a:alphaOff val="0"/>
          </a:schemeClr>
        </a:solidFill>
        <a:ln w="19050"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I. Valorar los conocimientos, aptitudes, actitudes y valores adquiridos durante la formación profesional.</a:t>
          </a:r>
          <a:endParaRPr lang="es-MX" sz="1600" kern="1200" dirty="0"/>
        </a:p>
      </dsp:txBody>
      <dsp:txXfrm>
        <a:off x="1530318" y="858196"/>
        <a:ext cx="6094029" cy="583148"/>
      </dsp:txXfrm>
    </dsp:sp>
    <dsp:sp modelId="{356D02CA-4CF9-46BF-8A3F-0DFC030BB022}">
      <dsp:nvSpPr>
        <dsp:cNvPr id="0" name=""/>
        <dsp:cNvSpPr/>
      </dsp:nvSpPr>
      <dsp:spPr>
        <a:xfrm rot="5400000">
          <a:off x="4523132" y="1513687"/>
          <a:ext cx="108400" cy="108400"/>
        </a:xfrm>
        <a:prstGeom prst="rightArrow">
          <a:avLst>
            <a:gd name="adj1" fmla="val 66700"/>
            <a:gd name="adj2" fmla="val 50000"/>
          </a:avLst>
        </a:prstGeom>
        <a:solidFill>
          <a:schemeClr val="accent2">
            <a:shade val="90000"/>
            <a:hueOff val="173156"/>
            <a:satOff val="-12050"/>
            <a:lumOff val="1231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76160ED-AA7B-4D09-AB71-366B2EBFB9D6}">
      <dsp:nvSpPr>
        <dsp:cNvPr id="0" name=""/>
        <dsp:cNvSpPr/>
      </dsp:nvSpPr>
      <dsp:spPr>
        <a:xfrm>
          <a:off x="1440159" y="1676289"/>
          <a:ext cx="6274346" cy="619434"/>
        </a:xfrm>
        <a:prstGeom prst="roundRect">
          <a:avLst>
            <a:gd name="adj" fmla="val 10000"/>
          </a:avLst>
        </a:prstGeom>
        <a:solidFill>
          <a:schemeClr val="accent2">
            <a:alpha val="90000"/>
            <a:tint val="55000"/>
            <a:hueOff val="0"/>
            <a:satOff val="0"/>
            <a:lumOff val="0"/>
            <a:alphaOff val="0"/>
          </a:schemeClr>
        </a:solidFill>
        <a:ln w="19050"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II. Comprobar la capacidad para aplicar los modelos, teorías y tecnologías que explican el objeto de estudio de su formación. </a:t>
          </a:r>
          <a:endParaRPr lang="es-MX" sz="1600" kern="1200" dirty="0"/>
        </a:p>
      </dsp:txBody>
      <dsp:txXfrm>
        <a:off x="1458302" y="1694432"/>
        <a:ext cx="6238060" cy="583148"/>
      </dsp:txXfrm>
    </dsp:sp>
    <dsp:sp modelId="{8B03335C-1F9E-4400-B9F0-3318121DEF90}">
      <dsp:nvSpPr>
        <dsp:cNvPr id="0" name=""/>
        <dsp:cNvSpPr/>
      </dsp:nvSpPr>
      <dsp:spPr>
        <a:xfrm rot="5400000">
          <a:off x="4523132" y="2349923"/>
          <a:ext cx="108400" cy="108400"/>
        </a:xfrm>
        <a:prstGeom prst="rightArrow">
          <a:avLst>
            <a:gd name="adj1" fmla="val 66700"/>
            <a:gd name="adj2" fmla="val 50000"/>
          </a:avLst>
        </a:prstGeom>
        <a:solidFill>
          <a:schemeClr val="accent2">
            <a:shade val="90000"/>
            <a:hueOff val="346311"/>
            <a:satOff val="-24100"/>
            <a:lumOff val="2462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043D063-C47F-44AF-BAD1-A51576909F1A}">
      <dsp:nvSpPr>
        <dsp:cNvPr id="0" name=""/>
        <dsp:cNvSpPr/>
      </dsp:nvSpPr>
      <dsp:spPr>
        <a:xfrm>
          <a:off x="1512175" y="2512524"/>
          <a:ext cx="6130315" cy="619434"/>
        </a:xfrm>
        <a:prstGeom prst="roundRect">
          <a:avLst>
            <a:gd name="adj" fmla="val 10000"/>
          </a:avLst>
        </a:prstGeom>
        <a:solidFill>
          <a:schemeClr val="accent2">
            <a:alpha val="90000"/>
            <a:tint val="55000"/>
            <a:hueOff val="0"/>
            <a:satOff val="0"/>
            <a:lumOff val="0"/>
            <a:alphaOff val="0"/>
          </a:schemeClr>
        </a:solidFill>
        <a:ln w="19050"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III. Comprobar la aplicación de los métodos, técnicas e instrumentos propios del ejercicio de la profesión. </a:t>
          </a:r>
          <a:endParaRPr lang="es-MX" sz="1600" kern="1200" dirty="0"/>
        </a:p>
      </dsp:txBody>
      <dsp:txXfrm>
        <a:off x="1530318" y="2530667"/>
        <a:ext cx="6094029" cy="583148"/>
      </dsp:txXfrm>
    </dsp:sp>
    <dsp:sp modelId="{9048E63A-3FAC-4C97-A736-636550601F2F}">
      <dsp:nvSpPr>
        <dsp:cNvPr id="0" name=""/>
        <dsp:cNvSpPr/>
      </dsp:nvSpPr>
      <dsp:spPr>
        <a:xfrm rot="5400000">
          <a:off x="4523132" y="3186159"/>
          <a:ext cx="108400" cy="108400"/>
        </a:xfrm>
        <a:prstGeom prst="rightArrow">
          <a:avLst>
            <a:gd name="adj1" fmla="val 66700"/>
            <a:gd name="adj2" fmla="val 50000"/>
          </a:avLst>
        </a:prstGeom>
        <a:solidFill>
          <a:schemeClr val="accent2">
            <a:shade val="90000"/>
            <a:hueOff val="519467"/>
            <a:satOff val="-36150"/>
            <a:lumOff val="3693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2AF52A-0D4E-4E40-8B79-41C4875B3485}">
      <dsp:nvSpPr>
        <dsp:cNvPr id="0" name=""/>
        <dsp:cNvSpPr/>
      </dsp:nvSpPr>
      <dsp:spPr>
        <a:xfrm>
          <a:off x="1512175" y="3348760"/>
          <a:ext cx="6130315" cy="619434"/>
        </a:xfrm>
        <a:prstGeom prst="roundRect">
          <a:avLst>
            <a:gd name="adj" fmla="val 10000"/>
          </a:avLst>
        </a:prstGeom>
        <a:solidFill>
          <a:schemeClr val="accent2">
            <a:alpha val="90000"/>
            <a:tint val="55000"/>
            <a:hueOff val="0"/>
            <a:satOff val="0"/>
            <a:lumOff val="0"/>
            <a:alphaOff val="0"/>
          </a:schemeClr>
        </a:solidFill>
        <a:ln w="19050"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IV. Valorar las habilidades técnicas y tecnológicas para desarrollarse en el campo laboral. </a:t>
          </a:r>
          <a:endParaRPr lang="es-MX" sz="1600" kern="1200" dirty="0"/>
        </a:p>
      </dsp:txBody>
      <dsp:txXfrm>
        <a:off x="1530318" y="3366903"/>
        <a:ext cx="6094029" cy="583148"/>
      </dsp:txXfrm>
    </dsp:sp>
    <dsp:sp modelId="{4C5952FA-EB8A-4DBB-AF89-2AF6D09C7BFF}">
      <dsp:nvSpPr>
        <dsp:cNvPr id="0" name=""/>
        <dsp:cNvSpPr/>
      </dsp:nvSpPr>
      <dsp:spPr>
        <a:xfrm rot="5400000">
          <a:off x="4523132" y="4022395"/>
          <a:ext cx="108400" cy="108400"/>
        </a:xfrm>
        <a:prstGeom prst="rightArrow">
          <a:avLst>
            <a:gd name="adj1" fmla="val 66700"/>
            <a:gd name="adj2" fmla="val 50000"/>
          </a:avLst>
        </a:prstGeom>
        <a:solidFill>
          <a:schemeClr val="accent2">
            <a:shade val="90000"/>
            <a:hueOff val="519467"/>
            <a:satOff val="-36150"/>
            <a:lumOff val="3693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BFAF2A6-19D9-4DD7-AB61-B58723271409}">
      <dsp:nvSpPr>
        <dsp:cNvPr id="0" name=""/>
        <dsp:cNvSpPr/>
      </dsp:nvSpPr>
      <dsp:spPr>
        <a:xfrm>
          <a:off x="1440159" y="4184996"/>
          <a:ext cx="6274346" cy="619434"/>
        </a:xfrm>
        <a:prstGeom prst="roundRect">
          <a:avLst>
            <a:gd name="adj" fmla="val 10000"/>
          </a:avLst>
        </a:prstGeom>
        <a:solidFill>
          <a:schemeClr val="accent2">
            <a:alpha val="90000"/>
            <a:tint val="55000"/>
            <a:hueOff val="0"/>
            <a:satOff val="0"/>
            <a:lumOff val="0"/>
            <a:alphaOff val="0"/>
          </a:schemeClr>
        </a:solidFill>
        <a:ln w="19050"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V. Valorar el juicio profesional para tomar decisiones y formular soluciones racionales, éticas y estéticas.</a:t>
          </a:r>
          <a:endParaRPr lang="es-MX" sz="1600" kern="1200" dirty="0"/>
        </a:p>
      </dsp:txBody>
      <dsp:txXfrm>
        <a:off x="1458302" y="4203139"/>
        <a:ext cx="6238060" cy="583148"/>
      </dsp:txXfrm>
    </dsp:sp>
    <dsp:sp modelId="{39DDC36E-0AA7-4441-BE8B-62E110AB9E2E}">
      <dsp:nvSpPr>
        <dsp:cNvPr id="0" name=""/>
        <dsp:cNvSpPr/>
      </dsp:nvSpPr>
      <dsp:spPr>
        <a:xfrm rot="5400000">
          <a:off x="4523132" y="4858631"/>
          <a:ext cx="108400" cy="108400"/>
        </a:xfrm>
        <a:prstGeom prst="rightArrow">
          <a:avLst>
            <a:gd name="adj1" fmla="val 66700"/>
            <a:gd name="adj2" fmla="val 50000"/>
          </a:avLst>
        </a:prstGeom>
        <a:solidFill>
          <a:schemeClr val="accent2">
            <a:shade val="90000"/>
            <a:hueOff val="346311"/>
            <a:satOff val="-24100"/>
            <a:lumOff val="2462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2AD2AB-B481-46A6-995C-21ACE17B8F6D}">
      <dsp:nvSpPr>
        <dsp:cNvPr id="0" name=""/>
        <dsp:cNvSpPr/>
      </dsp:nvSpPr>
      <dsp:spPr>
        <a:xfrm>
          <a:off x="1414539" y="5021232"/>
          <a:ext cx="6325586" cy="619434"/>
        </a:xfrm>
        <a:prstGeom prst="roundRect">
          <a:avLst>
            <a:gd name="adj" fmla="val 10000"/>
          </a:avLst>
        </a:prstGeom>
        <a:solidFill>
          <a:schemeClr val="accent2">
            <a:alpha val="90000"/>
            <a:tint val="55000"/>
            <a:hueOff val="0"/>
            <a:satOff val="0"/>
            <a:lumOff val="0"/>
            <a:alphaOff val="0"/>
          </a:schemeClr>
        </a:solidFill>
        <a:ln w="19050"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VI. Valorar la sensibilidad y la creatividad, así como las habilidades lingüístico-comunicativas.</a:t>
          </a:r>
          <a:endParaRPr lang="es-MX" sz="1600" kern="1200" dirty="0"/>
        </a:p>
      </dsp:txBody>
      <dsp:txXfrm>
        <a:off x="1432682" y="5039375"/>
        <a:ext cx="6289300" cy="583148"/>
      </dsp:txXfrm>
    </dsp:sp>
    <dsp:sp modelId="{D9D8BD22-0B3B-4EF4-A162-86FB1F71980F}">
      <dsp:nvSpPr>
        <dsp:cNvPr id="0" name=""/>
        <dsp:cNvSpPr/>
      </dsp:nvSpPr>
      <dsp:spPr>
        <a:xfrm rot="5400000">
          <a:off x="4523132" y="5694867"/>
          <a:ext cx="108400" cy="108400"/>
        </a:xfrm>
        <a:prstGeom prst="rightArrow">
          <a:avLst>
            <a:gd name="adj1" fmla="val 66700"/>
            <a:gd name="adj2" fmla="val 50000"/>
          </a:avLst>
        </a:prstGeom>
        <a:solidFill>
          <a:schemeClr val="accent2">
            <a:shade val="90000"/>
            <a:hueOff val="173156"/>
            <a:satOff val="-12050"/>
            <a:lumOff val="1231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60E8EFF-9EC7-49D2-BA7C-F389A27CF84A}">
      <dsp:nvSpPr>
        <dsp:cNvPr id="0" name=""/>
        <dsp:cNvSpPr/>
      </dsp:nvSpPr>
      <dsp:spPr>
        <a:xfrm>
          <a:off x="1486555" y="5857468"/>
          <a:ext cx="6181555" cy="619434"/>
        </a:xfrm>
        <a:prstGeom prst="roundRect">
          <a:avLst>
            <a:gd name="adj" fmla="val 10000"/>
          </a:avLst>
        </a:prstGeom>
        <a:solidFill>
          <a:schemeClr val="accent2">
            <a:alpha val="90000"/>
            <a:tint val="55000"/>
            <a:hueOff val="0"/>
            <a:satOff val="0"/>
            <a:lumOff val="0"/>
            <a:alphaOff val="0"/>
          </a:schemeClr>
        </a:solidFill>
        <a:ln w="19050"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VII. Otorgar al pasante el título profesional correspondiente.</a:t>
          </a:r>
          <a:endParaRPr lang="es-MX" sz="1600" kern="1200" dirty="0"/>
        </a:p>
      </dsp:txBody>
      <dsp:txXfrm>
        <a:off x="1504698" y="5875611"/>
        <a:ext cx="6145269" cy="5831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896184-84F9-47D3-8FD1-86BCE1CB36A6}">
      <dsp:nvSpPr>
        <dsp:cNvPr id="0" name=""/>
        <dsp:cNvSpPr/>
      </dsp:nvSpPr>
      <dsp:spPr>
        <a:xfrm>
          <a:off x="2448297" y="0"/>
          <a:ext cx="6195379" cy="5060634"/>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dirty="0" smtClean="0"/>
            <a:t>El plazo para presentar la evaluación profesional será de dos veces la duración total del plan de estudios, computado a partir de la primera inscripción a los estudios profesionales de que se trate y con base en la trayectoria ideal o promedio que señale el proyecto curricular respectivo.</a:t>
          </a:r>
          <a:endParaRPr lang="es-MX" sz="2400" kern="1200" dirty="0"/>
        </a:p>
      </dsp:txBody>
      <dsp:txXfrm>
        <a:off x="3355589" y="741113"/>
        <a:ext cx="4380795" cy="35784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AE6F8B-79D9-4FF6-B4A6-EC8D852ED8C0}">
      <dsp:nvSpPr>
        <dsp:cNvPr id="0" name=""/>
        <dsp:cNvSpPr/>
      </dsp:nvSpPr>
      <dsp:spPr>
        <a:xfrm>
          <a:off x="0" y="680784"/>
          <a:ext cx="8154970" cy="4307846"/>
        </a:xfrm>
        <a:prstGeom prst="chevron">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0" bIns="13335" numCol="1" spcCol="1270" anchor="ctr" anchorCtr="0">
          <a:noAutofit/>
        </a:bodyPr>
        <a:lstStyle/>
        <a:p>
          <a:pPr lvl="0" algn="ctr" defTabSz="933450" rtl="0">
            <a:lnSpc>
              <a:spcPct val="90000"/>
            </a:lnSpc>
            <a:spcBef>
              <a:spcPct val="0"/>
            </a:spcBef>
            <a:spcAft>
              <a:spcPct val="35000"/>
            </a:spcAft>
          </a:pPr>
          <a:r>
            <a:rPr lang="es-MX" sz="2100" kern="1200" dirty="0" smtClean="0"/>
            <a:t>Vencido el plazo para presentar la evaluación profesional, el Consejo de Gobierno, conforme al dictamen del Consejo Académico, podrá autorizar o negar la solicitud de evaluación profesional, con o sin la acreditación de un examen de suficiencia académica o la realización de algún curso, según los antecedentes escolares y la actividad profesional desarrollada por el interesado. </a:t>
          </a:r>
          <a:endParaRPr lang="es-MX" sz="2100" kern="1200" dirty="0"/>
        </a:p>
      </dsp:txBody>
      <dsp:txXfrm>
        <a:off x="2153923" y="680784"/>
        <a:ext cx="3847124" cy="4307846"/>
      </dsp:txXfrm>
    </dsp:sp>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8.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1.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S"/>
          </a:p>
        </p:txBody>
      </p:sp>
      <p:sp>
        <p:nvSpPr>
          <p:cNvPr id="3" name="2 Marcador de fecha"/>
          <p:cNvSpPr>
            <a:spLocks noGrp="1"/>
          </p:cNvSpPr>
          <p:nvPr>
            <p:ph type="dt" sz="quarter" idx="1"/>
          </p:nvPr>
        </p:nvSpPr>
        <p:spPr>
          <a:xfrm>
            <a:off x="3901698" y="0"/>
            <a:ext cx="2984871" cy="501015"/>
          </a:xfrm>
          <a:prstGeom prst="rect">
            <a:avLst/>
          </a:prstGeom>
        </p:spPr>
        <p:txBody>
          <a:bodyPr vert="horz" lIns="96616" tIns="48308" rIns="96616" bIns="48308" rtlCol="0"/>
          <a:lstStyle>
            <a:lvl1pPr algn="r">
              <a:defRPr sz="1300"/>
            </a:lvl1pPr>
          </a:lstStyle>
          <a:p>
            <a:fld id="{7050D97D-F6F5-496F-96AE-84ABEB7B2C49}" type="datetimeFigureOut">
              <a:rPr lang="es-ES" smtClean="0"/>
              <a:t>20/10/2017</a:t>
            </a:fld>
            <a:endParaRPr lang="es-ES"/>
          </a:p>
        </p:txBody>
      </p:sp>
      <p:sp>
        <p:nvSpPr>
          <p:cNvPr id="4" name="3 Marcador de pie de página"/>
          <p:cNvSpPr>
            <a:spLocks noGrp="1"/>
          </p:cNvSpPr>
          <p:nvPr>
            <p:ph type="ftr" sz="quarter" idx="2"/>
          </p:nvPr>
        </p:nvSpPr>
        <p:spPr>
          <a:xfrm>
            <a:off x="0" y="9517546"/>
            <a:ext cx="2984871" cy="501015"/>
          </a:xfrm>
          <a:prstGeom prst="rect">
            <a:avLst/>
          </a:prstGeom>
        </p:spPr>
        <p:txBody>
          <a:bodyPr vert="horz" lIns="96616" tIns="48308" rIns="96616" bIns="48308" rtlCol="0" anchor="b"/>
          <a:lstStyle>
            <a:lvl1pPr algn="l">
              <a:defRPr sz="1300"/>
            </a:lvl1pPr>
          </a:lstStyle>
          <a:p>
            <a:endParaRPr lang="es-ES"/>
          </a:p>
        </p:txBody>
      </p:sp>
      <p:sp>
        <p:nvSpPr>
          <p:cNvPr id="5" name="4 Marcador de número de diapositiva"/>
          <p:cNvSpPr>
            <a:spLocks noGrp="1"/>
          </p:cNvSpPr>
          <p:nvPr>
            <p:ph type="sldNum" sz="quarter" idx="3"/>
          </p:nvPr>
        </p:nvSpPr>
        <p:spPr>
          <a:xfrm>
            <a:off x="3901698" y="9517546"/>
            <a:ext cx="2984871" cy="501015"/>
          </a:xfrm>
          <a:prstGeom prst="rect">
            <a:avLst/>
          </a:prstGeom>
        </p:spPr>
        <p:txBody>
          <a:bodyPr vert="horz" lIns="96616" tIns="48308" rIns="96616" bIns="48308" rtlCol="0" anchor="b"/>
          <a:lstStyle>
            <a:lvl1pPr algn="r">
              <a:defRPr sz="1300"/>
            </a:lvl1pPr>
          </a:lstStyle>
          <a:p>
            <a:fld id="{ED312290-1D5D-4E94-8F9F-20C05DBAE4E9}" type="slidenum">
              <a:rPr lang="es-ES" smtClean="0"/>
              <a:t>‹Nº›</a:t>
            </a:fld>
            <a:endParaRPr lang="es-ES"/>
          </a:p>
        </p:txBody>
      </p:sp>
    </p:spTree>
    <p:extLst>
      <p:ext uri="{BB962C8B-B14F-4D97-AF65-F5344CB8AC3E}">
        <p14:creationId xmlns:p14="http://schemas.microsoft.com/office/powerpoint/2010/main" val="38146350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S"/>
          </a:p>
        </p:txBody>
      </p:sp>
      <p:sp>
        <p:nvSpPr>
          <p:cNvPr id="3" name="2 Marcador de fecha"/>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135FD5D9-A0B5-4009-AC87-AC56E0298D8E}" type="datetimeFigureOut">
              <a:rPr lang="es-ES" smtClean="0"/>
              <a:pPr/>
              <a:t>20/10/2017</a:t>
            </a:fld>
            <a:endParaRPr lang="es-ES"/>
          </a:p>
        </p:txBody>
      </p:sp>
      <p:sp>
        <p:nvSpPr>
          <p:cNvPr id="4" name="3 Marcador de imagen de diapositiva"/>
          <p:cNvSpPr>
            <a:spLocks noGrp="1" noRot="1" noChangeAspect="1"/>
          </p:cNvSpPr>
          <p:nvPr>
            <p:ph type="sldImg" idx="2"/>
          </p:nvPr>
        </p:nvSpPr>
        <p:spPr>
          <a:xfrm>
            <a:off x="104775" y="750888"/>
            <a:ext cx="6678613" cy="3757612"/>
          </a:xfrm>
          <a:prstGeom prst="rect">
            <a:avLst/>
          </a:prstGeom>
          <a:noFill/>
          <a:ln w="12700">
            <a:solidFill>
              <a:prstClr val="black"/>
            </a:solidFill>
          </a:ln>
        </p:spPr>
        <p:txBody>
          <a:bodyPr vert="horz" lIns="96616" tIns="48308" rIns="96616" bIns="48308" rtlCol="0" anchor="ctr"/>
          <a:lstStyle/>
          <a:p>
            <a:endParaRPr lang="es-ES"/>
          </a:p>
        </p:txBody>
      </p:sp>
      <p:sp>
        <p:nvSpPr>
          <p:cNvPr id="5" name="4 Marcador de notas"/>
          <p:cNvSpPr>
            <a:spLocks noGrp="1"/>
          </p:cNvSpPr>
          <p:nvPr>
            <p:ph type="body" sz="quarter" idx="3"/>
          </p:nvPr>
        </p:nvSpPr>
        <p:spPr>
          <a:xfrm>
            <a:off x="688817" y="4759643"/>
            <a:ext cx="5510530" cy="4509135"/>
          </a:xfrm>
          <a:prstGeom prst="rect">
            <a:avLst/>
          </a:prstGeom>
        </p:spPr>
        <p:txBody>
          <a:bodyPr vert="horz" lIns="96616" tIns="48308" rIns="96616" bIns="4830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es-ES"/>
          </a:p>
        </p:txBody>
      </p:sp>
      <p:sp>
        <p:nvSpPr>
          <p:cNvPr id="7" name="6 Marcador de número de diapositiva"/>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DAB05260-FCBB-4280-AD8E-2E92B9CF58C3}" type="slidenum">
              <a:rPr lang="es-ES" smtClean="0"/>
              <a:pPr/>
              <a:t>‹Nº›</a:t>
            </a:fld>
            <a:endParaRPr lang="es-ES"/>
          </a:p>
        </p:txBody>
      </p:sp>
    </p:spTree>
    <p:extLst>
      <p:ext uri="{BB962C8B-B14F-4D97-AF65-F5344CB8AC3E}">
        <p14:creationId xmlns:p14="http://schemas.microsoft.com/office/powerpoint/2010/main" val="96006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D8C43BC-861E-454C-9ECE-CAE08EAAF0DA}"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433789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31741119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318740150"/>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41186992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2154767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8AC89E-1823-4097-AC75-CB845BB649EE}"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63343405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0C3E640-381F-4BC3-9FD6-E657936B21B4}"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309374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31A45E3-CF4D-4D55-926A-63D1F6746A78}"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860776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7E5568E-EDA4-4B58-8493-51A034B297BD}"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276272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B5EA022-0F62-4EAD-8A1A-E88BA932EABA}" type="datetime1">
              <a:rPr lang="es-ES" smtClean="0"/>
              <a:pPr/>
              <a:t>20/10/2017</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961488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184BCC3-ADFA-4A4B-81B4-AB5101C23E6D}" type="datetime1">
              <a:rPr lang="es-ES" smtClean="0"/>
              <a:pPr/>
              <a:t>20/10/2017</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571888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C42C54B-CB33-44F9-A888-52FBD0A75EB8}" type="datetime1">
              <a:rPr lang="es-ES" smtClean="0"/>
              <a:pPr/>
              <a:t>20/10/2017</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344432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D8AC89E-1823-4097-AC75-CB845BB649EE}" type="datetime1">
              <a:rPr lang="es-ES" smtClean="0"/>
              <a:pPr/>
              <a:t>20/10/2017</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1067871817"/>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38542-A150-4025-8AF8-93162254E104}" type="datetime1">
              <a:rPr lang="es-ES" smtClean="0"/>
              <a:pPr/>
              <a:t>20/10/2017</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3482897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AFCD1D-667B-43EC-8297-8D5C34FD5BB2}" type="datetime1">
              <a:rPr lang="es-ES" smtClean="0"/>
              <a:pPr/>
              <a:t>20/10/2017</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408692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768D44F-FDF2-4D2C-9313-304CAB463AF7}" type="datetime1">
              <a:rPr lang="es-ES" smtClean="0"/>
              <a:pPr/>
              <a:t>20/10/2017</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449806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D8AC89E-1823-4097-AC75-CB845BB649EE}" type="datetime1">
              <a:rPr lang="es-ES" smtClean="0"/>
              <a:pPr/>
              <a:t>20/10/2017</a:t>
            </a:fld>
            <a:endParaRPr lang="es-E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61141BF-032C-4144-8897-1DB67C56A4EB}" type="slidenum">
              <a:rPr lang="es-ES" smtClean="0"/>
              <a:pPr/>
              <a:t>‹Nº›</a:t>
            </a:fld>
            <a:endParaRPr lang="es-ES" dirty="0"/>
          </a:p>
        </p:txBody>
      </p:sp>
    </p:spTree>
    <p:extLst>
      <p:ext uri="{BB962C8B-B14F-4D97-AF65-F5344CB8AC3E}">
        <p14:creationId xmlns:p14="http://schemas.microsoft.com/office/powerpoint/2010/main" val="204486299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google.es/imgres?imgurl=http://laurabarrera.org/wp-content/uploads/2011/04/escudoUAEM.jpg&amp;imgrefurl=http://laurabarrera.org/etiqueta/uaemex/&amp;usg=__Un56EjaO8gn5xM4k66EEfjeSIBE=&amp;h=840&amp;w=992&amp;sz=1569&amp;hl=es&amp;start=6&amp;zoom=1&amp;itbs=1&amp;tbnid=xXinHj8AIbx92M:&amp;tbnh=126&amp;tbnw=149&amp;prev=/search?q=escudo+uaemex&amp;hl=es&amp;gbv=2&amp;biw=1366&amp;bih=587&amp;tbm=isch&amp;ei=vSdgTqXEEc3HsQKxqaEj" TargetMode="External"/><Relationship Id="rId1" Type="http://schemas.openxmlformats.org/officeDocument/2006/relationships/slideLayout" Target="../slideLayouts/slideLayout3.xml"/><Relationship Id="rId5" Type="http://schemas.openxmlformats.org/officeDocument/2006/relationships/image" Target="../media/image2.jpeg"/><Relationship Id="rId4" Type="http://schemas.openxmlformats.org/officeDocument/2006/relationships/hyperlink" Target="http://images.google.es/imgres?imgurl=http://www.cuzumpango.uaemex.mx/imag/logocu.jpg&amp;imgrefurl=http://www.cuzumpango.uaemex.mx/logo.html&amp;usg=__NDfusDUfL_CF5Nc3P-Bhj-hzHOA=&amp;h=169&amp;w=200&amp;sz=10&amp;hl=es&amp;start=4&amp;zoom=1&amp;itbs=1&amp;tbnid=-aM0_eFFBN0pxM:&amp;tbnh=88&amp;tbnw=104&amp;prev=/search?q=escudo+centro+universitario+uaem+zumpango&amp;hl=es&amp;gbv=2&amp;biw=1366&amp;bih=587&amp;tbm=isch&amp;ei=CShgTqDuLOyCsgLS5Nwh" TargetMode="Externa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8.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9.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2.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11.xml"/><Relationship Id="rId7" Type="http://schemas.openxmlformats.org/officeDocument/2006/relationships/image" Target="../media/image13.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5.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18.xml"/><Relationship Id="rId3" Type="http://schemas.openxmlformats.org/officeDocument/2006/relationships/diagramLayout" Target="../diagrams/layout17.xml"/><Relationship Id="rId7" Type="http://schemas.openxmlformats.org/officeDocument/2006/relationships/diagramData" Target="../diagrams/data18.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6.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7.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23.xml"/><Relationship Id="rId3" Type="http://schemas.openxmlformats.org/officeDocument/2006/relationships/diagramLayout" Target="../diagrams/layout22.xml"/><Relationship Id="rId7" Type="http://schemas.openxmlformats.org/officeDocument/2006/relationships/diagramData" Target="../diagrams/data23.xml"/><Relationship Id="rId12" Type="http://schemas.openxmlformats.org/officeDocument/2006/relationships/image" Target="../media/image18.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26.xml"/><Relationship Id="rId3" Type="http://schemas.openxmlformats.org/officeDocument/2006/relationships/diagramLayout" Target="../diagrams/layout25.xml"/><Relationship Id="rId7" Type="http://schemas.openxmlformats.org/officeDocument/2006/relationships/diagramData" Target="../diagrams/data26.xml"/><Relationship Id="rId12" Type="http://schemas.openxmlformats.org/officeDocument/2006/relationships/image" Target="../media/image19.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11" Type="http://schemas.microsoft.com/office/2007/relationships/diagramDrawing" Target="../diagrams/drawing26.xml"/><Relationship Id="rId5" Type="http://schemas.openxmlformats.org/officeDocument/2006/relationships/diagramColors" Target="../diagrams/colors25.xml"/><Relationship Id="rId10" Type="http://schemas.openxmlformats.org/officeDocument/2006/relationships/diagramColors" Target="../diagrams/colors26.xml"/><Relationship Id="rId4" Type="http://schemas.openxmlformats.org/officeDocument/2006/relationships/diagramQuickStyle" Target="../diagrams/quickStyle25.xml"/><Relationship Id="rId9" Type="http://schemas.openxmlformats.org/officeDocument/2006/relationships/diagramQuickStyle" Target="../diagrams/quickStyl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7.xml"/><Relationship Id="rId7" Type="http://schemas.openxmlformats.org/officeDocument/2006/relationships/image" Target="../media/image20.png"/><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8.xml"/><Relationship Id="rId7" Type="http://schemas.openxmlformats.org/officeDocument/2006/relationships/image" Target="../media/image22.png"/><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2.xml.rels><?xml version="1.0" encoding="UTF-8" standalone="yes"?>
<Relationships xmlns="http://schemas.openxmlformats.org/package/2006/relationships"><Relationship Id="rId8" Type="http://schemas.openxmlformats.org/officeDocument/2006/relationships/diagramLayout" Target="../diagrams/layout30.xml"/><Relationship Id="rId3" Type="http://schemas.openxmlformats.org/officeDocument/2006/relationships/diagramLayout" Target="../diagrams/layout29.xml"/><Relationship Id="rId7" Type="http://schemas.openxmlformats.org/officeDocument/2006/relationships/diagramData" Target="../diagrams/data30.xml"/><Relationship Id="rId12" Type="http://schemas.openxmlformats.org/officeDocument/2006/relationships/image" Target="../media/image23.png"/><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11" Type="http://schemas.microsoft.com/office/2007/relationships/diagramDrawing" Target="../diagrams/drawing30.xml"/><Relationship Id="rId5" Type="http://schemas.openxmlformats.org/officeDocument/2006/relationships/diagramColors" Target="../diagrams/colors29.xml"/><Relationship Id="rId10" Type="http://schemas.openxmlformats.org/officeDocument/2006/relationships/diagramColors" Target="../diagrams/colors30.xml"/><Relationship Id="rId4" Type="http://schemas.openxmlformats.org/officeDocument/2006/relationships/diagramQuickStyle" Target="../diagrams/quickStyle29.xml"/><Relationship Id="rId9" Type="http://schemas.openxmlformats.org/officeDocument/2006/relationships/diagramQuickStyle" Target="../diagrams/quickStyle30.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32.xml"/><Relationship Id="rId3" Type="http://schemas.openxmlformats.org/officeDocument/2006/relationships/diagramLayout" Target="../diagrams/layout31.xml"/><Relationship Id="rId7" Type="http://schemas.openxmlformats.org/officeDocument/2006/relationships/diagramData" Target="../diagrams/data32.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11" Type="http://schemas.microsoft.com/office/2007/relationships/diagramDrawing" Target="../diagrams/drawing32.xml"/><Relationship Id="rId5" Type="http://schemas.openxmlformats.org/officeDocument/2006/relationships/diagramColors" Target="../diagrams/colors31.xml"/><Relationship Id="rId10" Type="http://schemas.openxmlformats.org/officeDocument/2006/relationships/diagramColors" Target="../diagrams/colors32.xml"/><Relationship Id="rId4" Type="http://schemas.openxmlformats.org/officeDocument/2006/relationships/diagramQuickStyle" Target="../diagrams/quickStyle31.xml"/><Relationship Id="rId9" Type="http://schemas.openxmlformats.org/officeDocument/2006/relationships/diagramQuickStyle" Target="../diagrams/quickStyle3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6.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9.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5528" y="1654440"/>
            <a:ext cx="7143800" cy="1000132"/>
          </a:xfrm>
        </p:spPr>
        <p:txBody>
          <a:bodyPr>
            <a:noAutofit/>
          </a:bodyPr>
          <a:lstStyle/>
          <a:p>
            <a:pPr algn="ctr"/>
            <a:r>
              <a:rPr lang="es-ES" sz="32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U.A</a:t>
            </a:r>
            <a:r>
              <a:rPr lang="es-E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Taller </a:t>
            </a:r>
            <a:r>
              <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 titulación</a:t>
            </a:r>
          </a:p>
        </p:txBody>
      </p:sp>
      <p:sp>
        <p:nvSpPr>
          <p:cNvPr id="5" name="4 Marcador de texto"/>
          <p:cNvSpPr>
            <a:spLocks noGrp="1"/>
          </p:cNvSpPr>
          <p:nvPr>
            <p:ph type="body" idx="1"/>
          </p:nvPr>
        </p:nvSpPr>
        <p:spPr>
          <a:xfrm>
            <a:off x="1668528" y="2908381"/>
            <a:ext cx="7035124" cy="419098"/>
          </a:xfrm>
        </p:spPr>
        <p:txBody>
          <a:bodyPr>
            <a:noAutofit/>
          </a:bodyPr>
          <a:lstStyle/>
          <a:p>
            <a:pPr algn="ctr"/>
            <a:r>
              <a:rPr lang="es-ES" sz="3200" b="1" dirty="0" smtClean="0">
                <a:ln w="22225">
                  <a:solidFill>
                    <a:schemeClr val="accent2"/>
                  </a:solidFill>
                  <a:prstDash val="solid"/>
                </a:ln>
                <a:solidFill>
                  <a:schemeClr val="accent2">
                    <a:lumMod val="40000"/>
                    <a:lumOff val="60000"/>
                  </a:schemeClr>
                </a:solidFill>
              </a:rPr>
              <a:t>MODALIDADES DE TITULACIÓN DE ACUERDO AL REGLAMENTO DE EVALUACIÓN PROFESIONAL DE LA </a:t>
            </a:r>
            <a:r>
              <a:rPr lang="es-ES" sz="3200" b="1" dirty="0" err="1" smtClean="0">
                <a:ln w="22225">
                  <a:solidFill>
                    <a:schemeClr val="accent2"/>
                  </a:solidFill>
                  <a:prstDash val="solid"/>
                </a:ln>
                <a:solidFill>
                  <a:schemeClr val="accent2">
                    <a:lumMod val="40000"/>
                    <a:lumOff val="60000"/>
                  </a:schemeClr>
                </a:solidFill>
              </a:rPr>
              <a:t>UAEMEX</a:t>
            </a:r>
            <a:endParaRPr lang="es-ES" sz="3200" b="1" dirty="0" smtClean="0">
              <a:ln w="22225">
                <a:solidFill>
                  <a:schemeClr val="accent2"/>
                </a:solidFill>
                <a:prstDash val="solid"/>
              </a:ln>
              <a:solidFill>
                <a:schemeClr val="accent2">
                  <a:lumMod val="40000"/>
                  <a:lumOff val="60000"/>
                </a:schemeClr>
              </a:solidFill>
            </a:endParaRPr>
          </a:p>
          <a:p>
            <a:pPr algn="ctr"/>
            <a:endPar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8 Marcador de número de diapositiva"/>
          <p:cNvSpPr>
            <a:spLocks noGrp="1"/>
          </p:cNvSpPr>
          <p:nvPr>
            <p:ph type="sldNum" sz="quarter" idx="12"/>
          </p:nvPr>
        </p:nvSpPr>
        <p:spPr/>
        <p:txBody>
          <a:bodyPr/>
          <a:lstStyle/>
          <a:p>
            <a:fld id="{461141BF-032C-4144-8897-1DB67C56A4EB}" type="slidenum">
              <a:rPr lang="es-ES" smtClean="0"/>
              <a:pPr/>
              <a:t>1</a:t>
            </a:fld>
            <a:endParaRPr lang="es-ES" dirty="0"/>
          </a:p>
        </p:txBody>
      </p:sp>
      <p:sp>
        <p:nvSpPr>
          <p:cNvPr id="7" name="6 CuadroTexto"/>
          <p:cNvSpPr txBox="1"/>
          <p:nvPr/>
        </p:nvSpPr>
        <p:spPr>
          <a:xfrm>
            <a:off x="3595670" y="428604"/>
            <a:ext cx="5786478" cy="923330"/>
          </a:xfrm>
          <a:prstGeom prst="rect">
            <a:avLst/>
          </a:prstGeom>
          <a:noFill/>
        </p:spPr>
        <p:txBody>
          <a:bodyPr wrap="square" rtlCol="0">
            <a:spAutoFit/>
          </a:bodyPr>
          <a:lstStyle/>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Universidad Autónoma del Estado de México</a:t>
            </a:r>
          </a:p>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Centro Universitario UAEM Zumpango</a:t>
            </a:r>
          </a:p>
          <a:p>
            <a:r>
              <a:rPr lang="es-E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Licenciatura </a:t>
            </a: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 </a:t>
            </a:r>
            <a:r>
              <a:rPr lang="es-E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Administración</a:t>
            </a:r>
            <a:endPar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7 CuadroTexto"/>
          <p:cNvSpPr txBox="1"/>
          <p:nvPr/>
        </p:nvSpPr>
        <p:spPr>
          <a:xfrm>
            <a:off x="3952860" y="1428736"/>
            <a:ext cx="3857652" cy="369332"/>
          </a:xfrm>
          <a:prstGeom prst="rect">
            <a:avLst/>
          </a:prstGeom>
          <a:noFill/>
        </p:spPr>
        <p:txBody>
          <a:bodyPr wrap="square" rtlCol="0">
            <a:spAutoFit/>
          </a:bodyPr>
          <a:lstStyle/>
          <a:p>
            <a:endParaRPr lang="es-ES" dirty="0"/>
          </a:p>
        </p:txBody>
      </p:sp>
      <p:pic>
        <p:nvPicPr>
          <p:cNvPr id="17412" name="Picture 4" descr="http://t3.gstatic.com/images?q=tbn:ANd9GcT1HVsNEQ0xvBXxHaeCIxAWtem-wuWJzuZtnBwBBy7bATcX5Dz-bgFsKXg">
            <a:hlinkClick r:id="rId2"/>
          </p:cNvPr>
          <p:cNvPicPr>
            <a:picLocks noChangeAspect="1" noChangeArrowheads="1"/>
          </p:cNvPicPr>
          <p:nvPr/>
        </p:nvPicPr>
        <p:blipFill>
          <a:blip r:embed="rId3" cstate="print"/>
          <a:srcRect/>
          <a:stretch>
            <a:fillRect/>
          </a:stretch>
        </p:blipFill>
        <p:spPr bwMode="auto">
          <a:xfrm>
            <a:off x="1952597" y="285728"/>
            <a:ext cx="1419225" cy="1200150"/>
          </a:xfrm>
          <a:prstGeom prst="rect">
            <a:avLst/>
          </a:prstGeom>
          <a:noFill/>
        </p:spPr>
      </p:pic>
      <p:pic>
        <p:nvPicPr>
          <p:cNvPr id="17414" name="Picture 6" descr="http://t0.gstatic.com/images?q=tbn:ANd9GcTNrSLfowlIZi8yT6uG4mt1fOJWOb_eM0dTTqhCX_0plAN1P_YgNUN2Cw">
            <a:hlinkClick r:id="rId4"/>
          </p:cNvPr>
          <p:cNvPicPr>
            <a:picLocks noChangeAspect="1" noChangeArrowheads="1"/>
          </p:cNvPicPr>
          <p:nvPr/>
        </p:nvPicPr>
        <p:blipFill>
          <a:blip r:embed="rId5" cstate="print"/>
          <a:srcRect/>
          <a:stretch>
            <a:fillRect/>
          </a:stretch>
        </p:blipFill>
        <p:spPr bwMode="auto">
          <a:xfrm>
            <a:off x="8667768" y="4714884"/>
            <a:ext cx="1328307" cy="1123952"/>
          </a:xfrm>
          <a:prstGeom prst="rect">
            <a:avLst/>
          </a:prstGeom>
          <a:noFill/>
        </p:spPr>
      </p:pic>
      <p:sp>
        <p:nvSpPr>
          <p:cNvPr id="14" name="13 CuadroTexto"/>
          <p:cNvSpPr txBox="1"/>
          <p:nvPr/>
        </p:nvSpPr>
        <p:spPr>
          <a:xfrm>
            <a:off x="2166910" y="5072075"/>
            <a:ext cx="6000792" cy="646331"/>
          </a:xfrm>
          <a:prstGeom prst="rect">
            <a:avLst/>
          </a:prstGeom>
          <a:noFill/>
        </p:spPr>
        <p:txBody>
          <a:bodyPr wrap="square" rtlCol="0">
            <a:spAutoFit/>
          </a:bodyPr>
          <a:lstStyle/>
          <a:p>
            <a:r>
              <a:rPr lang="es-ES" dirty="0">
                <a:ln w="0"/>
                <a:effectLst>
                  <a:outerShdw blurRad="38100" dist="19050" dir="2700000" algn="tl" rotWithShape="0">
                    <a:schemeClr val="dk1">
                      <a:alpha val="40000"/>
                    </a:schemeClr>
                  </a:outerShdw>
                </a:effectLst>
              </a:rPr>
              <a:t>Elaboro: Juana  Gabriela Soriano Hernández</a:t>
            </a:r>
          </a:p>
          <a:p>
            <a:r>
              <a:rPr lang="es-ES" dirty="0">
                <a:ln w="0"/>
                <a:effectLst>
                  <a:outerShdw blurRad="38100" dist="19050" dir="2700000" algn="tl" rotWithShape="0">
                    <a:schemeClr val="dk1">
                      <a:alpha val="40000"/>
                    </a:schemeClr>
                  </a:outerShdw>
                </a:effectLst>
              </a:rPr>
              <a:t>Fecha de elaboración: Marzo </a:t>
            </a:r>
            <a:r>
              <a:rPr lang="es-ES" dirty="0" smtClean="0">
                <a:ln w="0"/>
                <a:effectLst>
                  <a:outerShdw blurRad="38100" dist="19050" dir="2700000" algn="tl" rotWithShape="0">
                    <a:schemeClr val="dk1">
                      <a:alpha val="40000"/>
                    </a:schemeClr>
                  </a:outerShdw>
                </a:effectLst>
              </a:rPr>
              <a:t>2017</a:t>
            </a:r>
            <a:endParaRPr lang="es-ES" dirty="0">
              <a:ln w="0"/>
              <a:effectLst>
                <a:outerShdw blurRad="38100" dist="19050" dir="2700000" algn="tl" rotWithShape="0">
                  <a:schemeClr val="dk1">
                    <a:alpha val="40000"/>
                  </a:scheme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63352" y="512162"/>
            <a:ext cx="3854528" cy="1278466"/>
          </a:xfrm>
        </p:spPr>
        <p:txBody>
          <a:bodyPr/>
          <a:lstStyle/>
          <a:p>
            <a:r>
              <a:rPr lang="es-MX" dirty="0" smtClean="0"/>
              <a:t>ESTRUCTURA DEL REGLAMENTO DE OPCIONES DE EVALUACIÓN PROFESIONAL</a:t>
            </a:r>
            <a:endParaRPr lang="es-MX" dirty="0"/>
          </a:p>
        </p:txBody>
      </p:sp>
      <p:sp>
        <p:nvSpPr>
          <p:cNvPr id="7" name="Marcador de contenido 6"/>
          <p:cNvSpPr>
            <a:spLocks noGrp="1"/>
          </p:cNvSpPr>
          <p:nvPr>
            <p:ph idx="1"/>
          </p:nvPr>
        </p:nvSpPr>
        <p:spPr>
          <a:xfrm>
            <a:off x="6888088" y="512162"/>
            <a:ext cx="4536504" cy="4354236"/>
          </a:xfrm>
        </p:spPr>
        <p:style>
          <a:lnRef idx="1">
            <a:schemeClr val="accent3"/>
          </a:lnRef>
          <a:fillRef idx="2">
            <a:schemeClr val="accent3"/>
          </a:fillRef>
          <a:effectRef idx="1">
            <a:schemeClr val="accent3"/>
          </a:effectRef>
          <a:fontRef idx="minor">
            <a:schemeClr val="dk1"/>
          </a:fontRef>
        </p:style>
        <p:txBody>
          <a:bodyPr>
            <a:normAutofit/>
          </a:bodyPr>
          <a:lstStyle/>
          <a:p>
            <a:r>
              <a:rPr lang="es-MX" sz="2000" dirty="0"/>
              <a:t>Los contenidos normativos de cada uno de </a:t>
            </a:r>
            <a:r>
              <a:rPr lang="es-MX" sz="2000" dirty="0" smtClean="0"/>
              <a:t>los capítulos </a:t>
            </a:r>
            <a:r>
              <a:rPr lang="es-MX" sz="2000" dirty="0"/>
              <a:t>definen la opción de evaluación profesional, detallan las modalidades de realización y, en su caso, de sustentación, establecen y diferencian los requisitos que debe cumplir, los aspectos para apreciar la calidad del trabajo o desempeño del pasante, la estructura de contenido y los aspectos de redacción del trabajo escrito en su caso</a:t>
            </a:r>
          </a:p>
        </p:txBody>
      </p:sp>
      <p:graphicFrame>
        <p:nvGraphicFramePr>
          <p:cNvPr id="9" name="Diagrama 8"/>
          <p:cNvGraphicFramePr/>
          <p:nvPr>
            <p:extLst>
              <p:ext uri="{D42A27DB-BD31-4B8C-83A1-F6EECF244321}">
                <p14:modId xmlns:p14="http://schemas.microsoft.com/office/powerpoint/2010/main" val="1126996164"/>
              </p:ext>
            </p:extLst>
          </p:nvPr>
        </p:nvGraphicFramePr>
        <p:xfrm>
          <a:off x="1343472" y="2022907"/>
          <a:ext cx="4986618" cy="43633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461141BF-032C-4144-8897-1DB67C56A4EB}" type="slidenum">
              <a:rPr lang="es-ES" smtClean="0"/>
              <a:pPr/>
              <a:t>10</a:t>
            </a:fld>
            <a:endParaRPr lang="es-ES" dirty="0"/>
          </a:p>
        </p:txBody>
      </p:sp>
    </p:spTree>
    <p:extLst>
      <p:ext uri="{BB962C8B-B14F-4D97-AF65-F5344CB8AC3E}">
        <p14:creationId xmlns:p14="http://schemas.microsoft.com/office/powerpoint/2010/main" val="3571430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7725830" y="1772816"/>
            <a:ext cx="3096344" cy="366045"/>
          </a:xfrm>
        </p:spPr>
        <p:txBody>
          <a:bodyPr>
            <a:normAutofit fontScale="90000"/>
          </a:bodyPr>
          <a:lstStyle/>
          <a:p>
            <a:pPr algn="ctr"/>
            <a:r>
              <a:rPr lang="es-MX" dirty="0" smtClean="0">
                <a:solidFill>
                  <a:schemeClr val="accent5">
                    <a:lumMod val="75000"/>
                  </a:schemeClr>
                </a:solidFill>
                <a:latin typeface="Aharoni" panose="02010803020104030203" pitchFamily="2" charset="-79"/>
                <a:cs typeface="Aharoni" panose="02010803020104030203" pitchFamily="2" charset="-79"/>
              </a:rPr>
              <a:t>OBJETIVOS DE LA EVALUACIÓN PROFESIONAL</a:t>
            </a:r>
            <a:endParaRPr lang="es-MX" dirty="0">
              <a:solidFill>
                <a:schemeClr val="accent5">
                  <a:lumMod val="75000"/>
                </a:schemeClr>
              </a:solidFill>
              <a:latin typeface="Aharoni" panose="02010803020104030203" pitchFamily="2" charset="-79"/>
              <a:cs typeface="Aharoni" panose="02010803020104030203" pitchFamily="2" charset="-79"/>
            </a:endParaRP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2578512924"/>
              </p:ext>
            </p:extLst>
          </p:nvPr>
        </p:nvGraphicFramePr>
        <p:xfrm>
          <a:off x="-564003" y="109321"/>
          <a:ext cx="915466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461141BF-032C-4144-8897-1DB67C56A4EB}" type="slidenum">
              <a:rPr lang="es-ES" smtClean="0"/>
              <a:pPr/>
              <a:t>11</a:t>
            </a:fld>
            <a:endParaRPr lang="es-ES" dirty="0"/>
          </a:p>
        </p:txBody>
      </p:sp>
      <p:pic>
        <p:nvPicPr>
          <p:cNvPr id="9" name="Imagen 8"/>
          <p:cNvPicPr>
            <a:picLocks noChangeAspect="1"/>
          </p:cNvPicPr>
          <p:nvPr/>
        </p:nvPicPr>
        <p:blipFill>
          <a:blip r:embed="rId7"/>
          <a:stretch>
            <a:fillRect/>
          </a:stretch>
        </p:blipFill>
        <p:spPr>
          <a:xfrm>
            <a:off x="9552384" y="4589791"/>
            <a:ext cx="2000250" cy="2000250"/>
          </a:xfrm>
          <a:prstGeom prst="rect">
            <a:avLst/>
          </a:prstGeom>
        </p:spPr>
      </p:pic>
    </p:spTree>
    <p:extLst>
      <p:ext uri="{BB962C8B-B14F-4D97-AF65-F5344CB8AC3E}">
        <p14:creationId xmlns:p14="http://schemas.microsoft.com/office/powerpoint/2010/main" val="1174175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PLAZO PARA PRESENTAR LA EVALUACIÓN PROFESIONAL</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972186943"/>
              </p:ext>
            </p:extLst>
          </p:nvPr>
        </p:nvGraphicFramePr>
        <p:xfrm>
          <a:off x="767408" y="1334908"/>
          <a:ext cx="9451114" cy="50606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12</a:t>
            </a:fld>
            <a:endParaRPr lang="es-ES" dirty="0"/>
          </a:p>
        </p:txBody>
      </p:sp>
      <p:pic>
        <p:nvPicPr>
          <p:cNvPr id="6" name="Imagen 5"/>
          <p:cNvPicPr>
            <a:picLocks noChangeAspect="1"/>
          </p:cNvPicPr>
          <p:nvPr/>
        </p:nvPicPr>
        <p:blipFill>
          <a:blip r:embed="rId7"/>
          <a:stretch>
            <a:fillRect/>
          </a:stretch>
        </p:blipFill>
        <p:spPr>
          <a:xfrm>
            <a:off x="119336" y="3659239"/>
            <a:ext cx="3096344" cy="2736303"/>
          </a:xfrm>
          <a:prstGeom prst="rect">
            <a:avLst/>
          </a:prstGeom>
        </p:spPr>
      </p:pic>
    </p:spTree>
    <p:extLst>
      <p:ext uri="{BB962C8B-B14F-4D97-AF65-F5344CB8AC3E}">
        <p14:creationId xmlns:p14="http://schemas.microsoft.com/office/powerpoint/2010/main" val="60806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tretch>
            <a:fillRect/>
          </a:stretch>
        </p:blipFill>
        <p:spPr>
          <a:xfrm>
            <a:off x="5231904" y="432957"/>
            <a:ext cx="5904656" cy="5775325"/>
          </a:xfrm>
          <a:prstGeom prst="rect">
            <a:avLst/>
          </a:prstGeom>
        </p:spPr>
        <p:style>
          <a:lnRef idx="1">
            <a:schemeClr val="accent1"/>
          </a:lnRef>
          <a:fillRef idx="2">
            <a:schemeClr val="accent1"/>
          </a:fillRef>
          <a:effectRef idx="1">
            <a:schemeClr val="accent1"/>
          </a:effectRef>
          <a:fontRef idx="minor">
            <a:schemeClr val="dk1"/>
          </a:fontRef>
        </p:style>
      </p:pic>
      <p:sp>
        <p:nvSpPr>
          <p:cNvPr id="4" name="Marcador de número de diapositiva 3"/>
          <p:cNvSpPr>
            <a:spLocks noGrp="1"/>
          </p:cNvSpPr>
          <p:nvPr>
            <p:ph type="sldNum" sz="quarter" idx="12"/>
          </p:nvPr>
        </p:nvSpPr>
        <p:spPr/>
        <p:txBody>
          <a:bodyPr/>
          <a:lstStyle/>
          <a:p>
            <a:fld id="{461141BF-032C-4144-8897-1DB67C56A4EB}" type="slidenum">
              <a:rPr lang="es-ES" smtClean="0"/>
              <a:pPr/>
              <a:t>13</a:t>
            </a:fld>
            <a:endParaRPr lang="es-ES" dirty="0"/>
          </a:p>
        </p:txBody>
      </p:sp>
      <p:pic>
        <p:nvPicPr>
          <p:cNvPr id="6" name="Imagen 5"/>
          <p:cNvPicPr>
            <a:picLocks noChangeAspect="1"/>
          </p:cNvPicPr>
          <p:nvPr/>
        </p:nvPicPr>
        <p:blipFill>
          <a:blip r:embed="rId3"/>
          <a:stretch>
            <a:fillRect/>
          </a:stretch>
        </p:blipFill>
        <p:spPr>
          <a:xfrm>
            <a:off x="1991544" y="1083068"/>
            <a:ext cx="2238280" cy="4958294"/>
          </a:xfrm>
          <a:prstGeom prst="rect">
            <a:avLst/>
          </a:prstGeom>
        </p:spPr>
      </p:pic>
    </p:spTree>
    <p:extLst>
      <p:ext uri="{BB962C8B-B14F-4D97-AF65-F5344CB8AC3E}">
        <p14:creationId xmlns:p14="http://schemas.microsoft.com/office/powerpoint/2010/main" val="981897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229368617"/>
              </p:ext>
            </p:extLst>
          </p:nvPr>
        </p:nvGraphicFramePr>
        <p:xfrm>
          <a:off x="677334" y="371948"/>
          <a:ext cx="8154970" cy="5669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14</a:t>
            </a:fld>
            <a:endParaRPr lang="es-ES" dirty="0"/>
          </a:p>
        </p:txBody>
      </p:sp>
      <p:pic>
        <p:nvPicPr>
          <p:cNvPr id="6" name="Imagen 5"/>
          <p:cNvPicPr>
            <a:picLocks noChangeAspect="1"/>
          </p:cNvPicPr>
          <p:nvPr/>
        </p:nvPicPr>
        <p:blipFill>
          <a:blip r:embed="rId7"/>
          <a:stretch>
            <a:fillRect/>
          </a:stretch>
        </p:blipFill>
        <p:spPr>
          <a:xfrm>
            <a:off x="8902834" y="2458942"/>
            <a:ext cx="3048000" cy="1495425"/>
          </a:xfrm>
          <a:prstGeom prst="rect">
            <a:avLst/>
          </a:prstGeom>
          <a:ln w="228600" cap="sq" cmpd="thickThin">
            <a:solidFill>
              <a:schemeClr val="accent2">
                <a:lumMod val="60000"/>
                <a:lumOff val="40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3474399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67370" y="2558740"/>
            <a:ext cx="3096344" cy="1740520"/>
          </a:xfrm>
          <a:ln w="76200">
            <a:solidFill>
              <a:schemeClr val="accent5"/>
            </a:solidFill>
          </a:ln>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es-MX" dirty="0" smtClean="0"/>
              <a:t>MODALIDADES DE TITULACIÓN</a:t>
            </a:r>
            <a:br>
              <a:rPr lang="es-MX" dirty="0" smtClean="0"/>
            </a:br>
            <a:r>
              <a:rPr lang="es-MX" sz="2000" dirty="0" smtClean="0"/>
              <a:t>(art. 8 </a:t>
            </a:r>
            <a:r>
              <a:rPr lang="es-MX" sz="2000" dirty="0" err="1" smtClean="0"/>
              <a:t>ROEP</a:t>
            </a:r>
            <a:r>
              <a:rPr lang="es-MX" sz="2000" dirty="0" smtClean="0"/>
              <a:t>)</a:t>
            </a:r>
            <a:r>
              <a:rPr lang="es-MX" dirty="0" smtClean="0"/>
              <a:t/>
            </a:r>
            <a:br>
              <a:rPr lang="es-MX" dirty="0" smtClean="0"/>
            </a:b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503871322"/>
              </p:ext>
            </p:extLst>
          </p:nvPr>
        </p:nvGraphicFramePr>
        <p:xfrm>
          <a:off x="1411890" y="188640"/>
          <a:ext cx="7178774"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15</a:t>
            </a:fld>
            <a:endParaRPr lang="es-ES" dirty="0"/>
          </a:p>
        </p:txBody>
      </p:sp>
    </p:spTree>
    <p:extLst>
      <p:ext uri="{BB962C8B-B14F-4D97-AF65-F5344CB8AC3E}">
        <p14:creationId xmlns:p14="http://schemas.microsoft.com/office/powerpoint/2010/main" val="974483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Opciones de evaluación NO admisibles para la licenciatura en Administración del </a:t>
            </a:r>
            <a:r>
              <a:rPr lang="es-MX" dirty="0" err="1" smtClean="0"/>
              <a:t>C.U</a:t>
            </a:r>
            <a:r>
              <a:rPr lang="es-MX" dirty="0" smtClean="0"/>
              <a:t> </a:t>
            </a:r>
            <a:r>
              <a:rPr lang="es-MX" dirty="0" err="1" smtClean="0"/>
              <a:t>UAEM</a:t>
            </a:r>
            <a:r>
              <a:rPr lang="es-MX" dirty="0" smtClean="0"/>
              <a:t> Zumpango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126914828"/>
              </p:ext>
            </p:extLst>
          </p:nvPr>
        </p:nvGraphicFramePr>
        <p:xfrm>
          <a:off x="677334" y="2160589"/>
          <a:ext cx="8596668" cy="357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16</a:t>
            </a:fld>
            <a:endParaRPr lang="es-ES" dirty="0"/>
          </a:p>
        </p:txBody>
      </p:sp>
      <p:pic>
        <p:nvPicPr>
          <p:cNvPr id="6" name="Imagen 5"/>
          <p:cNvPicPr>
            <a:picLocks noChangeAspect="1"/>
          </p:cNvPicPr>
          <p:nvPr/>
        </p:nvPicPr>
        <p:blipFill>
          <a:blip r:embed="rId7"/>
          <a:stretch>
            <a:fillRect/>
          </a:stretch>
        </p:blipFill>
        <p:spPr>
          <a:xfrm>
            <a:off x="9881742" y="4149080"/>
            <a:ext cx="1845066" cy="1382018"/>
          </a:xfrm>
          <a:prstGeom prst="rect">
            <a:avLst/>
          </a:prstGeom>
        </p:spPr>
      </p:pic>
      <p:sp>
        <p:nvSpPr>
          <p:cNvPr id="8" name="Flecha derecha 7"/>
          <p:cNvSpPr/>
          <p:nvPr/>
        </p:nvSpPr>
        <p:spPr>
          <a:xfrm>
            <a:off x="9274002" y="2708920"/>
            <a:ext cx="42239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derecha 8"/>
          <p:cNvSpPr/>
          <p:nvPr/>
        </p:nvSpPr>
        <p:spPr>
          <a:xfrm>
            <a:off x="9155474" y="4624065"/>
            <a:ext cx="42239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Resultado de imagen para obra artistic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23200" y="2160588"/>
            <a:ext cx="1673400" cy="1412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4357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Aprovechamiento académico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18048008"/>
              </p:ext>
            </p:extLst>
          </p:nvPr>
        </p:nvGraphicFramePr>
        <p:xfrm>
          <a:off x="551384" y="2968270"/>
          <a:ext cx="9739146"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17</a:t>
            </a:fld>
            <a:endParaRPr lang="es-ES" dirty="0"/>
          </a:p>
        </p:txBody>
      </p:sp>
      <p:grpSp>
        <p:nvGrpSpPr>
          <p:cNvPr id="7" name="Grupo 6"/>
          <p:cNvGrpSpPr/>
          <p:nvPr/>
        </p:nvGrpSpPr>
        <p:grpSpPr>
          <a:xfrm>
            <a:off x="7204140" y="375383"/>
            <a:ext cx="3456384" cy="2765585"/>
            <a:chOff x="1126607" y="818225"/>
            <a:chExt cx="1854810" cy="1649382"/>
          </a:xfrm>
        </p:grpSpPr>
        <p:sp>
          <p:nvSpPr>
            <p:cNvPr id="8" name="Rectángulo 7"/>
            <p:cNvSpPr/>
            <p:nvPr/>
          </p:nvSpPr>
          <p:spPr>
            <a:xfrm>
              <a:off x="1126607" y="818225"/>
              <a:ext cx="1854810" cy="927405"/>
            </a:xfrm>
            <a:prstGeom prst="rect">
              <a:avLst/>
            </a:prstGeom>
          </p:spPr>
          <p:style>
            <a:lnRef idx="1">
              <a:schemeClr val="accent6"/>
            </a:lnRef>
            <a:fillRef idx="2">
              <a:schemeClr val="accent6"/>
            </a:fillRef>
            <a:effectRef idx="1">
              <a:schemeClr val="accent6"/>
            </a:effectRef>
            <a:fontRef idx="minor">
              <a:schemeClr val="dk1"/>
            </a:fontRef>
          </p:style>
        </p:sp>
        <p:sp>
          <p:nvSpPr>
            <p:cNvPr id="9" name="Rectángulo 8"/>
            <p:cNvSpPr/>
            <p:nvPr/>
          </p:nvSpPr>
          <p:spPr>
            <a:xfrm>
              <a:off x="1126607" y="818225"/>
              <a:ext cx="1854810" cy="1649382"/>
            </a:xfrm>
            <a:prstGeom prst="rect">
              <a:avLst/>
            </a:prstGeom>
          </p:spPr>
          <p:style>
            <a:lnRef idx="3">
              <a:schemeClr val="lt1"/>
            </a:lnRef>
            <a:fillRef idx="1">
              <a:schemeClr val="accent1"/>
            </a:fillRef>
            <a:effectRef idx="1">
              <a:schemeClr val="accent1"/>
            </a:effectRef>
            <a:fontRef idx="minor">
              <a:schemeClr val="lt1"/>
            </a:fontRef>
          </p:style>
          <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MX" sz="2400" dirty="0"/>
                <a:t>C</a:t>
              </a:r>
              <a:r>
                <a:rPr lang="es-MX" sz="2400" kern="1200" dirty="0" smtClean="0"/>
                <a:t>onsiste en reconocer el esfuerzo y dedicación mostrados por el pasante durante su trayectoria escolar en los estudios profesionales cursados. </a:t>
              </a:r>
              <a:endParaRPr lang="es-MX" sz="2400" kern="1200" dirty="0"/>
            </a:p>
          </p:txBody>
        </p:sp>
      </p:grpSp>
      <p:pic>
        <p:nvPicPr>
          <p:cNvPr id="3" name="Imagen 2"/>
          <p:cNvPicPr>
            <a:picLocks noChangeAspect="1"/>
          </p:cNvPicPr>
          <p:nvPr/>
        </p:nvPicPr>
        <p:blipFill>
          <a:blip r:embed="rId7"/>
          <a:stretch>
            <a:fillRect/>
          </a:stretch>
        </p:blipFill>
        <p:spPr>
          <a:xfrm>
            <a:off x="2423592" y="1306812"/>
            <a:ext cx="2057400" cy="2057400"/>
          </a:xfrm>
          <a:prstGeom prst="rect">
            <a:avLst/>
          </a:prstGeom>
        </p:spPr>
      </p:pic>
    </p:spTree>
    <p:extLst>
      <p:ext uri="{BB962C8B-B14F-4D97-AF65-F5344CB8AC3E}">
        <p14:creationId xmlns:p14="http://schemas.microsoft.com/office/powerpoint/2010/main" val="3324412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5491" y="364434"/>
            <a:ext cx="9275789" cy="1320800"/>
          </a:xfrm>
        </p:spPr>
        <p:txBody>
          <a:bodyPr>
            <a:normAutofit fontScale="90000"/>
          </a:bodyPr>
          <a:lstStyle/>
          <a:p>
            <a:pPr lvl="0"/>
            <a:r>
              <a:rPr lang="es-MX" dirty="0"/>
              <a:t>Artículo especializado para publicar en revista indizada</a:t>
            </a:r>
            <a:br>
              <a:rPr lang="es-MX" dirty="0"/>
            </a:br>
            <a:endParaRPr lang="es-MX" dirty="0"/>
          </a:p>
        </p:txBody>
      </p:sp>
      <p:sp>
        <p:nvSpPr>
          <p:cNvPr id="3" name="Marcador de contenido 2"/>
          <p:cNvSpPr>
            <a:spLocks noGrp="1"/>
          </p:cNvSpPr>
          <p:nvPr>
            <p:ph idx="1"/>
          </p:nvPr>
        </p:nvSpPr>
        <p:spPr>
          <a:xfrm>
            <a:off x="2495600" y="1008461"/>
            <a:ext cx="7632848" cy="1268411"/>
          </a:xfrm>
          <a:solidFill>
            <a:schemeClr val="accent1">
              <a:lumMod val="20000"/>
              <a:lumOff val="80000"/>
            </a:schemeClr>
          </a:solidFill>
        </p:spPr>
        <p:txBody>
          <a:bodyPr/>
          <a:lstStyle/>
          <a:p>
            <a:r>
              <a:rPr lang="es-MX" dirty="0"/>
              <a:t>consiste en la elaboración de un trabajo escrito original e inédito, donde se informa sobre un proceso de generación o aplicación del conocimiento, y en la sustentación del mismo ante un jurado.</a:t>
            </a:r>
          </a:p>
        </p:txBody>
      </p:sp>
      <p:sp>
        <p:nvSpPr>
          <p:cNvPr id="4" name="Marcador de número de diapositiva 3"/>
          <p:cNvSpPr>
            <a:spLocks noGrp="1"/>
          </p:cNvSpPr>
          <p:nvPr>
            <p:ph type="sldNum" sz="quarter" idx="12"/>
          </p:nvPr>
        </p:nvSpPr>
        <p:spPr>
          <a:xfrm>
            <a:off x="9197942" y="6023684"/>
            <a:ext cx="683339" cy="365125"/>
          </a:xfrm>
        </p:spPr>
        <p:txBody>
          <a:bodyPr/>
          <a:lstStyle/>
          <a:p>
            <a:fld id="{461141BF-032C-4144-8897-1DB67C56A4EB}" type="slidenum">
              <a:rPr lang="es-ES" smtClean="0"/>
              <a:pPr/>
              <a:t>18</a:t>
            </a:fld>
            <a:endParaRPr lang="es-ES" dirty="0"/>
          </a:p>
        </p:txBody>
      </p:sp>
      <p:sp>
        <p:nvSpPr>
          <p:cNvPr id="6" name="CuadroTexto 5"/>
          <p:cNvSpPr txBox="1"/>
          <p:nvPr/>
        </p:nvSpPr>
        <p:spPr>
          <a:xfrm>
            <a:off x="7034586" y="3897922"/>
            <a:ext cx="4680520" cy="2308324"/>
          </a:xfrm>
          <a:prstGeom prst="rect">
            <a:avLst/>
          </a:prstGeom>
          <a:gradFill>
            <a:gsLst>
              <a:gs pos="0">
                <a:srgbClr val="F3DDAF"/>
              </a:gs>
              <a:gs pos="0">
                <a:schemeClr val="accent3">
                  <a:tint val="65000"/>
                  <a:lumMod val="110000"/>
                </a:schemeClr>
              </a:gs>
              <a:gs pos="88000">
                <a:schemeClr val="accent3">
                  <a:tint val="90000"/>
                </a:schemeClr>
              </a:gs>
            </a:gsLs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dirty="0"/>
              <a:t>La revista podrá ser de publicación impresa o electrónica. En cualquier caso deberá estar inscrita en alguno de los índices siguientes: </a:t>
            </a:r>
            <a:r>
              <a:rPr lang="es-MX" dirty="0" err="1"/>
              <a:t>e-Revist@s</a:t>
            </a:r>
            <a:r>
              <a:rPr lang="es-MX" dirty="0"/>
              <a:t>, </a:t>
            </a:r>
            <a:r>
              <a:rPr lang="es-MX" dirty="0" err="1"/>
              <a:t>Redalyc</a:t>
            </a:r>
            <a:r>
              <a:rPr lang="es-MX" dirty="0"/>
              <a:t>, </a:t>
            </a:r>
            <a:r>
              <a:rPr lang="es-MX" dirty="0" err="1"/>
              <a:t>Scielo</a:t>
            </a:r>
            <a:r>
              <a:rPr lang="es-MX" dirty="0"/>
              <a:t>, </a:t>
            </a:r>
            <a:r>
              <a:rPr lang="es-MX" dirty="0" err="1"/>
              <a:t>Scopus</a:t>
            </a:r>
            <a:r>
              <a:rPr lang="es-MX" dirty="0"/>
              <a:t>, Sistema de Ciencia y Tecnología (</a:t>
            </a:r>
            <a:r>
              <a:rPr lang="es-MX" dirty="0" err="1"/>
              <a:t>Conacyt</a:t>
            </a:r>
            <a:r>
              <a:rPr lang="es-MX" dirty="0"/>
              <a:t>), Thomson-Reuters, </a:t>
            </a:r>
            <a:r>
              <a:rPr lang="es-MX" dirty="0" err="1"/>
              <a:t>Journal</a:t>
            </a:r>
            <a:r>
              <a:rPr lang="es-MX" dirty="0"/>
              <a:t> </a:t>
            </a:r>
            <a:r>
              <a:rPr lang="es-MX" dirty="0" err="1"/>
              <a:t>Citation</a:t>
            </a:r>
            <a:r>
              <a:rPr lang="es-MX" dirty="0"/>
              <a:t> </a:t>
            </a:r>
            <a:r>
              <a:rPr lang="es-MX" dirty="0" err="1"/>
              <a:t>Report</a:t>
            </a:r>
            <a:r>
              <a:rPr lang="es-MX" dirty="0"/>
              <a:t> (</a:t>
            </a:r>
            <a:r>
              <a:rPr lang="es-MX" dirty="0" err="1"/>
              <a:t>JCR</a:t>
            </a:r>
            <a:r>
              <a:rPr lang="es-MX" dirty="0"/>
              <a:t>) u otros reconocidos por la Universidad.</a:t>
            </a:r>
          </a:p>
        </p:txBody>
      </p:sp>
      <p:graphicFrame>
        <p:nvGraphicFramePr>
          <p:cNvPr id="9" name="Diagrama 8"/>
          <p:cNvGraphicFramePr/>
          <p:nvPr>
            <p:extLst>
              <p:ext uri="{D42A27DB-BD31-4B8C-83A1-F6EECF244321}">
                <p14:modId xmlns:p14="http://schemas.microsoft.com/office/powerpoint/2010/main" val="2118182707"/>
              </p:ext>
            </p:extLst>
          </p:nvPr>
        </p:nvGraphicFramePr>
        <p:xfrm>
          <a:off x="1341042" y="2276872"/>
          <a:ext cx="4826966" cy="44113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8893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46222"/>
            <a:ext cx="8596668" cy="1320800"/>
          </a:xfrm>
        </p:spPr>
        <p:txBody>
          <a:bodyPr/>
          <a:lstStyle/>
          <a:p>
            <a:pPr lvl="0"/>
            <a:r>
              <a:rPr lang="es-MX" dirty="0"/>
              <a:t>Créditos en Estudios Avanzados</a:t>
            </a:r>
            <a:br>
              <a:rPr lang="es-MX" dirty="0"/>
            </a:br>
            <a:endParaRPr lang="es-MX" dirty="0"/>
          </a:p>
        </p:txBody>
      </p:sp>
      <p:sp>
        <p:nvSpPr>
          <p:cNvPr id="3" name="Marcador de contenido 2"/>
          <p:cNvSpPr>
            <a:spLocks noGrp="1"/>
          </p:cNvSpPr>
          <p:nvPr>
            <p:ph idx="1"/>
          </p:nvPr>
        </p:nvSpPr>
        <p:spPr>
          <a:xfrm>
            <a:off x="4655840" y="1158573"/>
            <a:ext cx="5778706" cy="1268411"/>
          </a:xfrm>
        </p:spPr>
        <p:style>
          <a:lnRef idx="1">
            <a:schemeClr val="accent3"/>
          </a:lnRef>
          <a:fillRef idx="2">
            <a:schemeClr val="accent3"/>
          </a:fillRef>
          <a:effectRef idx="1">
            <a:schemeClr val="accent3"/>
          </a:effectRef>
          <a:fontRef idx="minor">
            <a:schemeClr val="dk1"/>
          </a:fontRef>
        </p:style>
        <p:txBody>
          <a:bodyPr>
            <a:normAutofit fontScale="92500"/>
          </a:bodyPr>
          <a:lstStyle/>
          <a:p>
            <a:r>
              <a:rPr lang="es-MX" dirty="0"/>
              <a:t>consiste en reconocer la trayectoria escolar del pasante en cursos y actividades académicas acreditadas, en los estudios de diplomado superior, especialidad, maestría o doctorado integral. </a:t>
            </a:r>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19</a:t>
            </a:fld>
            <a:endParaRPr lang="es-ES" dirty="0"/>
          </a:p>
        </p:txBody>
      </p:sp>
      <p:graphicFrame>
        <p:nvGraphicFramePr>
          <p:cNvPr id="6" name="Diagrama 5"/>
          <p:cNvGraphicFramePr/>
          <p:nvPr/>
        </p:nvGraphicFramePr>
        <p:xfrm>
          <a:off x="983432" y="2462364"/>
          <a:ext cx="8424936" cy="39703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9309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PRESENTACIÓN</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528113651"/>
              </p:ext>
            </p:extLst>
          </p:nvPr>
        </p:nvGraphicFramePr>
        <p:xfrm>
          <a:off x="839416" y="836712"/>
          <a:ext cx="8856984" cy="64087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2</a:t>
            </a:fld>
            <a:endParaRPr lang="es-ES" dirty="0"/>
          </a:p>
        </p:txBody>
      </p:sp>
      <p:pic>
        <p:nvPicPr>
          <p:cNvPr id="5" name="Picture 3"/>
          <p:cNvPicPr>
            <a:picLocks noChangeAspect="1" noChangeArrowheads="1"/>
          </p:cNvPicPr>
          <p:nvPr/>
        </p:nvPicPr>
        <p:blipFill>
          <a:blip r:embed="rId7" cstate="print"/>
          <a:srcRect/>
          <a:stretch>
            <a:fillRect/>
          </a:stretch>
        </p:blipFill>
        <p:spPr bwMode="auto">
          <a:xfrm>
            <a:off x="9096397" y="571480"/>
            <a:ext cx="936625" cy="852488"/>
          </a:xfrm>
          <a:prstGeom prst="rect">
            <a:avLst/>
          </a:prstGeom>
          <a:noFill/>
          <a:ln w="9525">
            <a:noFill/>
            <a:round/>
            <a:headEnd/>
            <a:tailEnd/>
          </a:ln>
        </p:spPr>
      </p:pic>
      <p:pic>
        <p:nvPicPr>
          <p:cNvPr id="6" name="Picture 2"/>
          <p:cNvPicPr>
            <a:picLocks noChangeAspect="1" noChangeArrowheads="1"/>
          </p:cNvPicPr>
          <p:nvPr/>
        </p:nvPicPr>
        <p:blipFill>
          <a:blip r:embed="rId8" cstate="print"/>
          <a:srcRect/>
          <a:stretch>
            <a:fillRect/>
          </a:stretch>
        </p:blipFill>
        <p:spPr bwMode="auto">
          <a:xfrm>
            <a:off x="2024035" y="571481"/>
            <a:ext cx="936625" cy="811213"/>
          </a:xfrm>
          <a:prstGeom prst="rect">
            <a:avLst/>
          </a:prstGeom>
          <a:noFill/>
          <a:ln w="9525">
            <a:noFill/>
            <a:round/>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r>
              <a:rPr lang="es-MX" dirty="0"/>
              <a:t>Ensayo</a:t>
            </a:r>
            <a:br>
              <a:rPr lang="es-MX" dirty="0"/>
            </a:b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13342241"/>
              </p:ext>
            </p:extLst>
          </p:nvPr>
        </p:nvGraphicFramePr>
        <p:xfrm>
          <a:off x="677334" y="188640"/>
          <a:ext cx="8596668" cy="3456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20</a:t>
            </a:fld>
            <a:endParaRPr lang="es-ES" dirty="0"/>
          </a:p>
        </p:txBody>
      </p:sp>
      <p:graphicFrame>
        <p:nvGraphicFramePr>
          <p:cNvPr id="8" name="Diagrama 7"/>
          <p:cNvGraphicFramePr/>
          <p:nvPr>
            <p:extLst>
              <p:ext uri="{D42A27DB-BD31-4B8C-83A1-F6EECF244321}">
                <p14:modId xmlns:p14="http://schemas.microsoft.com/office/powerpoint/2010/main" val="1839698501"/>
              </p:ext>
            </p:extLst>
          </p:nvPr>
        </p:nvGraphicFramePr>
        <p:xfrm>
          <a:off x="191344" y="3906375"/>
          <a:ext cx="10441160" cy="20313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CuadroTexto 6"/>
          <p:cNvSpPr txBox="1"/>
          <p:nvPr/>
        </p:nvSpPr>
        <p:spPr>
          <a:xfrm>
            <a:off x="8400256" y="2141381"/>
            <a:ext cx="1368152" cy="646331"/>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r>
              <a:rPr lang="es-MX" dirty="0" smtClean="0"/>
              <a:t>Es individual</a:t>
            </a:r>
            <a:endParaRPr lang="es-MX" dirty="0"/>
          </a:p>
        </p:txBody>
      </p:sp>
    </p:spTree>
    <p:extLst>
      <p:ext uri="{BB962C8B-B14F-4D97-AF65-F5344CB8AC3E}">
        <p14:creationId xmlns:p14="http://schemas.microsoft.com/office/powerpoint/2010/main" val="1402171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548680"/>
            <a:ext cx="8596668" cy="1320800"/>
          </a:xfrm>
        </p:spPr>
        <p:txBody>
          <a:bodyPr/>
          <a:lstStyle/>
          <a:p>
            <a:r>
              <a:rPr lang="es-MX" dirty="0" smtClean="0"/>
              <a:t>Ensayo </a:t>
            </a:r>
            <a:r>
              <a:rPr lang="es-MX" sz="2000" dirty="0" smtClean="0"/>
              <a:t>continuación</a:t>
            </a:r>
            <a:endParaRPr lang="es-MX" sz="20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661227894"/>
              </p:ext>
            </p:extLst>
          </p:nvPr>
        </p:nvGraphicFramePr>
        <p:xfrm>
          <a:off x="677334" y="1412777"/>
          <a:ext cx="5058626" cy="4628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21</a:t>
            </a:fld>
            <a:endParaRPr lang="es-ES" dirty="0"/>
          </a:p>
        </p:txBody>
      </p:sp>
      <p:graphicFrame>
        <p:nvGraphicFramePr>
          <p:cNvPr id="7" name="Diagrama 6"/>
          <p:cNvGraphicFramePr/>
          <p:nvPr>
            <p:extLst>
              <p:ext uri="{D42A27DB-BD31-4B8C-83A1-F6EECF244321}">
                <p14:modId xmlns:p14="http://schemas.microsoft.com/office/powerpoint/2010/main" val="318828716"/>
              </p:ext>
            </p:extLst>
          </p:nvPr>
        </p:nvGraphicFramePr>
        <p:xfrm>
          <a:off x="6456040" y="1556792"/>
          <a:ext cx="5328592" cy="43204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188680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r>
              <a:rPr lang="es-MX" dirty="0"/>
              <a:t>Examen General de Egreso</a:t>
            </a:r>
            <a:br>
              <a:rPr lang="es-MX" dirty="0"/>
            </a:b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266159990"/>
              </p:ext>
            </p:extLst>
          </p:nvPr>
        </p:nvGraphicFramePr>
        <p:xfrm>
          <a:off x="677334" y="1700807"/>
          <a:ext cx="9235090" cy="4705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22</a:t>
            </a:fld>
            <a:endParaRPr lang="es-ES" dirty="0"/>
          </a:p>
        </p:txBody>
      </p:sp>
      <p:pic>
        <p:nvPicPr>
          <p:cNvPr id="6" name="Imagen 5"/>
          <p:cNvPicPr>
            <a:picLocks noChangeAspect="1"/>
          </p:cNvPicPr>
          <p:nvPr/>
        </p:nvPicPr>
        <p:blipFill>
          <a:blip r:embed="rId7"/>
          <a:stretch>
            <a:fillRect/>
          </a:stretch>
        </p:blipFill>
        <p:spPr>
          <a:xfrm>
            <a:off x="8328248" y="445417"/>
            <a:ext cx="3390900" cy="1649165"/>
          </a:xfrm>
          <a:prstGeom prst="rect">
            <a:avLst/>
          </a:prstGeom>
        </p:spPr>
      </p:pic>
    </p:spTree>
    <p:extLst>
      <p:ext uri="{BB962C8B-B14F-4D97-AF65-F5344CB8AC3E}">
        <p14:creationId xmlns:p14="http://schemas.microsoft.com/office/powerpoint/2010/main" val="6164634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r>
              <a:rPr lang="es-MX" dirty="0"/>
              <a:t>Memoria de experiencia laboral.</a:t>
            </a:r>
            <a:br>
              <a:rPr lang="es-MX" dirty="0"/>
            </a:br>
            <a:endParaRPr lang="es-MX" dirty="0"/>
          </a:p>
        </p:txBody>
      </p:sp>
      <p:sp>
        <p:nvSpPr>
          <p:cNvPr id="3" name="Marcador de contenido 2"/>
          <p:cNvSpPr>
            <a:spLocks noGrp="1"/>
          </p:cNvSpPr>
          <p:nvPr>
            <p:ph idx="1"/>
          </p:nvPr>
        </p:nvSpPr>
        <p:spPr>
          <a:xfrm>
            <a:off x="2279576" y="1334136"/>
            <a:ext cx="8596668" cy="1292315"/>
          </a:xfrm>
        </p:spPr>
        <p:style>
          <a:lnRef idx="2">
            <a:schemeClr val="accent2"/>
          </a:lnRef>
          <a:fillRef idx="1">
            <a:schemeClr val="lt1"/>
          </a:fillRef>
          <a:effectRef idx="0">
            <a:schemeClr val="accent2"/>
          </a:effectRef>
          <a:fontRef idx="minor">
            <a:schemeClr val="dk1"/>
          </a:fontRef>
        </p:style>
        <p:txBody>
          <a:bodyPr/>
          <a:lstStyle/>
          <a:p>
            <a:r>
              <a:rPr lang="es-MX" dirty="0"/>
              <a:t>La evaluación profesional por memoria de experiencia laboral consiste en la elaboración de un trabajo escrito en el que se expone la recopilación y resultados de una experiencia profesional en un ámbito plenamente identificado y reconocido en el ejercicio de la profesión.</a:t>
            </a:r>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23</a:t>
            </a:fld>
            <a:endParaRPr lang="es-ES" dirty="0"/>
          </a:p>
        </p:txBody>
      </p:sp>
      <p:graphicFrame>
        <p:nvGraphicFramePr>
          <p:cNvPr id="6" name="Diagrama 5"/>
          <p:cNvGraphicFramePr/>
          <p:nvPr>
            <p:extLst>
              <p:ext uri="{D42A27DB-BD31-4B8C-83A1-F6EECF244321}">
                <p14:modId xmlns:p14="http://schemas.microsoft.com/office/powerpoint/2010/main" val="1335362160"/>
              </p:ext>
            </p:extLst>
          </p:nvPr>
        </p:nvGraphicFramePr>
        <p:xfrm>
          <a:off x="1199456" y="2626451"/>
          <a:ext cx="9865096" cy="4221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stretch>
            <a:fillRect/>
          </a:stretch>
        </p:blipFill>
        <p:spPr>
          <a:xfrm>
            <a:off x="191344" y="1980293"/>
            <a:ext cx="1728192" cy="1847850"/>
          </a:xfrm>
          <a:prstGeom prst="rect">
            <a:avLst/>
          </a:prstGeom>
        </p:spPr>
      </p:pic>
    </p:spTree>
    <p:extLst>
      <p:ext uri="{BB962C8B-B14F-4D97-AF65-F5344CB8AC3E}">
        <p14:creationId xmlns:p14="http://schemas.microsoft.com/office/powerpoint/2010/main" val="1113934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Memoria de experiencia laboral</a:t>
            </a:r>
            <a:r>
              <a:rPr lang="es-MX" dirty="0" smtClean="0"/>
              <a:t>. </a:t>
            </a:r>
            <a:r>
              <a:rPr lang="es-MX" sz="2000" dirty="0" smtClean="0"/>
              <a:t>CONTINUACIÓN</a:t>
            </a:r>
            <a:endParaRPr lang="es-MX" sz="20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268176832"/>
              </p:ext>
            </p:extLst>
          </p:nvPr>
        </p:nvGraphicFramePr>
        <p:xfrm>
          <a:off x="677334" y="1700807"/>
          <a:ext cx="10747258" cy="43405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24</a:t>
            </a:fld>
            <a:endParaRPr lang="es-ES" dirty="0"/>
          </a:p>
        </p:txBody>
      </p:sp>
    </p:spTree>
    <p:extLst>
      <p:ext uri="{BB962C8B-B14F-4D97-AF65-F5344CB8AC3E}">
        <p14:creationId xmlns:p14="http://schemas.microsoft.com/office/powerpoint/2010/main" val="1447691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r>
              <a:rPr lang="es-MX" dirty="0"/>
              <a:t>Reporte de aplicación de conocimientos</a:t>
            </a:r>
            <a:br>
              <a:rPr lang="es-MX" dirty="0"/>
            </a:b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767878068"/>
              </p:ext>
            </p:extLst>
          </p:nvPr>
        </p:nvGraphicFramePr>
        <p:xfrm>
          <a:off x="2678177" y="1528596"/>
          <a:ext cx="8596668" cy="16284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25</a:t>
            </a:fld>
            <a:endParaRPr lang="es-ES" dirty="0"/>
          </a:p>
        </p:txBody>
      </p:sp>
      <p:graphicFrame>
        <p:nvGraphicFramePr>
          <p:cNvPr id="7" name="Diagrama 6"/>
          <p:cNvGraphicFramePr/>
          <p:nvPr>
            <p:extLst>
              <p:ext uri="{D42A27DB-BD31-4B8C-83A1-F6EECF244321}">
                <p14:modId xmlns:p14="http://schemas.microsoft.com/office/powerpoint/2010/main" val="3739128446"/>
              </p:ext>
            </p:extLst>
          </p:nvPr>
        </p:nvGraphicFramePr>
        <p:xfrm>
          <a:off x="1919536" y="3491928"/>
          <a:ext cx="9361040" cy="32494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8" name="Imagen 7"/>
          <p:cNvPicPr>
            <a:picLocks noChangeAspect="1"/>
          </p:cNvPicPr>
          <p:nvPr/>
        </p:nvPicPr>
        <p:blipFill>
          <a:blip r:embed="rId12"/>
          <a:stretch>
            <a:fillRect/>
          </a:stretch>
        </p:blipFill>
        <p:spPr>
          <a:xfrm>
            <a:off x="-10975" y="2728107"/>
            <a:ext cx="2794608" cy="2388541"/>
          </a:xfrm>
          <a:prstGeom prst="rect">
            <a:avLst/>
          </a:prstGeom>
        </p:spPr>
      </p:pic>
    </p:spTree>
    <p:extLst>
      <p:ext uri="{BB962C8B-B14F-4D97-AF65-F5344CB8AC3E}">
        <p14:creationId xmlns:p14="http://schemas.microsoft.com/office/powerpoint/2010/main" val="25608451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Reporte de aplicación de </a:t>
            </a:r>
            <a:r>
              <a:rPr lang="es-MX" sz="3200" dirty="0" smtClean="0"/>
              <a:t>conocimientos</a:t>
            </a:r>
            <a:br>
              <a:rPr lang="es-MX" sz="3200" dirty="0" smtClean="0"/>
            </a:br>
            <a:r>
              <a:rPr lang="es-MX" sz="3200" dirty="0" smtClean="0"/>
              <a:t>Continuación</a:t>
            </a:r>
            <a:endParaRPr lang="es-MX" sz="32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520628166"/>
              </p:ext>
            </p:extLst>
          </p:nvPr>
        </p:nvGraphicFramePr>
        <p:xfrm>
          <a:off x="677334" y="1412777"/>
          <a:ext cx="9883162" cy="4628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26</a:t>
            </a:fld>
            <a:endParaRPr lang="es-ES" dirty="0"/>
          </a:p>
        </p:txBody>
      </p:sp>
    </p:spTree>
    <p:extLst>
      <p:ext uri="{BB962C8B-B14F-4D97-AF65-F5344CB8AC3E}">
        <p14:creationId xmlns:p14="http://schemas.microsoft.com/office/powerpoint/2010/main" val="9751423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r>
              <a:rPr lang="es-MX" dirty="0"/>
              <a:t>Reporte de autoempleo profesional.</a:t>
            </a:r>
            <a:br>
              <a:rPr lang="es-MX" dirty="0"/>
            </a:b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67582942"/>
              </p:ext>
            </p:extLst>
          </p:nvPr>
        </p:nvGraphicFramePr>
        <p:xfrm>
          <a:off x="1487488" y="1930400"/>
          <a:ext cx="8596668" cy="1340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27</a:t>
            </a:fld>
            <a:endParaRPr lang="es-ES" dirty="0"/>
          </a:p>
        </p:txBody>
      </p:sp>
      <p:graphicFrame>
        <p:nvGraphicFramePr>
          <p:cNvPr id="8" name="Diagrama 7"/>
          <p:cNvGraphicFramePr/>
          <p:nvPr>
            <p:extLst>
              <p:ext uri="{D42A27DB-BD31-4B8C-83A1-F6EECF244321}">
                <p14:modId xmlns:p14="http://schemas.microsoft.com/office/powerpoint/2010/main" val="1394483660"/>
              </p:ext>
            </p:extLst>
          </p:nvPr>
        </p:nvGraphicFramePr>
        <p:xfrm>
          <a:off x="3935760" y="3645024"/>
          <a:ext cx="6912768" cy="321297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9" name="Imagen 8"/>
          <p:cNvPicPr>
            <a:picLocks noChangeAspect="1"/>
          </p:cNvPicPr>
          <p:nvPr/>
        </p:nvPicPr>
        <p:blipFill>
          <a:blip r:embed="rId12"/>
          <a:stretch>
            <a:fillRect/>
          </a:stretch>
        </p:blipFill>
        <p:spPr>
          <a:xfrm>
            <a:off x="263352" y="3645024"/>
            <a:ext cx="3171825" cy="2325625"/>
          </a:xfrm>
          <a:prstGeom prst="rect">
            <a:avLst/>
          </a:prstGeom>
        </p:spPr>
      </p:pic>
    </p:spTree>
    <p:extLst>
      <p:ext uri="{BB962C8B-B14F-4D97-AF65-F5344CB8AC3E}">
        <p14:creationId xmlns:p14="http://schemas.microsoft.com/office/powerpoint/2010/main" val="5207213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119469"/>
            <a:ext cx="8596668" cy="1320800"/>
          </a:xfrm>
        </p:spPr>
        <p:txBody>
          <a:bodyPr/>
          <a:lstStyle/>
          <a:p>
            <a:r>
              <a:rPr lang="es-MX" dirty="0"/>
              <a:t>Reporte de autoempleo profesional.</a:t>
            </a:r>
            <a:br>
              <a:rPr lang="es-MX" dirty="0"/>
            </a:br>
            <a:r>
              <a:rPr lang="es-MX" sz="2800" dirty="0" smtClean="0"/>
              <a:t>CONTINUACIÓN</a:t>
            </a:r>
            <a:endParaRPr lang="es-MX" sz="2800" dirty="0"/>
          </a:p>
        </p:txBody>
      </p:sp>
      <p:sp>
        <p:nvSpPr>
          <p:cNvPr id="3" name="Marcador de contenido 2"/>
          <p:cNvSpPr>
            <a:spLocks noGrp="1"/>
          </p:cNvSpPr>
          <p:nvPr>
            <p:ph idx="1"/>
          </p:nvPr>
        </p:nvSpPr>
        <p:spPr>
          <a:xfrm>
            <a:off x="538071" y="2003790"/>
            <a:ext cx="6354770" cy="3880773"/>
          </a:xfrm>
          <a:solidFill>
            <a:schemeClr val="accent1">
              <a:lumMod val="20000"/>
              <a:lumOff val="80000"/>
            </a:schemeClr>
          </a:solidFill>
        </p:spPr>
        <p:style>
          <a:lnRef idx="2">
            <a:schemeClr val="accent2"/>
          </a:lnRef>
          <a:fillRef idx="1">
            <a:schemeClr val="lt1"/>
          </a:fillRef>
          <a:effectRef idx="0">
            <a:schemeClr val="accent2"/>
          </a:effectRef>
          <a:fontRef idx="minor">
            <a:schemeClr val="dk1"/>
          </a:fontRef>
        </p:style>
        <p:txBody>
          <a:bodyPr>
            <a:normAutofit lnSpcReduction="10000"/>
          </a:bodyPr>
          <a:lstStyle/>
          <a:p>
            <a:r>
              <a:rPr lang="es-MX" dirty="0"/>
              <a:t>requisitos </a:t>
            </a:r>
            <a:endParaRPr lang="es-MX" dirty="0" smtClean="0"/>
          </a:p>
          <a:p>
            <a:r>
              <a:rPr lang="es-MX" dirty="0" smtClean="0"/>
              <a:t>I</a:t>
            </a:r>
            <a:r>
              <a:rPr lang="es-MX" dirty="0"/>
              <a:t>. Trabajo cuya autoría es responsabilidad del pasante</a:t>
            </a:r>
            <a:r>
              <a:rPr lang="es-MX" dirty="0" smtClean="0"/>
              <a:t>.</a:t>
            </a:r>
          </a:p>
          <a:p>
            <a:r>
              <a:rPr lang="es-MX" dirty="0" smtClean="0"/>
              <a:t> </a:t>
            </a:r>
            <a:r>
              <a:rPr lang="es-MX" dirty="0"/>
              <a:t>II. Temática relacionada con el plan de estudios cursado por el pasante, o con alguna área científica o técnica de la profesión</a:t>
            </a:r>
            <a:r>
              <a:rPr lang="es-MX" dirty="0" smtClean="0"/>
              <a:t>.</a:t>
            </a:r>
          </a:p>
          <a:p>
            <a:r>
              <a:rPr lang="es-MX" dirty="0" smtClean="0"/>
              <a:t> </a:t>
            </a:r>
            <a:r>
              <a:rPr lang="es-MX" dirty="0"/>
              <a:t>III. Participación directa del pasante como empleado, propietario, emprendedor, empresario o empleador, al menos durante un año</a:t>
            </a:r>
            <a:r>
              <a:rPr lang="es-MX" dirty="0" smtClean="0"/>
              <a:t>.</a:t>
            </a:r>
          </a:p>
          <a:p>
            <a:r>
              <a:rPr lang="es-MX" dirty="0" smtClean="0"/>
              <a:t> </a:t>
            </a:r>
            <a:r>
              <a:rPr lang="es-MX" dirty="0"/>
              <a:t>IV. Presentar evidencia sobre la constitución legal de la unidad económica. </a:t>
            </a:r>
            <a:endParaRPr lang="es-MX" dirty="0" smtClean="0"/>
          </a:p>
          <a:p>
            <a:r>
              <a:rPr lang="es-MX" dirty="0" smtClean="0"/>
              <a:t>V</a:t>
            </a:r>
            <a:r>
              <a:rPr lang="es-MX" dirty="0"/>
              <a:t>. Presentar constancia con el voto aprobatorio del asesor y de los dos revisores</a:t>
            </a:r>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28</a:t>
            </a:fld>
            <a:endParaRPr lang="es-ES" dirty="0"/>
          </a:p>
        </p:txBody>
      </p:sp>
      <p:sp>
        <p:nvSpPr>
          <p:cNvPr id="5" name="CuadroTexto 4"/>
          <p:cNvSpPr txBox="1"/>
          <p:nvPr/>
        </p:nvSpPr>
        <p:spPr>
          <a:xfrm>
            <a:off x="7329786" y="1196752"/>
            <a:ext cx="3888432" cy="2031325"/>
          </a:xfrm>
          <a:prstGeom prst="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dirty="0" smtClean="0"/>
              <a:t>ESTRUCTURA</a:t>
            </a:r>
          </a:p>
          <a:p>
            <a:pPr marL="400050" indent="-400050">
              <a:buAutoNum type="romanUcPeriod"/>
            </a:pPr>
            <a:r>
              <a:rPr lang="es-MX" dirty="0" smtClean="0"/>
              <a:t>Planeación </a:t>
            </a:r>
            <a:r>
              <a:rPr lang="es-MX" dirty="0"/>
              <a:t>estratégica</a:t>
            </a:r>
            <a:r>
              <a:rPr lang="es-MX" dirty="0" smtClean="0"/>
              <a:t>.</a:t>
            </a:r>
          </a:p>
          <a:p>
            <a:pPr marL="400050" indent="-400050">
              <a:buAutoNum type="romanUcPeriod"/>
            </a:pPr>
            <a:r>
              <a:rPr lang="es-MX" dirty="0" smtClean="0"/>
              <a:t>Administración </a:t>
            </a:r>
            <a:r>
              <a:rPr lang="es-MX" dirty="0"/>
              <a:t>de recursos</a:t>
            </a:r>
            <a:r>
              <a:rPr lang="es-MX" dirty="0" smtClean="0"/>
              <a:t>.</a:t>
            </a:r>
          </a:p>
          <a:p>
            <a:pPr marL="400050" indent="-400050">
              <a:buAutoNum type="romanUcPeriod"/>
            </a:pPr>
            <a:r>
              <a:rPr lang="es-MX" dirty="0" smtClean="0"/>
              <a:t>Administración </a:t>
            </a:r>
            <a:r>
              <a:rPr lang="es-MX" dirty="0"/>
              <a:t>de procesos. </a:t>
            </a:r>
            <a:endParaRPr lang="es-MX" dirty="0" smtClean="0"/>
          </a:p>
          <a:p>
            <a:pPr marL="400050" indent="-400050">
              <a:buAutoNum type="romanUcPeriod"/>
            </a:pPr>
            <a:r>
              <a:rPr lang="es-MX" dirty="0" smtClean="0"/>
              <a:t>Resultados</a:t>
            </a:r>
            <a:r>
              <a:rPr lang="es-MX" dirty="0"/>
              <a:t>. </a:t>
            </a:r>
            <a:endParaRPr lang="es-MX" dirty="0" smtClean="0"/>
          </a:p>
          <a:p>
            <a:pPr marL="400050" indent="-400050">
              <a:buAutoNum type="romanUcPeriod"/>
            </a:pPr>
            <a:r>
              <a:rPr lang="es-MX" dirty="0" smtClean="0"/>
              <a:t>Referencias </a:t>
            </a:r>
            <a:r>
              <a:rPr lang="es-MX" dirty="0"/>
              <a:t>de consulta. </a:t>
            </a:r>
            <a:endParaRPr lang="es-MX" dirty="0" smtClean="0"/>
          </a:p>
          <a:p>
            <a:pPr marL="400050" indent="-400050">
              <a:buAutoNum type="romanUcPeriod"/>
            </a:pPr>
            <a:r>
              <a:rPr lang="es-MX" dirty="0" smtClean="0"/>
              <a:t>Anexos</a:t>
            </a:r>
            <a:r>
              <a:rPr lang="es-MX" dirty="0"/>
              <a:t>, en su caso</a:t>
            </a:r>
            <a:r>
              <a:rPr lang="es-MX" dirty="0" smtClean="0"/>
              <a:t>. </a:t>
            </a:r>
            <a:endParaRPr lang="es-MX" dirty="0"/>
          </a:p>
        </p:txBody>
      </p:sp>
      <p:sp>
        <p:nvSpPr>
          <p:cNvPr id="7" name="CuadroTexto 6"/>
          <p:cNvSpPr txBox="1"/>
          <p:nvPr/>
        </p:nvSpPr>
        <p:spPr>
          <a:xfrm>
            <a:off x="8563055" y="3892017"/>
            <a:ext cx="3113914" cy="2585323"/>
          </a:xfrm>
          <a:prstGeom prst="rect">
            <a:avLst/>
          </a:prstGeom>
          <a:solidFill>
            <a:schemeClr val="accent1">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a:t>Para las modalidades de reporte colectivo y reporte </a:t>
            </a:r>
            <a:r>
              <a:rPr lang="es-MX" dirty="0" err="1"/>
              <a:t>multi</a:t>
            </a:r>
            <a:r>
              <a:rPr lang="es-MX" dirty="0"/>
              <a:t> o interdisciplinario el trabajo escrito deberá presentar una contribución propia e importante de cada uno de los pasantes que participan.</a:t>
            </a:r>
          </a:p>
          <a:p>
            <a:endParaRPr lang="es-MX" dirty="0"/>
          </a:p>
        </p:txBody>
      </p:sp>
    </p:spTree>
    <p:extLst>
      <p:ext uri="{BB962C8B-B14F-4D97-AF65-F5344CB8AC3E}">
        <p14:creationId xmlns:p14="http://schemas.microsoft.com/office/powerpoint/2010/main" val="39135363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r>
              <a:rPr lang="es-MX" dirty="0"/>
              <a:t>Reporte de residencia de investigación</a:t>
            </a:r>
            <a:br>
              <a:rPr lang="es-MX" dirty="0"/>
            </a:b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359780018"/>
              </p:ext>
            </p:extLst>
          </p:nvPr>
        </p:nvGraphicFramePr>
        <p:xfrm>
          <a:off x="677334" y="1412776"/>
          <a:ext cx="8596668" cy="5112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29</a:t>
            </a:fld>
            <a:endParaRPr lang="es-ES" dirty="0"/>
          </a:p>
        </p:txBody>
      </p:sp>
      <p:pic>
        <p:nvPicPr>
          <p:cNvPr id="6" name="Imagen 5"/>
          <p:cNvPicPr>
            <a:picLocks noChangeAspect="1"/>
          </p:cNvPicPr>
          <p:nvPr/>
        </p:nvPicPr>
        <p:blipFill>
          <a:blip r:embed="rId7"/>
          <a:stretch>
            <a:fillRect/>
          </a:stretch>
        </p:blipFill>
        <p:spPr>
          <a:xfrm>
            <a:off x="8112224" y="2294052"/>
            <a:ext cx="3713101" cy="2781242"/>
          </a:xfrm>
          <a:prstGeom prst="rect">
            <a:avLst/>
          </a:prstGeom>
        </p:spPr>
      </p:pic>
    </p:spTree>
    <p:extLst>
      <p:ext uri="{BB962C8B-B14F-4D97-AF65-F5344CB8AC3E}">
        <p14:creationId xmlns:p14="http://schemas.microsoft.com/office/powerpoint/2010/main" val="368558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0178" y="1023664"/>
            <a:ext cx="8596668" cy="587152"/>
          </a:xfrm>
        </p:spPr>
        <p:txBody>
          <a:bodyPr>
            <a:normAutofit fontScale="90000"/>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Índice</a:t>
            </a:r>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2878764517"/>
              </p:ext>
            </p:extLst>
          </p:nvPr>
        </p:nvGraphicFramePr>
        <p:xfrm>
          <a:off x="2043752" y="1844824"/>
          <a:ext cx="6348413" cy="3527875"/>
        </p:xfrm>
        <a:graphic>
          <a:graphicData uri="http://schemas.openxmlformats.org/drawingml/2006/table">
            <a:tbl>
              <a:tblPr firstRow="1" bandRow="1">
                <a:tableStyleId>{5C22544A-7EE6-4342-B048-85BDC9FD1C3A}</a:tableStyleId>
              </a:tblPr>
              <a:tblGrid>
                <a:gridCol w="828546"/>
                <a:gridCol w="4492934"/>
                <a:gridCol w="1026933"/>
              </a:tblGrid>
              <a:tr h="370840">
                <a:tc>
                  <a:txBody>
                    <a:bodyPr/>
                    <a:lstStyle/>
                    <a:p>
                      <a:endParaRPr lang="es-ES" dirty="0"/>
                    </a:p>
                  </a:txBody>
                  <a:tcPr marL="74687" marR="74687">
                    <a:cell3D prstMaterial="dkEdge">
                      <a:bevel prst="convex"/>
                      <a:lightRig rig="flood" dir="t"/>
                    </a:cell3D>
                  </a:tcPr>
                </a:tc>
                <a:tc>
                  <a:txBody>
                    <a:bodyPr/>
                    <a:lstStyle/>
                    <a:p>
                      <a:pPr algn="ctr"/>
                      <a:r>
                        <a:rPr lang="es-ES" dirty="0" smtClean="0"/>
                        <a:t>Contenido</a:t>
                      </a:r>
                      <a:endParaRPr lang="es-ES" dirty="0"/>
                    </a:p>
                  </a:txBody>
                  <a:tcPr marL="74687" marR="74687">
                    <a:cell3D prstMaterial="dkEdge">
                      <a:bevel prst="convex"/>
                      <a:lightRig rig="flood" dir="t"/>
                    </a:cell3D>
                  </a:tcPr>
                </a:tc>
                <a:tc>
                  <a:txBody>
                    <a:bodyPr/>
                    <a:lstStyle/>
                    <a:p>
                      <a:pPr algn="ctr"/>
                      <a:r>
                        <a:rPr lang="es-ES" dirty="0" smtClean="0"/>
                        <a:t>Página</a:t>
                      </a:r>
                      <a:endParaRPr lang="es-ES" dirty="0"/>
                    </a:p>
                  </a:txBody>
                  <a:tcPr marL="74687" marR="74687">
                    <a:cell3D prstMaterial="dkEdge">
                      <a:bevel prst="convex"/>
                      <a:lightRig rig="flood" dir="t"/>
                    </a:cell3D>
                  </a:tcPr>
                </a:tc>
              </a:tr>
              <a:tr h="393515">
                <a:tc>
                  <a:txBody>
                    <a:bodyPr/>
                    <a:lstStyle/>
                    <a:p>
                      <a:endParaRPr lang="es-ES" dirty="0"/>
                    </a:p>
                  </a:txBody>
                  <a:tcPr marL="74687" marR="74687">
                    <a:cell3D prstMaterial="dkEdge">
                      <a:bevel prst="convex"/>
                      <a:lightRig rig="flood" dir="t"/>
                    </a:cell3D>
                  </a:tcPr>
                </a:tc>
                <a:tc>
                  <a:txBody>
                    <a:bodyPr/>
                    <a:lstStyle/>
                    <a:p>
                      <a:r>
                        <a:rPr lang="es-ES" dirty="0" smtClean="0"/>
                        <a:t>Presentación</a:t>
                      </a:r>
                      <a:endParaRPr lang="es-ES" dirty="0"/>
                    </a:p>
                  </a:txBody>
                  <a:tcPr marL="74687" marR="74687">
                    <a:cell3D prstMaterial="dkEdge">
                      <a:bevel prst="convex"/>
                      <a:lightRig rig="flood" dir="t"/>
                    </a:cell3D>
                  </a:tcPr>
                </a:tc>
                <a:tc>
                  <a:txBody>
                    <a:bodyPr/>
                    <a:lstStyle/>
                    <a:p>
                      <a:pPr algn="r"/>
                      <a:endParaRPr lang="es-ES" dirty="0"/>
                    </a:p>
                  </a:txBody>
                  <a:tcPr marL="74687" marR="74687">
                    <a:cell3D prstMaterial="dkEdge">
                      <a:bevel prst="convex"/>
                      <a:lightRig rig="flood" dir="t"/>
                    </a:cell3D>
                  </a:tcPr>
                </a:tc>
              </a:tr>
              <a:tr h="370840">
                <a:tc>
                  <a:txBody>
                    <a:bodyPr/>
                    <a:lstStyle/>
                    <a:p>
                      <a:r>
                        <a:rPr lang="es-ES" dirty="0" smtClean="0"/>
                        <a:t>1</a:t>
                      </a:r>
                      <a:endParaRPr lang="es-ES" dirty="0"/>
                    </a:p>
                  </a:txBody>
                  <a:tcPr marL="74687" marR="74687">
                    <a:cell3D prstMaterial="dkEdge">
                      <a:bevel prst="convex"/>
                      <a:lightRig rig="flood" dir="t"/>
                    </a:cell3D>
                  </a:tcPr>
                </a:tc>
                <a:tc>
                  <a:txBody>
                    <a:bodyPr/>
                    <a:lstStyle/>
                    <a:p>
                      <a:r>
                        <a:rPr lang="es-ES" dirty="0" smtClean="0"/>
                        <a:t>Introducción</a:t>
                      </a:r>
                      <a:endParaRPr lang="es-ES" dirty="0"/>
                    </a:p>
                  </a:txBody>
                  <a:tcPr marL="74687" marR="74687">
                    <a:cell3D prstMaterial="dkEdge">
                      <a:bevel prst="convex"/>
                      <a:lightRig rig="flood" dir="t"/>
                    </a:cell3D>
                  </a:tcPr>
                </a:tc>
                <a:tc>
                  <a:txBody>
                    <a:bodyPr/>
                    <a:lstStyle/>
                    <a:p>
                      <a:pPr algn="r"/>
                      <a:r>
                        <a:rPr lang="es-ES" dirty="0" smtClean="0"/>
                        <a:t>9</a:t>
                      </a:r>
                      <a:endParaRPr lang="es-ES" dirty="0"/>
                    </a:p>
                  </a:txBody>
                  <a:tcPr marL="74687" marR="74687">
                    <a:cell3D prstMaterial="dkEdge">
                      <a:bevel prst="convex"/>
                      <a:lightRig rig="flood" dir="t"/>
                    </a:cell3D>
                  </a:tcPr>
                </a:tc>
              </a:tr>
              <a:tr h="370840">
                <a:tc>
                  <a:txBody>
                    <a:bodyPr/>
                    <a:lstStyle/>
                    <a:p>
                      <a:r>
                        <a:rPr lang="es-ES" dirty="0" smtClean="0"/>
                        <a:t>2</a:t>
                      </a:r>
                      <a:endParaRPr lang="es-ES" dirty="0"/>
                    </a:p>
                  </a:txBody>
                  <a:tcPr marL="74687" marR="74687">
                    <a:cell3D prstMaterial="dkEdge">
                      <a:bevel prst="convex"/>
                      <a:lightRig rig="flood" dir="t"/>
                    </a:cell3D>
                  </a:tcPr>
                </a:tc>
                <a:tc>
                  <a:txBody>
                    <a:bodyPr/>
                    <a:lstStyle/>
                    <a:p>
                      <a:r>
                        <a:rPr lang="es-ES" dirty="0" smtClean="0"/>
                        <a:t>Objetivo General</a:t>
                      </a:r>
                      <a:endParaRPr lang="es-ES" dirty="0"/>
                    </a:p>
                  </a:txBody>
                  <a:tcPr marL="74687" marR="74687">
                    <a:cell3D prstMaterial="dkEdge">
                      <a:bevel prst="convex"/>
                      <a:lightRig rig="flood" dir="t"/>
                    </a:cell3D>
                  </a:tcPr>
                </a:tc>
                <a:tc>
                  <a:txBody>
                    <a:bodyPr/>
                    <a:lstStyle/>
                    <a:p>
                      <a:pPr algn="r"/>
                      <a:r>
                        <a:rPr lang="es-ES" dirty="0" smtClean="0"/>
                        <a:t>5</a:t>
                      </a:r>
                      <a:endParaRPr lang="es-ES" dirty="0"/>
                    </a:p>
                  </a:txBody>
                  <a:tcPr marL="74687" marR="74687">
                    <a:cell3D prstMaterial="dkEdge">
                      <a:bevel prst="convex"/>
                      <a:lightRig rig="flood" dir="t"/>
                    </a:cell3D>
                  </a:tcPr>
                </a:tc>
              </a:tr>
              <a:tr h="370840">
                <a:tc>
                  <a:txBody>
                    <a:bodyPr/>
                    <a:lstStyle/>
                    <a:p>
                      <a:r>
                        <a:rPr lang="es-ES" dirty="0" smtClean="0"/>
                        <a:t>3</a:t>
                      </a:r>
                      <a:endParaRPr lang="es-ES" dirty="0"/>
                    </a:p>
                  </a:txBody>
                  <a:tcPr marL="74687" marR="74687">
                    <a:cell3D prstMaterial="dkEdge">
                      <a:bevel prst="convex"/>
                      <a:lightRig rig="flood" dir="t"/>
                    </a:cell3D>
                  </a:tcPr>
                </a:tc>
                <a:tc>
                  <a:txBody>
                    <a:bodyPr/>
                    <a:lstStyle/>
                    <a:p>
                      <a:r>
                        <a:rPr lang="es-ES" dirty="0" smtClean="0"/>
                        <a:t>Guion explicativo para empleo de material didáctico</a:t>
                      </a:r>
                      <a:endParaRPr lang="es-ES" dirty="0"/>
                    </a:p>
                  </a:txBody>
                  <a:tcPr marL="74687" marR="74687">
                    <a:cell3D prstMaterial="dkEdge">
                      <a:bevel prst="convex"/>
                      <a:lightRig rig="flood" dir="t"/>
                    </a:cell3D>
                  </a:tcPr>
                </a:tc>
                <a:tc>
                  <a:txBody>
                    <a:bodyPr/>
                    <a:lstStyle/>
                    <a:p>
                      <a:pPr algn="r"/>
                      <a:r>
                        <a:rPr lang="es-ES" dirty="0" smtClean="0"/>
                        <a:t>6</a:t>
                      </a:r>
                      <a:endParaRPr lang="es-ES" dirty="0"/>
                    </a:p>
                  </a:txBody>
                  <a:tcPr marL="74687" marR="74687">
                    <a:cell3D prstMaterial="dkEdge">
                      <a:bevel prst="convex"/>
                      <a:lightRig rig="flood" dir="t"/>
                    </a:cell3D>
                  </a:tcPr>
                </a:tc>
              </a:tr>
              <a:tr h="370840">
                <a:tc>
                  <a:txBody>
                    <a:bodyPr/>
                    <a:lstStyle/>
                    <a:p>
                      <a:r>
                        <a:rPr lang="es-ES" dirty="0" smtClean="0"/>
                        <a:t>4</a:t>
                      </a:r>
                      <a:endParaRPr lang="es-ES" dirty="0"/>
                    </a:p>
                  </a:txBody>
                  <a:tcPr marL="74687" marR="74687">
                    <a:cell3D prstMaterial="dkEdge">
                      <a:bevel prst="convex"/>
                      <a:lightRig rig="flood" dir="t"/>
                    </a:cell3D>
                  </a:tcPr>
                </a:tc>
                <a:tc>
                  <a:txBody>
                    <a:bodyPr/>
                    <a:lstStyle/>
                    <a:p>
                      <a:r>
                        <a:rPr lang="es-ES" dirty="0" smtClean="0"/>
                        <a:t>Evaluación</a:t>
                      </a:r>
                      <a:r>
                        <a:rPr lang="es-ES" baseline="0" dirty="0" smtClean="0"/>
                        <a:t> profesional </a:t>
                      </a:r>
                      <a:endParaRPr lang="es-ES" dirty="0"/>
                    </a:p>
                  </a:txBody>
                  <a:tcPr marL="74687" marR="74687">
                    <a:cell3D prstMaterial="dkEdge">
                      <a:bevel prst="convex"/>
                      <a:lightRig rig="flood" dir="t"/>
                    </a:cell3D>
                  </a:tcPr>
                </a:tc>
                <a:tc>
                  <a:txBody>
                    <a:bodyPr/>
                    <a:lstStyle/>
                    <a:p>
                      <a:pPr algn="r"/>
                      <a:r>
                        <a:rPr lang="es-ES" dirty="0" smtClean="0"/>
                        <a:t>8</a:t>
                      </a:r>
                      <a:endParaRPr lang="es-ES" dirty="0"/>
                    </a:p>
                  </a:txBody>
                  <a:tcPr marL="74687" marR="74687">
                    <a:cell3D prstMaterial="dkEdge">
                      <a:bevel prst="convex"/>
                      <a:lightRig rig="flood" dir="t"/>
                    </a:cell3D>
                  </a:tcPr>
                </a:tc>
              </a:tr>
              <a:tr h="370840">
                <a:tc>
                  <a:txBody>
                    <a:bodyPr/>
                    <a:lstStyle/>
                    <a:p>
                      <a:r>
                        <a:rPr lang="es-ES" dirty="0" smtClean="0"/>
                        <a:t>5</a:t>
                      </a:r>
                      <a:endParaRPr lang="es-ES" dirty="0"/>
                    </a:p>
                  </a:txBody>
                  <a:tcPr marL="74687" marR="74687">
                    <a:cell3D prstMaterial="dkEdge">
                      <a:bevel prst="convex"/>
                      <a:lightRig rig="flood" dir="t"/>
                    </a:cell3D>
                  </a:tcPr>
                </a:tc>
                <a:tc>
                  <a:txBody>
                    <a:bodyPr/>
                    <a:lstStyle/>
                    <a:p>
                      <a:r>
                        <a:rPr lang="es-ES" dirty="0" smtClean="0"/>
                        <a:t>Reglamento de opciones de evaluación profesional de la </a:t>
                      </a:r>
                      <a:r>
                        <a:rPr lang="es-ES" dirty="0" err="1" smtClean="0"/>
                        <a:t>UAEMex</a:t>
                      </a:r>
                      <a:endParaRPr lang="es-ES" dirty="0"/>
                    </a:p>
                  </a:txBody>
                  <a:tcPr marL="74687" marR="74687">
                    <a:cell3D prstMaterial="dkEdge">
                      <a:bevel prst="convex"/>
                      <a:lightRig rig="flood" dir="t"/>
                    </a:cell3D>
                  </a:tcPr>
                </a:tc>
                <a:tc>
                  <a:txBody>
                    <a:bodyPr/>
                    <a:lstStyle/>
                    <a:p>
                      <a:pPr algn="r"/>
                      <a:r>
                        <a:rPr lang="es-ES" dirty="0" smtClean="0"/>
                        <a:t>9</a:t>
                      </a:r>
                      <a:endParaRPr lang="es-ES" dirty="0"/>
                    </a:p>
                  </a:txBody>
                  <a:tcPr marL="74687" marR="74687">
                    <a:cell3D prstMaterial="dkEdge">
                      <a:bevel prst="convex"/>
                      <a:lightRig rig="flood" dir="t"/>
                    </a:cell3D>
                  </a:tcPr>
                </a:tc>
              </a:tr>
              <a:tr h="370840">
                <a:tc>
                  <a:txBody>
                    <a:bodyPr/>
                    <a:lstStyle/>
                    <a:p>
                      <a:r>
                        <a:rPr lang="es-ES" dirty="0" smtClean="0"/>
                        <a:t>6</a:t>
                      </a:r>
                      <a:endParaRPr lang="es-ES" dirty="0"/>
                    </a:p>
                  </a:txBody>
                  <a:tcPr marL="74687" marR="74687">
                    <a:cell3D prstMaterial="dkEdge">
                      <a:bevel prst="convex"/>
                      <a:lightRig rig="flood" dir="t"/>
                    </a:cell3D>
                  </a:tcPr>
                </a:tc>
                <a:tc>
                  <a:txBody>
                    <a:bodyPr/>
                    <a:lstStyle/>
                    <a:p>
                      <a:r>
                        <a:rPr lang="es-ES" dirty="0" smtClean="0"/>
                        <a:t>Modalidades de titulación</a:t>
                      </a:r>
                      <a:endParaRPr lang="es-ES" dirty="0"/>
                    </a:p>
                  </a:txBody>
                  <a:tcPr marL="74687" marR="74687">
                    <a:cell3D prstMaterial="dkEdge">
                      <a:bevel prst="convex"/>
                      <a:lightRig rig="flood" dir="t"/>
                    </a:cell3D>
                  </a:tcPr>
                </a:tc>
                <a:tc>
                  <a:txBody>
                    <a:bodyPr/>
                    <a:lstStyle/>
                    <a:p>
                      <a:pPr algn="r"/>
                      <a:r>
                        <a:rPr lang="es-ES" dirty="0" smtClean="0"/>
                        <a:t>15</a:t>
                      </a:r>
                      <a:endParaRPr lang="es-ES" dirty="0"/>
                    </a:p>
                  </a:txBody>
                  <a:tcPr marL="74687" marR="74687">
                    <a:cell3D prstMaterial="dkEdge">
                      <a:bevel prst="convex"/>
                      <a:lightRig rig="flood" dir="t"/>
                    </a:cell3D>
                  </a:tcPr>
                </a:tc>
              </a:tr>
            </a:tbl>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3</a:t>
            </a:fld>
            <a:endParaRPr lang="es-ES" dirty="0"/>
          </a:p>
        </p:txBody>
      </p:sp>
      <p:pic>
        <p:nvPicPr>
          <p:cNvPr id="5" name="Picture 2"/>
          <p:cNvPicPr>
            <a:picLocks noChangeAspect="1" noChangeArrowheads="1"/>
          </p:cNvPicPr>
          <p:nvPr/>
        </p:nvPicPr>
        <p:blipFill>
          <a:blip r:embed="rId2" cstate="print"/>
          <a:srcRect/>
          <a:stretch>
            <a:fillRect/>
          </a:stretch>
        </p:blipFill>
        <p:spPr bwMode="auto">
          <a:xfrm>
            <a:off x="2024035" y="214291"/>
            <a:ext cx="936625" cy="811213"/>
          </a:xfrm>
          <a:prstGeom prst="rect">
            <a:avLst/>
          </a:prstGeom>
          <a:noFill/>
          <a:ln w="9525">
            <a:noFill/>
            <a:round/>
            <a:headEnd/>
            <a:tailEnd/>
          </a:ln>
        </p:spPr>
      </p:pic>
      <p:pic>
        <p:nvPicPr>
          <p:cNvPr id="7"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Reporte de residencia de investigación</a:t>
            </a:r>
            <a:br>
              <a:rPr lang="es-MX" dirty="0"/>
            </a:br>
            <a:r>
              <a:rPr lang="es-MX" sz="2400" dirty="0" smtClean="0"/>
              <a:t>CONTINUACIÓN</a:t>
            </a:r>
            <a:endParaRPr lang="es-MX" sz="2400" dirty="0"/>
          </a:p>
        </p:txBody>
      </p:sp>
      <p:sp>
        <p:nvSpPr>
          <p:cNvPr id="3" name="Marcador de contenido 2"/>
          <p:cNvSpPr>
            <a:spLocks noGrp="1"/>
          </p:cNvSpPr>
          <p:nvPr>
            <p:ph idx="1"/>
          </p:nvPr>
        </p:nvSpPr>
        <p:spPr>
          <a:xfrm>
            <a:off x="677334" y="2160589"/>
            <a:ext cx="5202642" cy="3880773"/>
          </a:xfrm>
          <a:solidFill>
            <a:schemeClr val="accent3">
              <a:lumMod val="20000"/>
              <a:lumOff val="80000"/>
            </a:schemeClr>
          </a:solidFill>
          <a:ln>
            <a:solidFill>
              <a:schemeClr val="accent5"/>
            </a:solidFill>
          </a:ln>
        </p:spPr>
        <p:txBody>
          <a:bodyPr>
            <a:normAutofit fontScale="85000" lnSpcReduction="10000"/>
          </a:bodyPr>
          <a:lstStyle/>
          <a:p>
            <a:r>
              <a:rPr lang="es-MX" dirty="0" smtClean="0"/>
              <a:t>REQUISITOS</a:t>
            </a:r>
          </a:p>
          <a:p>
            <a:r>
              <a:rPr lang="es-MX" dirty="0" err="1" smtClean="0"/>
              <a:t>I.Trabajo</a:t>
            </a:r>
            <a:r>
              <a:rPr lang="es-MX" dirty="0" smtClean="0"/>
              <a:t> </a:t>
            </a:r>
            <a:r>
              <a:rPr lang="es-MX" dirty="0"/>
              <a:t>cuya autoría es responsabilidad del pasante. </a:t>
            </a:r>
            <a:endParaRPr lang="es-MX" dirty="0" smtClean="0"/>
          </a:p>
          <a:p>
            <a:r>
              <a:rPr lang="es-MX" dirty="0" smtClean="0"/>
              <a:t>II</a:t>
            </a:r>
            <a:r>
              <a:rPr lang="es-MX" dirty="0"/>
              <a:t>. Temática relacionada con el plan de estudios cursado por el pasante, o con alguna área científica o técnica de la profesión. </a:t>
            </a:r>
            <a:endParaRPr lang="es-MX" dirty="0" smtClean="0"/>
          </a:p>
          <a:p>
            <a:r>
              <a:rPr lang="es-MX" dirty="0" smtClean="0"/>
              <a:t>III</a:t>
            </a:r>
            <a:r>
              <a:rPr lang="es-MX" dirty="0"/>
              <a:t>. Proyecto registrado en algún centro o instituto de investigación, de prestigio nacional o internacional, que desarrolla líneas de investigación afines a la formación del alumno</a:t>
            </a:r>
            <a:r>
              <a:rPr lang="es-MX" dirty="0" smtClean="0"/>
              <a:t>.</a:t>
            </a:r>
          </a:p>
          <a:p>
            <a:r>
              <a:rPr lang="es-MX" dirty="0" smtClean="0"/>
              <a:t> </a:t>
            </a:r>
            <a:r>
              <a:rPr lang="es-MX" dirty="0"/>
              <a:t>IV. Presentar la carta de estancia, realizada con una duración no menor a seis meses, expedida por la máxima autoridad ejecutiva del centro o instituto de investigación. </a:t>
            </a:r>
            <a:endParaRPr lang="es-MX" dirty="0" smtClean="0"/>
          </a:p>
          <a:p>
            <a:r>
              <a:rPr lang="es-MX" dirty="0" smtClean="0"/>
              <a:t>V</a:t>
            </a:r>
            <a:r>
              <a:rPr lang="es-MX" dirty="0"/>
              <a:t>. Presentar constancia con el voto aprobatorio del asesor y de los dos revisores</a:t>
            </a:r>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30</a:t>
            </a:fld>
            <a:endParaRPr lang="es-ES" dirty="0"/>
          </a:p>
        </p:txBody>
      </p:sp>
      <p:sp>
        <p:nvSpPr>
          <p:cNvPr id="6" name="CuadroTexto 5"/>
          <p:cNvSpPr txBox="1"/>
          <p:nvPr/>
        </p:nvSpPr>
        <p:spPr>
          <a:xfrm>
            <a:off x="6816080" y="2160589"/>
            <a:ext cx="3960440" cy="3970318"/>
          </a:xfrm>
          <a:prstGeom prst="rect">
            <a:avLst/>
          </a:prstGeom>
          <a:solidFill>
            <a:schemeClr val="accent3">
              <a:lumMod val="20000"/>
              <a:lumOff val="80000"/>
            </a:schemeClr>
          </a:solidFill>
          <a:ln>
            <a:solidFill>
              <a:schemeClr val="accent5"/>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s-MX" dirty="0"/>
              <a:t>estructura de </a:t>
            </a:r>
            <a:r>
              <a:rPr lang="es-MX" dirty="0" smtClean="0"/>
              <a:t>contenido:</a:t>
            </a:r>
          </a:p>
          <a:p>
            <a:pPr marL="400050" indent="-400050">
              <a:buAutoNum type="romanUcPeriod"/>
            </a:pPr>
            <a:r>
              <a:rPr lang="es-MX" dirty="0" smtClean="0"/>
              <a:t>Duración </a:t>
            </a:r>
            <a:r>
              <a:rPr lang="es-MX" dirty="0"/>
              <a:t>y descripción del cargo desempeñado. </a:t>
            </a:r>
            <a:endParaRPr lang="es-MX" dirty="0" smtClean="0"/>
          </a:p>
          <a:p>
            <a:pPr marL="400050" indent="-400050">
              <a:buAutoNum type="romanUcPeriod"/>
            </a:pPr>
            <a:r>
              <a:rPr lang="es-MX" dirty="0" smtClean="0"/>
              <a:t>Antecedentes </a:t>
            </a:r>
            <a:r>
              <a:rPr lang="es-MX" dirty="0"/>
              <a:t>de la temática</a:t>
            </a:r>
            <a:r>
              <a:rPr lang="es-MX" dirty="0" smtClean="0"/>
              <a:t>.</a:t>
            </a:r>
          </a:p>
          <a:p>
            <a:pPr marL="400050" indent="-400050">
              <a:buAutoNum type="romanUcPeriod"/>
            </a:pPr>
            <a:r>
              <a:rPr lang="es-MX" dirty="0" smtClean="0"/>
              <a:t> </a:t>
            </a:r>
            <a:r>
              <a:rPr lang="es-MX" dirty="0"/>
              <a:t>Importancia del problema. </a:t>
            </a:r>
            <a:endParaRPr lang="es-MX" dirty="0" smtClean="0"/>
          </a:p>
          <a:p>
            <a:pPr marL="400050" indent="-400050">
              <a:buAutoNum type="romanUcPeriod"/>
            </a:pPr>
            <a:r>
              <a:rPr lang="es-MX" dirty="0" smtClean="0"/>
              <a:t>Objetivos </a:t>
            </a:r>
            <a:r>
              <a:rPr lang="es-MX" dirty="0"/>
              <a:t>del proyecto. </a:t>
            </a:r>
            <a:endParaRPr lang="es-MX" dirty="0" smtClean="0"/>
          </a:p>
          <a:p>
            <a:pPr marL="400050" indent="-400050">
              <a:buAutoNum type="romanUcPeriod"/>
            </a:pPr>
            <a:r>
              <a:rPr lang="es-MX" dirty="0" smtClean="0"/>
              <a:t>Métodos </a:t>
            </a:r>
            <a:r>
              <a:rPr lang="es-MX" dirty="0"/>
              <a:t>y técnicas de investigación. </a:t>
            </a:r>
            <a:endParaRPr lang="es-MX" dirty="0" smtClean="0"/>
          </a:p>
          <a:p>
            <a:pPr marL="400050" indent="-400050">
              <a:buAutoNum type="romanUcPeriod"/>
            </a:pPr>
            <a:r>
              <a:rPr lang="es-MX" dirty="0" smtClean="0"/>
              <a:t>Informe </a:t>
            </a:r>
            <a:r>
              <a:rPr lang="es-MX" dirty="0"/>
              <a:t>de actividades. </a:t>
            </a:r>
            <a:endParaRPr lang="es-MX" dirty="0" smtClean="0"/>
          </a:p>
          <a:p>
            <a:pPr marL="400050" indent="-400050">
              <a:buAutoNum type="romanUcPeriod"/>
            </a:pPr>
            <a:r>
              <a:rPr lang="es-MX" dirty="0" smtClean="0"/>
              <a:t>Competencias </a:t>
            </a:r>
            <a:r>
              <a:rPr lang="es-MX" dirty="0"/>
              <a:t>y aprendizajes adquiridos. </a:t>
            </a:r>
            <a:endParaRPr lang="es-MX" dirty="0" smtClean="0"/>
          </a:p>
          <a:p>
            <a:pPr marL="400050" indent="-400050">
              <a:buAutoNum type="romanUcPeriod"/>
            </a:pPr>
            <a:r>
              <a:rPr lang="es-MX" dirty="0" smtClean="0"/>
              <a:t> </a:t>
            </a:r>
            <a:r>
              <a:rPr lang="es-MX" dirty="0"/>
              <a:t>Resultados. </a:t>
            </a:r>
            <a:endParaRPr lang="es-MX" dirty="0" smtClean="0"/>
          </a:p>
          <a:p>
            <a:pPr marL="400050" indent="-400050">
              <a:buAutoNum type="romanUcPeriod"/>
            </a:pPr>
            <a:r>
              <a:rPr lang="es-MX" dirty="0" smtClean="0"/>
              <a:t>Referencias </a:t>
            </a:r>
            <a:r>
              <a:rPr lang="es-MX" dirty="0"/>
              <a:t>de consulta. </a:t>
            </a:r>
            <a:endParaRPr lang="es-MX" dirty="0" smtClean="0"/>
          </a:p>
          <a:p>
            <a:pPr marL="400050" indent="-400050">
              <a:buAutoNum type="romanUcPeriod"/>
            </a:pPr>
            <a:r>
              <a:rPr lang="es-MX" dirty="0" smtClean="0"/>
              <a:t>Anexos</a:t>
            </a:r>
            <a:r>
              <a:rPr lang="es-MX" dirty="0"/>
              <a:t>, en su caso. </a:t>
            </a:r>
          </a:p>
        </p:txBody>
      </p:sp>
      <p:pic>
        <p:nvPicPr>
          <p:cNvPr id="7" name="Imagen 6"/>
          <p:cNvPicPr>
            <a:picLocks noChangeAspect="1"/>
          </p:cNvPicPr>
          <p:nvPr/>
        </p:nvPicPr>
        <p:blipFill>
          <a:blip r:embed="rId2"/>
          <a:stretch>
            <a:fillRect/>
          </a:stretch>
        </p:blipFill>
        <p:spPr>
          <a:xfrm>
            <a:off x="10056440" y="197198"/>
            <a:ext cx="1719634" cy="1719634"/>
          </a:xfrm>
          <a:prstGeom prst="rect">
            <a:avLst/>
          </a:prstGeom>
        </p:spPr>
      </p:pic>
    </p:spTree>
    <p:extLst>
      <p:ext uri="{BB962C8B-B14F-4D97-AF65-F5344CB8AC3E}">
        <p14:creationId xmlns:p14="http://schemas.microsoft.com/office/powerpoint/2010/main" val="37683564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0265" y="91976"/>
            <a:ext cx="8596668" cy="1320800"/>
          </a:xfrm>
        </p:spPr>
        <p:txBody>
          <a:bodyPr/>
          <a:lstStyle/>
          <a:p>
            <a:r>
              <a:rPr lang="es-MX" dirty="0"/>
              <a:t>Reporte de residencia de investigación</a:t>
            </a:r>
            <a:br>
              <a:rPr lang="es-MX" dirty="0"/>
            </a:br>
            <a:r>
              <a:rPr lang="es-MX" sz="2400" dirty="0"/>
              <a:t>CONTINUACIÓN</a:t>
            </a:r>
            <a:endParaRPr lang="es-MX" dirty="0"/>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31</a:t>
            </a:fld>
            <a:endParaRPr lang="es-ES"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843682676"/>
              </p:ext>
            </p:extLst>
          </p:nvPr>
        </p:nvGraphicFramePr>
        <p:xfrm>
          <a:off x="677334" y="1412776"/>
          <a:ext cx="9883162"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stretch>
            <a:fillRect/>
          </a:stretch>
        </p:blipFill>
        <p:spPr>
          <a:xfrm>
            <a:off x="191344" y="2420888"/>
            <a:ext cx="2095500" cy="2095500"/>
          </a:xfrm>
          <a:prstGeom prst="rect">
            <a:avLst/>
          </a:prstGeom>
        </p:spPr>
      </p:pic>
    </p:spTree>
    <p:extLst>
      <p:ext uri="{BB962C8B-B14F-4D97-AF65-F5344CB8AC3E}">
        <p14:creationId xmlns:p14="http://schemas.microsoft.com/office/powerpoint/2010/main" val="15368633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51980" y="131146"/>
            <a:ext cx="3762482" cy="659160"/>
          </a:xfrm>
        </p:spPr>
        <p:txBody>
          <a:bodyPr>
            <a:noAutofit/>
          </a:bodyPr>
          <a:lstStyle/>
          <a:p>
            <a:pPr algn="ctr"/>
            <a:r>
              <a:rPr lang="es-MX" sz="5400" dirty="0" smtClean="0"/>
              <a:t>Tesina </a:t>
            </a:r>
            <a:endParaRPr lang="es-MX" sz="5400"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754694815"/>
              </p:ext>
            </p:extLst>
          </p:nvPr>
        </p:nvGraphicFramePr>
        <p:xfrm>
          <a:off x="677334" y="764704"/>
          <a:ext cx="5850714" cy="5472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32</a:t>
            </a:fld>
            <a:endParaRPr lang="es-ES" dirty="0"/>
          </a:p>
        </p:txBody>
      </p:sp>
      <p:graphicFrame>
        <p:nvGraphicFramePr>
          <p:cNvPr id="8" name="Diagrama 7"/>
          <p:cNvGraphicFramePr/>
          <p:nvPr>
            <p:extLst>
              <p:ext uri="{D42A27DB-BD31-4B8C-83A1-F6EECF244321}">
                <p14:modId xmlns:p14="http://schemas.microsoft.com/office/powerpoint/2010/main" val="3527233874"/>
              </p:ext>
            </p:extLst>
          </p:nvPr>
        </p:nvGraphicFramePr>
        <p:xfrm>
          <a:off x="6312024" y="764704"/>
          <a:ext cx="5688632" cy="56417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9" name="Imagen 8"/>
          <p:cNvPicPr>
            <a:picLocks noChangeAspect="1"/>
          </p:cNvPicPr>
          <p:nvPr/>
        </p:nvPicPr>
        <p:blipFill>
          <a:blip r:embed="rId12"/>
          <a:stretch>
            <a:fillRect/>
          </a:stretch>
        </p:blipFill>
        <p:spPr>
          <a:xfrm>
            <a:off x="5518783" y="0"/>
            <a:ext cx="2428875" cy="1876425"/>
          </a:xfrm>
          <a:prstGeom prst="rect">
            <a:avLst/>
          </a:prstGeom>
        </p:spPr>
      </p:pic>
    </p:spTree>
    <p:extLst>
      <p:ext uri="{BB962C8B-B14F-4D97-AF65-F5344CB8AC3E}">
        <p14:creationId xmlns:p14="http://schemas.microsoft.com/office/powerpoint/2010/main" val="12315564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91650" y="404664"/>
            <a:ext cx="2754370" cy="659160"/>
          </a:xfrm>
        </p:spPr>
        <p:txBody>
          <a:bodyPr>
            <a:noAutofit/>
          </a:bodyPr>
          <a:lstStyle/>
          <a:p>
            <a:pPr algn="ctr"/>
            <a:r>
              <a:rPr lang="es-MX" sz="5400" dirty="0" smtClean="0"/>
              <a:t>TESIS</a:t>
            </a:r>
            <a:r>
              <a:rPr lang="es-MX" sz="4400" dirty="0" smtClean="0"/>
              <a:t/>
            </a:r>
            <a:br>
              <a:rPr lang="es-MX" sz="4400" dirty="0" smtClean="0"/>
            </a:br>
            <a:endParaRPr lang="es-MX" sz="4400" dirty="0"/>
          </a:p>
        </p:txBody>
      </p:sp>
      <p:sp>
        <p:nvSpPr>
          <p:cNvPr id="3" name="Marcador de contenido 2"/>
          <p:cNvSpPr>
            <a:spLocks noGrp="1"/>
          </p:cNvSpPr>
          <p:nvPr>
            <p:ph idx="1"/>
          </p:nvPr>
        </p:nvSpPr>
        <p:spPr>
          <a:xfrm>
            <a:off x="5558971" y="1196752"/>
            <a:ext cx="3682058" cy="2592288"/>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r>
              <a:rPr lang="es-MX" sz="2000" dirty="0" smtClean="0"/>
              <a:t>Es trabajo </a:t>
            </a:r>
            <a:r>
              <a:rPr lang="es-MX" sz="2000" dirty="0"/>
              <a:t>escrito en el que se informa sobre el desarrollo y resultados de una investigación documental, experimental, empírica o teórica, y en la sustentación del mismo ante un jurado. </a:t>
            </a:r>
          </a:p>
        </p:txBody>
      </p:sp>
      <p:sp>
        <p:nvSpPr>
          <p:cNvPr id="4" name="Marcador de número de diapositiva 3"/>
          <p:cNvSpPr>
            <a:spLocks noGrp="1"/>
          </p:cNvSpPr>
          <p:nvPr>
            <p:ph type="sldNum" sz="quarter" idx="12"/>
          </p:nvPr>
        </p:nvSpPr>
        <p:spPr/>
        <p:txBody>
          <a:bodyPr/>
          <a:lstStyle/>
          <a:p>
            <a:fld id="{461141BF-032C-4144-8897-1DB67C56A4EB}" type="slidenum">
              <a:rPr lang="es-ES" smtClean="0"/>
              <a:pPr/>
              <a:t>33</a:t>
            </a:fld>
            <a:endParaRPr lang="es-ES" dirty="0"/>
          </a:p>
        </p:txBody>
      </p:sp>
      <p:sp>
        <p:nvSpPr>
          <p:cNvPr id="5" name="CuadroTexto 4"/>
          <p:cNvSpPr txBox="1"/>
          <p:nvPr/>
        </p:nvSpPr>
        <p:spPr>
          <a:xfrm>
            <a:off x="1199456" y="4841033"/>
            <a:ext cx="5769379" cy="12003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MX" dirty="0"/>
              <a:t>Comprenderá el empleo o demostración de una teoría para mejorar la comprensión o el desarrollo de un objeto de estudio, siguiendo el método y el rigor metodológico vigente en un área del conocimiento.</a:t>
            </a:r>
          </a:p>
        </p:txBody>
      </p:sp>
      <p:pic>
        <p:nvPicPr>
          <p:cNvPr id="6" name="Imagen 5"/>
          <p:cNvPicPr>
            <a:picLocks noChangeAspect="1"/>
          </p:cNvPicPr>
          <p:nvPr/>
        </p:nvPicPr>
        <p:blipFill>
          <a:blip r:embed="rId2"/>
          <a:stretch>
            <a:fillRect/>
          </a:stretch>
        </p:blipFill>
        <p:spPr>
          <a:xfrm>
            <a:off x="1836408" y="908720"/>
            <a:ext cx="3179472" cy="3179472"/>
          </a:xfrm>
          <a:prstGeom prst="rect">
            <a:avLst/>
          </a:prstGeom>
        </p:spPr>
      </p:pic>
    </p:spTree>
    <p:extLst>
      <p:ext uri="{BB962C8B-B14F-4D97-AF65-F5344CB8AC3E}">
        <p14:creationId xmlns:p14="http://schemas.microsoft.com/office/powerpoint/2010/main" val="16060144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TESIS </a:t>
            </a:r>
            <a:br>
              <a:rPr lang="es-MX" dirty="0" smtClean="0"/>
            </a:br>
            <a:r>
              <a:rPr lang="es-MX" sz="2800" dirty="0" smtClean="0"/>
              <a:t>Continuación</a:t>
            </a:r>
            <a:r>
              <a:rPr lang="es-MX" dirty="0" smtClean="0"/>
              <a:t> </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765281654"/>
              </p:ext>
            </p:extLst>
          </p:nvPr>
        </p:nvGraphicFramePr>
        <p:xfrm>
          <a:off x="677334" y="2160589"/>
          <a:ext cx="4698586" cy="40767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34</a:t>
            </a:fld>
            <a:endParaRPr lang="es-ES" dirty="0"/>
          </a:p>
        </p:txBody>
      </p:sp>
      <p:graphicFrame>
        <p:nvGraphicFramePr>
          <p:cNvPr id="7" name="Diagrama 6"/>
          <p:cNvGraphicFramePr/>
          <p:nvPr>
            <p:extLst>
              <p:ext uri="{D42A27DB-BD31-4B8C-83A1-F6EECF244321}">
                <p14:modId xmlns:p14="http://schemas.microsoft.com/office/powerpoint/2010/main" val="4212347224"/>
              </p:ext>
            </p:extLst>
          </p:nvPr>
        </p:nvGraphicFramePr>
        <p:xfrm>
          <a:off x="5004147" y="836712"/>
          <a:ext cx="5256584" cy="52046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5789181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07368" y="332656"/>
            <a:ext cx="3240360" cy="1320800"/>
          </a:xfrm>
        </p:spPr>
        <p:txBody>
          <a:bodyPr/>
          <a:lstStyle/>
          <a:p>
            <a:r>
              <a:rPr lang="es-MX" dirty="0" smtClean="0"/>
              <a:t>TESIS </a:t>
            </a:r>
            <a:r>
              <a:rPr lang="es-MX" dirty="0"/>
              <a:t/>
            </a:r>
            <a:br>
              <a:rPr lang="es-MX" dirty="0"/>
            </a:br>
            <a:r>
              <a:rPr lang="es-MX" sz="2800" dirty="0"/>
              <a:t>Continuación </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678063382"/>
              </p:ext>
            </p:extLst>
          </p:nvPr>
        </p:nvGraphicFramePr>
        <p:xfrm>
          <a:off x="1487488" y="1930400"/>
          <a:ext cx="9811154" cy="44760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35</a:t>
            </a:fld>
            <a:endParaRPr lang="es-ES" dirty="0"/>
          </a:p>
        </p:txBody>
      </p:sp>
    </p:spTree>
    <p:extLst>
      <p:ext uri="{BB962C8B-B14F-4D97-AF65-F5344CB8AC3E}">
        <p14:creationId xmlns:p14="http://schemas.microsoft.com/office/powerpoint/2010/main" val="5526695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Referencias</a:t>
            </a:r>
          </a:p>
        </p:txBody>
      </p:sp>
      <p:sp>
        <p:nvSpPr>
          <p:cNvPr id="3" name="2 Marcador de contenido"/>
          <p:cNvSpPr>
            <a:spLocks noGrp="1"/>
          </p:cNvSpPr>
          <p:nvPr>
            <p:ph idx="1"/>
          </p:nvPr>
        </p:nvSpPr>
        <p:spPr>
          <a:xfrm>
            <a:off x="677334" y="1556793"/>
            <a:ext cx="8596668" cy="4484570"/>
          </a:xfrm>
        </p:spPr>
        <p:txBody>
          <a:bodyPr>
            <a:normAutofit lnSpcReduction="10000"/>
          </a:bodyPr>
          <a:lstStyle/>
          <a:p>
            <a:pPr algn="just"/>
            <a:r>
              <a:rPr lang="es-ES" dirty="0" smtClean="0"/>
              <a:t>REGLAMENTO DE OPCIONES DE EVALUACIÓN PROFESIONAL DE LA </a:t>
            </a:r>
            <a:r>
              <a:rPr lang="es-ES" dirty="0" err="1" smtClean="0"/>
              <a:t>UAEMEX</a:t>
            </a:r>
            <a:endParaRPr lang="es-ES" dirty="0" smtClean="0"/>
          </a:p>
          <a:p>
            <a:pPr algn="just"/>
            <a:r>
              <a:rPr lang="es-ES" dirty="0" err="1" smtClean="0"/>
              <a:t>Ander</a:t>
            </a:r>
            <a:r>
              <a:rPr lang="es-ES" dirty="0"/>
              <a:t>. </a:t>
            </a:r>
            <a:r>
              <a:rPr lang="es-ES" dirty="0" err="1"/>
              <a:t>Egg</a:t>
            </a:r>
            <a:r>
              <a:rPr lang="es-ES" dirty="0"/>
              <a:t>, E. (2000). </a:t>
            </a:r>
            <a:r>
              <a:rPr lang="es-ES" b="1" dirty="0"/>
              <a:t>Técnicas de Investigación Social</a:t>
            </a:r>
            <a:r>
              <a:rPr lang="es-ES" dirty="0"/>
              <a:t>. Editorial El Ateneo, México.</a:t>
            </a:r>
          </a:p>
          <a:p>
            <a:pPr algn="just"/>
            <a:r>
              <a:rPr lang="es-ES" dirty="0"/>
              <a:t>Arias Galicia, Fernando (2001). </a:t>
            </a:r>
            <a:r>
              <a:rPr lang="es-ES" i="1" dirty="0"/>
              <a:t> Introducción a la Metodología de la Investigación en Ciencias de la Administración y del Comportamiento</a:t>
            </a:r>
            <a:r>
              <a:rPr lang="es-ES" dirty="0"/>
              <a:t>. Trillas. México.</a:t>
            </a:r>
          </a:p>
          <a:p>
            <a:pPr algn="just"/>
            <a:r>
              <a:rPr lang="es-ES" dirty="0"/>
              <a:t>Fernández Rojas, H. A. (2001) </a:t>
            </a:r>
            <a:r>
              <a:rPr lang="es-ES" b="1" dirty="0"/>
              <a:t>Manual para la Elaboración de Textos</a:t>
            </a:r>
            <a:r>
              <a:rPr lang="es-ES" dirty="0"/>
              <a:t>, UEAM.  México.</a:t>
            </a:r>
          </a:p>
          <a:p>
            <a:pPr algn="just"/>
            <a:r>
              <a:rPr lang="es-ES" dirty="0"/>
              <a:t>Garza Mercado, A. (2000). </a:t>
            </a:r>
            <a:r>
              <a:rPr lang="es-ES" b="1" dirty="0"/>
              <a:t>Manual de Técnicas de Investigación para estudiantes de Ciencias Sociales</a:t>
            </a:r>
            <a:r>
              <a:rPr lang="es-ES" dirty="0"/>
              <a:t>. El Colegio de México. México.</a:t>
            </a:r>
          </a:p>
          <a:p>
            <a:pPr algn="just"/>
            <a:r>
              <a:rPr lang="es-ES" dirty="0"/>
              <a:t>Gutiérrez, A. (2004). </a:t>
            </a:r>
            <a:r>
              <a:rPr lang="es-ES" b="1" dirty="0"/>
              <a:t>Manejo de información documental. Guía para organizar fuentes de información</a:t>
            </a:r>
            <a:r>
              <a:rPr lang="es-ES" dirty="0"/>
              <a:t>. Ed. Trillas. México.</a:t>
            </a:r>
          </a:p>
          <a:p>
            <a:pPr algn="just"/>
            <a:r>
              <a:rPr lang="es-ES" dirty="0"/>
              <a:t>Hernández Sampieri, R., Fernández, C. y Baptista, P. (2003). </a:t>
            </a:r>
            <a:r>
              <a:rPr lang="es-ES" b="1" dirty="0"/>
              <a:t>Metodología de la Investigación</a:t>
            </a:r>
            <a:r>
              <a:rPr lang="es-ES" dirty="0"/>
              <a:t>. </a:t>
            </a:r>
            <a:r>
              <a:rPr lang="en-US" dirty="0"/>
              <a:t>3ª ed. McGraw Hill. </a:t>
            </a:r>
            <a:r>
              <a:rPr lang="es-ES" dirty="0"/>
              <a:t>México.</a:t>
            </a:r>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36</a:t>
            </a:fld>
            <a:endParaRPr lang="es-ES" dirty="0"/>
          </a:p>
        </p:txBody>
      </p:sp>
      <p:pic>
        <p:nvPicPr>
          <p:cNvPr id="5" name="Picture 2"/>
          <p:cNvPicPr>
            <a:picLocks noChangeAspect="1" noChangeArrowheads="1"/>
          </p:cNvPicPr>
          <p:nvPr/>
        </p:nvPicPr>
        <p:blipFill>
          <a:blip r:embed="rId2" cstate="print"/>
          <a:srcRect/>
          <a:stretch>
            <a:fillRect/>
          </a:stretch>
        </p:blipFill>
        <p:spPr bwMode="auto">
          <a:xfrm>
            <a:off x="1944689" y="285751"/>
            <a:ext cx="936625" cy="811213"/>
          </a:xfrm>
          <a:prstGeom prst="rect">
            <a:avLst/>
          </a:prstGeom>
          <a:noFill/>
          <a:ln w="9525">
            <a:noFill/>
            <a:round/>
            <a:headEnd/>
            <a:tailEnd/>
          </a:ln>
        </p:spPr>
      </p:pic>
      <p:pic>
        <p:nvPicPr>
          <p:cNvPr id="6"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Introducción</a:t>
            </a:r>
          </a:p>
        </p:txBody>
      </p:sp>
      <p:sp>
        <p:nvSpPr>
          <p:cNvPr id="4" name="3 Marcador de número de diapositiva"/>
          <p:cNvSpPr>
            <a:spLocks noGrp="1"/>
          </p:cNvSpPr>
          <p:nvPr>
            <p:ph type="sldNum" sz="quarter" idx="12"/>
          </p:nvPr>
        </p:nvSpPr>
        <p:spPr/>
        <p:txBody>
          <a:bodyPr/>
          <a:lstStyle/>
          <a:p>
            <a:fld id="{461141BF-032C-4144-8897-1DB67C56A4EB}" type="slidenum">
              <a:rPr lang="es-ES" smtClean="0"/>
              <a:pPr/>
              <a:t>4</a:t>
            </a:fld>
            <a:endParaRPr lang="es-ES" dirty="0"/>
          </a:p>
        </p:txBody>
      </p:sp>
      <p:pic>
        <p:nvPicPr>
          <p:cNvPr id="6" name="Picture 2"/>
          <p:cNvPicPr>
            <a:picLocks noChangeAspect="1" noChangeArrowheads="1"/>
          </p:cNvPicPr>
          <p:nvPr/>
        </p:nvPicPr>
        <p:blipFill>
          <a:blip r:embed="rId2" cstate="print"/>
          <a:srcRect/>
          <a:stretch>
            <a:fillRect/>
          </a:stretch>
        </p:blipFill>
        <p:spPr bwMode="auto">
          <a:xfrm>
            <a:off x="2095473" y="214291"/>
            <a:ext cx="936625" cy="811213"/>
          </a:xfrm>
          <a:prstGeom prst="rect">
            <a:avLst/>
          </a:prstGeom>
          <a:noFill/>
          <a:ln w="9525">
            <a:noFill/>
            <a:round/>
            <a:headEnd/>
            <a:tailEnd/>
          </a:ln>
        </p:spPr>
      </p:pic>
      <p:pic>
        <p:nvPicPr>
          <p:cNvPr id="7"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sp>
        <p:nvSpPr>
          <p:cNvPr id="9" name="Marcador de contenido 8"/>
          <p:cNvSpPr>
            <a:spLocks noGrp="1"/>
          </p:cNvSpPr>
          <p:nvPr>
            <p:ph idx="1"/>
          </p:nvPr>
        </p:nvSpPr>
        <p:spPr>
          <a:xfrm>
            <a:off x="677334" y="1628801"/>
            <a:ext cx="8596668" cy="4412562"/>
          </a:xfrm>
        </p:spPr>
        <p:style>
          <a:lnRef idx="3">
            <a:schemeClr val="lt1"/>
          </a:lnRef>
          <a:fillRef idx="1">
            <a:schemeClr val="accent3"/>
          </a:fillRef>
          <a:effectRef idx="1">
            <a:schemeClr val="accent3"/>
          </a:effectRef>
          <a:fontRef idx="minor">
            <a:schemeClr val="lt1"/>
          </a:fontRef>
        </p:style>
        <p:txBody>
          <a:bodyPr>
            <a:normAutofit fontScale="92500" lnSpcReduction="20000"/>
          </a:bodyPr>
          <a:lstStyle/>
          <a:p>
            <a:pPr lvl="0" rtl="0"/>
            <a:r>
              <a:rPr lang="es-ES" dirty="0" smtClean="0">
                <a:solidFill>
                  <a:schemeClr val="tx2"/>
                </a:solidFill>
              </a:rPr>
              <a:t>Al margen de la globalización, en los últimos años se viene registrado en México la desaparición masiva de empresas y la ineficiente administración de organizaciones (García Castillo, 1995). Aunque parezca exagerado, esto representa una prioridad nacional, pues nos afecta en el empleo, el crecimiento económico y la calidad de vida de los mexicanos.  Para ello no debe perderse de vista que somos la universidad pública la generadora de investigación científica, a partir de las necesidades sociales del país.</a:t>
            </a:r>
            <a:endParaRPr lang="es-MX" dirty="0">
              <a:solidFill>
                <a:schemeClr val="tx2"/>
              </a:solidFill>
            </a:endParaRPr>
          </a:p>
          <a:p>
            <a:pPr lvl="0" rtl="0"/>
            <a:r>
              <a:rPr lang="es-ES" dirty="0" smtClean="0">
                <a:solidFill>
                  <a:schemeClr val="tx2"/>
                </a:solidFill>
              </a:rPr>
              <a:t>Una manera de enfrentar ese fenómeno, es a través de la investigación científica en Contaduría, Administración e Informática Administrativa, con la finalidad de comprender el problema y desarrollar soluciones.</a:t>
            </a:r>
            <a:endParaRPr lang="es-MX" dirty="0">
              <a:solidFill>
                <a:schemeClr val="tx2"/>
              </a:solidFill>
            </a:endParaRPr>
          </a:p>
          <a:p>
            <a:pPr lvl="0" rtl="0"/>
            <a:r>
              <a:rPr lang="es-ES" dirty="0" smtClean="0">
                <a:solidFill>
                  <a:schemeClr val="tx2"/>
                </a:solidFill>
              </a:rPr>
              <a:t>En este sentido, la investigación científica en estas áreas del conocimiento puede materializarse mediante la elaboración de tesis, tesinas, memorias, ensayos o artículos científicos, como opciones de titulación en la modalidad escrita para egresados de licenciatura.  </a:t>
            </a:r>
            <a:endParaRPr lang="es-MX" dirty="0">
              <a:solidFill>
                <a:schemeClr val="tx2"/>
              </a:solidFill>
            </a:endParaRPr>
          </a:p>
          <a:p>
            <a:pPr lvl="0" rtl="0"/>
            <a:r>
              <a:rPr lang="es-ES" dirty="0" smtClean="0">
                <a:solidFill>
                  <a:schemeClr val="tx2"/>
                </a:solidFill>
              </a:rPr>
              <a:t>Al mismo tiempo, en la medida en que logremos que nuestros egresados obtengan el grado, estamos contribuyendo a que ocupen mejores posiciones jerárquicas con condiciones más favorables , fortaleciendo así, la pertinencia en la formación de nuestros profesionistas</a:t>
            </a:r>
            <a:endParaRPr lang="es-MX" dirty="0">
              <a:solidFill>
                <a:schemeClr val="tx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Objetivo General</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722012505"/>
              </p:ext>
            </p:extLst>
          </p:nvPr>
        </p:nvGraphicFramePr>
        <p:xfrm>
          <a:off x="677334" y="1628801"/>
          <a:ext cx="8596668" cy="4412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5</a:t>
            </a:fld>
            <a:endParaRPr lang="es-ES" dirty="0"/>
          </a:p>
        </p:txBody>
      </p:sp>
      <p:pic>
        <p:nvPicPr>
          <p:cNvPr id="5" name="Picture 3"/>
          <p:cNvPicPr>
            <a:picLocks noChangeAspect="1" noChangeArrowheads="1"/>
          </p:cNvPicPr>
          <p:nvPr/>
        </p:nvPicPr>
        <p:blipFill>
          <a:blip r:embed="rId7" cstate="print"/>
          <a:srcRect/>
          <a:stretch>
            <a:fillRect/>
          </a:stretch>
        </p:blipFill>
        <p:spPr bwMode="auto">
          <a:xfrm>
            <a:off x="9731376" y="0"/>
            <a:ext cx="936625" cy="852488"/>
          </a:xfrm>
          <a:prstGeom prst="rect">
            <a:avLst/>
          </a:prstGeom>
          <a:noFill/>
          <a:ln w="9525">
            <a:noFill/>
            <a:round/>
            <a:headEnd/>
            <a:tailEnd/>
          </a:ln>
        </p:spPr>
      </p:pic>
      <p:pic>
        <p:nvPicPr>
          <p:cNvPr id="6" name="Picture 2"/>
          <p:cNvPicPr>
            <a:picLocks noChangeAspect="1" noChangeArrowheads="1"/>
          </p:cNvPicPr>
          <p:nvPr/>
        </p:nvPicPr>
        <p:blipFill>
          <a:blip r:embed="rId8" cstate="print"/>
          <a:srcRect/>
          <a:stretch>
            <a:fillRect/>
          </a:stretch>
        </p:blipFill>
        <p:spPr bwMode="auto">
          <a:xfrm>
            <a:off x="2095473" y="214291"/>
            <a:ext cx="936625" cy="811213"/>
          </a:xfrm>
          <a:prstGeom prst="rect">
            <a:avLst/>
          </a:prstGeom>
          <a:noFill/>
          <a:ln w="9525">
            <a:noFill/>
            <a:round/>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GUION EXPLICATIVO PARA EMPLEO DE MATERIAL DIDACTICO</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615744059"/>
              </p:ext>
            </p:extLst>
          </p:nvPr>
        </p:nvGraphicFramePr>
        <p:xfrm>
          <a:off x="1487488" y="1811362"/>
          <a:ext cx="8596668" cy="4412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461141BF-032C-4144-8897-1DB67C56A4EB}" type="slidenum">
              <a:rPr lang="es-ES" smtClean="0"/>
              <a:pPr/>
              <a:t>6</a:t>
            </a:fld>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2386639158"/>
              </p:ext>
            </p:extLst>
          </p:nvPr>
        </p:nvGraphicFramePr>
        <p:xfrm>
          <a:off x="1185598" y="3861048"/>
          <a:ext cx="8596668" cy="17482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7</a:t>
            </a:fld>
            <a:endParaRPr lang="es-ES" dirty="0"/>
          </a:p>
        </p:txBody>
      </p:sp>
      <p:pic>
        <p:nvPicPr>
          <p:cNvPr id="5" name="Imagen 4"/>
          <p:cNvPicPr>
            <a:picLocks noChangeAspect="1"/>
          </p:cNvPicPr>
          <p:nvPr/>
        </p:nvPicPr>
        <p:blipFill>
          <a:blip r:embed="rId7"/>
          <a:stretch>
            <a:fillRect/>
          </a:stretch>
        </p:blipFill>
        <p:spPr>
          <a:xfrm>
            <a:off x="3071664" y="764704"/>
            <a:ext cx="4824536" cy="2290167"/>
          </a:xfrm>
          <a:prstGeom prst="rect">
            <a:avLst/>
          </a:prstGeom>
        </p:spPr>
      </p:pic>
    </p:spTree>
    <p:extLst>
      <p:ext uri="{BB962C8B-B14F-4D97-AF65-F5344CB8AC3E}">
        <p14:creationId xmlns:p14="http://schemas.microsoft.com/office/powerpoint/2010/main" val="1418205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5664" y="332656"/>
            <a:ext cx="5400296" cy="1320800"/>
          </a:xfrm>
        </p:spPr>
        <p:txBody>
          <a:bodyPr/>
          <a:lstStyle/>
          <a:p>
            <a:r>
              <a:rPr lang="es-MX" dirty="0" smtClean="0"/>
              <a:t>La evaluación profesional</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048320528"/>
              </p:ext>
            </p:extLst>
          </p:nvPr>
        </p:nvGraphicFramePr>
        <p:xfrm>
          <a:off x="677334" y="764704"/>
          <a:ext cx="9451114" cy="5832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número de diapositiva 3"/>
          <p:cNvSpPr>
            <a:spLocks noGrp="1"/>
          </p:cNvSpPr>
          <p:nvPr>
            <p:ph type="sldNum" sz="quarter" idx="12"/>
          </p:nvPr>
        </p:nvSpPr>
        <p:spPr/>
        <p:txBody>
          <a:bodyPr/>
          <a:lstStyle/>
          <a:p>
            <a:fld id="{461141BF-032C-4144-8897-1DB67C56A4EB}" type="slidenum">
              <a:rPr lang="es-ES" smtClean="0"/>
              <a:pPr/>
              <a:t>8</a:t>
            </a:fld>
            <a:endParaRPr lang="es-ES" dirty="0"/>
          </a:p>
        </p:txBody>
      </p:sp>
      <p:sp>
        <p:nvSpPr>
          <p:cNvPr id="6" name="CuadroTexto 5"/>
          <p:cNvSpPr txBox="1"/>
          <p:nvPr/>
        </p:nvSpPr>
        <p:spPr>
          <a:xfrm>
            <a:off x="9624392" y="5589240"/>
            <a:ext cx="1800200" cy="369332"/>
          </a:xfrm>
          <a:prstGeom prst="rect">
            <a:avLst/>
          </a:prstGeom>
          <a:noFill/>
        </p:spPr>
        <p:txBody>
          <a:bodyPr wrap="square" rtlCol="0">
            <a:spAutoFit/>
          </a:bodyPr>
          <a:lstStyle/>
          <a:p>
            <a:r>
              <a:rPr lang="es-MX" dirty="0" smtClean="0"/>
              <a:t>(</a:t>
            </a:r>
            <a:r>
              <a:rPr lang="es-MX" dirty="0" err="1" smtClean="0"/>
              <a:t>ROEP</a:t>
            </a:r>
            <a:r>
              <a:rPr lang="es-MX" dirty="0" smtClean="0"/>
              <a:t>, 2017)</a:t>
            </a:r>
            <a:endParaRPr lang="es-MX" dirty="0"/>
          </a:p>
        </p:txBody>
      </p:sp>
      <p:pic>
        <p:nvPicPr>
          <p:cNvPr id="8" name="Imagen 7"/>
          <p:cNvPicPr>
            <a:picLocks noChangeAspect="1"/>
          </p:cNvPicPr>
          <p:nvPr/>
        </p:nvPicPr>
        <p:blipFill>
          <a:blip r:embed="rId7"/>
          <a:stretch>
            <a:fillRect/>
          </a:stretch>
        </p:blipFill>
        <p:spPr>
          <a:xfrm>
            <a:off x="8932332" y="278810"/>
            <a:ext cx="2857500" cy="1600200"/>
          </a:xfrm>
          <a:prstGeom prst="rect">
            <a:avLst/>
          </a:prstGeom>
        </p:spPr>
      </p:pic>
    </p:spTree>
    <p:extLst>
      <p:ext uri="{BB962C8B-B14F-4D97-AF65-F5344CB8AC3E}">
        <p14:creationId xmlns:p14="http://schemas.microsoft.com/office/powerpoint/2010/main" val="2093154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09918" y="428605"/>
            <a:ext cx="5715040" cy="1344211"/>
          </a:xfrm>
        </p:spPr>
        <p:txBody>
          <a:bodyPr>
            <a:normAutofit fontScale="90000"/>
          </a:bodyPr>
          <a:lstStyle/>
          <a:p>
            <a:r>
              <a:rPr lang="es-ES" sz="3600" b="1" dirty="0" smtClean="0">
                <a:ln w="22225">
                  <a:solidFill>
                    <a:schemeClr val="accent2"/>
                  </a:solidFill>
                  <a:prstDash val="solid"/>
                </a:ln>
                <a:solidFill>
                  <a:schemeClr val="accent2">
                    <a:lumMod val="40000"/>
                    <a:lumOff val="60000"/>
                  </a:schemeClr>
                </a:solidFill>
              </a:rPr>
              <a:t>DEL REGLAMENTO DE OPCIONES DE EVALUACIÓN PROFESIONAL</a:t>
            </a:r>
            <a:endParaRPr lang="es-ES" sz="3600" b="1" dirty="0">
              <a:ln w="22225">
                <a:solidFill>
                  <a:schemeClr val="accent2"/>
                </a:solidFill>
                <a:prstDash val="solid"/>
              </a:ln>
              <a:solidFill>
                <a:schemeClr val="accent2">
                  <a:lumMod val="40000"/>
                  <a:lumOff val="60000"/>
                </a:schemeClr>
              </a:solidFill>
            </a:endParaRPr>
          </a:p>
        </p:txBody>
      </p:sp>
      <p:sp>
        <p:nvSpPr>
          <p:cNvPr id="5" name="4 Marcador de número de diapositiva"/>
          <p:cNvSpPr>
            <a:spLocks noGrp="1"/>
          </p:cNvSpPr>
          <p:nvPr>
            <p:ph type="sldNum" sz="quarter" idx="12"/>
          </p:nvPr>
        </p:nvSpPr>
        <p:spPr/>
        <p:txBody>
          <a:bodyPr/>
          <a:lstStyle/>
          <a:p>
            <a:fld id="{461141BF-032C-4144-8897-1DB67C56A4EB}" type="slidenum">
              <a:rPr lang="es-ES" smtClean="0"/>
              <a:pPr/>
              <a:t>9</a:t>
            </a:fld>
            <a:endParaRPr lang="es-ES" dirty="0"/>
          </a:p>
        </p:txBody>
      </p:sp>
      <p:pic>
        <p:nvPicPr>
          <p:cNvPr id="7" name="Picture 2"/>
          <p:cNvPicPr>
            <a:picLocks noChangeAspect="1" noChangeArrowheads="1"/>
          </p:cNvPicPr>
          <p:nvPr/>
        </p:nvPicPr>
        <p:blipFill>
          <a:blip r:embed="rId2" cstate="print"/>
          <a:srcRect/>
          <a:stretch>
            <a:fillRect/>
          </a:stretch>
        </p:blipFill>
        <p:spPr bwMode="auto">
          <a:xfrm>
            <a:off x="1944689" y="285751"/>
            <a:ext cx="936625" cy="811213"/>
          </a:xfrm>
          <a:prstGeom prst="rect">
            <a:avLst/>
          </a:prstGeom>
          <a:noFill/>
          <a:ln w="9525">
            <a:noFill/>
            <a:round/>
            <a:headEnd/>
            <a:tailEnd/>
          </a:ln>
        </p:spPr>
      </p:pic>
      <p:pic>
        <p:nvPicPr>
          <p:cNvPr id="8" name="Picture 3"/>
          <p:cNvPicPr>
            <a:picLocks noChangeAspect="1" noChangeArrowheads="1"/>
          </p:cNvPicPr>
          <p:nvPr/>
        </p:nvPicPr>
        <p:blipFill>
          <a:blip r:embed="rId3" cstate="print"/>
          <a:srcRect/>
          <a:stretch>
            <a:fillRect/>
          </a:stretch>
        </p:blipFill>
        <p:spPr bwMode="auto">
          <a:xfrm>
            <a:off x="9383714" y="174625"/>
            <a:ext cx="936625" cy="852488"/>
          </a:xfrm>
          <a:prstGeom prst="rect">
            <a:avLst/>
          </a:prstGeom>
          <a:noFill/>
          <a:ln w="9525">
            <a:noFill/>
            <a:round/>
            <a:headEnd/>
            <a:tailEnd/>
          </a:ln>
        </p:spPr>
      </p:pic>
      <p:pic>
        <p:nvPicPr>
          <p:cNvPr id="10" name="Imagen 9"/>
          <p:cNvPicPr>
            <a:picLocks noChangeAspect="1"/>
          </p:cNvPicPr>
          <p:nvPr/>
        </p:nvPicPr>
        <p:blipFill>
          <a:blip r:embed="rId4"/>
          <a:stretch>
            <a:fillRect/>
          </a:stretch>
        </p:blipFill>
        <p:spPr>
          <a:xfrm>
            <a:off x="7947026" y="1459164"/>
            <a:ext cx="3810000" cy="4895850"/>
          </a:xfrm>
          <a:prstGeom prst="rect">
            <a:avLst/>
          </a:prstGeom>
        </p:spPr>
      </p:pic>
      <p:sp>
        <p:nvSpPr>
          <p:cNvPr id="12" name="Rectángulo 11"/>
          <p:cNvSpPr/>
          <p:nvPr/>
        </p:nvSpPr>
        <p:spPr>
          <a:xfrm>
            <a:off x="335360" y="2337428"/>
            <a:ext cx="7200800" cy="34163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s-MX" sz="2400" dirty="0"/>
              <a:t>El </a:t>
            </a:r>
            <a:r>
              <a:rPr lang="es-MX" sz="2400" dirty="0" smtClean="0"/>
              <a:t>reglamento </a:t>
            </a:r>
            <a:r>
              <a:rPr lang="es-MX" sz="2400" dirty="0"/>
              <a:t>tiene por objeto regular la </a:t>
            </a:r>
            <a:r>
              <a:rPr lang="es-MX" sz="2400" dirty="0" smtClean="0"/>
              <a:t>evaluación profesional </a:t>
            </a:r>
            <a:r>
              <a:rPr lang="es-MX" sz="2400" dirty="0"/>
              <a:t>y las opciones de ésta admisibles en los organismos académicos</a:t>
            </a:r>
            <a:r>
              <a:rPr lang="es-MX" sz="2400" dirty="0" smtClean="0"/>
              <a:t>, centros </a:t>
            </a:r>
            <a:r>
              <a:rPr lang="es-MX" sz="2400" dirty="0"/>
              <a:t>universitarios y dependencias académicas de la Universidad, así como </a:t>
            </a:r>
            <a:r>
              <a:rPr lang="es-MX" sz="2400" dirty="0" smtClean="0"/>
              <a:t>en las </a:t>
            </a:r>
            <a:r>
              <a:rPr lang="es-MX" sz="2400" dirty="0"/>
              <a:t>instituciones incorporadas, en cualquiera de los planes de estudio </a:t>
            </a:r>
            <a:r>
              <a:rPr lang="es-MX" sz="2400" dirty="0" smtClean="0"/>
              <a:t>de licenciatura </a:t>
            </a:r>
            <a:r>
              <a:rPr lang="es-MX" sz="2400" dirty="0"/>
              <a:t>y de técnico superior universitario, y modalidades educativas que </a:t>
            </a:r>
            <a:r>
              <a:rPr lang="es-MX" sz="2400" dirty="0" smtClean="0"/>
              <a:t>en éstos </a:t>
            </a:r>
            <a:r>
              <a:rPr lang="es-MX" sz="2400" dirty="0"/>
              <a:t>se imparten</a:t>
            </a:r>
            <a:r>
              <a:rPr lang="es-MX" dirty="0" smtClean="0"/>
              <a:t>. </a:t>
            </a:r>
            <a:endParaRPr lang="es-MX" dirty="0"/>
          </a:p>
        </p:txBody>
      </p:sp>
    </p:spTree>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1565</TotalTime>
  <Words>3456</Words>
  <Application>Microsoft Office PowerPoint</Application>
  <PresentationFormat>Panorámica</PresentationFormat>
  <Paragraphs>293</Paragraphs>
  <Slides>36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36</vt:i4>
      </vt:variant>
    </vt:vector>
  </HeadingPairs>
  <TitlesOfParts>
    <vt:vector size="42" baseType="lpstr">
      <vt:lpstr>Aharoni</vt:lpstr>
      <vt:lpstr>Arial</vt:lpstr>
      <vt:lpstr>Calibri</vt:lpstr>
      <vt:lpstr>Trebuchet MS</vt:lpstr>
      <vt:lpstr>Wingdings 3</vt:lpstr>
      <vt:lpstr>Faceta</vt:lpstr>
      <vt:lpstr>U.A: Taller de titulación</vt:lpstr>
      <vt:lpstr>PRESENTACIÓN</vt:lpstr>
      <vt:lpstr>Índice</vt:lpstr>
      <vt:lpstr>Introducción</vt:lpstr>
      <vt:lpstr>Objetivo General</vt:lpstr>
      <vt:lpstr>GUION EXPLICATIVO PARA EMPLEO DE MATERIAL DIDACTICO</vt:lpstr>
      <vt:lpstr>Presentación de PowerPoint</vt:lpstr>
      <vt:lpstr>La evaluación profesional</vt:lpstr>
      <vt:lpstr>DEL REGLAMENTO DE OPCIONES DE EVALUACIÓN PROFESIONAL</vt:lpstr>
      <vt:lpstr>ESTRUCTURA DEL REGLAMENTO DE OPCIONES DE EVALUACIÓN PROFESIONAL</vt:lpstr>
      <vt:lpstr>OBJETIVOS DE LA EVALUACIÓN PROFESIONAL</vt:lpstr>
      <vt:lpstr>PLAZO PARA PRESENTAR LA EVALUACIÓN PROFESIONAL</vt:lpstr>
      <vt:lpstr>Presentación de PowerPoint</vt:lpstr>
      <vt:lpstr>Presentación de PowerPoint</vt:lpstr>
      <vt:lpstr>MODALIDADES DE TITULACIÓN (art. 8 ROEP) </vt:lpstr>
      <vt:lpstr>Opciones de evaluación NO admisibles para la licenciatura en Administración del C.U UAEM Zumpango</vt:lpstr>
      <vt:lpstr>Aprovechamiento académico</vt:lpstr>
      <vt:lpstr>Artículo especializado para publicar en revista indizada </vt:lpstr>
      <vt:lpstr>Créditos en Estudios Avanzados </vt:lpstr>
      <vt:lpstr>Ensayo </vt:lpstr>
      <vt:lpstr>Ensayo continuación</vt:lpstr>
      <vt:lpstr>Examen General de Egreso </vt:lpstr>
      <vt:lpstr>Memoria de experiencia laboral. </vt:lpstr>
      <vt:lpstr>Memoria de experiencia laboral. CONTINUACIÓN</vt:lpstr>
      <vt:lpstr>Reporte de aplicación de conocimientos </vt:lpstr>
      <vt:lpstr>Reporte de aplicación de conocimientos Continuación</vt:lpstr>
      <vt:lpstr>Reporte de autoempleo profesional. </vt:lpstr>
      <vt:lpstr>Reporte de autoempleo profesional. CONTINUACIÓN</vt:lpstr>
      <vt:lpstr>Reporte de residencia de investigación </vt:lpstr>
      <vt:lpstr>Reporte de residencia de investigación CONTINUACIÓN</vt:lpstr>
      <vt:lpstr>Reporte de residencia de investigación CONTINUACIÓN</vt:lpstr>
      <vt:lpstr>Tesina </vt:lpstr>
      <vt:lpstr>TESIS </vt:lpstr>
      <vt:lpstr>TESIS  Continuación </vt:lpstr>
      <vt:lpstr>TESIS  Continuación </vt:lpstr>
      <vt:lpstr>Referencias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"planteamiento del problema", "objetivos" y diseño de marco teórico</dc:title>
  <dc:creator>admon</dc:creator>
  <cp:lastModifiedBy>usr</cp:lastModifiedBy>
  <cp:revision>147</cp:revision>
  <dcterms:created xsi:type="dcterms:W3CDTF">2011-01-27T00:23:10Z</dcterms:created>
  <dcterms:modified xsi:type="dcterms:W3CDTF">2017-10-20T19:16:38Z</dcterms:modified>
</cp:coreProperties>
</file>