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89" r:id="rId2"/>
    <p:sldId id="256" r:id="rId3"/>
    <p:sldId id="276" r:id="rId4"/>
    <p:sldId id="277" r:id="rId5"/>
    <p:sldId id="278" r:id="rId6"/>
    <p:sldId id="279" r:id="rId7"/>
    <p:sldId id="286" r:id="rId8"/>
    <p:sldId id="257" r:id="rId9"/>
    <p:sldId id="285" r:id="rId10"/>
    <p:sldId id="258" r:id="rId11"/>
    <p:sldId id="281" r:id="rId12"/>
    <p:sldId id="282" r:id="rId13"/>
    <p:sldId id="283" r:id="rId14"/>
    <p:sldId id="284" r:id="rId15"/>
    <p:sldId id="259" r:id="rId16"/>
    <p:sldId id="260" r:id="rId17"/>
    <p:sldId id="280" r:id="rId18"/>
    <p:sldId id="261" r:id="rId19"/>
    <p:sldId id="262" r:id="rId20"/>
    <p:sldId id="263" r:id="rId21"/>
    <p:sldId id="264" r:id="rId22"/>
    <p:sldId id="265" r:id="rId23"/>
    <p:sldId id="266" r:id="rId24"/>
    <p:sldId id="267" r:id="rId25"/>
    <p:sldId id="268" r:id="rId26"/>
    <p:sldId id="269" r:id="rId27"/>
    <p:sldId id="270" r:id="rId28"/>
    <p:sldId id="272" r:id="rId29"/>
    <p:sldId id="273" r:id="rId30"/>
    <p:sldId id="271" r:id="rId31"/>
    <p:sldId id="274" r:id="rId32"/>
    <p:sldId id="275"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59" autoAdjust="0"/>
    <p:restoredTop sz="94660"/>
  </p:normalViewPr>
  <p:slideViewPr>
    <p:cSldViewPr snapToGrid="0">
      <p:cViewPr varScale="1">
        <p:scale>
          <a:sx n="108" d="100"/>
          <a:sy n="108" d="100"/>
        </p:scale>
        <p:origin x="78"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7F03B1-EE52-4E98-A96B-72617FFC80FF}" type="doc">
      <dgm:prSet loTypeId="urn:microsoft.com/office/officeart/2005/8/layout/hierarchy4" loCatId="relationship" qsTypeId="urn:microsoft.com/office/officeart/2005/8/quickstyle/simple1" qsCatId="simple" csTypeId="urn:microsoft.com/office/officeart/2005/8/colors/accent2_5" csCatId="accent2" phldr="1"/>
      <dgm:spPr/>
      <dgm:t>
        <a:bodyPr/>
        <a:lstStyle/>
        <a:p>
          <a:endParaRPr lang="es-MX"/>
        </a:p>
      </dgm:t>
    </dgm:pt>
    <dgm:pt modelId="{4096D57C-0A96-4012-92DE-A6456CCCBC14}">
      <dgm:prSet/>
      <dgm:spPr/>
      <dgm:t>
        <a:bodyPr/>
        <a:lstStyle/>
        <a:p>
          <a:pPr rtl="0"/>
          <a:r>
            <a:rPr lang="es-MX" dirty="0" smtClean="0"/>
            <a:t>PRESENTACIÓN.</a:t>
          </a:r>
          <a:endParaRPr lang="es-MX" dirty="0"/>
        </a:p>
      </dgm:t>
    </dgm:pt>
    <dgm:pt modelId="{B227DA86-8D91-4B89-8FC8-3F4BC0F2D9A2}" type="parTrans" cxnId="{FEA79E02-61F5-4D9E-88A7-57B7AD6E54DE}">
      <dgm:prSet/>
      <dgm:spPr/>
      <dgm:t>
        <a:bodyPr/>
        <a:lstStyle/>
        <a:p>
          <a:endParaRPr lang="es-MX"/>
        </a:p>
      </dgm:t>
    </dgm:pt>
    <dgm:pt modelId="{1FEA9F8B-3028-41E8-BF3E-E6C4B65BAC4D}" type="sibTrans" cxnId="{FEA79E02-61F5-4D9E-88A7-57B7AD6E54DE}">
      <dgm:prSet/>
      <dgm:spPr/>
      <dgm:t>
        <a:bodyPr/>
        <a:lstStyle/>
        <a:p>
          <a:endParaRPr lang="es-MX"/>
        </a:p>
      </dgm:t>
    </dgm:pt>
    <dgm:pt modelId="{FC5BBAF7-63EF-4998-B8A4-1F56FF2FA5E0}">
      <dgm:prSet/>
      <dgm:spPr/>
      <dgm:t>
        <a:bodyPr/>
        <a:lstStyle/>
        <a:p>
          <a:pPr rtl="0"/>
          <a:r>
            <a:rPr lang="es-ES_tradnl" dirty="0" smtClean="0">
              <a:solidFill>
                <a:schemeClr val="tx1"/>
              </a:solidFill>
            </a:rPr>
            <a:t>La diaria convivencia humana determina, una serie de lazos y contactos de muy variada naturaleza, que validan y justifican la existencia de reglas, cayendo en la esfera del mas rudimentario esbozo del derecho como instrumento regulador de las mismas, actualmente tales vínculos son definidos como relaciones jurídicas, a las cuales se les otorga la función principal de coordinar y regular a los hombres dentro de su entorno social, sirviendo para el establecimiento de contactos mutuos, aplicables a la generalidad de los individuos que conforman la población de un estado.</a:t>
          </a:r>
          <a:endParaRPr lang="es-MX" dirty="0">
            <a:solidFill>
              <a:schemeClr val="tx1"/>
            </a:solidFill>
          </a:endParaRPr>
        </a:p>
      </dgm:t>
    </dgm:pt>
    <dgm:pt modelId="{FB8FEB32-9563-4447-A06B-B88C016D2DD4}" type="parTrans" cxnId="{EEB29BF5-16FF-464F-8458-CB14AAEC8AB5}">
      <dgm:prSet/>
      <dgm:spPr/>
      <dgm:t>
        <a:bodyPr/>
        <a:lstStyle/>
        <a:p>
          <a:endParaRPr lang="es-MX"/>
        </a:p>
      </dgm:t>
    </dgm:pt>
    <dgm:pt modelId="{101FEC73-C981-47C2-A02C-6001935BB667}" type="sibTrans" cxnId="{EEB29BF5-16FF-464F-8458-CB14AAEC8AB5}">
      <dgm:prSet/>
      <dgm:spPr/>
      <dgm:t>
        <a:bodyPr/>
        <a:lstStyle/>
        <a:p>
          <a:endParaRPr lang="es-MX"/>
        </a:p>
      </dgm:t>
    </dgm:pt>
    <dgm:pt modelId="{67FF6739-35E9-4D0F-A404-33B8E61A2552}" type="pres">
      <dgm:prSet presAssocID="{F67F03B1-EE52-4E98-A96B-72617FFC80FF}" presName="Name0" presStyleCnt="0">
        <dgm:presLayoutVars>
          <dgm:chPref val="1"/>
          <dgm:dir/>
          <dgm:animOne val="branch"/>
          <dgm:animLvl val="lvl"/>
          <dgm:resizeHandles/>
        </dgm:presLayoutVars>
      </dgm:prSet>
      <dgm:spPr/>
      <dgm:t>
        <a:bodyPr/>
        <a:lstStyle/>
        <a:p>
          <a:endParaRPr lang="es-MX"/>
        </a:p>
      </dgm:t>
    </dgm:pt>
    <dgm:pt modelId="{90AB9936-DE7C-4286-BA91-D67186F876F1}" type="pres">
      <dgm:prSet presAssocID="{4096D57C-0A96-4012-92DE-A6456CCCBC14}" presName="vertOne" presStyleCnt="0"/>
      <dgm:spPr/>
    </dgm:pt>
    <dgm:pt modelId="{E2E45C69-D086-4850-A268-DC80A1067CC8}" type="pres">
      <dgm:prSet presAssocID="{4096D57C-0A96-4012-92DE-A6456CCCBC14}" presName="txOne" presStyleLbl="node0" presStyleIdx="0" presStyleCnt="1" custScaleX="54508">
        <dgm:presLayoutVars>
          <dgm:chPref val="3"/>
        </dgm:presLayoutVars>
      </dgm:prSet>
      <dgm:spPr/>
      <dgm:t>
        <a:bodyPr/>
        <a:lstStyle/>
        <a:p>
          <a:endParaRPr lang="es-MX"/>
        </a:p>
      </dgm:t>
    </dgm:pt>
    <dgm:pt modelId="{C08D71C4-9FC2-4BA4-8A5D-705DC57C515A}" type="pres">
      <dgm:prSet presAssocID="{4096D57C-0A96-4012-92DE-A6456CCCBC14}" presName="parTransOne" presStyleCnt="0"/>
      <dgm:spPr/>
    </dgm:pt>
    <dgm:pt modelId="{F40FB777-486D-4652-B9A6-45AD95DE88C9}" type="pres">
      <dgm:prSet presAssocID="{4096D57C-0A96-4012-92DE-A6456CCCBC14}" presName="horzOne" presStyleCnt="0"/>
      <dgm:spPr/>
    </dgm:pt>
    <dgm:pt modelId="{FFEBC9C6-1BCF-4110-887F-A2B095FAA953}" type="pres">
      <dgm:prSet presAssocID="{FC5BBAF7-63EF-4998-B8A4-1F56FF2FA5E0}" presName="vertTwo" presStyleCnt="0"/>
      <dgm:spPr/>
    </dgm:pt>
    <dgm:pt modelId="{6FB4EE20-026C-4FFA-B9D4-F8C60F24CFB0}" type="pres">
      <dgm:prSet presAssocID="{FC5BBAF7-63EF-4998-B8A4-1F56FF2FA5E0}" presName="txTwo" presStyleLbl="node2" presStyleIdx="0" presStyleCnt="1">
        <dgm:presLayoutVars>
          <dgm:chPref val="3"/>
        </dgm:presLayoutVars>
      </dgm:prSet>
      <dgm:spPr/>
      <dgm:t>
        <a:bodyPr/>
        <a:lstStyle/>
        <a:p>
          <a:endParaRPr lang="es-MX"/>
        </a:p>
      </dgm:t>
    </dgm:pt>
    <dgm:pt modelId="{16847DF4-F8ED-4F78-A599-CB746A5B154D}" type="pres">
      <dgm:prSet presAssocID="{FC5BBAF7-63EF-4998-B8A4-1F56FF2FA5E0}" presName="horzTwo" presStyleCnt="0"/>
      <dgm:spPr/>
    </dgm:pt>
  </dgm:ptLst>
  <dgm:cxnLst>
    <dgm:cxn modelId="{204C3F7E-F267-4B86-A94E-B1B1992A7C66}" type="presOf" srcId="{FC5BBAF7-63EF-4998-B8A4-1F56FF2FA5E0}" destId="{6FB4EE20-026C-4FFA-B9D4-F8C60F24CFB0}" srcOrd="0" destOrd="0" presId="urn:microsoft.com/office/officeart/2005/8/layout/hierarchy4"/>
    <dgm:cxn modelId="{EBBD7F22-7CE7-4909-99CA-FB2A88BA38F1}" type="presOf" srcId="{4096D57C-0A96-4012-92DE-A6456CCCBC14}" destId="{E2E45C69-D086-4850-A268-DC80A1067CC8}" srcOrd="0" destOrd="0" presId="urn:microsoft.com/office/officeart/2005/8/layout/hierarchy4"/>
    <dgm:cxn modelId="{EEB29BF5-16FF-464F-8458-CB14AAEC8AB5}" srcId="{4096D57C-0A96-4012-92DE-A6456CCCBC14}" destId="{FC5BBAF7-63EF-4998-B8A4-1F56FF2FA5E0}" srcOrd="0" destOrd="0" parTransId="{FB8FEB32-9563-4447-A06B-B88C016D2DD4}" sibTransId="{101FEC73-C981-47C2-A02C-6001935BB667}"/>
    <dgm:cxn modelId="{87E37CE8-6A74-4400-88C6-FF813177D9F7}" type="presOf" srcId="{F67F03B1-EE52-4E98-A96B-72617FFC80FF}" destId="{67FF6739-35E9-4D0F-A404-33B8E61A2552}" srcOrd="0" destOrd="0" presId="urn:microsoft.com/office/officeart/2005/8/layout/hierarchy4"/>
    <dgm:cxn modelId="{FEA79E02-61F5-4D9E-88A7-57B7AD6E54DE}" srcId="{F67F03B1-EE52-4E98-A96B-72617FFC80FF}" destId="{4096D57C-0A96-4012-92DE-A6456CCCBC14}" srcOrd="0" destOrd="0" parTransId="{B227DA86-8D91-4B89-8FC8-3F4BC0F2D9A2}" sibTransId="{1FEA9F8B-3028-41E8-BF3E-E6C4B65BAC4D}"/>
    <dgm:cxn modelId="{E011BADA-0B39-4619-B012-6F53DE1382EF}" type="presParOf" srcId="{67FF6739-35E9-4D0F-A404-33B8E61A2552}" destId="{90AB9936-DE7C-4286-BA91-D67186F876F1}" srcOrd="0" destOrd="0" presId="urn:microsoft.com/office/officeart/2005/8/layout/hierarchy4"/>
    <dgm:cxn modelId="{C5C09112-A5CF-4610-82F1-AE71D33AF20A}" type="presParOf" srcId="{90AB9936-DE7C-4286-BA91-D67186F876F1}" destId="{E2E45C69-D086-4850-A268-DC80A1067CC8}" srcOrd="0" destOrd="0" presId="urn:microsoft.com/office/officeart/2005/8/layout/hierarchy4"/>
    <dgm:cxn modelId="{9F98AC85-C3BC-4F0A-A30A-B5D944A39FDA}" type="presParOf" srcId="{90AB9936-DE7C-4286-BA91-D67186F876F1}" destId="{C08D71C4-9FC2-4BA4-8A5D-705DC57C515A}" srcOrd="1" destOrd="0" presId="urn:microsoft.com/office/officeart/2005/8/layout/hierarchy4"/>
    <dgm:cxn modelId="{96168CF6-3BD0-4C8B-B86B-75D523327533}" type="presParOf" srcId="{90AB9936-DE7C-4286-BA91-D67186F876F1}" destId="{F40FB777-486D-4652-B9A6-45AD95DE88C9}" srcOrd="2" destOrd="0" presId="urn:microsoft.com/office/officeart/2005/8/layout/hierarchy4"/>
    <dgm:cxn modelId="{29171BAC-5E7A-4F96-AE5F-7E4FDAEA72AB}" type="presParOf" srcId="{F40FB777-486D-4652-B9A6-45AD95DE88C9}" destId="{FFEBC9C6-1BCF-4110-887F-A2B095FAA953}" srcOrd="0" destOrd="0" presId="urn:microsoft.com/office/officeart/2005/8/layout/hierarchy4"/>
    <dgm:cxn modelId="{E51DA384-59BE-46E7-A970-64EC5CEB9230}" type="presParOf" srcId="{FFEBC9C6-1BCF-4110-887F-A2B095FAA953}" destId="{6FB4EE20-026C-4FFA-B9D4-F8C60F24CFB0}" srcOrd="0" destOrd="0" presId="urn:microsoft.com/office/officeart/2005/8/layout/hierarchy4"/>
    <dgm:cxn modelId="{B08ED050-54BF-4F6A-B154-32CBB6646539}" type="presParOf" srcId="{FFEBC9C6-1BCF-4110-887F-A2B095FAA953}" destId="{16847DF4-F8ED-4F78-A599-CB746A5B154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459A882-C75A-48BC-A36A-4EE1FE9A4AB2}" type="doc">
      <dgm:prSet loTypeId="urn:microsoft.com/office/officeart/2008/layout/VerticalAccentList" loCatId="list" qsTypeId="urn:microsoft.com/office/officeart/2005/8/quickstyle/simple4" qsCatId="simple" csTypeId="urn:microsoft.com/office/officeart/2005/8/colors/accent1_2" csCatId="accent1" phldr="1"/>
      <dgm:spPr/>
      <dgm:t>
        <a:bodyPr/>
        <a:lstStyle/>
        <a:p>
          <a:endParaRPr lang="es-MX"/>
        </a:p>
      </dgm:t>
    </dgm:pt>
    <dgm:pt modelId="{BF729EAC-9A91-461C-AF27-4B9297530E06}">
      <dgm:prSet custT="1"/>
      <dgm:spPr/>
      <dgm:t>
        <a:bodyPr/>
        <a:lstStyle/>
        <a:p>
          <a:pPr rtl="0"/>
          <a:endParaRPr lang="es-MX" sz="3200" dirty="0" smtClean="0"/>
        </a:p>
        <a:p>
          <a:pPr rtl="0"/>
          <a:r>
            <a:rPr lang="es-MX" sz="3200" dirty="0" smtClean="0"/>
            <a:t>El Principio Dispositivo es aquel en cuya virtud SE </a:t>
          </a:r>
          <a:r>
            <a:rPr lang="es-MX" sz="3200" dirty="0" err="1" smtClean="0"/>
            <a:t>CONFIA</a:t>
          </a:r>
          <a:r>
            <a:rPr lang="es-MX" sz="3200" dirty="0" smtClean="0"/>
            <a:t> A LA ACTIVIDAD DE LAS PARTES PROCESALES tanto el estímulo de la función judicial como la aportación de los materiales sobre los cuales ha de versar la decisión del juez.</a:t>
          </a:r>
          <a:endParaRPr lang="es-MX" sz="3200" dirty="0"/>
        </a:p>
      </dgm:t>
    </dgm:pt>
    <dgm:pt modelId="{B200BCD2-C005-46CD-BC8A-D2C68D2AEC2E}" type="parTrans" cxnId="{4531A2F5-68E5-42AA-B399-1DF48A17C343}">
      <dgm:prSet/>
      <dgm:spPr/>
      <dgm:t>
        <a:bodyPr/>
        <a:lstStyle/>
        <a:p>
          <a:endParaRPr lang="es-MX"/>
        </a:p>
      </dgm:t>
    </dgm:pt>
    <dgm:pt modelId="{9C1107F1-DBEC-4EC3-B086-72E69E36BE69}" type="sibTrans" cxnId="{4531A2F5-68E5-42AA-B399-1DF48A17C343}">
      <dgm:prSet/>
      <dgm:spPr/>
      <dgm:t>
        <a:bodyPr/>
        <a:lstStyle/>
        <a:p>
          <a:endParaRPr lang="es-MX"/>
        </a:p>
      </dgm:t>
    </dgm:pt>
    <dgm:pt modelId="{C1A73AD4-6F3D-4F64-9692-8EC312121816}" type="pres">
      <dgm:prSet presAssocID="{6459A882-C75A-48BC-A36A-4EE1FE9A4AB2}" presName="Name0" presStyleCnt="0">
        <dgm:presLayoutVars>
          <dgm:chMax/>
          <dgm:chPref/>
          <dgm:dir/>
        </dgm:presLayoutVars>
      </dgm:prSet>
      <dgm:spPr/>
      <dgm:t>
        <a:bodyPr/>
        <a:lstStyle/>
        <a:p>
          <a:endParaRPr lang="es-MX"/>
        </a:p>
      </dgm:t>
    </dgm:pt>
    <dgm:pt modelId="{0CFE3AAB-3169-4BC1-BDA6-BEA37A706289}" type="pres">
      <dgm:prSet presAssocID="{BF729EAC-9A91-461C-AF27-4B9297530E06}" presName="parenttextcomposite" presStyleCnt="0"/>
      <dgm:spPr/>
    </dgm:pt>
    <dgm:pt modelId="{5632511E-A7F5-4534-8C92-FB05F8CF709E}" type="pres">
      <dgm:prSet presAssocID="{BF729EAC-9A91-461C-AF27-4B9297530E06}" presName="parenttext" presStyleLbl="revTx" presStyleIdx="0" presStyleCnt="1">
        <dgm:presLayoutVars>
          <dgm:chMax/>
          <dgm:chPref val="2"/>
          <dgm:bulletEnabled val="1"/>
        </dgm:presLayoutVars>
      </dgm:prSet>
      <dgm:spPr/>
      <dgm:t>
        <a:bodyPr/>
        <a:lstStyle/>
        <a:p>
          <a:endParaRPr lang="es-MX"/>
        </a:p>
      </dgm:t>
    </dgm:pt>
    <dgm:pt modelId="{530FD950-2F34-495B-AD20-9842775F9F6C}" type="pres">
      <dgm:prSet presAssocID="{BF729EAC-9A91-461C-AF27-4B9297530E06}" presName="parallelogramComposite" presStyleCnt="0"/>
      <dgm:spPr/>
    </dgm:pt>
    <dgm:pt modelId="{63BE53E5-BAC1-4899-B261-3628E7F8BF09}" type="pres">
      <dgm:prSet presAssocID="{BF729EAC-9A91-461C-AF27-4B9297530E06}" presName="parallelogram1" presStyleLbl="alignNode1" presStyleIdx="0" presStyleCnt="7"/>
      <dgm:spPr/>
    </dgm:pt>
    <dgm:pt modelId="{929E7DB8-EC19-4C29-AB63-C85912876758}" type="pres">
      <dgm:prSet presAssocID="{BF729EAC-9A91-461C-AF27-4B9297530E06}" presName="parallelogram2" presStyleLbl="alignNode1" presStyleIdx="1" presStyleCnt="7"/>
      <dgm:spPr/>
    </dgm:pt>
    <dgm:pt modelId="{865F753C-1ECA-4504-BF2F-076A8E404150}" type="pres">
      <dgm:prSet presAssocID="{BF729EAC-9A91-461C-AF27-4B9297530E06}" presName="parallelogram3" presStyleLbl="alignNode1" presStyleIdx="2" presStyleCnt="7"/>
      <dgm:spPr/>
    </dgm:pt>
    <dgm:pt modelId="{32AD41FF-8BD5-4810-9C6E-438932642013}" type="pres">
      <dgm:prSet presAssocID="{BF729EAC-9A91-461C-AF27-4B9297530E06}" presName="parallelogram4" presStyleLbl="alignNode1" presStyleIdx="3" presStyleCnt="7"/>
      <dgm:spPr/>
    </dgm:pt>
    <dgm:pt modelId="{C8AB65E2-A022-4432-A255-573EDCF3B69B}" type="pres">
      <dgm:prSet presAssocID="{BF729EAC-9A91-461C-AF27-4B9297530E06}" presName="parallelogram5" presStyleLbl="alignNode1" presStyleIdx="4" presStyleCnt="7"/>
      <dgm:spPr/>
    </dgm:pt>
    <dgm:pt modelId="{1896044A-7D31-4495-8B28-9AC09B06C0A7}" type="pres">
      <dgm:prSet presAssocID="{BF729EAC-9A91-461C-AF27-4B9297530E06}" presName="parallelogram6" presStyleLbl="alignNode1" presStyleIdx="5" presStyleCnt="7"/>
      <dgm:spPr/>
    </dgm:pt>
    <dgm:pt modelId="{8C65B5BD-D215-4AD4-8CC6-4FDB4939FA54}" type="pres">
      <dgm:prSet presAssocID="{BF729EAC-9A91-461C-AF27-4B9297530E06}" presName="parallelogram7" presStyleLbl="alignNode1" presStyleIdx="6" presStyleCnt="7"/>
      <dgm:spPr/>
    </dgm:pt>
  </dgm:ptLst>
  <dgm:cxnLst>
    <dgm:cxn modelId="{17A48E09-52A2-4156-BB70-8A2F76F562C0}" type="presOf" srcId="{6459A882-C75A-48BC-A36A-4EE1FE9A4AB2}" destId="{C1A73AD4-6F3D-4F64-9692-8EC312121816}" srcOrd="0" destOrd="0" presId="urn:microsoft.com/office/officeart/2008/layout/VerticalAccentList"/>
    <dgm:cxn modelId="{4531A2F5-68E5-42AA-B399-1DF48A17C343}" srcId="{6459A882-C75A-48BC-A36A-4EE1FE9A4AB2}" destId="{BF729EAC-9A91-461C-AF27-4B9297530E06}" srcOrd="0" destOrd="0" parTransId="{B200BCD2-C005-46CD-BC8A-D2C68D2AEC2E}" sibTransId="{9C1107F1-DBEC-4EC3-B086-72E69E36BE69}"/>
    <dgm:cxn modelId="{44754C98-29CD-4CC1-96BE-B19498CF7F73}" type="presOf" srcId="{BF729EAC-9A91-461C-AF27-4B9297530E06}" destId="{5632511E-A7F5-4534-8C92-FB05F8CF709E}" srcOrd="0" destOrd="0" presId="urn:microsoft.com/office/officeart/2008/layout/VerticalAccentList"/>
    <dgm:cxn modelId="{748E1988-E890-4DFD-B89A-582E7DAA4742}" type="presParOf" srcId="{C1A73AD4-6F3D-4F64-9692-8EC312121816}" destId="{0CFE3AAB-3169-4BC1-BDA6-BEA37A706289}" srcOrd="0" destOrd="0" presId="urn:microsoft.com/office/officeart/2008/layout/VerticalAccentList"/>
    <dgm:cxn modelId="{50C724BB-BA99-4750-AB72-F8FBB7EF4488}" type="presParOf" srcId="{0CFE3AAB-3169-4BC1-BDA6-BEA37A706289}" destId="{5632511E-A7F5-4534-8C92-FB05F8CF709E}" srcOrd="0" destOrd="0" presId="urn:microsoft.com/office/officeart/2008/layout/VerticalAccentList"/>
    <dgm:cxn modelId="{B50D7FF2-1AFC-4E66-8A88-CE670FFE9C57}" type="presParOf" srcId="{C1A73AD4-6F3D-4F64-9692-8EC312121816}" destId="{530FD950-2F34-495B-AD20-9842775F9F6C}" srcOrd="1" destOrd="0" presId="urn:microsoft.com/office/officeart/2008/layout/VerticalAccentList"/>
    <dgm:cxn modelId="{D862F9F0-384A-40D1-BDDE-EADF1CA67480}" type="presParOf" srcId="{530FD950-2F34-495B-AD20-9842775F9F6C}" destId="{63BE53E5-BAC1-4899-B261-3628E7F8BF09}" srcOrd="0" destOrd="0" presId="urn:microsoft.com/office/officeart/2008/layout/VerticalAccentList"/>
    <dgm:cxn modelId="{0598C62A-A0A5-4A15-BF7B-8078411E7864}" type="presParOf" srcId="{530FD950-2F34-495B-AD20-9842775F9F6C}" destId="{929E7DB8-EC19-4C29-AB63-C85912876758}" srcOrd="1" destOrd="0" presId="urn:microsoft.com/office/officeart/2008/layout/VerticalAccentList"/>
    <dgm:cxn modelId="{7FF7BF3D-C384-445B-8A1A-8BA954C818B1}" type="presParOf" srcId="{530FD950-2F34-495B-AD20-9842775F9F6C}" destId="{865F753C-1ECA-4504-BF2F-076A8E404150}" srcOrd="2" destOrd="0" presId="urn:microsoft.com/office/officeart/2008/layout/VerticalAccentList"/>
    <dgm:cxn modelId="{1F61411E-14A3-42AC-BAF5-6CAB6BCF17D8}" type="presParOf" srcId="{530FD950-2F34-495B-AD20-9842775F9F6C}" destId="{32AD41FF-8BD5-4810-9C6E-438932642013}" srcOrd="3" destOrd="0" presId="urn:microsoft.com/office/officeart/2008/layout/VerticalAccentList"/>
    <dgm:cxn modelId="{5D7D580C-3EEA-41EF-981C-639F3B810655}" type="presParOf" srcId="{530FD950-2F34-495B-AD20-9842775F9F6C}" destId="{C8AB65E2-A022-4432-A255-573EDCF3B69B}" srcOrd="4" destOrd="0" presId="urn:microsoft.com/office/officeart/2008/layout/VerticalAccentList"/>
    <dgm:cxn modelId="{665D8140-91D3-41F9-BDF2-6409BD3E7970}" type="presParOf" srcId="{530FD950-2F34-495B-AD20-9842775F9F6C}" destId="{1896044A-7D31-4495-8B28-9AC09B06C0A7}" srcOrd="5" destOrd="0" presId="urn:microsoft.com/office/officeart/2008/layout/VerticalAccentList"/>
    <dgm:cxn modelId="{ACE5E5A4-0375-4497-9FE4-EE8558B3A20E}" type="presParOf" srcId="{530FD950-2F34-495B-AD20-9842775F9F6C}" destId="{8C65B5BD-D215-4AD4-8CC6-4FDB4939FA54}"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C696AAA-1ADC-480A-BA76-24918BCADE40}"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s-MX"/>
        </a:p>
      </dgm:t>
    </dgm:pt>
    <dgm:pt modelId="{711D9D0D-05E0-4A2D-B334-E8AE68125A2E}">
      <dgm:prSet/>
      <dgm:spPr/>
      <dgm:t>
        <a:bodyPr/>
        <a:lstStyle/>
        <a:p>
          <a:pPr rtl="0"/>
          <a:r>
            <a:rPr lang="es-MX" smtClean="0"/>
            <a:t>Por este principio—trabada la relación procesal—, el demandante puede:</a:t>
          </a:r>
          <a:endParaRPr lang="es-MX"/>
        </a:p>
      </dgm:t>
    </dgm:pt>
    <dgm:pt modelId="{AC09F948-BBDD-4329-8B64-409415FD708B}" type="parTrans" cxnId="{11B6DCBB-EAA9-4CA5-AB89-7CE893B097E9}">
      <dgm:prSet/>
      <dgm:spPr/>
      <dgm:t>
        <a:bodyPr/>
        <a:lstStyle/>
        <a:p>
          <a:endParaRPr lang="es-MX"/>
        </a:p>
      </dgm:t>
    </dgm:pt>
    <dgm:pt modelId="{53042EC9-BE11-4C84-814B-38CDA5809742}" type="sibTrans" cxnId="{11B6DCBB-EAA9-4CA5-AB89-7CE893B097E9}">
      <dgm:prSet/>
      <dgm:spPr/>
      <dgm:t>
        <a:bodyPr/>
        <a:lstStyle/>
        <a:p>
          <a:endParaRPr lang="es-MX"/>
        </a:p>
      </dgm:t>
    </dgm:pt>
    <dgm:pt modelId="{7A5C218E-2DEB-4D7E-891A-0E2FE89E6EE6}">
      <dgm:prSet/>
      <dgm:spPr/>
      <dgm:t>
        <a:bodyPr/>
        <a:lstStyle/>
        <a:p>
          <a:pPr rtl="0"/>
          <a:r>
            <a:rPr lang="es-MX" dirty="0" smtClean="0"/>
            <a:t>1. Abandonar la relación procesal expresamente (desistimiento),</a:t>
          </a:r>
          <a:endParaRPr lang="es-MX" dirty="0"/>
        </a:p>
      </dgm:t>
    </dgm:pt>
    <dgm:pt modelId="{C2F268DD-5E1B-4B08-A746-973B273AA907}" type="parTrans" cxnId="{8BFB655F-4F37-48A8-9794-6A8A9029CCA6}">
      <dgm:prSet/>
      <dgm:spPr/>
      <dgm:t>
        <a:bodyPr/>
        <a:lstStyle/>
        <a:p>
          <a:endParaRPr lang="es-MX"/>
        </a:p>
      </dgm:t>
    </dgm:pt>
    <dgm:pt modelId="{7D29AA52-A4BD-49AF-B5D1-0A35A820CA1B}" type="sibTrans" cxnId="{8BFB655F-4F37-48A8-9794-6A8A9029CCA6}">
      <dgm:prSet/>
      <dgm:spPr/>
      <dgm:t>
        <a:bodyPr/>
        <a:lstStyle/>
        <a:p>
          <a:endParaRPr lang="es-MX"/>
        </a:p>
      </dgm:t>
    </dgm:pt>
    <dgm:pt modelId="{9BBE1E4D-B7A6-4D21-8226-A05E79654E25}">
      <dgm:prSet/>
      <dgm:spPr/>
      <dgm:t>
        <a:bodyPr/>
        <a:lstStyle/>
        <a:p>
          <a:pPr rtl="0"/>
          <a:r>
            <a:rPr lang="es-MX" dirty="0" smtClean="0"/>
            <a:t>3. Abandonar la relación procesal por acuerdo con el demandado (transacción) o</a:t>
          </a:r>
          <a:endParaRPr lang="es-MX" dirty="0"/>
        </a:p>
      </dgm:t>
    </dgm:pt>
    <dgm:pt modelId="{CF994981-0F55-46AF-A63F-F29E0104670A}" type="parTrans" cxnId="{94D06AB8-9544-476C-84CD-0FE57E507806}">
      <dgm:prSet/>
      <dgm:spPr/>
      <dgm:t>
        <a:bodyPr/>
        <a:lstStyle/>
        <a:p>
          <a:endParaRPr lang="es-MX"/>
        </a:p>
      </dgm:t>
    </dgm:pt>
    <dgm:pt modelId="{8DB528E0-C1E3-4BA4-BEA5-EDB0AC115F68}" type="sibTrans" cxnId="{94D06AB8-9544-476C-84CD-0FE57E507806}">
      <dgm:prSet/>
      <dgm:spPr/>
      <dgm:t>
        <a:bodyPr/>
        <a:lstStyle/>
        <a:p>
          <a:endParaRPr lang="es-MX"/>
        </a:p>
      </dgm:t>
    </dgm:pt>
    <dgm:pt modelId="{0EF11F54-433E-4A38-8F99-6D4C1CCE666E}">
      <dgm:prSet/>
      <dgm:spPr/>
      <dgm:t>
        <a:bodyPr/>
        <a:lstStyle/>
        <a:p>
          <a:pPr rtl="0"/>
          <a:r>
            <a:rPr lang="es-MX" smtClean="0"/>
            <a:t>4. por abandono tácito de ambas partes (allanamiento)</a:t>
          </a:r>
          <a:endParaRPr lang="es-MX"/>
        </a:p>
      </dgm:t>
    </dgm:pt>
    <dgm:pt modelId="{468E07D2-894E-41F4-B310-8B4584AC67DD}" type="parTrans" cxnId="{0E20047D-1729-493F-8CCA-E2BD559533AE}">
      <dgm:prSet/>
      <dgm:spPr/>
      <dgm:t>
        <a:bodyPr/>
        <a:lstStyle/>
        <a:p>
          <a:endParaRPr lang="es-MX"/>
        </a:p>
      </dgm:t>
    </dgm:pt>
    <dgm:pt modelId="{A09A6507-458E-4E28-AE29-380D69D6884C}" type="sibTrans" cxnId="{0E20047D-1729-493F-8CCA-E2BD559533AE}">
      <dgm:prSet/>
      <dgm:spPr/>
      <dgm:t>
        <a:bodyPr/>
        <a:lstStyle/>
        <a:p>
          <a:endParaRPr lang="es-MX"/>
        </a:p>
      </dgm:t>
    </dgm:pt>
    <dgm:pt modelId="{BC05193F-4DBD-4D1E-8A5E-E76541E336DF}">
      <dgm:prSet/>
      <dgm:spPr/>
      <dgm:t>
        <a:bodyPr/>
        <a:lstStyle/>
        <a:p>
          <a:pPr rtl="0"/>
          <a:r>
            <a:rPr lang="es-MX" smtClean="0"/>
            <a:t>5. renunciar a los plazos para acelerar el proceso para finalizar extraordinariamente el proceso, siempre que no perjudique a un tercero. </a:t>
          </a:r>
          <a:endParaRPr lang="es-MX"/>
        </a:p>
      </dgm:t>
    </dgm:pt>
    <dgm:pt modelId="{141C4428-070B-432B-A3BF-F07D0B28B8C4}" type="parTrans" cxnId="{07790951-3335-4234-890C-6A5F08FDD0B1}">
      <dgm:prSet/>
      <dgm:spPr/>
      <dgm:t>
        <a:bodyPr/>
        <a:lstStyle/>
        <a:p>
          <a:endParaRPr lang="es-MX"/>
        </a:p>
      </dgm:t>
    </dgm:pt>
    <dgm:pt modelId="{983C55F6-9A82-437A-A5A4-7B1B71B5AC5B}" type="sibTrans" cxnId="{07790951-3335-4234-890C-6A5F08FDD0B1}">
      <dgm:prSet/>
      <dgm:spPr/>
      <dgm:t>
        <a:bodyPr/>
        <a:lstStyle/>
        <a:p>
          <a:endParaRPr lang="es-MX"/>
        </a:p>
      </dgm:t>
    </dgm:pt>
    <dgm:pt modelId="{71768785-09A3-4EF4-BFE1-B302C6BFC634}">
      <dgm:prSet/>
      <dgm:spPr/>
      <dgm:t>
        <a:bodyPr/>
        <a:lstStyle/>
        <a:p>
          <a:pPr rtl="0"/>
          <a:r>
            <a:rPr lang="es-MX" dirty="0" smtClean="0"/>
            <a:t>2. Abandonar la relación procesal tácitamente (deserción),</a:t>
          </a:r>
          <a:endParaRPr lang="es-MX" dirty="0"/>
        </a:p>
      </dgm:t>
    </dgm:pt>
    <dgm:pt modelId="{E463F610-2AFF-456A-9B8F-9C414814760A}" type="sibTrans" cxnId="{C6F06766-8413-4BA3-8D08-A766B55A7D91}">
      <dgm:prSet/>
      <dgm:spPr/>
      <dgm:t>
        <a:bodyPr/>
        <a:lstStyle/>
        <a:p>
          <a:endParaRPr lang="es-MX"/>
        </a:p>
      </dgm:t>
    </dgm:pt>
    <dgm:pt modelId="{2D5069DB-DD75-448E-960E-531A30B18B10}" type="parTrans" cxnId="{C6F06766-8413-4BA3-8D08-A766B55A7D91}">
      <dgm:prSet/>
      <dgm:spPr/>
      <dgm:t>
        <a:bodyPr/>
        <a:lstStyle/>
        <a:p>
          <a:endParaRPr lang="es-MX"/>
        </a:p>
      </dgm:t>
    </dgm:pt>
    <dgm:pt modelId="{9DDE6ACC-52FD-4CBE-834C-56F961C6740C}" type="pres">
      <dgm:prSet presAssocID="{DC696AAA-1ADC-480A-BA76-24918BCADE40}" presName="Name0" presStyleCnt="0">
        <dgm:presLayoutVars>
          <dgm:dir/>
          <dgm:animLvl val="lvl"/>
          <dgm:resizeHandles val="exact"/>
        </dgm:presLayoutVars>
      </dgm:prSet>
      <dgm:spPr/>
      <dgm:t>
        <a:bodyPr/>
        <a:lstStyle/>
        <a:p>
          <a:endParaRPr lang="es-MX"/>
        </a:p>
      </dgm:t>
    </dgm:pt>
    <dgm:pt modelId="{F613BAC2-376B-41CD-8E55-E25091897410}" type="pres">
      <dgm:prSet presAssocID="{711D9D0D-05E0-4A2D-B334-E8AE68125A2E}" presName="boxAndChildren" presStyleCnt="0"/>
      <dgm:spPr/>
    </dgm:pt>
    <dgm:pt modelId="{2B6C2237-60A1-44A4-8BFE-A34AB8E3C9C4}" type="pres">
      <dgm:prSet presAssocID="{711D9D0D-05E0-4A2D-B334-E8AE68125A2E}" presName="parentTextBox" presStyleLbl="node1" presStyleIdx="0" presStyleCnt="1"/>
      <dgm:spPr/>
      <dgm:t>
        <a:bodyPr/>
        <a:lstStyle/>
        <a:p>
          <a:endParaRPr lang="es-MX"/>
        </a:p>
      </dgm:t>
    </dgm:pt>
    <dgm:pt modelId="{2A81666C-6367-469E-8D96-B33DD8286F15}" type="pres">
      <dgm:prSet presAssocID="{711D9D0D-05E0-4A2D-B334-E8AE68125A2E}" presName="entireBox" presStyleLbl="node1" presStyleIdx="0" presStyleCnt="1"/>
      <dgm:spPr/>
      <dgm:t>
        <a:bodyPr/>
        <a:lstStyle/>
        <a:p>
          <a:endParaRPr lang="es-MX"/>
        </a:p>
      </dgm:t>
    </dgm:pt>
    <dgm:pt modelId="{A9040754-0BF9-49F0-BFBA-6D2C01DC2857}" type="pres">
      <dgm:prSet presAssocID="{711D9D0D-05E0-4A2D-B334-E8AE68125A2E}" presName="descendantBox" presStyleCnt="0"/>
      <dgm:spPr/>
    </dgm:pt>
    <dgm:pt modelId="{A61E5D1B-1CD0-4DFE-A6A0-B6550B0C26BF}" type="pres">
      <dgm:prSet presAssocID="{7A5C218E-2DEB-4D7E-891A-0E2FE89E6EE6}" presName="childTextBox" presStyleLbl="fgAccFollowNode1" presStyleIdx="0" presStyleCnt="5">
        <dgm:presLayoutVars>
          <dgm:bulletEnabled val="1"/>
        </dgm:presLayoutVars>
      </dgm:prSet>
      <dgm:spPr/>
      <dgm:t>
        <a:bodyPr/>
        <a:lstStyle/>
        <a:p>
          <a:endParaRPr lang="es-MX"/>
        </a:p>
      </dgm:t>
    </dgm:pt>
    <dgm:pt modelId="{610BC725-03E5-4C01-8D28-7E5D0B49FB44}" type="pres">
      <dgm:prSet presAssocID="{71768785-09A3-4EF4-BFE1-B302C6BFC634}" presName="childTextBox" presStyleLbl="fgAccFollowNode1" presStyleIdx="1" presStyleCnt="5">
        <dgm:presLayoutVars>
          <dgm:bulletEnabled val="1"/>
        </dgm:presLayoutVars>
      </dgm:prSet>
      <dgm:spPr/>
      <dgm:t>
        <a:bodyPr/>
        <a:lstStyle/>
        <a:p>
          <a:endParaRPr lang="es-MX"/>
        </a:p>
      </dgm:t>
    </dgm:pt>
    <dgm:pt modelId="{0C321BA1-6A5F-4AE4-B175-E0C7DE7154D0}" type="pres">
      <dgm:prSet presAssocID="{9BBE1E4D-B7A6-4D21-8226-A05E79654E25}" presName="childTextBox" presStyleLbl="fgAccFollowNode1" presStyleIdx="2" presStyleCnt="5">
        <dgm:presLayoutVars>
          <dgm:bulletEnabled val="1"/>
        </dgm:presLayoutVars>
      </dgm:prSet>
      <dgm:spPr/>
      <dgm:t>
        <a:bodyPr/>
        <a:lstStyle/>
        <a:p>
          <a:endParaRPr lang="es-MX"/>
        </a:p>
      </dgm:t>
    </dgm:pt>
    <dgm:pt modelId="{EC5B9168-49CA-4BD0-8086-F298F81EA784}" type="pres">
      <dgm:prSet presAssocID="{0EF11F54-433E-4A38-8F99-6D4C1CCE666E}" presName="childTextBox" presStyleLbl="fgAccFollowNode1" presStyleIdx="3" presStyleCnt="5">
        <dgm:presLayoutVars>
          <dgm:bulletEnabled val="1"/>
        </dgm:presLayoutVars>
      </dgm:prSet>
      <dgm:spPr/>
      <dgm:t>
        <a:bodyPr/>
        <a:lstStyle/>
        <a:p>
          <a:endParaRPr lang="es-MX"/>
        </a:p>
      </dgm:t>
    </dgm:pt>
    <dgm:pt modelId="{F88F5906-A637-4692-ACFA-BE1BBE59B254}" type="pres">
      <dgm:prSet presAssocID="{BC05193F-4DBD-4D1E-8A5E-E76541E336DF}" presName="childTextBox" presStyleLbl="fgAccFollowNode1" presStyleIdx="4" presStyleCnt="5">
        <dgm:presLayoutVars>
          <dgm:bulletEnabled val="1"/>
        </dgm:presLayoutVars>
      </dgm:prSet>
      <dgm:spPr/>
      <dgm:t>
        <a:bodyPr/>
        <a:lstStyle/>
        <a:p>
          <a:endParaRPr lang="es-MX"/>
        </a:p>
      </dgm:t>
    </dgm:pt>
  </dgm:ptLst>
  <dgm:cxnLst>
    <dgm:cxn modelId="{0E20047D-1729-493F-8CCA-E2BD559533AE}" srcId="{711D9D0D-05E0-4A2D-B334-E8AE68125A2E}" destId="{0EF11F54-433E-4A38-8F99-6D4C1CCE666E}" srcOrd="3" destOrd="0" parTransId="{468E07D2-894E-41F4-B310-8B4584AC67DD}" sibTransId="{A09A6507-458E-4E28-AE29-380D69D6884C}"/>
    <dgm:cxn modelId="{94D938F7-1F7F-4B37-BD7D-A9442A22A357}" type="presOf" srcId="{71768785-09A3-4EF4-BFE1-B302C6BFC634}" destId="{610BC725-03E5-4C01-8D28-7E5D0B49FB44}" srcOrd="0" destOrd="0" presId="urn:microsoft.com/office/officeart/2005/8/layout/process4"/>
    <dgm:cxn modelId="{47EC469D-683D-4B07-83C0-20366BF96A84}" type="presOf" srcId="{711D9D0D-05E0-4A2D-B334-E8AE68125A2E}" destId="{2B6C2237-60A1-44A4-8BFE-A34AB8E3C9C4}" srcOrd="0" destOrd="0" presId="urn:microsoft.com/office/officeart/2005/8/layout/process4"/>
    <dgm:cxn modelId="{8BFB655F-4F37-48A8-9794-6A8A9029CCA6}" srcId="{711D9D0D-05E0-4A2D-B334-E8AE68125A2E}" destId="{7A5C218E-2DEB-4D7E-891A-0E2FE89E6EE6}" srcOrd="0" destOrd="0" parTransId="{C2F268DD-5E1B-4B08-A746-973B273AA907}" sibTransId="{7D29AA52-A4BD-49AF-B5D1-0A35A820CA1B}"/>
    <dgm:cxn modelId="{11B6DCBB-EAA9-4CA5-AB89-7CE893B097E9}" srcId="{DC696AAA-1ADC-480A-BA76-24918BCADE40}" destId="{711D9D0D-05E0-4A2D-B334-E8AE68125A2E}" srcOrd="0" destOrd="0" parTransId="{AC09F948-BBDD-4329-8B64-409415FD708B}" sibTransId="{53042EC9-BE11-4C84-814B-38CDA5809742}"/>
    <dgm:cxn modelId="{AE1DE5E8-FF49-47AC-BAE3-9636EA6875A6}" type="presOf" srcId="{DC696AAA-1ADC-480A-BA76-24918BCADE40}" destId="{9DDE6ACC-52FD-4CBE-834C-56F961C6740C}" srcOrd="0" destOrd="0" presId="urn:microsoft.com/office/officeart/2005/8/layout/process4"/>
    <dgm:cxn modelId="{40939479-634D-4CF4-B3F6-482D3B818C70}" type="presOf" srcId="{9BBE1E4D-B7A6-4D21-8226-A05E79654E25}" destId="{0C321BA1-6A5F-4AE4-B175-E0C7DE7154D0}" srcOrd="0" destOrd="0" presId="urn:microsoft.com/office/officeart/2005/8/layout/process4"/>
    <dgm:cxn modelId="{07790951-3335-4234-890C-6A5F08FDD0B1}" srcId="{711D9D0D-05E0-4A2D-B334-E8AE68125A2E}" destId="{BC05193F-4DBD-4D1E-8A5E-E76541E336DF}" srcOrd="4" destOrd="0" parTransId="{141C4428-070B-432B-A3BF-F07D0B28B8C4}" sibTransId="{983C55F6-9A82-437A-A5A4-7B1B71B5AC5B}"/>
    <dgm:cxn modelId="{94D06AB8-9544-476C-84CD-0FE57E507806}" srcId="{711D9D0D-05E0-4A2D-B334-E8AE68125A2E}" destId="{9BBE1E4D-B7A6-4D21-8226-A05E79654E25}" srcOrd="2" destOrd="0" parTransId="{CF994981-0F55-46AF-A63F-F29E0104670A}" sibTransId="{8DB528E0-C1E3-4BA4-BEA5-EDB0AC115F68}"/>
    <dgm:cxn modelId="{497A633D-9DED-41B6-B785-4F74ADFFE892}" type="presOf" srcId="{711D9D0D-05E0-4A2D-B334-E8AE68125A2E}" destId="{2A81666C-6367-469E-8D96-B33DD8286F15}" srcOrd="1" destOrd="0" presId="urn:microsoft.com/office/officeart/2005/8/layout/process4"/>
    <dgm:cxn modelId="{ECF22B45-14E8-42CC-98D7-A6A4CB7F6385}" type="presOf" srcId="{0EF11F54-433E-4A38-8F99-6D4C1CCE666E}" destId="{EC5B9168-49CA-4BD0-8086-F298F81EA784}" srcOrd="0" destOrd="0" presId="urn:microsoft.com/office/officeart/2005/8/layout/process4"/>
    <dgm:cxn modelId="{C6F06766-8413-4BA3-8D08-A766B55A7D91}" srcId="{711D9D0D-05E0-4A2D-B334-E8AE68125A2E}" destId="{71768785-09A3-4EF4-BFE1-B302C6BFC634}" srcOrd="1" destOrd="0" parTransId="{2D5069DB-DD75-448E-960E-531A30B18B10}" sibTransId="{E463F610-2AFF-456A-9B8F-9C414814760A}"/>
    <dgm:cxn modelId="{3E526C28-B33B-4EF2-A67A-75B6A85D2E91}" type="presOf" srcId="{BC05193F-4DBD-4D1E-8A5E-E76541E336DF}" destId="{F88F5906-A637-4692-ACFA-BE1BBE59B254}" srcOrd="0" destOrd="0" presId="urn:microsoft.com/office/officeart/2005/8/layout/process4"/>
    <dgm:cxn modelId="{A146E7FB-0A4F-4EAD-B0D1-660474AAC451}" type="presOf" srcId="{7A5C218E-2DEB-4D7E-891A-0E2FE89E6EE6}" destId="{A61E5D1B-1CD0-4DFE-A6A0-B6550B0C26BF}" srcOrd="0" destOrd="0" presId="urn:microsoft.com/office/officeart/2005/8/layout/process4"/>
    <dgm:cxn modelId="{109CE4F9-6262-4936-8C5E-2B066BAD7F36}" type="presParOf" srcId="{9DDE6ACC-52FD-4CBE-834C-56F961C6740C}" destId="{F613BAC2-376B-41CD-8E55-E25091897410}" srcOrd="0" destOrd="0" presId="urn:microsoft.com/office/officeart/2005/8/layout/process4"/>
    <dgm:cxn modelId="{C1C58F0E-8CF3-4734-AA4D-55A013588BE2}" type="presParOf" srcId="{F613BAC2-376B-41CD-8E55-E25091897410}" destId="{2B6C2237-60A1-44A4-8BFE-A34AB8E3C9C4}" srcOrd="0" destOrd="0" presId="urn:microsoft.com/office/officeart/2005/8/layout/process4"/>
    <dgm:cxn modelId="{30FC322E-AE8B-4AE7-88A3-54B0A625BD94}" type="presParOf" srcId="{F613BAC2-376B-41CD-8E55-E25091897410}" destId="{2A81666C-6367-469E-8D96-B33DD8286F15}" srcOrd="1" destOrd="0" presId="urn:microsoft.com/office/officeart/2005/8/layout/process4"/>
    <dgm:cxn modelId="{29C16608-9B6B-4540-805A-E93782189A69}" type="presParOf" srcId="{F613BAC2-376B-41CD-8E55-E25091897410}" destId="{A9040754-0BF9-49F0-BFBA-6D2C01DC2857}" srcOrd="2" destOrd="0" presId="urn:microsoft.com/office/officeart/2005/8/layout/process4"/>
    <dgm:cxn modelId="{A490B90D-8442-44E5-8EDF-89D72CCD468A}" type="presParOf" srcId="{A9040754-0BF9-49F0-BFBA-6D2C01DC2857}" destId="{A61E5D1B-1CD0-4DFE-A6A0-B6550B0C26BF}" srcOrd="0" destOrd="0" presId="urn:microsoft.com/office/officeart/2005/8/layout/process4"/>
    <dgm:cxn modelId="{F96E6D89-97AD-4AD8-A40B-328863E8A25D}" type="presParOf" srcId="{A9040754-0BF9-49F0-BFBA-6D2C01DC2857}" destId="{610BC725-03E5-4C01-8D28-7E5D0B49FB44}" srcOrd="1" destOrd="0" presId="urn:microsoft.com/office/officeart/2005/8/layout/process4"/>
    <dgm:cxn modelId="{20DF74E2-6FEA-4D0A-8FDB-293B0E89E7C3}" type="presParOf" srcId="{A9040754-0BF9-49F0-BFBA-6D2C01DC2857}" destId="{0C321BA1-6A5F-4AE4-B175-E0C7DE7154D0}" srcOrd="2" destOrd="0" presId="urn:microsoft.com/office/officeart/2005/8/layout/process4"/>
    <dgm:cxn modelId="{581F2709-DF26-4493-AC5D-01C515B985D2}" type="presParOf" srcId="{A9040754-0BF9-49F0-BFBA-6D2C01DC2857}" destId="{EC5B9168-49CA-4BD0-8086-F298F81EA784}" srcOrd="3" destOrd="0" presId="urn:microsoft.com/office/officeart/2005/8/layout/process4"/>
    <dgm:cxn modelId="{EEB1CFCB-26FD-4DEA-9C51-2C689F3BB0E9}" type="presParOf" srcId="{A9040754-0BF9-49F0-BFBA-6D2C01DC2857}" destId="{F88F5906-A637-4692-ACFA-BE1BBE59B254}" srcOrd="4"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3148F7F-1F50-4056-AFBF-00503F8E4059}"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0A12B1A2-1B00-4422-A200-62DDBD11F5A1}">
      <dgm:prSet custT="1"/>
      <dgm:spPr/>
      <dgm:t>
        <a:bodyPr/>
        <a:lstStyle/>
        <a:p>
          <a:pPr rtl="0"/>
          <a:r>
            <a:rPr lang="es-MX" sz="1800" b="1" dirty="0" smtClean="0"/>
            <a:t>El Principio de Dirección es la potestad de la autoridad jurisdiccional para encaminar las actuaciones procesales de manera eficaz y eficiente, y ordena a las partes, sus apoderados y abogados al cumplimiento de las disposiciones legales</a:t>
          </a:r>
          <a:endParaRPr lang="es-MX" sz="1800" b="1" dirty="0"/>
        </a:p>
      </dgm:t>
    </dgm:pt>
    <dgm:pt modelId="{C8DA7EE8-799E-4C42-BCFB-3D790F8FECB8}" type="parTrans" cxnId="{277C8E19-1B92-4EE4-ABE8-C955BD906C4F}">
      <dgm:prSet/>
      <dgm:spPr/>
      <dgm:t>
        <a:bodyPr/>
        <a:lstStyle/>
        <a:p>
          <a:endParaRPr lang="es-MX"/>
        </a:p>
      </dgm:t>
    </dgm:pt>
    <dgm:pt modelId="{0CEC7130-9E51-4B15-A985-F819D9BE5EA2}" type="sibTrans" cxnId="{277C8E19-1B92-4EE4-ABE8-C955BD906C4F}">
      <dgm:prSet/>
      <dgm:spPr/>
      <dgm:t>
        <a:bodyPr/>
        <a:lstStyle/>
        <a:p>
          <a:endParaRPr lang="es-MX"/>
        </a:p>
      </dgm:t>
    </dgm:pt>
    <dgm:pt modelId="{5FCCA38D-FC30-4FF9-B236-77B77B7B9486}">
      <dgm:prSet custT="1"/>
      <dgm:spPr/>
      <dgm:t>
        <a:bodyPr/>
        <a:lstStyle/>
        <a:p>
          <a:pPr rtl="0"/>
          <a:r>
            <a:rPr lang="es-MX" sz="1800" b="1" dirty="0" smtClean="0"/>
            <a:t>Esta capacidad de hacer, (potestad), es otorgada por las leyes procesales a los jueces y tribunales para que cuiden de que el procedimiento se desenvuelva en la forma más conveniente. </a:t>
          </a:r>
          <a:br>
            <a:rPr lang="es-MX" sz="1800" b="1" dirty="0" smtClean="0"/>
          </a:br>
          <a:r>
            <a:rPr lang="es-MX" sz="1800" b="1" dirty="0" smtClean="0"/>
            <a:t/>
          </a:r>
          <a:br>
            <a:rPr lang="es-MX" sz="1800" b="1" dirty="0" smtClean="0"/>
          </a:br>
          <a:r>
            <a:rPr lang="es-MX" sz="1800" b="1" dirty="0" smtClean="0"/>
            <a:t>Con esa potestad recibida los jueces deben buscar que las partes (eficiencia) y sus actos tengan efectos de acuerdo a ley (eficacia). </a:t>
          </a:r>
          <a:br>
            <a:rPr lang="es-MX" sz="1800" b="1" dirty="0" smtClean="0"/>
          </a:br>
          <a:r>
            <a:rPr lang="es-MX" sz="1800" b="1" dirty="0" smtClean="0"/>
            <a:t/>
          </a:r>
          <a:br>
            <a:rPr lang="es-MX" sz="1800" b="1" dirty="0" smtClean="0"/>
          </a:br>
          <a:endParaRPr lang="es-MX" sz="1800" b="1" dirty="0"/>
        </a:p>
      </dgm:t>
    </dgm:pt>
    <dgm:pt modelId="{102B3D25-9190-45AE-A698-31CA2E53A6E4}" type="parTrans" cxnId="{23C997C8-83FF-4AEC-A06B-483DFFE67A23}">
      <dgm:prSet/>
      <dgm:spPr/>
      <dgm:t>
        <a:bodyPr/>
        <a:lstStyle/>
        <a:p>
          <a:endParaRPr lang="es-MX"/>
        </a:p>
      </dgm:t>
    </dgm:pt>
    <dgm:pt modelId="{717D1371-1ECD-4A13-BFF4-5A5B937EF952}" type="sibTrans" cxnId="{23C997C8-83FF-4AEC-A06B-483DFFE67A23}">
      <dgm:prSet/>
      <dgm:spPr/>
      <dgm:t>
        <a:bodyPr/>
        <a:lstStyle/>
        <a:p>
          <a:endParaRPr lang="es-MX"/>
        </a:p>
      </dgm:t>
    </dgm:pt>
    <dgm:pt modelId="{5D36697C-BEED-4306-9461-4747D9D38BD7}" type="pres">
      <dgm:prSet presAssocID="{53148F7F-1F50-4056-AFBF-00503F8E4059}" presName="compositeShape" presStyleCnt="0">
        <dgm:presLayoutVars>
          <dgm:chMax val="7"/>
          <dgm:dir/>
          <dgm:resizeHandles val="exact"/>
        </dgm:presLayoutVars>
      </dgm:prSet>
      <dgm:spPr/>
      <dgm:t>
        <a:bodyPr/>
        <a:lstStyle/>
        <a:p>
          <a:endParaRPr lang="es-MX"/>
        </a:p>
      </dgm:t>
    </dgm:pt>
    <dgm:pt modelId="{38D933A9-C953-4778-94E0-741510DA9BF3}" type="pres">
      <dgm:prSet presAssocID="{0A12B1A2-1B00-4422-A200-62DDBD11F5A1}" presName="circ1" presStyleLbl="vennNode1" presStyleIdx="0" presStyleCnt="2" custScaleX="125887"/>
      <dgm:spPr/>
      <dgm:t>
        <a:bodyPr/>
        <a:lstStyle/>
        <a:p>
          <a:endParaRPr lang="es-MX"/>
        </a:p>
      </dgm:t>
    </dgm:pt>
    <dgm:pt modelId="{B4263C66-E9D5-4EC0-8450-FE7E42E58C4C}" type="pres">
      <dgm:prSet presAssocID="{0A12B1A2-1B00-4422-A200-62DDBD11F5A1}" presName="circ1Tx" presStyleLbl="revTx" presStyleIdx="0" presStyleCnt="0">
        <dgm:presLayoutVars>
          <dgm:chMax val="0"/>
          <dgm:chPref val="0"/>
          <dgm:bulletEnabled val="1"/>
        </dgm:presLayoutVars>
      </dgm:prSet>
      <dgm:spPr/>
      <dgm:t>
        <a:bodyPr/>
        <a:lstStyle/>
        <a:p>
          <a:endParaRPr lang="es-MX"/>
        </a:p>
      </dgm:t>
    </dgm:pt>
    <dgm:pt modelId="{536CF45D-9220-4180-B112-13F5E2A6BA1A}" type="pres">
      <dgm:prSet presAssocID="{5FCCA38D-FC30-4FF9-B236-77B77B7B9486}" presName="circ2" presStyleLbl="vennNode1" presStyleIdx="1" presStyleCnt="2" custScaleX="119654" custLinFactNeighborX="19856" custLinFactNeighborY="-273"/>
      <dgm:spPr/>
      <dgm:t>
        <a:bodyPr/>
        <a:lstStyle/>
        <a:p>
          <a:endParaRPr lang="es-MX"/>
        </a:p>
      </dgm:t>
    </dgm:pt>
    <dgm:pt modelId="{95F5E003-A5C9-469B-A770-83DCEAD301CC}" type="pres">
      <dgm:prSet presAssocID="{5FCCA38D-FC30-4FF9-B236-77B77B7B9486}" presName="circ2Tx" presStyleLbl="revTx" presStyleIdx="0" presStyleCnt="0">
        <dgm:presLayoutVars>
          <dgm:chMax val="0"/>
          <dgm:chPref val="0"/>
          <dgm:bulletEnabled val="1"/>
        </dgm:presLayoutVars>
      </dgm:prSet>
      <dgm:spPr/>
      <dgm:t>
        <a:bodyPr/>
        <a:lstStyle/>
        <a:p>
          <a:endParaRPr lang="es-MX"/>
        </a:p>
      </dgm:t>
    </dgm:pt>
  </dgm:ptLst>
  <dgm:cxnLst>
    <dgm:cxn modelId="{F5A4F214-5664-4B6D-91C0-6C7740D615DC}" type="presOf" srcId="{5FCCA38D-FC30-4FF9-B236-77B77B7B9486}" destId="{536CF45D-9220-4180-B112-13F5E2A6BA1A}" srcOrd="0" destOrd="0" presId="urn:microsoft.com/office/officeart/2005/8/layout/venn1"/>
    <dgm:cxn modelId="{FA6BC667-5F88-4FB1-B098-FD24D75EFA41}" type="presOf" srcId="{0A12B1A2-1B00-4422-A200-62DDBD11F5A1}" destId="{B4263C66-E9D5-4EC0-8450-FE7E42E58C4C}" srcOrd="1" destOrd="0" presId="urn:microsoft.com/office/officeart/2005/8/layout/venn1"/>
    <dgm:cxn modelId="{DD177E8C-54B3-47C0-AEA8-CFB052AEF3E6}" type="presOf" srcId="{53148F7F-1F50-4056-AFBF-00503F8E4059}" destId="{5D36697C-BEED-4306-9461-4747D9D38BD7}" srcOrd="0" destOrd="0" presId="urn:microsoft.com/office/officeart/2005/8/layout/venn1"/>
    <dgm:cxn modelId="{23C997C8-83FF-4AEC-A06B-483DFFE67A23}" srcId="{53148F7F-1F50-4056-AFBF-00503F8E4059}" destId="{5FCCA38D-FC30-4FF9-B236-77B77B7B9486}" srcOrd="1" destOrd="0" parTransId="{102B3D25-9190-45AE-A698-31CA2E53A6E4}" sibTransId="{717D1371-1ECD-4A13-BFF4-5A5B937EF952}"/>
    <dgm:cxn modelId="{F4D87F9C-1FFD-4D52-AB91-B6226D6EB365}" type="presOf" srcId="{5FCCA38D-FC30-4FF9-B236-77B77B7B9486}" destId="{95F5E003-A5C9-469B-A770-83DCEAD301CC}" srcOrd="1" destOrd="0" presId="urn:microsoft.com/office/officeart/2005/8/layout/venn1"/>
    <dgm:cxn modelId="{4A9CB55B-AE51-40BA-9362-992C8043043A}" type="presOf" srcId="{0A12B1A2-1B00-4422-A200-62DDBD11F5A1}" destId="{38D933A9-C953-4778-94E0-741510DA9BF3}" srcOrd="0" destOrd="0" presId="urn:microsoft.com/office/officeart/2005/8/layout/venn1"/>
    <dgm:cxn modelId="{277C8E19-1B92-4EE4-ABE8-C955BD906C4F}" srcId="{53148F7F-1F50-4056-AFBF-00503F8E4059}" destId="{0A12B1A2-1B00-4422-A200-62DDBD11F5A1}" srcOrd="0" destOrd="0" parTransId="{C8DA7EE8-799E-4C42-BCFB-3D790F8FECB8}" sibTransId="{0CEC7130-9E51-4B15-A985-F819D9BE5EA2}"/>
    <dgm:cxn modelId="{BB0E017F-BD44-448E-B264-4C4853479F8F}" type="presParOf" srcId="{5D36697C-BEED-4306-9461-4747D9D38BD7}" destId="{38D933A9-C953-4778-94E0-741510DA9BF3}" srcOrd="0" destOrd="0" presId="urn:microsoft.com/office/officeart/2005/8/layout/venn1"/>
    <dgm:cxn modelId="{028D9C2C-4A27-4408-B5F5-602F147FDC51}" type="presParOf" srcId="{5D36697C-BEED-4306-9461-4747D9D38BD7}" destId="{B4263C66-E9D5-4EC0-8450-FE7E42E58C4C}" srcOrd="1" destOrd="0" presId="urn:microsoft.com/office/officeart/2005/8/layout/venn1"/>
    <dgm:cxn modelId="{C7596D27-B180-4964-834B-E670C8307BE2}" type="presParOf" srcId="{5D36697C-BEED-4306-9461-4747D9D38BD7}" destId="{536CF45D-9220-4180-B112-13F5E2A6BA1A}" srcOrd="2" destOrd="0" presId="urn:microsoft.com/office/officeart/2005/8/layout/venn1"/>
    <dgm:cxn modelId="{A04EA944-34F1-4C37-BC98-AE31E9B559D8}" type="presParOf" srcId="{5D36697C-BEED-4306-9461-4747D9D38BD7}" destId="{95F5E003-A5C9-469B-A770-83DCEAD301CC}"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08A4055-02E0-4D28-80BA-90A84D7D078A}"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s-MX"/>
        </a:p>
      </dgm:t>
    </dgm:pt>
    <dgm:pt modelId="{92A6EF49-C778-420F-AD47-AEE17D1AFD7C}">
      <dgm:prSet custT="1"/>
      <dgm:spPr/>
      <dgm:t>
        <a:bodyPr/>
        <a:lstStyle/>
        <a:p>
          <a:pPr rtl="0"/>
          <a:r>
            <a:rPr lang="es-MX" sz="900" dirty="0" smtClean="0"/>
            <a:t>El Principio de </a:t>
          </a:r>
          <a:r>
            <a:rPr lang="es-MX" sz="900" dirty="0" err="1" smtClean="0"/>
            <a:t>Inmediacion</a:t>
          </a:r>
          <a:r>
            <a:rPr lang="es-MX" sz="900" dirty="0" smtClean="0"/>
            <a:t> es el contacto directo en audiencia del juez con los sujetos procesales y la recepción de los diferentes medios probatorios dentro de un determinado proceso.</a:t>
          </a:r>
          <a:endParaRPr lang="es-MX" sz="900" dirty="0"/>
        </a:p>
      </dgm:t>
    </dgm:pt>
    <dgm:pt modelId="{BF46A320-9E6A-4AAC-A25D-0CBD48781C8D}" type="parTrans" cxnId="{5B7B10E7-42D1-4E9B-A654-1A61FB4E995E}">
      <dgm:prSet/>
      <dgm:spPr/>
      <dgm:t>
        <a:bodyPr/>
        <a:lstStyle/>
        <a:p>
          <a:endParaRPr lang="es-MX"/>
        </a:p>
      </dgm:t>
    </dgm:pt>
    <dgm:pt modelId="{287566DD-A365-4699-A157-B94B426959F7}" type="sibTrans" cxnId="{5B7B10E7-42D1-4E9B-A654-1A61FB4E995E}">
      <dgm:prSet/>
      <dgm:spPr/>
      <dgm:t>
        <a:bodyPr/>
        <a:lstStyle/>
        <a:p>
          <a:endParaRPr lang="es-MX"/>
        </a:p>
      </dgm:t>
    </dgm:pt>
    <dgm:pt modelId="{62C5B371-6384-4431-8E6E-E1DAE7F79029}">
      <dgm:prSet custT="1"/>
      <dgm:spPr/>
      <dgm:t>
        <a:bodyPr/>
        <a:lstStyle/>
        <a:p>
          <a:pPr rtl="0"/>
          <a:r>
            <a:rPr lang="es-MX" sz="900" dirty="0" smtClean="0"/>
            <a:t>Por el Principio de </a:t>
          </a:r>
          <a:r>
            <a:rPr lang="es-MX" sz="900" dirty="0" err="1" smtClean="0"/>
            <a:t>Inmediacion</a:t>
          </a:r>
          <a:r>
            <a:rPr lang="es-MX" sz="900" dirty="0" smtClean="0"/>
            <a:t> el órgano jurisdiccional obtiene el conocimiento a través del contacto con los sujetos de </a:t>
          </a:r>
          <a:r>
            <a:rPr lang="es-MX" sz="900" dirty="0" err="1" smtClean="0"/>
            <a:t>Ia</a:t>
          </a:r>
          <a:r>
            <a:rPr lang="es-MX" sz="900" dirty="0" smtClean="0"/>
            <a:t> relación procesal, para así adquirir el material necesario que le permita pronunciar una resolución del caso. </a:t>
          </a:r>
          <a:br>
            <a:rPr lang="es-MX" sz="900" dirty="0" smtClean="0"/>
          </a:br>
          <a:r>
            <a:rPr lang="es-MX" sz="900" dirty="0" smtClean="0"/>
            <a:t/>
          </a:r>
          <a:br>
            <a:rPr lang="es-MX" sz="900" dirty="0" smtClean="0"/>
          </a:br>
          <a:r>
            <a:rPr lang="es-MX" sz="900" dirty="0" smtClean="0"/>
            <a:t>El Principio de </a:t>
          </a:r>
          <a:r>
            <a:rPr lang="es-MX" sz="900" dirty="0" err="1" smtClean="0"/>
            <a:t>Inmediacion</a:t>
          </a:r>
          <a:r>
            <a:rPr lang="es-MX" sz="900" dirty="0" smtClean="0"/>
            <a:t> pertenece al sistema oral por el cual el juez recibe en audiencia, las pruebas. </a:t>
          </a:r>
          <a:br>
            <a:rPr lang="es-MX" sz="900" dirty="0" smtClean="0"/>
          </a:br>
          <a:r>
            <a:rPr lang="es-MX" sz="900" dirty="0" smtClean="0"/>
            <a:t/>
          </a:r>
          <a:br>
            <a:rPr lang="es-MX" sz="900" dirty="0" smtClean="0"/>
          </a:br>
          <a:r>
            <a:rPr lang="es-MX" sz="900" dirty="0" smtClean="0"/>
            <a:t>En el sistema escrito este principio se reduce a: escuchar por parte del juez la lectura de las pruebas.</a:t>
          </a:r>
          <a:endParaRPr lang="es-MX" sz="900" dirty="0"/>
        </a:p>
      </dgm:t>
    </dgm:pt>
    <dgm:pt modelId="{3B8B103D-8544-467C-8F08-A4791D201420}" type="parTrans" cxnId="{A48EE899-1C3D-48A8-8196-B4CC70697CAF}">
      <dgm:prSet/>
      <dgm:spPr/>
      <dgm:t>
        <a:bodyPr/>
        <a:lstStyle/>
        <a:p>
          <a:endParaRPr lang="es-MX"/>
        </a:p>
      </dgm:t>
    </dgm:pt>
    <dgm:pt modelId="{BC716893-DC02-452D-BAFF-09FEB26D8CA0}" type="sibTrans" cxnId="{A48EE899-1C3D-48A8-8196-B4CC70697CAF}">
      <dgm:prSet/>
      <dgm:spPr/>
      <dgm:t>
        <a:bodyPr/>
        <a:lstStyle/>
        <a:p>
          <a:endParaRPr lang="es-MX"/>
        </a:p>
      </dgm:t>
    </dgm:pt>
    <dgm:pt modelId="{AC7696AA-47D9-48A9-AEF8-7CD15B9D4679}">
      <dgm:prSet custT="1"/>
      <dgm:spPr/>
      <dgm:t>
        <a:bodyPr/>
        <a:lstStyle/>
        <a:p>
          <a:pPr rtl="0"/>
          <a:r>
            <a:rPr lang="es-MX" sz="900" dirty="0" smtClean="0"/>
            <a:t>El vocablo inmediación expresa proximidad o contigüidad a algo, cercanía física a una persona (juez) o a un objeto material (pruebas). </a:t>
          </a:r>
          <a:br>
            <a:rPr lang="es-MX" sz="900" dirty="0" smtClean="0"/>
          </a:br>
          <a:r>
            <a:rPr lang="es-MX" sz="900" dirty="0" smtClean="0"/>
            <a:t/>
          </a:r>
          <a:br>
            <a:rPr lang="es-MX" sz="900" dirty="0" smtClean="0"/>
          </a:br>
          <a:r>
            <a:rPr lang="es-MX" sz="900" dirty="0" smtClean="0"/>
            <a:t>El proceso civil se sustenta en el Principio de </a:t>
          </a:r>
          <a:r>
            <a:rPr lang="es-MX" sz="900" dirty="0" err="1" smtClean="0"/>
            <a:t>Inmediacion</a:t>
          </a:r>
          <a:r>
            <a:rPr lang="es-MX" sz="900" dirty="0" smtClean="0"/>
            <a:t> que es el contacto directo en audiencia del juez con los sujetos procesales y la recepción de los diferentes medios probatorios dentro de un determinado proceso.</a:t>
          </a:r>
          <a:endParaRPr lang="es-MX" sz="900" dirty="0"/>
        </a:p>
      </dgm:t>
    </dgm:pt>
    <dgm:pt modelId="{75B445B3-121A-4F55-B0F4-D44AC25986BB}" type="parTrans" cxnId="{2668B932-5129-4EE2-9C0D-BC55EC30845D}">
      <dgm:prSet/>
      <dgm:spPr/>
      <dgm:t>
        <a:bodyPr/>
        <a:lstStyle/>
        <a:p>
          <a:endParaRPr lang="es-MX"/>
        </a:p>
      </dgm:t>
    </dgm:pt>
    <dgm:pt modelId="{B1833D26-5955-4F66-9B56-2539D965AD77}" type="sibTrans" cxnId="{2668B932-5129-4EE2-9C0D-BC55EC30845D}">
      <dgm:prSet/>
      <dgm:spPr/>
      <dgm:t>
        <a:bodyPr/>
        <a:lstStyle/>
        <a:p>
          <a:endParaRPr lang="es-MX"/>
        </a:p>
      </dgm:t>
    </dgm:pt>
    <dgm:pt modelId="{CB3F092E-0B0E-4FCB-BA81-0CAD03094F3C}">
      <dgm:prSet custT="1"/>
      <dgm:spPr/>
      <dgm:t>
        <a:bodyPr/>
        <a:lstStyle/>
        <a:p>
          <a:pPr rtl="0"/>
          <a:r>
            <a:rPr lang="es-MX" sz="900" dirty="0" smtClean="0"/>
            <a:t>El Principio de </a:t>
          </a:r>
          <a:r>
            <a:rPr lang="es-MX" sz="900" dirty="0" err="1" smtClean="0"/>
            <a:t>Inmediacion</a:t>
          </a:r>
          <a:r>
            <a:rPr lang="es-MX" sz="900" dirty="0" smtClean="0"/>
            <a:t> es la intima vinculación personal entre el juzgador y las partes y con los elementos probatorios, a fin de que dicho juzgador pueda conocer directamente el material del proceso desde su iniciación hasta la terminación del mismo </a:t>
          </a:r>
          <a:endParaRPr lang="es-MX" sz="900" dirty="0"/>
        </a:p>
      </dgm:t>
    </dgm:pt>
    <dgm:pt modelId="{B2533A63-0CBA-4953-A8B2-31A11D3A1E6A}" type="parTrans" cxnId="{73670601-DC60-44C2-B759-B6CCCB47FB60}">
      <dgm:prSet/>
      <dgm:spPr/>
      <dgm:t>
        <a:bodyPr/>
        <a:lstStyle/>
        <a:p>
          <a:endParaRPr lang="es-MX"/>
        </a:p>
      </dgm:t>
    </dgm:pt>
    <dgm:pt modelId="{C5893881-EFD8-47FD-BC2D-FF8E5AF8A0BA}" type="sibTrans" cxnId="{73670601-DC60-44C2-B759-B6CCCB47FB60}">
      <dgm:prSet/>
      <dgm:spPr/>
      <dgm:t>
        <a:bodyPr/>
        <a:lstStyle/>
        <a:p>
          <a:endParaRPr lang="es-MX"/>
        </a:p>
      </dgm:t>
    </dgm:pt>
    <dgm:pt modelId="{ED3C7316-AE4F-4552-9268-222F4EDCC520}" type="pres">
      <dgm:prSet presAssocID="{D08A4055-02E0-4D28-80BA-90A84D7D078A}" presName="Name0" presStyleCnt="0">
        <dgm:presLayoutVars>
          <dgm:dir/>
          <dgm:animLvl val="lvl"/>
          <dgm:resizeHandles val="exact"/>
        </dgm:presLayoutVars>
      </dgm:prSet>
      <dgm:spPr/>
      <dgm:t>
        <a:bodyPr/>
        <a:lstStyle/>
        <a:p>
          <a:endParaRPr lang="es-MX"/>
        </a:p>
      </dgm:t>
    </dgm:pt>
    <dgm:pt modelId="{3D9B5172-D003-41B5-9A03-E5AEA5EA0DC3}" type="pres">
      <dgm:prSet presAssocID="{CB3F092E-0B0E-4FCB-BA81-0CAD03094F3C}" presName="boxAndChildren" presStyleCnt="0"/>
      <dgm:spPr/>
    </dgm:pt>
    <dgm:pt modelId="{7936DA08-ECF6-4FF6-ABFF-8CAF9743F6A4}" type="pres">
      <dgm:prSet presAssocID="{CB3F092E-0B0E-4FCB-BA81-0CAD03094F3C}" presName="parentTextBox" presStyleLbl="node1" presStyleIdx="0" presStyleCnt="4"/>
      <dgm:spPr/>
      <dgm:t>
        <a:bodyPr/>
        <a:lstStyle/>
        <a:p>
          <a:endParaRPr lang="es-MX"/>
        </a:p>
      </dgm:t>
    </dgm:pt>
    <dgm:pt modelId="{4BFFD846-A325-482D-8B5F-EE75E7CDAE8D}" type="pres">
      <dgm:prSet presAssocID="{B1833D26-5955-4F66-9B56-2539D965AD77}" presName="sp" presStyleCnt="0"/>
      <dgm:spPr/>
    </dgm:pt>
    <dgm:pt modelId="{512505F0-1D44-4A07-B60B-92852764C6AE}" type="pres">
      <dgm:prSet presAssocID="{AC7696AA-47D9-48A9-AEF8-7CD15B9D4679}" presName="arrowAndChildren" presStyleCnt="0"/>
      <dgm:spPr/>
    </dgm:pt>
    <dgm:pt modelId="{F68F6D32-16A3-4408-81F1-BD7E5C3D50E5}" type="pres">
      <dgm:prSet presAssocID="{AC7696AA-47D9-48A9-AEF8-7CD15B9D4679}" presName="parentTextArrow" presStyleLbl="node1" presStyleIdx="1" presStyleCnt="4"/>
      <dgm:spPr/>
      <dgm:t>
        <a:bodyPr/>
        <a:lstStyle/>
        <a:p>
          <a:endParaRPr lang="es-MX"/>
        </a:p>
      </dgm:t>
    </dgm:pt>
    <dgm:pt modelId="{C60B2CDD-E59D-457D-9D82-59F4EA1C1511}" type="pres">
      <dgm:prSet presAssocID="{BC716893-DC02-452D-BAFF-09FEB26D8CA0}" presName="sp" presStyleCnt="0"/>
      <dgm:spPr/>
    </dgm:pt>
    <dgm:pt modelId="{A2F3E409-5B08-49E4-BF05-4C01F74B7504}" type="pres">
      <dgm:prSet presAssocID="{62C5B371-6384-4431-8E6E-E1DAE7F79029}" presName="arrowAndChildren" presStyleCnt="0"/>
      <dgm:spPr/>
    </dgm:pt>
    <dgm:pt modelId="{ED926188-BF90-4C27-B7F7-692498C4A251}" type="pres">
      <dgm:prSet presAssocID="{62C5B371-6384-4431-8E6E-E1DAE7F79029}" presName="parentTextArrow" presStyleLbl="node1" presStyleIdx="2" presStyleCnt="4"/>
      <dgm:spPr/>
      <dgm:t>
        <a:bodyPr/>
        <a:lstStyle/>
        <a:p>
          <a:endParaRPr lang="es-MX"/>
        </a:p>
      </dgm:t>
    </dgm:pt>
    <dgm:pt modelId="{F581417D-8D31-4154-9F1A-9ACEE21CB18B}" type="pres">
      <dgm:prSet presAssocID="{287566DD-A365-4699-A157-B94B426959F7}" presName="sp" presStyleCnt="0"/>
      <dgm:spPr/>
    </dgm:pt>
    <dgm:pt modelId="{E8C50800-3121-4E2B-9871-5AA20E2740C7}" type="pres">
      <dgm:prSet presAssocID="{92A6EF49-C778-420F-AD47-AEE17D1AFD7C}" presName="arrowAndChildren" presStyleCnt="0"/>
      <dgm:spPr/>
    </dgm:pt>
    <dgm:pt modelId="{9FE1280F-E329-4BCB-9DCD-E74D6B64B05E}" type="pres">
      <dgm:prSet presAssocID="{92A6EF49-C778-420F-AD47-AEE17D1AFD7C}" presName="parentTextArrow" presStyleLbl="node1" presStyleIdx="3" presStyleCnt="4"/>
      <dgm:spPr/>
      <dgm:t>
        <a:bodyPr/>
        <a:lstStyle/>
        <a:p>
          <a:endParaRPr lang="es-MX"/>
        </a:p>
      </dgm:t>
    </dgm:pt>
  </dgm:ptLst>
  <dgm:cxnLst>
    <dgm:cxn modelId="{5B7B10E7-42D1-4E9B-A654-1A61FB4E995E}" srcId="{D08A4055-02E0-4D28-80BA-90A84D7D078A}" destId="{92A6EF49-C778-420F-AD47-AEE17D1AFD7C}" srcOrd="0" destOrd="0" parTransId="{BF46A320-9E6A-4AAC-A25D-0CBD48781C8D}" sibTransId="{287566DD-A365-4699-A157-B94B426959F7}"/>
    <dgm:cxn modelId="{C96283C2-CBC1-4EEC-8C8F-F48613598601}" type="presOf" srcId="{92A6EF49-C778-420F-AD47-AEE17D1AFD7C}" destId="{9FE1280F-E329-4BCB-9DCD-E74D6B64B05E}" srcOrd="0" destOrd="0" presId="urn:microsoft.com/office/officeart/2005/8/layout/process4"/>
    <dgm:cxn modelId="{2668B932-5129-4EE2-9C0D-BC55EC30845D}" srcId="{D08A4055-02E0-4D28-80BA-90A84D7D078A}" destId="{AC7696AA-47D9-48A9-AEF8-7CD15B9D4679}" srcOrd="2" destOrd="0" parTransId="{75B445B3-121A-4F55-B0F4-D44AC25986BB}" sibTransId="{B1833D26-5955-4F66-9B56-2539D965AD77}"/>
    <dgm:cxn modelId="{AAA603F1-F20C-486D-A42D-18C27E3BD9CF}" type="presOf" srcId="{CB3F092E-0B0E-4FCB-BA81-0CAD03094F3C}" destId="{7936DA08-ECF6-4FF6-ABFF-8CAF9743F6A4}" srcOrd="0" destOrd="0" presId="urn:microsoft.com/office/officeart/2005/8/layout/process4"/>
    <dgm:cxn modelId="{F180EC61-BC41-478A-8704-839FB54B828D}" type="presOf" srcId="{62C5B371-6384-4431-8E6E-E1DAE7F79029}" destId="{ED926188-BF90-4C27-B7F7-692498C4A251}" srcOrd="0" destOrd="0" presId="urn:microsoft.com/office/officeart/2005/8/layout/process4"/>
    <dgm:cxn modelId="{A48EE899-1C3D-48A8-8196-B4CC70697CAF}" srcId="{D08A4055-02E0-4D28-80BA-90A84D7D078A}" destId="{62C5B371-6384-4431-8E6E-E1DAE7F79029}" srcOrd="1" destOrd="0" parTransId="{3B8B103D-8544-467C-8F08-A4791D201420}" sibTransId="{BC716893-DC02-452D-BAFF-09FEB26D8CA0}"/>
    <dgm:cxn modelId="{38C0BBD0-91A9-420C-A8A7-A5412C67C5B4}" type="presOf" srcId="{D08A4055-02E0-4D28-80BA-90A84D7D078A}" destId="{ED3C7316-AE4F-4552-9268-222F4EDCC520}" srcOrd="0" destOrd="0" presId="urn:microsoft.com/office/officeart/2005/8/layout/process4"/>
    <dgm:cxn modelId="{F099C99A-8991-4D1A-9E9C-5F0B8C1ECE91}" type="presOf" srcId="{AC7696AA-47D9-48A9-AEF8-7CD15B9D4679}" destId="{F68F6D32-16A3-4408-81F1-BD7E5C3D50E5}" srcOrd="0" destOrd="0" presId="urn:microsoft.com/office/officeart/2005/8/layout/process4"/>
    <dgm:cxn modelId="{73670601-DC60-44C2-B759-B6CCCB47FB60}" srcId="{D08A4055-02E0-4D28-80BA-90A84D7D078A}" destId="{CB3F092E-0B0E-4FCB-BA81-0CAD03094F3C}" srcOrd="3" destOrd="0" parTransId="{B2533A63-0CBA-4953-A8B2-31A11D3A1E6A}" sibTransId="{C5893881-EFD8-47FD-BC2D-FF8E5AF8A0BA}"/>
    <dgm:cxn modelId="{AD146180-7F76-43DF-B399-BE99296DCF19}" type="presParOf" srcId="{ED3C7316-AE4F-4552-9268-222F4EDCC520}" destId="{3D9B5172-D003-41B5-9A03-E5AEA5EA0DC3}" srcOrd="0" destOrd="0" presId="urn:microsoft.com/office/officeart/2005/8/layout/process4"/>
    <dgm:cxn modelId="{F22DDB86-F20A-4B5B-B187-036DBBC9D2EA}" type="presParOf" srcId="{3D9B5172-D003-41B5-9A03-E5AEA5EA0DC3}" destId="{7936DA08-ECF6-4FF6-ABFF-8CAF9743F6A4}" srcOrd="0" destOrd="0" presId="urn:microsoft.com/office/officeart/2005/8/layout/process4"/>
    <dgm:cxn modelId="{4E98C704-610E-4051-94A2-281EFEBE53FB}" type="presParOf" srcId="{ED3C7316-AE4F-4552-9268-222F4EDCC520}" destId="{4BFFD846-A325-482D-8B5F-EE75E7CDAE8D}" srcOrd="1" destOrd="0" presId="urn:microsoft.com/office/officeart/2005/8/layout/process4"/>
    <dgm:cxn modelId="{3DA0B8B6-824E-4986-889E-FE913C222BC2}" type="presParOf" srcId="{ED3C7316-AE4F-4552-9268-222F4EDCC520}" destId="{512505F0-1D44-4A07-B60B-92852764C6AE}" srcOrd="2" destOrd="0" presId="urn:microsoft.com/office/officeart/2005/8/layout/process4"/>
    <dgm:cxn modelId="{B7176F7E-764A-4A38-99C7-9A0086558D20}" type="presParOf" srcId="{512505F0-1D44-4A07-B60B-92852764C6AE}" destId="{F68F6D32-16A3-4408-81F1-BD7E5C3D50E5}" srcOrd="0" destOrd="0" presId="urn:microsoft.com/office/officeart/2005/8/layout/process4"/>
    <dgm:cxn modelId="{2EA7860D-D113-48F5-81BD-0C6451C4D8D5}" type="presParOf" srcId="{ED3C7316-AE4F-4552-9268-222F4EDCC520}" destId="{C60B2CDD-E59D-457D-9D82-59F4EA1C1511}" srcOrd="3" destOrd="0" presId="urn:microsoft.com/office/officeart/2005/8/layout/process4"/>
    <dgm:cxn modelId="{F8E4F4A5-A914-49D5-8357-FF3EF8D79639}" type="presParOf" srcId="{ED3C7316-AE4F-4552-9268-222F4EDCC520}" destId="{A2F3E409-5B08-49E4-BF05-4C01F74B7504}" srcOrd="4" destOrd="0" presId="urn:microsoft.com/office/officeart/2005/8/layout/process4"/>
    <dgm:cxn modelId="{A2630327-DC75-4E4D-AD7A-07930CF3D993}" type="presParOf" srcId="{A2F3E409-5B08-49E4-BF05-4C01F74B7504}" destId="{ED926188-BF90-4C27-B7F7-692498C4A251}" srcOrd="0" destOrd="0" presId="urn:microsoft.com/office/officeart/2005/8/layout/process4"/>
    <dgm:cxn modelId="{FF82E0A1-F82E-4BF0-88A4-EE2C6EF88A90}" type="presParOf" srcId="{ED3C7316-AE4F-4552-9268-222F4EDCC520}" destId="{F581417D-8D31-4154-9F1A-9ACEE21CB18B}" srcOrd="5" destOrd="0" presId="urn:microsoft.com/office/officeart/2005/8/layout/process4"/>
    <dgm:cxn modelId="{08FF2E3B-34AE-4EB5-89A8-A32C8326D1A7}" type="presParOf" srcId="{ED3C7316-AE4F-4552-9268-222F4EDCC520}" destId="{E8C50800-3121-4E2B-9871-5AA20E2740C7}" srcOrd="6" destOrd="0" presId="urn:microsoft.com/office/officeart/2005/8/layout/process4"/>
    <dgm:cxn modelId="{0EF78923-506B-4E40-A992-45E1BA11AA75}" type="presParOf" srcId="{E8C50800-3121-4E2B-9871-5AA20E2740C7}" destId="{9FE1280F-E329-4BCB-9DCD-E74D6B64B05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76C5AC1-FD9B-433C-BD96-BCF77B288BB0}"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3FECE38D-BE07-441B-89E2-88EE8901F474}">
      <dgm:prSet/>
      <dgm:spPr/>
      <dgm:t>
        <a:bodyPr/>
        <a:lstStyle/>
        <a:p>
          <a:pPr rtl="0"/>
          <a:r>
            <a:rPr lang="es-MX" dirty="0" smtClean="0"/>
            <a:t>Establece que todas las pruebas son del proceso, por lo que cualquiera de las partes puede valerse de ellas. Por ejemplo, si el actor presenta un contrato con 2% de interés, pero el juez líquida con el interés legal de 3% el demandado puede pedir al juez que liquide al 2% del contrato.</a:t>
          </a:r>
          <a:endParaRPr lang="es-MX" dirty="0"/>
        </a:p>
      </dgm:t>
    </dgm:pt>
    <dgm:pt modelId="{153090C2-5907-44D3-82BE-5D7C003934E6}" type="parTrans" cxnId="{E3C6DACC-2C74-43DF-93EB-8DC414A7A0CB}">
      <dgm:prSet/>
      <dgm:spPr/>
      <dgm:t>
        <a:bodyPr/>
        <a:lstStyle/>
        <a:p>
          <a:endParaRPr lang="es-MX"/>
        </a:p>
      </dgm:t>
    </dgm:pt>
    <dgm:pt modelId="{E1493D47-E5AE-43D0-AE8D-F97B5BB2B6F8}" type="sibTrans" cxnId="{E3C6DACC-2C74-43DF-93EB-8DC414A7A0CB}">
      <dgm:prSet/>
      <dgm:spPr/>
      <dgm:t>
        <a:bodyPr/>
        <a:lstStyle/>
        <a:p>
          <a:endParaRPr lang="es-MX"/>
        </a:p>
      </dgm:t>
    </dgm:pt>
    <dgm:pt modelId="{CD456E70-F6B5-4F25-8DCB-794DEA06F406}" type="pres">
      <dgm:prSet presAssocID="{376C5AC1-FD9B-433C-BD96-BCF77B288BB0}" presName="compositeShape" presStyleCnt="0">
        <dgm:presLayoutVars>
          <dgm:chMax val="7"/>
          <dgm:dir/>
          <dgm:resizeHandles val="exact"/>
        </dgm:presLayoutVars>
      </dgm:prSet>
      <dgm:spPr/>
      <dgm:t>
        <a:bodyPr/>
        <a:lstStyle/>
        <a:p>
          <a:endParaRPr lang="es-MX"/>
        </a:p>
      </dgm:t>
    </dgm:pt>
    <dgm:pt modelId="{8FE9593A-7FC4-404C-9CF4-D57A40327F0E}" type="pres">
      <dgm:prSet presAssocID="{3FECE38D-BE07-441B-89E2-88EE8901F474}" presName="circ1TxSh" presStyleLbl="vennNode1" presStyleIdx="0" presStyleCnt="1" custScaleX="145212"/>
      <dgm:spPr/>
      <dgm:t>
        <a:bodyPr/>
        <a:lstStyle/>
        <a:p>
          <a:endParaRPr lang="es-MX"/>
        </a:p>
      </dgm:t>
    </dgm:pt>
  </dgm:ptLst>
  <dgm:cxnLst>
    <dgm:cxn modelId="{7713497E-43CD-4833-A8A8-9ACF2DB3F4B2}" type="presOf" srcId="{3FECE38D-BE07-441B-89E2-88EE8901F474}" destId="{8FE9593A-7FC4-404C-9CF4-D57A40327F0E}" srcOrd="0" destOrd="0" presId="urn:microsoft.com/office/officeart/2005/8/layout/venn1"/>
    <dgm:cxn modelId="{E3C6DACC-2C74-43DF-93EB-8DC414A7A0CB}" srcId="{376C5AC1-FD9B-433C-BD96-BCF77B288BB0}" destId="{3FECE38D-BE07-441B-89E2-88EE8901F474}" srcOrd="0" destOrd="0" parTransId="{153090C2-5907-44D3-82BE-5D7C003934E6}" sibTransId="{E1493D47-E5AE-43D0-AE8D-F97B5BB2B6F8}"/>
    <dgm:cxn modelId="{16F7FB12-C504-4A2A-B26B-9A7C60A3CE36}" type="presOf" srcId="{376C5AC1-FD9B-433C-BD96-BCF77B288BB0}" destId="{CD456E70-F6B5-4F25-8DCB-794DEA06F406}" srcOrd="0" destOrd="0" presId="urn:microsoft.com/office/officeart/2005/8/layout/venn1"/>
    <dgm:cxn modelId="{75A7ABC9-366E-4F66-A653-BC3F126DF200}" type="presParOf" srcId="{CD456E70-F6B5-4F25-8DCB-794DEA06F406}" destId="{8FE9593A-7FC4-404C-9CF4-D57A40327F0E}"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E418787-22BC-4888-8D3C-6B15BE24A50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10FFDBDD-FAB4-485F-BCA6-D0D494A6829E}">
      <dgm:prSet/>
      <dgm:spPr/>
      <dgm:t>
        <a:bodyPr/>
        <a:lstStyle/>
        <a:p>
          <a:pPr rtl="0"/>
          <a:r>
            <a:rPr lang="es-MX" b="1" smtClean="0"/>
            <a:t>Analogía</a:t>
          </a:r>
          <a:r>
            <a:rPr lang="es-MX" smtClean="0"/>
            <a:t>. </a:t>
          </a:r>
          <a:r>
            <a:rPr lang="es-MX" i="1" smtClean="0"/>
            <a:t>Aplicación</a:t>
          </a:r>
          <a:r>
            <a:rPr lang="es-MX" smtClean="0"/>
            <a:t>, </a:t>
          </a:r>
          <a:r>
            <a:rPr lang="es-MX" i="1" smtClean="0"/>
            <a:t>a un caso no previsto en la ley, de una norma extraída de la misma ley</a:t>
          </a:r>
          <a:r>
            <a:rPr lang="es-MX" smtClean="0"/>
            <a:t>  </a:t>
          </a:r>
          <a:r>
            <a:rPr lang="es-MX" i="1" smtClean="0"/>
            <a:t>o del ordenamiento jurídico</a:t>
          </a:r>
          <a:r>
            <a:rPr lang="es-MX" smtClean="0"/>
            <a:t>.</a:t>
          </a:r>
          <a:endParaRPr lang="es-MX"/>
        </a:p>
      </dgm:t>
    </dgm:pt>
    <dgm:pt modelId="{38E6AC22-D800-475C-9C36-D708FF439ED6}" type="parTrans" cxnId="{D8FEC67B-AC6D-4512-B84E-118A1E6BBA1B}">
      <dgm:prSet/>
      <dgm:spPr/>
      <dgm:t>
        <a:bodyPr/>
        <a:lstStyle/>
        <a:p>
          <a:endParaRPr lang="es-MX"/>
        </a:p>
      </dgm:t>
    </dgm:pt>
    <dgm:pt modelId="{C974304E-B766-435A-B85B-EC52B020FED4}" type="sibTrans" cxnId="{D8FEC67B-AC6D-4512-B84E-118A1E6BBA1B}">
      <dgm:prSet/>
      <dgm:spPr/>
      <dgm:t>
        <a:bodyPr/>
        <a:lstStyle/>
        <a:p>
          <a:endParaRPr lang="es-MX"/>
        </a:p>
      </dgm:t>
    </dgm:pt>
    <dgm:pt modelId="{1F2E4036-D724-443A-908A-BDBA3568F873}">
      <dgm:prSet/>
      <dgm:spPr/>
      <dgm:t>
        <a:bodyPr/>
        <a:lstStyle/>
        <a:p>
          <a:pPr rtl="0"/>
          <a:r>
            <a:rPr lang="es-MX" smtClean="0"/>
            <a:t>Si bien la ley permite la analogía ya que no le permite al juez excusarse de fallar bajo pretexto de falta,... o insuficiencia de la ley..., debiendo pronunciar según la equidad...” no debe abusarse de la analogía.</a:t>
          </a:r>
          <a:endParaRPr lang="es-MX"/>
        </a:p>
      </dgm:t>
    </dgm:pt>
    <dgm:pt modelId="{4E63CA1F-9E71-472E-844B-7E29EB381CCD}" type="parTrans" cxnId="{BFE123F7-1439-4C3A-8011-8069EB82AD60}">
      <dgm:prSet/>
      <dgm:spPr/>
      <dgm:t>
        <a:bodyPr/>
        <a:lstStyle/>
        <a:p>
          <a:endParaRPr lang="es-MX"/>
        </a:p>
      </dgm:t>
    </dgm:pt>
    <dgm:pt modelId="{863F1D48-484F-4C27-AE5A-C68CA20C7A51}" type="sibTrans" cxnId="{BFE123F7-1439-4C3A-8011-8069EB82AD60}">
      <dgm:prSet/>
      <dgm:spPr/>
      <dgm:t>
        <a:bodyPr/>
        <a:lstStyle/>
        <a:p>
          <a:endParaRPr lang="es-MX"/>
        </a:p>
      </dgm:t>
    </dgm:pt>
    <dgm:pt modelId="{27DCE7EE-ED5D-450C-ADCC-9911E56A2216}">
      <dgm:prSet/>
      <dgm:spPr/>
      <dgm:t>
        <a:bodyPr/>
        <a:lstStyle/>
        <a:p>
          <a:pPr rtl="0"/>
          <a:r>
            <a:rPr lang="es-MX" b="1" smtClean="0"/>
            <a:t>Equidad</a:t>
          </a:r>
          <a:r>
            <a:rPr lang="es-MX" smtClean="0"/>
            <a:t>. </a:t>
          </a:r>
          <a:r>
            <a:rPr lang="es-MX" i="1" smtClean="0"/>
            <a:t>Dar a cada cual lo suyo</a:t>
          </a:r>
          <a:r>
            <a:rPr lang="es-MX" smtClean="0"/>
            <a:t>. La equidad es analogía. En Derecho Procesal Civil, no debe abusarse de la equidad, ya que la analogía convierte al juez en  legislador, genera arbitrariedad y destruye en Principio De Legalidad Procesal ("Ningún proceso sin ley previa.")</a:t>
          </a:r>
          <a:endParaRPr lang="es-MX"/>
        </a:p>
      </dgm:t>
    </dgm:pt>
    <dgm:pt modelId="{BDD52300-7D4D-46F9-8D6C-86219DE9F2D7}" type="parTrans" cxnId="{AF7626AD-CC0D-4998-BE76-639873623DAB}">
      <dgm:prSet/>
      <dgm:spPr/>
      <dgm:t>
        <a:bodyPr/>
        <a:lstStyle/>
        <a:p>
          <a:endParaRPr lang="es-MX"/>
        </a:p>
      </dgm:t>
    </dgm:pt>
    <dgm:pt modelId="{76970571-4395-4392-896D-F80520C34A0D}" type="sibTrans" cxnId="{AF7626AD-CC0D-4998-BE76-639873623DAB}">
      <dgm:prSet/>
      <dgm:spPr/>
      <dgm:t>
        <a:bodyPr/>
        <a:lstStyle/>
        <a:p>
          <a:endParaRPr lang="es-MX"/>
        </a:p>
      </dgm:t>
    </dgm:pt>
    <dgm:pt modelId="{3E437F1F-4AFB-4070-8139-8B94A1676022}" type="pres">
      <dgm:prSet presAssocID="{CE418787-22BC-4888-8D3C-6B15BE24A50A}" presName="linear" presStyleCnt="0">
        <dgm:presLayoutVars>
          <dgm:animLvl val="lvl"/>
          <dgm:resizeHandles val="exact"/>
        </dgm:presLayoutVars>
      </dgm:prSet>
      <dgm:spPr/>
      <dgm:t>
        <a:bodyPr/>
        <a:lstStyle/>
        <a:p>
          <a:endParaRPr lang="es-MX"/>
        </a:p>
      </dgm:t>
    </dgm:pt>
    <dgm:pt modelId="{07840B6D-D55C-4757-9361-AFB978DF8A7B}" type="pres">
      <dgm:prSet presAssocID="{10FFDBDD-FAB4-485F-BCA6-D0D494A6829E}" presName="parentText" presStyleLbl="node1" presStyleIdx="0" presStyleCnt="2">
        <dgm:presLayoutVars>
          <dgm:chMax val="0"/>
          <dgm:bulletEnabled val="1"/>
        </dgm:presLayoutVars>
      </dgm:prSet>
      <dgm:spPr/>
      <dgm:t>
        <a:bodyPr/>
        <a:lstStyle/>
        <a:p>
          <a:endParaRPr lang="es-MX"/>
        </a:p>
      </dgm:t>
    </dgm:pt>
    <dgm:pt modelId="{D4C98084-8694-4E16-9F73-FC5987D65027}" type="pres">
      <dgm:prSet presAssocID="{10FFDBDD-FAB4-485F-BCA6-D0D494A6829E}" presName="childText" presStyleLbl="revTx" presStyleIdx="0" presStyleCnt="1">
        <dgm:presLayoutVars>
          <dgm:bulletEnabled val="1"/>
        </dgm:presLayoutVars>
      </dgm:prSet>
      <dgm:spPr/>
      <dgm:t>
        <a:bodyPr/>
        <a:lstStyle/>
        <a:p>
          <a:endParaRPr lang="es-MX"/>
        </a:p>
      </dgm:t>
    </dgm:pt>
    <dgm:pt modelId="{454DFEE5-2A57-4149-A32B-D96D1190B589}" type="pres">
      <dgm:prSet presAssocID="{27DCE7EE-ED5D-450C-ADCC-9911E56A2216}" presName="parentText" presStyleLbl="node1" presStyleIdx="1" presStyleCnt="2">
        <dgm:presLayoutVars>
          <dgm:chMax val="0"/>
          <dgm:bulletEnabled val="1"/>
        </dgm:presLayoutVars>
      </dgm:prSet>
      <dgm:spPr/>
      <dgm:t>
        <a:bodyPr/>
        <a:lstStyle/>
        <a:p>
          <a:endParaRPr lang="es-MX"/>
        </a:p>
      </dgm:t>
    </dgm:pt>
  </dgm:ptLst>
  <dgm:cxnLst>
    <dgm:cxn modelId="{61C8FC0E-EB0C-439F-B3EB-3D63DBB504AF}" type="presOf" srcId="{10FFDBDD-FAB4-485F-BCA6-D0D494A6829E}" destId="{07840B6D-D55C-4757-9361-AFB978DF8A7B}" srcOrd="0" destOrd="0" presId="urn:microsoft.com/office/officeart/2005/8/layout/vList2"/>
    <dgm:cxn modelId="{D8FEC67B-AC6D-4512-B84E-118A1E6BBA1B}" srcId="{CE418787-22BC-4888-8D3C-6B15BE24A50A}" destId="{10FFDBDD-FAB4-485F-BCA6-D0D494A6829E}" srcOrd="0" destOrd="0" parTransId="{38E6AC22-D800-475C-9C36-D708FF439ED6}" sibTransId="{C974304E-B766-435A-B85B-EC52B020FED4}"/>
    <dgm:cxn modelId="{34D92C0B-769D-4BBB-895E-6E2CE63F5A59}" type="presOf" srcId="{27DCE7EE-ED5D-450C-ADCC-9911E56A2216}" destId="{454DFEE5-2A57-4149-A32B-D96D1190B589}" srcOrd="0" destOrd="0" presId="urn:microsoft.com/office/officeart/2005/8/layout/vList2"/>
    <dgm:cxn modelId="{AF7626AD-CC0D-4998-BE76-639873623DAB}" srcId="{CE418787-22BC-4888-8D3C-6B15BE24A50A}" destId="{27DCE7EE-ED5D-450C-ADCC-9911E56A2216}" srcOrd="1" destOrd="0" parTransId="{BDD52300-7D4D-46F9-8D6C-86219DE9F2D7}" sibTransId="{76970571-4395-4392-896D-F80520C34A0D}"/>
    <dgm:cxn modelId="{CBCDEDEC-C20D-4877-9797-52A9C93CC1F6}" type="presOf" srcId="{CE418787-22BC-4888-8D3C-6B15BE24A50A}" destId="{3E437F1F-4AFB-4070-8139-8B94A1676022}" srcOrd="0" destOrd="0" presId="urn:microsoft.com/office/officeart/2005/8/layout/vList2"/>
    <dgm:cxn modelId="{BFE123F7-1439-4C3A-8011-8069EB82AD60}" srcId="{10FFDBDD-FAB4-485F-BCA6-D0D494A6829E}" destId="{1F2E4036-D724-443A-908A-BDBA3568F873}" srcOrd="0" destOrd="0" parTransId="{4E63CA1F-9E71-472E-844B-7E29EB381CCD}" sibTransId="{863F1D48-484F-4C27-AE5A-C68CA20C7A51}"/>
    <dgm:cxn modelId="{239A0657-70BF-4F37-9347-82A0AE31FE27}" type="presOf" srcId="{1F2E4036-D724-443A-908A-BDBA3568F873}" destId="{D4C98084-8694-4E16-9F73-FC5987D65027}" srcOrd="0" destOrd="0" presId="urn:microsoft.com/office/officeart/2005/8/layout/vList2"/>
    <dgm:cxn modelId="{5E364C58-3362-4C5C-B922-52A64D90411F}" type="presParOf" srcId="{3E437F1F-4AFB-4070-8139-8B94A1676022}" destId="{07840B6D-D55C-4757-9361-AFB978DF8A7B}" srcOrd="0" destOrd="0" presId="urn:microsoft.com/office/officeart/2005/8/layout/vList2"/>
    <dgm:cxn modelId="{A7A65A7D-0DC9-4C07-8E69-1D7E106623EA}" type="presParOf" srcId="{3E437F1F-4AFB-4070-8139-8B94A1676022}" destId="{D4C98084-8694-4E16-9F73-FC5987D65027}" srcOrd="1" destOrd="0" presId="urn:microsoft.com/office/officeart/2005/8/layout/vList2"/>
    <dgm:cxn modelId="{B5B5A882-9D82-4C13-85F2-40CB75B283B5}" type="presParOf" srcId="{3E437F1F-4AFB-4070-8139-8B94A1676022}" destId="{454DFEE5-2A57-4149-A32B-D96D1190B58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C8BB55F-CB9A-4E63-B44D-79B91410A898}"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4368003A-D784-43E7-96AE-5ACDA45C6518}">
      <dgm:prSet/>
      <dgm:spPr/>
      <dgm:t>
        <a:bodyPr/>
        <a:lstStyle/>
        <a:p>
          <a:pPr rtl="0"/>
          <a:r>
            <a:rPr lang="es-MX" smtClean="0"/>
            <a:t>Todos los actos procesales deben realizarse sin demora, procurándose concentrar en una misma audiencia todas las diligencias que fueren menester</a:t>
          </a:r>
          <a:endParaRPr lang="es-MX"/>
        </a:p>
      </dgm:t>
    </dgm:pt>
    <dgm:pt modelId="{1CCC7CFD-50B3-473E-8DF1-B6A51E81838B}" type="parTrans" cxnId="{52B8E95F-7A66-4A66-AC82-A058E7623266}">
      <dgm:prSet/>
      <dgm:spPr/>
      <dgm:t>
        <a:bodyPr/>
        <a:lstStyle/>
        <a:p>
          <a:endParaRPr lang="es-MX"/>
        </a:p>
      </dgm:t>
    </dgm:pt>
    <dgm:pt modelId="{E19F3329-321F-4802-BC34-60B57BAD0F4F}" type="sibTrans" cxnId="{52B8E95F-7A66-4A66-AC82-A058E7623266}">
      <dgm:prSet/>
      <dgm:spPr/>
      <dgm:t>
        <a:bodyPr/>
        <a:lstStyle/>
        <a:p>
          <a:endParaRPr lang="es-MX"/>
        </a:p>
      </dgm:t>
    </dgm:pt>
    <dgm:pt modelId="{6F726E86-6297-47D2-85DA-440D8C1C5472}" type="pres">
      <dgm:prSet presAssocID="{0C8BB55F-CB9A-4E63-B44D-79B91410A898}" presName="CompostProcess" presStyleCnt="0">
        <dgm:presLayoutVars>
          <dgm:dir/>
          <dgm:resizeHandles val="exact"/>
        </dgm:presLayoutVars>
      </dgm:prSet>
      <dgm:spPr/>
      <dgm:t>
        <a:bodyPr/>
        <a:lstStyle/>
        <a:p>
          <a:endParaRPr lang="es-MX"/>
        </a:p>
      </dgm:t>
    </dgm:pt>
    <dgm:pt modelId="{599F34C7-3BAB-4912-8CF6-91222A12B224}" type="pres">
      <dgm:prSet presAssocID="{0C8BB55F-CB9A-4E63-B44D-79B91410A898}" presName="arrow" presStyleLbl="bgShp" presStyleIdx="0" presStyleCnt="1"/>
      <dgm:spPr/>
    </dgm:pt>
    <dgm:pt modelId="{5DAC0CAB-2596-48C0-B8E0-2902D4625326}" type="pres">
      <dgm:prSet presAssocID="{0C8BB55F-CB9A-4E63-B44D-79B91410A898}" presName="linearProcess" presStyleCnt="0"/>
      <dgm:spPr/>
    </dgm:pt>
    <dgm:pt modelId="{55DF9E6A-AEA3-4557-88F5-6BD587BA0274}" type="pres">
      <dgm:prSet presAssocID="{4368003A-D784-43E7-96AE-5ACDA45C6518}" presName="textNode" presStyleLbl="node1" presStyleIdx="0" presStyleCnt="1">
        <dgm:presLayoutVars>
          <dgm:bulletEnabled val="1"/>
        </dgm:presLayoutVars>
      </dgm:prSet>
      <dgm:spPr/>
      <dgm:t>
        <a:bodyPr/>
        <a:lstStyle/>
        <a:p>
          <a:endParaRPr lang="es-MX"/>
        </a:p>
      </dgm:t>
    </dgm:pt>
  </dgm:ptLst>
  <dgm:cxnLst>
    <dgm:cxn modelId="{52B8E95F-7A66-4A66-AC82-A058E7623266}" srcId="{0C8BB55F-CB9A-4E63-B44D-79B91410A898}" destId="{4368003A-D784-43E7-96AE-5ACDA45C6518}" srcOrd="0" destOrd="0" parTransId="{1CCC7CFD-50B3-473E-8DF1-B6A51E81838B}" sibTransId="{E19F3329-321F-4802-BC34-60B57BAD0F4F}"/>
    <dgm:cxn modelId="{3C176ECF-B7CB-4E66-A6C6-85C479025015}" type="presOf" srcId="{0C8BB55F-CB9A-4E63-B44D-79B91410A898}" destId="{6F726E86-6297-47D2-85DA-440D8C1C5472}" srcOrd="0" destOrd="0" presId="urn:microsoft.com/office/officeart/2005/8/layout/hProcess9"/>
    <dgm:cxn modelId="{D1785F2B-BBB0-4E60-BAAE-865A5F0FE28B}" type="presOf" srcId="{4368003A-D784-43E7-96AE-5ACDA45C6518}" destId="{55DF9E6A-AEA3-4557-88F5-6BD587BA0274}" srcOrd="0" destOrd="0" presId="urn:microsoft.com/office/officeart/2005/8/layout/hProcess9"/>
    <dgm:cxn modelId="{10501325-3D2F-4923-BA77-3C1258A55DBE}" type="presParOf" srcId="{6F726E86-6297-47D2-85DA-440D8C1C5472}" destId="{599F34C7-3BAB-4912-8CF6-91222A12B224}" srcOrd="0" destOrd="0" presId="urn:microsoft.com/office/officeart/2005/8/layout/hProcess9"/>
    <dgm:cxn modelId="{9BD0E666-F22D-4D2A-B7DD-B4C61F378BF3}" type="presParOf" srcId="{6F726E86-6297-47D2-85DA-440D8C1C5472}" destId="{5DAC0CAB-2596-48C0-B8E0-2902D4625326}" srcOrd="1" destOrd="0" presId="urn:microsoft.com/office/officeart/2005/8/layout/hProcess9"/>
    <dgm:cxn modelId="{EB9F511F-85F2-4006-B966-351C7345B5DE}" type="presParOf" srcId="{5DAC0CAB-2596-48C0-B8E0-2902D4625326}" destId="{55DF9E6A-AEA3-4557-88F5-6BD587BA0274}"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237CF09-1201-41C9-8D8F-20A4137A4C27}" type="doc">
      <dgm:prSet loTypeId="urn:microsoft.com/office/officeart/2005/8/layout/orgChart1" loCatId="hierarchy" qsTypeId="urn:microsoft.com/office/officeart/2005/8/quickstyle/simple5" qsCatId="simple" csTypeId="urn:microsoft.com/office/officeart/2005/8/colors/accent0_3" csCatId="mainScheme" phldr="1"/>
      <dgm:spPr/>
      <dgm:t>
        <a:bodyPr/>
        <a:lstStyle/>
        <a:p>
          <a:endParaRPr lang="es-MX"/>
        </a:p>
      </dgm:t>
    </dgm:pt>
    <dgm:pt modelId="{8960EDF4-C5B9-446F-BF9C-152D6AC4DB28}">
      <dgm:prSet/>
      <dgm:spPr/>
      <dgm:t>
        <a:bodyPr/>
        <a:lstStyle/>
        <a:p>
          <a:pPr rtl="0"/>
          <a:r>
            <a:rPr lang="es-MX" i="1" smtClean="0"/>
            <a:t>Conformidad de expresión, concepto y alcance entre el fallo y las pretensiones</a:t>
          </a:r>
          <a:r>
            <a:rPr lang="es-MX" b="1" i="1" smtClean="0"/>
            <a:t> </a:t>
          </a:r>
          <a:r>
            <a:rPr lang="es-MX" i="1" smtClean="0"/>
            <a:t>de las partes, formuladas en el proceso.</a:t>
          </a:r>
          <a:endParaRPr lang="es-MX"/>
        </a:p>
      </dgm:t>
    </dgm:pt>
    <dgm:pt modelId="{67732FD6-4945-4762-AA4C-398BDC7B98F0}" type="parTrans" cxnId="{8D3A6432-8470-4C71-BED7-8A8939B7495F}">
      <dgm:prSet/>
      <dgm:spPr/>
      <dgm:t>
        <a:bodyPr/>
        <a:lstStyle/>
        <a:p>
          <a:endParaRPr lang="es-MX"/>
        </a:p>
      </dgm:t>
    </dgm:pt>
    <dgm:pt modelId="{BDE6DFAF-1C5B-4E5D-873D-455963767BE1}" type="sibTrans" cxnId="{8D3A6432-8470-4C71-BED7-8A8939B7495F}">
      <dgm:prSet/>
      <dgm:spPr/>
      <dgm:t>
        <a:bodyPr/>
        <a:lstStyle/>
        <a:p>
          <a:endParaRPr lang="es-MX"/>
        </a:p>
      </dgm:t>
    </dgm:pt>
    <dgm:pt modelId="{FB81F233-E723-47C2-9287-D629C949E441}">
      <dgm:prSet/>
      <dgm:spPr/>
      <dgm:t>
        <a:bodyPr/>
        <a:lstStyle/>
        <a:p>
          <a:pPr rtl="0"/>
          <a:r>
            <a:rPr lang="es-MX" smtClean="0"/>
            <a:t>La incongruencia justifica el </a:t>
          </a:r>
          <a:r>
            <a:rPr lang="es-MX" i="1" smtClean="0"/>
            <a:t>Recurso </a:t>
          </a:r>
          <a:r>
            <a:rPr lang="es-MX" smtClean="0"/>
            <a:t>e inclusive, en su caso, el amparo.</a:t>
          </a:r>
          <a:endParaRPr lang="es-MX"/>
        </a:p>
      </dgm:t>
    </dgm:pt>
    <dgm:pt modelId="{065AF2A6-8025-402A-8F25-8806B85CD7F2}" type="parTrans" cxnId="{CEA6F477-BAC7-49AA-BFB1-FE6468E39E7B}">
      <dgm:prSet/>
      <dgm:spPr/>
      <dgm:t>
        <a:bodyPr/>
        <a:lstStyle/>
        <a:p>
          <a:endParaRPr lang="es-MX"/>
        </a:p>
      </dgm:t>
    </dgm:pt>
    <dgm:pt modelId="{32989BAE-B71E-40C7-9B2F-273184A38984}" type="sibTrans" cxnId="{CEA6F477-BAC7-49AA-BFB1-FE6468E39E7B}">
      <dgm:prSet/>
      <dgm:spPr/>
      <dgm:t>
        <a:bodyPr/>
        <a:lstStyle/>
        <a:p>
          <a:endParaRPr lang="es-MX"/>
        </a:p>
      </dgm:t>
    </dgm:pt>
    <dgm:pt modelId="{AFE06E26-7028-4D3D-9FA5-2B8F0FE3025D}">
      <dgm:prSet/>
      <dgm:spPr/>
      <dgm:t>
        <a:bodyPr/>
        <a:lstStyle/>
        <a:p>
          <a:pPr rtl="0"/>
          <a:r>
            <a:rPr lang="es-MX" smtClean="0"/>
            <a:t>Las resoluciones deben especificar 2 caracteres:</a:t>
          </a:r>
          <a:endParaRPr lang="es-MX"/>
        </a:p>
      </dgm:t>
    </dgm:pt>
    <dgm:pt modelId="{E5EEDA4D-8E4E-4522-872B-4270A81E8CD6}" type="parTrans" cxnId="{CB808E3D-CA98-4FE7-9A8D-B4EFB5AC5913}">
      <dgm:prSet/>
      <dgm:spPr/>
      <dgm:t>
        <a:bodyPr/>
        <a:lstStyle/>
        <a:p>
          <a:endParaRPr lang="es-MX"/>
        </a:p>
      </dgm:t>
    </dgm:pt>
    <dgm:pt modelId="{04ADEE7D-C97F-43AA-9A13-D9BF63D2F53D}" type="sibTrans" cxnId="{CB808E3D-CA98-4FE7-9A8D-B4EFB5AC5913}">
      <dgm:prSet/>
      <dgm:spPr/>
      <dgm:t>
        <a:bodyPr/>
        <a:lstStyle/>
        <a:p>
          <a:endParaRPr lang="es-MX"/>
        </a:p>
      </dgm:t>
    </dgm:pt>
    <dgm:pt modelId="{33B7642D-2626-436F-A60E-D44313A8D297}">
      <dgm:prSet/>
      <dgm:spPr/>
      <dgm:t>
        <a:bodyPr/>
        <a:lstStyle/>
        <a:p>
          <a:pPr rtl="0"/>
          <a:r>
            <a:rPr lang="es-MX" dirty="0" smtClean="0"/>
            <a:t>1. </a:t>
          </a:r>
          <a:r>
            <a:rPr lang="es-MX" i="1" dirty="0" smtClean="0"/>
            <a:t>el interno</a:t>
          </a:r>
          <a:r>
            <a:rPr lang="es-MX" dirty="0" smtClean="0"/>
            <a:t>, que se refiere a la armonía entre parte considerativa y la resolutiva</a:t>
          </a:r>
          <a:endParaRPr lang="es-MX" dirty="0"/>
        </a:p>
      </dgm:t>
    </dgm:pt>
    <dgm:pt modelId="{205613FA-DC67-43F0-BB46-02EB40851787}" type="parTrans" cxnId="{CE38008B-1593-4C28-A9F1-9F10E32B016D}">
      <dgm:prSet/>
      <dgm:spPr/>
      <dgm:t>
        <a:bodyPr/>
        <a:lstStyle/>
        <a:p>
          <a:endParaRPr lang="es-MX"/>
        </a:p>
      </dgm:t>
    </dgm:pt>
    <dgm:pt modelId="{14259FC9-5176-4138-9A1F-712AC899FF92}" type="sibTrans" cxnId="{CE38008B-1593-4C28-A9F1-9F10E32B016D}">
      <dgm:prSet/>
      <dgm:spPr/>
      <dgm:t>
        <a:bodyPr/>
        <a:lstStyle/>
        <a:p>
          <a:endParaRPr lang="es-MX"/>
        </a:p>
      </dgm:t>
    </dgm:pt>
    <dgm:pt modelId="{AD51BC9D-6728-4C4B-A18B-23596BCDA928}">
      <dgm:prSet/>
      <dgm:spPr/>
      <dgm:t>
        <a:bodyPr/>
        <a:lstStyle/>
        <a:p>
          <a:pPr rtl="0"/>
          <a:r>
            <a:rPr lang="es-MX" smtClean="0"/>
            <a:t>2. </a:t>
          </a:r>
          <a:r>
            <a:rPr lang="es-MX" i="1" smtClean="0"/>
            <a:t>el externo</a:t>
          </a:r>
          <a:r>
            <a:rPr lang="es-MX" smtClean="0"/>
            <a:t>, que es la conformidad del fallo con las pretensiones de las partes.</a:t>
          </a:r>
          <a:endParaRPr lang="es-MX"/>
        </a:p>
      </dgm:t>
    </dgm:pt>
    <dgm:pt modelId="{F4EE8183-354B-48F0-8A59-B8092F1BAB3D}" type="parTrans" cxnId="{6A6F1772-0FB8-4329-A26C-DFF7F210AF78}">
      <dgm:prSet/>
      <dgm:spPr/>
      <dgm:t>
        <a:bodyPr/>
        <a:lstStyle/>
        <a:p>
          <a:endParaRPr lang="es-MX"/>
        </a:p>
      </dgm:t>
    </dgm:pt>
    <dgm:pt modelId="{6A63AFB7-4BDA-483B-919D-20BFB6993474}" type="sibTrans" cxnId="{6A6F1772-0FB8-4329-A26C-DFF7F210AF78}">
      <dgm:prSet/>
      <dgm:spPr/>
      <dgm:t>
        <a:bodyPr/>
        <a:lstStyle/>
        <a:p>
          <a:endParaRPr lang="es-MX"/>
        </a:p>
      </dgm:t>
    </dgm:pt>
    <dgm:pt modelId="{4DD6CE09-1ED2-49A4-B369-C3482E98DD23}" type="pres">
      <dgm:prSet presAssocID="{A237CF09-1201-41C9-8D8F-20A4137A4C27}" presName="hierChild1" presStyleCnt="0">
        <dgm:presLayoutVars>
          <dgm:orgChart val="1"/>
          <dgm:chPref val="1"/>
          <dgm:dir/>
          <dgm:animOne val="branch"/>
          <dgm:animLvl val="lvl"/>
          <dgm:resizeHandles/>
        </dgm:presLayoutVars>
      </dgm:prSet>
      <dgm:spPr/>
      <dgm:t>
        <a:bodyPr/>
        <a:lstStyle/>
        <a:p>
          <a:endParaRPr lang="es-MX"/>
        </a:p>
      </dgm:t>
    </dgm:pt>
    <dgm:pt modelId="{1B97ECFC-A2E3-4FB8-9BD4-803098CF591F}" type="pres">
      <dgm:prSet presAssocID="{8960EDF4-C5B9-446F-BF9C-152D6AC4DB28}" presName="hierRoot1" presStyleCnt="0">
        <dgm:presLayoutVars>
          <dgm:hierBranch val="init"/>
        </dgm:presLayoutVars>
      </dgm:prSet>
      <dgm:spPr/>
    </dgm:pt>
    <dgm:pt modelId="{7B164D78-677F-4C61-8EEE-4730E0F43D4A}" type="pres">
      <dgm:prSet presAssocID="{8960EDF4-C5B9-446F-BF9C-152D6AC4DB28}" presName="rootComposite1" presStyleCnt="0"/>
      <dgm:spPr/>
    </dgm:pt>
    <dgm:pt modelId="{373CDAFB-229D-4FF6-9045-44F06C086191}" type="pres">
      <dgm:prSet presAssocID="{8960EDF4-C5B9-446F-BF9C-152D6AC4DB28}" presName="rootText1" presStyleLbl="node0" presStyleIdx="0" presStyleCnt="3">
        <dgm:presLayoutVars>
          <dgm:chPref val="3"/>
        </dgm:presLayoutVars>
      </dgm:prSet>
      <dgm:spPr/>
      <dgm:t>
        <a:bodyPr/>
        <a:lstStyle/>
        <a:p>
          <a:endParaRPr lang="es-MX"/>
        </a:p>
      </dgm:t>
    </dgm:pt>
    <dgm:pt modelId="{7FC2C85A-A241-487D-B0AE-82479164DF47}" type="pres">
      <dgm:prSet presAssocID="{8960EDF4-C5B9-446F-BF9C-152D6AC4DB28}" presName="rootConnector1" presStyleLbl="node1" presStyleIdx="0" presStyleCnt="0"/>
      <dgm:spPr/>
      <dgm:t>
        <a:bodyPr/>
        <a:lstStyle/>
        <a:p>
          <a:endParaRPr lang="es-MX"/>
        </a:p>
      </dgm:t>
    </dgm:pt>
    <dgm:pt modelId="{314D7B31-5677-474D-A71A-7E15E0D058D7}" type="pres">
      <dgm:prSet presAssocID="{8960EDF4-C5B9-446F-BF9C-152D6AC4DB28}" presName="hierChild2" presStyleCnt="0"/>
      <dgm:spPr/>
    </dgm:pt>
    <dgm:pt modelId="{A3CBB725-1137-4397-9D85-CB173D1C6071}" type="pres">
      <dgm:prSet presAssocID="{8960EDF4-C5B9-446F-BF9C-152D6AC4DB28}" presName="hierChild3" presStyleCnt="0"/>
      <dgm:spPr/>
    </dgm:pt>
    <dgm:pt modelId="{BF1334C3-ED8A-4250-9D22-F249B87511A8}" type="pres">
      <dgm:prSet presAssocID="{FB81F233-E723-47C2-9287-D629C949E441}" presName="hierRoot1" presStyleCnt="0">
        <dgm:presLayoutVars>
          <dgm:hierBranch val="init"/>
        </dgm:presLayoutVars>
      </dgm:prSet>
      <dgm:spPr/>
    </dgm:pt>
    <dgm:pt modelId="{49893D1E-8ADC-4042-9511-B44E6C9C971C}" type="pres">
      <dgm:prSet presAssocID="{FB81F233-E723-47C2-9287-D629C949E441}" presName="rootComposite1" presStyleCnt="0"/>
      <dgm:spPr/>
    </dgm:pt>
    <dgm:pt modelId="{0F0E1BB5-B1AE-48FE-B96C-3075CEC192EA}" type="pres">
      <dgm:prSet presAssocID="{FB81F233-E723-47C2-9287-D629C949E441}" presName="rootText1" presStyleLbl="node0" presStyleIdx="1" presStyleCnt="3">
        <dgm:presLayoutVars>
          <dgm:chPref val="3"/>
        </dgm:presLayoutVars>
      </dgm:prSet>
      <dgm:spPr/>
      <dgm:t>
        <a:bodyPr/>
        <a:lstStyle/>
        <a:p>
          <a:endParaRPr lang="es-MX"/>
        </a:p>
      </dgm:t>
    </dgm:pt>
    <dgm:pt modelId="{4E0B4293-BACD-402F-A47F-96D4473CC903}" type="pres">
      <dgm:prSet presAssocID="{FB81F233-E723-47C2-9287-D629C949E441}" presName="rootConnector1" presStyleLbl="node1" presStyleIdx="0" presStyleCnt="0"/>
      <dgm:spPr/>
      <dgm:t>
        <a:bodyPr/>
        <a:lstStyle/>
        <a:p>
          <a:endParaRPr lang="es-MX"/>
        </a:p>
      </dgm:t>
    </dgm:pt>
    <dgm:pt modelId="{96DBE473-0BD0-4D39-B7AA-ABA109B0770D}" type="pres">
      <dgm:prSet presAssocID="{FB81F233-E723-47C2-9287-D629C949E441}" presName="hierChild2" presStyleCnt="0"/>
      <dgm:spPr/>
    </dgm:pt>
    <dgm:pt modelId="{00613146-6828-467B-BA23-B373615712AA}" type="pres">
      <dgm:prSet presAssocID="{FB81F233-E723-47C2-9287-D629C949E441}" presName="hierChild3" presStyleCnt="0"/>
      <dgm:spPr/>
    </dgm:pt>
    <dgm:pt modelId="{08A82390-0073-46B7-9A7B-E99EFB84BF9F}" type="pres">
      <dgm:prSet presAssocID="{AFE06E26-7028-4D3D-9FA5-2B8F0FE3025D}" presName="hierRoot1" presStyleCnt="0">
        <dgm:presLayoutVars>
          <dgm:hierBranch val="init"/>
        </dgm:presLayoutVars>
      </dgm:prSet>
      <dgm:spPr/>
    </dgm:pt>
    <dgm:pt modelId="{F62C225C-2659-4A96-88A0-E04C6724781D}" type="pres">
      <dgm:prSet presAssocID="{AFE06E26-7028-4D3D-9FA5-2B8F0FE3025D}" presName="rootComposite1" presStyleCnt="0"/>
      <dgm:spPr/>
    </dgm:pt>
    <dgm:pt modelId="{554C3463-5008-4B3B-ADB0-5F842A96B2AB}" type="pres">
      <dgm:prSet presAssocID="{AFE06E26-7028-4D3D-9FA5-2B8F0FE3025D}" presName="rootText1" presStyleLbl="node0" presStyleIdx="2" presStyleCnt="3">
        <dgm:presLayoutVars>
          <dgm:chPref val="3"/>
        </dgm:presLayoutVars>
      </dgm:prSet>
      <dgm:spPr/>
      <dgm:t>
        <a:bodyPr/>
        <a:lstStyle/>
        <a:p>
          <a:endParaRPr lang="es-MX"/>
        </a:p>
      </dgm:t>
    </dgm:pt>
    <dgm:pt modelId="{25A0681A-FD4C-4B87-AEB7-92991BF964E2}" type="pres">
      <dgm:prSet presAssocID="{AFE06E26-7028-4D3D-9FA5-2B8F0FE3025D}" presName="rootConnector1" presStyleLbl="node1" presStyleIdx="0" presStyleCnt="0"/>
      <dgm:spPr/>
      <dgm:t>
        <a:bodyPr/>
        <a:lstStyle/>
        <a:p>
          <a:endParaRPr lang="es-MX"/>
        </a:p>
      </dgm:t>
    </dgm:pt>
    <dgm:pt modelId="{3D431826-7751-4619-A4EB-0312B0F2CB63}" type="pres">
      <dgm:prSet presAssocID="{AFE06E26-7028-4D3D-9FA5-2B8F0FE3025D}" presName="hierChild2" presStyleCnt="0"/>
      <dgm:spPr/>
    </dgm:pt>
    <dgm:pt modelId="{28F98740-445A-439F-8268-2443CBFFC07E}" type="pres">
      <dgm:prSet presAssocID="{205613FA-DC67-43F0-BB46-02EB40851787}" presName="Name37" presStyleLbl="parChTrans1D2" presStyleIdx="0" presStyleCnt="2"/>
      <dgm:spPr/>
      <dgm:t>
        <a:bodyPr/>
        <a:lstStyle/>
        <a:p>
          <a:endParaRPr lang="es-MX"/>
        </a:p>
      </dgm:t>
    </dgm:pt>
    <dgm:pt modelId="{C7C77C32-419B-4EE7-B761-2798839EFB88}" type="pres">
      <dgm:prSet presAssocID="{33B7642D-2626-436F-A60E-D44313A8D297}" presName="hierRoot2" presStyleCnt="0">
        <dgm:presLayoutVars>
          <dgm:hierBranch val="init"/>
        </dgm:presLayoutVars>
      </dgm:prSet>
      <dgm:spPr/>
    </dgm:pt>
    <dgm:pt modelId="{2E9DE48C-A2DA-4582-B50C-95EA4C831569}" type="pres">
      <dgm:prSet presAssocID="{33B7642D-2626-436F-A60E-D44313A8D297}" presName="rootComposite" presStyleCnt="0"/>
      <dgm:spPr/>
    </dgm:pt>
    <dgm:pt modelId="{0AA1D2FD-2A2B-46A6-8D1B-539D1DCCEA07}" type="pres">
      <dgm:prSet presAssocID="{33B7642D-2626-436F-A60E-D44313A8D297}" presName="rootText" presStyleLbl="node2" presStyleIdx="0" presStyleCnt="2">
        <dgm:presLayoutVars>
          <dgm:chPref val="3"/>
        </dgm:presLayoutVars>
      </dgm:prSet>
      <dgm:spPr/>
      <dgm:t>
        <a:bodyPr/>
        <a:lstStyle/>
        <a:p>
          <a:endParaRPr lang="es-MX"/>
        </a:p>
      </dgm:t>
    </dgm:pt>
    <dgm:pt modelId="{D5FBB2EE-8D81-45B6-A551-8A55953B0006}" type="pres">
      <dgm:prSet presAssocID="{33B7642D-2626-436F-A60E-D44313A8D297}" presName="rootConnector" presStyleLbl="node2" presStyleIdx="0" presStyleCnt="2"/>
      <dgm:spPr/>
      <dgm:t>
        <a:bodyPr/>
        <a:lstStyle/>
        <a:p>
          <a:endParaRPr lang="es-MX"/>
        </a:p>
      </dgm:t>
    </dgm:pt>
    <dgm:pt modelId="{63E83DFC-B4BE-411A-9BD4-21D03A6906AB}" type="pres">
      <dgm:prSet presAssocID="{33B7642D-2626-436F-A60E-D44313A8D297}" presName="hierChild4" presStyleCnt="0"/>
      <dgm:spPr/>
    </dgm:pt>
    <dgm:pt modelId="{76BF2757-71D0-44C3-829A-88D10975D1C4}" type="pres">
      <dgm:prSet presAssocID="{33B7642D-2626-436F-A60E-D44313A8D297}" presName="hierChild5" presStyleCnt="0"/>
      <dgm:spPr/>
    </dgm:pt>
    <dgm:pt modelId="{31EF2C26-B627-4574-B442-867B0E698D9B}" type="pres">
      <dgm:prSet presAssocID="{F4EE8183-354B-48F0-8A59-B8092F1BAB3D}" presName="Name37" presStyleLbl="parChTrans1D2" presStyleIdx="1" presStyleCnt="2"/>
      <dgm:spPr/>
      <dgm:t>
        <a:bodyPr/>
        <a:lstStyle/>
        <a:p>
          <a:endParaRPr lang="es-MX"/>
        </a:p>
      </dgm:t>
    </dgm:pt>
    <dgm:pt modelId="{F3702E8A-08BA-4F19-8DA0-DBC9843EAAB6}" type="pres">
      <dgm:prSet presAssocID="{AD51BC9D-6728-4C4B-A18B-23596BCDA928}" presName="hierRoot2" presStyleCnt="0">
        <dgm:presLayoutVars>
          <dgm:hierBranch val="init"/>
        </dgm:presLayoutVars>
      </dgm:prSet>
      <dgm:spPr/>
    </dgm:pt>
    <dgm:pt modelId="{EF20B1E4-1EE3-4A8E-B815-0270DB756261}" type="pres">
      <dgm:prSet presAssocID="{AD51BC9D-6728-4C4B-A18B-23596BCDA928}" presName="rootComposite" presStyleCnt="0"/>
      <dgm:spPr/>
    </dgm:pt>
    <dgm:pt modelId="{50D52D30-DBBC-4354-9164-4BABC80CCCF2}" type="pres">
      <dgm:prSet presAssocID="{AD51BC9D-6728-4C4B-A18B-23596BCDA928}" presName="rootText" presStyleLbl="node2" presStyleIdx="1" presStyleCnt="2">
        <dgm:presLayoutVars>
          <dgm:chPref val="3"/>
        </dgm:presLayoutVars>
      </dgm:prSet>
      <dgm:spPr/>
      <dgm:t>
        <a:bodyPr/>
        <a:lstStyle/>
        <a:p>
          <a:endParaRPr lang="es-MX"/>
        </a:p>
      </dgm:t>
    </dgm:pt>
    <dgm:pt modelId="{BD898935-73BC-4710-B2F2-F731BC6DD153}" type="pres">
      <dgm:prSet presAssocID="{AD51BC9D-6728-4C4B-A18B-23596BCDA928}" presName="rootConnector" presStyleLbl="node2" presStyleIdx="1" presStyleCnt="2"/>
      <dgm:spPr/>
      <dgm:t>
        <a:bodyPr/>
        <a:lstStyle/>
        <a:p>
          <a:endParaRPr lang="es-MX"/>
        </a:p>
      </dgm:t>
    </dgm:pt>
    <dgm:pt modelId="{20358E87-A5F4-4F72-8971-0FAD31D05A3F}" type="pres">
      <dgm:prSet presAssocID="{AD51BC9D-6728-4C4B-A18B-23596BCDA928}" presName="hierChild4" presStyleCnt="0"/>
      <dgm:spPr/>
    </dgm:pt>
    <dgm:pt modelId="{932D512C-5B7E-454F-81EE-F5C0D90837FB}" type="pres">
      <dgm:prSet presAssocID="{AD51BC9D-6728-4C4B-A18B-23596BCDA928}" presName="hierChild5" presStyleCnt="0"/>
      <dgm:spPr/>
    </dgm:pt>
    <dgm:pt modelId="{FA00B5C9-D886-49FB-B93A-25DD12CB741F}" type="pres">
      <dgm:prSet presAssocID="{AFE06E26-7028-4D3D-9FA5-2B8F0FE3025D}" presName="hierChild3" presStyleCnt="0"/>
      <dgm:spPr/>
    </dgm:pt>
  </dgm:ptLst>
  <dgm:cxnLst>
    <dgm:cxn modelId="{CB808E3D-CA98-4FE7-9A8D-B4EFB5AC5913}" srcId="{A237CF09-1201-41C9-8D8F-20A4137A4C27}" destId="{AFE06E26-7028-4D3D-9FA5-2B8F0FE3025D}" srcOrd="2" destOrd="0" parTransId="{E5EEDA4D-8E4E-4522-872B-4270A81E8CD6}" sibTransId="{04ADEE7D-C97F-43AA-9A13-D9BF63D2F53D}"/>
    <dgm:cxn modelId="{19E4B63E-6CEB-4950-A56E-B9B8D6EA91EE}" type="presOf" srcId="{33B7642D-2626-436F-A60E-D44313A8D297}" destId="{D5FBB2EE-8D81-45B6-A551-8A55953B0006}" srcOrd="1" destOrd="0" presId="urn:microsoft.com/office/officeart/2005/8/layout/orgChart1"/>
    <dgm:cxn modelId="{9EE0F0F5-0935-4E7B-B166-9B6CBEF3F23C}" type="presOf" srcId="{AD51BC9D-6728-4C4B-A18B-23596BCDA928}" destId="{50D52D30-DBBC-4354-9164-4BABC80CCCF2}" srcOrd="0" destOrd="0" presId="urn:microsoft.com/office/officeart/2005/8/layout/orgChart1"/>
    <dgm:cxn modelId="{E4A2F469-5803-425B-A37C-B5525A7F9BDD}" type="presOf" srcId="{8960EDF4-C5B9-446F-BF9C-152D6AC4DB28}" destId="{7FC2C85A-A241-487D-B0AE-82479164DF47}" srcOrd="1" destOrd="0" presId="urn:microsoft.com/office/officeart/2005/8/layout/orgChart1"/>
    <dgm:cxn modelId="{87B0A69D-8E16-45CA-A641-100B0DCCA49E}" type="presOf" srcId="{F4EE8183-354B-48F0-8A59-B8092F1BAB3D}" destId="{31EF2C26-B627-4574-B442-867B0E698D9B}" srcOrd="0" destOrd="0" presId="urn:microsoft.com/office/officeart/2005/8/layout/orgChart1"/>
    <dgm:cxn modelId="{C13223F9-4A13-4CE3-A2A8-154B42FAC7C3}" type="presOf" srcId="{FB81F233-E723-47C2-9287-D629C949E441}" destId="{0F0E1BB5-B1AE-48FE-B96C-3075CEC192EA}" srcOrd="0" destOrd="0" presId="urn:microsoft.com/office/officeart/2005/8/layout/orgChart1"/>
    <dgm:cxn modelId="{0DF796BE-5B3E-4FF6-A083-03E37A4E1F36}" type="presOf" srcId="{AD51BC9D-6728-4C4B-A18B-23596BCDA928}" destId="{BD898935-73BC-4710-B2F2-F731BC6DD153}" srcOrd="1" destOrd="0" presId="urn:microsoft.com/office/officeart/2005/8/layout/orgChart1"/>
    <dgm:cxn modelId="{CE38008B-1593-4C28-A9F1-9F10E32B016D}" srcId="{AFE06E26-7028-4D3D-9FA5-2B8F0FE3025D}" destId="{33B7642D-2626-436F-A60E-D44313A8D297}" srcOrd="0" destOrd="0" parTransId="{205613FA-DC67-43F0-BB46-02EB40851787}" sibTransId="{14259FC9-5176-4138-9A1F-712AC899FF92}"/>
    <dgm:cxn modelId="{A4D425EA-9E00-4539-8EA7-3FABC433DB1C}" type="presOf" srcId="{AFE06E26-7028-4D3D-9FA5-2B8F0FE3025D}" destId="{554C3463-5008-4B3B-ADB0-5F842A96B2AB}" srcOrd="0" destOrd="0" presId="urn:microsoft.com/office/officeart/2005/8/layout/orgChart1"/>
    <dgm:cxn modelId="{187CC909-1C65-48AA-9414-89011A4BC91B}" type="presOf" srcId="{205613FA-DC67-43F0-BB46-02EB40851787}" destId="{28F98740-445A-439F-8268-2443CBFFC07E}" srcOrd="0" destOrd="0" presId="urn:microsoft.com/office/officeart/2005/8/layout/orgChart1"/>
    <dgm:cxn modelId="{0AB4C459-8BEB-4390-A8E5-A47E8225C735}" type="presOf" srcId="{A237CF09-1201-41C9-8D8F-20A4137A4C27}" destId="{4DD6CE09-1ED2-49A4-B369-C3482E98DD23}" srcOrd="0" destOrd="0" presId="urn:microsoft.com/office/officeart/2005/8/layout/orgChart1"/>
    <dgm:cxn modelId="{CEA6F477-BAC7-49AA-BFB1-FE6468E39E7B}" srcId="{A237CF09-1201-41C9-8D8F-20A4137A4C27}" destId="{FB81F233-E723-47C2-9287-D629C949E441}" srcOrd="1" destOrd="0" parTransId="{065AF2A6-8025-402A-8F25-8806B85CD7F2}" sibTransId="{32989BAE-B71E-40C7-9B2F-273184A38984}"/>
    <dgm:cxn modelId="{6A6F1772-0FB8-4329-A26C-DFF7F210AF78}" srcId="{AFE06E26-7028-4D3D-9FA5-2B8F0FE3025D}" destId="{AD51BC9D-6728-4C4B-A18B-23596BCDA928}" srcOrd="1" destOrd="0" parTransId="{F4EE8183-354B-48F0-8A59-B8092F1BAB3D}" sibTransId="{6A63AFB7-4BDA-483B-919D-20BFB6993474}"/>
    <dgm:cxn modelId="{D383AA90-A85A-4DEB-B893-0345A411CE54}" type="presOf" srcId="{8960EDF4-C5B9-446F-BF9C-152D6AC4DB28}" destId="{373CDAFB-229D-4FF6-9045-44F06C086191}" srcOrd="0" destOrd="0" presId="urn:microsoft.com/office/officeart/2005/8/layout/orgChart1"/>
    <dgm:cxn modelId="{3A61F311-24A0-4EDA-B28A-2DAD1D252C08}" type="presOf" srcId="{33B7642D-2626-436F-A60E-D44313A8D297}" destId="{0AA1D2FD-2A2B-46A6-8D1B-539D1DCCEA07}" srcOrd="0" destOrd="0" presId="urn:microsoft.com/office/officeart/2005/8/layout/orgChart1"/>
    <dgm:cxn modelId="{8D3A6432-8470-4C71-BED7-8A8939B7495F}" srcId="{A237CF09-1201-41C9-8D8F-20A4137A4C27}" destId="{8960EDF4-C5B9-446F-BF9C-152D6AC4DB28}" srcOrd="0" destOrd="0" parTransId="{67732FD6-4945-4762-AA4C-398BDC7B98F0}" sibTransId="{BDE6DFAF-1C5B-4E5D-873D-455963767BE1}"/>
    <dgm:cxn modelId="{82D55130-E8B3-48FF-8193-6274588BEEA5}" type="presOf" srcId="{FB81F233-E723-47C2-9287-D629C949E441}" destId="{4E0B4293-BACD-402F-A47F-96D4473CC903}" srcOrd="1" destOrd="0" presId="urn:microsoft.com/office/officeart/2005/8/layout/orgChart1"/>
    <dgm:cxn modelId="{8F43DDB1-3AAE-46C3-9338-DD92F9B179E5}" type="presOf" srcId="{AFE06E26-7028-4D3D-9FA5-2B8F0FE3025D}" destId="{25A0681A-FD4C-4B87-AEB7-92991BF964E2}" srcOrd="1" destOrd="0" presId="urn:microsoft.com/office/officeart/2005/8/layout/orgChart1"/>
    <dgm:cxn modelId="{60E2892D-150F-4E03-A7CE-C334623FDA6F}" type="presParOf" srcId="{4DD6CE09-1ED2-49A4-B369-C3482E98DD23}" destId="{1B97ECFC-A2E3-4FB8-9BD4-803098CF591F}" srcOrd="0" destOrd="0" presId="urn:microsoft.com/office/officeart/2005/8/layout/orgChart1"/>
    <dgm:cxn modelId="{CBB01ED3-25C4-4F1D-AE2B-9631E6C0FE9A}" type="presParOf" srcId="{1B97ECFC-A2E3-4FB8-9BD4-803098CF591F}" destId="{7B164D78-677F-4C61-8EEE-4730E0F43D4A}" srcOrd="0" destOrd="0" presId="urn:microsoft.com/office/officeart/2005/8/layout/orgChart1"/>
    <dgm:cxn modelId="{D14E27CA-4CB3-4A28-BE7A-27A8BF0294DA}" type="presParOf" srcId="{7B164D78-677F-4C61-8EEE-4730E0F43D4A}" destId="{373CDAFB-229D-4FF6-9045-44F06C086191}" srcOrd="0" destOrd="0" presId="urn:microsoft.com/office/officeart/2005/8/layout/orgChart1"/>
    <dgm:cxn modelId="{251449B5-8588-4938-9754-5EF8B0453111}" type="presParOf" srcId="{7B164D78-677F-4C61-8EEE-4730E0F43D4A}" destId="{7FC2C85A-A241-487D-B0AE-82479164DF47}" srcOrd="1" destOrd="0" presId="urn:microsoft.com/office/officeart/2005/8/layout/orgChart1"/>
    <dgm:cxn modelId="{BED8F6FD-4BCD-432E-A850-4A9068D2E305}" type="presParOf" srcId="{1B97ECFC-A2E3-4FB8-9BD4-803098CF591F}" destId="{314D7B31-5677-474D-A71A-7E15E0D058D7}" srcOrd="1" destOrd="0" presId="urn:microsoft.com/office/officeart/2005/8/layout/orgChart1"/>
    <dgm:cxn modelId="{0D3306FE-9F46-4078-897E-592BFB56CA90}" type="presParOf" srcId="{1B97ECFC-A2E3-4FB8-9BD4-803098CF591F}" destId="{A3CBB725-1137-4397-9D85-CB173D1C6071}" srcOrd="2" destOrd="0" presId="urn:microsoft.com/office/officeart/2005/8/layout/orgChart1"/>
    <dgm:cxn modelId="{DA03F558-B36E-43CF-A8BF-B59F01C4B7A8}" type="presParOf" srcId="{4DD6CE09-1ED2-49A4-B369-C3482E98DD23}" destId="{BF1334C3-ED8A-4250-9D22-F249B87511A8}" srcOrd="1" destOrd="0" presId="urn:microsoft.com/office/officeart/2005/8/layout/orgChart1"/>
    <dgm:cxn modelId="{BBD7D687-E45D-4520-B12A-7FD05BE1DEBE}" type="presParOf" srcId="{BF1334C3-ED8A-4250-9D22-F249B87511A8}" destId="{49893D1E-8ADC-4042-9511-B44E6C9C971C}" srcOrd="0" destOrd="0" presId="urn:microsoft.com/office/officeart/2005/8/layout/orgChart1"/>
    <dgm:cxn modelId="{5AA61BFF-A0F2-4A8C-897F-0C1D5938931A}" type="presParOf" srcId="{49893D1E-8ADC-4042-9511-B44E6C9C971C}" destId="{0F0E1BB5-B1AE-48FE-B96C-3075CEC192EA}" srcOrd="0" destOrd="0" presId="urn:microsoft.com/office/officeart/2005/8/layout/orgChart1"/>
    <dgm:cxn modelId="{D6778748-BB19-4DBC-83E5-D4F5C3D1BCF8}" type="presParOf" srcId="{49893D1E-8ADC-4042-9511-B44E6C9C971C}" destId="{4E0B4293-BACD-402F-A47F-96D4473CC903}" srcOrd="1" destOrd="0" presId="urn:microsoft.com/office/officeart/2005/8/layout/orgChart1"/>
    <dgm:cxn modelId="{E9C7847E-E436-4DBF-9499-81432CF890CD}" type="presParOf" srcId="{BF1334C3-ED8A-4250-9D22-F249B87511A8}" destId="{96DBE473-0BD0-4D39-B7AA-ABA109B0770D}" srcOrd="1" destOrd="0" presId="urn:microsoft.com/office/officeart/2005/8/layout/orgChart1"/>
    <dgm:cxn modelId="{A9A9605B-AB83-458C-BBCC-53911EE9272B}" type="presParOf" srcId="{BF1334C3-ED8A-4250-9D22-F249B87511A8}" destId="{00613146-6828-467B-BA23-B373615712AA}" srcOrd="2" destOrd="0" presId="urn:microsoft.com/office/officeart/2005/8/layout/orgChart1"/>
    <dgm:cxn modelId="{B8C7CE07-BE05-4D67-93FB-A194791F18CB}" type="presParOf" srcId="{4DD6CE09-1ED2-49A4-B369-C3482E98DD23}" destId="{08A82390-0073-46B7-9A7B-E99EFB84BF9F}" srcOrd="2" destOrd="0" presId="urn:microsoft.com/office/officeart/2005/8/layout/orgChart1"/>
    <dgm:cxn modelId="{C670B925-D758-4820-8A48-D5D9841D9935}" type="presParOf" srcId="{08A82390-0073-46B7-9A7B-E99EFB84BF9F}" destId="{F62C225C-2659-4A96-88A0-E04C6724781D}" srcOrd="0" destOrd="0" presId="urn:microsoft.com/office/officeart/2005/8/layout/orgChart1"/>
    <dgm:cxn modelId="{AB0A2F7C-1FD3-4C85-B2BD-1951886C7C2C}" type="presParOf" srcId="{F62C225C-2659-4A96-88A0-E04C6724781D}" destId="{554C3463-5008-4B3B-ADB0-5F842A96B2AB}" srcOrd="0" destOrd="0" presId="urn:microsoft.com/office/officeart/2005/8/layout/orgChart1"/>
    <dgm:cxn modelId="{A0341986-FDD5-40D2-B15F-A30A3FFA4E7A}" type="presParOf" srcId="{F62C225C-2659-4A96-88A0-E04C6724781D}" destId="{25A0681A-FD4C-4B87-AEB7-92991BF964E2}" srcOrd="1" destOrd="0" presId="urn:microsoft.com/office/officeart/2005/8/layout/orgChart1"/>
    <dgm:cxn modelId="{E5189BE1-950F-4622-9F13-9764B301376F}" type="presParOf" srcId="{08A82390-0073-46B7-9A7B-E99EFB84BF9F}" destId="{3D431826-7751-4619-A4EB-0312B0F2CB63}" srcOrd="1" destOrd="0" presId="urn:microsoft.com/office/officeart/2005/8/layout/orgChart1"/>
    <dgm:cxn modelId="{93270769-4030-4AD3-8A80-8E4B2E82357E}" type="presParOf" srcId="{3D431826-7751-4619-A4EB-0312B0F2CB63}" destId="{28F98740-445A-439F-8268-2443CBFFC07E}" srcOrd="0" destOrd="0" presId="urn:microsoft.com/office/officeart/2005/8/layout/orgChart1"/>
    <dgm:cxn modelId="{6D966E74-ED88-408A-9972-ECE009F62144}" type="presParOf" srcId="{3D431826-7751-4619-A4EB-0312B0F2CB63}" destId="{C7C77C32-419B-4EE7-B761-2798839EFB88}" srcOrd="1" destOrd="0" presId="urn:microsoft.com/office/officeart/2005/8/layout/orgChart1"/>
    <dgm:cxn modelId="{7A712E1A-898E-4479-8D8E-12164C5B9E19}" type="presParOf" srcId="{C7C77C32-419B-4EE7-B761-2798839EFB88}" destId="{2E9DE48C-A2DA-4582-B50C-95EA4C831569}" srcOrd="0" destOrd="0" presId="urn:microsoft.com/office/officeart/2005/8/layout/orgChart1"/>
    <dgm:cxn modelId="{D5D5B52B-4086-4961-B2B1-1C1299F0783C}" type="presParOf" srcId="{2E9DE48C-A2DA-4582-B50C-95EA4C831569}" destId="{0AA1D2FD-2A2B-46A6-8D1B-539D1DCCEA07}" srcOrd="0" destOrd="0" presId="urn:microsoft.com/office/officeart/2005/8/layout/orgChart1"/>
    <dgm:cxn modelId="{8573AF3B-9A7B-4E98-94D9-674B5920826A}" type="presParOf" srcId="{2E9DE48C-A2DA-4582-B50C-95EA4C831569}" destId="{D5FBB2EE-8D81-45B6-A551-8A55953B0006}" srcOrd="1" destOrd="0" presId="urn:microsoft.com/office/officeart/2005/8/layout/orgChart1"/>
    <dgm:cxn modelId="{C7373C67-A0AD-4F96-BE31-F8B3605F26F3}" type="presParOf" srcId="{C7C77C32-419B-4EE7-B761-2798839EFB88}" destId="{63E83DFC-B4BE-411A-9BD4-21D03A6906AB}" srcOrd="1" destOrd="0" presId="urn:microsoft.com/office/officeart/2005/8/layout/orgChart1"/>
    <dgm:cxn modelId="{0B78B234-1FB9-4613-96DF-C338F047D4E2}" type="presParOf" srcId="{C7C77C32-419B-4EE7-B761-2798839EFB88}" destId="{76BF2757-71D0-44C3-829A-88D10975D1C4}" srcOrd="2" destOrd="0" presId="urn:microsoft.com/office/officeart/2005/8/layout/orgChart1"/>
    <dgm:cxn modelId="{C4ECABCB-FB36-4C8B-9F3C-FB1D9FC3A2F1}" type="presParOf" srcId="{3D431826-7751-4619-A4EB-0312B0F2CB63}" destId="{31EF2C26-B627-4574-B442-867B0E698D9B}" srcOrd="2" destOrd="0" presId="urn:microsoft.com/office/officeart/2005/8/layout/orgChart1"/>
    <dgm:cxn modelId="{5A0698C4-C686-454D-A3E5-ACE27B7715CD}" type="presParOf" srcId="{3D431826-7751-4619-A4EB-0312B0F2CB63}" destId="{F3702E8A-08BA-4F19-8DA0-DBC9843EAAB6}" srcOrd="3" destOrd="0" presId="urn:microsoft.com/office/officeart/2005/8/layout/orgChart1"/>
    <dgm:cxn modelId="{80C4D525-335C-456D-BC9D-D62C6F2F007E}" type="presParOf" srcId="{F3702E8A-08BA-4F19-8DA0-DBC9843EAAB6}" destId="{EF20B1E4-1EE3-4A8E-B815-0270DB756261}" srcOrd="0" destOrd="0" presId="urn:microsoft.com/office/officeart/2005/8/layout/orgChart1"/>
    <dgm:cxn modelId="{5B169583-7419-48E3-BDC3-E325CF521462}" type="presParOf" srcId="{EF20B1E4-1EE3-4A8E-B815-0270DB756261}" destId="{50D52D30-DBBC-4354-9164-4BABC80CCCF2}" srcOrd="0" destOrd="0" presId="urn:microsoft.com/office/officeart/2005/8/layout/orgChart1"/>
    <dgm:cxn modelId="{E249BC99-719A-4B52-ADCD-7C55B1700FE5}" type="presParOf" srcId="{EF20B1E4-1EE3-4A8E-B815-0270DB756261}" destId="{BD898935-73BC-4710-B2F2-F731BC6DD153}" srcOrd="1" destOrd="0" presId="urn:microsoft.com/office/officeart/2005/8/layout/orgChart1"/>
    <dgm:cxn modelId="{5058650B-3389-4DA7-8061-72DADCDFC80E}" type="presParOf" srcId="{F3702E8A-08BA-4F19-8DA0-DBC9843EAAB6}" destId="{20358E87-A5F4-4F72-8971-0FAD31D05A3F}" srcOrd="1" destOrd="0" presId="urn:microsoft.com/office/officeart/2005/8/layout/orgChart1"/>
    <dgm:cxn modelId="{1444A0CC-9427-4FA4-B2AC-80E21C4CFBAF}" type="presParOf" srcId="{F3702E8A-08BA-4F19-8DA0-DBC9843EAAB6}" destId="{932D512C-5B7E-454F-81EE-F5C0D90837FB}" srcOrd="2" destOrd="0" presId="urn:microsoft.com/office/officeart/2005/8/layout/orgChart1"/>
    <dgm:cxn modelId="{D4F2CEAD-15EA-48BB-8740-F6FAD7D40EA9}" type="presParOf" srcId="{08A82390-0073-46B7-9A7B-E99EFB84BF9F}" destId="{FA00B5C9-D886-49FB-B93A-25DD12CB741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59F694C-EE6A-46DE-99D3-728673BA8835}" type="doc">
      <dgm:prSet loTypeId="urn:microsoft.com/office/officeart/2005/8/layout/lProcess3" loCatId="process" qsTypeId="urn:microsoft.com/office/officeart/2005/8/quickstyle/simple1" qsCatId="simple" csTypeId="urn:microsoft.com/office/officeart/2005/8/colors/accent1_2" csCatId="accent1"/>
      <dgm:spPr/>
      <dgm:t>
        <a:bodyPr/>
        <a:lstStyle/>
        <a:p>
          <a:endParaRPr lang="es-MX"/>
        </a:p>
      </dgm:t>
    </dgm:pt>
    <dgm:pt modelId="{DF00AE42-542A-4AA6-B692-AFF3CE07A994}">
      <dgm:prSet/>
      <dgm:spPr/>
      <dgm:t>
        <a:bodyPr/>
        <a:lstStyle/>
        <a:p>
          <a:pPr rtl="0"/>
          <a:r>
            <a:rPr lang="es-MX" smtClean="0"/>
            <a:t>Permite a las partes esenciales del proceso aceptar por bien hecho algún acto procesal omitido, siempre que no perjudique a la otra parte o a un tercero</a:t>
          </a:r>
          <a:endParaRPr lang="es-MX"/>
        </a:p>
      </dgm:t>
    </dgm:pt>
    <dgm:pt modelId="{322BC972-67B4-416A-9AAD-6A41A3830634}" type="parTrans" cxnId="{5D41BB4A-8C3C-4304-BF05-E145FFBCA528}">
      <dgm:prSet/>
      <dgm:spPr/>
      <dgm:t>
        <a:bodyPr/>
        <a:lstStyle/>
        <a:p>
          <a:endParaRPr lang="es-MX"/>
        </a:p>
      </dgm:t>
    </dgm:pt>
    <dgm:pt modelId="{03761606-F776-4FAA-94E8-9471059DCDD9}" type="sibTrans" cxnId="{5D41BB4A-8C3C-4304-BF05-E145FFBCA528}">
      <dgm:prSet/>
      <dgm:spPr/>
      <dgm:t>
        <a:bodyPr/>
        <a:lstStyle/>
        <a:p>
          <a:endParaRPr lang="es-MX"/>
        </a:p>
      </dgm:t>
    </dgm:pt>
    <dgm:pt modelId="{4C76FB7C-CB6F-4EB3-A405-9C9FEE2E5628}" type="pres">
      <dgm:prSet presAssocID="{D59F694C-EE6A-46DE-99D3-728673BA8835}" presName="Name0" presStyleCnt="0">
        <dgm:presLayoutVars>
          <dgm:chPref val="3"/>
          <dgm:dir/>
          <dgm:animLvl val="lvl"/>
          <dgm:resizeHandles/>
        </dgm:presLayoutVars>
      </dgm:prSet>
      <dgm:spPr/>
      <dgm:t>
        <a:bodyPr/>
        <a:lstStyle/>
        <a:p>
          <a:endParaRPr lang="es-MX"/>
        </a:p>
      </dgm:t>
    </dgm:pt>
    <dgm:pt modelId="{7143FF88-EEB0-4F6A-A7AC-6C291CBE294A}" type="pres">
      <dgm:prSet presAssocID="{DF00AE42-542A-4AA6-B692-AFF3CE07A994}" presName="horFlow" presStyleCnt="0"/>
      <dgm:spPr/>
    </dgm:pt>
    <dgm:pt modelId="{5CA28A86-B99D-44A0-A10C-FBACB96E2BE7}" type="pres">
      <dgm:prSet presAssocID="{DF00AE42-542A-4AA6-B692-AFF3CE07A994}" presName="bigChev" presStyleLbl="node1" presStyleIdx="0" presStyleCnt="1"/>
      <dgm:spPr/>
      <dgm:t>
        <a:bodyPr/>
        <a:lstStyle/>
        <a:p>
          <a:endParaRPr lang="es-MX"/>
        </a:p>
      </dgm:t>
    </dgm:pt>
  </dgm:ptLst>
  <dgm:cxnLst>
    <dgm:cxn modelId="{691D2A06-A9CB-4E0D-A05D-46D49376243E}" type="presOf" srcId="{DF00AE42-542A-4AA6-B692-AFF3CE07A994}" destId="{5CA28A86-B99D-44A0-A10C-FBACB96E2BE7}" srcOrd="0" destOrd="0" presId="urn:microsoft.com/office/officeart/2005/8/layout/lProcess3"/>
    <dgm:cxn modelId="{5D41BB4A-8C3C-4304-BF05-E145FFBCA528}" srcId="{D59F694C-EE6A-46DE-99D3-728673BA8835}" destId="{DF00AE42-542A-4AA6-B692-AFF3CE07A994}" srcOrd="0" destOrd="0" parTransId="{322BC972-67B4-416A-9AAD-6A41A3830634}" sibTransId="{03761606-F776-4FAA-94E8-9471059DCDD9}"/>
    <dgm:cxn modelId="{4FB58ED4-2DE4-4870-9893-C94B276589CB}" type="presOf" srcId="{D59F694C-EE6A-46DE-99D3-728673BA8835}" destId="{4C76FB7C-CB6F-4EB3-A405-9C9FEE2E5628}" srcOrd="0" destOrd="0" presId="urn:microsoft.com/office/officeart/2005/8/layout/lProcess3"/>
    <dgm:cxn modelId="{A9BE0F3E-060E-42C2-A01A-CD0A6FA44EDA}" type="presParOf" srcId="{4C76FB7C-CB6F-4EB3-A405-9C9FEE2E5628}" destId="{7143FF88-EEB0-4F6A-A7AC-6C291CBE294A}" srcOrd="0" destOrd="0" presId="urn:microsoft.com/office/officeart/2005/8/layout/lProcess3"/>
    <dgm:cxn modelId="{2A21EFC6-7A6C-4480-9646-7D63C3CC3877}" type="presParOf" srcId="{7143FF88-EEB0-4F6A-A7AC-6C291CBE294A}" destId="{5CA28A86-B99D-44A0-A10C-FBACB96E2BE7}"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0D4CFEB-2438-439F-BE60-9D994D8A5D53}"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F2802BFB-83F2-4978-A239-54DE7019DF9A}">
      <dgm:prSet/>
      <dgm:spPr/>
      <dgm:t>
        <a:bodyPr/>
        <a:lstStyle/>
        <a:p>
          <a:pPr rtl="0"/>
          <a:r>
            <a:rPr lang="es-MX" dirty="0" smtClean="0"/>
            <a:t>Tiende a lograr el ahorro de tiempo y de gastos monetarios en la administración de justicia .</a:t>
          </a:r>
          <a:endParaRPr lang="es-MX" dirty="0"/>
        </a:p>
      </dgm:t>
    </dgm:pt>
    <dgm:pt modelId="{438E85DB-630C-4E83-9D06-374A9EA69793}" type="parTrans" cxnId="{30FC3421-04FA-47E2-9C39-E9BF0DFA1D28}">
      <dgm:prSet/>
      <dgm:spPr/>
      <dgm:t>
        <a:bodyPr/>
        <a:lstStyle/>
        <a:p>
          <a:endParaRPr lang="es-MX"/>
        </a:p>
      </dgm:t>
    </dgm:pt>
    <dgm:pt modelId="{6757CFB1-9D55-4437-9906-A5C3B2A87BFC}" type="sibTrans" cxnId="{30FC3421-04FA-47E2-9C39-E9BF0DFA1D28}">
      <dgm:prSet/>
      <dgm:spPr/>
      <dgm:t>
        <a:bodyPr/>
        <a:lstStyle/>
        <a:p>
          <a:endParaRPr lang="es-MX"/>
        </a:p>
      </dgm:t>
    </dgm:pt>
    <dgm:pt modelId="{3EE5DAF4-F9B6-44D0-9066-486732E129B8}">
      <dgm:prSet/>
      <dgm:spPr/>
      <dgm:t>
        <a:bodyPr/>
        <a:lstStyle/>
        <a:p>
          <a:pPr rtl="0"/>
          <a:r>
            <a:rPr lang="es-MX" dirty="0" smtClean="0"/>
            <a:t>El impulso procesal de oficio, la oralidad, la acumulación de acciones, son medidas para conseguir la economía procesal. </a:t>
          </a:r>
          <a:endParaRPr lang="es-MX" dirty="0"/>
        </a:p>
      </dgm:t>
    </dgm:pt>
    <dgm:pt modelId="{B5F82E1B-3EE3-4AAB-ADBF-6CF03B37BA7F}" type="parTrans" cxnId="{53571701-0179-4157-9B56-CE0691E65B2B}">
      <dgm:prSet/>
      <dgm:spPr/>
      <dgm:t>
        <a:bodyPr/>
        <a:lstStyle/>
        <a:p>
          <a:endParaRPr lang="es-MX"/>
        </a:p>
      </dgm:t>
    </dgm:pt>
    <dgm:pt modelId="{D8846B2A-BD5C-4941-B1E4-74750E256B20}" type="sibTrans" cxnId="{53571701-0179-4157-9B56-CE0691E65B2B}">
      <dgm:prSet/>
      <dgm:spPr/>
      <dgm:t>
        <a:bodyPr/>
        <a:lstStyle/>
        <a:p>
          <a:endParaRPr lang="es-MX"/>
        </a:p>
      </dgm:t>
    </dgm:pt>
    <dgm:pt modelId="{EFECCAD1-4DD6-4364-B68E-F5C521E4BE5E}" type="pres">
      <dgm:prSet presAssocID="{40D4CFEB-2438-439F-BE60-9D994D8A5D53}" presName="compositeShape" presStyleCnt="0">
        <dgm:presLayoutVars>
          <dgm:dir/>
          <dgm:resizeHandles/>
        </dgm:presLayoutVars>
      </dgm:prSet>
      <dgm:spPr/>
      <dgm:t>
        <a:bodyPr/>
        <a:lstStyle/>
        <a:p>
          <a:endParaRPr lang="es-MX"/>
        </a:p>
      </dgm:t>
    </dgm:pt>
    <dgm:pt modelId="{6BA02F8D-9F95-4D37-ADE6-E892FC164FDE}" type="pres">
      <dgm:prSet presAssocID="{40D4CFEB-2438-439F-BE60-9D994D8A5D53}" presName="pyramid" presStyleLbl="node1" presStyleIdx="0" presStyleCnt="1"/>
      <dgm:spPr/>
    </dgm:pt>
    <dgm:pt modelId="{B8E83DAB-5BF2-49B2-AAD9-ED8EBAA9B8B8}" type="pres">
      <dgm:prSet presAssocID="{40D4CFEB-2438-439F-BE60-9D994D8A5D53}" presName="theList" presStyleCnt="0"/>
      <dgm:spPr/>
    </dgm:pt>
    <dgm:pt modelId="{59FF636E-7210-4064-B4D7-BA98145D472F}" type="pres">
      <dgm:prSet presAssocID="{F2802BFB-83F2-4978-A239-54DE7019DF9A}" presName="aNode" presStyleLbl="fgAcc1" presStyleIdx="0" presStyleCnt="2" custScaleX="122514" custLinFactNeighborX="24909">
        <dgm:presLayoutVars>
          <dgm:bulletEnabled val="1"/>
        </dgm:presLayoutVars>
      </dgm:prSet>
      <dgm:spPr/>
      <dgm:t>
        <a:bodyPr/>
        <a:lstStyle/>
        <a:p>
          <a:endParaRPr lang="es-MX"/>
        </a:p>
      </dgm:t>
    </dgm:pt>
    <dgm:pt modelId="{E80A1AB2-8311-430B-A930-4B4DFC5CCC2A}" type="pres">
      <dgm:prSet presAssocID="{F2802BFB-83F2-4978-A239-54DE7019DF9A}" presName="aSpace" presStyleCnt="0"/>
      <dgm:spPr/>
    </dgm:pt>
    <dgm:pt modelId="{11496323-22BC-4035-AD59-3E022FD9C616}" type="pres">
      <dgm:prSet presAssocID="{3EE5DAF4-F9B6-44D0-9066-486732E129B8}" presName="aNode" presStyleLbl="fgAcc1" presStyleIdx="1" presStyleCnt="2" custScaleX="126057" custLinFactNeighborX="23097" custLinFactNeighborY="6625">
        <dgm:presLayoutVars>
          <dgm:bulletEnabled val="1"/>
        </dgm:presLayoutVars>
      </dgm:prSet>
      <dgm:spPr/>
      <dgm:t>
        <a:bodyPr/>
        <a:lstStyle/>
        <a:p>
          <a:endParaRPr lang="es-MX"/>
        </a:p>
      </dgm:t>
    </dgm:pt>
    <dgm:pt modelId="{11977850-913D-4468-9D98-71F2F1FB07FA}" type="pres">
      <dgm:prSet presAssocID="{3EE5DAF4-F9B6-44D0-9066-486732E129B8}" presName="aSpace" presStyleCnt="0"/>
      <dgm:spPr/>
    </dgm:pt>
  </dgm:ptLst>
  <dgm:cxnLst>
    <dgm:cxn modelId="{F5E3A347-F1F0-435F-B460-ADDFE522990D}" type="presOf" srcId="{40D4CFEB-2438-439F-BE60-9D994D8A5D53}" destId="{EFECCAD1-4DD6-4364-B68E-F5C521E4BE5E}" srcOrd="0" destOrd="0" presId="urn:microsoft.com/office/officeart/2005/8/layout/pyramid2"/>
    <dgm:cxn modelId="{84F9263C-DDB0-43FF-A562-E874032252F3}" type="presOf" srcId="{3EE5DAF4-F9B6-44D0-9066-486732E129B8}" destId="{11496323-22BC-4035-AD59-3E022FD9C616}" srcOrd="0" destOrd="0" presId="urn:microsoft.com/office/officeart/2005/8/layout/pyramid2"/>
    <dgm:cxn modelId="{53571701-0179-4157-9B56-CE0691E65B2B}" srcId="{40D4CFEB-2438-439F-BE60-9D994D8A5D53}" destId="{3EE5DAF4-F9B6-44D0-9066-486732E129B8}" srcOrd="1" destOrd="0" parTransId="{B5F82E1B-3EE3-4AAB-ADBF-6CF03B37BA7F}" sibTransId="{D8846B2A-BD5C-4941-B1E4-74750E256B20}"/>
    <dgm:cxn modelId="{30FC3421-04FA-47E2-9C39-E9BF0DFA1D28}" srcId="{40D4CFEB-2438-439F-BE60-9D994D8A5D53}" destId="{F2802BFB-83F2-4978-A239-54DE7019DF9A}" srcOrd="0" destOrd="0" parTransId="{438E85DB-630C-4E83-9D06-374A9EA69793}" sibTransId="{6757CFB1-9D55-4437-9906-A5C3B2A87BFC}"/>
    <dgm:cxn modelId="{A7C2EA32-A663-4CA1-8643-7021494E0ABE}" type="presOf" srcId="{F2802BFB-83F2-4978-A239-54DE7019DF9A}" destId="{59FF636E-7210-4064-B4D7-BA98145D472F}" srcOrd="0" destOrd="0" presId="urn:microsoft.com/office/officeart/2005/8/layout/pyramid2"/>
    <dgm:cxn modelId="{28A6C50B-F26D-456E-85F7-B03C81375AE2}" type="presParOf" srcId="{EFECCAD1-4DD6-4364-B68E-F5C521E4BE5E}" destId="{6BA02F8D-9F95-4D37-ADE6-E892FC164FDE}" srcOrd="0" destOrd="0" presId="urn:microsoft.com/office/officeart/2005/8/layout/pyramid2"/>
    <dgm:cxn modelId="{5FA1AE9E-29F3-4C6B-AE95-9C5D64952FA3}" type="presParOf" srcId="{EFECCAD1-4DD6-4364-B68E-F5C521E4BE5E}" destId="{B8E83DAB-5BF2-49B2-AAD9-ED8EBAA9B8B8}" srcOrd="1" destOrd="0" presId="urn:microsoft.com/office/officeart/2005/8/layout/pyramid2"/>
    <dgm:cxn modelId="{105B3415-641D-4FCE-AE90-248EAE41FE92}" type="presParOf" srcId="{B8E83DAB-5BF2-49B2-AAD9-ED8EBAA9B8B8}" destId="{59FF636E-7210-4064-B4D7-BA98145D472F}" srcOrd="0" destOrd="0" presId="urn:microsoft.com/office/officeart/2005/8/layout/pyramid2"/>
    <dgm:cxn modelId="{976D1341-6336-4F3D-B30C-31EDAADB8247}" type="presParOf" srcId="{B8E83DAB-5BF2-49B2-AAD9-ED8EBAA9B8B8}" destId="{E80A1AB2-8311-430B-A930-4B4DFC5CCC2A}" srcOrd="1" destOrd="0" presId="urn:microsoft.com/office/officeart/2005/8/layout/pyramid2"/>
    <dgm:cxn modelId="{17F5D5C8-1BFB-4CF6-B0E3-A09E01E88CA9}" type="presParOf" srcId="{B8E83DAB-5BF2-49B2-AAD9-ED8EBAA9B8B8}" destId="{11496323-22BC-4035-AD59-3E022FD9C616}" srcOrd="2" destOrd="0" presId="urn:microsoft.com/office/officeart/2005/8/layout/pyramid2"/>
    <dgm:cxn modelId="{C3D1B87D-0DF4-4D1E-9F8A-717A06C4504F}" type="presParOf" srcId="{B8E83DAB-5BF2-49B2-AAD9-ED8EBAA9B8B8}" destId="{11977850-913D-4468-9D98-71F2F1FB07FA}"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17D7AD-D886-4408-BC5A-4FD8761675E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s-MX"/>
        </a:p>
      </dgm:t>
    </dgm:pt>
    <dgm:pt modelId="{067389F7-E8AD-496F-B36D-52E3834EE62E}">
      <dgm:prSet/>
      <dgm:spPr/>
      <dgm:t>
        <a:bodyPr/>
        <a:lstStyle/>
        <a:p>
          <a:pPr rtl="0"/>
          <a:r>
            <a:rPr lang="es-MX" smtClean="0"/>
            <a:t>OBJETIVO GENERAL:</a:t>
          </a:r>
          <a:endParaRPr lang="es-MX"/>
        </a:p>
      </dgm:t>
    </dgm:pt>
    <dgm:pt modelId="{B7BAE449-5D4E-4DE2-B254-A730379BCA49}" type="parTrans" cxnId="{F6631AD6-983E-4738-AD42-921BC318695A}">
      <dgm:prSet/>
      <dgm:spPr/>
      <dgm:t>
        <a:bodyPr/>
        <a:lstStyle/>
        <a:p>
          <a:endParaRPr lang="es-MX"/>
        </a:p>
      </dgm:t>
    </dgm:pt>
    <dgm:pt modelId="{8EEAF80C-46E9-4E6D-8F7C-5B2126AA83C3}" type="sibTrans" cxnId="{F6631AD6-983E-4738-AD42-921BC318695A}">
      <dgm:prSet/>
      <dgm:spPr/>
      <dgm:t>
        <a:bodyPr/>
        <a:lstStyle/>
        <a:p>
          <a:endParaRPr lang="es-MX"/>
        </a:p>
      </dgm:t>
    </dgm:pt>
    <dgm:pt modelId="{F432BFB9-0A4F-4ED5-BB47-B82BDD06A181}">
      <dgm:prSet custT="1"/>
      <dgm:spPr/>
      <dgm:t>
        <a:bodyPr/>
        <a:lstStyle/>
        <a:p>
          <a:pPr rtl="0"/>
          <a:r>
            <a:rPr lang="es-MX" sz="2000" dirty="0" smtClean="0"/>
            <a:t>EL ESTUDIANTE CONOCERÁ LOS PRINCIPIOS RECTORES DEL PROCESO CIVIL PARA SU LA CORRECTA APLICACIÓN</a:t>
          </a:r>
          <a:endParaRPr lang="es-MX" sz="2000" dirty="0"/>
        </a:p>
      </dgm:t>
    </dgm:pt>
    <dgm:pt modelId="{A3BF720D-3687-4043-8715-50188867C800}" type="parTrans" cxnId="{16D28BAF-CDC1-43F3-996A-723AF00D3740}">
      <dgm:prSet/>
      <dgm:spPr/>
      <dgm:t>
        <a:bodyPr/>
        <a:lstStyle/>
        <a:p>
          <a:endParaRPr lang="es-MX"/>
        </a:p>
      </dgm:t>
    </dgm:pt>
    <dgm:pt modelId="{540417C1-64EB-45DE-8A24-4186944983C1}" type="sibTrans" cxnId="{16D28BAF-CDC1-43F3-996A-723AF00D3740}">
      <dgm:prSet/>
      <dgm:spPr/>
      <dgm:t>
        <a:bodyPr/>
        <a:lstStyle/>
        <a:p>
          <a:endParaRPr lang="es-MX"/>
        </a:p>
      </dgm:t>
    </dgm:pt>
    <dgm:pt modelId="{A8A945A4-9F73-4AC3-8205-C4F26DD8E1CE}" type="pres">
      <dgm:prSet presAssocID="{3A17D7AD-D886-4408-BC5A-4FD8761675E1}" presName="Name0" presStyleCnt="0">
        <dgm:presLayoutVars>
          <dgm:dir/>
          <dgm:resizeHandles val="exact"/>
        </dgm:presLayoutVars>
      </dgm:prSet>
      <dgm:spPr/>
      <dgm:t>
        <a:bodyPr/>
        <a:lstStyle/>
        <a:p>
          <a:endParaRPr lang="es-MX"/>
        </a:p>
      </dgm:t>
    </dgm:pt>
    <dgm:pt modelId="{DC592BD9-E730-4251-A64C-779799549520}" type="pres">
      <dgm:prSet presAssocID="{067389F7-E8AD-496F-B36D-52E3834EE62E}" presName="Name5" presStyleLbl="vennNode1" presStyleIdx="0" presStyleCnt="2">
        <dgm:presLayoutVars>
          <dgm:bulletEnabled val="1"/>
        </dgm:presLayoutVars>
      </dgm:prSet>
      <dgm:spPr/>
      <dgm:t>
        <a:bodyPr/>
        <a:lstStyle/>
        <a:p>
          <a:endParaRPr lang="es-MX"/>
        </a:p>
      </dgm:t>
    </dgm:pt>
    <dgm:pt modelId="{558F5423-7241-4E64-AFC2-D9ABE13E0A22}" type="pres">
      <dgm:prSet presAssocID="{8EEAF80C-46E9-4E6D-8F7C-5B2126AA83C3}" presName="space" presStyleCnt="0"/>
      <dgm:spPr/>
    </dgm:pt>
    <dgm:pt modelId="{F4336EDD-B5DA-4CE9-AD27-84FF465E1C92}" type="pres">
      <dgm:prSet presAssocID="{F432BFB9-0A4F-4ED5-BB47-B82BDD06A181}" presName="Name5" presStyleLbl="vennNode1" presStyleIdx="1" presStyleCnt="2">
        <dgm:presLayoutVars>
          <dgm:bulletEnabled val="1"/>
        </dgm:presLayoutVars>
      </dgm:prSet>
      <dgm:spPr/>
      <dgm:t>
        <a:bodyPr/>
        <a:lstStyle/>
        <a:p>
          <a:endParaRPr lang="es-MX"/>
        </a:p>
      </dgm:t>
    </dgm:pt>
  </dgm:ptLst>
  <dgm:cxnLst>
    <dgm:cxn modelId="{A838658E-9D59-437D-AEA4-2D36A69E339B}" type="presOf" srcId="{3A17D7AD-D886-4408-BC5A-4FD8761675E1}" destId="{A8A945A4-9F73-4AC3-8205-C4F26DD8E1CE}" srcOrd="0" destOrd="0" presId="urn:microsoft.com/office/officeart/2005/8/layout/venn3"/>
    <dgm:cxn modelId="{F7B28499-8A53-4B44-80B7-3969C0D745B4}" type="presOf" srcId="{067389F7-E8AD-496F-B36D-52E3834EE62E}" destId="{DC592BD9-E730-4251-A64C-779799549520}" srcOrd="0" destOrd="0" presId="urn:microsoft.com/office/officeart/2005/8/layout/venn3"/>
    <dgm:cxn modelId="{16D28BAF-CDC1-43F3-996A-723AF00D3740}" srcId="{3A17D7AD-D886-4408-BC5A-4FD8761675E1}" destId="{F432BFB9-0A4F-4ED5-BB47-B82BDD06A181}" srcOrd="1" destOrd="0" parTransId="{A3BF720D-3687-4043-8715-50188867C800}" sibTransId="{540417C1-64EB-45DE-8A24-4186944983C1}"/>
    <dgm:cxn modelId="{5C74FE94-C54A-4B83-9A09-56180F204AF7}" type="presOf" srcId="{F432BFB9-0A4F-4ED5-BB47-B82BDD06A181}" destId="{F4336EDD-B5DA-4CE9-AD27-84FF465E1C92}" srcOrd="0" destOrd="0" presId="urn:microsoft.com/office/officeart/2005/8/layout/venn3"/>
    <dgm:cxn modelId="{F6631AD6-983E-4738-AD42-921BC318695A}" srcId="{3A17D7AD-D886-4408-BC5A-4FD8761675E1}" destId="{067389F7-E8AD-496F-B36D-52E3834EE62E}" srcOrd="0" destOrd="0" parTransId="{B7BAE449-5D4E-4DE2-B254-A730379BCA49}" sibTransId="{8EEAF80C-46E9-4E6D-8F7C-5B2126AA83C3}"/>
    <dgm:cxn modelId="{1A595A80-9281-4B26-AF85-98C73D484C2E}" type="presParOf" srcId="{A8A945A4-9F73-4AC3-8205-C4F26DD8E1CE}" destId="{DC592BD9-E730-4251-A64C-779799549520}" srcOrd="0" destOrd="0" presId="urn:microsoft.com/office/officeart/2005/8/layout/venn3"/>
    <dgm:cxn modelId="{305C8551-652C-4686-BA94-F41EEF88E080}" type="presParOf" srcId="{A8A945A4-9F73-4AC3-8205-C4F26DD8E1CE}" destId="{558F5423-7241-4E64-AFC2-D9ABE13E0A22}" srcOrd="1" destOrd="0" presId="urn:microsoft.com/office/officeart/2005/8/layout/venn3"/>
    <dgm:cxn modelId="{CFDFFC1E-4252-4141-B04A-5EFCE83C0FED}" type="presParOf" srcId="{A8A945A4-9F73-4AC3-8205-C4F26DD8E1CE}" destId="{F4336EDD-B5DA-4CE9-AD27-84FF465E1C92}"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7D1959B-2EE3-410C-9DCE-8B4594FCA13C}" type="doc">
      <dgm:prSet loTypeId="urn:microsoft.com/office/officeart/2008/layout/VerticalCircleList" loCatId="list" qsTypeId="urn:microsoft.com/office/officeart/2005/8/quickstyle/simple1" qsCatId="simple" csTypeId="urn:microsoft.com/office/officeart/2005/8/colors/accent1_2" csCatId="accent1"/>
      <dgm:spPr/>
      <dgm:t>
        <a:bodyPr/>
        <a:lstStyle/>
        <a:p>
          <a:endParaRPr lang="es-MX"/>
        </a:p>
      </dgm:t>
    </dgm:pt>
    <dgm:pt modelId="{31CC4304-5413-4587-A615-1764DB090262}">
      <dgm:prSet/>
      <dgm:spPr/>
      <dgm:t>
        <a:bodyPr/>
        <a:lstStyle/>
        <a:p>
          <a:pPr rtl="0"/>
          <a:r>
            <a:rPr lang="es-MX" smtClean="0"/>
            <a:t>Por este principio las partes tienen idéntica posición y las mismas facultades para ejercer sus respectivos derechos </a:t>
          </a:r>
          <a:endParaRPr lang="es-MX"/>
        </a:p>
      </dgm:t>
    </dgm:pt>
    <dgm:pt modelId="{42C06D47-0420-4801-AD4F-B525EB1E0975}" type="parTrans" cxnId="{B628BA7F-53B7-44EE-8983-EFFBFE24C588}">
      <dgm:prSet/>
      <dgm:spPr/>
      <dgm:t>
        <a:bodyPr/>
        <a:lstStyle/>
        <a:p>
          <a:endParaRPr lang="es-MX"/>
        </a:p>
      </dgm:t>
    </dgm:pt>
    <dgm:pt modelId="{C0AE8E04-FADD-4F7A-A2A6-CA99C3E15DAE}" type="sibTrans" cxnId="{B628BA7F-53B7-44EE-8983-EFFBFE24C588}">
      <dgm:prSet/>
      <dgm:spPr/>
      <dgm:t>
        <a:bodyPr/>
        <a:lstStyle/>
        <a:p>
          <a:endParaRPr lang="es-MX"/>
        </a:p>
      </dgm:t>
    </dgm:pt>
    <dgm:pt modelId="{FDD36A21-3A3A-4DD1-9343-B5D657407B84}" type="pres">
      <dgm:prSet presAssocID="{B7D1959B-2EE3-410C-9DCE-8B4594FCA13C}" presName="Name0" presStyleCnt="0">
        <dgm:presLayoutVars>
          <dgm:dir/>
        </dgm:presLayoutVars>
      </dgm:prSet>
      <dgm:spPr/>
      <dgm:t>
        <a:bodyPr/>
        <a:lstStyle/>
        <a:p>
          <a:endParaRPr lang="es-MX"/>
        </a:p>
      </dgm:t>
    </dgm:pt>
    <dgm:pt modelId="{59C49C4E-7B4D-470D-A1D5-934DA4D35FB8}" type="pres">
      <dgm:prSet presAssocID="{31CC4304-5413-4587-A615-1764DB090262}" presName="noChildren" presStyleCnt="0"/>
      <dgm:spPr/>
    </dgm:pt>
    <dgm:pt modelId="{D00DFD1F-06CB-45A5-A1CD-A90853EF7B17}" type="pres">
      <dgm:prSet presAssocID="{31CC4304-5413-4587-A615-1764DB090262}" presName="gap" presStyleCnt="0"/>
      <dgm:spPr/>
    </dgm:pt>
    <dgm:pt modelId="{2E2B7807-3993-439B-87C5-25E9D0BD6177}" type="pres">
      <dgm:prSet presAssocID="{31CC4304-5413-4587-A615-1764DB090262}" presName="medCircle2" presStyleLbl="vennNode1" presStyleIdx="0" presStyleCnt="1"/>
      <dgm:spPr/>
    </dgm:pt>
    <dgm:pt modelId="{BD82AF88-C281-444A-B3EF-58FEDF8667C4}" type="pres">
      <dgm:prSet presAssocID="{31CC4304-5413-4587-A615-1764DB090262}" presName="txLvlOnly1" presStyleLbl="revTx" presStyleIdx="0" presStyleCnt="1"/>
      <dgm:spPr/>
      <dgm:t>
        <a:bodyPr/>
        <a:lstStyle/>
        <a:p>
          <a:endParaRPr lang="es-MX"/>
        </a:p>
      </dgm:t>
    </dgm:pt>
  </dgm:ptLst>
  <dgm:cxnLst>
    <dgm:cxn modelId="{540E526C-77BD-4F21-82B9-CC3FC9958114}" type="presOf" srcId="{B7D1959B-2EE3-410C-9DCE-8B4594FCA13C}" destId="{FDD36A21-3A3A-4DD1-9343-B5D657407B84}" srcOrd="0" destOrd="0" presId="urn:microsoft.com/office/officeart/2008/layout/VerticalCircleList"/>
    <dgm:cxn modelId="{3A0C4AEB-C6A7-401B-A893-424A9E037212}" type="presOf" srcId="{31CC4304-5413-4587-A615-1764DB090262}" destId="{BD82AF88-C281-444A-B3EF-58FEDF8667C4}" srcOrd="0" destOrd="0" presId="urn:microsoft.com/office/officeart/2008/layout/VerticalCircleList"/>
    <dgm:cxn modelId="{B628BA7F-53B7-44EE-8983-EFFBFE24C588}" srcId="{B7D1959B-2EE3-410C-9DCE-8B4594FCA13C}" destId="{31CC4304-5413-4587-A615-1764DB090262}" srcOrd="0" destOrd="0" parTransId="{42C06D47-0420-4801-AD4F-B525EB1E0975}" sibTransId="{C0AE8E04-FADD-4F7A-A2A6-CA99C3E15DAE}"/>
    <dgm:cxn modelId="{3D35F083-49A1-4930-899F-6552DB1CA2BB}" type="presParOf" srcId="{FDD36A21-3A3A-4DD1-9343-B5D657407B84}" destId="{59C49C4E-7B4D-470D-A1D5-934DA4D35FB8}" srcOrd="0" destOrd="0" presId="urn:microsoft.com/office/officeart/2008/layout/VerticalCircleList"/>
    <dgm:cxn modelId="{B100EEF2-7B36-4A00-B82F-84E2948229CC}" type="presParOf" srcId="{59C49C4E-7B4D-470D-A1D5-934DA4D35FB8}" destId="{D00DFD1F-06CB-45A5-A1CD-A90853EF7B17}" srcOrd="0" destOrd="0" presId="urn:microsoft.com/office/officeart/2008/layout/VerticalCircleList"/>
    <dgm:cxn modelId="{4194FCAB-84C9-4378-992A-44CD99CFBE86}" type="presParOf" srcId="{59C49C4E-7B4D-470D-A1D5-934DA4D35FB8}" destId="{2E2B7807-3993-439B-87C5-25E9D0BD6177}" srcOrd="1" destOrd="0" presId="urn:microsoft.com/office/officeart/2008/layout/VerticalCircleList"/>
    <dgm:cxn modelId="{598D15BF-F0D7-46AA-B618-060085FD090F}" type="presParOf" srcId="{59C49C4E-7B4D-470D-A1D5-934DA4D35FB8}" destId="{BD82AF88-C281-444A-B3EF-58FEDF8667C4}"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CBCCD91-1C87-493E-AC49-179F7E9B1E7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14CAD9A1-75BA-468B-9D14-0E612193AEA8}">
      <dgm:prSet/>
      <dgm:spPr/>
      <dgm:t>
        <a:bodyPr/>
        <a:lstStyle/>
        <a:p>
          <a:pPr rtl="0"/>
          <a:r>
            <a:rPr lang="es-MX" smtClean="0"/>
            <a:t>Es la conducta imparcial y recta que deben cumplir los sujetos procesales en los procesos en que les corresponda intervenir.</a:t>
          </a:r>
          <a:endParaRPr lang="es-MX"/>
        </a:p>
      </dgm:t>
    </dgm:pt>
    <dgm:pt modelId="{395F06EF-FD03-473A-B33E-770DECA91457}" type="parTrans" cxnId="{A195498C-65CE-4D59-AAD4-B34CD87643FA}">
      <dgm:prSet/>
      <dgm:spPr/>
      <dgm:t>
        <a:bodyPr/>
        <a:lstStyle/>
        <a:p>
          <a:endParaRPr lang="es-MX"/>
        </a:p>
      </dgm:t>
    </dgm:pt>
    <dgm:pt modelId="{A46FA471-8587-4A1D-84A0-FF3B598DE19B}" type="sibTrans" cxnId="{A195498C-65CE-4D59-AAD4-B34CD87643FA}">
      <dgm:prSet/>
      <dgm:spPr/>
      <dgm:t>
        <a:bodyPr/>
        <a:lstStyle/>
        <a:p>
          <a:endParaRPr lang="es-MX"/>
        </a:p>
      </dgm:t>
    </dgm:pt>
    <dgm:pt modelId="{19496389-280A-471B-858E-F6F44E3D4578}" type="pres">
      <dgm:prSet presAssocID="{BCBCCD91-1C87-493E-AC49-179F7E9B1E7A}" presName="linear" presStyleCnt="0">
        <dgm:presLayoutVars>
          <dgm:animLvl val="lvl"/>
          <dgm:resizeHandles val="exact"/>
        </dgm:presLayoutVars>
      </dgm:prSet>
      <dgm:spPr/>
      <dgm:t>
        <a:bodyPr/>
        <a:lstStyle/>
        <a:p>
          <a:endParaRPr lang="es-MX"/>
        </a:p>
      </dgm:t>
    </dgm:pt>
    <dgm:pt modelId="{F8D95276-581F-4706-B52E-B7539C7C699C}" type="pres">
      <dgm:prSet presAssocID="{14CAD9A1-75BA-468B-9D14-0E612193AEA8}" presName="parentText" presStyleLbl="node1" presStyleIdx="0" presStyleCnt="1">
        <dgm:presLayoutVars>
          <dgm:chMax val="0"/>
          <dgm:bulletEnabled val="1"/>
        </dgm:presLayoutVars>
      </dgm:prSet>
      <dgm:spPr/>
      <dgm:t>
        <a:bodyPr/>
        <a:lstStyle/>
        <a:p>
          <a:endParaRPr lang="es-MX"/>
        </a:p>
      </dgm:t>
    </dgm:pt>
  </dgm:ptLst>
  <dgm:cxnLst>
    <dgm:cxn modelId="{A195498C-65CE-4D59-AAD4-B34CD87643FA}" srcId="{BCBCCD91-1C87-493E-AC49-179F7E9B1E7A}" destId="{14CAD9A1-75BA-468B-9D14-0E612193AEA8}" srcOrd="0" destOrd="0" parTransId="{395F06EF-FD03-473A-B33E-770DECA91457}" sibTransId="{A46FA471-8587-4A1D-84A0-FF3B598DE19B}"/>
    <dgm:cxn modelId="{84F02AB6-DC60-4083-BAC3-BBB0337FCB1B}" type="presOf" srcId="{BCBCCD91-1C87-493E-AC49-179F7E9B1E7A}" destId="{19496389-280A-471B-858E-F6F44E3D4578}" srcOrd="0" destOrd="0" presId="urn:microsoft.com/office/officeart/2005/8/layout/vList2"/>
    <dgm:cxn modelId="{07E82B7C-516C-46C3-B0B3-2CCFFFDDA7DC}" type="presOf" srcId="{14CAD9A1-75BA-468B-9D14-0E612193AEA8}" destId="{F8D95276-581F-4706-B52E-B7539C7C699C}" srcOrd="0" destOrd="0" presId="urn:microsoft.com/office/officeart/2005/8/layout/vList2"/>
    <dgm:cxn modelId="{60B319C7-752E-4FF5-91F1-7DB73BE9FE2C}" type="presParOf" srcId="{19496389-280A-471B-858E-F6F44E3D4578}" destId="{F8D95276-581F-4706-B52E-B7539C7C699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BB5D69A-EF03-4559-BB10-4B603069FBF9}"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8303F4A9-D872-4023-AD6E-FF4F8FA5D45C}">
      <dgm:prSet/>
      <dgm:spPr/>
      <dgm:t>
        <a:bodyPr/>
        <a:lstStyle/>
        <a:p>
          <a:pPr rtl="0"/>
          <a:r>
            <a:rPr lang="es-MX" dirty="0" smtClean="0"/>
            <a:t>Establece como suprema garantía de los litigantes que, todos los actos procesales, sean conocidos no solamente por las partes sino por todos en general; </a:t>
          </a:r>
          <a:endParaRPr lang="es-MX" dirty="0"/>
        </a:p>
      </dgm:t>
    </dgm:pt>
    <dgm:pt modelId="{11226BAB-6988-49CE-9F3E-4E5A7BC0C6BD}" type="parTrans" cxnId="{FE20A6A7-5B8E-464B-8A9C-FAD11EBC6496}">
      <dgm:prSet/>
      <dgm:spPr/>
      <dgm:t>
        <a:bodyPr/>
        <a:lstStyle/>
        <a:p>
          <a:endParaRPr lang="es-MX"/>
        </a:p>
      </dgm:t>
    </dgm:pt>
    <dgm:pt modelId="{E9899494-1476-4378-8559-D39F6875484A}" type="sibTrans" cxnId="{FE20A6A7-5B8E-464B-8A9C-FAD11EBC6496}">
      <dgm:prSet/>
      <dgm:spPr/>
      <dgm:t>
        <a:bodyPr/>
        <a:lstStyle/>
        <a:p>
          <a:endParaRPr lang="es-MX"/>
        </a:p>
      </dgm:t>
    </dgm:pt>
    <dgm:pt modelId="{243F0B2E-8A5B-4B79-9106-D8E36D6A0ADC}">
      <dgm:prSet/>
      <dgm:spPr/>
      <dgm:t>
        <a:bodyPr/>
        <a:lstStyle/>
        <a:p>
          <a:pPr rtl="0"/>
          <a:r>
            <a:rPr lang="es-MX" smtClean="0"/>
            <a:t>Este principio rige a las 2 clases de publicidad que existen:</a:t>
          </a:r>
          <a:endParaRPr lang="es-MX"/>
        </a:p>
      </dgm:t>
    </dgm:pt>
    <dgm:pt modelId="{7CEFE90C-E4C7-46FF-BBF9-4961D308DBA7}" type="parTrans" cxnId="{A6242C71-FABC-4680-A12F-DF9168D8A6EC}">
      <dgm:prSet/>
      <dgm:spPr/>
      <dgm:t>
        <a:bodyPr/>
        <a:lstStyle/>
        <a:p>
          <a:endParaRPr lang="es-MX"/>
        </a:p>
      </dgm:t>
    </dgm:pt>
    <dgm:pt modelId="{3D4F361E-7F2C-4E43-9EA2-DE64243304C4}" type="sibTrans" cxnId="{A6242C71-FABC-4680-A12F-DF9168D8A6EC}">
      <dgm:prSet/>
      <dgm:spPr/>
      <dgm:t>
        <a:bodyPr/>
        <a:lstStyle/>
        <a:p>
          <a:endParaRPr lang="es-MX"/>
        </a:p>
      </dgm:t>
    </dgm:pt>
    <dgm:pt modelId="{09AE8DCB-E2E1-48DC-8786-6AA02C4C0521}">
      <dgm:prSet/>
      <dgm:spPr/>
      <dgm:t>
        <a:bodyPr/>
        <a:lstStyle/>
        <a:p>
          <a:pPr rtl="0"/>
          <a:r>
            <a:rPr lang="es-MX" dirty="0" smtClean="0"/>
            <a:t>1. </a:t>
          </a:r>
          <a:r>
            <a:rPr lang="es-MX" i="1" dirty="0" smtClean="0"/>
            <a:t>publicidad interna</a:t>
          </a:r>
          <a:r>
            <a:rPr lang="es-MX" dirty="0" smtClean="0"/>
            <a:t>. El proceso se verifica bajo el control de los sujetos procesales. Es obligatoria; su falta de observancia esta sancionada con la nulidad del acto procesal</a:t>
          </a:r>
          <a:endParaRPr lang="es-MX" dirty="0"/>
        </a:p>
      </dgm:t>
    </dgm:pt>
    <dgm:pt modelId="{B1F485A9-B411-4717-B8D0-D887579A75ED}" type="parTrans" cxnId="{16A34AB6-1076-40F5-AC92-5D41B0EA9E46}">
      <dgm:prSet/>
      <dgm:spPr/>
      <dgm:t>
        <a:bodyPr/>
        <a:lstStyle/>
        <a:p>
          <a:endParaRPr lang="es-MX"/>
        </a:p>
      </dgm:t>
    </dgm:pt>
    <dgm:pt modelId="{73182CAC-DA9D-4A22-BBE9-7C0146EEA2E6}" type="sibTrans" cxnId="{16A34AB6-1076-40F5-AC92-5D41B0EA9E46}">
      <dgm:prSet/>
      <dgm:spPr/>
      <dgm:t>
        <a:bodyPr/>
        <a:lstStyle/>
        <a:p>
          <a:endParaRPr lang="es-MX"/>
        </a:p>
      </dgm:t>
    </dgm:pt>
    <dgm:pt modelId="{E2F5AA08-B801-4888-970B-E107A090BA55}">
      <dgm:prSet/>
      <dgm:spPr/>
      <dgm:t>
        <a:bodyPr/>
        <a:lstStyle/>
        <a:p>
          <a:pPr rtl="0"/>
          <a:r>
            <a:rPr lang="es-MX" dirty="0" smtClean="0"/>
            <a:t>2. </a:t>
          </a:r>
          <a:r>
            <a:rPr lang="es-MX" i="1" dirty="0" smtClean="0"/>
            <a:t>publicidad externa</a:t>
          </a:r>
          <a:r>
            <a:rPr lang="es-MX" dirty="0" smtClean="0"/>
            <a:t>. La sociedad hace el control de las actuaciones del juez.</a:t>
          </a:r>
          <a:endParaRPr lang="es-MX" dirty="0"/>
        </a:p>
      </dgm:t>
    </dgm:pt>
    <dgm:pt modelId="{A0BE225B-942E-410B-8C8B-2EC6256DF0D9}" type="parTrans" cxnId="{92D7328C-EA43-4DE5-ACB4-87C41AA621BD}">
      <dgm:prSet/>
      <dgm:spPr/>
      <dgm:t>
        <a:bodyPr/>
        <a:lstStyle/>
        <a:p>
          <a:endParaRPr lang="es-MX"/>
        </a:p>
      </dgm:t>
    </dgm:pt>
    <dgm:pt modelId="{AF07B0FD-7156-4626-86C7-858E7BC69295}" type="sibTrans" cxnId="{92D7328C-EA43-4DE5-ACB4-87C41AA621BD}">
      <dgm:prSet/>
      <dgm:spPr/>
      <dgm:t>
        <a:bodyPr/>
        <a:lstStyle/>
        <a:p>
          <a:endParaRPr lang="es-MX"/>
        </a:p>
      </dgm:t>
    </dgm:pt>
    <dgm:pt modelId="{72C424DD-631D-4F4E-8AAF-63F5BE1D7D61}" type="pres">
      <dgm:prSet presAssocID="{7BB5D69A-EF03-4559-BB10-4B603069FBF9}" presName="diagram" presStyleCnt="0">
        <dgm:presLayoutVars>
          <dgm:chPref val="1"/>
          <dgm:dir/>
          <dgm:animOne val="branch"/>
          <dgm:animLvl val="lvl"/>
          <dgm:resizeHandles/>
        </dgm:presLayoutVars>
      </dgm:prSet>
      <dgm:spPr/>
      <dgm:t>
        <a:bodyPr/>
        <a:lstStyle/>
        <a:p>
          <a:endParaRPr lang="es-MX"/>
        </a:p>
      </dgm:t>
    </dgm:pt>
    <dgm:pt modelId="{D856B33F-6852-4BD9-AEE6-DF00BA5A924D}" type="pres">
      <dgm:prSet presAssocID="{8303F4A9-D872-4023-AD6E-FF4F8FA5D45C}" presName="root" presStyleCnt="0"/>
      <dgm:spPr/>
    </dgm:pt>
    <dgm:pt modelId="{25A6E517-F788-4920-B6CB-8DCD399EFF56}" type="pres">
      <dgm:prSet presAssocID="{8303F4A9-D872-4023-AD6E-FF4F8FA5D45C}" presName="rootComposite" presStyleCnt="0"/>
      <dgm:spPr/>
    </dgm:pt>
    <dgm:pt modelId="{F006B685-9C99-4711-9DBE-C29A31A059FE}" type="pres">
      <dgm:prSet presAssocID="{8303F4A9-D872-4023-AD6E-FF4F8FA5D45C}" presName="rootText" presStyleLbl="node1" presStyleIdx="0" presStyleCnt="2" custScaleX="154251" custScaleY="259296"/>
      <dgm:spPr/>
      <dgm:t>
        <a:bodyPr/>
        <a:lstStyle/>
        <a:p>
          <a:endParaRPr lang="es-MX"/>
        </a:p>
      </dgm:t>
    </dgm:pt>
    <dgm:pt modelId="{ED106925-6D00-486E-B927-2D9C6ADC576A}" type="pres">
      <dgm:prSet presAssocID="{8303F4A9-D872-4023-AD6E-FF4F8FA5D45C}" presName="rootConnector" presStyleLbl="node1" presStyleIdx="0" presStyleCnt="2"/>
      <dgm:spPr/>
      <dgm:t>
        <a:bodyPr/>
        <a:lstStyle/>
        <a:p>
          <a:endParaRPr lang="es-MX"/>
        </a:p>
      </dgm:t>
    </dgm:pt>
    <dgm:pt modelId="{FF131D1F-4E2A-43CA-BCE1-528EDF73E030}" type="pres">
      <dgm:prSet presAssocID="{8303F4A9-D872-4023-AD6E-FF4F8FA5D45C}" presName="childShape" presStyleCnt="0"/>
      <dgm:spPr/>
    </dgm:pt>
    <dgm:pt modelId="{F805A630-E6D5-4765-BD6C-D74FE2A9936D}" type="pres">
      <dgm:prSet presAssocID="{243F0B2E-8A5B-4B79-9106-D8E36D6A0ADC}" presName="root" presStyleCnt="0"/>
      <dgm:spPr/>
    </dgm:pt>
    <dgm:pt modelId="{342B2AF0-C718-4448-B4DA-78C74C569E17}" type="pres">
      <dgm:prSet presAssocID="{243F0B2E-8A5B-4B79-9106-D8E36D6A0ADC}" presName="rootComposite" presStyleCnt="0"/>
      <dgm:spPr/>
    </dgm:pt>
    <dgm:pt modelId="{FCA1CA5E-0A83-44A7-94AA-4BF8912CA7B3}" type="pres">
      <dgm:prSet presAssocID="{243F0B2E-8A5B-4B79-9106-D8E36D6A0ADC}" presName="rootText" presStyleLbl="node1" presStyleIdx="1" presStyleCnt="2"/>
      <dgm:spPr/>
      <dgm:t>
        <a:bodyPr/>
        <a:lstStyle/>
        <a:p>
          <a:endParaRPr lang="es-MX"/>
        </a:p>
      </dgm:t>
    </dgm:pt>
    <dgm:pt modelId="{D7D26E06-FC0D-4CB3-947A-34DE49011DFC}" type="pres">
      <dgm:prSet presAssocID="{243F0B2E-8A5B-4B79-9106-D8E36D6A0ADC}" presName="rootConnector" presStyleLbl="node1" presStyleIdx="1" presStyleCnt="2"/>
      <dgm:spPr/>
      <dgm:t>
        <a:bodyPr/>
        <a:lstStyle/>
        <a:p>
          <a:endParaRPr lang="es-MX"/>
        </a:p>
      </dgm:t>
    </dgm:pt>
    <dgm:pt modelId="{5D583326-DF8E-4E7D-8747-B4DE9831CDF3}" type="pres">
      <dgm:prSet presAssocID="{243F0B2E-8A5B-4B79-9106-D8E36D6A0ADC}" presName="childShape" presStyleCnt="0"/>
      <dgm:spPr/>
    </dgm:pt>
    <dgm:pt modelId="{F7E15726-9AE6-48F2-8EE8-0DAE852FB25F}" type="pres">
      <dgm:prSet presAssocID="{B1F485A9-B411-4717-B8D0-D887579A75ED}" presName="Name13" presStyleLbl="parChTrans1D2" presStyleIdx="0" presStyleCnt="2"/>
      <dgm:spPr/>
      <dgm:t>
        <a:bodyPr/>
        <a:lstStyle/>
        <a:p>
          <a:endParaRPr lang="es-MX"/>
        </a:p>
      </dgm:t>
    </dgm:pt>
    <dgm:pt modelId="{A7C169F3-13DF-4896-91A8-59965A49A94F}" type="pres">
      <dgm:prSet presAssocID="{09AE8DCB-E2E1-48DC-8786-6AA02C4C0521}" presName="childText" presStyleLbl="bgAcc1" presStyleIdx="0" presStyleCnt="2" custScaleX="144948">
        <dgm:presLayoutVars>
          <dgm:bulletEnabled val="1"/>
        </dgm:presLayoutVars>
      </dgm:prSet>
      <dgm:spPr/>
      <dgm:t>
        <a:bodyPr/>
        <a:lstStyle/>
        <a:p>
          <a:endParaRPr lang="es-MX"/>
        </a:p>
      </dgm:t>
    </dgm:pt>
    <dgm:pt modelId="{EC807D6B-24FE-4D36-A6CC-50BFCF201F1E}" type="pres">
      <dgm:prSet presAssocID="{A0BE225B-942E-410B-8C8B-2EC6256DF0D9}" presName="Name13" presStyleLbl="parChTrans1D2" presStyleIdx="1" presStyleCnt="2"/>
      <dgm:spPr/>
      <dgm:t>
        <a:bodyPr/>
        <a:lstStyle/>
        <a:p>
          <a:endParaRPr lang="es-MX"/>
        </a:p>
      </dgm:t>
    </dgm:pt>
    <dgm:pt modelId="{EC8F2638-EA74-4120-B4D4-FE3BDCE8363F}" type="pres">
      <dgm:prSet presAssocID="{E2F5AA08-B801-4888-970B-E107A090BA55}" presName="childText" presStyleLbl="bgAcc1" presStyleIdx="1" presStyleCnt="2" custScaleX="144948">
        <dgm:presLayoutVars>
          <dgm:bulletEnabled val="1"/>
        </dgm:presLayoutVars>
      </dgm:prSet>
      <dgm:spPr/>
      <dgm:t>
        <a:bodyPr/>
        <a:lstStyle/>
        <a:p>
          <a:endParaRPr lang="es-MX"/>
        </a:p>
      </dgm:t>
    </dgm:pt>
  </dgm:ptLst>
  <dgm:cxnLst>
    <dgm:cxn modelId="{A6242C71-FABC-4680-A12F-DF9168D8A6EC}" srcId="{7BB5D69A-EF03-4559-BB10-4B603069FBF9}" destId="{243F0B2E-8A5B-4B79-9106-D8E36D6A0ADC}" srcOrd="1" destOrd="0" parTransId="{7CEFE90C-E4C7-46FF-BBF9-4961D308DBA7}" sibTransId="{3D4F361E-7F2C-4E43-9EA2-DE64243304C4}"/>
    <dgm:cxn modelId="{3873266E-9D0A-47F7-A30F-FF18301AA39B}" type="presOf" srcId="{8303F4A9-D872-4023-AD6E-FF4F8FA5D45C}" destId="{F006B685-9C99-4711-9DBE-C29A31A059FE}" srcOrd="0" destOrd="0" presId="urn:microsoft.com/office/officeart/2005/8/layout/hierarchy3"/>
    <dgm:cxn modelId="{F1A530A6-4842-44BC-88FA-588A409B95AA}" type="presOf" srcId="{B1F485A9-B411-4717-B8D0-D887579A75ED}" destId="{F7E15726-9AE6-48F2-8EE8-0DAE852FB25F}" srcOrd="0" destOrd="0" presId="urn:microsoft.com/office/officeart/2005/8/layout/hierarchy3"/>
    <dgm:cxn modelId="{CBB22FF3-8BBD-449A-8B11-19CEF5FAA13F}" type="presOf" srcId="{7BB5D69A-EF03-4559-BB10-4B603069FBF9}" destId="{72C424DD-631D-4F4E-8AAF-63F5BE1D7D61}" srcOrd="0" destOrd="0" presId="urn:microsoft.com/office/officeart/2005/8/layout/hierarchy3"/>
    <dgm:cxn modelId="{49DEABE0-229C-477E-921F-51C5BDA67FB8}" type="presOf" srcId="{09AE8DCB-E2E1-48DC-8786-6AA02C4C0521}" destId="{A7C169F3-13DF-4896-91A8-59965A49A94F}" srcOrd="0" destOrd="0" presId="urn:microsoft.com/office/officeart/2005/8/layout/hierarchy3"/>
    <dgm:cxn modelId="{C7B5210E-E532-4A94-B111-995B83DB2B48}" type="presOf" srcId="{A0BE225B-942E-410B-8C8B-2EC6256DF0D9}" destId="{EC807D6B-24FE-4D36-A6CC-50BFCF201F1E}" srcOrd="0" destOrd="0" presId="urn:microsoft.com/office/officeart/2005/8/layout/hierarchy3"/>
    <dgm:cxn modelId="{CC4768FA-5247-444D-83F3-16CBAF9B0386}" type="presOf" srcId="{E2F5AA08-B801-4888-970B-E107A090BA55}" destId="{EC8F2638-EA74-4120-B4D4-FE3BDCE8363F}" srcOrd="0" destOrd="0" presId="urn:microsoft.com/office/officeart/2005/8/layout/hierarchy3"/>
    <dgm:cxn modelId="{A4C8A539-92EB-4CE8-A540-3D2E0ACE820C}" type="presOf" srcId="{243F0B2E-8A5B-4B79-9106-D8E36D6A0ADC}" destId="{D7D26E06-FC0D-4CB3-947A-34DE49011DFC}" srcOrd="1" destOrd="0" presId="urn:microsoft.com/office/officeart/2005/8/layout/hierarchy3"/>
    <dgm:cxn modelId="{1B1F0D96-E7E0-4690-A48C-696CB08EE4C2}" type="presOf" srcId="{243F0B2E-8A5B-4B79-9106-D8E36D6A0ADC}" destId="{FCA1CA5E-0A83-44A7-94AA-4BF8912CA7B3}" srcOrd="0" destOrd="0" presId="urn:microsoft.com/office/officeart/2005/8/layout/hierarchy3"/>
    <dgm:cxn modelId="{92D7328C-EA43-4DE5-ACB4-87C41AA621BD}" srcId="{243F0B2E-8A5B-4B79-9106-D8E36D6A0ADC}" destId="{E2F5AA08-B801-4888-970B-E107A090BA55}" srcOrd="1" destOrd="0" parTransId="{A0BE225B-942E-410B-8C8B-2EC6256DF0D9}" sibTransId="{AF07B0FD-7156-4626-86C7-858E7BC69295}"/>
    <dgm:cxn modelId="{16A34AB6-1076-40F5-AC92-5D41B0EA9E46}" srcId="{243F0B2E-8A5B-4B79-9106-D8E36D6A0ADC}" destId="{09AE8DCB-E2E1-48DC-8786-6AA02C4C0521}" srcOrd="0" destOrd="0" parTransId="{B1F485A9-B411-4717-B8D0-D887579A75ED}" sibTransId="{73182CAC-DA9D-4A22-BBE9-7C0146EEA2E6}"/>
    <dgm:cxn modelId="{4ABBAD38-56B0-43A0-906C-491770FC785E}" type="presOf" srcId="{8303F4A9-D872-4023-AD6E-FF4F8FA5D45C}" destId="{ED106925-6D00-486E-B927-2D9C6ADC576A}" srcOrd="1" destOrd="0" presId="urn:microsoft.com/office/officeart/2005/8/layout/hierarchy3"/>
    <dgm:cxn modelId="{FE20A6A7-5B8E-464B-8A9C-FAD11EBC6496}" srcId="{7BB5D69A-EF03-4559-BB10-4B603069FBF9}" destId="{8303F4A9-D872-4023-AD6E-FF4F8FA5D45C}" srcOrd="0" destOrd="0" parTransId="{11226BAB-6988-49CE-9F3E-4E5A7BC0C6BD}" sibTransId="{E9899494-1476-4378-8559-D39F6875484A}"/>
    <dgm:cxn modelId="{C55341CE-C8C1-4665-8B7E-24374DA465A0}" type="presParOf" srcId="{72C424DD-631D-4F4E-8AAF-63F5BE1D7D61}" destId="{D856B33F-6852-4BD9-AEE6-DF00BA5A924D}" srcOrd="0" destOrd="0" presId="urn:microsoft.com/office/officeart/2005/8/layout/hierarchy3"/>
    <dgm:cxn modelId="{2F81AB33-3854-4D29-A7B9-1901450E4F26}" type="presParOf" srcId="{D856B33F-6852-4BD9-AEE6-DF00BA5A924D}" destId="{25A6E517-F788-4920-B6CB-8DCD399EFF56}" srcOrd="0" destOrd="0" presId="urn:microsoft.com/office/officeart/2005/8/layout/hierarchy3"/>
    <dgm:cxn modelId="{AEF8E634-A6DD-462D-8ADD-290D73536477}" type="presParOf" srcId="{25A6E517-F788-4920-B6CB-8DCD399EFF56}" destId="{F006B685-9C99-4711-9DBE-C29A31A059FE}" srcOrd="0" destOrd="0" presId="urn:microsoft.com/office/officeart/2005/8/layout/hierarchy3"/>
    <dgm:cxn modelId="{12AFF9D3-B831-47BA-9ED8-89F982590FC3}" type="presParOf" srcId="{25A6E517-F788-4920-B6CB-8DCD399EFF56}" destId="{ED106925-6D00-486E-B927-2D9C6ADC576A}" srcOrd="1" destOrd="0" presId="urn:microsoft.com/office/officeart/2005/8/layout/hierarchy3"/>
    <dgm:cxn modelId="{70BD259A-4A36-4108-9934-CD68416EB49F}" type="presParOf" srcId="{D856B33F-6852-4BD9-AEE6-DF00BA5A924D}" destId="{FF131D1F-4E2A-43CA-BCE1-528EDF73E030}" srcOrd="1" destOrd="0" presId="urn:microsoft.com/office/officeart/2005/8/layout/hierarchy3"/>
    <dgm:cxn modelId="{026A9CAD-6B92-4CDC-9BAB-DBDD355510E2}" type="presParOf" srcId="{72C424DD-631D-4F4E-8AAF-63F5BE1D7D61}" destId="{F805A630-E6D5-4765-BD6C-D74FE2A9936D}" srcOrd="1" destOrd="0" presId="urn:microsoft.com/office/officeart/2005/8/layout/hierarchy3"/>
    <dgm:cxn modelId="{DA4CED94-167E-466E-9A23-C55F2F7733A1}" type="presParOf" srcId="{F805A630-E6D5-4765-BD6C-D74FE2A9936D}" destId="{342B2AF0-C718-4448-B4DA-78C74C569E17}" srcOrd="0" destOrd="0" presId="urn:microsoft.com/office/officeart/2005/8/layout/hierarchy3"/>
    <dgm:cxn modelId="{C8B2F388-11ED-432A-B441-511FBECCA67C}" type="presParOf" srcId="{342B2AF0-C718-4448-B4DA-78C74C569E17}" destId="{FCA1CA5E-0A83-44A7-94AA-4BF8912CA7B3}" srcOrd="0" destOrd="0" presId="urn:microsoft.com/office/officeart/2005/8/layout/hierarchy3"/>
    <dgm:cxn modelId="{D221CCA0-F846-4CCA-8881-C1D2D14B028F}" type="presParOf" srcId="{342B2AF0-C718-4448-B4DA-78C74C569E17}" destId="{D7D26E06-FC0D-4CB3-947A-34DE49011DFC}" srcOrd="1" destOrd="0" presId="urn:microsoft.com/office/officeart/2005/8/layout/hierarchy3"/>
    <dgm:cxn modelId="{8B057EFA-2C70-47A8-BEAC-02E875A51107}" type="presParOf" srcId="{F805A630-E6D5-4765-BD6C-D74FE2A9936D}" destId="{5D583326-DF8E-4E7D-8747-B4DE9831CDF3}" srcOrd="1" destOrd="0" presId="urn:microsoft.com/office/officeart/2005/8/layout/hierarchy3"/>
    <dgm:cxn modelId="{0FDAD4C6-CBCC-4996-AECF-1369CDE073DE}" type="presParOf" srcId="{5D583326-DF8E-4E7D-8747-B4DE9831CDF3}" destId="{F7E15726-9AE6-48F2-8EE8-0DAE852FB25F}" srcOrd="0" destOrd="0" presId="urn:microsoft.com/office/officeart/2005/8/layout/hierarchy3"/>
    <dgm:cxn modelId="{BB12B9BF-EA0A-4111-AFBD-5C9D925E366A}" type="presParOf" srcId="{5D583326-DF8E-4E7D-8747-B4DE9831CDF3}" destId="{A7C169F3-13DF-4896-91A8-59965A49A94F}" srcOrd="1" destOrd="0" presId="urn:microsoft.com/office/officeart/2005/8/layout/hierarchy3"/>
    <dgm:cxn modelId="{D857AE5E-9C81-4F3C-9897-950D20FF36F6}" type="presParOf" srcId="{5D583326-DF8E-4E7D-8747-B4DE9831CDF3}" destId="{EC807D6B-24FE-4D36-A6CC-50BFCF201F1E}" srcOrd="2" destOrd="0" presId="urn:microsoft.com/office/officeart/2005/8/layout/hierarchy3"/>
    <dgm:cxn modelId="{DD66AAAF-38AD-4F06-BAAF-BE259F0458E6}" type="presParOf" srcId="{5D583326-DF8E-4E7D-8747-B4DE9831CDF3}" destId="{EC8F2638-EA74-4120-B4D4-FE3BDCE8363F}"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B3F90AB-E567-4B6F-98D9-B7B576EEE6F2}"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s-MX"/>
        </a:p>
      </dgm:t>
    </dgm:pt>
    <dgm:pt modelId="{D93E3D47-5E22-43CC-BB93-71469C7F851E}">
      <dgm:prSet/>
      <dgm:spPr/>
      <dgm:t>
        <a:bodyPr/>
        <a:lstStyle/>
        <a:p>
          <a:pPr rtl="0"/>
          <a:r>
            <a:rPr lang="es-MX" i="1" dirty="0" smtClean="0"/>
            <a:t>Consiste en el hecho de que diversas etapas del proceso se desarrollan en forma sucesiva mediante la clausura definitiva de cada una de ellas, impidiéndose el regreso a etapas procesales ya extinguidas por no haberse observado el orden u oportunidad dada por la ley para la realización de un acto o, por haberse ejercido ya una vez, válidamente, esa facultad.</a:t>
          </a:r>
          <a:endParaRPr lang="es-MX" dirty="0"/>
        </a:p>
      </dgm:t>
    </dgm:pt>
    <dgm:pt modelId="{1C226C04-E679-41FC-8805-300FDF96D05C}" type="parTrans" cxnId="{B8EB2923-6486-4021-B00A-FC1572FFEF52}">
      <dgm:prSet/>
      <dgm:spPr/>
      <dgm:t>
        <a:bodyPr/>
        <a:lstStyle/>
        <a:p>
          <a:endParaRPr lang="es-MX"/>
        </a:p>
      </dgm:t>
    </dgm:pt>
    <dgm:pt modelId="{EF0CCC29-6D79-4CEB-B6AF-1FB3975F4EC6}" type="sibTrans" cxnId="{B8EB2923-6486-4021-B00A-FC1572FFEF52}">
      <dgm:prSet/>
      <dgm:spPr/>
      <dgm:t>
        <a:bodyPr/>
        <a:lstStyle/>
        <a:p>
          <a:endParaRPr lang="es-MX"/>
        </a:p>
      </dgm:t>
    </dgm:pt>
    <dgm:pt modelId="{407A19B6-8819-498E-92FC-48605F4A8308}">
      <dgm:prSet/>
      <dgm:spPr/>
      <dgm:t>
        <a:bodyPr/>
        <a:lstStyle/>
        <a:p>
          <a:pPr rtl="0"/>
          <a:r>
            <a:rPr lang="es-MX" dirty="0" smtClean="0"/>
            <a:t>Por ejemplo, ofrecimiento de pruebas.</a:t>
          </a:r>
          <a:endParaRPr lang="es-MX" dirty="0"/>
        </a:p>
      </dgm:t>
    </dgm:pt>
    <dgm:pt modelId="{6FAB2064-0A8E-403C-820A-528E2D23CE3B}" type="parTrans" cxnId="{3EDC137C-2BF1-46D2-8883-6472B930412C}">
      <dgm:prSet/>
      <dgm:spPr/>
      <dgm:t>
        <a:bodyPr/>
        <a:lstStyle/>
        <a:p>
          <a:endParaRPr lang="es-MX"/>
        </a:p>
      </dgm:t>
    </dgm:pt>
    <dgm:pt modelId="{5A87B213-626D-4DA5-957A-7212A669CE86}" type="sibTrans" cxnId="{3EDC137C-2BF1-46D2-8883-6472B930412C}">
      <dgm:prSet/>
      <dgm:spPr/>
      <dgm:t>
        <a:bodyPr/>
        <a:lstStyle/>
        <a:p>
          <a:endParaRPr lang="es-MX"/>
        </a:p>
      </dgm:t>
    </dgm:pt>
    <dgm:pt modelId="{7EC72318-55DA-4AC9-B6ED-3E14843016E1}" type="pres">
      <dgm:prSet presAssocID="{BB3F90AB-E567-4B6F-98D9-B7B576EEE6F2}" presName="layout" presStyleCnt="0">
        <dgm:presLayoutVars>
          <dgm:chMax/>
          <dgm:chPref/>
          <dgm:dir/>
          <dgm:animOne val="branch"/>
          <dgm:animLvl val="lvl"/>
          <dgm:resizeHandles/>
        </dgm:presLayoutVars>
      </dgm:prSet>
      <dgm:spPr/>
      <dgm:t>
        <a:bodyPr/>
        <a:lstStyle/>
        <a:p>
          <a:endParaRPr lang="es-MX"/>
        </a:p>
      </dgm:t>
    </dgm:pt>
    <dgm:pt modelId="{0EAEFF52-41F5-45DF-AD3F-FC95F55D150F}" type="pres">
      <dgm:prSet presAssocID="{D93E3D47-5E22-43CC-BB93-71469C7F851E}" presName="root" presStyleCnt="0">
        <dgm:presLayoutVars>
          <dgm:chMax/>
          <dgm:chPref val="4"/>
        </dgm:presLayoutVars>
      </dgm:prSet>
      <dgm:spPr/>
    </dgm:pt>
    <dgm:pt modelId="{E724DEE1-C0D3-4D7C-9AB7-7AA7310C5113}" type="pres">
      <dgm:prSet presAssocID="{D93E3D47-5E22-43CC-BB93-71469C7F851E}" presName="rootComposite" presStyleCnt="0">
        <dgm:presLayoutVars/>
      </dgm:prSet>
      <dgm:spPr/>
    </dgm:pt>
    <dgm:pt modelId="{AEF37254-0BFD-4B6D-A2E5-342B4AA7F5D8}" type="pres">
      <dgm:prSet presAssocID="{D93E3D47-5E22-43CC-BB93-71469C7F851E}" presName="rootText" presStyleLbl="node0" presStyleIdx="0" presStyleCnt="1" custScaleY="140456" custLinFactNeighborY="-16552">
        <dgm:presLayoutVars>
          <dgm:chMax/>
          <dgm:chPref val="4"/>
        </dgm:presLayoutVars>
      </dgm:prSet>
      <dgm:spPr/>
      <dgm:t>
        <a:bodyPr/>
        <a:lstStyle/>
        <a:p>
          <a:endParaRPr lang="es-MX"/>
        </a:p>
      </dgm:t>
    </dgm:pt>
    <dgm:pt modelId="{E896215B-23E8-43A0-8C7D-0D48F263AA29}" type="pres">
      <dgm:prSet presAssocID="{D93E3D47-5E22-43CC-BB93-71469C7F851E}" presName="childShape" presStyleCnt="0">
        <dgm:presLayoutVars>
          <dgm:chMax val="0"/>
          <dgm:chPref val="0"/>
        </dgm:presLayoutVars>
      </dgm:prSet>
      <dgm:spPr/>
    </dgm:pt>
    <dgm:pt modelId="{E6C26A2D-F9F7-400D-BD38-17496F2D9368}" type="pres">
      <dgm:prSet presAssocID="{407A19B6-8819-498E-92FC-48605F4A8308}" presName="childComposite" presStyleCnt="0">
        <dgm:presLayoutVars>
          <dgm:chMax val="0"/>
          <dgm:chPref val="0"/>
        </dgm:presLayoutVars>
      </dgm:prSet>
      <dgm:spPr/>
    </dgm:pt>
    <dgm:pt modelId="{CB1A17AE-1705-4401-A851-91D8D78741D3}" type="pres">
      <dgm:prSet presAssocID="{407A19B6-8819-498E-92FC-48605F4A8308}" presName="Image" presStyleLbl="node1" presStyleIdx="0" presStyleCnt="1"/>
      <dgm:spPr/>
    </dgm:pt>
    <dgm:pt modelId="{8E7A5FFD-28F4-47FD-804F-1F4E44587816}" type="pres">
      <dgm:prSet presAssocID="{407A19B6-8819-498E-92FC-48605F4A8308}" presName="childText" presStyleLbl="lnNode1" presStyleIdx="0" presStyleCnt="1">
        <dgm:presLayoutVars>
          <dgm:chMax val="0"/>
          <dgm:chPref val="0"/>
          <dgm:bulletEnabled val="1"/>
        </dgm:presLayoutVars>
      </dgm:prSet>
      <dgm:spPr/>
      <dgm:t>
        <a:bodyPr/>
        <a:lstStyle/>
        <a:p>
          <a:endParaRPr lang="es-MX"/>
        </a:p>
      </dgm:t>
    </dgm:pt>
  </dgm:ptLst>
  <dgm:cxnLst>
    <dgm:cxn modelId="{430E35E9-850D-464B-B19E-C5269ECDF92E}" type="presOf" srcId="{BB3F90AB-E567-4B6F-98D9-B7B576EEE6F2}" destId="{7EC72318-55DA-4AC9-B6ED-3E14843016E1}" srcOrd="0" destOrd="0" presId="urn:microsoft.com/office/officeart/2008/layout/PictureAccentList"/>
    <dgm:cxn modelId="{3EDC137C-2BF1-46D2-8883-6472B930412C}" srcId="{D93E3D47-5E22-43CC-BB93-71469C7F851E}" destId="{407A19B6-8819-498E-92FC-48605F4A8308}" srcOrd="0" destOrd="0" parTransId="{6FAB2064-0A8E-403C-820A-528E2D23CE3B}" sibTransId="{5A87B213-626D-4DA5-957A-7212A669CE86}"/>
    <dgm:cxn modelId="{3C2F281A-372C-4C6A-99D7-B9AB0D76C65C}" type="presOf" srcId="{407A19B6-8819-498E-92FC-48605F4A8308}" destId="{8E7A5FFD-28F4-47FD-804F-1F4E44587816}" srcOrd="0" destOrd="0" presId="urn:microsoft.com/office/officeart/2008/layout/PictureAccentList"/>
    <dgm:cxn modelId="{DB218D5E-8524-4353-A007-71553748376A}" type="presOf" srcId="{D93E3D47-5E22-43CC-BB93-71469C7F851E}" destId="{AEF37254-0BFD-4B6D-A2E5-342B4AA7F5D8}" srcOrd="0" destOrd="0" presId="urn:microsoft.com/office/officeart/2008/layout/PictureAccentList"/>
    <dgm:cxn modelId="{B8EB2923-6486-4021-B00A-FC1572FFEF52}" srcId="{BB3F90AB-E567-4B6F-98D9-B7B576EEE6F2}" destId="{D93E3D47-5E22-43CC-BB93-71469C7F851E}" srcOrd="0" destOrd="0" parTransId="{1C226C04-E679-41FC-8805-300FDF96D05C}" sibTransId="{EF0CCC29-6D79-4CEB-B6AF-1FB3975F4EC6}"/>
    <dgm:cxn modelId="{AD5F7C4C-2243-4992-A8CC-7FB9A6720B02}" type="presParOf" srcId="{7EC72318-55DA-4AC9-B6ED-3E14843016E1}" destId="{0EAEFF52-41F5-45DF-AD3F-FC95F55D150F}" srcOrd="0" destOrd="0" presId="urn:microsoft.com/office/officeart/2008/layout/PictureAccentList"/>
    <dgm:cxn modelId="{2D9107AA-E1E5-43EC-8464-AD24A7195DD0}" type="presParOf" srcId="{0EAEFF52-41F5-45DF-AD3F-FC95F55D150F}" destId="{E724DEE1-C0D3-4D7C-9AB7-7AA7310C5113}" srcOrd="0" destOrd="0" presId="urn:microsoft.com/office/officeart/2008/layout/PictureAccentList"/>
    <dgm:cxn modelId="{0D0DE04A-6B06-4CB1-BB57-E90C4738E4BF}" type="presParOf" srcId="{E724DEE1-C0D3-4D7C-9AB7-7AA7310C5113}" destId="{AEF37254-0BFD-4B6D-A2E5-342B4AA7F5D8}" srcOrd="0" destOrd="0" presId="urn:microsoft.com/office/officeart/2008/layout/PictureAccentList"/>
    <dgm:cxn modelId="{863CE403-CC0B-4CAF-87F3-5C857F5BE5E1}" type="presParOf" srcId="{0EAEFF52-41F5-45DF-AD3F-FC95F55D150F}" destId="{E896215B-23E8-43A0-8C7D-0D48F263AA29}" srcOrd="1" destOrd="0" presId="urn:microsoft.com/office/officeart/2008/layout/PictureAccentList"/>
    <dgm:cxn modelId="{011AC1F0-DEB9-4166-B9C1-12188575DFAF}" type="presParOf" srcId="{E896215B-23E8-43A0-8C7D-0D48F263AA29}" destId="{E6C26A2D-F9F7-400D-BD38-17496F2D9368}" srcOrd="0" destOrd="0" presId="urn:microsoft.com/office/officeart/2008/layout/PictureAccentList"/>
    <dgm:cxn modelId="{958152F8-2A54-43F5-89BB-7A5BC92C4CCF}" type="presParOf" srcId="{E6C26A2D-F9F7-400D-BD38-17496F2D9368}" destId="{CB1A17AE-1705-4401-A851-91D8D78741D3}" srcOrd="0" destOrd="0" presId="urn:microsoft.com/office/officeart/2008/layout/PictureAccentList"/>
    <dgm:cxn modelId="{AEE2326D-21DE-4CCD-897C-7345F8D634B8}" type="presParOf" srcId="{E6C26A2D-F9F7-400D-BD38-17496F2D9368}" destId="{8E7A5FFD-28F4-47FD-804F-1F4E44587816}"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E252030-A7D1-472D-A717-55FDD5AE51F6}"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0FDC66E8-5F61-4289-B0AD-AF743B8F086B}">
      <dgm:prSet/>
      <dgm:spPr/>
      <dgm:t>
        <a:bodyPr/>
        <a:lstStyle/>
        <a:p>
          <a:pPr rtl="0"/>
          <a:r>
            <a:rPr lang="es-MX" smtClean="0"/>
            <a:t>Los jueces son responsables de sus actos penal y civilmente .</a:t>
          </a:r>
          <a:endParaRPr lang="es-MX"/>
        </a:p>
      </dgm:t>
    </dgm:pt>
    <dgm:pt modelId="{F6DA011B-EC17-46BC-A30C-B4FB467F065F}" type="parTrans" cxnId="{A8E55C85-D187-41BB-BE22-23E82F394373}">
      <dgm:prSet/>
      <dgm:spPr/>
      <dgm:t>
        <a:bodyPr/>
        <a:lstStyle/>
        <a:p>
          <a:endParaRPr lang="es-MX"/>
        </a:p>
      </dgm:t>
    </dgm:pt>
    <dgm:pt modelId="{CEE4F232-2AC2-4D4F-8FF1-619E336FB7D8}" type="sibTrans" cxnId="{A8E55C85-D187-41BB-BE22-23E82F394373}">
      <dgm:prSet/>
      <dgm:spPr/>
      <dgm:t>
        <a:bodyPr/>
        <a:lstStyle/>
        <a:p>
          <a:endParaRPr lang="es-MX"/>
        </a:p>
      </dgm:t>
    </dgm:pt>
    <dgm:pt modelId="{A95AE9B3-8B91-4963-AC67-0AED929FF48C}">
      <dgm:prSet/>
      <dgm:spPr/>
      <dgm:t>
        <a:bodyPr/>
        <a:lstStyle/>
        <a:p>
          <a:pPr rtl="0"/>
          <a:r>
            <a:rPr lang="es-MX" smtClean="0"/>
            <a:t>Por ejemplo, penalmente por prevaricato, por cohecho pasivo y otros delitos</a:t>
          </a:r>
          <a:endParaRPr lang="es-MX"/>
        </a:p>
      </dgm:t>
    </dgm:pt>
    <dgm:pt modelId="{ABD42B40-93AF-40CE-8DA2-0C8DB5C40CFB}" type="parTrans" cxnId="{704C592D-2340-4FCF-AFCE-80D957B6ECAB}">
      <dgm:prSet/>
      <dgm:spPr/>
      <dgm:t>
        <a:bodyPr/>
        <a:lstStyle/>
        <a:p>
          <a:endParaRPr lang="es-MX"/>
        </a:p>
      </dgm:t>
    </dgm:pt>
    <dgm:pt modelId="{9685CBA9-9E54-40A3-BED2-43BC8EEF793E}" type="sibTrans" cxnId="{704C592D-2340-4FCF-AFCE-80D957B6ECAB}">
      <dgm:prSet/>
      <dgm:spPr/>
      <dgm:t>
        <a:bodyPr/>
        <a:lstStyle/>
        <a:p>
          <a:endParaRPr lang="es-MX"/>
        </a:p>
      </dgm:t>
    </dgm:pt>
    <dgm:pt modelId="{68D6F912-6E5E-4E99-B407-4337C95E3285}" type="pres">
      <dgm:prSet presAssocID="{FE252030-A7D1-472D-A717-55FDD5AE51F6}" presName="compositeShape" presStyleCnt="0">
        <dgm:presLayoutVars>
          <dgm:chMax val="7"/>
          <dgm:dir/>
          <dgm:resizeHandles val="exact"/>
        </dgm:presLayoutVars>
      </dgm:prSet>
      <dgm:spPr/>
      <dgm:t>
        <a:bodyPr/>
        <a:lstStyle/>
        <a:p>
          <a:endParaRPr lang="es-MX"/>
        </a:p>
      </dgm:t>
    </dgm:pt>
    <dgm:pt modelId="{F1A269B2-E0C2-49E4-9718-6D6B26C0A060}" type="pres">
      <dgm:prSet presAssocID="{0FDC66E8-5F61-4289-B0AD-AF743B8F086B}" presName="circ1" presStyleLbl="vennNode1" presStyleIdx="0" presStyleCnt="2"/>
      <dgm:spPr/>
      <dgm:t>
        <a:bodyPr/>
        <a:lstStyle/>
        <a:p>
          <a:endParaRPr lang="es-MX"/>
        </a:p>
      </dgm:t>
    </dgm:pt>
    <dgm:pt modelId="{5B69469F-A468-4B29-A2E6-C07357486A12}" type="pres">
      <dgm:prSet presAssocID="{0FDC66E8-5F61-4289-B0AD-AF743B8F086B}" presName="circ1Tx" presStyleLbl="revTx" presStyleIdx="0" presStyleCnt="0">
        <dgm:presLayoutVars>
          <dgm:chMax val="0"/>
          <dgm:chPref val="0"/>
          <dgm:bulletEnabled val="1"/>
        </dgm:presLayoutVars>
      </dgm:prSet>
      <dgm:spPr/>
      <dgm:t>
        <a:bodyPr/>
        <a:lstStyle/>
        <a:p>
          <a:endParaRPr lang="es-MX"/>
        </a:p>
      </dgm:t>
    </dgm:pt>
    <dgm:pt modelId="{C00F61D9-DC05-4C44-8443-D9C767CBC53B}" type="pres">
      <dgm:prSet presAssocID="{A95AE9B3-8B91-4963-AC67-0AED929FF48C}" presName="circ2" presStyleLbl="vennNode1" presStyleIdx="1" presStyleCnt="2"/>
      <dgm:spPr/>
      <dgm:t>
        <a:bodyPr/>
        <a:lstStyle/>
        <a:p>
          <a:endParaRPr lang="es-MX"/>
        </a:p>
      </dgm:t>
    </dgm:pt>
    <dgm:pt modelId="{90BC9307-C912-42D9-A939-BB40A3A567A7}" type="pres">
      <dgm:prSet presAssocID="{A95AE9B3-8B91-4963-AC67-0AED929FF48C}" presName="circ2Tx" presStyleLbl="revTx" presStyleIdx="0" presStyleCnt="0">
        <dgm:presLayoutVars>
          <dgm:chMax val="0"/>
          <dgm:chPref val="0"/>
          <dgm:bulletEnabled val="1"/>
        </dgm:presLayoutVars>
      </dgm:prSet>
      <dgm:spPr/>
      <dgm:t>
        <a:bodyPr/>
        <a:lstStyle/>
        <a:p>
          <a:endParaRPr lang="es-MX"/>
        </a:p>
      </dgm:t>
    </dgm:pt>
  </dgm:ptLst>
  <dgm:cxnLst>
    <dgm:cxn modelId="{A8E55C85-D187-41BB-BE22-23E82F394373}" srcId="{FE252030-A7D1-472D-A717-55FDD5AE51F6}" destId="{0FDC66E8-5F61-4289-B0AD-AF743B8F086B}" srcOrd="0" destOrd="0" parTransId="{F6DA011B-EC17-46BC-A30C-B4FB467F065F}" sibTransId="{CEE4F232-2AC2-4D4F-8FF1-619E336FB7D8}"/>
    <dgm:cxn modelId="{698AFB46-6967-4C8C-A5D9-BC10F88F8D61}" type="presOf" srcId="{FE252030-A7D1-472D-A717-55FDD5AE51F6}" destId="{68D6F912-6E5E-4E99-B407-4337C95E3285}" srcOrd="0" destOrd="0" presId="urn:microsoft.com/office/officeart/2005/8/layout/venn1"/>
    <dgm:cxn modelId="{B1D72396-0A82-4C66-B0CF-4260645E7287}" type="presOf" srcId="{0FDC66E8-5F61-4289-B0AD-AF743B8F086B}" destId="{5B69469F-A468-4B29-A2E6-C07357486A12}" srcOrd="1" destOrd="0" presId="urn:microsoft.com/office/officeart/2005/8/layout/venn1"/>
    <dgm:cxn modelId="{A046B7F7-0C45-4CB2-88D8-865481C41A7F}" type="presOf" srcId="{A95AE9B3-8B91-4963-AC67-0AED929FF48C}" destId="{C00F61D9-DC05-4C44-8443-D9C767CBC53B}" srcOrd="0" destOrd="0" presId="urn:microsoft.com/office/officeart/2005/8/layout/venn1"/>
    <dgm:cxn modelId="{547C4639-F2FC-4124-968B-CF1A26542985}" type="presOf" srcId="{A95AE9B3-8B91-4963-AC67-0AED929FF48C}" destId="{90BC9307-C912-42D9-A939-BB40A3A567A7}" srcOrd="1" destOrd="0" presId="urn:microsoft.com/office/officeart/2005/8/layout/venn1"/>
    <dgm:cxn modelId="{BBC64DA0-CBE6-4A7E-B9EC-6185A13466E1}" type="presOf" srcId="{0FDC66E8-5F61-4289-B0AD-AF743B8F086B}" destId="{F1A269B2-E0C2-49E4-9718-6D6B26C0A060}" srcOrd="0" destOrd="0" presId="urn:microsoft.com/office/officeart/2005/8/layout/venn1"/>
    <dgm:cxn modelId="{704C592D-2340-4FCF-AFCE-80D957B6ECAB}" srcId="{FE252030-A7D1-472D-A717-55FDD5AE51F6}" destId="{A95AE9B3-8B91-4963-AC67-0AED929FF48C}" srcOrd="1" destOrd="0" parTransId="{ABD42B40-93AF-40CE-8DA2-0C8DB5C40CFB}" sibTransId="{9685CBA9-9E54-40A3-BED2-43BC8EEF793E}"/>
    <dgm:cxn modelId="{B09D38E6-2B42-4BF8-B719-C8F3F74B93F0}" type="presParOf" srcId="{68D6F912-6E5E-4E99-B407-4337C95E3285}" destId="{F1A269B2-E0C2-49E4-9718-6D6B26C0A060}" srcOrd="0" destOrd="0" presId="urn:microsoft.com/office/officeart/2005/8/layout/venn1"/>
    <dgm:cxn modelId="{7588D338-43A3-4C5A-BDCC-6FC5846E2ED5}" type="presParOf" srcId="{68D6F912-6E5E-4E99-B407-4337C95E3285}" destId="{5B69469F-A468-4B29-A2E6-C07357486A12}" srcOrd="1" destOrd="0" presId="urn:microsoft.com/office/officeart/2005/8/layout/venn1"/>
    <dgm:cxn modelId="{B3A6D357-0FF9-4775-85EF-E81C582FA62F}" type="presParOf" srcId="{68D6F912-6E5E-4E99-B407-4337C95E3285}" destId="{C00F61D9-DC05-4C44-8443-D9C767CBC53B}" srcOrd="2" destOrd="0" presId="urn:microsoft.com/office/officeart/2005/8/layout/venn1"/>
    <dgm:cxn modelId="{4BA078D7-0EF3-4F28-9173-B2A0BFB149FE}" type="presParOf" srcId="{68D6F912-6E5E-4E99-B407-4337C95E3285}" destId="{90BC9307-C912-42D9-A939-BB40A3A567A7}"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1EF8A6F-707F-44A5-9F68-CF9E8A802268}"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MX"/>
        </a:p>
      </dgm:t>
    </dgm:pt>
    <dgm:pt modelId="{F5974FE0-3E88-4450-95C8-7364E1702CF8}">
      <dgm:prSet/>
      <dgm:spPr/>
      <dgm:t>
        <a:bodyPr/>
        <a:lstStyle/>
        <a:p>
          <a:pPr rtl="0"/>
          <a:r>
            <a:rPr lang="es-MX" dirty="0" smtClean="0"/>
            <a:t>Consiste en sentenciar sólo sobre las cosas litigadas n la manera en que hubieran sido demandadas sabida que fuere la verdad por las pruebas y además esa sentencia se convierte en cosa juzgada, en verdad jurídica, nadie la puede cambiar ulteriormente</a:t>
          </a:r>
          <a:endParaRPr lang="es-MX" dirty="0"/>
        </a:p>
      </dgm:t>
    </dgm:pt>
    <dgm:pt modelId="{729F35B3-7743-4500-90D8-DC5A24ACD7C4}" type="parTrans" cxnId="{F6313700-13D3-4F8C-AEC7-B974A3C46CFD}">
      <dgm:prSet/>
      <dgm:spPr/>
      <dgm:t>
        <a:bodyPr/>
        <a:lstStyle/>
        <a:p>
          <a:endParaRPr lang="es-MX"/>
        </a:p>
      </dgm:t>
    </dgm:pt>
    <dgm:pt modelId="{8A2DD679-6FE0-4BDA-85B0-23C4142F44B1}" type="sibTrans" cxnId="{F6313700-13D3-4F8C-AEC7-B974A3C46CFD}">
      <dgm:prSet/>
      <dgm:spPr/>
      <dgm:t>
        <a:bodyPr/>
        <a:lstStyle/>
        <a:p>
          <a:endParaRPr lang="es-MX"/>
        </a:p>
      </dgm:t>
    </dgm:pt>
    <dgm:pt modelId="{0D513802-EB92-42B7-A873-082B7EB70031}" type="pres">
      <dgm:prSet presAssocID="{B1EF8A6F-707F-44A5-9F68-CF9E8A802268}" presName="Name0" presStyleCnt="0">
        <dgm:presLayoutVars>
          <dgm:dir/>
          <dgm:resizeHandles val="exact"/>
        </dgm:presLayoutVars>
      </dgm:prSet>
      <dgm:spPr/>
      <dgm:t>
        <a:bodyPr/>
        <a:lstStyle/>
        <a:p>
          <a:endParaRPr lang="es-MX"/>
        </a:p>
      </dgm:t>
    </dgm:pt>
    <dgm:pt modelId="{AF844A24-1DA1-4F50-A31D-971102978441}" type="pres">
      <dgm:prSet presAssocID="{B1EF8A6F-707F-44A5-9F68-CF9E8A802268}" presName="arrow" presStyleLbl="bgShp" presStyleIdx="0" presStyleCnt="1"/>
      <dgm:spPr/>
    </dgm:pt>
    <dgm:pt modelId="{AC05D699-70D2-430F-9F75-60D7DD4325A7}" type="pres">
      <dgm:prSet presAssocID="{B1EF8A6F-707F-44A5-9F68-CF9E8A802268}" presName="points" presStyleCnt="0"/>
      <dgm:spPr/>
    </dgm:pt>
    <dgm:pt modelId="{EBE94E22-5D2E-4D4A-84A2-5EF8255BC3E1}" type="pres">
      <dgm:prSet presAssocID="{F5974FE0-3E88-4450-95C8-7364E1702CF8}" presName="compositeA" presStyleCnt="0"/>
      <dgm:spPr/>
    </dgm:pt>
    <dgm:pt modelId="{31F64307-BAF0-47F6-8092-F3F83CD75F13}" type="pres">
      <dgm:prSet presAssocID="{F5974FE0-3E88-4450-95C8-7364E1702CF8}" presName="textA" presStyleLbl="revTx" presStyleIdx="0" presStyleCnt="1">
        <dgm:presLayoutVars>
          <dgm:bulletEnabled val="1"/>
        </dgm:presLayoutVars>
      </dgm:prSet>
      <dgm:spPr/>
      <dgm:t>
        <a:bodyPr/>
        <a:lstStyle/>
        <a:p>
          <a:endParaRPr lang="es-MX"/>
        </a:p>
      </dgm:t>
    </dgm:pt>
    <dgm:pt modelId="{5BE9C8ED-AA5E-4B22-B436-A63EC0B6F97E}" type="pres">
      <dgm:prSet presAssocID="{F5974FE0-3E88-4450-95C8-7364E1702CF8}" presName="circleA" presStyleLbl="node1" presStyleIdx="0" presStyleCnt="1"/>
      <dgm:spPr/>
    </dgm:pt>
    <dgm:pt modelId="{5C336371-D246-444B-81F7-D805019F6FCD}" type="pres">
      <dgm:prSet presAssocID="{F5974FE0-3E88-4450-95C8-7364E1702CF8}" presName="spaceA" presStyleCnt="0"/>
      <dgm:spPr/>
    </dgm:pt>
  </dgm:ptLst>
  <dgm:cxnLst>
    <dgm:cxn modelId="{7141F9BD-3907-4ECE-B094-CB0FD2950342}" type="presOf" srcId="{B1EF8A6F-707F-44A5-9F68-CF9E8A802268}" destId="{0D513802-EB92-42B7-A873-082B7EB70031}" srcOrd="0" destOrd="0" presId="urn:microsoft.com/office/officeart/2005/8/layout/hProcess11"/>
    <dgm:cxn modelId="{F6313700-13D3-4F8C-AEC7-B974A3C46CFD}" srcId="{B1EF8A6F-707F-44A5-9F68-CF9E8A802268}" destId="{F5974FE0-3E88-4450-95C8-7364E1702CF8}" srcOrd="0" destOrd="0" parTransId="{729F35B3-7743-4500-90D8-DC5A24ACD7C4}" sibTransId="{8A2DD679-6FE0-4BDA-85B0-23C4142F44B1}"/>
    <dgm:cxn modelId="{DCFCB737-9FF3-4828-AC1A-4DB281A0BC5D}" type="presOf" srcId="{F5974FE0-3E88-4450-95C8-7364E1702CF8}" destId="{31F64307-BAF0-47F6-8092-F3F83CD75F13}" srcOrd="0" destOrd="0" presId="urn:microsoft.com/office/officeart/2005/8/layout/hProcess11"/>
    <dgm:cxn modelId="{F7D02213-2EAC-44EF-BE1F-920AF0613C0B}" type="presParOf" srcId="{0D513802-EB92-42B7-A873-082B7EB70031}" destId="{AF844A24-1DA1-4F50-A31D-971102978441}" srcOrd="0" destOrd="0" presId="urn:microsoft.com/office/officeart/2005/8/layout/hProcess11"/>
    <dgm:cxn modelId="{59117085-80D8-4DEC-B36A-BDB82D9EAA0E}" type="presParOf" srcId="{0D513802-EB92-42B7-A873-082B7EB70031}" destId="{AC05D699-70D2-430F-9F75-60D7DD4325A7}" srcOrd="1" destOrd="0" presId="urn:microsoft.com/office/officeart/2005/8/layout/hProcess11"/>
    <dgm:cxn modelId="{96A1E657-79F7-4297-9677-0EEF7C728A74}" type="presParOf" srcId="{AC05D699-70D2-430F-9F75-60D7DD4325A7}" destId="{EBE94E22-5D2E-4D4A-84A2-5EF8255BC3E1}" srcOrd="0" destOrd="0" presId="urn:microsoft.com/office/officeart/2005/8/layout/hProcess11"/>
    <dgm:cxn modelId="{40671FA1-E42D-4320-BA16-96E78E96EB84}" type="presParOf" srcId="{EBE94E22-5D2E-4D4A-84A2-5EF8255BC3E1}" destId="{31F64307-BAF0-47F6-8092-F3F83CD75F13}" srcOrd="0" destOrd="0" presId="urn:microsoft.com/office/officeart/2005/8/layout/hProcess11"/>
    <dgm:cxn modelId="{63AE60B2-8E4E-423B-A278-8FBD09107CF8}" type="presParOf" srcId="{EBE94E22-5D2E-4D4A-84A2-5EF8255BC3E1}" destId="{5BE9C8ED-AA5E-4B22-B436-A63EC0B6F97E}" srcOrd="1" destOrd="0" presId="urn:microsoft.com/office/officeart/2005/8/layout/hProcess11"/>
    <dgm:cxn modelId="{B360DBFE-0B02-4194-B73D-FEBA27510757}" type="presParOf" srcId="{EBE94E22-5D2E-4D4A-84A2-5EF8255BC3E1}" destId="{5C336371-D246-444B-81F7-D805019F6FCD}"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718EB1-4332-4E08-A869-08D12DA59249}"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s-MX"/>
        </a:p>
      </dgm:t>
    </dgm:pt>
    <dgm:pt modelId="{CCBC3CCF-0626-43FE-A334-85C7F3212279}">
      <dgm:prSet custT="1"/>
      <dgm:spPr/>
      <dgm:t>
        <a:bodyPr/>
        <a:lstStyle/>
        <a:p>
          <a:pPr rtl="0"/>
          <a:r>
            <a:rPr lang="es-MX" sz="2800" b="1" dirty="0" smtClean="0"/>
            <a:t>GUION EXPLICATIVO PARA EL EMPLEO DEL MATERIAL:</a:t>
          </a:r>
          <a:endParaRPr lang="es-MX" sz="2800" dirty="0"/>
        </a:p>
      </dgm:t>
    </dgm:pt>
    <dgm:pt modelId="{951B7DA7-D647-4489-943F-3B2ED06218BA}" type="parTrans" cxnId="{B76E5DBC-71CE-4DC6-B0FA-EB56CFF62E15}">
      <dgm:prSet/>
      <dgm:spPr/>
      <dgm:t>
        <a:bodyPr/>
        <a:lstStyle/>
        <a:p>
          <a:endParaRPr lang="es-MX"/>
        </a:p>
      </dgm:t>
    </dgm:pt>
    <dgm:pt modelId="{01499334-991B-48A4-B18C-7D632702426B}" type="sibTrans" cxnId="{B76E5DBC-71CE-4DC6-B0FA-EB56CFF62E15}">
      <dgm:prSet/>
      <dgm:spPr/>
      <dgm:t>
        <a:bodyPr/>
        <a:lstStyle/>
        <a:p>
          <a:endParaRPr lang="es-MX"/>
        </a:p>
      </dgm:t>
    </dgm:pt>
    <dgm:pt modelId="{E96D9280-BC42-48A9-8496-0B74ECB36D8E}">
      <dgm:prSet/>
      <dgm:spPr/>
      <dgm:t>
        <a:bodyPr/>
        <a:lstStyle/>
        <a:p>
          <a:pPr rtl="0"/>
          <a:r>
            <a:rPr lang="es-MX" dirty="0" smtClean="0"/>
            <a:t>PROCESO CIVIL  es una unidad de aprendizaje  obligatoria del programa educativo de la licenciatura en Derecho cuya naturaleza es obligatoria bajo la modalidad de curso taller, que pertenece al núcleo integral profesional, con un total de 5 créditos</a:t>
          </a:r>
          <a:endParaRPr lang="es-MX" dirty="0"/>
        </a:p>
      </dgm:t>
    </dgm:pt>
    <dgm:pt modelId="{70958524-DA13-4179-96AB-B3BE041D4FDC}" type="parTrans" cxnId="{4B04FD61-026A-45F5-98B9-95D82B2DFCCD}">
      <dgm:prSet/>
      <dgm:spPr/>
      <dgm:t>
        <a:bodyPr/>
        <a:lstStyle/>
        <a:p>
          <a:endParaRPr lang="es-MX"/>
        </a:p>
      </dgm:t>
    </dgm:pt>
    <dgm:pt modelId="{50157B43-D960-4B84-BEB2-9D24830649D3}" type="sibTrans" cxnId="{4B04FD61-026A-45F5-98B9-95D82B2DFCCD}">
      <dgm:prSet/>
      <dgm:spPr/>
      <dgm:t>
        <a:bodyPr/>
        <a:lstStyle/>
        <a:p>
          <a:endParaRPr lang="es-MX"/>
        </a:p>
      </dgm:t>
    </dgm:pt>
    <dgm:pt modelId="{718AE9F0-27A0-4589-B64B-C23054783B6F}">
      <dgm:prSet/>
      <dgm:spPr/>
      <dgm:t>
        <a:bodyPr/>
        <a:lstStyle/>
        <a:p>
          <a:pPr rtl="0"/>
          <a:r>
            <a:rPr lang="es-MX" dirty="0" smtClean="0"/>
            <a:t>El material didáctico se ha elaborado acorde con el plan de estudios F3.</a:t>
          </a:r>
          <a:endParaRPr lang="es-MX" dirty="0"/>
        </a:p>
      </dgm:t>
    </dgm:pt>
    <dgm:pt modelId="{9BB129EE-F3D2-48FE-8202-9505E2929457}" type="parTrans" cxnId="{1B22992A-F7CA-498A-B997-A4F0E22A2FED}">
      <dgm:prSet/>
      <dgm:spPr/>
      <dgm:t>
        <a:bodyPr/>
        <a:lstStyle/>
        <a:p>
          <a:endParaRPr lang="es-MX"/>
        </a:p>
      </dgm:t>
    </dgm:pt>
    <dgm:pt modelId="{64AA323E-5BF1-43C3-90C1-4810D1690789}" type="sibTrans" cxnId="{1B22992A-F7CA-498A-B997-A4F0E22A2FED}">
      <dgm:prSet/>
      <dgm:spPr/>
      <dgm:t>
        <a:bodyPr/>
        <a:lstStyle/>
        <a:p>
          <a:endParaRPr lang="es-MX"/>
        </a:p>
      </dgm:t>
    </dgm:pt>
    <dgm:pt modelId="{7E415CE1-FB5E-41F0-B9D7-4EB82723B02E}">
      <dgm:prSet/>
      <dgm:spPr/>
      <dgm:t>
        <a:bodyPr/>
        <a:lstStyle/>
        <a:p>
          <a:pPr rtl="0"/>
          <a:r>
            <a:rPr lang="es-MX" dirty="0" smtClean="0"/>
            <a:t>Es un tema que el alumno debe conocer para la adquisición de conocimientos posteriores.</a:t>
          </a:r>
          <a:endParaRPr lang="es-MX" dirty="0"/>
        </a:p>
      </dgm:t>
    </dgm:pt>
    <dgm:pt modelId="{C08B0A5D-C608-470E-8C9C-8E505670F960}" type="parTrans" cxnId="{DB7D30E9-5092-47AC-BCEA-5768393F3412}">
      <dgm:prSet/>
      <dgm:spPr/>
      <dgm:t>
        <a:bodyPr/>
        <a:lstStyle/>
        <a:p>
          <a:endParaRPr lang="es-MX"/>
        </a:p>
      </dgm:t>
    </dgm:pt>
    <dgm:pt modelId="{BA20D05A-BAD1-4132-B784-03A3A4E7A588}" type="sibTrans" cxnId="{DB7D30E9-5092-47AC-BCEA-5768393F3412}">
      <dgm:prSet/>
      <dgm:spPr/>
      <dgm:t>
        <a:bodyPr/>
        <a:lstStyle/>
        <a:p>
          <a:endParaRPr lang="es-MX"/>
        </a:p>
      </dgm:t>
    </dgm:pt>
    <dgm:pt modelId="{2B2EBE76-BCAC-43E6-BE1B-B86D9D34F800}" type="pres">
      <dgm:prSet presAssocID="{8E718EB1-4332-4E08-A869-08D12DA59249}" presName="Name0" presStyleCnt="0">
        <dgm:presLayoutVars>
          <dgm:dir/>
          <dgm:animLvl val="lvl"/>
          <dgm:resizeHandles val="exact"/>
        </dgm:presLayoutVars>
      </dgm:prSet>
      <dgm:spPr/>
      <dgm:t>
        <a:bodyPr/>
        <a:lstStyle/>
        <a:p>
          <a:endParaRPr lang="es-MX"/>
        </a:p>
      </dgm:t>
    </dgm:pt>
    <dgm:pt modelId="{8313EE44-E25E-4EAE-9E84-0BBEBE2625E3}" type="pres">
      <dgm:prSet presAssocID="{CCBC3CCF-0626-43FE-A334-85C7F3212279}" presName="linNode" presStyleCnt="0"/>
      <dgm:spPr/>
    </dgm:pt>
    <dgm:pt modelId="{E900FE07-0661-40AB-A319-2BE2A641CFAB}" type="pres">
      <dgm:prSet presAssocID="{CCBC3CCF-0626-43FE-A334-85C7F3212279}" presName="parentText" presStyleLbl="node1" presStyleIdx="0" presStyleCnt="1">
        <dgm:presLayoutVars>
          <dgm:chMax val="1"/>
          <dgm:bulletEnabled val="1"/>
        </dgm:presLayoutVars>
      </dgm:prSet>
      <dgm:spPr/>
      <dgm:t>
        <a:bodyPr/>
        <a:lstStyle/>
        <a:p>
          <a:endParaRPr lang="es-MX"/>
        </a:p>
      </dgm:t>
    </dgm:pt>
    <dgm:pt modelId="{80E61363-C8EF-4A3F-AECF-5E2654642175}" type="pres">
      <dgm:prSet presAssocID="{CCBC3CCF-0626-43FE-A334-85C7F3212279}" presName="descendantText" presStyleLbl="alignAccFollowNode1" presStyleIdx="0" presStyleCnt="1">
        <dgm:presLayoutVars>
          <dgm:bulletEnabled val="1"/>
        </dgm:presLayoutVars>
      </dgm:prSet>
      <dgm:spPr/>
      <dgm:t>
        <a:bodyPr/>
        <a:lstStyle/>
        <a:p>
          <a:endParaRPr lang="es-MX"/>
        </a:p>
      </dgm:t>
    </dgm:pt>
  </dgm:ptLst>
  <dgm:cxnLst>
    <dgm:cxn modelId="{1B22992A-F7CA-498A-B997-A4F0E22A2FED}" srcId="{CCBC3CCF-0626-43FE-A334-85C7F3212279}" destId="{718AE9F0-27A0-4589-B64B-C23054783B6F}" srcOrd="1" destOrd="0" parTransId="{9BB129EE-F3D2-48FE-8202-9505E2929457}" sibTransId="{64AA323E-5BF1-43C3-90C1-4810D1690789}"/>
    <dgm:cxn modelId="{E64419B2-DE4F-4518-8846-570AB9F94254}" type="presOf" srcId="{718AE9F0-27A0-4589-B64B-C23054783B6F}" destId="{80E61363-C8EF-4A3F-AECF-5E2654642175}" srcOrd="0" destOrd="1" presId="urn:microsoft.com/office/officeart/2005/8/layout/vList5"/>
    <dgm:cxn modelId="{87537C5A-8124-4431-834B-75318EF49B82}" type="presOf" srcId="{8E718EB1-4332-4E08-A869-08D12DA59249}" destId="{2B2EBE76-BCAC-43E6-BE1B-B86D9D34F800}" srcOrd="0" destOrd="0" presId="urn:microsoft.com/office/officeart/2005/8/layout/vList5"/>
    <dgm:cxn modelId="{3AC7832B-085C-4902-826F-BB91C5176967}" type="presOf" srcId="{CCBC3CCF-0626-43FE-A334-85C7F3212279}" destId="{E900FE07-0661-40AB-A319-2BE2A641CFAB}" srcOrd="0" destOrd="0" presId="urn:microsoft.com/office/officeart/2005/8/layout/vList5"/>
    <dgm:cxn modelId="{B76E5DBC-71CE-4DC6-B0FA-EB56CFF62E15}" srcId="{8E718EB1-4332-4E08-A869-08D12DA59249}" destId="{CCBC3CCF-0626-43FE-A334-85C7F3212279}" srcOrd="0" destOrd="0" parTransId="{951B7DA7-D647-4489-943F-3B2ED06218BA}" sibTransId="{01499334-991B-48A4-B18C-7D632702426B}"/>
    <dgm:cxn modelId="{DB7D30E9-5092-47AC-BCEA-5768393F3412}" srcId="{CCBC3CCF-0626-43FE-A334-85C7F3212279}" destId="{7E415CE1-FB5E-41F0-B9D7-4EB82723B02E}" srcOrd="2" destOrd="0" parTransId="{C08B0A5D-C608-470E-8C9C-8E505670F960}" sibTransId="{BA20D05A-BAD1-4132-B784-03A3A4E7A588}"/>
    <dgm:cxn modelId="{8AB42055-59CE-4DFF-A468-9F9C03BE65C9}" type="presOf" srcId="{E96D9280-BC42-48A9-8496-0B74ECB36D8E}" destId="{80E61363-C8EF-4A3F-AECF-5E2654642175}" srcOrd="0" destOrd="0" presId="urn:microsoft.com/office/officeart/2005/8/layout/vList5"/>
    <dgm:cxn modelId="{4B04FD61-026A-45F5-98B9-95D82B2DFCCD}" srcId="{CCBC3CCF-0626-43FE-A334-85C7F3212279}" destId="{E96D9280-BC42-48A9-8496-0B74ECB36D8E}" srcOrd="0" destOrd="0" parTransId="{70958524-DA13-4179-96AB-B3BE041D4FDC}" sibTransId="{50157B43-D960-4B84-BEB2-9D24830649D3}"/>
    <dgm:cxn modelId="{29477A48-EF90-46B4-ADFF-CDE83EF423FD}" type="presOf" srcId="{7E415CE1-FB5E-41F0-B9D7-4EB82723B02E}" destId="{80E61363-C8EF-4A3F-AECF-5E2654642175}" srcOrd="0" destOrd="2" presId="urn:microsoft.com/office/officeart/2005/8/layout/vList5"/>
    <dgm:cxn modelId="{BB47333F-C463-44FE-B0CB-FFFD4400D769}" type="presParOf" srcId="{2B2EBE76-BCAC-43E6-BE1B-B86D9D34F800}" destId="{8313EE44-E25E-4EAE-9E84-0BBEBE2625E3}" srcOrd="0" destOrd="0" presId="urn:microsoft.com/office/officeart/2005/8/layout/vList5"/>
    <dgm:cxn modelId="{2025B29F-AA51-4EFD-82B4-821B0BF459F9}" type="presParOf" srcId="{8313EE44-E25E-4EAE-9E84-0BBEBE2625E3}" destId="{E900FE07-0661-40AB-A319-2BE2A641CFAB}" srcOrd="0" destOrd="0" presId="urn:microsoft.com/office/officeart/2005/8/layout/vList5"/>
    <dgm:cxn modelId="{955E8705-A8CE-4448-9FB5-3F7D75E81D6B}" type="presParOf" srcId="{8313EE44-E25E-4EAE-9E84-0BBEBE2625E3}" destId="{80E61363-C8EF-4A3F-AECF-5E265464217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23771E-46C4-4D72-A1B7-8F285BED26B9}" type="doc">
      <dgm:prSet loTypeId="urn:microsoft.com/office/officeart/2005/8/layout/hProcess9" loCatId="process" qsTypeId="urn:microsoft.com/office/officeart/2005/8/quickstyle/simple1" qsCatId="simple" csTypeId="urn:microsoft.com/office/officeart/2005/8/colors/colorful5" csCatId="colorful"/>
      <dgm:spPr/>
      <dgm:t>
        <a:bodyPr/>
        <a:lstStyle/>
        <a:p>
          <a:endParaRPr lang="es-MX"/>
        </a:p>
      </dgm:t>
    </dgm:pt>
    <dgm:pt modelId="{5070DAAE-565E-489B-8974-270C608ABD4F}">
      <dgm:prSet/>
      <dgm:spPr/>
      <dgm:t>
        <a:bodyPr/>
        <a:lstStyle/>
        <a:p>
          <a:pPr rtl="0"/>
          <a:r>
            <a:rPr lang="es-MX" dirty="0" smtClean="0">
              <a:solidFill>
                <a:schemeClr val="tx1"/>
              </a:solidFill>
            </a:rPr>
            <a:t>Los principios procesales son aquellos criterios o ideas fundamentales, contenidos en forma explícita o implícita en el ordenamiento jurídico, que señalan las características principales del derecho procesal y sus diversos sectores, y que orientan el desarrollo de la actividad procesal.</a:t>
          </a:r>
          <a:endParaRPr lang="es-MX" dirty="0">
            <a:solidFill>
              <a:schemeClr val="tx1"/>
            </a:solidFill>
          </a:endParaRPr>
        </a:p>
      </dgm:t>
    </dgm:pt>
    <dgm:pt modelId="{7C623DB1-B61B-49B3-B10B-0FA2C0C87CA7}" type="parTrans" cxnId="{AC54FAA4-0B37-4A94-A7EA-AD1BD8770B62}">
      <dgm:prSet/>
      <dgm:spPr/>
      <dgm:t>
        <a:bodyPr/>
        <a:lstStyle/>
        <a:p>
          <a:endParaRPr lang="es-MX"/>
        </a:p>
      </dgm:t>
    </dgm:pt>
    <dgm:pt modelId="{1800F8BB-2114-4B8C-97FD-67C39E5EAB38}" type="sibTrans" cxnId="{AC54FAA4-0B37-4A94-A7EA-AD1BD8770B62}">
      <dgm:prSet/>
      <dgm:spPr/>
      <dgm:t>
        <a:bodyPr/>
        <a:lstStyle/>
        <a:p>
          <a:endParaRPr lang="es-MX"/>
        </a:p>
      </dgm:t>
    </dgm:pt>
    <dgm:pt modelId="{10445E44-055A-4B21-90FA-22638E4D5B18}">
      <dgm:prSet/>
      <dgm:spPr/>
      <dgm:t>
        <a:bodyPr/>
        <a:lstStyle/>
        <a:p>
          <a:pPr rtl="0"/>
          <a:r>
            <a:rPr lang="es-MX" dirty="0" smtClean="0">
              <a:solidFill>
                <a:schemeClr val="tx1"/>
              </a:solidFill>
            </a:rPr>
            <a:t>Estos principios son útiles, ya que brindan un marco para la interpretación e incluso para la integración de los ordenamientos procesales. </a:t>
          </a:r>
          <a:endParaRPr lang="es-MX" dirty="0">
            <a:solidFill>
              <a:schemeClr val="tx1"/>
            </a:solidFill>
          </a:endParaRPr>
        </a:p>
      </dgm:t>
    </dgm:pt>
    <dgm:pt modelId="{30E80020-C72E-4E1B-A0BE-203BCBE23EB9}" type="parTrans" cxnId="{0C9A2A29-F395-4137-A4A7-A29269CA5FDE}">
      <dgm:prSet/>
      <dgm:spPr/>
      <dgm:t>
        <a:bodyPr/>
        <a:lstStyle/>
        <a:p>
          <a:endParaRPr lang="es-MX"/>
        </a:p>
      </dgm:t>
    </dgm:pt>
    <dgm:pt modelId="{2B4122A2-955B-49C7-A677-CE2B907F25ED}" type="sibTrans" cxnId="{0C9A2A29-F395-4137-A4A7-A29269CA5FDE}">
      <dgm:prSet/>
      <dgm:spPr/>
      <dgm:t>
        <a:bodyPr/>
        <a:lstStyle/>
        <a:p>
          <a:endParaRPr lang="es-MX"/>
        </a:p>
      </dgm:t>
    </dgm:pt>
    <dgm:pt modelId="{04BF2A91-B3F0-4A2A-BB50-FA60B7945E73}" type="pres">
      <dgm:prSet presAssocID="{5723771E-46C4-4D72-A1B7-8F285BED26B9}" presName="CompostProcess" presStyleCnt="0">
        <dgm:presLayoutVars>
          <dgm:dir/>
          <dgm:resizeHandles val="exact"/>
        </dgm:presLayoutVars>
      </dgm:prSet>
      <dgm:spPr/>
      <dgm:t>
        <a:bodyPr/>
        <a:lstStyle/>
        <a:p>
          <a:endParaRPr lang="es-MX"/>
        </a:p>
      </dgm:t>
    </dgm:pt>
    <dgm:pt modelId="{5E2DC90C-6051-4054-9053-83C7A6CB6ADA}" type="pres">
      <dgm:prSet presAssocID="{5723771E-46C4-4D72-A1B7-8F285BED26B9}" presName="arrow" presStyleLbl="bgShp" presStyleIdx="0" presStyleCnt="1"/>
      <dgm:spPr/>
    </dgm:pt>
    <dgm:pt modelId="{58D2599A-8404-40B9-B72E-F0F446774A8A}" type="pres">
      <dgm:prSet presAssocID="{5723771E-46C4-4D72-A1B7-8F285BED26B9}" presName="linearProcess" presStyleCnt="0"/>
      <dgm:spPr/>
    </dgm:pt>
    <dgm:pt modelId="{799A6C2E-E877-4666-B376-99B2B8336696}" type="pres">
      <dgm:prSet presAssocID="{5070DAAE-565E-489B-8974-270C608ABD4F}" presName="textNode" presStyleLbl="node1" presStyleIdx="0" presStyleCnt="2">
        <dgm:presLayoutVars>
          <dgm:bulletEnabled val="1"/>
        </dgm:presLayoutVars>
      </dgm:prSet>
      <dgm:spPr/>
      <dgm:t>
        <a:bodyPr/>
        <a:lstStyle/>
        <a:p>
          <a:endParaRPr lang="es-MX"/>
        </a:p>
      </dgm:t>
    </dgm:pt>
    <dgm:pt modelId="{B906C72A-1F8C-48C6-9393-01E5926524C5}" type="pres">
      <dgm:prSet presAssocID="{1800F8BB-2114-4B8C-97FD-67C39E5EAB38}" presName="sibTrans" presStyleCnt="0"/>
      <dgm:spPr/>
    </dgm:pt>
    <dgm:pt modelId="{F774A8AD-BEBD-44DE-87D7-10BA04DA8070}" type="pres">
      <dgm:prSet presAssocID="{10445E44-055A-4B21-90FA-22638E4D5B18}" presName="textNode" presStyleLbl="node1" presStyleIdx="1" presStyleCnt="2">
        <dgm:presLayoutVars>
          <dgm:bulletEnabled val="1"/>
        </dgm:presLayoutVars>
      </dgm:prSet>
      <dgm:spPr/>
      <dgm:t>
        <a:bodyPr/>
        <a:lstStyle/>
        <a:p>
          <a:endParaRPr lang="es-MX"/>
        </a:p>
      </dgm:t>
    </dgm:pt>
  </dgm:ptLst>
  <dgm:cxnLst>
    <dgm:cxn modelId="{D940CDED-90CD-45B5-B6C4-5D2D233F3165}" type="presOf" srcId="{5723771E-46C4-4D72-A1B7-8F285BED26B9}" destId="{04BF2A91-B3F0-4A2A-BB50-FA60B7945E73}" srcOrd="0" destOrd="0" presId="urn:microsoft.com/office/officeart/2005/8/layout/hProcess9"/>
    <dgm:cxn modelId="{0C9A2A29-F395-4137-A4A7-A29269CA5FDE}" srcId="{5723771E-46C4-4D72-A1B7-8F285BED26B9}" destId="{10445E44-055A-4B21-90FA-22638E4D5B18}" srcOrd="1" destOrd="0" parTransId="{30E80020-C72E-4E1B-A0BE-203BCBE23EB9}" sibTransId="{2B4122A2-955B-49C7-A677-CE2B907F25ED}"/>
    <dgm:cxn modelId="{F05C55C0-6879-4E45-BAE2-860665051827}" type="presOf" srcId="{5070DAAE-565E-489B-8974-270C608ABD4F}" destId="{799A6C2E-E877-4666-B376-99B2B8336696}" srcOrd="0" destOrd="0" presId="urn:microsoft.com/office/officeart/2005/8/layout/hProcess9"/>
    <dgm:cxn modelId="{18DC9047-562B-42F5-B63D-ABB2BCF0B047}" type="presOf" srcId="{10445E44-055A-4B21-90FA-22638E4D5B18}" destId="{F774A8AD-BEBD-44DE-87D7-10BA04DA8070}" srcOrd="0" destOrd="0" presId="urn:microsoft.com/office/officeart/2005/8/layout/hProcess9"/>
    <dgm:cxn modelId="{AC54FAA4-0B37-4A94-A7EA-AD1BD8770B62}" srcId="{5723771E-46C4-4D72-A1B7-8F285BED26B9}" destId="{5070DAAE-565E-489B-8974-270C608ABD4F}" srcOrd="0" destOrd="0" parTransId="{7C623DB1-B61B-49B3-B10B-0FA2C0C87CA7}" sibTransId="{1800F8BB-2114-4B8C-97FD-67C39E5EAB38}"/>
    <dgm:cxn modelId="{D426254A-C2F5-4CFB-8E31-4F10CAD4FFBD}" type="presParOf" srcId="{04BF2A91-B3F0-4A2A-BB50-FA60B7945E73}" destId="{5E2DC90C-6051-4054-9053-83C7A6CB6ADA}" srcOrd="0" destOrd="0" presId="urn:microsoft.com/office/officeart/2005/8/layout/hProcess9"/>
    <dgm:cxn modelId="{3FAA3478-CD33-485D-9D6A-8472960B97CD}" type="presParOf" srcId="{04BF2A91-B3F0-4A2A-BB50-FA60B7945E73}" destId="{58D2599A-8404-40B9-B72E-F0F446774A8A}" srcOrd="1" destOrd="0" presId="urn:microsoft.com/office/officeart/2005/8/layout/hProcess9"/>
    <dgm:cxn modelId="{4739FAA4-9855-4A24-A5D7-C4797EF7E980}" type="presParOf" srcId="{58D2599A-8404-40B9-B72E-F0F446774A8A}" destId="{799A6C2E-E877-4666-B376-99B2B8336696}" srcOrd="0" destOrd="0" presId="urn:microsoft.com/office/officeart/2005/8/layout/hProcess9"/>
    <dgm:cxn modelId="{3F9D3C76-0863-4D5E-B4A2-9351BD1B5B8C}" type="presParOf" srcId="{58D2599A-8404-40B9-B72E-F0F446774A8A}" destId="{B906C72A-1F8C-48C6-9393-01E5926524C5}" srcOrd="1" destOrd="0" presId="urn:microsoft.com/office/officeart/2005/8/layout/hProcess9"/>
    <dgm:cxn modelId="{27FD8DD7-5323-4985-AA91-D2376941D429}" type="presParOf" srcId="{58D2599A-8404-40B9-B72E-F0F446774A8A}" destId="{F774A8AD-BEBD-44DE-87D7-10BA04DA8070}"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2A5C3C-7109-4006-9A8E-4D644AD9C59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8B6F810-21EE-41B8-A09B-6E77EF29457D}">
      <dgm:prSet/>
      <dgm:spPr/>
      <dgm:t>
        <a:bodyPr/>
        <a:lstStyle/>
        <a:p>
          <a:pPr rtl="0"/>
          <a:r>
            <a:rPr lang="es-MX" smtClean="0"/>
            <a:t>Los principios procesales son directrices a las normas jurídicas, dan las ideas fundamentales al Derecho y además el legislador los incorpora para suplir las lagunas del ordenamiento jurídico.</a:t>
          </a:r>
          <a:br>
            <a:rPr lang="es-MX" smtClean="0"/>
          </a:br>
          <a:r>
            <a:rPr lang="es-MX" smtClean="0"/>
            <a:t/>
          </a:r>
          <a:br>
            <a:rPr lang="es-MX" smtClean="0"/>
          </a:br>
          <a:r>
            <a:rPr lang="es-MX" smtClean="0"/>
            <a:t>Los principios procesales son criterios generales a partir de los cuales el legislador va a concretar luego en numerosas disposiciones específicas la regulación del proceso y el proceder de sus sujetos procesales.</a:t>
          </a:r>
          <a:endParaRPr lang="es-MX"/>
        </a:p>
      </dgm:t>
    </dgm:pt>
    <dgm:pt modelId="{B670EB26-06E3-44F7-A7AA-386B6DE7615D}" type="parTrans" cxnId="{97E31616-5FFC-46B4-B752-E5BA3D0DB47A}">
      <dgm:prSet/>
      <dgm:spPr/>
      <dgm:t>
        <a:bodyPr/>
        <a:lstStyle/>
        <a:p>
          <a:endParaRPr lang="es-MX"/>
        </a:p>
      </dgm:t>
    </dgm:pt>
    <dgm:pt modelId="{347A82DC-498D-4C66-8F38-DD3535CB6DE0}" type="sibTrans" cxnId="{97E31616-5FFC-46B4-B752-E5BA3D0DB47A}">
      <dgm:prSet/>
      <dgm:spPr/>
      <dgm:t>
        <a:bodyPr/>
        <a:lstStyle/>
        <a:p>
          <a:endParaRPr lang="es-MX"/>
        </a:p>
      </dgm:t>
    </dgm:pt>
    <dgm:pt modelId="{E061F5EF-7D1F-459E-A6BE-FA38607A091C}" type="pres">
      <dgm:prSet presAssocID="{6E2A5C3C-7109-4006-9A8E-4D644AD9C595}" presName="linear" presStyleCnt="0">
        <dgm:presLayoutVars>
          <dgm:animLvl val="lvl"/>
          <dgm:resizeHandles val="exact"/>
        </dgm:presLayoutVars>
      </dgm:prSet>
      <dgm:spPr/>
      <dgm:t>
        <a:bodyPr/>
        <a:lstStyle/>
        <a:p>
          <a:endParaRPr lang="es-MX"/>
        </a:p>
      </dgm:t>
    </dgm:pt>
    <dgm:pt modelId="{8536C033-8EBC-42DB-8B99-736685493BBF}" type="pres">
      <dgm:prSet presAssocID="{38B6F810-21EE-41B8-A09B-6E77EF29457D}" presName="parentText" presStyleLbl="node1" presStyleIdx="0" presStyleCnt="1">
        <dgm:presLayoutVars>
          <dgm:chMax val="0"/>
          <dgm:bulletEnabled val="1"/>
        </dgm:presLayoutVars>
      </dgm:prSet>
      <dgm:spPr/>
      <dgm:t>
        <a:bodyPr/>
        <a:lstStyle/>
        <a:p>
          <a:endParaRPr lang="es-MX"/>
        </a:p>
      </dgm:t>
    </dgm:pt>
  </dgm:ptLst>
  <dgm:cxnLst>
    <dgm:cxn modelId="{97E31616-5FFC-46B4-B752-E5BA3D0DB47A}" srcId="{6E2A5C3C-7109-4006-9A8E-4D644AD9C595}" destId="{38B6F810-21EE-41B8-A09B-6E77EF29457D}" srcOrd="0" destOrd="0" parTransId="{B670EB26-06E3-44F7-A7AA-386B6DE7615D}" sibTransId="{347A82DC-498D-4C66-8F38-DD3535CB6DE0}"/>
    <dgm:cxn modelId="{0CA55169-A01C-44CF-A4EA-CAEBF06BA5F3}" type="presOf" srcId="{6E2A5C3C-7109-4006-9A8E-4D644AD9C595}" destId="{E061F5EF-7D1F-459E-A6BE-FA38607A091C}" srcOrd="0" destOrd="0" presId="urn:microsoft.com/office/officeart/2005/8/layout/vList2"/>
    <dgm:cxn modelId="{440D260F-FE98-4453-A731-20CAC2FF89D9}" type="presOf" srcId="{38B6F810-21EE-41B8-A09B-6E77EF29457D}" destId="{8536C033-8EBC-42DB-8B99-736685493BBF}" srcOrd="0" destOrd="0" presId="urn:microsoft.com/office/officeart/2005/8/layout/vList2"/>
    <dgm:cxn modelId="{2BC798E2-1CB6-4D73-A7F9-97854F76F696}" type="presParOf" srcId="{E061F5EF-7D1F-459E-A6BE-FA38607A091C}" destId="{8536C033-8EBC-42DB-8B99-736685493BB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BC11AE8-D49E-4288-A554-9BA497667EF9}"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4F1A6C13-C08A-4209-9EF0-B4B539B223E5}">
      <dgm:prSet custT="1"/>
      <dgm:spPr/>
      <dgm:t>
        <a:bodyPr/>
        <a:lstStyle/>
        <a:p>
          <a:pPr rtl="0"/>
          <a:r>
            <a:rPr lang="es-MX" sz="1400" dirty="0" smtClean="0"/>
            <a:t>Consiste en que los actos procesales se realizan a viva voz, normalmente en audiencia y, reduciendo las piezas escritas a lo estrictamente indispensables</a:t>
          </a:r>
          <a:endParaRPr lang="es-MX" sz="1600" dirty="0"/>
        </a:p>
      </dgm:t>
    </dgm:pt>
    <dgm:pt modelId="{4024BE48-43B1-47C5-8824-36A3688532D3}" type="parTrans" cxnId="{F199B0DF-4123-41A3-BB50-E459347D8E58}">
      <dgm:prSet/>
      <dgm:spPr/>
      <dgm:t>
        <a:bodyPr/>
        <a:lstStyle/>
        <a:p>
          <a:endParaRPr lang="es-MX"/>
        </a:p>
      </dgm:t>
    </dgm:pt>
    <dgm:pt modelId="{02714C34-76B5-444D-ADA1-14AD26CF18DC}" type="sibTrans" cxnId="{F199B0DF-4123-41A3-BB50-E459347D8E58}">
      <dgm:prSet/>
      <dgm:spPr/>
      <dgm:t>
        <a:bodyPr/>
        <a:lstStyle/>
        <a:p>
          <a:endParaRPr lang="es-MX"/>
        </a:p>
      </dgm:t>
    </dgm:pt>
    <dgm:pt modelId="{2A92992C-C825-4173-9E66-80FA9277717D}">
      <dgm:prSet custT="1"/>
      <dgm:spPr/>
      <dgm:t>
        <a:bodyPr/>
        <a:lstStyle/>
        <a:p>
          <a:pPr rtl="0"/>
          <a:r>
            <a:rPr lang="es-MX" sz="1400" dirty="0" smtClean="0"/>
            <a:t>¿Para que se elige el Principio de Oralidad como fundamento del proceso civil?</a:t>
          </a:r>
          <a:br>
            <a:rPr lang="es-MX" sz="1400" dirty="0" smtClean="0"/>
          </a:br>
          <a:r>
            <a:rPr lang="es-MX" sz="1400" dirty="0" smtClean="0"/>
            <a:t/>
          </a:r>
          <a:br>
            <a:rPr lang="es-MX" sz="1400" dirty="0" smtClean="0"/>
          </a:br>
          <a:r>
            <a:rPr lang="es-MX" sz="1400" dirty="0" smtClean="0"/>
            <a:t>Para que el proceso sea rápido, denotando así una atención mas pronta de las pretensiones solicitadas.</a:t>
          </a:r>
          <a:br>
            <a:rPr lang="es-MX" sz="1400" dirty="0" smtClean="0"/>
          </a:br>
          <a:r>
            <a:rPr lang="es-MX" sz="1400" dirty="0" smtClean="0"/>
            <a:t/>
          </a:r>
          <a:br>
            <a:rPr lang="es-MX" sz="1400" dirty="0" smtClean="0"/>
          </a:br>
          <a:r>
            <a:rPr lang="es-MX" sz="1400" dirty="0" smtClean="0"/>
            <a:t>La finalidad es la celeridad, busca la atención personal del Juez con las partes y su vinculación con los hechos.</a:t>
          </a:r>
          <a:endParaRPr lang="es-MX" sz="1400" dirty="0"/>
        </a:p>
      </dgm:t>
    </dgm:pt>
    <dgm:pt modelId="{FC5BC31F-FF67-49CB-8715-E46FB5D4287D}" type="parTrans" cxnId="{D459B6F3-D6BC-4775-A7B3-49A25DF9966F}">
      <dgm:prSet/>
      <dgm:spPr/>
      <dgm:t>
        <a:bodyPr/>
        <a:lstStyle/>
        <a:p>
          <a:endParaRPr lang="es-MX"/>
        </a:p>
      </dgm:t>
    </dgm:pt>
    <dgm:pt modelId="{D1D4DBD9-5637-4E9C-BB47-08A181942B18}" type="sibTrans" cxnId="{D459B6F3-D6BC-4775-A7B3-49A25DF9966F}">
      <dgm:prSet/>
      <dgm:spPr/>
      <dgm:t>
        <a:bodyPr/>
        <a:lstStyle/>
        <a:p>
          <a:endParaRPr lang="es-MX"/>
        </a:p>
      </dgm:t>
    </dgm:pt>
    <dgm:pt modelId="{0FC0E09C-4060-472A-A701-0370AE35B4B9}" type="pres">
      <dgm:prSet presAssocID="{0BC11AE8-D49E-4288-A554-9BA497667EF9}" presName="rootnode" presStyleCnt="0">
        <dgm:presLayoutVars>
          <dgm:chMax/>
          <dgm:chPref/>
          <dgm:dir/>
          <dgm:animLvl val="lvl"/>
        </dgm:presLayoutVars>
      </dgm:prSet>
      <dgm:spPr/>
      <dgm:t>
        <a:bodyPr/>
        <a:lstStyle/>
        <a:p>
          <a:endParaRPr lang="es-MX"/>
        </a:p>
      </dgm:t>
    </dgm:pt>
    <dgm:pt modelId="{A84AACDE-1B1A-4D5F-8BFA-EC8F18F67212}" type="pres">
      <dgm:prSet presAssocID="{4F1A6C13-C08A-4209-9EF0-B4B539B223E5}" presName="composite" presStyleCnt="0"/>
      <dgm:spPr/>
    </dgm:pt>
    <dgm:pt modelId="{0CD4F412-A0B8-4A21-AB0F-46BCE0D1BBF5}" type="pres">
      <dgm:prSet presAssocID="{4F1A6C13-C08A-4209-9EF0-B4B539B223E5}" presName="LShape" presStyleLbl="alignNode1" presStyleIdx="0" presStyleCnt="3"/>
      <dgm:spPr/>
    </dgm:pt>
    <dgm:pt modelId="{5DBD06F1-0E83-48AE-9F16-23277BE0DE68}" type="pres">
      <dgm:prSet presAssocID="{4F1A6C13-C08A-4209-9EF0-B4B539B223E5}" presName="ParentText" presStyleLbl="revTx" presStyleIdx="0" presStyleCnt="2">
        <dgm:presLayoutVars>
          <dgm:chMax val="0"/>
          <dgm:chPref val="0"/>
          <dgm:bulletEnabled val="1"/>
        </dgm:presLayoutVars>
      </dgm:prSet>
      <dgm:spPr/>
      <dgm:t>
        <a:bodyPr/>
        <a:lstStyle/>
        <a:p>
          <a:endParaRPr lang="es-MX"/>
        </a:p>
      </dgm:t>
    </dgm:pt>
    <dgm:pt modelId="{C5B76096-1657-4596-B5BD-1030E871D348}" type="pres">
      <dgm:prSet presAssocID="{4F1A6C13-C08A-4209-9EF0-B4B539B223E5}" presName="Triangle" presStyleLbl="alignNode1" presStyleIdx="1" presStyleCnt="3"/>
      <dgm:spPr/>
    </dgm:pt>
    <dgm:pt modelId="{66821A1F-5EF0-4873-BF2E-83F82AC0198E}" type="pres">
      <dgm:prSet presAssocID="{02714C34-76B5-444D-ADA1-14AD26CF18DC}" presName="sibTrans" presStyleCnt="0"/>
      <dgm:spPr/>
    </dgm:pt>
    <dgm:pt modelId="{A91CD1B3-D166-418F-B138-947977EE68DF}" type="pres">
      <dgm:prSet presAssocID="{02714C34-76B5-444D-ADA1-14AD26CF18DC}" presName="space" presStyleCnt="0"/>
      <dgm:spPr/>
    </dgm:pt>
    <dgm:pt modelId="{6B264403-2894-411D-A9D1-DA62CC5A789F}" type="pres">
      <dgm:prSet presAssocID="{2A92992C-C825-4173-9E66-80FA9277717D}" presName="composite" presStyleCnt="0"/>
      <dgm:spPr/>
    </dgm:pt>
    <dgm:pt modelId="{C1A380C3-301C-4131-AC12-844FDCDE17FB}" type="pres">
      <dgm:prSet presAssocID="{2A92992C-C825-4173-9E66-80FA9277717D}" presName="LShape" presStyleLbl="alignNode1" presStyleIdx="2" presStyleCnt="3"/>
      <dgm:spPr/>
    </dgm:pt>
    <dgm:pt modelId="{C0E1484C-C91D-4659-9CC8-0AB8CCCFC7BD}" type="pres">
      <dgm:prSet presAssocID="{2A92992C-C825-4173-9E66-80FA9277717D}" presName="ParentText" presStyleLbl="revTx" presStyleIdx="1" presStyleCnt="2">
        <dgm:presLayoutVars>
          <dgm:chMax val="0"/>
          <dgm:chPref val="0"/>
          <dgm:bulletEnabled val="1"/>
        </dgm:presLayoutVars>
      </dgm:prSet>
      <dgm:spPr/>
      <dgm:t>
        <a:bodyPr/>
        <a:lstStyle/>
        <a:p>
          <a:endParaRPr lang="es-MX"/>
        </a:p>
      </dgm:t>
    </dgm:pt>
  </dgm:ptLst>
  <dgm:cxnLst>
    <dgm:cxn modelId="{8A92CC9A-E3ED-4CB4-8D9C-0987D5E5D096}" type="presOf" srcId="{2A92992C-C825-4173-9E66-80FA9277717D}" destId="{C0E1484C-C91D-4659-9CC8-0AB8CCCFC7BD}" srcOrd="0" destOrd="0" presId="urn:microsoft.com/office/officeart/2009/3/layout/StepUpProcess"/>
    <dgm:cxn modelId="{0B785FC0-7217-4554-95F9-2402D46D25AE}" type="presOf" srcId="{4F1A6C13-C08A-4209-9EF0-B4B539B223E5}" destId="{5DBD06F1-0E83-48AE-9F16-23277BE0DE68}" srcOrd="0" destOrd="0" presId="urn:microsoft.com/office/officeart/2009/3/layout/StepUpProcess"/>
    <dgm:cxn modelId="{F199B0DF-4123-41A3-BB50-E459347D8E58}" srcId="{0BC11AE8-D49E-4288-A554-9BA497667EF9}" destId="{4F1A6C13-C08A-4209-9EF0-B4B539B223E5}" srcOrd="0" destOrd="0" parTransId="{4024BE48-43B1-47C5-8824-36A3688532D3}" sibTransId="{02714C34-76B5-444D-ADA1-14AD26CF18DC}"/>
    <dgm:cxn modelId="{E6953D60-61C4-4BDE-8C64-3873F7F2517D}" type="presOf" srcId="{0BC11AE8-D49E-4288-A554-9BA497667EF9}" destId="{0FC0E09C-4060-472A-A701-0370AE35B4B9}" srcOrd="0" destOrd="0" presId="urn:microsoft.com/office/officeart/2009/3/layout/StepUpProcess"/>
    <dgm:cxn modelId="{D459B6F3-D6BC-4775-A7B3-49A25DF9966F}" srcId="{0BC11AE8-D49E-4288-A554-9BA497667EF9}" destId="{2A92992C-C825-4173-9E66-80FA9277717D}" srcOrd="1" destOrd="0" parTransId="{FC5BC31F-FF67-49CB-8715-E46FB5D4287D}" sibTransId="{D1D4DBD9-5637-4E9C-BB47-08A181942B18}"/>
    <dgm:cxn modelId="{778A5889-410F-4623-9861-7AFFE911381A}" type="presParOf" srcId="{0FC0E09C-4060-472A-A701-0370AE35B4B9}" destId="{A84AACDE-1B1A-4D5F-8BFA-EC8F18F67212}" srcOrd="0" destOrd="0" presId="urn:microsoft.com/office/officeart/2009/3/layout/StepUpProcess"/>
    <dgm:cxn modelId="{6EC81858-2C91-4E78-AD7B-7D1AA6E1BF7F}" type="presParOf" srcId="{A84AACDE-1B1A-4D5F-8BFA-EC8F18F67212}" destId="{0CD4F412-A0B8-4A21-AB0F-46BCE0D1BBF5}" srcOrd="0" destOrd="0" presId="urn:microsoft.com/office/officeart/2009/3/layout/StepUpProcess"/>
    <dgm:cxn modelId="{EFCC7D1A-BC98-45AB-BC21-B347A7D5301B}" type="presParOf" srcId="{A84AACDE-1B1A-4D5F-8BFA-EC8F18F67212}" destId="{5DBD06F1-0E83-48AE-9F16-23277BE0DE68}" srcOrd="1" destOrd="0" presId="urn:microsoft.com/office/officeart/2009/3/layout/StepUpProcess"/>
    <dgm:cxn modelId="{9B09B502-2AAF-449D-9824-655D9161D6AB}" type="presParOf" srcId="{A84AACDE-1B1A-4D5F-8BFA-EC8F18F67212}" destId="{C5B76096-1657-4596-B5BD-1030E871D348}" srcOrd="2" destOrd="0" presId="urn:microsoft.com/office/officeart/2009/3/layout/StepUpProcess"/>
    <dgm:cxn modelId="{AEAADD72-BD05-4E4E-A8A4-4F9C7B19B25C}" type="presParOf" srcId="{0FC0E09C-4060-472A-A701-0370AE35B4B9}" destId="{66821A1F-5EF0-4873-BF2E-83F82AC0198E}" srcOrd="1" destOrd="0" presId="urn:microsoft.com/office/officeart/2009/3/layout/StepUpProcess"/>
    <dgm:cxn modelId="{A5808206-6080-40B4-B0CB-65B8A44E455E}" type="presParOf" srcId="{66821A1F-5EF0-4873-BF2E-83F82AC0198E}" destId="{A91CD1B3-D166-418F-B138-947977EE68DF}" srcOrd="0" destOrd="0" presId="urn:microsoft.com/office/officeart/2009/3/layout/StepUpProcess"/>
    <dgm:cxn modelId="{2DB7BC77-2D71-4573-901A-19CA85ADE828}" type="presParOf" srcId="{0FC0E09C-4060-472A-A701-0370AE35B4B9}" destId="{6B264403-2894-411D-A9D1-DA62CC5A789F}" srcOrd="2" destOrd="0" presId="urn:microsoft.com/office/officeart/2009/3/layout/StepUpProcess"/>
    <dgm:cxn modelId="{A80928B9-CA2D-4AEF-A4BB-1C31CD3012C6}" type="presParOf" srcId="{6B264403-2894-411D-A9D1-DA62CC5A789F}" destId="{C1A380C3-301C-4131-AC12-844FDCDE17FB}" srcOrd="0" destOrd="0" presId="urn:microsoft.com/office/officeart/2009/3/layout/StepUpProcess"/>
    <dgm:cxn modelId="{390B355F-1A21-4A73-BB4A-FE47F8B9F133}" type="presParOf" srcId="{6B264403-2894-411D-A9D1-DA62CC5A789F}" destId="{C0E1484C-C91D-4659-9CC8-0AB8CCCFC7B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60AE67B-F9AA-449E-B3BF-6BCEA705923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8D2763C4-C04E-444E-8F39-BC3A9D6D33A5}">
      <dgm:prSet custT="1"/>
      <dgm:spPr/>
      <dgm:t>
        <a:bodyPr/>
        <a:lstStyle/>
        <a:p>
          <a:pPr rtl="0"/>
          <a:r>
            <a:rPr lang="es-MX" sz="1100" dirty="0" smtClean="0"/>
            <a:t>Relación directa entre el juzgador, las partes y los sujetos de prueba.</a:t>
          </a:r>
          <a:endParaRPr lang="es-MX" sz="1100" dirty="0"/>
        </a:p>
      </dgm:t>
    </dgm:pt>
    <dgm:pt modelId="{996B90C9-EAC2-4FDF-9666-74841D7823ED}" type="parTrans" cxnId="{B7B7C376-E8D6-4B78-967B-8788C3AC9B20}">
      <dgm:prSet/>
      <dgm:spPr/>
      <dgm:t>
        <a:bodyPr/>
        <a:lstStyle/>
        <a:p>
          <a:endParaRPr lang="es-MX"/>
        </a:p>
      </dgm:t>
    </dgm:pt>
    <dgm:pt modelId="{C64A6974-0415-4D99-90B4-86DAF3B88AF4}" type="sibTrans" cxnId="{B7B7C376-E8D6-4B78-967B-8788C3AC9B20}">
      <dgm:prSet/>
      <dgm:spPr/>
      <dgm:t>
        <a:bodyPr/>
        <a:lstStyle/>
        <a:p>
          <a:endParaRPr lang="es-MX"/>
        </a:p>
      </dgm:t>
    </dgm:pt>
    <dgm:pt modelId="{13EB52A0-9518-4393-933F-A66D28E5913A}">
      <dgm:prSet custT="1"/>
      <dgm:spPr/>
      <dgm:t>
        <a:bodyPr/>
        <a:lstStyle/>
        <a:p>
          <a:pPr rtl="0"/>
          <a:r>
            <a:rPr lang="es-MX" sz="1100" dirty="0" smtClean="0"/>
            <a:t>La inmediación supone que el juez debe estar presente en todas las actuaciones judiciales que requieran de su presencia, tales como juicios, vistas y comparecencias. Está claro que los procedimientos judiciales deben ser resueltos con la mayor agilidad posible. Y está claro, también, que una de las máximas a la hora de impartir justicia debe centrarse en la rapidez de la respuesta que el ciudadano requiere cuando acude a los tribunales para resolver un conflicto de intereses en los diferentes órdenes jurisdiccionales. </a:t>
          </a:r>
          <a:endParaRPr lang="es-MX" sz="1100" dirty="0"/>
        </a:p>
      </dgm:t>
    </dgm:pt>
    <dgm:pt modelId="{C0BF3712-6331-4C0C-B28C-DCF1671E93AA}" type="parTrans" cxnId="{470131AF-3E13-48CA-A50A-6DA25135ACD8}">
      <dgm:prSet/>
      <dgm:spPr/>
      <dgm:t>
        <a:bodyPr/>
        <a:lstStyle/>
        <a:p>
          <a:endParaRPr lang="es-MX"/>
        </a:p>
      </dgm:t>
    </dgm:pt>
    <dgm:pt modelId="{4875701E-3C98-4D30-AB62-FF045E3CD94A}" type="sibTrans" cxnId="{470131AF-3E13-48CA-A50A-6DA25135ACD8}">
      <dgm:prSet/>
      <dgm:spPr/>
      <dgm:t>
        <a:bodyPr/>
        <a:lstStyle/>
        <a:p>
          <a:endParaRPr lang="es-MX"/>
        </a:p>
      </dgm:t>
    </dgm:pt>
    <dgm:pt modelId="{31474EA7-B1EA-4577-8171-F6200F85D760}">
      <dgm:prSet custT="1"/>
      <dgm:spPr/>
      <dgm:t>
        <a:bodyPr/>
        <a:lstStyle/>
        <a:p>
          <a:pPr rtl="0"/>
          <a:r>
            <a:rPr lang="es-MX" sz="1100" dirty="0" smtClean="0"/>
            <a:t>Sin embargo, también es cierto que esta agilidad en la Administración de Justicia no puede servir de excusa para cercenar la observancia de un principio del procedimiento como es el de inmediación en el que descansa el conocimiento del juez de los hechos y pruebas que van a servir para adoptar la decisión sobre el fondo del asunto.</a:t>
          </a:r>
          <a:endParaRPr lang="es-MX" sz="1100" dirty="0"/>
        </a:p>
      </dgm:t>
    </dgm:pt>
    <dgm:pt modelId="{F49A66A5-A4E0-409F-9E79-2A3333C35D54}" type="parTrans" cxnId="{B9914E02-C2D4-403C-815C-D48634EAC63C}">
      <dgm:prSet/>
      <dgm:spPr/>
      <dgm:t>
        <a:bodyPr/>
        <a:lstStyle/>
        <a:p>
          <a:endParaRPr lang="es-MX"/>
        </a:p>
      </dgm:t>
    </dgm:pt>
    <dgm:pt modelId="{DB49865C-8408-4C6C-9A7B-93C27FDD5D20}" type="sibTrans" cxnId="{B9914E02-C2D4-403C-815C-D48634EAC63C}">
      <dgm:prSet/>
      <dgm:spPr/>
      <dgm:t>
        <a:bodyPr/>
        <a:lstStyle/>
        <a:p>
          <a:endParaRPr lang="es-MX"/>
        </a:p>
      </dgm:t>
    </dgm:pt>
    <dgm:pt modelId="{E135A581-8FE8-4D2C-907C-CA722C4597DD}" type="pres">
      <dgm:prSet presAssocID="{260AE67B-F9AA-449E-B3BF-6BCEA705923E}" presName="compositeShape" presStyleCnt="0">
        <dgm:presLayoutVars>
          <dgm:chMax val="7"/>
          <dgm:dir/>
          <dgm:resizeHandles val="exact"/>
        </dgm:presLayoutVars>
      </dgm:prSet>
      <dgm:spPr/>
      <dgm:t>
        <a:bodyPr/>
        <a:lstStyle/>
        <a:p>
          <a:endParaRPr lang="es-MX"/>
        </a:p>
      </dgm:t>
    </dgm:pt>
    <dgm:pt modelId="{EDEED163-0C96-459A-A024-10DF090C60FD}" type="pres">
      <dgm:prSet presAssocID="{8D2763C4-C04E-444E-8F39-BC3A9D6D33A5}" presName="circ1" presStyleLbl="vennNode1" presStyleIdx="0" presStyleCnt="3" custLinFactNeighborX="-7480"/>
      <dgm:spPr/>
      <dgm:t>
        <a:bodyPr/>
        <a:lstStyle/>
        <a:p>
          <a:endParaRPr lang="es-MX"/>
        </a:p>
      </dgm:t>
    </dgm:pt>
    <dgm:pt modelId="{295628D5-792E-4BCA-A7CB-868169DF6B4F}" type="pres">
      <dgm:prSet presAssocID="{8D2763C4-C04E-444E-8F39-BC3A9D6D33A5}" presName="circ1Tx" presStyleLbl="revTx" presStyleIdx="0" presStyleCnt="0">
        <dgm:presLayoutVars>
          <dgm:chMax val="0"/>
          <dgm:chPref val="0"/>
          <dgm:bulletEnabled val="1"/>
        </dgm:presLayoutVars>
      </dgm:prSet>
      <dgm:spPr/>
      <dgm:t>
        <a:bodyPr/>
        <a:lstStyle/>
        <a:p>
          <a:endParaRPr lang="es-MX"/>
        </a:p>
      </dgm:t>
    </dgm:pt>
    <dgm:pt modelId="{FF13E0CE-7BD1-41A7-A527-7902066EA07E}" type="pres">
      <dgm:prSet presAssocID="{13EB52A0-9518-4393-933F-A66D28E5913A}" presName="circ2" presStyleLbl="vennNode1" presStyleIdx="1" presStyleCnt="3" custScaleX="152107" custScaleY="121848" custLinFactNeighborX="68126" custLinFactNeighborY="8554"/>
      <dgm:spPr/>
      <dgm:t>
        <a:bodyPr/>
        <a:lstStyle/>
        <a:p>
          <a:endParaRPr lang="es-MX"/>
        </a:p>
      </dgm:t>
    </dgm:pt>
    <dgm:pt modelId="{E8E8390A-0706-4064-B639-3FEE1C93F0BF}" type="pres">
      <dgm:prSet presAssocID="{13EB52A0-9518-4393-933F-A66D28E5913A}" presName="circ2Tx" presStyleLbl="revTx" presStyleIdx="0" presStyleCnt="0">
        <dgm:presLayoutVars>
          <dgm:chMax val="0"/>
          <dgm:chPref val="0"/>
          <dgm:bulletEnabled val="1"/>
        </dgm:presLayoutVars>
      </dgm:prSet>
      <dgm:spPr/>
      <dgm:t>
        <a:bodyPr/>
        <a:lstStyle/>
        <a:p>
          <a:endParaRPr lang="es-MX"/>
        </a:p>
      </dgm:t>
    </dgm:pt>
    <dgm:pt modelId="{AF44203B-5C92-429F-99E6-33B85C44118C}" type="pres">
      <dgm:prSet presAssocID="{31474EA7-B1EA-4577-8171-F6200F85D760}" presName="circ3" presStyleLbl="vennNode1" presStyleIdx="2" presStyleCnt="3" custScaleX="131381" custLinFactNeighborX="-58682" custLinFactNeighborY="6095"/>
      <dgm:spPr/>
      <dgm:t>
        <a:bodyPr/>
        <a:lstStyle/>
        <a:p>
          <a:endParaRPr lang="es-MX"/>
        </a:p>
      </dgm:t>
    </dgm:pt>
    <dgm:pt modelId="{AE515B8E-AF8A-44D1-AE98-BF91F44C2934}" type="pres">
      <dgm:prSet presAssocID="{31474EA7-B1EA-4577-8171-F6200F85D760}" presName="circ3Tx" presStyleLbl="revTx" presStyleIdx="0" presStyleCnt="0">
        <dgm:presLayoutVars>
          <dgm:chMax val="0"/>
          <dgm:chPref val="0"/>
          <dgm:bulletEnabled val="1"/>
        </dgm:presLayoutVars>
      </dgm:prSet>
      <dgm:spPr/>
      <dgm:t>
        <a:bodyPr/>
        <a:lstStyle/>
        <a:p>
          <a:endParaRPr lang="es-MX"/>
        </a:p>
      </dgm:t>
    </dgm:pt>
  </dgm:ptLst>
  <dgm:cxnLst>
    <dgm:cxn modelId="{343927FF-A6BD-4855-9E1D-0054073B2708}" type="presOf" srcId="{260AE67B-F9AA-449E-B3BF-6BCEA705923E}" destId="{E135A581-8FE8-4D2C-907C-CA722C4597DD}" srcOrd="0" destOrd="0" presId="urn:microsoft.com/office/officeart/2005/8/layout/venn1"/>
    <dgm:cxn modelId="{D672B978-31B3-4333-8117-AA34C96E9EC5}" type="presOf" srcId="{31474EA7-B1EA-4577-8171-F6200F85D760}" destId="{AF44203B-5C92-429F-99E6-33B85C44118C}" srcOrd="0" destOrd="0" presId="urn:microsoft.com/office/officeart/2005/8/layout/venn1"/>
    <dgm:cxn modelId="{871BF1D5-72BC-4D12-BAEA-F41EFF9C141B}" type="presOf" srcId="{13EB52A0-9518-4393-933F-A66D28E5913A}" destId="{E8E8390A-0706-4064-B639-3FEE1C93F0BF}" srcOrd="1" destOrd="0" presId="urn:microsoft.com/office/officeart/2005/8/layout/venn1"/>
    <dgm:cxn modelId="{4FC46578-886F-4527-AB23-87D75556447C}" type="presOf" srcId="{8D2763C4-C04E-444E-8F39-BC3A9D6D33A5}" destId="{EDEED163-0C96-459A-A024-10DF090C60FD}" srcOrd="0" destOrd="0" presId="urn:microsoft.com/office/officeart/2005/8/layout/venn1"/>
    <dgm:cxn modelId="{F42975C4-FEE4-4360-A5A9-99691D243C8B}" type="presOf" srcId="{31474EA7-B1EA-4577-8171-F6200F85D760}" destId="{AE515B8E-AF8A-44D1-AE98-BF91F44C2934}" srcOrd="1" destOrd="0" presId="urn:microsoft.com/office/officeart/2005/8/layout/venn1"/>
    <dgm:cxn modelId="{B9914E02-C2D4-403C-815C-D48634EAC63C}" srcId="{260AE67B-F9AA-449E-B3BF-6BCEA705923E}" destId="{31474EA7-B1EA-4577-8171-F6200F85D760}" srcOrd="2" destOrd="0" parTransId="{F49A66A5-A4E0-409F-9E79-2A3333C35D54}" sibTransId="{DB49865C-8408-4C6C-9A7B-93C27FDD5D20}"/>
    <dgm:cxn modelId="{470131AF-3E13-48CA-A50A-6DA25135ACD8}" srcId="{260AE67B-F9AA-449E-B3BF-6BCEA705923E}" destId="{13EB52A0-9518-4393-933F-A66D28E5913A}" srcOrd="1" destOrd="0" parTransId="{C0BF3712-6331-4C0C-B28C-DCF1671E93AA}" sibTransId="{4875701E-3C98-4D30-AB62-FF045E3CD94A}"/>
    <dgm:cxn modelId="{B7B7C376-E8D6-4B78-967B-8788C3AC9B20}" srcId="{260AE67B-F9AA-449E-B3BF-6BCEA705923E}" destId="{8D2763C4-C04E-444E-8F39-BC3A9D6D33A5}" srcOrd="0" destOrd="0" parTransId="{996B90C9-EAC2-4FDF-9666-74841D7823ED}" sibTransId="{C64A6974-0415-4D99-90B4-86DAF3B88AF4}"/>
    <dgm:cxn modelId="{9BB8240A-B0AA-44B8-90AF-351C4406754B}" type="presOf" srcId="{8D2763C4-C04E-444E-8F39-BC3A9D6D33A5}" destId="{295628D5-792E-4BCA-A7CB-868169DF6B4F}" srcOrd="1" destOrd="0" presId="urn:microsoft.com/office/officeart/2005/8/layout/venn1"/>
    <dgm:cxn modelId="{D6BA64EA-FD6F-43EF-A85F-E3B15494F0FA}" type="presOf" srcId="{13EB52A0-9518-4393-933F-A66D28E5913A}" destId="{FF13E0CE-7BD1-41A7-A527-7902066EA07E}" srcOrd="0" destOrd="0" presId="urn:microsoft.com/office/officeart/2005/8/layout/venn1"/>
    <dgm:cxn modelId="{AE619203-6EAA-4474-8EB2-49E4C92B1CB1}" type="presParOf" srcId="{E135A581-8FE8-4D2C-907C-CA722C4597DD}" destId="{EDEED163-0C96-459A-A024-10DF090C60FD}" srcOrd="0" destOrd="0" presId="urn:microsoft.com/office/officeart/2005/8/layout/venn1"/>
    <dgm:cxn modelId="{06D020D0-83BD-4624-8345-AD9A421FA9E8}" type="presParOf" srcId="{E135A581-8FE8-4D2C-907C-CA722C4597DD}" destId="{295628D5-792E-4BCA-A7CB-868169DF6B4F}" srcOrd="1" destOrd="0" presId="urn:microsoft.com/office/officeart/2005/8/layout/venn1"/>
    <dgm:cxn modelId="{D7CF7FEC-BD46-42C3-B8C0-83F61F1DCBE3}" type="presParOf" srcId="{E135A581-8FE8-4D2C-907C-CA722C4597DD}" destId="{FF13E0CE-7BD1-41A7-A527-7902066EA07E}" srcOrd="2" destOrd="0" presId="urn:microsoft.com/office/officeart/2005/8/layout/venn1"/>
    <dgm:cxn modelId="{2C8B9F1C-1F64-4E59-AEE8-77AF0380BA84}" type="presParOf" srcId="{E135A581-8FE8-4D2C-907C-CA722C4597DD}" destId="{E8E8390A-0706-4064-B639-3FEE1C93F0BF}" srcOrd="3" destOrd="0" presId="urn:microsoft.com/office/officeart/2005/8/layout/venn1"/>
    <dgm:cxn modelId="{A64C1E8A-3655-44AA-8813-775640725A62}" type="presParOf" srcId="{E135A581-8FE8-4D2C-907C-CA722C4597DD}" destId="{AF44203B-5C92-429F-99E6-33B85C44118C}" srcOrd="4" destOrd="0" presId="urn:microsoft.com/office/officeart/2005/8/layout/venn1"/>
    <dgm:cxn modelId="{A668E19C-8100-4730-986A-107A3A0F49D9}" type="presParOf" srcId="{E135A581-8FE8-4D2C-907C-CA722C4597DD}" destId="{AE515B8E-AF8A-44D1-AE98-BF91F44C2934}"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3465FA9-F66C-4A3C-B3C7-DC7D44E1ABDB}" type="doc">
      <dgm:prSet loTypeId="urn:microsoft.com/office/officeart/2005/8/layout/target1" loCatId="relationship" qsTypeId="urn:microsoft.com/office/officeart/2005/8/quickstyle/simple1" qsCatId="simple" csTypeId="urn:microsoft.com/office/officeart/2005/8/colors/accent1_2" csCatId="accent1" phldr="1"/>
      <dgm:spPr/>
      <dgm:t>
        <a:bodyPr/>
        <a:lstStyle/>
        <a:p>
          <a:endParaRPr lang="es-MX"/>
        </a:p>
      </dgm:t>
    </dgm:pt>
    <dgm:pt modelId="{26709C86-457D-4C4B-8D88-6FE55BA68F44}">
      <dgm:prSet/>
      <dgm:spPr>
        <a:ln>
          <a:solidFill>
            <a:schemeClr val="accent2"/>
          </a:solidFill>
        </a:ln>
      </dgm:spPr>
      <dgm:t>
        <a:bodyPr/>
        <a:lstStyle/>
        <a:p>
          <a:pPr rtl="0"/>
          <a:r>
            <a:rPr lang="es-MX" dirty="0" smtClean="0"/>
            <a:t>la publicidad en el sentido procesal es hacer público (acceso y lugar) los actos del proceso. La publicidad en el proceso otorga la posi­bilidad a las partes y terceros a que puedan tener acceso al desarrollo del litigio, logrando con su presencia una suerte de control hacia la responsabilidad profesional de jueces En esta acepción la publicidad del proceso puede existir o bien respecto de las partes o en relación con terceros.</a:t>
          </a:r>
          <a:endParaRPr lang="es-MX" dirty="0"/>
        </a:p>
      </dgm:t>
    </dgm:pt>
    <dgm:pt modelId="{BA827AE7-B393-4CC9-9228-9744E53DF332}" type="parTrans" cxnId="{84464A30-D746-4277-BF2A-DB30F9CC6EF3}">
      <dgm:prSet/>
      <dgm:spPr/>
      <dgm:t>
        <a:bodyPr/>
        <a:lstStyle/>
        <a:p>
          <a:endParaRPr lang="es-MX"/>
        </a:p>
      </dgm:t>
    </dgm:pt>
    <dgm:pt modelId="{009A8D68-4248-4316-A964-C68A3B6E4ECD}" type="sibTrans" cxnId="{84464A30-D746-4277-BF2A-DB30F9CC6EF3}">
      <dgm:prSet/>
      <dgm:spPr/>
      <dgm:t>
        <a:bodyPr/>
        <a:lstStyle/>
        <a:p>
          <a:endParaRPr lang="es-MX"/>
        </a:p>
      </dgm:t>
    </dgm:pt>
    <dgm:pt modelId="{811E00D8-197F-418B-B3C5-E5FC8D21B08C}" type="pres">
      <dgm:prSet presAssocID="{43465FA9-F66C-4A3C-B3C7-DC7D44E1ABDB}" presName="composite" presStyleCnt="0">
        <dgm:presLayoutVars>
          <dgm:chMax val="5"/>
          <dgm:dir/>
          <dgm:resizeHandles val="exact"/>
        </dgm:presLayoutVars>
      </dgm:prSet>
      <dgm:spPr/>
      <dgm:t>
        <a:bodyPr/>
        <a:lstStyle/>
        <a:p>
          <a:endParaRPr lang="es-MX"/>
        </a:p>
      </dgm:t>
    </dgm:pt>
    <dgm:pt modelId="{ED9A77EF-9CE5-4E76-9120-AF236876177D}" type="pres">
      <dgm:prSet presAssocID="{26709C86-457D-4C4B-8D88-6FE55BA68F44}" presName="circle1" presStyleLbl="lnNode1" presStyleIdx="0" presStyleCnt="1" custScaleX="59099" custLinFactNeighborX="-746" custLinFactNeighborY="-19900"/>
      <dgm:spPr/>
    </dgm:pt>
    <dgm:pt modelId="{B350BB6A-E5BF-4BAD-B0C6-66297C88053E}" type="pres">
      <dgm:prSet presAssocID="{26709C86-457D-4C4B-8D88-6FE55BA68F44}" presName="text1" presStyleLbl="revTx" presStyleIdx="0" presStyleCnt="1" custScaleX="248756" custScaleY="320000" custLinFactNeighborX="52737" custLinFactNeighborY="61869">
        <dgm:presLayoutVars>
          <dgm:bulletEnabled val="1"/>
        </dgm:presLayoutVars>
      </dgm:prSet>
      <dgm:spPr/>
      <dgm:t>
        <a:bodyPr/>
        <a:lstStyle/>
        <a:p>
          <a:endParaRPr lang="es-MX"/>
        </a:p>
      </dgm:t>
    </dgm:pt>
    <dgm:pt modelId="{109C9FB0-0D80-45C9-87E3-0586D014421D}" type="pres">
      <dgm:prSet presAssocID="{26709C86-457D-4C4B-8D88-6FE55BA68F44}" presName="line1" presStyleLbl="callout" presStyleIdx="0" presStyleCnt="2"/>
      <dgm:spPr/>
    </dgm:pt>
    <dgm:pt modelId="{8E575BB8-DA32-4A2D-A505-F9F12135499A}" type="pres">
      <dgm:prSet presAssocID="{26709C86-457D-4C4B-8D88-6FE55BA68F44}" presName="d1" presStyleLbl="callout" presStyleIdx="1" presStyleCnt="2"/>
      <dgm:spPr/>
    </dgm:pt>
  </dgm:ptLst>
  <dgm:cxnLst>
    <dgm:cxn modelId="{84464A30-D746-4277-BF2A-DB30F9CC6EF3}" srcId="{43465FA9-F66C-4A3C-B3C7-DC7D44E1ABDB}" destId="{26709C86-457D-4C4B-8D88-6FE55BA68F44}" srcOrd="0" destOrd="0" parTransId="{BA827AE7-B393-4CC9-9228-9744E53DF332}" sibTransId="{009A8D68-4248-4316-A964-C68A3B6E4ECD}"/>
    <dgm:cxn modelId="{DA34304C-22A3-466A-BF7B-D86519439C03}" type="presOf" srcId="{43465FA9-F66C-4A3C-B3C7-DC7D44E1ABDB}" destId="{811E00D8-197F-418B-B3C5-E5FC8D21B08C}" srcOrd="0" destOrd="0" presId="urn:microsoft.com/office/officeart/2005/8/layout/target1"/>
    <dgm:cxn modelId="{DC6AC50A-3048-49AF-95BA-4390CB754CF0}" type="presOf" srcId="{26709C86-457D-4C4B-8D88-6FE55BA68F44}" destId="{B350BB6A-E5BF-4BAD-B0C6-66297C88053E}" srcOrd="0" destOrd="0" presId="urn:microsoft.com/office/officeart/2005/8/layout/target1"/>
    <dgm:cxn modelId="{03B00559-C927-43E6-929B-0BB9AE026EF5}" type="presParOf" srcId="{811E00D8-197F-418B-B3C5-E5FC8D21B08C}" destId="{ED9A77EF-9CE5-4E76-9120-AF236876177D}" srcOrd="0" destOrd="0" presId="urn:microsoft.com/office/officeart/2005/8/layout/target1"/>
    <dgm:cxn modelId="{D6D86473-1BDC-4A7E-838C-7C7609AEC292}" type="presParOf" srcId="{811E00D8-197F-418B-B3C5-E5FC8D21B08C}" destId="{B350BB6A-E5BF-4BAD-B0C6-66297C88053E}" srcOrd="1" destOrd="0" presId="urn:microsoft.com/office/officeart/2005/8/layout/target1"/>
    <dgm:cxn modelId="{17313819-52F0-4C16-A105-B70D759C391C}" type="presParOf" srcId="{811E00D8-197F-418B-B3C5-E5FC8D21B08C}" destId="{109C9FB0-0D80-45C9-87E3-0586D014421D}" srcOrd="2" destOrd="0" presId="urn:microsoft.com/office/officeart/2005/8/layout/target1"/>
    <dgm:cxn modelId="{90B8D615-66A4-4B10-A885-2DAEA0DB0D97}" type="presParOf" srcId="{811E00D8-197F-418B-B3C5-E5FC8D21B08C}" destId="{8E575BB8-DA32-4A2D-A505-F9F12135499A}" srcOrd="3"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C418F54-47F4-459F-9147-2A09EA436C76}"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MX"/>
        </a:p>
      </dgm:t>
    </dgm:pt>
    <dgm:pt modelId="{E7C2D83B-43C6-48F2-AA1B-AA57D0F2CA7A}">
      <dgm:prSet/>
      <dgm:spPr/>
      <dgm:t>
        <a:bodyPr/>
        <a:lstStyle/>
        <a:p>
          <a:pPr rtl="0"/>
          <a:r>
            <a:rPr lang="es-MX" dirty="0" smtClean="0"/>
            <a:t>El Principio de legalidad procesal civil (</a:t>
          </a:r>
          <a:r>
            <a:rPr lang="es-MX" dirty="0" err="1" smtClean="0"/>
            <a:t>PLPC</a:t>
          </a:r>
          <a:r>
            <a:rPr lang="es-MX" dirty="0" smtClean="0"/>
            <a:t>)es un axioma jurídico en virtud del cual el juez no puede juzgar con ley establecida posteriormente a la pretensión del accionante, a no ser que le favorezca.</a:t>
          </a:r>
          <a:endParaRPr lang="es-MX" dirty="0"/>
        </a:p>
      </dgm:t>
    </dgm:pt>
    <dgm:pt modelId="{A2BD1D99-F59D-4685-868F-233E9918398D}" type="parTrans" cxnId="{4EB31F96-9445-4E42-B658-2F5FDC802993}">
      <dgm:prSet/>
      <dgm:spPr/>
      <dgm:t>
        <a:bodyPr/>
        <a:lstStyle/>
        <a:p>
          <a:endParaRPr lang="es-MX"/>
        </a:p>
      </dgm:t>
    </dgm:pt>
    <dgm:pt modelId="{AF6537ED-338C-4DC2-9B08-BFC15CE38FD9}" type="sibTrans" cxnId="{4EB31F96-9445-4E42-B658-2F5FDC802993}">
      <dgm:prSet/>
      <dgm:spPr/>
      <dgm:t>
        <a:bodyPr/>
        <a:lstStyle/>
        <a:p>
          <a:endParaRPr lang="es-MX"/>
        </a:p>
      </dgm:t>
    </dgm:pt>
    <dgm:pt modelId="{430B65AC-CC6B-434B-9D8D-4BF8276F5C81}">
      <dgm:prSet/>
      <dgm:spPr/>
      <dgm:t>
        <a:bodyPr/>
        <a:lstStyle/>
        <a:p>
          <a:pPr rtl="0"/>
          <a:r>
            <a:rPr lang="es-MX" smtClean="0"/>
            <a:t>El PLPC es la base para que la autoridad judicial actúe con arreglo a lo dispuesto en una ley anterior a lo que esta juzgando.</a:t>
          </a:r>
          <a:br>
            <a:rPr lang="es-MX" smtClean="0"/>
          </a:br>
          <a:r>
            <a:rPr lang="es-MX" smtClean="0"/>
            <a:t/>
          </a:r>
          <a:br>
            <a:rPr lang="es-MX" smtClean="0"/>
          </a:br>
          <a:r>
            <a:rPr lang="es-MX" smtClean="0"/>
            <a:t>El PLPC en materia de nulidades es conocido con el nombre de Principio de Específidad. ej. Juez que actúa desconociendo norma específica, hace nulo su acto</a:t>
          </a:r>
          <a:endParaRPr lang="es-MX"/>
        </a:p>
      </dgm:t>
    </dgm:pt>
    <dgm:pt modelId="{6589D9AB-E580-43F9-AC28-C3C98D24DC3F}" type="parTrans" cxnId="{E7CE8877-E1F0-4C72-9DF4-BD6891F6BE2D}">
      <dgm:prSet/>
      <dgm:spPr/>
      <dgm:t>
        <a:bodyPr/>
        <a:lstStyle/>
        <a:p>
          <a:endParaRPr lang="es-MX"/>
        </a:p>
      </dgm:t>
    </dgm:pt>
    <dgm:pt modelId="{DDC7194B-17E0-439E-910C-6A4BE3BEA033}" type="sibTrans" cxnId="{E7CE8877-E1F0-4C72-9DF4-BD6891F6BE2D}">
      <dgm:prSet/>
      <dgm:spPr/>
      <dgm:t>
        <a:bodyPr/>
        <a:lstStyle/>
        <a:p>
          <a:endParaRPr lang="es-MX"/>
        </a:p>
      </dgm:t>
    </dgm:pt>
    <dgm:pt modelId="{D0B887A1-B675-4CC3-805B-2F251D59AC6B}">
      <dgm:prSet/>
      <dgm:spPr/>
      <dgm:t>
        <a:bodyPr/>
        <a:lstStyle/>
        <a:p>
          <a:pPr rtl="0"/>
          <a:r>
            <a:rPr lang="es-MX" dirty="0" smtClean="0"/>
            <a:t>El Principio de Legalidad Procesal Civil  obliga a quienes administran justicia A APLICAR LAS LEYES promulgadas por el Estado.</a:t>
          </a:r>
          <a:br>
            <a:rPr lang="es-MX" dirty="0" smtClean="0"/>
          </a:br>
          <a:r>
            <a:rPr lang="es-MX" dirty="0" smtClean="0"/>
            <a:t/>
          </a:r>
          <a:br>
            <a:rPr lang="es-MX" dirty="0" smtClean="0"/>
          </a:br>
          <a:r>
            <a:rPr lang="es-MX" dirty="0" smtClean="0"/>
            <a:t>*</a:t>
          </a:r>
          <a:endParaRPr lang="es-MX" dirty="0"/>
        </a:p>
      </dgm:t>
    </dgm:pt>
    <dgm:pt modelId="{1AA34B28-91A3-45CE-97A9-685140B675B8}" type="parTrans" cxnId="{DEC05D07-83E8-47F8-8A59-CAAF86AEAAB3}">
      <dgm:prSet/>
      <dgm:spPr/>
      <dgm:t>
        <a:bodyPr/>
        <a:lstStyle/>
        <a:p>
          <a:endParaRPr lang="es-MX"/>
        </a:p>
      </dgm:t>
    </dgm:pt>
    <dgm:pt modelId="{A7AF1110-D47B-4DE0-BC0D-791009B61973}" type="sibTrans" cxnId="{DEC05D07-83E8-47F8-8A59-CAAF86AEAAB3}">
      <dgm:prSet/>
      <dgm:spPr/>
      <dgm:t>
        <a:bodyPr/>
        <a:lstStyle/>
        <a:p>
          <a:endParaRPr lang="es-MX"/>
        </a:p>
      </dgm:t>
    </dgm:pt>
    <dgm:pt modelId="{A5C378F3-EC36-496A-B959-95826F3603B5}" type="pres">
      <dgm:prSet presAssocID="{AC418F54-47F4-459F-9147-2A09EA436C76}" presName="Name0" presStyleCnt="0">
        <dgm:presLayoutVars>
          <dgm:chMax val="7"/>
          <dgm:dir/>
          <dgm:animLvl val="lvl"/>
          <dgm:resizeHandles val="exact"/>
        </dgm:presLayoutVars>
      </dgm:prSet>
      <dgm:spPr/>
      <dgm:t>
        <a:bodyPr/>
        <a:lstStyle/>
        <a:p>
          <a:endParaRPr lang="es-MX"/>
        </a:p>
      </dgm:t>
    </dgm:pt>
    <dgm:pt modelId="{B1066E41-4EAB-48DA-99CD-34458E405929}" type="pres">
      <dgm:prSet presAssocID="{E7C2D83B-43C6-48F2-AA1B-AA57D0F2CA7A}" presName="circle1" presStyleLbl="node1" presStyleIdx="0" presStyleCnt="3"/>
      <dgm:spPr/>
      <dgm:t>
        <a:bodyPr/>
        <a:lstStyle/>
        <a:p>
          <a:endParaRPr lang="es-MX"/>
        </a:p>
      </dgm:t>
    </dgm:pt>
    <dgm:pt modelId="{B3739132-18B0-4DEA-98DE-371D57D082FE}" type="pres">
      <dgm:prSet presAssocID="{E7C2D83B-43C6-48F2-AA1B-AA57D0F2CA7A}" presName="space" presStyleCnt="0"/>
      <dgm:spPr/>
      <dgm:t>
        <a:bodyPr/>
        <a:lstStyle/>
        <a:p>
          <a:endParaRPr lang="es-MX"/>
        </a:p>
      </dgm:t>
    </dgm:pt>
    <dgm:pt modelId="{2661435D-2EA2-4489-B4AF-5526C0BD53DF}" type="pres">
      <dgm:prSet presAssocID="{E7C2D83B-43C6-48F2-AA1B-AA57D0F2CA7A}" presName="rect1" presStyleLbl="alignAcc1" presStyleIdx="0" presStyleCnt="3"/>
      <dgm:spPr/>
      <dgm:t>
        <a:bodyPr/>
        <a:lstStyle/>
        <a:p>
          <a:endParaRPr lang="es-MX"/>
        </a:p>
      </dgm:t>
    </dgm:pt>
    <dgm:pt modelId="{C77235DA-A199-4CF0-BA85-0A42E97C166C}" type="pres">
      <dgm:prSet presAssocID="{430B65AC-CC6B-434B-9D8D-4BF8276F5C81}" presName="vertSpace2" presStyleLbl="node1" presStyleIdx="0" presStyleCnt="3"/>
      <dgm:spPr/>
      <dgm:t>
        <a:bodyPr/>
        <a:lstStyle/>
        <a:p>
          <a:endParaRPr lang="es-MX"/>
        </a:p>
      </dgm:t>
    </dgm:pt>
    <dgm:pt modelId="{40ABFFAF-0E7D-4126-96AD-4C4A67FC6638}" type="pres">
      <dgm:prSet presAssocID="{430B65AC-CC6B-434B-9D8D-4BF8276F5C81}" presName="circle2" presStyleLbl="node1" presStyleIdx="1" presStyleCnt="3"/>
      <dgm:spPr/>
      <dgm:t>
        <a:bodyPr/>
        <a:lstStyle/>
        <a:p>
          <a:endParaRPr lang="es-MX"/>
        </a:p>
      </dgm:t>
    </dgm:pt>
    <dgm:pt modelId="{C2647518-4B6A-45E5-9E2C-9E30C4940408}" type="pres">
      <dgm:prSet presAssocID="{430B65AC-CC6B-434B-9D8D-4BF8276F5C81}" presName="rect2" presStyleLbl="alignAcc1" presStyleIdx="1" presStyleCnt="3"/>
      <dgm:spPr/>
      <dgm:t>
        <a:bodyPr/>
        <a:lstStyle/>
        <a:p>
          <a:endParaRPr lang="es-MX"/>
        </a:p>
      </dgm:t>
    </dgm:pt>
    <dgm:pt modelId="{578CE246-0BDE-4BBE-A7AD-EF5291E3C989}" type="pres">
      <dgm:prSet presAssocID="{D0B887A1-B675-4CC3-805B-2F251D59AC6B}" presName="vertSpace3" presStyleLbl="node1" presStyleIdx="1" presStyleCnt="3"/>
      <dgm:spPr/>
      <dgm:t>
        <a:bodyPr/>
        <a:lstStyle/>
        <a:p>
          <a:endParaRPr lang="es-MX"/>
        </a:p>
      </dgm:t>
    </dgm:pt>
    <dgm:pt modelId="{DA4E2566-40DC-4564-9718-6658021539F5}" type="pres">
      <dgm:prSet presAssocID="{D0B887A1-B675-4CC3-805B-2F251D59AC6B}" presName="circle3" presStyleLbl="node1" presStyleIdx="2" presStyleCnt="3"/>
      <dgm:spPr/>
      <dgm:t>
        <a:bodyPr/>
        <a:lstStyle/>
        <a:p>
          <a:endParaRPr lang="es-MX"/>
        </a:p>
      </dgm:t>
    </dgm:pt>
    <dgm:pt modelId="{2057BBBB-914E-4002-A9F8-35A30DBA946E}" type="pres">
      <dgm:prSet presAssocID="{D0B887A1-B675-4CC3-805B-2F251D59AC6B}" presName="rect3" presStyleLbl="alignAcc1" presStyleIdx="2" presStyleCnt="3"/>
      <dgm:spPr/>
      <dgm:t>
        <a:bodyPr/>
        <a:lstStyle/>
        <a:p>
          <a:endParaRPr lang="es-MX"/>
        </a:p>
      </dgm:t>
    </dgm:pt>
    <dgm:pt modelId="{412E7032-C2F5-42E2-B0B0-BCB64E5A3F3D}" type="pres">
      <dgm:prSet presAssocID="{E7C2D83B-43C6-48F2-AA1B-AA57D0F2CA7A}" presName="rect1ParTxNoCh" presStyleLbl="alignAcc1" presStyleIdx="2" presStyleCnt="3">
        <dgm:presLayoutVars>
          <dgm:chMax val="1"/>
          <dgm:bulletEnabled val="1"/>
        </dgm:presLayoutVars>
      </dgm:prSet>
      <dgm:spPr/>
      <dgm:t>
        <a:bodyPr/>
        <a:lstStyle/>
        <a:p>
          <a:endParaRPr lang="es-MX"/>
        </a:p>
      </dgm:t>
    </dgm:pt>
    <dgm:pt modelId="{3946695B-9CDA-4048-9C3D-0415E902ABD7}" type="pres">
      <dgm:prSet presAssocID="{430B65AC-CC6B-434B-9D8D-4BF8276F5C81}" presName="rect2ParTxNoCh" presStyleLbl="alignAcc1" presStyleIdx="2" presStyleCnt="3">
        <dgm:presLayoutVars>
          <dgm:chMax val="1"/>
          <dgm:bulletEnabled val="1"/>
        </dgm:presLayoutVars>
      </dgm:prSet>
      <dgm:spPr/>
      <dgm:t>
        <a:bodyPr/>
        <a:lstStyle/>
        <a:p>
          <a:endParaRPr lang="es-MX"/>
        </a:p>
      </dgm:t>
    </dgm:pt>
    <dgm:pt modelId="{52EE3161-871A-443F-88BD-EF5E5453076B}" type="pres">
      <dgm:prSet presAssocID="{D0B887A1-B675-4CC3-805B-2F251D59AC6B}" presName="rect3ParTxNoCh" presStyleLbl="alignAcc1" presStyleIdx="2" presStyleCnt="3">
        <dgm:presLayoutVars>
          <dgm:chMax val="1"/>
          <dgm:bulletEnabled val="1"/>
        </dgm:presLayoutVars>
      </dgm:prSet>
      <dgm:spPr/>
      <dgm:t>
        <a:bodyPr/>
        <a:lstStyle/>
        <a:p>
          <a:endParaRPr lang="es-MX"/>
        </a:p>
      </dgm:t>
    </dgm:pt>
  </dgm:ptLst>
  <dgm:cxnLst>
    <dgm:cxn modelId="{708E740C-EBD1-4DC8-A686-7244E4D0E230}" type="presOf" srcId="{E7C2D83B-43C6-48F2-AA1B-AA57D0F2CA7A}" destId="{2661435D-2EA2-4489-B4AF-5526C0BD53DF}" srcOrd="0" destOrd="0" presId="urn:microsoft.com/office/officeart/2005/8/layout/target3"/>
    <dgm:cxn modelId="{C75F6365-07BF-4D56-B897-B802EBC91FC8}" type="presOf" srcId="{430B65AC-CC6B-434B-9D8D-4BF8276F5C81}" destId="{C2647518-4B6A-45E5-9E2C-9E30C4940408}" srcOrd="0" destOrd="0" presId="urn:microsoft.com/office/officeart/2005/8/layout/target3"/>
    <dgm:cxn modelId="{9458B7B4-AF72-4319-94E7-4EA92BDEF31F}" type="presOf" srcId="{D0B887A1-B675-4CC3-805B-2F251D59AC6B}" destId="{2057BBBB-914E-4002-A9F8-35A30DBA946E}" srcOrd="0" destOrd="0" presId="urn:microsoft.com/office/officeart/2005/8/layout/target3"/>
    <dgm:cxn modelId="{DEC05D07-83E8-47F8-8A59-CAAF86AEAAB3}" srcId="{AC418F54-47F4-459F-9147-2A09EA436C76}" destId="{D0B887A1-B675-4CC3-805B-2F251D59AC6B}" srcOrd="2" destOrd="0" parTransId="{1AA34B28-91A3-45CE-97A9-685140B675B8}" sibTransId="{A7AF1110-D47B-4DE0-BC0D-791009B61973}"/>
    <dgm:cxn modelId="{4EB31F96-9445-4E42-B658-2F5FDC802993}" srcId="{AC418F54-47F4-459F-9147-2A09EA436C76}" destId="{E7C2D83B-43C6-48F2-AA1B-AA57D0F2CA7A}" srcOrd="0" destOrd="0" parTransId="{A2BD1D99-F59D-4685-868F-233E9918398D}" sibTransId="{AF6537ED-338C-4DC2-9B08-BFC15CE38FD9}"/>
    <dgm:cxn modelId="{24BEF524-79DA-4189-A093-A46437896862}" type="presOf" srcId="{D0B887A1-B675-4CC3-805B-2F251D59AC6B}" destId="{52EE3161-871A-443F-88BD-EF5E5453076B}" srcOrd="1" destOrd="0" presId="urn:microsoft.com/office/officeart/2005/8/layout/target3"/>
    <dgm:cxn modelId="{4814BF8D-8C5F-4638-9EAB-43704EFBFEDD}" type="presOf" srcId="{430B65AC-CC6B-434B-9D8D-4BF8276F5C81}" destId="{3946695B-9CDA-4048-9C3D-0415E902ABD7}" srcOrd="1" destOrd="0" presId="urn:microsoft.com/office/officeart/2005/8/layout/target3"/>
    <dgm:cxn modelId="{E7CE8877-E1F0-4C72-9DF4-BD6891F6BE2D}" srcId="{AC418F54-47F4-459F-9147-2A09EA436C76}" destId="{430B65AC-CC6B-434B-9D8D-4BF8276F5C81}" srcOrd="1" destOrd="0" parTransId="{6589D9AB-E580-43F9-AC28-C3C98D24DC3F}" sibTransId="{DDC7194B-17E0-439E-910C-6A4BE3BEA033}"/>
    <dgm:cxn modelId="{6A33AF58-FE02-4E41-9C19-52C0C35EC697}" type="presOf" srcId="{E7C2D83B-43C6-48F2-AA1B-AA57D0F2CA7A}" destId="{412E7032-C2F5-42E2-B0B0-BCB64E5A3F3D}" srcOrd="1" destOrd="0" presId="urn:microsoft.com/office/officeart/2005/8/layout/target3"/>
    <dgm:cxn modelId="{C04E5FFB-79C8-40A9-B260-2EF51DDEDF22}" type="presOf" srcId="{AC418F54-47F4-459F-9147-2A09EA436C76}" destId="{A5C378F3-EC36-496A-B959-95826F3603B5}" srcOrd="0" destOrd="0" presId="urn:microsoft.com/office/officeart/2005/8/layout/target3"/>
    <dgm:cxn modelId="{5BB03E6F-EFF7-47E7-814A-3DDFFDC268C8}" type="presParOf" srcId="{A5C378F3-EC36-496A-B959-95826F3603B5}" destId="{B1066E41-4EAB-48DA-99CD-34458E405929}" srcOrd="0" destOrd="0" presId="urn:microsoft.com/office/officeart/2005/8/layout/target3"/>
    <dgm:cxn modelId="{343CBB14-7252-4B93-A959-9721650A96AB}" type="presParOf" srcId="{A5C378F3-EC36-496A-B959-95826F3603B5}" destId="{B3739132-18B0-4DEA-98DE-371D57D082FE}" srcOrd="1" destOrd="0" presId="urn:microsoft.com/office/officeart/2005/8/layout/target3"/>
    <dgm:cxn modelId="{46506D73-1808-4A0C-97CE-AC8B50E747FF}" type="presParOf" srcId="{A5C378F3-EC36-496A-B959-95826F3603B5}" destId="{2661435D-2EA2-4489-B4AF-5526C0BD53DF}" srcOrd="2" destOrd="0" presId="urn:microsoft.com/office/officeart/2005/8/layout/target3"/>
    <dgm:cxn modelId="{A31BD779-2EE3-43B8-85F4-F132ED1E8AD0}" type="presParOf" srcId="{A5C378F3-EC36-496A-B959-95826F3603B5}" destId="{C77235DA-A199-4CF0-BA85-0A42E97C166C}" srcOrd="3" destOrd="0" presId="urn:microsoft.com/office/officeart/2005/8/layout/target3"/>
    <dgm:cxn modelId="{8F4C8254-47E8-43EA-A331-5E6B9666EF8C}" type="presParOf" srcId="{A5C378F3-EC36-496A-B959-95826F3603B5}" destId="{40ABFFAF-0E7D-4126-96AD-4C4A67FC6638}" srcOrd="4" destOrd="0" presId="urn:microsoft.com/office/officeart/2005/8/layout/target3"/>
    <dgm:cxn modelId="{CBCDE2D4-7717-4CE5-A822-70532C02A1D3}" type="presParOf" srcId="{A5C378F3-EC36-496A-B959-95826F3603B5}" destId="{C2647518-4B6A-45E5-9E2C-9E30C4940408}" srcOrd="5" destOrd="0" presId="urn:microsoft.com/office/officeart/2005/8/layout/target3"/>
    <dgm:cxn modelId="{892B4D7A-3ECD-42D2-9055-E57932AFB36C}" type="presParOf" srcId="{A5C378F3-EC36-496A-B959-95826F3603B5}" destId="{578CE246-0BDE-4BBE-A7AD-EF5291E3C989}" srcOrd="6" destOrd="0" presId="urn:microsoft.com/office/officeart/2005/8/layout/target3"/>
    <dgm:cxn modelId="{637EEF40-1818-4287-A552-0F3967C4867C}" type="presParOf" srcId="{A5C378F3-EC36-496A-B959-95826F3603B5}" destId="{DA4E2566-40DC-4564-9718-6658021539F5}" srcOrd="7" destOrd="0" presId="urn:microsoft.com/office/officeart/2005/8/layout/target3"/>
    <dgm:cxn modelId="{335E3C79-8138-4CE7-9651-3D328E75BE76}" type="presParOf" srcId="{A5C378F3-EC36-496A-B959-95826F3603B5}" destId="{2057BBBB-914E-4002-A9F8-35A30DBA946E}" srcOrd="8" destOrd="0" presId="urn:microsoft.com/office/officeart/2005/8/layout/target3"/>
    <dgm:cxn modelId="{23761D25-A396-49FA-AFC8-5035B73CF4C8}" type="presParOf" srcId="{A5C378F3-EC36-496A-B959-95826F3603B5}" destId="{412E7032-C2F5-42E2-B0B0-BCB64E5A3F3D}" srcOrd="9" destOrd="0" presId="urn:microsoft.com/office/officeart/2005/8/layout/target3"/>
    <dgm:cxn modelId="{3C69F844-4D33-4207-9DA3-2F99E5C26BAE}" type="presParOf" srcId="{A5C378F3-EC36-496A-B959-95826F3603B5}" destId="{3946695B-9CDA-4048-9C3D-0415E902ABD7}" srcOrd="10" destOrd="0" presId="urn:microsoft.com/office/officeart/2005/8/layout/target3"/>
    <dgm:cxn modelId="{5810AD52-5F4A-4F6D-ADB9-D23176B10257}" type="presParOf" srcId="{A5C378F3-EC36-496A-B959-95826F3603B5}" destId="{52EE3161-871A-443F-88BD-EF5E5453076B}"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2511E-A7F5-4534-8C92-FB05F8CF709E}">
      <dsp:nvSpPr>
        <dsp:cNvPr id="0" name=""/>
        <dsp:cNvSpPr/>
      </dsp:nvSpPr>
      <dsp:spPr>
        <a:xfrm>
          <a:off x="507340" y="1355872"/>
          <a:ext cx="9043719" cy="822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b" anchorCtr="0">
          <a:noAutofit/>
        </a:bodyPr>
        <a:lstStyle/>
        <a:p>
          <a:pPr lvl="0" algn="l" defTabSz="1422400" rtl="0">
            <a:lnSpc>
              <a:spcPct val="90000"/>
            </a:lnSpc>
            <a:spcBef>
              <a:spcPct val="0"/>
            </a:spcBef>
            <a:spcAft>
              <a:spcPct val="35000"/>
            </a:spcAft>
          </a:pPr>
          <a:endParaRPr lang="es-MX" sz="3200" kern="1200" dirty="0" smtClean="0"/>
        </a:p>
        <a:p>
          <a:pPr lvl="0" algn="l" defTabSz="1422400" rtl="0">
            <a:lnSpc>
              <a:spcPct val="90000"/>
            </a:lnSpc>
            <a:spcBef>
              <a:spcPct val="0"/>
            </a:spcBef>
            <a:spcAft>
              <a:spcPct val="35000"/>
            </a:spcAft>
          </a:pPr>
          <a:r>
            <a:rPr lang="es-MX" sz="3200" kern="1200" dirty="0" smtClean="0"/>
            <a:t>El Principio Dispositivo es aquel en cuya virtud SE </a:t>
          </a:r>
          <a:r>
            <a:rPr lang="es-MX" sz="3200" kern="1200" dirty="0" err="1" smtClean="0"/>
            <a:t>CONFIA</a:t>
          </a:r>
          <a:r>
            <a:rPr lang="es-MX" sz="3200" kern="1200" dirty="0" smtClean="0"/>
            <a:t> A LA ACTIVIDAD DE LAS PARTES PROCESALES tanto el estímulo de la función judicial como la aportación de los materiales sobre los cuales ha de versar la decisión del juez.</a:t>
          </a:r>
          <a:endParaRPr lang="es-MX" sz="3200" kern="1200" dirty="0"/>
        </a:p>
      </dsp:txBody>
      <dsp:txXfrm>
        <a:off x="507340" y="1355872"/>
        <a:ext cx="9043719" cy="822156"/>
      </dsp:txXfrm>
    </dsp:sp>
    <dsp:sp modelId="{63BE53E5-BAC1-4899-B261-3628E7F8BF09}">
      <dsp:nvSpPr>
        <dsp:cNvPr id="0" name=""/>
        <dsp:cNvSpPr/>
      </dsp:nvSpPr>
      <dsp:spPr>
        <a:xfrm>
          <a:off x="507340"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 modelId="{929E7DB8-EC19-4C29-AB63-C85912876758}">
      <dsp:nvSpPr>
        <dsp:cNvPr id="0" name=""/>
        <dsp:cNvSpPr/>
      </dsp:nvSpPr>
      <dsp:spPr>
        <a:xfrm>
          <a:off x="1783509"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 modelId="{865F753C-1ECA-4504-BF2F-076A8E404150}">
      <dsp:nvSpPr>
        <dsp:cNvPr id="0" name=""/>
        <dsp:cNvSpPr/>
      </dsp:nvSpPr>
      <dsp:spPr>
        <a:xfrm>
          <a:off x="3059678"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 modelId="{32AD41FF-8BD5-4810-9C6E-438932642013}">
      <dsp:nvSpPr>
        <dsp:cNvPr id="0" name=""/>
        <dsp:cNvSpPr/>
      </dsp:nvSpPr>
      <dsp:spPr>
        <a:xfrm>
          <a:off x="4335848"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 modelId="{C8AB65E2-A022-4432-A255-573EDCF3B69B}">
      <dsp:nvSpPr>
        <dsp:cNvPr id="0" name=""/>
        <dsp:cNvSpPr/>
      </dsp:nvSpPr>
      <dsp:spPr>
        <a:xfrm>
          <a:off x="5612017"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 modelId="{1896044A-7D31-4495-8B28-9AC09B06C0A7}">
      <dsp:nvSpPr>
        <dsp:cNvPr id="0" name=""/>
        <dsp:cNvSpPr/>
      </dsp:nvSpPr>
      <dsp:spPr>
        <a:xfrm>
          <a:off x="6888186"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 modelId="{8C65B5BD-D215-4AD4-8CC6-4FDB4939FA54}">
      <dsp:nvSpPr>
        <dsp:cNvPr id="0" name=""/>
        <dsp:cNvSpPr/>
      </dsp:nvSpPr>
      <dsp:spPr>
        <a:xfrm>
          <a:off x="8164356" y="2178028"/>
          <a:ext cx="1205829" cy="200971"/>
        </a:xfrm>
        <a:prstGeom prst="parallelogram">
          <a:avLst>
            <a:gd name="adj" fmla="val 14084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81666C-6367-469E-8D96-B33DD8286F15}">
      <dsp:nvSpPr>
        <dsp:cNvPr id="0" name=""/>
        <dsp:cNvSpPr/>
      </dsp:nvSpPr>
      <dsp:spPr>
        <a:xfrm>
          <a:off x="0" y="0"/>
          <a:ext cx="10058399" cy="393192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277368" rIns="277368" bIns="277368" numCol="1" spcCol="1270" anchor="ctr" anchorCtr="0">
          <a:noAutofit/>
        </a:bodyPr>
        <a:lstStyle/>
        <a:p>
          <a:pPr lvl="0" algn="ctr" defTabSz="1733550" rtl="0">
            <a:lnSpc>
              <a:spcPct val="90000"/>
            </a:lnSpc>
            <a:spcBef>
              <a:spcPct val="0"/>
            </a:spcBef>
            <a:spcAft>
              <a:spcPct val="35000"/>
            </a:spcAft>
          </a:pPr>
          <a:r>
            <a:rPr lang="es-MX" sz="3900" kern="1200" smtClean="0"/>
            <a:t>Por este principio—trabada la relación procesal—, el demandante puede:</a:t>
          </a:r>
          <a:endParaRPr lang="es-MX" sz="3900" kern="1200"/>
        </a:p>
      </dsp:txBody>
      <dsp:txXfrm>
        <a:off x="0" y="0"/>
        <a:ext cx="10058399" cy="2123236"/>
      </dsp:txXfrm>
    </dsp:sp>
    <dsp:sp modelId="{A61E5D1B-1CD0-4DFE-A6A0-B6550B0C26BF}">
      <dsp:nvSpPr>
        <dsp:cNvPr id="0" name=""/>
        <dsp:cNvSpPr/>
      </dsp:nvSpPr>
      <dsp:spPr>
        <a:xfrm>
          <a:off x="1227" y="2044598"/>
          <a:ext cx="2011188" cy="180868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rtl="0">
            <a:lnSpc>
              <a:spcPct val="90000"/>
            </a:lnSpc>
            <a:spcBef>
              <a:spcPct val="0"/>
            </a:spcBef>
            <a:spcAft>
              <a:spcPct val="35000"/>
            </a:spcAft>
          </a:pPr>
          <a:r>
            <a:rPr lang="es-MX" sz="1400" kern="1200" dirty="0" smtClean="0"/>
            <a:t>1. Abandonar la relación procesal expresamente (desistimiento),</a:t>
          </a:r>
          <a:endParaRPr lang="es-MX" sz="1400" kern="1200" dirty="0"/>
        </a:p>
      </dsp:txBody>
      <dsp:txXfrm>
        <a:off x="1227" y="2044598"/>
        <a:ext cx="2011188" cy="1808683"/>
      </dsp:txXfrm>
    </dsp:sp>
    <dsp:sp modelId="{610BC725-03E5-4C01-8D28-7E5D0B49FB44}">
      <dsp:nvSpPr>
        <dsp:cNvPr id="0" name=""/>
        <dsp:cNvSpPr/>
      </dsp:nvSpPr>
      <dsp:spPr>
        <a:xfrm>
          <a:off x="2012416" y="2044598"/>
          <a:ext cx="2011188" cy="180868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rtl="0">
            <a:lnSpc>
              <a:spcPct val="90000"/>
            </a:lnSpc>
            <a:spcBef>
              <a:spcPct val="0"/>
            </a:spcBef>
            <a:spcAft>
              <a:spcPct val="35000"/>
            </a:spcAft>
          </a:pPr>
          <a:r>
            <a:rPr lang="es-MX" sz="1400" kern="1200" dirty="0" smtClean="0"/>
            <a:t>2. Abandonar la relación procesal tácitamente (deserción),</a:t>
          </a:r>
          <a:endParaRPr lang="es-MX" sz="1400" kern="1200" dirty="0"/>
        </a:p>
      </dsp:txBody>
      <dsp:txXfrm>
        <a:off x="2012416" y="2044598"/>
        <a:ext cx="2011188" cy="1808683"/>
      </dsp:txXfrm>
    </dsp:sp>
    <dsp:sp modelId="{0C321BA1-6A5F-4AE4-B175-E0C7DE7154D0}">
      <dsp:nvSpPr>
        <dsp:cNvPr id="0" name=""/>
        <dsp:cNvSpPr/>
      </dsp:nvSpPr>
      <dsp:spPr>
        <a:xfrm>
          <a:off x="4023605" y="2044598"/>
          <a:ext cx="2011188" cy="180868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rtl="0">
            <a:lnSpc>
              <a:spcPct val="90000"/>
            </a:lnSpc>
            <a:spcBef>
              <a:spcPct val="0"/>
            </a:spcBef>
            <a:spcAft>
              <a:spcPct val="35000"/>
            </a:spcAft>
          </a:pPr>
          <a:r>
            <a:rPr lang="es-MX" sz="1400" kern="1200" dirty="0" smtClean="0"/>
            <a:t>3. Abandonar la relación procesal por acuerdo con el demandado (transacción) o</a:t>
          </a:r>
          <a:endParaRPr lang="es-MX" sz="1400" kern="1200" dirty="0"/>
        </a:p>
      </dsp:txBody>
      <dsp:txXfrm>
        <a:off x="4023605" y="2044598"/>
        <a:ext cx="2011188" cy="1808683"/>
      </dsp:txXfrm>
    </dsp:sp>
    <dsp:sp modelId="{EC5B9168-49CA-4BD0-8086-F298F81EA784}">
      <dsp:nvSpPr>
        <dsp:cNvPr id="0" name=""/>
        <dsp:cNvSpPr/>
      </dsp:nvSpPr>
      <dsp:spPr>
        <a:xfrm>
          <a:off x="6034794" y="2044598"/>
          <a:ext cx="2011188" cy="180868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rtl="0">
            <a:lnSpc>
              <a:spcPct val="90000"/>
            </a:lnSpc>
            <a:spcBef>
              <a:spcPct val="0"/>
            </a:spcBef>
            <a:spcAft>
              <a:spcPct val="35000"/>
            </a:spcAft>
          </a:pPr>
          <a:r>
            <a:rPr lang="es-MX" sz="1400" kern="1200" smtClean="0"/>
            <a:t>4. por abandono tácito de ambas partes (allanamiento)</a:t>
          </a:r>
          <a:endParaRPr lang="es-MX" sz="1400" kern="1200"/>
        </a:p>
      </dsp:txBody>
      <dsp:txXfrm>
        <a:off x="6034794" y="2044598"/>
        <a:ext cx="2011188" cy="1808683"/>
      </dsp:txXfrm>
    </dsp:sp>
    <dsp:sp modelId="{F88F5906-A637-4692-ACFA-BE1BBE59B254}">
      <dsp:nvSpPr>
        <dsp:cNvPr id="0" name=""/>
        <dsp:cNvSpPr/>
      </dsp:nvSpPr>
      <dsp:spPr>
        <a:xfrm>
          <a:off x="8045983" y="2044598"/>
          <a:ext cx="2011188" cy="180868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rtl="0">
            <a:lnSpc>
              <a:spcPct val="90000"/>
            </a:lnSpc>
            <a:spcBef>
              <a:spcPct val="0"/>
            </a:spcBef>
            <a:spcAft>
              <a:spcPct val="35000"/>
            </a:spcAft>
          </a:pPr>
          <a:r>
            <a:rPr lang="es-MX" sz="1400" kern="1200" smtClean="0"/>
            <a:t>5. renunciar a los plazos para acelerar el proceso para finalizar extraordinariamente el proceso, siempre que no perjudique a un tercero. </a:t>
          </a:r>
          <a:endParaRPr lang="es-MX" sz="1400" kern="1200"/>
        </a:p>
      </dsp:txBody>
      <dsp:txXfrm>
        <a:off x="8045983" y="2044598"/>
        <a:ext cx="2011188" cy="180868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933A9-C953-4778-94E0-741510DA9BF3}">
      <dsp:nvSpPr>
        <dsp:cNvPr id="0" name=""/>
        <dsp:cNvSpPr/>
      </dsp:nvSpPr>
      <dsp:spPr>
        <a:xfrm>
          <a:off x="834778" y="12772"/>
          <a:ext cx="5879039" cy="46700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El Principio de Dirección es la potestad de la autoridad jurisdiccional para encaminar las actuaciones procesales de manera eficaz y eficiente, y ordena a las partes, sus apoderados y abogados al cumplimiento de las disposiciones legales</a:t>
          </a:r>
          <a:endParaRPr lang="es-MX" sz="1800" b="1" kern="1200" dirty="0"/>
        </a:p>
      </dsp:txBody>
      <dsp:txXfrm>
        <a:off x="1655725" y="563476"/>
        <a:ext cx="3389716" cy="3568684"/>
      </dsp:txXfrm>
    </dsp:sp>
    <dsp:sp modelId="{536CF45D-9220-4180-B112-13F5E2A6BA1A}">
      <dsp:nvSpPr>
        <dsp:cNvPr id="0" name=""/>
        <dsp:cNvSpPr/>
      </dsp:nvSpPr>
      <dsp:spPr>
        <a:xfrm>
          <a:off x="5180932" y="22"/>
          <a:ext cx="5587952" cy="46700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Esta capacidad de hacer, (potestad), es otorgada por las leyes procesales a los jueces y tribunales para que cuiden de que el procedimiento se desenvuelva en la forma más conveniente. </a:t>
          </a:r>
          <a:br>
            <a:rPr lang="es-MX" sz="1800" b="1" kern="1200" dirty="0" smtClean="0"/>
          </a:br>
          <a:r>
            <a:rPr lang="es-MX" sz="1800" b="1" kern="1200" dirty="0" smtClean="0"/>
            <a:t/>
          </a:r>
          <a:br>
            <a:rPr lang="es-MX" sz="1800" b="1" kern="1200" dirty="0" smtClean="0"/>
          </a:br>
          <a:r>
            <a:rPr lang="es-MX" sz="1800" b="1" kern="1200" dirty="0" smtClean="0"/>
            <a:t>Con esa potestad recibida los jueces deben buscar que las partes (eficiencia) y sus actos tengan efectos de acuerdo a ley (eficacia). </a:t>
          </a:r>
          <a:br>
            <a:rPr lang="es-MX" sz="1800" b="1" kern="1200" dirty="0" smtClean="0"/>
          </a:br>
          <a:r>
            <a:rPr lang="es-MX" sz="1800" b="1" kern="1200" dirty="0" smtClean="0"/>
            <a:t/>
          </a:r>
          <a:br>
            <a:rPr lang="es-MX" sz="1800" b="1" kern="1200" dirty="0" smtClean="0"/>
          </a:br>
          <a:endParaRPr lang="es-MX" sz="1800" b="1" kern="1200" dirty="0"/>
        </a:p>
      </dsp:txBody>
      <dsp:txXfrm>
        <a:off x="6766702" y="550727"/>
        <a:ext cx="3221882" cy="356868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B7807-3993-439B-87C5-25E9D0BD6177}">
      <dsp:nvSpPr>
        <dsp:cNvPr id="0" name=""/>
        <dsp:cNvSpPr/>
      </dsp:nvSpPr>
      <dsp:spPr>
        <a:xfrm>
          <a:off x="432511" y="1272535"/>
          <a:ext cx="1649577" cy="164957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D82AF88-C281-444A-B3EF-58FEDF8667C4}">
      <dsp:nvSpPr>
        <dsp:cNvPr id="0" name=""/>
        <dsp:cNvSpPr/>
      </dsp:nvSpPr>
      <dsp:spPr>
        <a:xfrm>
          <a:off x="1257300" y="1272535"/>
          <a:ext cx="8801099" cy="1649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3180" rIns="0" bIns="43180" numCol="1" spcCol="1270" anchor="ctr" anchorCtr="0">
          <a:noAutofit/>
        </a:bodyPr>
        <a:lstStyle/>
        <a:p>
          <a:pPr lvl="0" algn="l" defTabSz="1511300" rtl="0">
            <a:lnSpc>
              <a:spcPct val="90000"/>
            </a:lnSpc>
            <a:spcBef>
              <a:spcPct val="0"/>
            </a:spcBef>
            <a:spcAft>
              <a:spcPct val="35000"/>
            </a:spcAft>
          </a:pPr>
          <a:r>
            <a:rPr lang="es-MX" sz="3400" kern="1200" smtClean="0"/>
            <a:t>Por este principio las partes tienen idéntica posición y las mismas facultades para ejercer sus respectivos derechos </a:t>
          </a:r>
          <a:endParaRPr lang="es-MX" sz="3400" kern="1200"/>
        </a:p>
      </dsp:txBody>
      <dsp:txXfrm>
        <a:off x="1257300" y="1272535"/>
        <a:ext cx="8801099" cy="164957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95276-581F-4706-B52E-B7539C7C699C}">
      <dsp:nvSpPr>
        <dsp:cNvPr id="0" name=""/>
        <dsp:cNvSpPr/>
      </dsp:nvSpPr>
      <dsp:spPr>
        <a:xfrm>
          <a:off x="0" y="324450"/>
          <a:ext cx="10058399" cy="3283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s-MX" sz="4600" kern="1200" smtClean="0"/>
            <a:t>Es la conducta imparcial y recta que deben cumplir los sujetos procesales en los procesos en que les corresponda intervenir.</a:t>
          </a:r>
          <a:endParaRPr lang="es-MX" sz="4600" kern="1200"/>
        </a:p>
      </dsp:txBody>
      <dsp:txXfrm>
        <a:off x="160264" y="484714"/>
        <a:ext cx="9737871" cy="296249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6B685-9C99-4711-9DBE-C29A31A059FE}">
      <dsp:nvSpPr>
        <dsp:cNvPr id="0" name=""/>
        <dsp:cNvSpPr/>
      </dsp:nvSpPr>
      <dsp:spPr>
        <a:xfrm>
          <a:off x="1491798" y="2042"/>
          <a:ext cx="3462128" cy="2909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dirty="0" smtClean="0"/>
            <a:t>Establece como suprema garantía de los litigantes que, todos los actos procesales, sean conocidos no solamente por las partes sino por todos en general; </a:t>
          </a:r>
          <a:endParaRPr lang="es-MX" sz="1800" kern="1200" dirty="0"/>
        </a:p>
      </dsp:txBody>
      <dsp:txXfrm>
        <a:off x="1577027" y="87271"/>
        <a:ext cx="3291670" cy="2739461"/>
      </dsp:txXfrm>
    </dsp:sp>
    <dsp:sp modelId="{FCA1CA5E-0A83-44A7-94AA-4BF8912CA7B3}">
      <dsp:nvSpPr>
        <dsp:cNvPr id="0" name=""/>
        <dsp:cNvSpPr/>
      </dsp:nvSpPr>
      <dsp:spPr>
        <a:xfrm>
          <a:off x="5515046" y="2042"/>
          <a:ext cx="2244476" cy="11222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smtClean="0"/>
            <a:t>Este principio rige a las 2 clases de publicidad que existen:</a:t>
          </a:r>
          <a:endParaRPr lang="es-MX" sz="1800" kern="1200"/>
        </a:p>
      </dsp:txBody>
      <dsp:txXfrm>
        <a:off x="5547915" y="34911"/>
        <a:ext cx="2178738" cy="1056500"/>
      </dsp:txXfrm>
    </dsp:sp>
    <dsp:sp modelId="{F7E15726-9AE6-48F2-8EE8-0DAE852FB25F}">
      <dsp:nvSpPr>
        <dsp:cNvPr id="0" name=""/>
        <dsp:cNvSpPr/>
      </dsp:nvSpPr>
      <dsp:spPr>
        <a:xfrm>
          <a:off x="5739493" y="1124281"/>
          <a:ext cx="224447" cy="841678"/>
        </a:xfrm>
        <a:custGeom>
          <a:avLst/>
          <a:gdLst/>
          <a:ahLst/>
          <a:cxnLst/>
          <a:rect l="0" t="0" r="0" b="0"/>
          <a:pathLst>
            <a:path>
              <a:moveTo>
                <a:pt x="0" y="0"/>
              </a:moveTo>
              <a:lnTo>
                <a:pt x="0" y="841678"/>
              </a:lnTo>
              <a:lnTo>
                <a:pt x="224447" y="841678"/>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C169F3-13DF-4896-91A8-59965A49A94F}">
      <dsp:nvSpPr>
        <dsp:cNvPr id="0" name=""/>
        <dsp:cNvSpPr/>
      </dsp:nvSpPr>
      <dsp:spPr>
        <a:xfrm>
          <a:off x="5963941" y="1404840"/>
          <a:ext cx="2602659" cy="1122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rtl="0">
            <a:lnSpc>
              <a:spcPct val="90000"/>
            </a:lnSpc>
            <a:spcBef>
              <a:spcPct val="0"/>
            </a:spcBef>
            <a:spcAft>
              <a:spcPct val="35000"/>
            </a:spcAft>
          </a:pPr>
          <a:r>
            <a:rPr lang="es-MX" sz="1200" kern="1200" dirty="0" smtClean="0"/>
            <a:t>1. </a:t>
          </a:r>
          <a:r>
            <a:rPr lang="es-MX" sz="1200" i="1" kern="1200" dirty="0" smtClean="0"/>
            <a:t>publicidad interna</a:t>
          </a:r>
          <a:r>
            <a:rPr lang="es-MX" sz="1200" kern="1200" dirty="0" smtClean="0"/>
            <a:t>. El proceso se verifica bajo el control de los sujetos procesales. Es obligatoria; su falta de observancia esta sancionada con la nulidad del acto procesal</a:t>
          </a:r>
          <a:endParaRPr lang="es-MX" sz="1200" kern="1200" dirty="0"/>
        </a:p>
      </dsp:txBody>
      <dsp:txXfrm>
        <a:off x="5996810" y="1437709"/>
        <a:ext cx="2536921" cy="1056500"/>
      </dsp:txXfrm>
    </dsp:sp>
    <dsp:sp modelId="{EC807D6B-24FE-4D36-A6CC-50BFCF201F1E}">
      <dsp:nvSpPr>
        <dsp:cNvPr id="0" name=""/>
        <dsp:cNvSpPr/>
      </dsp:nvSpPr>
      <dsp:spPr>
        <a:xfrm>
          <a:off x="5739493" y="1124281"/>
          <a:ext cx="224447" cy="2244476"/>
        </a:xfrm>
        <a:custGeom>
          <a:avLst/>
          <a:gdLst/>
          <a:ahLst/>
          <a:cxnLst/>
          <a:rect l="0" t="0" r="0" b="0"/>
          <a:pathLst>
            <a:path>
              <a:moveTo>
                <a:pt x="0" y="0"/>
              </a:moveTo>
              <a:lnTo>
                <a:pt x="0" y="2244476"/>
              </a:lnTo>
              <a:lnTo>
                <a:pt x="224447" y="224447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8F2638-EA74-4120-B4D4-FE3BDCE8363F}">
      <dsp:nvSpPr>
        <dsp:cNvPr id="0" name=""/>
        <dsp:cNvSpPr/>
      </dsp:nvSpPr>
      <dsp:spPr>
        <a:xfrm>
          <a:off x="5963941" y="2807638"/>
          <a:ext cx="2602659" cy="11222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rtl="0">
            <a:lnSpc>
              <a:spcPct val="90000"/>
            </a:lnSpc>
            <a:spcBef>
              <a:spcPct val="0"/>
            </a:spcBef>
            <a:spcAft>
              <a:spcPct val="35000"/>
            </a:spcAft>
          </a:pPr>
          <a:r>
            <a:rPr lang="es-MX" sz="1200" kern="1200" dirty="0" smtClean="0"/>
            <a:t>2. </a:t>
          </a:r>
          <a:r>
            <a:rPr lang="es-MX" sz="1200" i="1" kern="1200" dirty="0" smtClean="0"/>
            <a:t>publicidad externa</a:t>
          </a:r>
          <a:r>
            <a:rPr lang="es-MX" sz="1200" kern="1200" dirty="0" smtClean="0"/>
            <a:t>. La sociedad hace el control de las actuaciones del juez.</a:t>
          </a:r>
          <a:endParaRPr lang="es-MX" sz="1200" kern="1200" dirty="0"/>
        </a:p>
      </dsp:txBody>
      <dsp:txXfrm>
        <a:off x="5996810" y="2840507"/>
        <a:ext cx="2536921" cy="105650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F37254-0BFD-4B6D-A2E5-342B4AA7F5D8}">
      <dsp:nvSpPr>
        <dsp:cNvPr id="0" name=""/>
        <dsp:cNvSpPr/>
      </dsp:nvSpPr>
      <dsp:spPr>
        <a:xfrm>
          <a:off x="0" y="719043"/>
          <a:ext cx="10058400" cy="18626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s-MX" sz="2100" i="1" kern="1200" dirty="0" smtClean="0"/>
            <a:t>Consiste en el hecho de que diversas etapas del proceso se desarrollan en forma sucesiva mediante la clausura definitiva de cada una de ellas, impidiéndose el regreso a etapas procesales ya extinguidas por no haberse observado el orden u oportunidad dada por la ley para la realización de un acto o, por haberse ejercido ya una vez, válidamente, esa facultad.</a:t>
          </a:r>
          <a:endParaRPr lang="es-MX" sz="2100" kern="1200" dirty="0"/>
        </a:p>
      </dsp:txBody>
      <dsp:txXfrm>
        <a:off x="54556" y="773599"/>
        <a:ext cx="9949288" cy="1753557"/>
      </dsp:txXfrm>
    </dsp:sp>
    <dsp:sp modelId="{CB1A17AE-1705-4401-A851-91D8D78741D3}">
      <dsp:nvSpPr>
        <dsp:cNvPr id="0" name=""/>
        <dsp:cNvSpPr/>
      </dsp:nvSpPr>
      <dsp:spPr>
        <a:xfrm>
          <a:off x="0" y="3039927"/>
          <a:ext cx="1326158" cy="1326158"/>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7A5FFD-28F4-47FD-804F-1F4E44587816}">
      <dsp:nvSpPr>
        <dsp:cNvPr id="0" name=""/>
        <dsp:cNvSpPr/>
      </dsp:nvSpPr>
      <dsp:spPr>
        <a:xfrm>
          <a:off x="1405728" y="3039927"/>
          <a:ext cx="8652671" cy="1326158"/>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MX" sz="2100" kern="1200" dirty="0" smtClean="0"/>
            <a:t>Por ejemplo, ofrecimiento de pruebas.</a:t>
          </a:r>
          <a:endParaRPr lang="es-MX" sz="2100" kern="1200" dirty="0"/>
        </a:p>
      </dsp:txBody>
      <dsp:txXfrm>
        <a:off x="1470477" y="3104676"/>
        <a:ext cx="8523173" cy="119666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269B2-E0C2-49E4-9718-6D6B26C0A060}">
      <dsp:nvSpPr>
        <dsp:cNvPr id="0" name=""/>
        <dsp:cNvSpPr/>
      </dsp:nvSpPr>
      <dsp:spPr>
        <a:xfrm>
          <a:off x="1664734" y="10694"/>
          <a:ext cx="3910530" cy="391053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rtl="0">
            <a:lnSpc>
              <a:spcPct val="90000"/>
            </a:lnSpc>
            <a:spcBef>
              <a:spcPct val="0"/>
            </a:spcBef>
            <a:spcAft>
              <a:spcPct val="35000"/>
            </a:spcAft>
          </a:pPr>
          <a:r>
            <a:rPr lang="es-MX" sz="2700" kern="1200" smtClean="0"/>
            <a:t>Los jueces son responsables de sus actos penal y civilmente .</a:t>
          </a:r>
          <a:endParaRPr lang="es-MX" sz="2700" kern="1200"/>
        </a:p>
      </dsp:txBody>
      <dsp:txXfrm>
        <a:off x="2210799" y="471830"/>
        <a:ext cx="2254720" cy="2988259"/>
      </dsp:txXfrm>
    </dsp:sp>
    <dsp:sp modelId="{C00F61D9-DC05-4C44-8443-D9C767CBC53B}">
      <dsp:nvSpPr>
        <dsp:cNvPr id="0" name=""/>
        <dsp:cNvSpPr/>
      </dsp:nvSpPr>
      <dsp:spPr>
        <a:xfrm>
          <a:off x="4483134" y="10694"/>
          <a:ext cx="3910530" cy="391053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rtl="0">
            <a:lnSpc>
              <a:spcPct val="90000"/>
            </a:lnSpc>
            <a:spcBef>
              <a:spcPct val="0"/>
            </a:spcBef>
            <a:spcAft>
              <a:spcPct val="35000"/>
            </a:spcAft>
          </a:pPr>
          <a:r>
            <a:rPr lang="es-MX" sz="2700" kern="1200" smtClean="0"/>
            <a:t>Por ejemplo, penalmente por prevaricato, por cohecho pasivo y otros delitos</a:t>
          </a:r>
          <a:endParaRPr lang="es-MX" sz="2700" kern="1200"/>
        </a:p>
      </dsp:txBody>
      <dsp:txXfrm>
        <a:off x="5592880" y="471830"/>
        <a:ext cx="2254720" cy="298825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44A24-1DA1-4F50-A31D-971102978441}">
      <dsp:nvSpPr>
        <dsp:cNvPr id="0" name=""/>
        <dsp:cNvSpPr/>
      </dsp:nvSpPr>
      <dsp:spPr>
        <a:xfrm>
          <a:off x="0" y="1179576"/>
          <a:ext cx="10058399" cy="157276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F64307-BAF0-47F6-8092-F3F83CD75F13}">
      <dsp:nvSpPr>
        <dsp:cNvPr id="0" name=""/>
        <dsp:cNvSpPr/>
      </dsp:nvSpPr>
      <dsp:spPr>
        <a:xfrm>
          <a:off x="0" y="0"/>
          <a:ext cx="9052560" cy="15727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149352" rIns="149352" bIns="149352" numCol="1" spcCol="1270" anchor="b" anchorCtr="0">
          <a:noAutofit/>
        </a:bodyPr>
        <a:lstStyle/>
        <a:p>
          <a:pPr lvl="0" algn="ctr" defTabSz="933450" rtl="0">
            <a:lnSpc>
              <a:spcPct val="90000"/>
            </a:lnSpc>
            <a:spcBef>
              <a:spcPct val="0"/>
            </a:spcBef>
            <a:spcAft>
              <a:spcPct val="35000"/>
            </a:spcAft>
          </a:pPr>
          <a:r>
            <a:rPr lang="es-MX" sz="2100" kern="1200" dirty="0" smtClean="0"/>
            <a:t>Consiste en sentenciar sólo sobre las cosas litigadas n la manera en que hubieran sido demandadas sabida que fuere la verdad por las pruebas y además esa sentencia se convierte en cosa juzgada, en verdad jurídica, nadie la puede cambiar ulteriormente</a:t>
          </a:r>
          <a:endParaRPr lang="es-MX" sz="2100" kern="1200" dirty="0"/>
        </a:p>
      </dsp:txBody>
      <dsp:txXfrm>
        <a:off x="0" y="0"/>
        <a:ext cx="9052560" cy="1572768"/>
      </dsp:txXfrm>
    </dsp:sp>
    <dsp:sp modelId="{5BE9C8ED-AA5E-4B22-B436-A63EC0B6F97E}">
      <dsp:nvSpPr>
        <dsp:cNvPr id="0" name=""/>
        <dsp:cNvSpPr/>
      </dsp:nvSpPr>
      <dsp:spPr>
        <a:xfrm>
          <a:off x="4329684" y="1769364"/>
          <a:ext cx="393192" cy="39319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4F412-A0B8-4A21-AB0F-46BCE0D1BBF5}">
      <dsp:nvSpPr>
        <dsp:cNvPr id="0" name=""/>
        <dsp:cNvSpPr/>
      </dsp:nvSpPr>
      <dsp:spPr>
        <a:xfrm rot="5400000">
          <a:off x="2146139" y="251023"/>
          <a:ext cx="2028624" cy="337558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BD06F1-0E83-48AE-9F16-23277BE0DE68}">
      <dsp:nvSpPr>
        <dsp:cNvPr id="0" name=""/>
        <dsp:cNvSpPr/>
      </dsp:nvSpPr>
      <dsp:spPr>
        <a:xfrm>
          <a:off x="1807511" y="1259596"/>
          <a:ext cx="3047497" cy="2671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Consiste en que los actos procesales se realizan a viva voz, normalmente en audiencia y, reduciendo las piezas escritas a lo estrictamente indispensables</a:t>
          </a:r>
          <a:endParaRPr lang="es-MX" sz="1600" kern="1200" dirty="0"/>
        </a:p>
      </dsp:txBody>
      <dsp:txXfrm>
        <a:off x="1807511" y="1259596"/>
        <a:ext cx="3047497" cy="2671309"/>
      </dsp:txXfrm>
    </dsp:sp>
    <dsp:sp modelId="{C5B76096-1657-4596-B5BD-1030E871D348}">
      <dsp:nvSpPr>
        <dsp:cNvPr id="0" name=""/>
        <dsp:cNvSpPr/>
      </dsp:nvSpPr>
      <dsp:spPr>
        <a:xfrm>
          <a:off x="4280009" y="2509"/>
          <a:ext cx="574999" cy="574999"/>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A380C3-301C-4131-AC12-844FDCDE17FB}">
      <dsp:nvSpPr>
        <dsp:cNvPr id="0" name=""/>
        <dsp:cNvSpPr/>
      </dsp:nvSpPr>
      <dsp:spPr>
        <a:xfrm rot="5400000">
          <a:off x="5876871" y="-672149"/>
          <a:ext cx="2028624" cy="3375585"/>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E1484C-C91D-4659-9CC8-0AB8CCCFC7BD}">
      <dsp:nvSpPr>
        <dsp:cNvPr id="0" name=""/>
        <dsp:cNvSpPr/>
      </dsp:nvSpPr>
      <dsp:spPr>
        <a:xfrm>
          <a:off x="5538243" y="336423"/>
          <a:ext cx="3047497" cy="26713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¿Para que se elige el Principio de Oralidad como fundamento del proceso civil?</a:t>
          </a:r>
          <a:br>
            <a:rPr lang="es-MX" sz="1400" kern="1200" dirty="0" smtClean="0"/>
          </a:br>
          <a:r>
            <a:rPr lang="es-MX" sz="1400" kern="1200" dirty="0" smtClean="0"/>
            <a:t/>
          </a:r>
          <a:br>
            <a:rPr lang="es-MX" sz="1400" kern="1200" dirty="0" smtClean="0"/>
          </a:br>
          <a:r>
            <a:rPr lang="es-MX" sz="1400" kern="1200" dirty="0" smtClean="0"/>
            <a:t>Para que el proceso sea rápido, denotando así una atención mas pronta de las pretensiones solicitadas.</a:t>
          </a:r>
          <a:br>
            <a:rPr lang="es-MX" sz="1400" kern="1200" dirty="0" smtClean="0"/>
          </a:br>
          <a:r>
            <a:rPr lang="es-MX" sz="1400" kern="1200" dirty="0" smtClean="0"/>
            <a:t/>
          </a:r>
          <a:br>
            <a:rPr lang="es-MX" sz="1400" kern="1200" dirty="0" smtClean="0"/>
          </a:br>
          <a:r>
            <a:rPr lang="es-MX" sz="1400" kern="1200" dirty="0" smtClean="0"/>
            <a:t>La finalidad es la celeridad, busca la atención personal del Juez con las partes y su vinculación con los hechos.</a:t>
          </a:r>
          <a:endParaRPr lang="es-MX" sz="1400" kern="1200" dirty="0"/>
        </a:p>
      </dsp:txBody>
      <dsp:txXfrm>
        <a:off x="5538243" y="336423"/>
        <a:ext cx="3047497" cy="26713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EED163-0C96-459A-A024-10DF090C60FD}">
      <dsp:nvSpPr>
        <dsp:cNvPr id="0" name=""/>
        <dsp:cNvSpPr/>
      </dsp:nvSpPr>
      <dsp:spPr>
        <a:xfrm>
          <a:off x="3225464" y="-18096"/>
          <a:ext cx="2878538" cy="287853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dirty="0" smtClean="0"/>
            <a:t>Relación directa entre el juzgador, las partes y los sujetos de prueba.</a:t>
          </a:r>
          <a:endParaRPr lang="es-MX" sz="1100" kern="1200" dirty="0"/>
        </a:p>
      </dsp:txBody>
      <dsp:txXfrm>
        <a:off x="3609269" y="485647"/>
        <a:ext cx="2110927" cy="1295342"/>
      </dsp:txXfrm>
    </dsp:sp>
    <dsp:sp modelId="{FF13E0CE-7BD1-41A7-A527-7902066EA07E}">
      <dsp:nvSpPr>
        <dsp:cNvPr id="0" name=""/>
        <dsp:cNvSpPr/>
      </dsp:nvSpPr>
      <dsp:spPr>
        <a:xfrm>
          <a:off x="5679942" y="1466538"/>
          <a:ext cx="4378457" cy="350744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dirty="0" smtClean="0"/>
            <a:t>La inmediación supone que el juez debe estar presente en todas las actuaciones judiciales que requieran de su presencia, tales como juicios, vistas y comparecencias. Está claro que los procedimientos judiciales deben ser resueltos con la mayor agilidad posible. Y está claro, también, que una de las máximas a la hora de impartir justicia debe centrarse en la rapidez de la respuesta que el ciudadano requiere cuando acude a los tribunales para resolver un conflicto de intereses en los diferentes órdenes jurisdiccionales. </a:t>
          </a:r>
          <a:endParaRPr lang="es-MX" sz="1100" kern="1200" dirty="0"/>
        </a:p>
      </dsp:txBody>
      <dsp:txXfrm>
        <a:off x="7019020" y="2372627"/>
        <a:ext cx="2627074" cy="1929092"/>
      </dsp:txXfrm>
    </dsp:sp>
    <dsp:sp modelId="{AF44203B-5C92-429F-99E6-33B85C44118C}">
      <dsp:nvSpPr>
        <dsp:cNvPr id="0" name=""/>
        <dsp:cNvSpPr/>
      </dsp:nvSpPr>
      <dsp:spPr>
        <a:xfrm>
          <a:off x="261266" y="1956436"/>
          <a:ext cx="3781852" cy="287853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es-MX" sz="1100" kern="1200" dirty="0" smtClean="0"/>
            <a:t>Sin embargo, también es cierto que esta agilidad en la Administración de Justicia no puede servir de excusa para cercenar la observancia de un principio del procedimiento como es el de inmediación en el que descansa el conocimiento del juez de los hechos y pruebas que van a servir para adoptar la decisión sobre el fondo del asunto.</a:t>
          </a:r>
          <a:endParaRPr lang="es-MX" sz="1100" kern="1200" dirty="0"/>
        </a:p>
      </dsp:txBody>
      <dsp:txXfrm>
        <a:off x="617390" y="2700059"/>
        <a:ext cx="2269111" cy="158319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A77EF-9CE5-4E76-9120-AF236876177D}">
      <dsp:nvSpPr>
        <dsp:cNvPr id="0" name=""/>
        <dsp:cNvSpPr/>
      </dsp:nvSpPr>
      <dsp:spPr>
        <a:xfrm>
          <a:off x="1524879" y="1203770"/>
          <a:ext cx="1957128" cy="331161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50BB6A-E5BF-4BAD-B0C6-66297C88053E}">
      <dsp:nvSpPr>
        <dsp:cNvPr id="0" name=""/>
        <dsp:cNvSpPr/>
      </dsp:nvSpPr>
      <dsp:spPr>
        <a:xfrm>
          <a:off x="4377555" y="0"/>
          <a:ext cx="4118915" cy="4415481"/>
        </a:xfrm>
        <a:prstGeom prst="rect">
          <a:avLst/>
        </a:prstGeom>
        <a:noFill/>
        <a:ln>
          <a:solidFill>
            <a:schemeClr val="accent2"/>
          </a:solidFill>
        </a:ln>
        <a:effectLst/>
      </dsp:spPr>
      <dsp:style>
        <a:lnRef idx="0">
          <a:scrgbClr r="0" g="0" b="0"/>
        </a:lnRef>
        <a:fillRef idx="0">
          <a:scrgbClr r="0" g="0" b="0"/>
        </a:fillRef>
        <a:effectRef idx="0">
          <a:scrgbClr r="0" g="0" b="0"/>
        </a:effectRef>
        <a:fontRef idx="minor"/>
      </dsp:style>
      <dsp:txBody>
        <a:bodyPr spcFirstLastPara="0" vert="horz" wrap="square" lIns="135128" tIns="24130" rIns="24130" bIns="24130" numCol="1" spcCol="1270" anchor="ctr" anchorCtr="0">
          <a:noAutofit/>
        </a:bodyPr>
        <a:lstStyle/>
        <a:p>
          <a:pPr lvl="0" algn="l" defTabSz="844550" rtl="0">
            <a:lnSpc>
              <a:spcPct val="90000"/>
            </a:lnSpc>
            <a:spcBef>
              <a:spcPct val="0"/>
            </a:spcBef>
            <a:spcAft>
              <a:spcPct val="35000"/>
            </a:spcAft>
          </a:pPr>
          <a:r>
            <a:rPr lang="es-MX" sz="1900" kern="1200" dirty="0" smtClean="0"/>
            <a:t>la publicidad en el sentido procesal es hacer público (acceso y lugar) los actos del proceso. La publicidad en el proceso otorga la posi­bilidad a las partes y terceros a que puedan tener acceso al desarrollo del litigio, logrando con su presencia una suerte de control hacia la responsabilidad profesional de jueces En esta acepción la publicidad del proceso puede existir o bien respecto de las partes o en relación con terceros.</a:t>
          </a:r>
          <a:endParaRPr lang="es-MX" sz="1900" kern="1200" dirty="0"/>
        </a:p>
      </dsp:txBody>
      <dsp:txXfrm>
        <a:off x="4377555" y="0"/>
        <a:ext cx="4118915" cy="4415481"/>
      </dsp:txXfrm>
    </dsp:sp>
    <dsp:sp modelId="{109C9FB0-0D80-45C9-87E3-0586D014421D}">
      <dsp:nvSpPr>
        <dsp:cNvPr id="0" name=""/>
        <dsp:cNvSpPr/>
      </dsp:nvSpPr>
      <dsp:spPr>
        <a:xfrm>
          <a:off x="4321937" y="1448829"/>
          <a:ext cx="41395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575BB8-DA32-4A2D-A505-F9F12135499A}">
      <dsp:nvSpPr>
        <dsp:cNvPr id="0" name=""/>
        <dsp:cNvSpPr/>
      </dsp:nvSpPr>
      <dsp:spPr>
        <a:xfrm rot="5400000">
          <a:off x="2388922" y="1586951"/>
          <a:ext cx="2070860" cy="1792409"/>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66E41-4EAB-48DA-99CD-34458E405929}">
      <dsp:nvSpPr>
        <dsp:cNvPr id="0" name=""/>
        <dsp:cNvSpPr/>
      </dsp:nvSpPr>
      <dsp:spPr>
        <a:xfrm>
          <a:off x="0" y="0"/>
          <a:ext cx="3931920" cy="3931920"/>
        </a:xfrm>
        <a:prstGeom prst="pie">
          <a:avLst>
            <a:gd name="adj1" fmla="val 5400000"/>
            <a:gd name="adj2" fmla="val 162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61435D-2EA2-4489-B4AF-5526C0BD53DF}">
      <dsp:nvSpPr>
        <dsp:cNvPr id="0" name=""/>
        <dsp:cNvSpPr/>
      </dsp:nvSpPr>
      <dsp:spPr>
        <a:xfrm>
          <a:off x="1965960" y="0"/>
          <a:ext cx="8092439" cy="393192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t>El Principio de legalidad procesal civil (</a:t>
          </a:r>
          <a:r>
            <a:rPr lang="es-MX" sz="1500" kern="1200" dirty="0" err="1" smtClean="0"/>
            <a:t>PLPC</a:t>
          </a:r>
          <a:r>
            <a:rPr lang="es-MX" sz="1500" kern="1200" dirty="0" smtClean="0"/>
            <a:t>)es un axioma jurídico en virtud del cual el juez no puede juzgar con ley establecida posteriormente a la pretensión del accionante, a no ser que le favorezca.</a:t>
          </a:r>
          <a:endParaRPr lang="es-MX" sz="1500" kern="1200" dirty="0"/>
        </a:p>
      </dsp:txBody>
      <dsp:txXfrm>
        <a:off x="1965960" y="0"/>
        <a:ext cx="8092439" cy="1179578"/>
      </dsp:txXfrm>
    </dsp:sp>
    <dsp:sp modelId="{40ABFFAF-0E7D-4126-96AD-4C4A67FC6638}">
      <dsp:nvSpPr>
        <dsp:cNvPr id="0" name=""/>
        <dsp:cNvSpPr/>
      </dsp:nvSpPr>
      <dsp:spPr>
        <a:xfrm>
          <a:off x="688087" y="1179578"/>
          <a:ext cx="2555745" cy="2555745"/>
        </a:xfrm>
        <a:prstGeom prst="pie">
          <a:avLst>
            <a:gd name="adj1" fmla="val 5400000"/>
            <a:gd name="adj2" fmla="val 16200000"/>
          </a:avLst>
        </a:prstGeom>
        <a:solidFill>
          <a:schemeClr val="accent5">
            <a:hueOff val="1063560"/>
            <a:satOff val="-11946"/>
            <a:lumOff val="-254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647518-4B6A-45E5-9E2C-9E30C4940408}">
      <dsp:nvSpPr>
        <dsp:cNvPr id="0" name=""/>
        <dsp:cNvSpPr/>
      </dsp:nvSpPr>
      <dsp:spPr>
        <a:xfrm>
          <a:off x="1965960" y="1179578"/>
          <a:ext cx="8092439" cy="2555745"/>
        </a:xfrm>
        <a:prstGeom prst="rect">
          <a:avLst/>
        </a:prstGeom>
        <a:solidFill>
          <a:schemeClr val="lt1">
            <a:alpha val="90000"/>
            <a:hueOff val="0"/>
            <a:satOff val="0"/>
            <a:lumOff val="0"/>
            <a:alphaOff val="0"/>
          </a:schemeClr>
        </a:solidFill>
        <a:ln w="12700" cap="flat" cmpd="sng" algn="ctr">
          <a:solidFill>
            <a:schemeClr val="accent5">
              <a:hueOff val="1063560"/>
              <a:satOff val="-11946"/>
              <a:lumOff val="-2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smtClean="0"/>
            <a:t>El PLPC es la base para que la autoridad judicial actúe con arreglo a lo dispuesto en una ley anterior a lo que esta juzgando.</a:t>
          </a:r>
          <a:br>
            <a:rPr lang="es-MX" sz="1500" kern="1200" smtClean="0"/>
          </a:br>
          <a:r>
            <a:rPr lang="es-MX" sz="1500" kern="1200" smtClean="0"/>
            <a:t/>
          </a:r>
          <a:br>
            <a:rPr lang="es-MX" sz="1500" kern="1200" smtClean="0"/>
          </a:br>
          <a:r>
            <a:rPr lang="es-MX" sz="1500" kern="1200" smtClean="0"/>
            <a:t>El PLPC en materia de nulidades es conocido con el nombre de Principio de Específidad. ej. Juez que actúa desconociendo norma específica, hace nulo su acto</a:t>
          </a:r>
          <a:endParaRPr lang="es-MX" sz="1500" kern="1200"/>
        </a:p>
      </dsp:txBody>
      <dsp:txXfrm>
        <a:off x="1965960" y="1179578"/>
        <a:ext cx="8092439" cy="1179574"/>
      </dsp:txXfrm>
    </dsp:sp>
    <dsp:sp modelId="{DA4E2566-40DC-4564-9718-6658021539F5}">
      <dsp:nvSpPr>
        <dsp:cNvPr id="0" name=""/>
        <dsp:cNvSpPr/>
      </dsp:nvSpPr>
      <dsp:spPr>
        <a:xfrm>
          <a:off x="1376172" y="2359153"/>
          <a:ext cx="1179574" cy="1179574"/>
        </a:xfrm>
        <a:prstGeom prst="pie">
          <a:avLst>
            <a:gd name="adj1" fmla="val 5400000"/>
            <a:gd name="adj2" fmla="val 16200000"/>
          </a:avLst>
        </a:prstGeom>
        <a:solidFill>
          <a:schemeClr val="accent5">
            <a:hueOff val="2127120"/>
            <a:satOff val="-23891"/>
            <a:lumOff val="-509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7BBBB-914E-4002-A9F8-35A30DBA946E}">
      <dsp:nvSpPr>
        <dsp:cNvPr id="0" name=""/>
        <dsp:cNvSpPr/>
      </dsp:nvSpPr>
      <dsp:spPr>
        <a:xfrm>
          <a:off x="1965960" y="2359153"/>
          <a:ext cx="8092439" cy="1179574"/>
        </a:xfrm>
        <a:prstGeom prst="rect">
          <a:avLst/>
        </a:prstGeom>
        <a:solidFill>
          <a:schemeClr val="lt1">
            <a:alpha val="90000"/>
            <a:hueOff val="0"/>
            <a:satOff val="0"/>
            <a:lumOff val="0"/>
            <a:alphaOff val="0"/>
          </a:schemeClr>
        </a:solidFill>
        <a:ln w="12700" cap="flat" cmpd="sng" algn="ctr">
          <a:solidFill>
            <a:schemeClr val="accent5">
              <a:hueOff val="2127120"/>
              <a:satOff val="-2389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t>El Principio de Legalidad Procesal Civil  obliga a quienes administran justicia A APLICAR LAS LEYES promulgadas por el Estado.</a:t>
          </a:r>
          <a:br>
            <a:rPr lang="es-MX" sz="1500" kern="1200" dirty="0" smtClean="0"/>
          </a:br>
          <a:r>
            <a:rPr lang="es-MX" sz="1500" kern="1200" dirty="0" smtClean="0"/>
            <a:t/>
          </a:r>
          <a:br>
            <a:rPr lang="es-MX" sz="1500" kern="1200" dirty="0" smtClean="0"/>
          </a:br>
          <a:r>
            <a:rPr lang="es-MX" sz="1500" kern="1200" dirty="0" smtClean="0"/>
            <a:t>*</a:t>
          </a:r>
          <a:endParaRPr lang="es-MX" sz="1500" kern="1200" dirty="0"/>
        </a:p>
      </dsp:txBody>
      <dsp:txXfrm>
        <a:off x="1965960" y="2359153"/>
        <a:ext cx="8092439" cy="11795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10/20/2017</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10/20/2017</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1CF131DD-A141-4471-BCF9-C6073EDD7E20}" type="datetimeFigureOut">
              <a:rPr lang="en-US" dirty="0"/>
              <a:t>10/20/2017</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10/20/2017</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10/20/2017</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5.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7.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8.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9.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0.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1.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2.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3.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14.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15.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txBox="1">
            <a:spLocks/>
          </p:cNvSpPr>
          <p:nvPr/>
        </p:nvSpPr>
        <p:spPr>
          <a:xfrm>
            <a:off x="8956900" y="5037663"/>
            <a:ext cx="551167" cy="279400"/>
          </a:xfrm>
          <a:prstGeom prst="rect">
            <a:avLst/>
          </a:prstGeom>
        </p:spPr>
        <p:txBody>
          <a:bodyPr vert="horz" lIns="91440" tIns="45720" rIns="91440" bIns="45720" rtlCol="0" anchor="ctr"/>
          <a:lstStyle>
            <a:defPPr>
              <a:defRPr lang="es-MX"/>
            </a:defPPr>
            <a:lvl1pPr marL="0" algn="r" defTabSz="914400" rtl="0" eaLnBrk="1" latinLnBrk="0" hangingPunct="1">
              <a:defRPr sz="1000" b="0" i="0" kern="120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255DE4B-9B5D-46BA-9B88-FC0D9BA6E286}" type="slidenum">
              <a:rPr lang="es-MX" smtClean="0">
                <a:solidFill>
                  <a:prstClr val="black"/>
                </a:solidFill>
                <a:latin typeface="Garamond" panose="02020404030301010803"/>
              </a:rPr>
              <a:pPr/>
              <a:t>1</a:t>
            </a:fld>
            <a:endParaRPr lang="es-MX">
              <a:solidFill>
                <a:prstClr val="black"/>
              </a:solidFill>
              <a:latin typeface="Garamond" panose="02020404030301010803"/>
            </a:endParaRPr>
          </a:p>
        </p:txBody>
      </p:sp>
      <p:sp>
        <p:nvSpPr>
          <p:cNvPr id="7" name="Título 3"/>
          <p:cNvSpPr txBox="1">
            <a:spLocks/>
          </p:cNvSpPr>
          <p:nvPr/>
        </p:nvSpPr>
        <p:spPr>
          <a:xfrm>
            <a:off x="2428022" y="1616324"/>
            <a:ext cx="7344415" cy="336609"/>
          </a:xfrm>
          <a:prstGeom prst="rect">
            <a:avLst/>
          </a:prstGeom>
          <a:effectLst/>
        </p:spPr>
        <p:txBody>
          <a:bodyPr vert="horz" lIns="91440" tIns="45720" rIns="91440" bIns="45720" rtlCol="0" anchor="b">
            <a:noAutofit/>
          </a:bodyPr>
          <a:lstStyle>
            <a:lvl1pPr algn="ctr" defTabSz="457200" rtl="0" eaLnBrk="1" latinLnBrk="0" hangingPunct="1">
              <a:spcBef>
                <a:spcPct val="0"/>
              </a:spcBef>
              <a:buNone/>
              <a:defRPr sz="5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s-MX" sz="2000" b="1" smtClean="0">
                <a:solidFill>
                  <a:sysClr val="windowText" lastClr="000000">
                    <a:lumMod val="85000"/>
                    <a:lumOff val="15000"/>
                  </a:sysClr>
                </a:solidFill>
                <a:latin typeface="Garamond" panose="02020404030301010803"/>
              </a:rPr>
              <a:t>UNIVERSIDAD AUTÓNOMA DEL ESTADO DE MÉXICO</a:t>
            </a:r>
            <a:endParaRPr lang="es-MX" sz="2000" b="1" dirty="0">
              <a:solidFill>
                <a:sysClr val="windowText" lastClr="000000">
                  <a:lumMod val="85000"/>
                  <a:lumOff val="15000"/>
                </a:sysClr>
              </a:solidFill>
              <a:latin typeface="Garamond" panose="02020404030301010803"/>
            </a:endParaRPr>
          </a:p>
        </p:txBody>
      </p:sp>
      <p:sp>
        <p:nvSpPr>
          <p:cNvPr id="8" name="Subtítulo 4"/>
          <p:cNvSpPr txBox="1">
            <a:spLocks/>
          </p:cNvSpPr>
          <p:nvPr/>
        </p:nvSpPr>
        <p:spPr>
          <a:xfrm>
            <a:off x="2692396" y="4006846"/>
            <a:ext cx="6815669" cy="1320802"/>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1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1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1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1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9pPr>
          </a:lstStyle>
          <a:p>
            <a:pPr>
              <a:buClr>
                <a:srgbClr val="B15E28"/>
              </a:buClr>
              <a:defRPr/>
            </a:pPr>
            <a:r>
              <a:rPr lang="es-MX" b="1" smtClean="0">
                <a:solidFill>
                  <a:sysClr val="windowText" lastClr="000000"/>
                </a:solidFill>
                <a:latin typeface="Garamond" panose="02020404030301010803"/>
              </a:rPr>
              <a:t>MATERIAL DIDÁCTICO</a:t>
            </a:r>
          </a:p>
          <a:p>
            <a:pPr>
              <a:buClr>
                <a:srgbClr val="B15E28"/>
              </a:buClr>
              <a:defRPr/>
            </a:pPr>
            <a:r>
              <a:rPr lang="es-MX" sz="1400" b="1" smtClean="0">
                <a:solidFill>
                  <a:sysClr val="windowText" lastClr="000000"/>
                </a:solidFill>
                <a:latin typeface="Garamond" panose="02020404030301010803"/>
              </a:rPr>
              <a:t>ELABORADO POR: M.A. JUANA GABRIELA SORIANO HERNÁNDEZ</a:t>
            </a:r>
            <a:endParaRPr lang="es-MX" sz="1400" b="1" dirty="0">
              <a:solidFill>
                <a:sysClr val="windowText" lastClr="000000"/>
              </a:solidFill>
              <a:latin typeface="Garamond" panose="02020404030301010803"/>
            </a:endParaRPr>
          </a:p>
        </p:txBody>
      </p:sp>
      <p:sp>
        <p:nvSpPr>
          <p:cNvPr id="9" name="CuadroTexto 8"/>
          <p:cNvSpPr txBox="1"/>
          <p:nvPr/>
        </p:nvSpPr>
        <p:spPr>
          <a:xfrm>
            <a:off x="3476367" y="2051222"/>
            <a:ext cx="5132173" cy="646331"/>
          </a:xfrm>
          <a:prstGeom prst="rect">
            <a:avLst/>
          </a:prstGeom>
          <a:noFill/>
        </p:spPr>
        <p:txBody>
          <a:bodyPr wrap="square" rtlCol="0">
            <a:spAutoFit/>
          </a:bodyPr>
          <a:lstStyle/>
          <a:p>
            <a:pPr algn="ctr" defTabSz="914400">
              <a:defRPr/>
            </a:pPr>
            <a:r>
              <a:rPr lang="es-MX" b="1" kern="0" dirty="0" smtClean="0">
                <a:solidFill>
                  <a:prstClr val="black"/>
                </a:solidFill>
                <a:latin typeface="Garamond" panose="02020404030301010803"/>
              </a:rPr>
              <a:t>CENTRO UNIVERSITARIO </a:t>
            </a:r>
            <a:r>
              <a:rPr lang="es-MX" b="1" kern="0" dirty="0" err="1" smtClean="0">
                <a:solidFill>
                  <a:prstClr val="black"/>
                </a:solidFill>
                <a:latin typeface="Garamond" panose="02020404030301010803"/>
              </a:rPr>
              <a:t>UAEM</a:t>
            </a:r>
            <a:r>
              <a:rPr lang="es-MX" b="1" kern="0" dirty="0" smtClean="0">
                <a:solidFill>
                  <a:prstClr val="black"/>
                </a:solidFill>
                <a:latin typeface="Garamond" panose="02020404030301010803"/>
              </a:rPr>
              <a:t> ZUMPANGO</a:t>
            </a:r>
          </a:p>
        </p:txBody>
      </p:sp>
      <p:sp>
        <p:nvSpPr>
          <p:cNvPr id="10" name="CuadroTexto 9"/>
          <p:cNvSpPr txBox="1"/>
          <p:nvPr/>
        </p:nvSpPr>
        <p:spPr>
          <a:xfrm>
            <a:off x="3387005" y="2769784"/>
            <a:ext cx="5207182" cy="369332"/>
          </a:xfrm>
          <a:prstGeom prst="rect">
            <a:avLst/>
          </a:prstGeom>
          <a:noFill/>
        </p:spPr>
        <p:txBody>
          <a:bodyPr wrap="square" rtlCol="0">
            <a:spAutoFit/>
          </a:bodyPr>
          <a:lstStyle/>
          <a:p>
            <a:pPr algn="ctr" defTabSz="914400">
              <a:defRPr/>
            </a:pPr>
            <a:r>
              <a:rPr lang="es-MX" b="1" kern="0" dirty="0" smtClean="0">
                <a:solidFill>
                  <a:prstClr val="black"/>
                </a:solidFill>
                <a:latin typeface="Garamond" panose="02020404030301010803"/>
              </a:rPr>
              <a:t>LICENCIATURA EN DERECHO</a:t>
            </a:r>
          </a:p>
        </p:txBody>
      </p:sp>
      <p:sp>
        <p:nvSpPr>
          <p:cNvPr id="11" name="CuadroTexto 10"/>
          <p:cNvSpPr txBox="1"/>
          <p:nvPr/>
        </p:nvSpPr>
        <p:spPr>
          <a:xfrm>
            <a:off x="7232904" y="4892040"/>
            <a:ext cx="2275162" cy="369332"/>
          </a:xfrm>
          <a:prstGeom prst="rect">
            <a:avLst/>
          </a:prstGeom>
          <a:noFill/>
        </p:spPr>
        <p:txBody>
          <a:bodyPr wrap="square" rtlCol="0">
            <a:spAutoFit/>
          </a:bodyPr>
          <a:lstStyle/>
          <a:p>
            <a:pPr algn="ctr" defTabSz="914400">
              <a:defRPr/>
            </a:pPr>
            <a:r>
              <a:rPr lang="es-MX" b="1" kern="0" dirty="0" smtClean="0">
                <a:solidFill>
                  <a:prstClr val="black"/>
                </a:solidFill>
                <a:latin typeface="Garamond" panose="02020404030301010803"/>
              </a:rPr>
              <a:t>Agosto de 2017</a:t>
            </a:r>
          </a:p>
        </p:txBody>
      </p:sp>
      <p:sp>
        <p:nvSpPr>
          <p:cNvPr id="12" name="CuadroTexto 11"/>
          <p:cNvSpPr txBox="1"/>
          <p:nvPr/>
        </p:nvSpPr>
        <p:spPr>
          <a:xfrm>
            <a:off x="3387005" y="3305748"/>
            <a:ext cx="5559552" cy="769441"/>
          </a:xfrm>
          <a:prstGeom prst="rect">
            <a:avLst/>
          </a:prstGeom>
          <a:noFill/>
        </p:spPr>
        <p:txBody>
          <a:bodyPr wrap="square" rtlCol="0">
            <a:spAutoFit/>
          </a:bodyPr>
          <a:lstStyle/>
          <a:p>
            <a:pPr algn="ctr" defTabSz="914400">
              <a:defRPr/>
            </a:pPr>
            <a:r>
              <a:rPr lang="es-MX" sz="1100" b="1" kern="0" dirty="0" smtClean="0">
                <a:solidFill>
                  <a:prstClr val="black"/>
                </a:solidFill>
                <a:latin typeface="Garamond" panose="02020404030301010803"/>
              </a:rPr>
              <a:t>UNIDAD DE APRENDIZAJE: </a:t>
            </a:r>
          </a:p>
          <a:p>
            <a:pPr algn="ctr" defTabSz="914400">
              <a:defRPr/>
            </a:pPr>
            <a:r>
              <a:rPr lang="es-MX" sz="1400" b="1" kern="0" dirty="0" smtClean="0">
                <a:solidFill>
                  <a:prstClr val="black"/>
                </a:solidFill>
                <a:latin typeface="Garamond" panose="02020404030301010803"/>
              </a:rPr>
              <a:t>PROCESO CIVIL</a:t>
            </a:r>
          </a:p>
          <a:p>
            <a:pPr algn="ctr" defTabSz="914400">
              <a:defRPr/>
            </a:pPr>
            <a:endParaRPr lang="es-MX" b="1" kern="0" dirty="0" smtClean="0">
              <a:solidFill>
                <a:prstClr val="black"/>
              </a:solidFill>
              <a:latin typeface="Garamond" panose="02020404030301010803"/>
            </a:endParaRPr>
          </a:p>
        </p:txBody>
      </p:sp>
      <p:pic>
        <p:nvPicPr>
          <p:cNvPr id="13" name="Imagen 12"/>
          <p:cNvPicPr>
            <a:picLocks noChangeAspect="1"/>
          </p:cNvPicPr>
          <p:nvPr/>
        </p:nvPicPr>
        <p:blipFill>
          <a:blip r:embed="rId2"/>
          <a:stretch>
            <a:fillRect/>
          </a:stretch>
        </p:blipFill>
        <p:spPr>
          <a:xfrm>
            <a:off x="601301" y="2551222"/>
            <a:ext cx="2438400" cy="1876425"/>
          </a:xfrm>
          <a:prstGeom prst="rect">
            <a:avLst/>
          </a:prstGeom>
        </p:spPr>
      </p:pic>
    </p:spTree>
    <p:extLst>
      <p:ext uri="{BB962C8B-B14F-4D97-AF65-F5344CB8AC3E}">
        <p14:creationId xmlns:p14="http://schemas.microsoft.com/office/powerpoint/2010/main" val="3522514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0"/>
            <a:r>
              <a:rPr lang="es-MX" dirty="0"/>
              <a:t>ORALIDAD</a:t>
            </a:r>
            <a:br>
              <a:rPr lang="es-MX" dirty="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989412626"/>
              </p:ext>
            </p:extLst>
          </p:nvPr>
        </p:nvGraphicFramePr>
        <p:xfrm>
          <a:off x="2198" y="2014194"/>
          <a:ext cx="10058400" cy="3932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9647360" y="1116623"/>
            <a:ext cx="1847850" cy="4174881"/>
          </a:xfrm>
          <a:prstGeom prst="rect">
            <a:avLst/>
          </a:prstGeom>
        </p:spPr>
      </p:pic>
    </p:spTree>
    <p:extLst>
      <p:ext uri="{BB962C8B-B14F-4D97-AF65-F5344CB8AC3E}">
        <p14:creationId xmlns:p14="http://schemas.microsoft.com/office/powerpoint/2010/main" val="2483731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3719" y="156562"/>
            <a:ext cx="10058400" cy="1371600"/>
          </a:xfrm>
        </p:spPr>
        <p:txBody>
          <a:bodyPr/>
          <a:lstStyle/>
          <a:p>
            <a:r>
              <a:rPr lang="es-MX" dirty="0"/>
              <a:t>La inmediación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57856368"/>
              </p:ext>
            </p:extLst>
          </p:nvPr>
        </p:nvGraphicFramePr>
        <p:xfrm>
          <a:off x="1066800" y="1079157"/>
          <a:ext cx="10058400" cy="4955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4694360" y="3827584"/>
            <a:ext cx="2609850" cy="1752600"/>
          </a:xfrm>
          <a:prstGeom prst="rect">
            <a:avLst/>
          </a:prstGeom>
        </p:spPr>
      </p:pic>
    </p:spTree>
    <p:extLst>
      <p:ext uri="{BB962C8B-B14F-4D97-AF65-F5344CB8AC3E}">
        <p14:creationId xmlns:p14="http://schemas.microsoft.com/office/powerpoint/2010/main" val="624544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2884" y="299694"/>
            <a:ext cx="10058400" cy="1371600"/>
          </a:xfrm>
        </p:spPr>
        <p:txBody>
          <a:bodyPr/>
          <a:lstStyle/>
          <a:p>
            <a:r>
              <a:rPr lang="es-MX" dirty="0" smtClean="0"/>
              <a:t>Concentración </a:t>
            </a:r>
            <a:endParaRPr lang="es-MX" dirty="0"/>
          </a:p>
        </p:txBody>
      </p:sp>
      <p:sp>
        <p:nvSpPr>
          <p:cNvPr id="3" name="Marcador de contenido 2"/>
          <p:cNvSpPr>
            <a:spLocks noGrp="1"/>
          </p:cNvSpPr>
          <p:nvPr>
            <p:ph idx="1"/>
          </p:nvPr>
        </p:nvSpPr>
        <p:spPr>
          <a:xfrm>
            <a:off x="679938" y="1834831"/>
            <a:ext cx="4238368" cy="3931920"/>
          </a:xfrm>
        </p:spPr>
        <p:style>
          <a:lnRef idx="1">
            <a:schemeClr val="accent5"/>
          </a:lnRef>
          <a:fillRef idx="2">
            <a:schemeClr val="accent5"/>
          </a:fillRef>
          <a:effectRef idx="1">
            <a:schemeClr val="accent5"/>
          </a:effectRef>
          <a:fontRef idx="minor">
            <a:schemeClr val="dk1"/>
          </a:fontRef>
        </p:style>
        <p:txBody>
          <a:bodyPr>
            <a:normAutofit/>
          </a:bodyPr>
          <a:lstStyle/>
          <a:p>
            <a:pPr lvl="1"/>
            <a:r>
              <a:rPr lang="es-MX" dirty="0" smtClean="0"/>
              <a:t>Se </a:t>
            </a:r>
            <a:r>
              <a:rPr lang="es-MX" dirty="0"/>
              <a:t>entiende por concentración en el ámbito procesal como aquélla posibilidad de ejecutar la máxima actividad del procedimiento en la fase oral, así se debe entender que la concentración, celeridad y oralidad son una traída donde se apoya el sistema </a:t>
            </a:r>
            <a:r>
              <a:rPr lang="es-MX" dirty="0" smtClean="0"/>
              <a:t>acusatorio, </a:t>
            </a:r>
            <a:r>
              <a:rPr lang="es-MX" dirty="0"/>
              <a:t>el principio de concentración no es otra cosa que la unificación o reunión en un mismo acto de cuestiones determinadas con la finalidad de que la audiencia se desarrolle en una sola sesión o en el menor número de estas. </a:t>
            </a:r>
          </a:p>
        </p:txBody>
      </p:sp>
      <p:sp>
        <p:nvSpPr>
          <p:cNvPr id="4" name="CuadroTexto 3"/>
          <p:cNvSpPr txBox="1"/>
          <p:nvPr/>
        </p:nvSpPr>
        <p:spPr>
          <a:xfrm>
            <a:off x="5264632" y="1402457"/>
            <a:ext cx="4003193"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dirty="0" smtClean="0"/>
              <a:t>facilita </a:t>
            </a:r>
            <a:r>
              <a:rPr lang="es-MX" dirty="0"/>
              <a:t>el trabajo del enjuiciador pues al efectuarse una verificación de pruebas y argumentos de manera concentrada, permiten que se obtengan los fines del sistema acusatorio que en puridad no es otra cosa que la verificación de la verdad material con la consecuente consecuencia jurídica</a:t>
            </a:r>
            <a:r>
              <a:rPr lang="es-MX" dirty="0" smtClean="0"/>
              <a:t>.</a:t>
            </a:r>
          </a:p>
          <a:p>
            <a:endParaRPr lang="es-MX" dirty="0"/>
          </a:p>
          <a:p>
            <a:r>
              <a:rPr lang="es-MX" dirty="0" smtClean="0"/>
              <a:t>Tal </a:t>
            </a:r>
            <a:r>
              <a:rPr lang="es-MX" dirty="0"/>
              <a:t>es la importancia que dicho principio reviste que inclusive se puede anular un juicio y ordenarse su reposición</a:t>
            </a:r>
          </a:p>
        </p:txBody>
      </p:sp>
      <p:pic>
        <p:nvPicPr>
          <p:cNvPr id="5" name="Imagen 4"/>
          <p:cNvPicPr>
            <a:picLocks noChangeAspect="1"/>
          </p:cNvPicPr>
          <p:nvPr/>
        </p:nvPicPr>
        <p:blipFill>
          <a:blip r:embed="rId2"/>
          <a:stretch>
            <a:fillRect/>
          </a:stretch>
        </p:blipFill>
        <p:spPr>
          <a:xfrm>
            <a:off x="9487633" y="2981641"/>
            <a:ext cx="2355606" cy="1638300"/>
          </a:xfrm>
          <a:prstGeom prst="rect">
            <a:avLst/>
          </a:prstGeom>
        </p:spPr>
      </p:pic>
    </p:spTree>
    <p:extLst>
      <p:ext uri="{BB962C8B-B14F-4D97-AF65-F5344CB8AC3E}">
        <p14:creationId xmlns:p14="http://schemas.microsoft.com/office/powerpoint/2010/main" val="496836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La publicidad de las actuaciones judiciales</a:t>
            </a:r>
          </a:p>
        </p:txBody>
      </p:sp>
      <p:sp>
        <p:nvSpPr>
          <p:cNvPr id="3" name="Marcador de contenido 2"/>
          <p:cNvSpPr>
            <a:spLocks noGrp="1"/>
          </p:cNvSpPr>
          <p:nvPr>
            <p:ph idx="1"/>
          </p:nvPr>
        </p:nvSpPr>
        <p:spPr/>
        <p:txBody>
          <a:bodyPr/>
          <a:lstStyle/>
          <a:p>
            <a:pPr marL="0" lvl="0" indent="0">
              <a:buNone/>
            </a:pPr>
            <a:endParaRPr lang="es-MX" dirty="0"/>
          </a:p>
          <a:p>
            <a:endParaRPr lang="es-MX" dirty="0"/>
          </a:p>
        </p:txBody>
      </p:sp>
      <p:graphicFrame>
        <p:nvGraphicFramePr>
          <p:cNvPr id="5" name="Diagrama 4"/>
          <p:cNvGraphicFramePr/>
          <p:nvPr>
            <p:extLst>
              <p:ext uri="{D42A27DB-BD31-4B8C-83A1-F6EECF244321}">
                <p14:modId xmlns:p14="http://schemas.microsoft.com/office/powerpoint/2010/main" val="1793907100"/>
              </p:ext>
            </p:extLst>
          </p:nvPr>
        </p:nvGraphicFramePr>
        <p:xfrm>
          <a:off x="1952367" y="1919415"/>
          <a:ext cx="9172833" cy="4415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677373" y="2466975"/>
            <a:ext cx="2695575" cy="2685317"/>
          </a:xfrm>
          <a:prstGeom prst="rect">
            <a:avLst/>
          </a:prstGeom>
        </p:spPr>
      </p:pic>
    </p:spTree>
    <p:extLst>
      <p:ext uri="{BB962C8B-B14F-4D97-AF65-F5344CB8AC3E}">
        <p14:creationId xmlns:p14="http://schemas.microsoft.com/office/powerpoint/2010/main" val="2511341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MX" dirty="0" smtClean="0"/>
              <a:t>PRINCIPIOS DOCTRINALES</a:t>
            </a:r>
            <a:endParaRPr lang="es-MX" dirty="0"/>
          </a:p>
        </p:txBody>
      </p:sp>
      <p:sp>
        <p:nvSpPr>
          <p:cNvPr id="5" name="Subtítulo 4"/>
          <p:cNvSpPr>
            <a:spLocks noGrp="1"/>
          </p:cNvSpPr>
          <p:nvPr>
            <p:ph type="subTitle" idx="1"/>
          </p:nvPr>
        </p:nvSpPr>
        <p:spPr/>
        <p:txBody>
          <a:bodyPr/>
          <a:lstStyle/>
          <a:p>
            <a:endParaRPr lang="es-MX"/>
          </a:p>
        </p:txBody>
      </p:sp>
    </p:spTree>
    <p:extLst>
      <p:ext uri="{BB962C8B-B14F-4D97-AF65-F5344CB8AC3E}">
        <p14:creationId xmlns:p14="http://schemas.microsoft.com/office/powerpoint/2010/main" val="1670172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ln w="22225">
                  <a:solidFill>
                    <a:schemeClr val="accent2"/>
                  </a:solidFill>
                  <a:prstDash val="solid"/>
                </a:ln>
                <a:solidFill>
                  <a:schemeClr val="accent2">
                    <a:lumMod val="40000"/>
                    <a:lumOff val="60000"/>
                  </a:schemeClr>
                </a:solidFill>
              </a:rPr>
              <a:t>Principio de Legalidad Procesal Civil</a:t>
            </a:r>
            <a:r>
              <a:rPr lang="es-MX" b="1" dirty="0"/>
              <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01439226"/>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530835" y="4244487"/>
            <a:ext cx="2162175" cy="2114550"/>
          </a:xfrm>
          <a:prstGeom prst="rect">
            <a:avLst/>
          </a:prstGeom>
        </p:spPr>
      </p:pic>
    </p:spTree>
    <p:extLst>
      <p:ext uri="{BB962C8B-B14F-4D97-AF65-F5344CB8AC3E}">
        <p14:creationId xmlns:p14="http://schemas.microsoft.com/office/powerpoint/2010/main" val="10751044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17560" y="1299416"/>
            <a:ext cx="10058400" cy="1371600"/>
          </a:xfrm>
        </p:spPr>
        <p:txBody>
          <a:bodyPr>
            <a:normAutofit fontScale="90000"/>
          </a:bodyPr>
          <a:lstStyle/>
          <a:p>
            <a:r>
              <a:rPr lang="es-MX" b="1" dirty="0">
                <a:ln w="22225">
                  <a:solidFill>
                    <a:schemeClr val="accent2"/>
                  </a:solidFill>
                  <a:prstDash val="solid"/>
                </a:ln>
                <a:solidFill>
                  <a:schemeClr val="accent2">
                    <a:lumMod val="40000"/>
                    <a:lumOff val="60000"/>
                  </a:schemeClr>
                </a:solidFill>
              </a:rPr>
              <a:t>Principio Dispositivo</a:t>
            </a:r>
            <a:r>
              <a:rPr lang="es-MX" b="1" dirty="0"/>
              <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09177216"/>
              </p:ext>
            </p:extLst>
          </p:nvPr>
        </p:nvGraphicFramePr>
        <p:xfrm>
          <a:off x="834980" y="3123127"/>
          <a:ext cx="10058400" cy="3734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108985" y="474052"/>
            <a:ext cx="2466975" cy="1847850"/>
          </a:xfrm>
          <a:prstGeom prst="rect">
            <a:avLst/>
          </a:prstGeom>
        </p:spPr>
      </p:pic>
    </p:spTree>
    <p:extLst>
      <p:ext uri="{BB962C8B-B14F-4D97-AF65-F5344CB8AC3E}">
        <p14:creationId xmlns:p14="http://schemas.microsoft.com/office/powerpoint/2010/main" val="441864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PRINCIPIO DISPOSITIVO </a:t>
            </a:r>
            <a:r>
              <a:rPr lang="es-MX" dirty="0"/>
              <a:t/>
            </a:r>
            <a:br>
              <a:rPr lang="es-MX" dirty="0"/>
            </a:br>
            <a:r>
              <a:rPr lang="es-MX" sz="3200" dirty="0" smtClean="0"/>
              <a:t>Continuación</a:t>
            </a:r>
            <a:endParaRPr lang="es-MX" sz="32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682549431"/>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5955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Dirección</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90940987"/>
              </p:ext>
            </p:extLst>
          </p:nvPr>
        </p:nvGraphicFramePr>
        <p:xfrm>
          <a:off x="-272604" y="1328394"/>
          <a:ext cx="10768885" cy="4695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10005646" y="303334"/>
            <a:ext cx="1905000" cy="2400300"/>
          </a:xfrm>
          <a:prstGeom prst="rect">
            <a:avLst/>
          </a:prstGeom>
        </p:spPr>
      </p:pic>
    </p:spTree>
    <p:extLst>
      <p:ext uri="{BB962C8B-B14F-4D97-AF65-F5344CB8AC3E}">
        <p14:creationId xmlns:p14="http://schemas.microsoft.com/office/powerpoint/2010/main" val="40302220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Inmediación</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40848038"/>
              </p:ext>
            </p:extLst>
          </p:nvPr>
        </p:nvGraphicFramePr>
        <p:xfrm>
          <a:off x="1066800" y="1429555"/>
          <a:ext cx="10058400" cy="4605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1665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6000" dirty="0" smtClean="0"/>
              <a:t>TEMA: </a:t>
            </a:r>
            <a:br>
              <a:rPr lang="es-MX" sz="6000" dirty="0" smtClean="0"/>
            </a:br>
            <a:r>
              <a:rPr lang="es-MX" sz="6000" dirty="0" smtClean="0"/>
              <a:t>PRINCIPIOS RECTORES DEL PROCESO CIVIL</a:t>
            </a:r>
            <a:endParaRPr lang="es-MX" sz="6000" dirty="0"/>
          </a:p>
        </p:txBody>
      </p:sp>
      <p:sp>
        <p:nvSpPr>
          <p:cNvPr id="3" name="Subtítulo 2"/>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val="1299888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Adquisición Procesal O Comunidad De Pruebas</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17020336"/>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6632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Analogía</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84986034"/>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16873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Concentración</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77785133"/>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21950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Congruencia</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46150693"/>
              </p:ext>
            </p:extLst>
          </p:nvPr>
        </p:nvGraphicFramePr>
        <p:xfrm>
          <a:off x="399245" y="953037"/>
          <a:ext cx="11243255" cy="5447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18480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Convalidación</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45536778"/>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96933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Economía Procesal</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72271083"/>
              </p:ext>
            </p:extLst>
          </p:nvPr>
        </p:nvGraphicFramePr>
        <p:xfrm>
          <a:off x="1066800" y="2103119"/>
          <a:ext cx="10058400" cy="43749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7002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Igualdad Procesal</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19284120"/>
              </p:ext>
            </p:extLst>
          </p:nvPr>
        </p:nvGraphicFramePr>
        <p:xfrm>
          <a:off x="1066800" y="2103119"/>
          <a:ext cx="10058400" cy="4194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4881562" y="1453295"/>
            <a:ext cx="2428875" cy="1876425"/>
          </a:xfrm>
          <a:prstGeom prst="rect">
            <a:avLst/>
          </a:prstGeom>
        </p:spPr>
      </p:pic>
    </p:spTree>
    <p:extLst>
      <p:ext uri="{BB962C8B-B14F-4D97-AF65-F5344CB8AC3E}">
        <p14:creationId xmlns:p14="http://schemas.microsoft.com/office/powerpoint/2010/main" val="25084511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Impulso Procesal</a:t>
            </a:r>
            <a:br>
              <a:rPr lang="es-MX" b="1" dirty="0"/>
            </a:br>
            <a:endParaRPr lang="es-MX" dirty="0"/>
          </a:p>
        </p:txBody>
      </p:sp>
      <p:sp>
        <p:nvSpPr>
          <p:cNvPr id="3" name="Marcador de contenido 2"/>
          <p:cNvSpPr>
            <a:spLocks noGrp="1"/>
          </p:cNvSpPr>
          <p:nvPr>
            <p:ph idx="1"/>
          </p:nvPr>
        </p:nvSpPr>
        <p:spPr>
          <a:xfrm>
            <a:off x="1066800" y="1558344"/>
            <a:ext cx="10058400" cy="4476696"/>
          </a:xfrm>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t>Consiste </a:t>
            </a:r>
            <a:r>
              <a:rPr lang="es-MX" dirty="0"/>
              <a:t>en que las partes esenciales y accesorias del proceso tienen a su cargo y responsabilidad para que el proceso no se paralice y concluya dentro los plazos legales </a:t>
            </a:r>
            <a:r>
              <a:rPr lang="es-MX" dirty="0" smtClean="0"/>
              <a:t>.</a:t>
            </a:r>
            <a:endParaRPr lang="es-MX" dirty="0"/>
          </a:p>
          <a:p>
            <a:r>
              <a:rPr lang="es-MX" dirty="0"/>
              <a:t>Modos de impulsar el proceso: por las partes, el juez y la </a:t>
            </a:r>
            <a:r>
              <a:rPr lang="es-MX" dirty="0" smtClean="0"/>
              <a:t>ley.</a:t>
            </a:r>
            <a:endParaRPr lang="es-MX" dirty="0"/>
          </a:p>
          <a:p>
            <a:pPr lvl="1"/>
            <a:r>
              <a:rPr lang="es-MX" dirty="0"/>
              <a:t>1. POR LAS PARTES. Un proceso se inicia con la demanda </a:t>
            </a:r>
            <a:r>
              <a:rPr lang="es-MX" dirty="0" smtClean="0"/>
              <a:t>y </a:t>
            </a:r>
            <a:r>
              <a:rPr lang="es-MX" dirty="0"/>
              <a:t>en 15 días la otra parte debe responder si no quiere que la pretensión del actor sea tomado como cierta </a:t>
            </a:r>
            <a:r>
              <a:rPr lang="es-MX" dirty="0" smtClean="0"/>
              <a:t>(o </a:t>
            </a:r>
            <a:r>
              <a:rPr lang="es-MX" dirty="0"/>
              <a:t>en su caso puede reconvenir </a:t>
            </a:r>
            <a:r>
              <a:rPr lang="es-MX" dirty="0" smtClean="0"/>
              <a:t>.</a:t>
            </a:r>
            <a:endParaRPr lang="es-MX" dirty="0"/>
          </a:p>
          <a:p>
            <a:pPr lvl="1"/>
            <a:r>
              <a:rPr lang="es-MX" dirty="0"/>
              <a:t>2. POR EL JUEZ. Éste, tiene a su cargo el impulso procesal </a:t>
            </a:r>
            <a:r>
              <a:rPr lang="es-MX" dirty="0" smtClean="0"/>
              <a:t>y </a:t>
            </a:r>
            <a:r>
              <a:rPr lang="es-MX" dirty="0"/>
              <a:t>la dirección del </a:t>
            </a:r>
            <a:r>
              <a:rPr lang="es-MX" dirty="0" smtClean="0"/>
              <a:t>proceso, fija </a:t>
            </a:r>
            <a:r>
              <a:rPr lang="es-MX" dirty="0"/>
              <a:t>los puntos que las partes deben probar </a:t>
            </a:r>
            <a:r>
              <a:rPr lang="es-MX" dirty="0" smtClean="0"/>
              <a:t> </a:t>
            </a:r>
            <a:r>
              <a:rPr lang="es-MX" dirty="0"/>
              <a:t>y ordena de oficio declaraciones de testigos, dictámenes, etc. </a:t>
            </a:r>
            <a:endParaRPr lang="es-MX" dirty="0" smtClean="0"/>
          </a:p>
          <a:p>
            <a:pPr lvl="1"/>
            <a:r>
              <a:rPr lang="es-MX" dirty="0" smtClean="0"/>
              <a:t>3</a:t>
            </a:r>
            <a:r>
              <a:rPr lang="es-MX" dirty="0"/>
              <a:t>. POR LA LEY. El modo de impulsión legal del proceso esta implícitamente establecida en los plazos y términos procesales que da la ley para realizar un acto procesal. </a:t>
            </a:r>
          </a:p>
        </p:txBody>
      </p:sp>
    </p:spTree>
    <p:extLst>
      <p:ext uri="{BB962C8B-B14F-4D97-AF65-F5344CB8AC3E}">
        <p14:creationId xmlns:p14="http://schemas.microsoft.com/office/powerpoint/2010/main" val="4281829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Probidad</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28346803"/>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8819417" y="642594"/>
            <a:ext cx="1428750" cy="1428750"/>
          </a:xfrm>
          <a:prstGeom prst="rect">
            <a:avLst/>
          </a:prstGeom>
        </p:spPr>
      </p:pic>
    </p:spTree>
    <p:extLst>
      <p:ext uri="{BB962C8B-B14F-4D97-AF65-F5344CB8AC3E}">
        <p14:creationId xmlns:p14="http://schemas.microsoft.com/office/powerpoint/2010/main" val="27563193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Publicidad</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17577241"/>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9993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935760" y="1628801"/>
            <a:ext cx="4464496" cy="646331"/>
          </a:xfrm>
          <a:prstGeom prst="rect">
            <a:avLst/>
          </a:prstGeom>
          <a:noFill/>
        </p:spPr>
        <p:txBody>
          <a:bodyPr wrap="square" rtlCol="0">
            <a:spAutoFit/>
          </a:bodyPr>
          <a:lstStyle/>
          <a:p>
            <a:pPr defTabSz="914400" fontAlgn="base">
              <a:spcBef>
                <a:spcPct val="0"/>
              </a:spcBef>
              <a:spcAft>
                <a:spcPct val="0"/>
              </a:spcAft>
            </a:pPr>
            <a:r>
              <a:rPr lang="es-MX" dirty="0" smtClean="0">
                <a:solidFill>
                  <a:prstClr val="black"/>
                </a:solidFill>
                <a:latin typeface="Tahoma" panose="020B0604030504040204" pitchFamily="34" charset="0"/>
              </a:rPr>
              <a:t>CONTENIDO</a:t>
            </a:r>
          </a:p>
          <a:p>
            <a:pPr defTabSz="914400" fontAlgn="base">
              <a:spcBef>
                <a:spcPct val="0"/>
              </a:spcBef>
              <a:spcAft>
                <a:spcPct val="0"/>
              </a:spcAft>
            </a:pPr>
            <a:endParaRPr lang="es-MX" dirty="0">
              <a:solidFill>
                <a:prstClr val="black"/>
              </a:solidFill>
              <a:latin typeface="Tahoma" panose="020B060403050404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1309648696"/>
              </p:ext>
            </p:extLst>
          </p:nvPr>
        </p:nvGraphicFramePr>
        <p:xfrm>
          <a:off x="3048000" y="774355"/>
          <a:ext cx="6096000" cy="4670858"/>
        </p:xfrm>
        <a:graphic>
          <a:graphicData uri="http://schemas.openxmlformats.org/drawingml/2006/table">
            <a:tbl>
              <a:tblPr firstRow="1" bandRow="1">
                <a:tableStyleId>{E929F9F4-4A8F-4326-A1B4-22849713DDAB}</a:tableStyleId>
              </a:tblPr>
              <a:tblGrid>
                <a:gridCol w="4848200"/>
                <a:gridCol w="1247800"/>
              </a:tblGrid>
              <a:tr h="535279">
                <a:tc gridSpan="2">
                  <a:txBody>
                    <a:bodyPr/>
                    <a:lstStyle/>
                    <a:p>
                      <a:r>
                        <a:rPr lang="es-MX" dirty="0" smtClean="0"/>
                        <a:t>CONTENIDO</a:t>
                      </a:r>
                      <a:endParaRPr lang="es-MX" dirty="0"/>
                    </a:p>
                  </a:txBody>
                  <a:tcPr/>
                </a:tc>
                <a:tc hMerge="1">
                  <a:txBody>
                    <a:bodyPr/>
                    <a:lstStyle/>
                    <a:p>
                      <a:endParaRPr lang="es-MX" dirty="0"/>
                    </a:p>
                  </a:txBody>
                  <a:tcPr/>
                </a:tc>
              </a:tr>
              <a:tr h="535279">
                <a:tc>
                  <a:txBody>
                    <a:bodyPr/>
                    <a:lstStyle/>
                    <a:p>
                      <a:pPr algn="r"/>
                      <a:r>
                        <a:rPr lang="es-MX" dirty="0" smtClean="0"/>
                        <a:t>PRESENTACIÓN</a:t>
                      </a:r>
                      <a:endParaRPr lang="es-MX" dirty="0"/>
                    </a:p>
                  </a:txBody>
                  <a:tcPr/>
                </a:tc>
                <a:tc>
                  <a:txBody>
                    <a:bodyPr/>
                    <a:lstStyle/>
                    <a:p>
                      <a:r>
                        <a:rPr lang="es-MX" dirty="0" smtClean="0"/>
                        <a:t>4</a:t>
                      </a:r>
                      <a:endParaRPr lang="es-MX" dirty="0"/>
                    </a:p>
                  </a:txBody>
                  <a:tcPr/>
                </a:tc>
              </a:tr>
              <a:tr h="535279">
                <a:tc>
                  <a:txBody>
                    <a:bodyPr/>
                    <a:lstStyle/>
                    <a:p>
                      <a:pPr algn="r"/>
                      <a:r>
                        <a:rPr lang="es-MX" dirty="0" smtClean="0"/>
                        <a:t>OBJETIVO GENERAL</a:t>
                      </a:r>
                      <a:endParaRPr lang="es-MX" dirty="0"/>
                    </a:p>
                  </a:txBody>
                  <a:tcPr/>
                </a:tc>
                <a:tc>
                  <a:txBody>
                    <a:bodyPr/>
                    <a:lstStyle/>
                    <a:p>
                      <a:r>
                        <a:rPr lang="es-MX" dirty="0" smtClean="0"/>
                        <a:t>5</a:t>
                      </a:r>
                      <a:endParaRPr lang="es-MX" dirty="0"/>
                    </a:p>
                  </a:txBody>
                  <a:tcPr/>
                </a:tc>
              </a:tr>
              <a:tr h="535279">
                <a:tc>
                  <a:txBody>
                    <a:bodyPr/>
                    <a:lstStyle/>
                    <a:p>
                      <a:pPr algn="r"/>
                      <a:r>
                        <a:rPr lang="es-MX" dirty="0" smtClean="0"/>
                        <a:t>GUION</a:t>
                      </a:r>
                      <a:r>
                        <a:rPr lang="es-MX" baseline="0" dirty="0" smtClean="0"/>
                        <a:t> EXPLICATIVO DEL  MATERIAL</a:t>
                      </a:r>
                      <a:endParaRPr lang="es-MX" dirty="0"/>
                    </a:p>
                  </a:txBody>
                  <a:tcPr/>
                </a:tc>
                <a:tc>
                  <a:txBody>
                    <a:bodyPr/>
                    <a:lstStyle/>
                    <a:p>
                      <a:r>
                        <a:rPr lang="es-MX" dirty="0" smtClean="0"/>
                        <a:t>6</a:t>
                      </a:r>
                      <a:endParaRPr lang="es-MX" dirty="0"/>
                    </a:p>
                  </a:txBody>
                  <a:tcPr/>
                </a:tc>
              </a:tr>
              <a:tr h="535279">
                <a:tc>
                  <a:txBody>
                    <a:bodyPr/>
                    <a:lstStyle/>
                    <a:p>
                      <a:pPr algn="r"/>
                      <a:r>
                        <a:rPr lang="es-MX" dirty="0" smtClean="0"/>
                        <a:t>INTRODUCCIÓN</a:t>
                      </a:r>
                      <a:endParaRPr lang="es-MX" dirty="0"/>
                    </a:p>
                  </a:txBody>
                  <a:tcPr/>
                </a:tc>
                <a:tc>
                  <a:txBody>
                    <a:bodyPr/>
                    <a:lstStyle/>
                    <a:p>
                      <a:r>
                        <a:rPr lang="es-MX" dirty="0" smtClean="0"/>
                        <a:t>7</a:t>
                      </a:r>
                      <a:endParaRPr lang="es-MX" dirty="0"/>
                    </a:p>
                  </a:txBody>
                  <a:tcPr/>
                </a:tc>
              </a:tr>
              <a:tr h="535279">
                <a:tc>
                  <a:txBody>
                    <a:bodyPr/>
                    <a:lstStyle/>
                    <a:p>
                      <a:pPr algn="r"/>
                      <a:r>
                        <a:rPr lang="es-MX" dirty="0" smtClean="0"/>
                        <a:t>PRINCIPIOS PROCESALES</a:t>
                      </a:r>
                      <a:endParaRPr lang="es-MX" dirty="0"/>
                    </a:p>
                  </a:txBody>
                  <a:tcPr/>
                </a:tc>
                <a:tc>
                  <a:txBody>
                    <a:bodyPr/>
                    <a:lstStyle/>
                    <a:p>
                      <a:r>
                        <a:rPr lang="es-MX" dirty="0" smtClean="0"/>
                        <a:t>8</a:t>
                      </a:r>
                      <a:endParaRPr lang="es-MX" dirty="0"/>
                    </a:p>
                  </a:txBody>
                  <a:tcPr/>
                </a:tc>
              </a:tr>
              <a:tr h="923905">
                <a:tc>
                  <a:txBody>
                    <a:bodyPr/>
                    <a:lstStyle/>
                    <a:p>
                      <a:pPr algn="r"/>
                      <a:r>
                        <a:rPr lang="es-MX" dirty="0" smtClean="0"/>
                        <a:t>PRINCIPIOS DE ACUERDO A LA LEGISLACIÓN MEXICANA</a:t>
                      </a:r>
                      <a:endParaRPr lang="es-MX" dirty="0"/>
                    </a:p>
                  </a:txBody>
                  <a:tcPr/>
                </a:tc>
                <a:tc>
                  <a:txBody>
                    <a:bodyPr/>
                    <a:lstStyle/>
                    <a:p>
                      <a:r>
                        <a:rPr lang="es-MX" dirty="0" smtClean="0"/>
                        <a:t>9</a:t>
                      </a:r>
                      <a:endParaRPr lang="es-MX" dirty="0"/>
                    </a:p>
                  </a:txBody>
                  <a:tcPr/>
                </a:tc>
              </a:tr>
              <a:tr h="535279">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s-MX" dirty="0" smtClean="0"/>
                        <a:t>PRINCIPIOS DOCTRINALES </a:t>
                      </a:r>
                    </a:p>
                  </a:txBody>
                  <a:tcPr/>
                </a:tc>
                <a:tc>
                  <a:txBody>
                    <a:bodyPr/>
                    <a:lstStyle/>
                    <a:p>
                      <a:r>
                        <a:rPr lang="es-MX" dirty="0" smtClean="0"/>
                        <a:t>14</a:t>
                      </a:r>
                      <a:endParaRPr lang="es-MX" dirty="0"/>
                    </a:p>
                  </a:txBody>
                  <a:tcPr/>
                </a:tc>
              </a:tr>
            </a:tbl>
          </a:graphicData>
        </a:graphic>
      </p:graphicFrame>
    </p:spTree>
    <p:extLst>
      <p:ext uri="{BB962C8B-B14F-4D97-AF65-F5344CB8AC3E}">
        <p14:creationId xmlns:p14="http://schemas.microsoft.com/office/powerpoint/2010/main" val="31251409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Preclusión</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30893254"/>
              </p:ext>
            </p:extLst>
          </p:nvPr>
        </p:nvGraphicFramePr>
        <p:xfrm>
          <a:off x="1066800" y="1328393"/>
          <a:ext cx="10058400" cy="5304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7810500" y="411407"/>
            <a:ext cx="2971800" cy="1533525"/>
          </a:xfrm>
          <a:prstGeom prst="rect">
            <a:avLst/>
          </a:prstGeom>
        </p:spPr>
      </p:pic>
    </p:spTree>
    <p:extLst>
      <p:ext uri="{BB962C8B-B14F-4D97-AF65-F5344CB8AC3E}">
        <p14:creationId xmlns:p14="http://schemas.microsoft.com/office/powerpoint/2010/main" val="36027839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9168" y="537086"/>
            <a:ext cx="10058400" cy="1371600"/>
          </a:xfrm>
        </p:spPr>
        <p:txBody>
          <a:bodyPr>
            <a:normAutofit fontScale="90000"/>
          </a:bodyPr>
          <a:lstStyle/>
          <a:p>
            <a:r>
              <a:rPr lang="es-MX" b="1" dirty="0"/>
              <a:t>Principio De Responsabilidad</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60499607"/>
              </p:ext>
            </p:extLst>
          </p:nvPr>
        </p:nvGraphicFramePr>
        <p:xfrm>
          <a:off x="1866900" y="2006404"/>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554281" y="3847000"/>
            <a:ext cx="2009775" cy="2276475"/>
          </a:xfrm>
          <a:prstGeom prst="rect">
            <a:avLst/>
          </a:prstGeom>
        </p:spPr>
      </p:pic>
    </p:spTree>
    <p:extLst>
      <p:ext uri="{BB962C8B-B14F-4D97-AF65-F5344CB8AC3E}">
        <p14:creationId xmlns:p14="http://schemas.microsoft.com/office/powerpoint/2010/main" val="3018761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 De Verdad Procesal</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79083297"/>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4650398" y="4738687"/>
            <a:ext cx="3067050" cy="1495425"/>
          </a:xfrm>
          <a:prstGeom prst="rect">
            <a:avLst/>
          </a:prstGeom>
        </p:spPr>
      </p:pic>
    </p:spTree>
    <p:extLst>
      <p:ext uri="{BB962C8B-B14F-4D97-AF65-F5344CB8AC3E}">
        <p14:creationId xmlns:p14="http://schemas.microsoft.com/office/powerpoint/2010/main" val="39848394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p:txBody>
          <a:bodyPr/>
          <a:lstStyle/>
          <a:p>
            <a:r>
              <a:rPr lang="es-MX" dirty="0" smtClean="0"/>
              <a:t>Guía de estudio “Derecho procesal civil” www.derecho.unam.mx/oferta.../</a:t>
            </a:r>
            <a:r>
              <a:rPr lang="es-MX" dirty="0" err="1" smtClean="0"/>
              <a:t>sua</a:t>
            </a:r>
            <a:r>
              <a:rPr lang="es-MX" dirty="0" smtClean="0"/>
              <a:t>/.../Derecho_Procesal_Civil_4_Semestre.pdf </a:t>
            </a:r>
          </a:p>
          <a:p>
            <a:r>
              <a:rPr lang="es-MX" dirty="0" smtClean="0"/>
              <a:t>García </a:t>
            </a:r>
            <a:r>
              <a:rPr lang="es-MX" dirty="0" err="1"/>
              <a:t>Maynez</a:t>
            </a:r>
            <a:r>
              <a:rPr lang="es-MX" dirty="0"/>
              <a:t>, Eduardo. Introducción al estudio del derecho.. Ed. Porrúa 61a. Edición</a:t>
            </a:r>
          </a:p>
          <a:p>
            <a:r>
              <a:rPr lang="es-MX" dirty="0" smtClean="0"/>
              <a:t>Ovalle Favela José, Teoría general del Proceso. Ed </a:t>
            </a:r>
            <a:r>
              <a:rPr lang="es-MX" dirty="0" err="1"/>
              <a:t>H</a:t>
            </a:r>
            <a:r>
              <a:rPr lang="es-MX" dirty="0" err="1" smtClean="0"/>
              <a:t>arla</a:t>
            </a:r>
            <a:r>
              <a:rPr lang="es-MX" dirty="0" smtClean="0"/>
              <a:t> México 2000</a:t>
            </a:r>
          </a:p>
          <a:p>
            <a:r>
              <a:rPr lang="es-MX" dirty="0" smtClean="0"/>
              <a:t>Pérez </a:t>
            </a:r>
            <a:r>
              <a:rPr lang="es-MX" dirty="0" err="1"/>
              <a:t>Luño</a:t>
            </a:r>
            <a:r>
              <a:rPr lang="es-MX" dirty="0"/>
              <a:t>, A. Enrique. Teoría del Derecho: una concepción de la experiencia jurídica. Madrid. </a:t>
            </a:r>
            <a:r>
              <a:rPr lang="es-MX" dirty="0" err="1"/>
              <a:t>Tecnos</a:t>
            </a:r>
            <a:r>
              <a:rPr lang="es-MX" dirty="0"/>
              <a:t>. 2009. ISBN: 978-84-309-49</a:t>
            </a:r>
            <a:r>
              <a:rPr lang="es-MX" dirty="0" smtClean="0"/>
              <a:t>.</a:t>
            </a:r>
          </a:p>
          <a:p>
            <a:endParaRPr lang="es-MX" dirty="0"/>
          </a:p>
          <a:p>
            <a:r>
              <a:rPr lang="es-MX" dirty="0"/>
              <a:t>https://www.sitios.scjn.gob.mx/cursoderechopenal/sites/default/files/Lecturas/Principios%20rectores%20del%20sistema%20acusatorio.pdf</a:t>
            </a:r>
          </a:p>
          <a:p>
            <a:endParaRPr lang="es-MX" dirty="0"/>
          </a:p>
        </p:txBody>
      </p:sp>
    </p:spTree>
    <p:extLst>
      <p:ext uri="{BB962C8B-B14F-4D97-AF65-F5344CB8AC3E}">
        <p14:creationId xmlns:p14="http://schemas.microsoft.com/office/powerpoint/2010/main" val="1618102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948546760"/>
              </p:ext>
            </p:extLst>
          </p:nvPr>
        </p:nvGraphicFramePr>
        <p:xfrm>
          <a:off x="1722868" y="734097"/>
          <a:ext cx="9327206" cy="5488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6962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4116385514"/>
              </p:ext>
            </p:extLst>
          </p:nvPr>
        </p:nvGraphicFramePr>
        <p:xfrm>
          <a:off x="2269875" y="411892"/>
          <a:ext cx="7178923" cy="5379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6089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897492947"/>
              </p:ext>
            </p:extLst>
          </p:nvPr>
        </p:nvGraphicFramePr>
        <p:xfrm>
          <a:off x="1622854" y="1351006"/>
          <a:ext cx="9053384" cy="3970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5482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013420668"/>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3075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PRINCIPIOS PROCESALES</a:t>
            </a:r>
            <a:r>
              <a:rPr lang="es-MX" dirty="0"/>
              <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27884206"/>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73989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MX" sz="4800" dirty="0" smtClean="0"/>
              <a:t>PRINCIPIOS DE ACUERDO A LA LEGISLACIÓN MEXICANA</a:t>
            </a:r>
            <a:endParaRPr lang="es-MX" sz="4800" dirty="0"/>
          </a:p>
        </p:txBody>
      </p:sp>
    </p:spTree>
    <p:extLst>
      <p:ext uri="{BB962C8B-B14F-4D97-AF65-F5344CB8AC3E}">
        <p14:creationId xmlns:p14="http://schemas.microsoft.com/office/powerpoint/2010/main" val="15532731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Anaranjad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
  <TotalTime>6212</TotalTime>
  <Words>1961</Words>
  <Application>Microsoft Office PowerPoint</Application>
  <PresentationFormat>Panorámica</PresentationFormat>
  <Paragraphs>126</Paragraphs>
  <Slides>33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33</vt:i4>
      </vt:variant>
    </vt:vector>
  </HeadingPairs>
  <TitlesOfParts>
    <vt:vector size="38" baseType="lpstr">
      <vt:lpstr>Arial</vt:lpstr>
      <vt:lpstr>Century Gothic</vt:lpstr>
      <vt:lpstr>Garamond</vt:lpstr>
      <vt:lpstr>Tahoma</vt:lpstr>
      <vt:lpstr>Savon</vt:lpstr>
      <vt:lpstr>Presentación de PowerPoint</vt:lpstr>
      <vt:lpstr>TEMA:  PRINCIPIOS RECTORES DEL PROCESO CIVIL</vt:lpstr>
      <vt:lpstr>Presentación de PowerPoint</vt:lpstr>
      <vt:lpstr>Presentación de PowerPoint</vt:lpstr>
      <vt:lpstr>Presentación de PowerPoint</vt:lpstr>
      <vt:lpstr>Presentación de PowerPoint</vt:lpstr>
      <vt:lpstr>Introducción </vt:lpstr>
      <vt:lpstr>PRINCIPIOS PROCESALES </vt:lpstr>
      <vt:lpstr>PRINCIPIOS DE ACUERDO A LA LEGISLACIÓN MEXICANA</vt:lpstr>
      <vt:lpstr>ORALIDAD </vt:lpstr>
      <vt:lpstr>La inmediación</vt:lpstr>
      <vt:lpstr>Concentración </vt:lpstr>
      <vt:lpstr>La publicidad de las actuaciones judiciales</vt:lpstr>
      <vt:lpstr>PRINCIPIOS DOCTRINALES</vt:lpstr>
      <vt:lpstr>Principio de Legalidad Procesal Civil </vt:lpstr>
      <vt:lpstr>Principio Dispositivo </vt:lpstr>
      <vt:lpstr>PRINCIPIO DISPOSITIVO  Continuación</vt:lpstr>
      <vt:lpstr>Principio De Dirección </vt:lpstr>
      <vt:lpstr>Principio De Inmediación </vt:lpstr>
      <vt:lpstr>Principio De Adquisición Procesal O Comunidad De Pruebas </vt:lpstr>
      <vt:lpstr>Principio De Analogía </vt:lpstr>
      <vt:lpstr>Principio De Concentración </vt:lpstr>
      <vt:lpstr>Principio De Congruencia </vt:lpstr>
      <vt:lpstr>Principio De Convalidación </vt:lpstr>
      <vt:lpstr>Principio De Economía Procesal </vt:lpstr>
      <vt:lpstr>Principio De Igualdad Procesal </vt:lpstr>
      <vt:lpstr>Principio De Impulso Procesal </vt:lpstr>
      <vt:lpstr>Principio De Probidad </vt:lpstr>
      <vt:lpstr>Principio De Publicidad </vt:lpstr>
      <vt:lpstr>Principio De Preclusión </vt:lpstr>
      <vt:lpstr>Principio De Responsabilidad </vt:lpstr>
      <vt:lpstr>Principio De Verdad Procesal </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PRINCIPIOS RECTORES DEL PROCESO CIVIL</dc:title>
  <dc:creator>Usuario</dc:creator>
  <cp:lastModifiedBy>usr</cp:lastModifiedBy>
  <cp:revision>22</cp:revision>
  <dcterms:created xsi:type="dcterms:W3CDTF">2017-02-08T20:26:17Z</dcterms:created>
  <dcterms:modified xsi:type="dcterms:W3CDTF">2017-10-20T22:05:00Z</dcterms:modified>
</cp:coreProperties>
</file>