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8"/>
  </p:handoutMasterIdLst>
  <p:sldIdLst>
    <p:sldId id="256" r:id="rId2"/>
    <p:sldId id="296" r:id="rId3"/>
    <p:sldId id="297" r:id="rId4"/>
    <p:sldId id="343" r:id="rId5"/>
    <p:sldId id="312" r:id="rId6"/>
    <p:sldId id="330" r:id="rId7"/>
    <p:sldId id="336" r:id="rId8"/>
    <p:sldId id="331" r:id="rId9"/>
    <p:sldId id="329" r:id="rId10"/>
    <p:sldId id="328" r:id="rId11"/>
    <p:sldId id="307" r:id="rId12"/>
    <p:sldId id="332" r:id="rId13"/>
    <p:sldId id="324" r:id="rId14"/>
    <p:sldId id="333" r:id="rId15"/>
    <p:sldId id="334" r:id="rId16"/>
    <p:sldId id="335" r:id="rId17"/>
    <p:sldId id="308" r:id="rId18"/>
    <p:sldId id="337" r:id="rId19"/>
    <p:sldId id="302" r:id="rId20"/>
    <p:sldId id="313" r:id="rId21"/>
    <p:sldId id="305" r:id="rId22"/>
    <p:sldId id="338" r:id="rId23"/>
    <p:sldId id="306" r:id="rId24"/>
    <p:sldId id="340" r:id="rId25"/>
    <p:sldId id="341" r:id="rId26"/>
    <p:sldId id="339" r:id="rId27"/>
    <p:sldId id="303" r:id="rId28"/>
    <p:sldId id="300" r:id="rId29"/>
    <p:sldId id="320" r:id="rId30"/>
    <p:sldId id="319" r:id="rId31"/>
    <p:sldId id="321" r:id="rId32"/>
    <p:sldId id="322" r:id="rId33"/>
    <p:sldId id="278" r:id="rId34"/>
    <p:sldId id="342" r:id="rId35"/>
    <p:sldId id="288" r:id="rId36"/>
    <p:sldId id="316" r:id="rId37"/>
  </p:sldIdLst>
  <p:sldSz cx="12192000" cy="6858000"/>
  <p:notesSz cx="6669088" cy="9926638"/>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p:scale>
          <a:sx n="72" d="100"/>
          <a:sy n="72" d="100"/>
        </p:scale>
        <p:origin x="66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A595A9-701B-46F4-8EDC-21BA02B3BDCE}"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s-ES"/>
        </a:p>
      </dgm:t>
    </dgm:pt>
    <dgm:pt modelId="{AE6010DA-B058-404D-B105-F52EB86AAF8B}">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a:t>Monárquica</a:t>
          </a:r>
        </a:p>
      </dgm:t>
    </dgm:pt>
    <dgm:pt modelId="{DD6AF266-DF88-485A-BC88-8B58BB091814}" type="parTrans" cxnId="{EE8ECF40-095E-4A2B-BAE3-2F79854DC758}">
      <dgm:prSet/>
      <dgm:spPr/>
      <dgm:t>
        <a:bodyPr/>
        <a:lstStyle/>
        <a:p>
          <a:endParaRPr lang="es-ES"/>
        </a:p>
      </dgm:t>
    </dgm:pt>
    <dgm:pt modelId="{29AEDEC1-7970-403D-888E-5FA50F9E2077}" type="sibTrans" cxnId="{EE8ECF40-095E-4A2B-BAE3-2F79854DC758}">
      <dgm:prSet/>
      <dgm:spPr/>
      <dgm:t>
        <a:bodyPr/>
        <a:lstStyle/>
        <a:p>
          <a:endParaRPr lang="es-ES"/>
        </a:p>
      </dgm:t>
    </dgm:pt>
    <dgm:pt modelId="{10806637-BABC-4E7E-B110-8A3C490CD671}">
      <dgm:prSet phldrT="[Texto]">
        <dgm:style>
          <a:lnRef idx="1">
            <a:schemeClr val="accent6"/>
          </a:lnRef>
          <a:fillRef idx="2">
            <a:schemeClr val="accent6"/>
          </a:fillRef>
          <a:effectRef idx="1">
            <a:schemeClr val="accent6"/>
          </a:effectRef>
          <a:fontRef idx="minor">
            <a:schemeClr val="dk1"/>
          </a:fontRef>
        </dgm:style>
      </dgm:prSet>
      <dgm:spPr/>
      <dgm:t>
        <a:bodyPr/>
        <a:lstStyle/>
        <a:p>
          <a:r>
            <a:rPr lang="es-ES" dirty="0"/>
            <a:t>Asamblea Nacional</a:t>
          </a:r>
        </a:p>
        <a:p>
          <a:r>
            <a:rPr lang="es-ES" dirty="0"/>
            <a:t>(1789)</a:t>
          </a:r>
        </a:p>
      </dgm:t>
    </dgm:pt>
    <dgm:pt modelId="{F46E51CA-6C07-48B5-8329-1D6D6B0182A7}" type="parTrans" cxnId="{F9485498-2E8E-4CC6-ADAA-9F9A6B4F9B8A}">
      <dgm:prSet/>
      <dgm:spPr/>
      <dgm:t>
        <a:bodyPr/>
        <a:lstStyle/>
        <a:p>
          <a:endParaRPr lang="es-ES"/>
        </a:p>
      </dgm:t>
    </dgm:pt>
    <dgm:pt modelId="{6042C972-63C4-4AF3-9DEC-C78085201707}" type="sibTrans" cxnId="{F9485498-2E8E-4CC6-ADAA-9F9A6B4F9B8A}">
      <dgm:prSet/>
      <dgm:spPr/>
      <dgm:t>
        <a:bodyPr/>
        <a:lstStyle/>
        <a:p>
          <a:endParaRPr lang="es-ES"/>
        </a:p>
      </dgm:t>
    </dgm:pt>
    <dgm:pt modelId="{D38F729E-84BA-4D3B-9DAF-CDC915679054}">
      <dgm:prSet phldrT="[Texto]">
        <dgm:style>
          <a:lnRef idx="1">
            <a:schemeClr val="accent6"/>
          </a:lnRef>
          <a:fillRef idx="2">
            <a:schemeClr val="accent6"/>
          </a:fillRef>
          <a:effectRef idx="1">
            <a:schemeClr val="accent6"/>
          </a:effectRef>
          <a:fontRef idx="minor">
            <a:schemeClr val="dk1"/>
          </a:fontRef>
        </dgm:style>
      </dgm:prSet>
      <dgm:spPr/>
      <dgm:t>
        <a:bodyPr/>
        <a:lstStyle/>
        <a:p>
          <a:r>
            <a:rPr lang="es-ES" dirty="0"/>
            <a:t>Asamblea Legislativa</a:t>
          </a:r>
        </a:p>
        <a:p>
          <a:r>
            <a:rPr lang="es-ES" dirty="0"/>
            <a:t>(1791-1792)</a:t>
          </a:r>
        </a:p>
      </dgm:t>
    </dgm:pt>
    <dgm:pt modelId="{6E6D46B8-D32F-4C5C-8E32-73038D0CFFAD}" type="parTrans" cxnId="{F5077DB7-9FF7-44FC-AB79-EDD8A3AB5039}">
      <dgm:prSet/>
      <dgm:spPr/>
      <dgm:t>
        <a:bodyPr/>
        <a:lstStyle/>
        <a:p>
          <a:endParaRPr lang="es-ES"/>
        </a:p>
      </dgm:t>
    </dgm:pt>
    <dgm:pt modelId="{50CB0454-D1E0-41DB-B9AE-87F65F87D357}" type="sibTrans" cxnId="{F5077DB7-9FF7-44FC-AB79-EDD8A3AB5039}">
      <dgm:prSet/>
      <dgm:spPr/>
      <dgm:t>
        <a:bodyPr/>
        <a:lstStyle/>
        <a:p>
          <a:endParaRPr lang="es-ES"/>
        </a:p>
      </dgm:t>
    </dgm:pt>
    <dgm:pt modelId="{ECAD75E0-2E8C-44B0-A5B6-3BF88C67349C}">
      <dgm:prSet phldrT="[Texto]">
        <dgm:style>
          <a:lnRef idx="1">
            <a:schemeClr val="accent6"/>
          </a:lnRef>
          <a:fillRef idx="2">
            <a:schemeClr val="accent6"/>
          </a:fillRef>
          <a:effectRef idx="1">
            <a:schemeClr val="accent6"/>
          </a:effectRef>
          <a:fontRef idx="minor">
            <a:schemeClr val="dk1"/>
          </a:fontRef>
        </dgm:style>
      </dgm:prSet>
      <dgm:spPr/>
      <dgm:t>
        <a:bodyPr/>
        <a:lstStyle/>
        <a:p>
          <a:r>
            <a:rPr lang="es-ES" dirty="0"/>
            <a:t>Asamblea Constituyente</a:t>
          </a:r>
        </a:p>
        <a:p>
          <a:r>
            <a:rPr lang="es-ES" dirty="0"/>
            <a:t>(1789-1791)</a:t>
          </a:r>
        </a:p>
      </dgm:t>
    </dgm:pt>
    <dgm:pt modelId="{F255295E-25BE-4FBD-8DD0-51794CB69610}" type="parTrans" cxnId="{53B16E2D-9E0F-4A81-A2C3-92B346B10B2B}">
      <dgm:prSet/>
      <dgm:spPr/>
      <dgm:t>
        <a:bodyPr/>
        <a:lstStyle/>
        <a:p>
          <a:endParaRPr lang="es-ES"/>
        </a:p>
      </dgm:t>
    </dgm:pt>
    <dgm:pt modelId="{2B04763E-DE69-4230-BD94-4A68941530A0}" type="sibTrans" cxnId="{53B16E2D-9E0F-4A81-A2C3-92B346B10B2B}">
      <dgm:prSet/>
      <dgm:spPr/>
      <dgm:t>
        <a:bodyPr/>
        <a:lstStyle/>
        <a:p>
          <a:endParaRPr lang="es-ES"/>
        </a:p>
      </dgm:t>
    </dgm:pt>
    <dgm:pt modelId="{9BB74A90-D25B-4B93-AE42-8E18F7A07A01}">
      <dgm:prSet>
        <dgm:style>
          <a:lnRef idx="1">
            <a:schemeClr val="accent6"/>
          </a:lnRef>
          <a:fillRef idx="2">
            <a:schemeClr val="accent6"/>
          </a:fillRef>
          <a:effectRef idx="1">
            <a:schemeClr val="accent6"/>
          </a:effectRef>
          <a:fontRef idx="minor">
            <a:schemeClr val="dk1"/>
          </a:fontRef>
        </dgm:style>
      </dgm:prSet>
      <dgm:spPr/>
      <dgm:t>
        <a:bodyPr/>
        <a:lstStyle/>
        <a:p>
          <a:r>
            <a:rPr lang="es-ES" dirty="0"/>
            <a:t>Estados Generales (1789)</a:t>
          </a:r>
        </a:p>
      </dgm:t>
    </dgm:pt>
    <dgm:pt modelId="{EBF6921D-0BE4-4EBD-B77A-3E75725783E8}" type="parTrans" cxnId="{1C5E372B-806D-475C-90D4-914901302389}">
      <dgm:prSet/>
      <dgm:spPr/>
      <dgm:t>
        <a:bodyPr/>
        <a:lstStyle/>
        <a:p>
          <a:endParaRPr lang="es-ES"/>
        </a:p>
      </dgm:t>
    </dgm:pt>
    <dgm:pt modelId="{39F2E364-17E5-4AF3-863C-3CA8C560678B}" type="sibTrans" cxnId="{1C5E372B-806D-475C-90D4-914901302389}">
      <dgm:prSet/>
      <dgm:spPr/>
      <dgm:t>
        <a:bodyPr/>
        <a:lstStyle/>
        <a:p>
          <a:endParaRPr lang="es-ES"/>
        </a:p>
      </dgm:t>
    </dgm:pt>
    <dgm:pt modelId="{3A01278C-FDDF-48D9-B037-90B0DEA43B83}" type="pres">
      <dgm:prSet presAssocID="{B1A595A9-701B-46F4-8EDC-21BA02B3BDCE}" presName="Name0" presStyleCnt="0">
        <dgm:presLayoutVars>
          <dgm:chPref val="1"/>
          <dgm:dir/>
          <dgm:animOne val="branch"/>
          <dgm:animLvl val="lvl"/>
          <dgm:resizeHandles val="exact"/>
        </dgm:presLayoutVars>
      </dgm:prSet>
      <dgm:spPr/>
    </dgm:pt>
    <dgm:pt modelId="{F65223EE-C04C-4FFC-9FC0-A4F77057E2DC}" type="pres">
      <dgm:prSet presAssocID="{AE6010DA-B058-404D-B105-F52EB86AAF8B}" presName="root1" presStyleCnt="0"/>
      <dgm:spPr/>
    </dgm:pt>
    <dgm:pt modelId="{59B45247-AA05-4508-8520-732981C57237}" type="pres">
      <dgm:prSet presAssocID="{AE6010DA-B058-404D-B105-F52EB86AAF8B}" presName="LevelOneTextNode" presStyleLbl="node0" presStyleIdx="0" presStyleCnt="1">
        <dgm:presLayoutVars>
          <dgm:chPref val="3"/>
        </dgm:presLayoutVars>
      </dgm:prSet>
      <dgm:spPr/>
    </dgm:pt>
    <dgm:pt modelId="{BD0678CB-25BE-46C3-9B70-AE8BBE98A54F}" type="pres">
      <dgm:prSet presAssocID="{AE6010DA-B058-404D-B105-F52EB86AAF8B}" presName="level2hierChild" presStyleCnt="0"/>
      <dgm:spPr/>
    </dgm:pt>
    <dgm:pt modelId="{0EE4C3A1-1C1C-49EE-82B7-8A5000156A36}" type="pres">
      <dgm:prSet presAssocID="{EBF6921D-0BE4-4EBD-B77A-3E75725783E8}" presName="conn2-1" presStyleLbl="parChTrans1D2" presStyleIdx="0" presStyleCnt="4"/>
      <dgm:spPr/>
    </dgm:pt>
    <dgm:pt modelId="{13BB854F-F432-4922-A417-08B407E73876}" type="pres">
      <dgm:prSet presAssocID="{EBF6921D-0BE4-4EBD-B77A-3E75725783E8}" presName="connTx" presStyleLbl="parChTrans1D2" presStyleIdx="0" presStyleCnt="4"/>
      <dgm:spPr/>
    </dgm:pt>
    <dgm:pt modelId="{A8678EB0-B4FD-4B2E-8537-3E8A8165A537}" type="pres">
      <dgm:prSet presAssocID="{9BB74A90-D25B-4B93-AE42-8E18F7A07A01}" presName="root2" presStyleCnt="0"/>
      <dgm:spPr/>
    </dgm:pt>
    <dgm:pt modelId="{677B5590-61B1-4983-8B9E-BC3550A0D46B}" type="pres">
      <dgm:prSet presAssocID="{9BB74A90-D25B-4B93-AE42-8E18F7A07A01}" presName="LevelTwoTextNode" presStyleLbl="node2" presStyleIdx="0" presStyleCnt="4">
        <dgm:presLayoutVars>
          <dgm:chPref val="3"/>
        </dgm:presLayoutVars>
      </dgm:prSet>
      <dgm:spPr/>
    </dgm:pt>
    <dgm:pt modelId="{41C1D2A6-A70C-4345-A01D-623CF9175BAB}" type="pres">
      <dgm:prSet presAssocID="{9BB74A90-D25B-4B93-AE42-8E18F7A07A01}" presName="level3hierChild" presStyleCnt="0"/>
      <dgm:spPr/>
    </dgm:pt>
    <dgm:pt modelId="{58E34D1B-3DD0-4603-BBE9-ABA5D55DBED0}" type="pres">
      <dgm:prSet presAssocID="{F46E51CA-6C07-48B5-8329-1D6D6B0182A7}" presName="conn2-1" presStyleLbl="parChTrans1D2" presStyleIdx="1" presStyleCnt="4"/>
      <dgm:spPr/>
    </dgm:pt>
    <dgm:pt modelId="{0B5A2610-FC06-48BC-ADBF-A2F25ED85986}" type="pres">
      <dgm:prSet presAssocID="{F46E51CA-6C07-48B5-8329-1D6D6B0182A7}" presName="connTx" presStyleLbl="parChTrans1D2" presStyleIdx="1" presStyleCnt="4"/>
      <dgm:spPr/>
    </dgm:pt>
    <dgm:pt modelId="{34B6634C-D0D7-42FE-B441-C0969B9AD670}" type="pres">
      <dgm:prSet presAssocID="{10806637-BABC-4E7E-B110-8A3C490CD671}" presName="root2" presStyleCnt="0"/>
      <dgm:spPr/>
    </dgm:pt>
    <dgm:pt modelId="{E143A38F-4FDB-412C-A3E3-703225189726}" type="pres">
      <dgm:prSet presAssocID="{10806637-BABC-4E7E-B110-8A3C490CD671}" presName="LevelTwoTextNode" presStyleLbl="node2" presStyleIdx="1" presStyleCnt="4">
        <dgm:presLayoutVars>
          <dgm:chPref val="3"/>
        </dgm:presLayoutVars>
      </dgm:prSet>
      <dgm:spPr/>
    </dgm:pt>
    <dgm:pt modelId="{7348C13E-D7F6-47B9-8F10-506193241B50}" type="pres">
      <dgm:prSet presAssocID="{10806637-BABC-4E7E-B110-8A3C490CD671}" presName="level3hierChild" presStyleCnt="0"/>
      <dgm:spPr/>
    </dgm:pt>
    <dgm:pt modelId="{8B06D0AF-21F7-40BA-A39F-55BF197ADB61}" type="pres">
      <dgm:prSet presAssocID="{6E6D46B8-D32F-4C5C-8E32-73038D0CFFAD}" presName="conn2-1" presStyleLbl="parChTrans1D2" presStyleIdx="2" presStyleCnt="4"/>
      <dgm:spPr/>
    </dgm:pt>
    <dgm:pt modelId="{3FB87A48-7BD5-47C0-AF57-C8246575DCAA}" type="pres">
      <dgm:prSet presAssocID="{6E6D46B8-D32F-4C5C-8E32-73038D0CFFAD}" presName="connTx" presStyleLbl="parChTrans1D2" presStyleIdx="2" presStyleCnt="4"/>
      <dgm:spPr/>
    </dgm:pt>
    <dgm:pt modelId="{D779A9FB-66E9-471A-9764-554ED00EDA07}" type="pres">
      <dgm:prSet presAssocID="{D38F729E-84BA-4D3B-9DAF-CDC915679054}" presName="root2" presStyleCnt="0"/>
      <dgm:spPr/>
    </dgm:pt>
    <dgm:pt modelId="{A5DCED89-947E-40CA-A835-35827A769F14}" type="pres">
      <dgm:prSet presAssocID="{D38F729E-84BA-4D3B-9DAF-CDC915679054}" presName="LevelTwoTextNode" presStyleLbl="node2" presStyleIdx="2" presStyleCnt="4">
        <dgm:presLayoutVars>
          <dgm:chPref val="3"/>
        </dgm:presLayoutVars>
      </dgm:prSet>
      <dgm:spPr/>
    </dgm:pt>
    <dgm:pt modelId="{99B6146A-CD6F-4EEE-BEEA-E82A0E38E195}" type="pres">
      <dgm:prSet presAssocID="{D38F729E-84BA-4D3B-9DAF-CDC915679054}" presName="level3hierChild" presStyleCnt="0"/>
      <dgm:spPr/>
    </dgm:pt>
    <dgm:pt modelId="{4770D74C-C395-420D-8603-FDA7FC02DD1D}" type="pres">
      <dgm:prSet presAssocID="{F255295E-25BE-4FBD-8DD0-51794CB69610}" presName="conn2-1" presStyleLbl="parChTrans1D2" presStyleIdx="3" presStyleCnt="4"/>
      <dgm:spPr/>
    </dgm:pt>
    <dgm:pt modelId="{39893338-2057-4CFF-A656-B5002429722F}" type="pres">
      <dgm:prSet presAssocID="{F255295E-25BE-4FBD-8DD0-51794CB69610}" presName="connTx" presStyleLbl="parChTrans1D2" presStyleIdx="3" presStyleCnt="4"/>
      <dgm:spPr/>
    </dgm:pt>
    <dgm:pt modelId="{AF1A5F45-6C5D-44B4-8CEF-1AAD2838F841}" type="pres">
      <dgm:prSet presAssocID="{ECAD75E0-2E8C-44B0-A5B6-3BF88C67349C}" presName="root2" presStyleCnt="0"/>
      <dgm:spPr/>
    </dgm:pt>
    <dgm:pt modelId="{A6538B23-B4D6-4993-8A6B-F41AE91E95D0}" type="pres">
      <dgm:prSet presAssocID="{ECAD75E0-2E8C-44B0-A5B6-3BF88C67349C}" presName="LevelTwoTextNode" presStyleLbl="node2" presStyleIdx="3" presStyleCnt="4">
        <dgm:presLayoutVars>
          <dgm:chPref val="3"/>
        </dgm:presLayoutVars>
      </dgm:prSet>
      <dgm:spPr/>
    </dgm:pt>
    <dgm:pt modelId="{D66FCBC4-1F1B-46E6-843E-B2574EFFDC88}" type="pres">
      <dgm:prSet presAssocID="{ECAD75E0-2E8C-44B0-A5B6-3BF88C67349C}" presName="level3hierChild" presStyleCnt="0"/>
      <dgm:spPr/>
    </dgm:pt>
  </dgm:ptLst>
  <dgm:cxnLst>
    <dgm:cxn modelId="{F9485498-2E8E-4CC6-ADAA-9F9A6B4F9B8A}" srcId="{AE6010DA-B058-404D-B105-F52EB86AAF8B}" destId="{10806637-BABC-4E7E-B110-8A3C490CD671}" srcOrd="1" destOrd="0" parTransId="{F46E51CA-6C07-48B5-8329-1D6D6B0182A7}" sibTransId="{6042C972-63C4-4AF3-9DEC-C78085201707}"/>
    <dgm:cxn modelId="{CA1E18A9-6398-4C82-9C36-97CE127E05D4}" type="presOf" srcId="{D38F729E-84BA-4D3B-9DAF-CDC915679054}" destId="{A5DCED89-947E-40CA-A835-35827A769F14}" srcOrd="0" destOrd="0" presId="urn:microsoft.com/office/officeart/2008/layout/HorizontalMultiLevelHierarchy"/>
    <dgm:cxn modelId="{79D082E3-9CEB-4CDF-9F60-E5ACD6772962}" type="presOf" srcId="{F255295E-25BE-4FBD-8DD0-51794CB69610}" destId="{39893338-2057-4CFF-A656-B5002429722F}" srcOrd="1" destOrd="0" presId="urn:microsoft.com/office/officeart/2008/layout/HorizontalMultiLevelHierarchy"/>
    <dgm:cxn modelId="{517E2767-73F2-4C08-B87E-31D4F7E6490B}" type="presOf" srcId="{9BB74A90-D25B-4B93-AE42-8E18F7A07A01}" destId="{677B5590-61B1-4983-8B9E-BC3550A0D46B}" srcOrd="0" destOrd="0" presId="urn:microsoft.com/office/officeart/2008/layout/HorizontalMultiLevelHierarchy"/>
    <dgm:cxn modelId="{96202221-4C89-412D-8A88-39F6AA1DF5F4}" type="presOf" srcId="{6E6D46B8-D32F-4C5C-8E32-73038D0CFFAD}" destId="{8B06D0AF-21F7-40BA-A39F-55BF197ADB61}" srcOrd="0" destOrd="0" presId="urn:microsoft.com/office/officeart/2008/layout/HorizontalMultiLevelHierarchy"/>
    <dgm:cxn modelId="{730E8394-061F-4AC8-871B-D76C62E782A0}" type="presOf" srcId="{EBF6921D-0BE4-4EBD-B77A-3E75725783E8}" destId="{0EE4C3A1-1C1C-49EE-82B7-8A5000156A36}" srcOrd="0" destOrd="0" presId="urn:microsoft.com/office/officeart/2008/layout/HorizontalMultiLevelHierarchy"/>
    <dgm:cxn modelId="{0DFF0812-D7A0-40D0-91F2-C32E4B6AD7FF}" type="presOf" srcId="{AE6010DA-B058-404D-B105-F52EB86AAF8B}" destId="{59B45247-AA05-4508-8520-732981C57237}" srcOrd="0" destOrd="0" presId="urn:microsoft.com/office/officeart/2008/layout/HorizontalMultiLevelHierarchy"/>
    <dgm:cxn modelId="{67C3EE96-94C6-4656-A8C5-F710420A9711}" type="presOf" srcId="{EBF6921D-0BE4-4EBD-B77A-3E75725783E8}" destId="{13BB854F-F432-4922-A417-08B407E73876}" srcOrd="1" destOrd="0" presId="urn:microsoft.com/office/officeart/2008/layout/HorizontalMultiLevelHierarchy"/>
    <dgm:cxn modelId="{F5077DB7-9FF7-44FC-AB79-EDD8A3AB5039}" srcId="{AE6010DA-B058-404D-B105-F52EB86AAF8B}" destId="{D38F729E-84BA-4D3B-9DAF-CDC915679054}" srcOrd="2" destOrd="0" parTransId="{6E6D46B8-D32F-4C5C-8E32-73038D0CFFAD}" sibTransId="{50CB0454-D1E0-41DB-B9AE-87F65F87D357}"/>
    <dgm:cxn modelId="{1CAC539B-10BB-4CE5-98FA-7E8A893738CB}" type="presOf" srcId="{F255295E-25BE-4FBD-8DD0-51794CB69610}" destId="{4770D74C-C395-420D-8603-FDA7FC02DD1D}" srcOrd="0" destOrd="0" presId="urn:microsoft.com/office/officeart/2008/layout/HorizontalMultiLevelHierarchy"/>
    <dgm:cxn modelId="{B1414AFF-7749-41FE-9822-64D57B107EAD}" type="presOf" srcId="{F46E51CA-6C07-48B5-8329-1D6D6B0182A7}" destId="{0B5A2610-FC06-48BC-ADBF-A2F25ED85986}" srcOrd="1" destOrd="0" presId="urn:microsoft.com/office/officeart/2008/layout/HorizontalMultiLevelHierarchy"/>
    <dgm:cxn modelId="{EE8ECF40-095E-4A2B-BAE3-2F79854DC758}" srcId="{B1A595A9-701B-46F4-8EDC-21BA02B3BDCE}" destId="{AE6010DA-B058-404D-B105-F52EB86AAF8B}" srcOrd="0" destOrd="0" parTransId="{DD6AF266-DF88-485A-BC88-8B58BB091814}" sibTransId="{29AEDEC1-7970-403D-888E-5FA50F9E2077}"/>
    <dgm:cxn modelId="{779213E1-4A6C-4E56-95EE-63278AE87C68}" type="presOf" srcId="{10806637-BABC-4E7E-B110-8A3C490CD671}" destId="{E143A38F-4FDB-412C-A3E3-703225189726}" srcOrd="0" destOrd="0" presId="urn:microsoft.com/office/officeart/2008/layout/HorizontalMultiLevelHierarchy"/>
    <dgm:cxn modelId="{0CE57D9B-0F4F-4FCD-BD2E-5318EB7325AA}" type="presOf" srcId="{B1A595A9-701B-46F4-8EDC-21BA02B3BDCE}" destId="{3A01278C-FDDF-48D9-B037-90B0DEA43B83}" srcOrd="0" destOrd="0" presId="urn:microsoft.com/office/officeart/2008/layout/HorizontalMultiLevelHierarchy"/>
    <dgm:cxn modelId="{969755CC-6475-4A21-8EDF-475BE24A6D1C}" type="presOf" srcId="{F46E51CA-6C07-48B5-8329-1D6D6B0182A7}" destId="{58E34D1B-3DD0-4603-BBE9-ABA5D55DBED0}" srcOrd="0" destOrd="0" presId="urn:microsoft.com/office/officeart/2008/layout/HorizontalMultiLevelHierarchy"/>
    <dgm:cxn modelId="{53B16E2D-9E0F-4A81-A2C3-92B346B10B2B}" srcId="{AE6010DA-B058-404D-B105-F52EB86AAF8B}" destId="{ECAD75E0-2E8C-44B0-A5B6-3BF88C67349C}" srcOrd="3" destOrd="0" parTransId="{F255295E-25BE-4FBD-8DD0-51794CB69610}" sibTransId="{2B04763E-DE69-4230-BD94-4A68941530A0}"/>
    <dgm:cxn modelId="{57DF7E0B-3CD8-463B-BB9D-556A29D3D3F3}" type="presOf" srcId="{6E6D46B8-D32F-4C5C-8E32-73038D0CFFAD}" destId="{3FB87A48-7BD5-47C0-AF57-C8246575DCAA}" srcOrd="1" destOrd="0" presId="urn:microsoft.com/office/officeart/2008/layout/HorizontalMultiLevelHierarchy"/>
    <dgm:cxn modelId="{1C5E372B-806D-475C-90D4-914901302389}" srcId="{AE6010DA-B058-404D-B105-F52EB86AAF8B}" destId="{9BB74A90-D25B-4B93-AE42-8E18F7A07A01}" srcOrd="0" destOrd="0" parTransId="{EBF6921D-0BE4-4EBD-B77A-3E75725783E8}" sibTransId="{39F2E364-17E5-4AF3-863C-3CA8C560678B}"/>
    <dgm:cxn modelId="{98A60DE9-2173-4416-84ED-7A4F7AA85C15}" type="presOf" srcId="{ECAD75E0-2E8C-44B0-A5B6-3BF88C67349C}" destId="{A6538B23-B4D6-4993-8A6B-F41AE91E95D0}" srcOrd="0" destOrd="0" presId="urn:microsoft.com/office/officeart/2008/layout/HorizontalMultiLevelHierarchy"/>
    <dgm:cxn modelId="{4B73B4C0-D4EE-4E18-A0E4-C75D5E5A7AAF}" type="presParOf" srcId="{3A01278C-FDDF-48D9-B037-90B0DEA43B83}" destId="{F65223EE-C04C-4FFC-9FC0-A4F77057E2DC}" srcOrd="0" destOrd="0" presId="urn:microsoft.com/office/officeart/2008/layout/HorizontalMultiLevelHierarchy"/>
    <dgm:cxn modelId="{C93040B4-017F-4230-A774-F83D15D29CC3}" type="presParOf" srcId="{F65223EE-C04C-4FFC-9FC0-A4F77057E2DC}" destId="{59B45247-AA05-4508-8520-732981C57237}" srcOrd="0" destOrd="0" presId="urn:microsoft.com/office/officeart/2008/layout/HorizontalMultiLevelHierarchy"/>
    <dgm:cxn modelId="{9B0EFF2D-CB1A-4DB0-967E-55DE006E06DA}" type="presParOf" srcId="{F65223EE-C04C-4FFC-9FC0-A4F77057E2DC}" destId="{BD0678CB-25BE-46C3-9B70-AE8BBE98A54F}" srcOrd="1" destOrd="0" presId="urn:microsoft.com/office/officeart/2008/layout/HorizontalMultiLevelHierarchy"/>
    <dgm:cxn modelId="{17CE4764-0EEC-4048-85FC-D9EE5DF89B6D}" type="presParOf" srcId="{BD0678CB-25BE-46C3-9B70-AE8BBE98A54F}" destId="{0EE4C3A1-1C1C-49EE-82B7-8A5000156A36}" srcOrd="0" destOrd="0" presId="urn:microsoft.com/office/officeart/2008/layout/HorizontalMultiLevelHierarchy"/>
    <dgm:cxn modelId="{BE2E80A0-B734-405B-9695-470AEBB2F735}" type="presParOf" srcId="{0EE4C3A1-1C1C-49EE-82B7-8A5000156A36}" destId="{13BB854F-F432-4922-A417-08B407E73876}" srcOrd="0" destOrd="0" presId="urn:microsoft.com/office/officeart/2008/layout/HorizontalMultiLevelHierarchy"/>
    <dgm:cxn modelId="{B0752F53-9438-4776-8315-5DBF9C07B28F}" type="presParOf" srcId="{BD0678CB-25BE-46C3-9B70-AE8BBE98A54F}" destId="{A8678EB0-B4FD-4B2E-8537-3E8A8165A537}" srcOrd="1" destOrd="0" presId="urn:microsoft.com/office/officeart/2008/layout/HorizontalMultiLevelHierarchy"/>
    <dgm:cxn modelId="{5E891DED-9B95-4DB1-9928-78089FE531A8}" type="presParOf" srcId="{A8678EB0-B4FD-4B2E-8537-3E8A8165A537}" destId="{677B5590-61B1-4983-8B9E-BC3550A0D46B}" srcOrd="0" destOrd="0" presId="urn:microsoft.com/office/officeart/2008/layout/HorizontalMultiLevelHierarchy"/>
    <dgm:cxn modelId="{2B21B93F-B929-47C9-90D8-2BD786D2D732}" type="presParOf" srcId="{A8678EB0-B4FD-4B2E-8537-3E8A8165A537}" destId="{41C1D2A6-A70C-4345-A01D-623CF9175BAB}" srcOrd="1" destOrd="0" presId="urn:microsoft.com/office/officeart/2008/layout/HorizontalMultiLevelHierarchy"/>
    <dgm:cxn modelId="{CD12EB86-8289-476F-B90D-7D588B13ED60}" type="presParOf" srcId="{BD0678CB-25BE-46C3-9B70-AE8BBE98A54F}" destId="{58E34D1B-3DD0-4603-BBE9-ABA5D55DBED0}" srcOrd="2" destOrd="0" presId="urn:microsoft.com/office/officeart/2008/layout/HorizontalMultiLevelHierarchy"/>
    <dgm:cxn modelId="{AE4C7BDD-E3C6-4EBE-B8B8-235303C5BC9E}" type="presParOf" srcId="{58E34D1B-3DD0-4603-BBE9-ABA5D55DBED0}" destId="{0B5A2610-FC06-48BC-ADBF-A2F25ED85986}" srcOrd="0" destOrd="0" presId="urn:microsoft.com/office/officeart/2008/layout/HorizontalMultiLevelHierarchy"/>
    <dgm:cxn modelId="{F10041FB-2DDD-4DAB-8D96-5C1DB7128B0C}" type="presParOf" srcId="{BD0678CB-25BE-46C3-9B70-AE8BBE98A54F}" destId="{34B6634C-D0D7-42FE-B441-C0969B9AD670}" srcOrd="3" destOrd="0" presId="urn:microsoft.com/office/officeart/2008/layout/HorizontalMultiLevelHierarchy"/>
    <dgm:cxn modelId="{6B754D89-15A3-4C63-A7FC-7F14974B32AB}" type="presParOf" srcId="{34B6634C-D0D7-42FE-B441-C0969B9AD670}" destId="{E143A38F-4FDB-412C-A3E3-703225189726}" srcOrd="0" destOrd="0" presId="urn:microsoft.com/office/officeart/2008/layout/HorizontalMultiLevelHierarchy"/>
    <dgm:cxn modelId="{46724A0E-788A-4CDA-8206-1F2C71BE71CD}" type="presParOf" srcId="{34B6634C-D0D7-42FE-B441-C0969B9AD670}" destId="{7348C13E-D7F6-47B9-8F10-506193241B50}" srcOrd="1" destOrd="0" presId="urn:microsoft.com/office/officeart/2008/layout/HorizontalMultiLevelHierarchy"/>
    <dgm:cxn modelId="{0EF87904-EDEA-4613-AEE0-869C7EADD861}" type="presParOf" srcId="{BD0678CB-25BE-46C3-9B70-AE8BBE98A54F}" destId="{8B06D0AF-21F7-40BA-A39F-55BF197ADB61}" srcOrd="4" destOrd="0" presId="urn:microsoft.com/office/officeart/2008/layout/HorizontalMultiLevelHierarchy"/>
    <dgm:cxn modelId="{9B40C350-3146-4721-897A-C3BAF3712A7C}" type="presParOf" srcId="{8B06D0AF-21F7-40BA-A39F-55BF197ADB61}" destId="{3FB87A48-7BD5-47C0-AF57-C8246575DCAA}" srcOrd="0" destOrd="0" presId="urn:microsoft.com/office/officeart/2008/layout/HorizontalMultiLevelHierarchy"/>
    <dgm:cxn modelId="{295AB734-C0D1-4EB6-AEC2-886070A8ED3A}" type="presParOf" srcId="{BD0678CB-25BE-46C3-9B70-AE8BBE98A54F}" destId="{D779A9FB-66E9-471A-9764-554ED00EDA07}" srcOrd="5" destOrd="0" presId="urn:microsoft.com/office/officeart/2008/layout/HorizontalMultiLevelHierarchy"/>
    <dgm:cxn modelId="{2277554F-DF83-4A08-85E3-34B4BD837E98}" type="presParOf" srcId="{D779A9FB-66E9-471A-9764-554ED00EDA07}" destId="{A5DCED89-947E-40CA-A835-35827A769F14}" srcOrd="0" destOrd="0" presId="urn:microsoft.com/office/officeart/2008/layout/HorizontalMultiLevelHierarchy"/>
    <dgm:cxn modelId="{B5560C58-00D1-44EB-908A-9A3A897D3EE5}" type="presParOf" srcId="{D779A9FB-66E9-471A-9764-554ED00EDA07}" destId="{99B6146A-CD6F-4EEE-BEEA-E82A0E38E195}" srcOrd="1" destOrd="0" presId="urn:microsoft.com/office/officeart/2008/layout/HorizontalMultiLevelHierarchy"/>
    <dgm:cxn modelId="{1771FECB-6D7E-4C49-BBC5-991ECF0016AC}" type="presParOf" srcId="{BD0678CB-25BE-46C3-9B70-AE8BBE98A54F}" destId="{4770D74C-C395-420D-8603-FDA7FC02DD1D}" srcOrd="6" destOrd="0" presId="urn:microsoft.com/office/officeart/2008/layout/HorizontalMultiLevelHierarchy"/>
    <dgm:cxn modelId="{41461484-F9D5-4FDA-8D88-62B910701E9B}" type="presParOf" srcId="{4770D74C-C395-420D-8603-FDA7FC02DD1D}" destId="{39893338-2057-4CFF-A656-B5002429722F}" srcOrd="0" destOrd="0" presId="urn:microsoft.com/office/officeart/2008/layout/HorizontalMultiLevelHierarchy"/>
    <dgm:cxn modelId="{4A538A5C-9A63-4B5C-B376-0908AE91C857}" type="presParOf" srcId="{BD0678CB-25BE-46C3-9B70-AE8BBE98A54F}" destId="{AF1A5F45-6C5D-44B4-8CEF-1AAD2838F841}" srcOrd="7" destOrd="0" presId="urn:microsoft.com/office/officeart/2008/layout/HorizontalMultiLevelHierarchy"/>
    <dgm:cxn modelId="{1C231DD7-ED57-4D61-A259-231963C274C8}" type="presParOf" srcId="{AF1A5F45-6C5D-44B4-8CEF-1AAD2838F841}" destId="{A6538B23-B4D6-4993-8A6B-F41AE91E95D0}" srcOrd="0" destOrd="0" presId="urn:microsoft.com/office/officeart/2008/layout/HorizontalMultiLevelHierarchy"/>
    <dgm:cxn modelId="{97C75B9F-04A6-4DBB-BA8B-6BA6CB9D084C}" type="presParOf" srcId="{AF1A5F45-6C5D-44B4-8CEF-1AAD2838F841}" destId="{D66FCBC4-1F1B-46E6-843E-B2574EFFDC88}"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EE08A-B839-4A38-9B78-ECEDD403FE85}"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ES"/>
        </a:p>
      </dgm:t>
    </dgm:pt>
    <dgm:pt modelId="{E3FFB373-D3A9-439F-BA8A-FABBC40CE07F}">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a:t>Republicana</a:t>
          </a:r>
        </a:p>
      </dgm:t>
    </dgm:pt>
    <dgm:pt modelId="{8006D107-1D60-40CA-81D5-D2305C64CAC5}" type="parTrans" cxnId="{E5AA34E0-5D34-45DF-B627-A160C0A9C5D0}">
      <dgm:prSet/>
      <dgm:spPr/>
      <dgm:t>
        <a:bodyPr/>
        <a:lstStyle/>
        <a:p>
          <a:endParaRPr lang="es-ES"/>
        </a:p>
      </dgm:t>
    </dgm:pt>
    <dgm:pt modelId="{01917ECB-68FB-4AEC-AE36-682F5F64036C}" type="sibTrans" cxnId="{E5AA34E0-5D34-45DF-B627-A160C0A9C5D0}">
      <dgm:prSet/>
      <dgm:spPr/>
      <dgm:t>
        <a:bodyPr/>
        <a:lstStyle/>
        <a:p>
          <a:endParaRPr lang="es-ES"/>
        </a:p>
      </dgm:t>
    </dgm:pt>
    <dgm:pt modelId="{6B358A31-179A-4C06-AA53-0115010EDDE4}">
      <dgm:prSet phldrT="[Texto]">
        <dgm:style>
          <a:lnRef idx="1">
            <a:schemeClr val="accent6"/>
          </a:lnRef>
          <a:fillRef idx="2">
            <a:schemeClr val="accent6"/>
          </a:fillRef>
          <a:effectRef idx="1">
            <a:schemeClr val="accent6"/>
          </a:effectRef>
          <a:fontRef idx="minor">
            <a:schemeClr val="dk1"/>
          </a:fontRef>
        </dgm:style>
      </dgm:prSet>
      <dgm:spPr/>
      <dgm:t>
        <a:bodyPr/>
        <a:lstStyle/>
        <a:p>
          <a:r>
            <a:rPr lang="es-ES" dirty="0"/>
            <a:t>La Convención</a:t>
          </a:r>
        </a:p>
        <a:p>
          <a:r>
            <a:rPr lang="es-ES" dirty="0"/>
            <a:t>(1792-1795)</a:t>
          </a:r>
        </a:p>
      </dgm:t>
    </dgm:pt>
    <dgm:pt modelId="{36A546D5-94DC-4F5C-8CFF-B12EF0B27C5F}" type="parTrans" cxnId="{E5F3893F-3CD8-4EA7-BD49-C47932AA8AFC}">
      <dgm:prSet/>
      <dgm:spPr/>
      <dgm:t>
        <a:bodyPr/>
        <a:lstStyle/>
        <a:p>
          <a:endParaRPr lang="es-ES"/>
        </a:p>
      </dgm:t>
    </dgm:pt>
    <dgm:pt modelId="{55996AC7-6E50-4072-9751-A95F17E62A3E}" type="sibTrans" cxnId="{E5F3893F-3CD8-4EA7-BD49-C47932AA8AFC}">
      <dgm:prSet/>
      <dgm:spPr/>
      <dgm:t>
        <a:bodyPr/>
        <a:lstStyle/>
        <a:p>
          <a:endParaRPr lang="es-ES"/>
        </a:p>
      </dgm:t>
    </dgm:pt>
    <dgm:pt modelId="{A034F58D-8871-4054-B1C2-DB34422CDACC}">
      <dgm:prSet phldrT="[Texto]">
        <dgm:style>
          <a:lnRef idx="1">
            <a:schemeClr val="accent6"/>
          </a:lnRef>
          <a:fillRef idx="2">
            <a:schemeClr val="accent6"/>
          </a:fillRef>
          <a:effectRef idx="1">
            <a:schemeClr val="accent6"/>
          </a:effectRef>
          <a:fontRef idx="minor">
            <a:schemeClr val="dk1"/>
          </a:fontRef>
        </dgm:style>
      </dgm:prSet>
      <dgm:spPr/>
      <dgm:t>
        <a:bodyPr/>
        <a:lstStyle/>
        <a:p>
          <a:r>
            <a:rPr lang="es-ES" dirty="0"/>
            <a:t>El Directorio</a:t>
          </a:r>
        </a:p>
        <a:p>
          <a:r>
            <a:rPr lang="es-ES" dirty="0"/>
            <a:t>(1795-1799)</a:t>
          </a:r>
        </a:p>
      </dgm:t>
    </dgm:pt>
    <dgm:pt modelId="{9A595865-BFEA-4702-9862-14247F23D154}" type="parTrans" cxnId="{B9BFAA2D-116F-4E77-B425-C61B1E290377}">
      <dgm:prSet/>
      <dgm:spPr/>
      <dgm:t>
        <a:bodyPr/>
        <a:lstStyle/>
        <a:p>
          <a:endParaRPr lang="es-ES"/>
        </a:p>
      </dgm:t>
    </dgm:pt>
    <dgm:pt modelId="{9A8F1C87-F1D3-4B71-801B-2DA396E40C22}" type="sibTrans" cxnId="{B9BFAA2D-116F-4E77-B425-C61B1E290377}">
      <dgm:prSet/>
      <dgm:spPr/>
      <dgm:t>
        <a:bodyPr/>
        <a:lstStyle/>
        <a:p>
          <a:endParaRPr lang="es-ES"/>
        </a:p>
      </dgm:t>
    </dgm:pt>
    <dgm:pt modelId="{A73985CC-4E1F-45D5-93F8-B243C0AAB6C6}">
      <dgm:prSet phldrT="[Texto]">
        <dgm:style>
          <a:lnRef idx="1">
            <a:schemeClr val="accent6"/>
          </a:lnRef>
          <a:fillRef idx="2">
            <a:schemeClr val="accent6"/>
          </a:fillRef>
          <a:effectRef idx="1">
            <a:schemeClr val="accent6"/>
          </a:effectRef>
          <a:fontRef idx="minor">
            <a:schemeClr val="dk1"/>
          </a:fontRef>
        </dgm:style>
      </dgm:prSet>
      <dgm:spPr/>
      <dgm:t>
        <a:bodyPr/>
        <a:lstStyle/>
        <a:p>
          <a:r>
            <a:rPr lang="es-ES" dirty="0"/>
            <a:t>El Consulado</a:t>
          </a:r>
        </a:p>
        <a:p>
          <a:r>
            <a:rPr lang="es-ES" dirty="0"/>
            <a:t>(1799-1804)</a:t>
          </a:r>
        </a:p>
      </dgm:t>
    </dgm:pt>
    <dgm:pt modelId="{BDC40C53-7172-4406-B013-E7F20CF584F3}" type="parTrans" cxnId="{66514D08-145C-42E9-BE7E-D92A718939DB}">
      <dgm:prSet/>
      <dgm:spPr/>
      <dgm:t>
        <a:bodyPr/>
        <a:lstStyle/>
        <a:p>
          <a:endParaRPr lang="es-ES"/>
        </a:p>
      </dgm:t>
    </dgm:pt>
    <dgm:pt modelId="{08A87157-6BCA-406D-BC63-6CC48444D41A}" type="sibTrans" cxnId="{66514D08-145C-42E9-BE7E-D92A718939DB}">
      <dgm:prSet/>
      <dgm:spPr/>
      <dgm:t>
        <a:bodyPr/>
        <a:lstStyle/>
        <a:p>
          <a:endParaRPr lang="es-ES"/>
        </a:p>
      </dgm:t>
    </dgm:pt>
    <dgm:pt modelId="{B6FE0710-4933-443D-AE37-09F1DC024019}" type="pres">
      <dgm:prSet presAssocID="{ADCEE08A-B839-4A38-9B78-ECEDD403FE85}" presName="Name0" presStyleCnt="0">
        <dgm:presLayoutVars>
          <dgm:chPref val="1"/>
          <dgm:dir/>
          <dgm:animOne val="branch"/>
          <dgm:animLvl val="lvl"/>
          <dgm:resizeHandles val="exact"/>
        </dgm:presLayoutVars>
      </dgm:prSet>
      <dgm:spPr/>
    </dgm:pt>
    <dgm:pt modelId="{BAEB7CFC-470E-43F7-9C02-A69B0B74C47A}" type="pres">
      <dgm:prSet presAssocID="{E3FFB373-D3A9-439F-BA8A-FABBC40CE07F}" presName="root1" presStyleCnt="0"/>
      <dgm:spPr/>
    </dgm:pt>
    <dgm:pt modelId="{031F7D09-90D0-4DA7-A1CF-C4950015B46C}" type="pres">
      <dgm:prSet presAssocID="{E3FFB373-D3A9-439F-BA8A-FABBC40CE07F}" presName="LevelOneTextNode" presStyleLbl="node0" presStyleIdx="0" presStyleCnt="1">
        <dgm:presLayoutVars>
          <dgm:chPref val="3"/>
        </dgm:presLayoutVars>
      </dgm:prSet>
      <dgm:spPr/>
    </dgm:pt>
    <dgm:pt modelId="{3C62CCB9-BC4A-4013-BDD9-245C5AAE8D92}" type="pres">
      <dgm:prSet presAssocID="{E3FFB373-D3A9-439F-BA8A-FABBC40CE07F}" presName="level2hierChild" presStyleCnt="0"/>
      <dgm:spPr/>
    </dgm:pt>
    <dgm:pt modelId="{9ED7C6E5-4923-485B-AE80-0B2B70AADD11}" type="pres">
      <dgm:prSet presAssocID="{36A546D5-94DC-4F5C-8CFF-B12EF0B27C5F}" presName="conn2-1" presStyleLbl="parChTrans1D2" presStyleIdx="0" presStyleCnt="3"/>
      <dgm:spPr/>
    </dgm:pt>
    <dgm:pt modelId="{E1979EDC-63F8-4D6C-8DCB-C0CD5655ABE4}" type="pres">
      <dgm:prSet presAssocID="{36A546D5-94DC-4F5C-8CFF-B12EF0B27C5F}" presName="connTx" presStyleLbl="parChTrans1D2" presStyleIdx="0" presStyleCnt="3"/>
      <dgm:spPr/>
    </dgm:pt>
    <dgm:pt modelId="{3405CAFD-4EBF-4B8D-81BD-F424048A4772}" type="pres">
      <dgm:prSet presAssocID="{6B358A31-179A-4C06-AA53-0115010EDDE4}" presName="root2" presStyleCnt="0"/>
      <dgm:spPr/>
    </dgm:pt>
    <dgm:pt modelId="{1B938489-D43D-4988-8EB1-784ED696CC72}" type="pres">
      <dgm:prSet presAssocID="{6B358A31-179A-4C06-AA53-0115010EDDE4}" presName="LevelTwoTextNode" presStyleLbl="node2" presStyleIdx="0" presStyleCnt="3">
        <dgm:presLayoutVars>
          <dgm:chPref val="3"/>
        </dgm:presLayoutVars>
      </dgm:prSet>
      <dgm:spPr/>
    </dgm:pt>
    <dgm:pt modelId="{90A099D8-EFBB-4062-BFF4-EB7B1EB88336}" type="pres">
      <dgm:prSet presAssocID="{6B358A31-179A-4C06-AA53-0115010EDDE4}" presName="level3hierChild" presStyleCnt="0"/>
      <dgm:spPr/>
    </dgm:pt>
    <dgm:pt modelId="{047F6787-02F2-4407-9C6C-3493D5AEE187}" type="pres">
      <dgm:prSet presAssocID="{9A595865-BFEA-4702-9862-14247F23D154}" presName="conn2-1" presStyleLbl="parChTrans1D2" presStyleIdx="1" presStyleCnt="3"/>
      <dgm:spPr/>
    </dgm:pt>
    <dgm:pt modelId="{4946A6BE-E1D7-45E6-9299-22F7816D70F7}" type="pres">
      <dgm:prSet presAssocID="{9A595865-BFEA-4702-9862-14247F23D154}" presName="connTx" presStyleLbl="parChTrans1D2" presStyleIdx="1" presStyleCnt="3"/>
      <dgm:spPr/>
    </dgm:pt>
    <dgm:pt modelId="{172DFE04-5214-4606-805D-EE8C97BD599A}" type="pres">
      <dgm:prSet presAssocID="{A034F58D-8871-4054-B1C2-DB34422CDACC}" presName="root2" presStyleCnt="0"/>
      <dgm:spPr/>
    </dgm:pt>
    <dgm:pt modelId="{C3C0388D-306A-4C1E-8C7B-FFC045A782EE}" type="pres">
      <dgm:prSet presAssocID="{A034F58D-8871-4054-B1C2-DB34422CDACC}" presName="LevelTwoTextNode" presStyleLbl="node2" presStyleIdx="1" presStyleCnt="3">
        <dgm:presLayoutVars>
          <dgm:chPref val="3"/>
        </dgm:presLayoutVars>
      </dgm:prSet>
      <dgm:spPr/>
    </dgm:pt>
    <dgm:pt modelId="{64631629-A610-4D10-ABE6-00C51811FCF0}" type="pres">
      <dgm:prSet presAssocID="{A034F58D-8871-4054-B1C2-DB34422CDACC}" presName="level3hierChild" presStyleCnt="0"/>
      <dgm:spPr/>
    </dgm:pt>
    <dgm:pt modelId="{23D4AF64-3EC9-4A6C-B758-4D25466141F4}" type="pres">
      <dgm:prSet presAssocID="{BDC40C53-7172-4406-B013-E7F20CF584F3}" presName="conn2-1" presStyleLbl="parChTrans1D2" presStyleIdx="2" presStyleCnt="3"/>
      <dgm:spPr/>
    </dgm:pt>
    <dgm:pt modelId="{0012A327-7673-4E32-8394-2639C7AD81DD}" type="pres">
      <dgm:prSet presAssocID="{BDC40C53-7172-4406-B013-E7F20CF584F3}" presName="connTx" presStyleLbl="parChTrans1D2" presStyleIdx="2" presStyleCnt="3"/>
      <dgm:spPr/>
    </dgm:pt>
    <dgm:pt modelId="{31E68968-CD39-4FD9-8160-057E24DDD72C}" type="pres">
      <dgm:prSet presAssocID="{A73985CC-4E1F-45D5-93F8-B243C0AAB6C6}" presName="root2" presStyleCnt="0"/>
      <dgm:spPr/>
    </dgm:pt>
    <dgm:pt modelId="{4974C339-945A-4E55-A056-3DF1C13981D6}" type="pres">
      <dgm:prSet presAssocID="{A73985CC-4E1F-45D5-93F8-B243C0AAB6C6}" presName="LevelTwoTextNode" presStyleLbl="node2" presStyleIdx="2" presStyleCnt="3">
        <dgm:presLayoutVars>
          <dgm:chPref val="3"/>
        </dgm:presLayoutVars>
      </dgm:prSet>
      <dgm:spPr/>
    </dgm:pt>
    <dgm:pt modelId="{46AEFDFF-3C09-47ED-8449-395A7523FD09}" type="pres">
      <dgm:prSet presAssocID="{A73985CC-4E1F-45D5-93F8-B243C0AAB6C6}" presName="level3hierChild" presStyleCnt="0"/>
      <dgm:spPr/>
    </dgm:pt>
  </dgm:ptLst>
  <dgm:cxnLst>
    <dgm:cxn modelId="{85F92364-55A9-4892-A020-E0BF3FA1647B}" type="presOf" srcId="{ADCEE08A-B839-4A38-9B78-ECEDD403FE85}" destId="{B6FE0710-4933-443D-AE37-09F1DC024019}" srcOrd="0" destOrd="0" presId="urn:microsoft.com/office/officeart/2008/layout/HorizontalMultiLevelHierarchy"/>
    <dgm:cxn modelId="{69FDB5EF-E75D-4E55-B08B-0B45AFF27AAB}" type="presOf" srcId="{E3FFB373-D3A9-439F-BA8A-FABBC40CE07F}" destId="{031F7D09-90D0-4DA7-A1CF-C4950015B46C}" srcOrd="0" destOrd="0" presId="urn:microsoft.com/office/officeart/2008/layout/HorizontalMultiLevelHierarchy"/>
    <dgm:cxn modelId="{8883B442-7533-408A-A268-372A155F2FBB}" type="presOf" srcId="{A034F58D-8871-4054-B1C2-DB34422CDACC}" destId="{C3C0388D-306A-4C1E-8C7B-FFC045A782EE}" srcOrd="0" destOrd="0" presId="urn:microsoft.com/office/officeart/2008/layout/HorizontalMultiLevelHierarchy"/>
    <dgm:cxn modelId="{B9BFAA2D-116F-4E77-B425-C61B1E290377}" srcId="{E3FFB373-D3A9-439F-BA8A-FABBC40CE07F}" destId="{A034F58D-8871-4054-B1C2-DB34422CDACC}" srcOrd="1" destOrd="0" parTransId="{9A595865-BFEA-4702-9862-14247F23D154}" sibTransId="{9A8F1C87-F1D3-4B71-801B-2DA396E40C22}"/>
    <dgm:cxn modelId="{50E115E9-65B5-48FF-A138-0978AC221B9F}" type="presOf" srcId="{BDC40C53-7172-4406-B013-E7F20CF584F3}" destId="{23D4AF64-3EC9-4A6C-B758-4D25466141F4}" srcOrd="0" destOrd="0" presId="urn:microsoft.com/office/officeart/2008/layout/HorizontalMultiLevelHierarchy"/>
    <dgm:cxn modelId="{E5AA34E0-5D34-45DF-B627-A160C0A9C5D0}" srcId="{ADCEE08A-B839-4A38-9B78-ECEDD403FE85}" destId="{E3FFB373-D3A9-439F-BA8A-FABBC40CE07F}" srcOrd="0" destOrd="0" parTransId="{8006D107-1D60-40CA-81D5-D2305C64CAC5}" sibTransId="{01917ECB-68FB-4AEC-AE36-682F5F64036C}"/>
    <dgm:cxn modelId="{F546A903-512E-433F-A884-E3B28334129D}" type="presOf" srcId="{9A595865-BFEA-4702-9862-14247F23D154}" destId="{4946A6BE-E1D7-45E6-9299-22F7816D70F7}" srcOrd="1" destOrd="0" presId="urn:microsoft.com/office/officeart/2008/layout/HorizontalMultiLevelHierarchy"/>
    <dgm:cxn modelId="{E5F3893F-3CD8-4EA7-BD49-C47932AA8AFC}" srcId="{E3FFB373-D3A9-439F-BA8A-FABBC40CE07F}" destId="{6B358A31-179A-4C06-AA53-0115010EDDE4}" srcOrd="0" destOrd="0" parTransId="{36A546D5-94DC-4F5C-8CFF-B12EF0B27C5F}" sibTransId="{55996AC7-6E50-4072-9751-A95F17E62A3E}"/>
    <dgm:cxn modelId="{8FCF4F53-F7CE-45CB-BF87-FBC514321CCA}" type="presOf" srcId="{A73985CC-4E1F-45D5-93F8-B243C0AAB6C6}" destId="{4974C339-945A-4E55-A056-3DF1C13981D6}" srcOrd="0" destOrd="0" presId="urn:microsoft.com/office/officeart/2008/layout/HorizontalMultiLevelHierarchy"/>
    <dgm:cxn modelId="{F1C807D6-74C3-4D0A-A6CC-3F5C8E4CD2BD}" type="presOf" srcId="{6B358A31-179A-4C06-AA53-0115010EDDE4}" destId="{1B938489-D43D-4988-8EB1-784ED696CC72}" srcOrd="0" destOrd="0" presId="urn:microsoft.com/office/officeart/2008/layout/HorizontalMultiLevelHierarchy"/>
    <dgm:cxn modelId="{D2CF56B6-E929-464C-A9B0-915FEB2356B1}" type="presOf" srcId="{BDC40C53-7172-4406-B013-E7F20CF584F3}" destId="{0012A327-7673-4E32-8394-2639C7AD81DD}" srcOrd="1" destOrd="0" presId="urn:microsoft.com/office/officeart/2008/layout/HorizontalMultiLevelHierarchy"/>
    <dgm:cxn modelId="{79B17FA4-35CB-4243-8C11-F157337993F2}" type="presOf" srcId="{36A546D5-94DC-4F5C-8CFF-B12EF0B27C5F}" destId="{E1979EDC-63F8-4D6C-8DCB-C0CD5655ABE4}" srcOrd="1" destOrd="0" presId="urn:microsoft.com/office/officeart/2008/layout/HorizontalMultiLevelHierarchy"/>
    <dgm:cxn modelId="{63C80FB2-A1E6-4551-A4C4-01A1B09BD508}" type="presOf" srcId="{36A546D5-94DC-4F5C-8CFF-B12EF0B27C5F}" destId="{9ED7C6E5-4923-485B-AE80-0B2B70AADD11}" srcOrd="0" destOrd="0" presId="urn:microsoft.com/office/officeart/2008/layout/HorizontalMultiLevelHierarchy"/>
    <dgm:cxn modelId="{9A78245C-89EA-428B-95E0-B93D128E46F2}" type="presOf" srcId="{9A595865-BFEA-4702-9862-14247F23D154}" destId="{047F6787-02F2-4407-9C6C-3493D5AEE187}" srcOrd="0" destOrd="0" presId="urn:microsoft.com/office/officeart/2008/layout/HorizontalMultiLevelHierarchy"/>
    <dgm:cxn modelId="{66514D08-145C-42E9-BE7E-D92A718939DB}" srcId="{E3FFB373-D3A9-439F-BA8A-FABBC40CE07F}" destId="{A73985CC-4E1F-45D5-93F8-B243C0AAB6C6}" srcOrd="2" destOrd="0" parTransId="{BDC40C53-7172-4406-B013-E7F20CF584F3}" sibTransId="{08A87157-6BCA-406D-BC63-6CC48444D41A}"/>
    <dgm:cxn modelId="{6A347C70-6989-45C5-96CA-3572CF39CB24}" type="presParOf" srcId="{B6FE0710-4933-443D-AE37-09F1DC024019}" destId="{BAEB7CFC-470E-43F7-9C02-A69B0B74C47A}" srcOrd="0" destOrd="0" presId="urn:microsoft.com/office/officeart/2008/layout/HorizontalMultiLevelHierarchy"/>
    <dgm:cxn modelId="{9EC28E48-F19D-4247-975A-91CDFD772C5D}" type="presParOf" srcId="{BAEB7CFC-470E-43F7-9C02-A69B0B74C47A}" destId="{031F7D09-90D0-4DA7-A1CF-C4950015B46C}" srcOrd="0" destOrd="0" presId="urn:microsoft.com/office/officeart/2008/layout/HorizontalMultiLevelHierarchy"/>
    <dgm:cxn modelId="{B8A49D13-4623-45C5-A1F0-F57BEFA41D6B}" type="presParOf" srcId="{BAEB7CFC-470E-43F7-9C02-A69B0B74C47A}" destId="{3C62CCB9-BC4A-4013-BDD9-245C5AAE8D92}" srcOrd="1" destOrd="0" presId="urn:microsoft.com/office/officeart/2008/layout/HorizontalMultiLevelHierarchy"/>
    <dgm:cxn modelId="{799DE775-7F17-4512-9A49-0DD4F27B3E85}" type="presParOf" srcId="{3C62CCB9-BC4A-4013-BDD9-245C5AAE8D92}" destId="{9ED7C6E5-4923-485B-AE80-0B2B70AADD11}" srcOrd="0" destOrd="0" presId="urn:microsoft.com/office/officeart/2008/layout/HorizontalMultiLevelHierarchy"/>
    <dgm:cxn modelId="{626F79E0-DA9C-4197-9CD4-A1AF38079548}" type="presParOf" srcId="{9ED7C6E5-4923-485B-AE80-0B2B70AADD11}" destId="{E1979EDC-63F8-4D6C-8DCB-C0CD5655ABE4}" srcOrd="0" destOrd="0" presId="urn:microsoft.com/office/officeart/2008/layout/HorizontalMultiLevelHierarchy"/>
    <dgm:cxn modelId="{8AC4C523-7F09-46E5-A273-965A957AC2A8}" type="presParOf" srcId="{3C62CCB9-BC4A-4013-BDD9-245C5AAE8D92}" destId="{3405CAFD-4EBF-4B8D-81BD-F424048A4772}" srcOrd="1" destOrd="0" presId="urn:microsoft.com/office/officeart/2008/layout/HorizontalMultiLevelHierarchy"/>
    <dgm:cxn modelId="{83C29239-EF67-4B29-B8FB-5F76B5BBC122}" type="presParOf" srcId="{3405CAFD-4EBF-4B8D-81BD-F424048A4772}" destId="{1B938489-D43D-4988-8EB1-784ED696CC72}" srcOrd="0" destOrd="0" presId="urn:microsoft.com/office/officeart/2008/layout/HorizontalMultiLevelHierarchy"/>
    <dgm:cxn modelId="{581C9793-D7E4-402F-96FB-C4D6CD7A8E2B}" type="presParOf" srcId="{3405CAFD-4EBF-4B8D-81BD-F424048A4772}" destId="{90A099D8-EFBB-4062-BFF4-EB7B1EB88336}" srcOrd="1" destOrd="0" presId="urn:microsoft.com/office/officeart/2008/layout/HorizontalMultiLevelHierarchy"/>
    <dgm:cxn modelId="{1001928D-E7F9-4E4C-AD18-7805407B8324}" type="presParOf" srcId="{3C62CCB9-BC4A-4013-BDD9-245C5AAE8D92}" destId="{047F6787-02F2-4407-9C6C-3493D5AEE187}" srcOrd="2" destOrd="0" presId="urn:microsoft.com/office/officeart/2008/layout/HorizontalMultiLevelHierarchy"/>
    <dgm:cxn modelId="{8B4D7782-B0B6-4D63-A717-3116B944D0CD}" type="presParOf" srcId="{047F6787-02F2-4407-9C6C-3493D5AEE187}" destId="{4946A6BE-E1D7-45E6-9299-22F7816D70F7}" srcOrd="0" destOrd="0" presId="urn:microsoft.com/office/officeart/2008/layout/HorizontalMultiLevelHierarchy"/>
    <dgm:cxn modelId="{9AAEB1C2-4064-42BC-8122-87BB09D0AFD7}" type="presParOf" srcId="{3C62CCB9-BC4A-4013-BDD9-245C5AAE8D92}" destId="{172DFE04-5214-4606-805D-EE8C97BD599A}" srcOrd="3" destOrd="0" presId="urn:microsoft.com/office/officeart/2008/layout/HorizontalMultiLevelHierarchy"/>
    <dgm:cxn modelId="{68E90621-D1CE-4AB1-BAB4-810F5D2F717C}" type="presParOf" srcId="{172DFE04-5214-4606-805D-EE8C97BD599A}" destId="{C3C0388D-306A-4C1E-8C7B-FFC045A782EE}" srcOrd="0" destOrd="0" presId="urn:microsoft.com/office/officeart/2008/layout/HorizontalMultiLevelHierarchy"/>
    <dgm:cxn modelId="{E880926C-F3A4-402B-82C9-E4761E8A646A}" type="presParOf" srcId="{172DFE04-5214-4606-805D-EE8C97BD599A}" destId="{64631629-A610-4D10-ABE6-00C51811FCF0}" srcOrd="1" destOrd="0" presId="urn:microsoft.com/office/officeart/2008/layout/HorizontalMultiLevelHierarchy"/>
    <dgm:cxn modelId="{26877EA1-4C28-4EDB-9A2A-4A2881F5D422}" type="presParOf" srcId="{3C62CCB9-BC4A-4013-BDD9-245C5AAE8D92}" destId="{23D4AF64-3EC9-4A6C-B758-4D25466141F4}" srcOrd="4" destOrd="0" presId="urn:microsoft.com/office/officeart/2008/layout/HorizontalMultiLevelHierarchy"/>
    <dgm:cxn modelId="{A5741A7C-0C2E-4D9C-9D74-CD50669120C5}" type="presParOf" srcId="{23D4AF64-3EC9-4A6C-B758-4D25466141F4}" destId="{0012A327-7673-4E32-8394-2639C7AD81DD}" srcOrd="0" destOrd="0" presId="urn:microsoft.com/office/officeart/2008/layout/HorizontalMultiLevelHierarchy"/>
    <dgm:cxn modelId="{ECFBD2DD-17B9-456A-93DA-883D2494931E}" type="presParOf" srcId="{3C62CCB9-BC4A-4013-BDD9-245C5AAE8D92}" destId="{31E68968-CD39-4FD9-8160-057E24DDD72C}" srcOrd="5" destOrd="0" presId="urn:microsoft.com/office/officeart/2008/layout/HorizontalMultiLevelHierarchy"/>
    <dgm:cxn modelId="{D7971D7A-A9B5-4E0E-B835-D8C8F3474DB3}" type="presParOf" srcId="{31E68968-CD39-4FD9-8160-057E24DDD72C}" destId="{4974C339-945A-4E55-A056-3DF1C13981D6}" srcOrd="0" destOrd="0" presId="urn:microsoft.com/office/officeart/2008/layout/HorizontalMultiLevelHierarchy"/>
    <dgm:cxn modelId="{A186D962-8477-4AF1-9703-E5BB6C3157D3}" type="presParOf" srcId="{31E68968-CD39-4FD9-8160-057E24DDD72C}" destId="{46AEFDFF-3C09-47ED-8449-395A7523FD09}"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B8E566-F5AE-429B-B5BF-B3B9B3E8D06A}"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s-ES"/>
        </a:p>
      </dgm:t>
    </dgm:pt>
    <dgm:pt modelId="{9AF6A3CD-7288-4658-9A7B-3CE9AC727C1D}">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a:t>Imperial</a:t>
          </a:r>
        </a:p>
      </dgm:t>
    </dgm:pt>
    <dgm:pt modelId="{3701225E-5697-46A7-8187-5307C234C57C}" type="parTrans" cxnId="{33A585CD-A3B1-4017-8934-1604C2C8F586}">
      <dgm:prSet/>
      <dgm:spPr/>
      <dgm:t>
        <a:bodyPr/>
        <a:lstStyle/>
        <a:p>
          <a:endParaRPr lang="es-ES"/>
        </a:p>
      </dgm:t>
    </dgm:pt>
    <dgm:pt modelId="{0F634BD8-E5BC-40F7-A593-C8BF334FCDDB}" type="sibTrans" cxnId="{33A585CD-A3B1-4017-8934-1604C2C8F586}">
      <dgm:prSet/>
      <dgm:spPr/>
      <dgm:t>
        <a:bodyPr/>
        <a:lstStyle/>
        <a:p>
          <a:endParaRPr lang="es-ES"/>
        </a:p>
      </dgm:t>
    </dgm:pt>
    <dgm:pt modelId="{48ADB3E9-7674-4AAB-85C4-37B76FBD4944}">
      <dgm:prSet phldrT="[Texto]">
        <dgm:style>
          <a:lnRef idx="1">
            <a:schemeClr val="accent6"/>
          </a:lnRef>
          <a:fillRef idx="2">
            <a:schemeClr val="accent6"/>
          </a:fillRef>
          <a:effectRef idx="1">
            <a:schemeClr val="accent6"/>
          </a:effectRef>
          <a:fontRef idx="minor">
            <a:schemeClr val="dk1"/>
          </a:fontRef>
        </dgm:style>
      </dgm:prSet>
      <dgm:spPr/>
      <dgm:t>
        <a:bodyPr/>
        <a:lstStyle/>
        <a:p>
          <a:r>
            <a:rPr lang="es-ES" dirty="0"/>
            <a:t>El imperio </a:t>
          </a:r>
        </a:p>
        <a:p>
          <a:r>
            <a:rPr lang="es-ES" dirty="0"/>
            <a:t>(1804-1815)</a:t>
          </a:r>
        </a:p>
      </dgm:t>
    </dgm:pt>
    <dgm:pt modelId="{0259178F-FE27-4318-BC39-93CFB54A5E05}" type="parTrans" cxnId="{7147926D-1A60-4D2B-B588-1F2E355DFFEB}">
      <dgm:prSet/>
      <dgm:spPr/>
      <dgm:t>
        <a:bodyPr/>
        <a:lstStyle/>
        <a:p>
          <a:endParaRPr lang="es-ES"/>
        </a:p>
      </dgm:t>
    </dgm:pt>
    <dgm:pt modelId="{3045BB51-7389-4998-B421-7C0532BA10C5}" type="sibTrans" cxnId="{7147926D-1A60-4D2B-B588-1F2E355DFFEB}">
      <dgm:prSet/>
      <dgm:spPr/>
      <dgm:t>
        <a:bodyPr/>
        <a:lstStyle/>
        <a:p>
          <a:endParaRPr lang="es-ES"/>
        </a:p>
      </dgm:t>
    </dgm:pt>
    <dgm:pt modelId="{2C4EF976-E138-4FA5-AABC-A0AA72249AC4}" type="pres">
      <dgm:prSet presAssocID="{F0B8E566-F5AE-429B-B5BF-B3B9B3E8D06A}" presName="Name0" presStyleCnt="0">
        <dgm:presLayoutVars>
          <dgm:chPref val="1"/>
          <dgm:dir/>
          <dgm:animOne val="branch"/>
          <dgm:animLvl val="lvl"/>
          <dgm:resizeHandles val="exact"/>
        </dgm:presLayoutVars>
      </dgm:prSet>
      <dgm:spPr/>
    </dgm:pt>
    <dgm:pt modelId="{FD442412-8F96-41B6-AE29-6600E00AF6BC}" type="pres">
      <dgm:prSet presAssocID="{9AF6A3CD-7288-4658-9A7B-3CE9AC727C1D}" presName="root1" presStyleCnt="0"/>
      <dgm:spPr/>
    </dgm:pt>
    <dgm:pt modelId="{74D66FB4-DE50-4AD2-B957-FB0AE9408056}" type="pres">
      <dgm:prSet presAssocID="{9AF6A3CD-7288-4658-9A7B-3CE9AC727C1D}" presName="LevelOneTextNode" presStyleLbl="node0" presStyleIdx="0" presStyleCnt="1">
        <dgm:presLayoutVars>
          <dgm:chPref val="3"/>
        </dgm:presLayoutVars>
      </dgm:prSet>
      <dgm:spPr/>
    </dgm:pt>
    <dgm:pt modelId="{ACBCFEFC-C18C-41CC-991C-1C35022F4458}" type="pres">
      <dgm:prSet presAssocID="{9AF6A3CD-7288-4658-9A7B-3CE9AC727C1D}" presName="level2hierChild" presStyleCnt="0"/>
      <dgm:spPr/>
    </dgm:pt>
    <dgm:pt modelId="{4E133102-4CA2-4F70-9699-82C3A7EA9E72}" type="pres">
      <dgm:prSet presAssocID="{0259178F-FE27-4318-BC39-93CFB54A5E05}" presName="conn2-1" presStyleLbl="parChTrans1D2" presStyleIdx="0" presStyleCnt="1"/>
      <dgm:spPr/>
    </dgm:pt>
    <dgm:pt modelId="{F98E5AC8-C2C3-4EF8-A3CE-601D935823A0}" type="pres">
      <dgm:prSet presAssocID="{0259178F-FE27-4318-BC39-93CFB54A5E05}" presName="connTx" presStyleLbl="parChTrans1D2" presStyleIdx="0" presStyleCnt="1"/>
      <dgm:spPr/>
    </dgm:pt>
    <dgm:pt modelId="{2A112206-4917-4EFA-94D8-D0E41E590AED}" type="pres">
      <dgm:prSet presAssocID="{48ADB3E9-7674-4AAB-85C4-37B76FBD4944}" presName="root2" presStyleCnt="0"/>
      <dgm:spPr/>
    </dgm:pt>
    <dgm:pt modelId="{F56926D9-0015-4992-88C9-8FB0D775A615}" type="pres">
      <dgm:prSet presAssocID="{48ADB3E9-7674-4AAB-85C4-37B76FBD4944}" presName="LevelTwoTextNode" presStyleLbl="node2" presStyleIdx="0" presStyleCnt="1">
        <dgm:presLayoutVars>
          <dgm:chPref val="3"/>
        </dgm:presLayoutVars>
      </dgm:prSet>
      <dgm:spPr/>
    </dgm:pt>
    <dgm:pt modelId="{57FD4F9D-0885-4FCE-A478-BD66F709E1A4}" type="pres">
      <dgm:prSet presAssocID="{48ADB3E9-7674-4AAB-85C4-37B76FBD4944}" presName="level3hierChild" presStyleCnt="0"/>
      <dgm:spPr/>
    </dgm:pt>
  </dgm:ptLst>
  <dgm:cxnLst>
    <dgm:cxn modelId="{3A4B2C21-8FC7-468D-802B-1B7F047CAE34}" type="presOf" srcId="{0259178F-FE27-4318-BC39-93CFB54A5E05}" destId="{F98E5AC8-C2C3-4EF8-A3CE-601D935823A0}" srcOrd="1" destOrd="0" presId="urn:microsoft.com/office/officeart/2008/layout/HorizontalMultiLevelHierarchy"/>
    <dgm:cxn modelId="{87FE2D54-0AF7-4E75-836E-FB2B2F76D10F}" type="presOf" srcId="{48ADB3E9-7674-4AAB-85C4-37B76FBD4944}" destId="{F56926D9-0015-4992-88C9-8FB0D775A615}" srcOrd="0" destOrd="0" presId="urn:microsoft.com/office/officeart/2008/layout/HorizontalMultiLevelHierarchy"/>
    <dgm:cxn modelId="{33A585CD-A3B1-4017-8934-1604C2C8F586}" srcId="{F0B8E566-F5AE-429B-B5BF-B3B9B3E8D06A}" destId="{9AF6A3CD-7288-4658-9A7B-3CE9AC727C1D}" srcOrd="0" destOrd="0" parTransId="{3701225E-5697-46A7-8187-5307C234C57C}" sibTransId="{0F634BD8-E5BC-40F7-A593-C8BF334FCDDB}"/>
    <dgm:cxn modelId="{665056B0-586E-4F71-9496-EB6A7CC88ECD}" type="presOf" srcId="{F0B8E566-F5AE-429B-B5BF-B3B9B3E8D06A}" destId="{2C4EF976-E138-4FA5-AABC-A0AA72249AC4}" srcOrd="0" destOrd="0" presId="urn:microsoft.com/office/officeart/2008/layout/HorizontalMultiLevelHierarchy"/>
    <dgm:cxn modelId="{7147926D-1A60-4D2B-B588-1F2E355DFFEB}" srcId="{9AF6A3CD-7288-4658-9A7B-3CE9AC727C1D}" destId="{48ADB3E9-7674-4AAB-85C4-37B76FBD4944}" srcOrd="0" destOrd="0" parTransId="{0259178F-FE27-4318-BC39-93CFB54A5E05}" sibTransId="{3045BB51-7389-4998-B421-7C0532BA10C5}"/>
    <dgm:cxn modelId="{42F7ACAE-F1E4-49B2-82E9-457612F84E82}" type="presOf" srcId="{9AF6A3CD-7288-4658-9A7B-3CE9AC727C1D}" destId="{74D66FB4-DE50-4AD2-B957-FB0AE9408056}" srcOrd="0" destOrd="0" presId="urn:microsoft.com/office/officeart/2008/layout/HorizontalMultiLevelHierarchy"/>
    <dgm:cxn modelId="{94590B3C-285A-4E46-A3D8-643D01CC8070}" type="presOf" srcId="{0259178F-FE27-4318-BC39-93CFB54A5E05}" destId="{4E133102-4CA2-4F70-9699-82C3A7EA9E72}" srcOrd="0" destOrd="0" presId="urn:microsoft.com/office/officeart/2008/layout/HorizontalMultiLevelHierarchy"/>
    <dgm:cxn modelId="{AA97047F-9E35-47AF-B8B8-C35412EF6F4B}" type="presParOf" srcId="{2C4EF976-E138-4FA5-AABC-A0AA72249AC4}" destId="{FD442412-8F96-41B6-AE29-6600E00AF6BC}" srcOrd="0" destOrd="0" presId="urn:microsoft.com/office/officeart/2008/layout/HorizontalMultiLevelHierarchy"/>
    <dgm:cxn modelId="{03882990-FDCC-4055-AAF6-66D16C456245}" type="presParOf" srcId="{FD442412-8F96-41B6-AE29-6600E00AF6BC}" destId="{74D66FB4-DE50-4AD2-B957-FB0AE9408056}" srcOrd="0" destOrd="0" presId="urn:microsoft.com/office/officeart/2008/layout/HorizontalMultiLevelHierarchy"/>
    <dgm:cxn modelId="{C17DE5C3-1930-42AC-A048-557627626174}" type="presParOf" srcId="{FD442412-8F96-41B6-AE29-6600E00AF6BC}" destId="{ACBCFEFC-C18C-41CC-991C-1C35022F4458}" srcOrd="1" destOrd="0" presId="urn:microsoft.com/office/officeart/2008/layout/HorizontalMultiLevelHierarchy"/>
    <dgm:cxn modelId="{0840F638-BC60-43E7-A809-E6A17F9A680D}" type="presParOf" srcId="{ACBCFEFC-C18C-41CC-991C-1C35022F4458}" destId="{4E133102-4CA2-4F70-9699-82C3A7EA9E72}" srcOrd="0" destOrd="0" presId="urn:microsoft.com/office/officeart/2008/layout/HorizontalMultiLevelHierarchy"/>
    <dgm:cxn modelId="{F8666924-C1E5-4232-BE19-06A722A77A87}" type="presParOf" srcId="{4E133102-4CA2-4F70-9699-82C3A7EA9E72}" destId="{F98E5AC8-C2C3-4EF8-A3CE-601D935823A0}" srcOrd="0" destOrd="0" presId="urn:microsoft.com/office/officeart/2008/layout/HorizontalMultiLevelHierarchy"/>
    <dgm:cxn modelId="{33CD9EC6-0187-45A0-848A-703ED92B2165}" type="presParOf" srcId="{ACBCFEFC-C18C-41CC-991C-1C35022F4458}" destId="{2A112206-4917-4EFA-94D8-D0E41E590AED}" srcOrd="1" destOrd="0" presId="urn:microsoft.com/office/officeart/2008/layout/HorizontalMultiLevelHierarchy"/>
    <dgm:cxn modelId="{59798D7A-0F82-4889-861D-CB2FCE85E313}" type="presParOf" srcId="{2A112206-4917-4EFA-94D8-D0E41E590AED}" destId="{F56926D9-0015-4992-88C9-8FB0D775A615}" srcOrd="0" destOrd="0" presId="urn:microsoft.com/office/officeart/2008/layout/HorizontalMultiLevelHierarchy"/>
    <dgm:cxn modelId="{14E62B1D-D5E8-479F-9922-87F83F4B6398}" type="presParOf" srcId="{2A112206-4917-4EFA-94D8-D0E41E590AED}" destId="{57FD4F9D-0885-4FCE-A478-BD66F709E1A4}"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70D74C-C395-420D-8603-FDA7FC02DD1D}">
      <dsp:nvSpPr>
        <dsp:cNvPr id="0" name=""/>
        <dsp:cNvSpPr/>
      </dsp:nvSpPr>
      <dsp:spPr>
        <a:xfrm>
          <a:off x="4044124" y="2175669"/>
          <a:ext cx="542350" cy="1550164"/>
        </a:xfrm>
        <a:custGeom>
          <a:avLst/>
          <a:gdLst/>
          <a:ahLst/>
          <a:cxnLst/>
          <a:rect l="0" t="0" r="0" b="0"/>
          <a:pathLst>
            <a:path>
              <a:moveTo>
                <a:pt x="0" y="0"/>
              </a:moveTo>
              <a:lnTo>
                <a:pt x="271175" y="0"/>
              </a:lnTo>
              <a:lnTo>
                <a:pt x="271175" y="1550164"/>
              </a:lnTo>
              <a:lnTo>
                <a:pt x="542350" y="155016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274242" y="2909693"/>
        <a:ext cx="82115" cy="82115"/>
      </dsp:txXfrm>
    </dsp:sp>
    <dsp:sp modelId="{8B06D0AF-21F7-40BA-A39F-55BF197ADB61}">
      <dsp:nvSpPr>
        <dsp:cNvPr id="0" name=""/>
        <dsp:cNvSpPr/>
      </dsp:nvSpPr>
      <dsp:spPr>
        <a:xfrm>
          <a:off x="4044124" y="2175669"/>
          <a:ext cx="542350" cy="516721"/>
        </a:xfrm>
        <a:custGeom>
          <a:avLst/>
          <a:gdLst/>
          <a:ahLst/>
          <a:cxnLst/>
          <a:rect l="0" t="0" r="0" b="0"/>
          <a:pathLst>
            <a:path>
              <a:moveTo>
                <a:pt x="0" y="0"/>
              </a:moveTo>
              <a:lnTo>
                <a:pt x="271175" y="0"/>
              </a:lnTo>
              <a:lnTo>
                <a:pt x="271175" y="516721"/>
              </a:lnTo>
              <a:lnTo>
                <a:pt x="542350" y="5167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296572" y="2415302"/>
        <a:ext cx="37454" cy="37454"/>
      </dsp:txXfrm>
    </dsp:sp>
    <dsp:sp modelId="{58E34D1B-3DD0-4603-BBE9-ABA5D55DBED0}">
      <dsp:nvSpPr>
        <dsp:cNvPr id="0" name=""/>
        <dsp:cNvSpPr/>
      </dsp:nvSpPr>
      <dsp:spPr>
        <a:xfrm>
          <a:off x="4044124" y="1658947"/>
          <a:ext cx="542350" cy="516721"/>
        </a:xfrm>
        <a:custGeom>
          <a:avLst/>
          <a:gdLst/>
          <a:ahLst/>
          <a:cxnLst/>
          <a:rect l="0" t="0" r="0" b="0"/>
          <a:pathLst>
            <a:path>
              <a:moveTo>
                <a:pt x="0" y="516721"/>
              </a:moveTo>
              <a:lnTo>
                <a:pt x="271175" y="516721"/>
              </a:lnTo>
              <a:lnTo>
                <a:pt x="271175" y="0"/>
              </a:lnTo>
              <a:lnTo>
                <a:pt x="54235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296572" y="1898580"/>
        <a:ext cx="37454" cy="37454"/>
      </dsp:txXfrm>
    </dsp:sp>
    <dsp:sp modelId="{0EE4C3A1-1C1C-49EE-82B7-8A5000156A36}">
      <dsp:nvSpPr>
        <dsp:cNvPr id="0" name=""/>
        <dsp:cNvSpPr/>
      </dsp:nvSpPr>
      <dsp:spPr>
        <a:xfrm>
          <a:off x="4044124" y="625504"/>
          <a:ext cx="542350" cy="1550164"/>
        </a:xfrm>
        <a:custGeom>
          <a:avLst/>
          <a:gdLst/>
          <a:ahLst/>
          <a:cxnLst/>
          <a:rect l="0" t="0" r="0" b="0"/>
          <a:pathLst>
            <a:path>
              <a:moveTo>
                <a:pt x="0" y="1550164"/>
              </a:moveTo>
              <a:lnTo>
                <a:pt x="271175" y="1550164"/>
              </a:lnTo>
              <a:lnTo>
                <a:pt x="271175" y="0"/>
              </a:lnTo>
              <a:lnTo>
                <a:pt x="54235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274242" y="1359529"/>
        <a:ext cx="82115" cy="82115"/>
      </dsp:txXfrm>
    </dsp:sp>
    <dsp:sp modelId="{59B45247-AA05-4508-8520-732981C57237}">
      <dsp:nvSpPr>
        <dsp:cNvPr id="0" name=""/>
        <dsp:cNvSpPr/>
      </dsp:nvSpPr>
      <dsp:spPr>
        <a:xfrm rot="16200000">
          <a:off x="1455078" y="1762291"/>
          <a:ext cx="4351338" cy="826754"/>
        </a:xfrm>
        <a:prstGeom prst="rect">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34290" tIns="34290" rIns="34290" bIns="34290" numCol="1" spcCol="1270" anchor="ctr" anchorCtr="0">
          <a:noAutofit/>
        </a:bodyPr>
        <a:lstStyle/>
        <a:p>
          <a:pPr marL="0" lvl="0" indent="0" algn="ctr" defTabSz="2400300">
            <a:lnSpc>
              <a:spcPct val="90000"/>
            </a:lnSpc>
            <a:spcBef>
              <a:spcPct val="0"/>
            </a:spcBef>
            <a:spcAft>
              <a:spcPct val="35000"/>
            </a:spcAft>
            <a:buNone/>
          </a:pPr>
          <a:r>
            <a:rPr lang="es-ES" sz="5400" kern="1200" dirty="0"/>
            <a:t>Monárquica</a:t>
          </a:r>
        </a:p>
      </dsp:txBody>
      <dsp:txXfrm>
        <a:off x="1455078" y="1762291"/>
        <a:ext cx="4351338" cy="826754"/>
      </dsp:txXfrm>
    </dsp:sp>
    <dsp:sp modelId="{677B5590-61B1-4983-8B9E-BC3550A0D46B}">
      <dsp:nvSpPr>
        <dsp:cNvPr id="0" name=""/>
        <dsp:cNvSpPr/>
      </dsp:nvSpPr>
      <dsp:spPr>
        <a:xfrm>
          <a:off x="4586475" y="212127"/>
          <a:ext cx="2711753" cy="826754"/>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Estados Generales (1789)</a:t>
          </a:r>
        </a:p>
      </dsp:txBody>
      <dsp:txXfrm>
        <a:off x="4586475" y="212127"/>
        <a:ext cx="2711753" cy="826754"/>
      </dsp:txXfrm>
    </dsp:sp>
    <dsp:sp modelId="{E143A38F-4FDB-412C-A3E3-703225189726}">
      <dsp:nvSpPr>
        <dsp:cNvPr id="0" name=""/>
        <dsp:cNvSpPr/>
      </dsp:nvSpPr>
      <dsp:spPr>
        <a:xfrm>
          <a:off x="4586475" y="1245570"/>
          <a:ext cx="2711753" cy="826754"/>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Asamblea Nacional</a:t>
          </a:r>
        </a:p>
        <a:p>
          <a:pPr marL="0" lvl="0" indent="0" algn="ctr" defTabSz="933450">
            <a:lnSpc>
              <a:spcPct val="90000"/>
            </a:lnSpc>
            <a:spcBef>
              <a:spcPct val="0"/>
            </a:spcBef>
            <a:spcAft>
              <a:spcPct val="35000"/>
            </a:spcAft>
            <a:buNone/>
          </a:pPr>
          <a:r>
            <a:rPr lang="es-ES" sz="2100" kern="1200" dirty="0"/>
            <a:t>(1789)</a:t>
          </a:r>
        </a:p>
      </dsp:txBody>
      <dsp:txXfrm>
        <a:off x="4586475" y="1245570"/>
        <a:ext cx="2711753" cy="826754"/>
      </dsp:txXfrm>
    </dsp:sp>
    <dsp:sp modelId="{A5DCED89-947E-40CA-A835-35827A769F14}">
      <dsp:nvSpPr>
        <dsp:cNvPr id="0" name=""/>
        <dsp:cNvSpPr/>
      </dsp:nvSpPr>
      <dsp:spPr>
        <a:xfrm>
          <a:off x="4586475" y="2279013"/>
          <a:ext cx="2711753" cy="826754"/>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Asamblea Legislativa</a:t>
          </a:r>
        </a:p>
        <a:p>
          <a:pPr marL="0" lvl="0" indent="0" algn="ctr" defTabSz="933450">
            <a:lnSpc>
              <a:spcPct val="90000"/>
            </a:lnSpc>
            <a:spcBef>
              <a:spcPct val="0"/>
            </a:spcBef>
            <a:spcAft>
              <a:spcPct val="35000"/>
            </a:spcAft>
            <a:buNone/>
          </a:pPr>
          <a:r>
            <a:rPr lang="es-ES" sz="2100" kern="1200" dirty="0"/>
            <a:t>(1791-1792)</a:t>
          </a:r>
        </a:p>
      </dsp:txBody>
      <dsp:txXfrm>
        <a:off x="4586475" y="2279013"/>
        <a:ext cx="2711753" cy="826754"/>
      </dsp:txXfrm>
    </dsp:sp>
    <dsp:sp modelId="{A6538B23-B4D6-4993-8A6B-F41AE91E95D0}">
      <dsp:nvSpPr>
        <dsp:cNvPr id="0" name=""/>
        <dsp:cNvSpPr/>
      </dsp:nvSpPr>
      <dsp:spPr>
        <a:xfrm>
          <a:off x="4586475" y="3312456"/>
          <a:ext cx="2711753" cy="826754"/>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Asamblea Constituyente</a:t>
          </a:r>
        </a:p>
        <a:p>
          <a:pPr marL="0" lvl="0" indent="0" algn="ctr" defTabSz="933450">
            <a:lnSpc>
              <a:spcPct val="90000"/>
            </a:lnSpc>
            <a:spcBef>
              <a:spcPct val="0"/>
            </a:spcBef>
            <a:spcAft>
              <a:spcPct val="35000"/>
            </a:spcAft>
            <a:buNone/>
          </a:pPr>
          <a:r>
            <a:rPr lang="es-ES" sz="2100" kern="1200" dirty="0"/>
            <a:t>(1789-1791)</a:t>
          </a:r>
        </a:p>
      </dsp:txBody>
      <dsp:txXfrm>
        <a:off x="4586475" y="3312456"/>
        <a:ext cx="2711753" cy="8267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D4AF64-3EC9-4A6C-B758-4D25466141F4}">
      <dsp:nvSpPr>
        <dsp:cNvPr id="0" name=""/>
        <dsp:cNvSpPr/>
      </dsp:nvSpPr>
      <dsp:spPr>
        <a:xfrm>
          <a:off x="4044124" y="2175669"/>
          <a:ext cx="542350" cy="1033442"/>
        </a:xfrm>
        <a:custGeom>
          <a:avLst/>
          <a:gdLst/>
          <a:ahLst/>
          <a:cxnLst/>
          <a:rect l="0" t="0" r="0" b="0"/>
          <a:pathLst>
            <a:path>
              <a:moveTo>
                <a:pt x="0" y="0"/>
              </a:moveTo>
              <a:lnTo>
                <a:pt x="271175" y="0"/>
              </a:lnTo>
              <a:lnTo>
                <a:pt x="271175" y="1033442"/>
              </a:lnTo>
              <a:lnTo>
                <a:pt x="542350" y="10334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286122" y="2663212"/>
        <a:ext cx="58355" cy="58355"/>
      </dsp:txXfrm>
    </dsp:sp>
    <dsp:sp modelId="{047F6787-02F2-4407-9C6C-3493D5AEE187}">
      <dsp:nvSpPr>
        <dsp:cNvPr id="0" name=""/>
        <dsp:cNvSpPr/>
      </dsp:nvSpPr>
      <dsp:spPr>
        <a:xfrm>
          <a:off x="4044124" y="2129948"/>
          <a:ext cx="542350" cy="91440"/>
        </a:xfrm>
        <a:custGeom>
          <a:avLst/>
          <a:gdLst/>
          <a:ahLst/>
          <a:cxnLst/>
          <a:rect l="0" t="0" r="0" b="0"/>
          <a:pathLst>
            <a:path>
              <a:moveTo>
                <a:pt x="0" y="45720"/>
              </a:moveTo>
              <a:lnTo>
                <a:pt x="542350"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301741" y="2162110"/>
        <a:ext cx="27117" cy="27117"/>
      </dsp:txXfrm>
    </dsp:sp>
    <dsp:sp modelId="{9ED7C6E5-4923-485B-AE80-0B2B70AADD11}">
      <dsp:nvSpPr>
        <dsp:cNvPr id="0" name=""/>
        <dsp:cNvSpPr/>
      </dsp:nvSpPr>
      <dsp:spPr>
        <a:xfrm>
          <a:off x="4044124" y="1142226"/>
          <a:ext cx="542350" cy="1033442"/>
        </a:xfrm>
        <a:custGeom>
          <a:avLst/>
          <a:gdLst/>
          <a:ahLst/>
          <a:cxnLst/>
          <a:rect l="0" t="0" r="0" b="0"/>
          <a:pathLst>
            <a:path>
              <a:moveTo>
                <a:pt x="0" y="1033442"/>
              </a:moveTo>
              <a:lnTo>
                <a:pt x="271175" y="1033442"/>
              </a:lnTo>
              <a:lnTo>
                <a:pt x="271175" y="0"/>
              </a:lnTo>
              <a:lnTo>
                <a:pt x="54235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286122" y="1629769"/>
        <a:ext cx="58355" cy="58355"/>
      </dsp:txXfrm>
    </dsp:sp>
    <dsp:sp modelId="{031F7D09-90D0-4DA7-A1CF-C4950015B46C}">
      <dsp:nvSpPr>
        <dsp:cNvPr id="0" name=""/>
        <dsp:cNvSpPr/>
      </dsp:nvSpPr>
      <dsp:spPr>
        <a:xfrm rot="16200000">
          <a:off x="1455078" y="1762291"/>
          <a:ext cx="4351338" cy="826754"/>
        </a:xfrm>
        <a:prstGeom prst="rect">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34290" tIns="34290" rIns="34290" bIns="34290" numCol="1" spcCol="1270" anchor="ctr" anchorCtr="0">
          <a:noAutofit/>
        </a:bodyPr>
        <a:lstStyle/>
        <a:p>
          <a:pPr marL="0" lvl="0" indent="0" algn="ctr" defTabSz="2400300">
            <a:lnSpc>
              <a:spcPct val="90000"/>
            </a:lnSpc>
            <a:spcBef>
              <a:spcPct val="0"/>
            </a:spcBef>
            <a:spcAft>
              <a:spcPct val="35000"/>
            </a:spcAft>
            <a:buNone/>
          </a:pPr>
          <a:r>
            <a:rPr lang="es-ES" sz="5400" kern="1200" dirty="0"/>
            <a:t>Republicana</a:t>
          </a:r>
        </a:p>
      </dsp:txBody>
      <dsp:txXfrm>
        <a:off x="1455078" y="1762291"/>
        <a:ext cx="4351338" cy="826754"/>
      </dsp:txXfrm>
    </dsp:sp>
    <dsp:sp modelId="{1B938489-D43D-4988-8EB1-784ED696CC72}">
      <dsp:nvSpPr>
        <dsp:cNvPr id="0" name=""/>
        <dsp:cNvSpPr/>
      </dsp:nvSpPr>
      <dsp:spPr>
        <a:xfrm>
          <a:off x="4586475" y="728849"/>
          <a:ext cx="2711753" cy="826754"/>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ES" sz="2300" kern="1200" dirty="0"/>
            <a:t>La Convención</a:t>
          </a:r>
        </a:p>
        <a:p>
          <a:pPr marL="0" lvl="0" indent="0" algn="ctr" defTabSz="1022350">
            <a:lnSpc>
              <a:spcPct val="90000"/>
            </a:lnSpc>
            <a:spcBef>
              <a:spcPct val="0"/>
            </a:spcBef>
            <a:spcAft>
              <a:spcPct val="35000"/>
            </a:spcAft>
            <a:buNone/>
          </a:pPr>
          <a:r>
            <a:rPr lang="es-ES" sz="2300" kern="1200" dirty="0"/>
            <a:t>(1792-1795)</a:t>
          </a:r>
        </a:p>
      </dsp:txBody>
      <dsp:txXfrm>
        <a:off x="4586475" y="728849"/>
        <a:ext cx="2711753" cy="826754"/>
      </dsp:txXfrm>
    </dsp:sp>
    <dsp:sp modelId="{C3C0388D-306A-4C1E-8C7B-FFC045A782EE}">
      <dsp:nvSpPr>
        <dsp:cNvPr id="0" name=""/>
        <dsp:cNvSpPr/>
      </dsp:nvSpPr>
      <dsp:spPr>
        <a:xfrm>
          <a:off x="4586475" y="1762291"/>
          <a:ext cx="2711753" cy="826754"/>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ES" sz="2300" kern="1200" dirty="0"/>
            <a:t>El Directorio</a:t>
          </a:r>
        </a:p>
        <a:p>
          <a:pPr marL="0" lvl="0" indent="0" algn="ctr" defTabSz="1022350">
            <a:lnSpc>
              <a:spcPct val="90000"/>
            </a:lnSpc>
            <a:spcBef>
              <a:spcPct val="0"/>
            </a:spcBef>
            <a:spcAft>
              <a:spcPct val="35000"/>
            </a:spcAft>
            <a:buNone/>
          </a:pPr>
          <a:r>
            <a:rPr lang="es-ES" sz="2300" kern="1200" dirty="0"/>
            <a:t>(1795-1799)</a:t>
          </a:r>
        </a:p>
      </dsp:txBody>
      <dsp:txXfrm>
        <a:off x="4586475" y="1762291"/>
        <a:ext cx="2711753" cy="826754"/>
      </dsp:txXfrm>
    </dsp:sp>
    <dsp:sp modelId="{4974C339-945A-4E55-A056-3DF1C13981D6}">
      <dsp:nvSpPr>
        <dsp:cNvPr id="0" name=""/>
        <dsp:cNvSpPr/>
      </dsp:nvSpPr>
      <dsp:spPr>
        <a:xfrm>
          <a:off x="4586475" y="2795734"/>
          <a:ext cx="2711753" cy="826754"/>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ES" sz="2300" kern="1200" dirty="0"/>
            <a:t>El Consulado</a:t>
          </a:r>
        </a:p>
        <a:p>
          <a:pPr marL="0" lvl="0" indent="0" algn="ctr" defTabSz="1022350">
            <a:lnSpc>
              <a:spcPct val="90000"/>
            </a:lnSpc>
            <a:spcBef>
              <a:spcPct val="0"/>
            </a:spcBef>
            <a:spcAft>
              <a:spcPct val="35000"/>
            </a:spcAft>
            <a:buNone/>
          </a:pPr>
          <a:r>
            <a:rPr lang="es-ES" sz="2300" kern="1200" dirty="0"/>
            <a:t>(1799-1804)</a:t>
          </a:r>
        </a:p>
      </dsp:txBody>
      <dsp:txXfrm>
        <a:off x="4586475" y="2795734"/>
        <a:ext cx="2711753" cy="8267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33102-4CA2-4F70-9699-82C3A7EA9E72}">
      <dsp:nvSpPr>
        <dsp:cNvPr id="0" name=""/>
        <dsp:cNvSpPr/>
      </dsp:nvSpPr>
      <dsp:spPr>
        <a:xfrm>
          <a:off x="4044124" y="2129949"/>
          <a:ext cx="542350" cy="91440"/>
        </a:xfrm>
        <a:custGeom>
          <a:avLst/>
          <a:gdLst/>
          <a:ahLst/>
          <a:cxnLst/>
          <a:rect l="0" t="0" r="0" b="0"/>
          <a:pathLst>
            <a:path>
              <a:moveTo>
                <a:pt x="0" y="45720"/>
              </a:moveTo>
              <a:lnTo>
                <a:pt x="542350"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301741" y="2162110"/>
        <a:ext cx="27117" cy="27117"/>
      </dsp:txXfrm>
    </dsp:sp>
    <dsp:sp modelId="{74D66FB4-DE50-4AD2-B957-FB0AE9408056}">
      <dsp:nvSpPr>
        <dsp:cNvPr id="0" name=""/>
        <dsp:cNvSpPr/>
      </dsp:nvSpPr>
      <dsp:spPr>
        <a:xfrm rot="16200000">
          <a:off x="1455078" y="1762291"/>
          <a:ext cx="4351338" cy="826754"/>
        </a:xfrm>
        <a:prstGeom prst="rect">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34290" tIns="34290" rIns="34290" bIns="34290" numCol="1" spcCol="1270" anchor="ctr" anchorCtr="0">
          <a:noAutofit/>
        </a:bodyPr>
        <a:lstStyle/>
        <a:p>
          <a:pPr marL="0" lvl="0" indent="0" algn="ctr" defTabSz="2400300">
            <a:lnSpc>
              <a:spcPct val="90000"/>
            </a:lnSpc>
            <a:spcBef>
              <a:spcPct val="0"/>
            </a:spcBef>
            <a:spcAft>
              <a:spcPct val="35000"/>
            </a:spcAft>
            <a:buNone/>
          </a:pPr>
          <a:r>
            <a:rPr lang="es-ES" sz="5400" kern="1200" dirty="0"/>
            <a:t>Imperial</a:t>
          </a:r>
        </a:p>
      </dsp:txBody>
      <dsp:txXfrm>
        <a:off x="1455078" y="1762291"/>
        <a:ext cx="4351338" cy="826754"/>
      </dsp:txXfrm>
    </dsp:sp>
    <dsp:sp modelId="{F56926D9-0015-4992-88C9-8FB0D775A615}">
      <dsp:nvSpPr>
        <dsp:cNvPr id="0" name=""/>
        <dsp:cNvSpPr/>
      </dsp:nvSpPr>
      <dsp:spPr>
        <a:xfrm>
          <a:off x="4586475" y="1762291"/>
          <a:ext cx="2711753" cy="826754"/>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ES" sz="2300" kern="1200" dirty="0"/>
            <a:t>El imperio </a:t>
          </a:r>
        </a:p>
        <a:p>
          <a:pPr marL="0" lvl="0" indent="0" algn="ctr" defTabSz="1022350">
            <a:lnSpc>
              <a:spcPct val="90000"/>
            </a:lnSpc>
            <a:spcBef>
              <a:spcPct val="0"/>
            </a:spcBef>
            <a:spcAft>
              <a:spcPct val="35000"/>
            </a:spcAft>
            <a:buNone/>
          </a:pPr>
          <a:r>
            <a:rPr lang="es-ES" sz="2300" kern="1200" dirty="0"/>
            <a:t>(1804-1815)</a:t>
          </a:r>
        </a:p>
      </dsp:txBody>
      <dsp:txXfrm>
        <a:off x="4586475" y="1762291"/>
        <a:ext cx="2711753" cy="826754"/>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755FCE29-7E0F-4E79-9CC0-A4946F894563}" type="datetimeFigureOut">
              <a:rPr lang="es-ES" smtClean="0"/>
              <a:t>15/10/2017</a:t>
            </a:fld>
            <a:endParaRPr lang="es-ES"/>
          </a:p>
        </p:txBody>
      </p:sp>
      <p:sp>
        <p:nvSpPr>
          <p:cNvPr id="4" name="Marcador de pie de página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E63E6791-2060-48DC-ACE3-8242998F55E1}" type="slidenum">
              <a:rPr lang="es-ES" smtClean="0"/>
              <a:t>‹Nº›</a:t>
            </a:fld>
            <a:endParaRPr lang="es-ES"/>
          </a:p>
        </p:txBody>
      </p:sp>
    </p:spTree>
    <p:extLst>
      <p:ext uri="{BB962C8B-B14F-4D97-AF65-F5344CB8AC3E}">
        <p14:creationId xmlns:p14="http://schemas.microsoft.com/office/powerpoint/2010/main" val="16409572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2163316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73392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1529896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879694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23812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38107139-CE2C-4BD9-A56D-2DC9B9EC9145}" type="datetimeFigureOut">
              <a:rPr lang="es-MX" smtClean="0"/>
              <a:t>15/10/2017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876674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38107139-CE2C-4BD9-A56D-2DC9B9EC9145}" type="datetimeFigureOut">
              <a:rPr lang="es-MX" smtClean="0"/>
              <a:t>15/10/2017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120543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107139-CE2C-4BD9-A56D-2DC9B9EC9145}" type="datetimeFigureOut">
              <a:rPr lang="es-MX" smtClean="0"/>
              <a:t>15/10/2017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4165424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107139-CE2C-4BD9-A56D-2DC9B9EC9145}" type="datetimeFigureOut">
              <a:rPr lang="es-MX" smtClean="0"/>
              <a:t>15/10/2017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737752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107139-CE2C-4BD9-A56D-2DC9B9EC9145}" type="datetimeFigureOut">
              <a:rPr lang="es-MX" smtClean="0"/>
              <a:t>15/10/2017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180589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107139-CE2C-4BD9-A56D-2DC9B9EC9145}" type="datetimeFigureOut">
              <a:rPr lang="es-MX" smtClean="0"/>
              <a:t>15/10/2017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569882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107139-CE2C-4BD9-A56D-2DC9B9EC9145}" type="datetimeFigureOut">
              <a:rPr lang="es-MX" smtClean="0"/>
              <a:t>15/10/2017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6D2F4C-EDEA-41E4-851D-F614849C5E89}" type="slidenum">
              <a:rPr lang="es-MX" smtClean="0"/>
              <a:t>‹Nº›</a:t>
            </a:fld>
            <a:endParaRPr lang="es-MX"/>
          </a:p>
        </p:txBody>
      </p:sp>
    </p:spTree>
    <p:extLst>
      <p:ext uri="{BB962C8B-B14F-4D97-AF65-F5344CB8AC3E}">
        <p14:creationId xmlns:p14="http://schemas.microsoft.com/office/powerpoint/2010/main" val="2544751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conseil-constitutionnel.fr/conseil-constitutionnel/root/bank_mm/espagnol/es_ddhc.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400" dirty="0"/>
              <a:t>               </a:t>
            </a:r>
            <a:r>
              <a:rPr lang="es-MX" sz="2400" b="1" dirty="0"/>
              <a:t>Universidad Autónoma del Estado de México           	</a:t>
            </a:r>
            <a:br>
              <a:rPr lang="es-MX" sz="2400" b="1" dirty="0"/>
            </a:br>
            <a:r>
              <a:rPr lang="es-MX" sz="2400" b="1" dirty="0"/>
              <a:t>        CU UAEM Zumpango</a:t>
            </a:r>
            <a:br>
              <a:rPr lang="es-MX" sz="2400" b="1" dirty="0"/>
            </a:br>
            <a:r>
              <a:rPr lang="es-MX" sz="2400" b="1" dirty="0"/>
              <a:t>         Licenciatura en sociología</a:t>
            </a:r>
          </a:p>
        </p:txBody>
      </p:sp>
      <p:sp>
        <p:nvSpPr>
          <p:cNvPr id="4" name="3 Marcador de contenido"/>
          <p:cNvSpPr>
            <a:spLocks noGrp="1"/>
          </p:cNvSpPr>
          <p:nvPr>
            <p:ph idx="1"/>
          </p:nvPr>
        </p:nvSpPr>
        <p:spPr>
          <a:xfrm>
            <a:off x="838200" y="1852129"/>
            <a:ext cx="10515600" cy="4351338"/>
          </a:xfrm>
        </p:spPr>
        <p:txBody>
          <a:bodyPr>
            <a:normAutofit/>
          </a:bodyPr>
          <a:lstStyle/>
          <a:p>
            <a:pPr marL="0" indent="0" algn="ctr">
              <a:buNone/>
            </a:pPr>
            <a:r>
              <a:rPr lang="es-MX" sz="2400" dirty="0"/>
              <a:t>Unidad de Aprendizaje</a:t>
            </a:r>
          </a:p>
          <a:p>
            <a:pPr marL="0" indent="0" algn="ctr">
              <a:buNone/>
            </a:pPr>
            <a:r>
              <a:rPr lang="es-MX" dirty="0"/>
              <a:t>Precursores de la Sociología: Filosofía social</a:t>
            </a:r>
          </a:p>
          <a:p>
            <a:pPr algn="ctr"/>
            <a:endParaRPr lang="es-MX" dirty="0"/>
          </a:p>
          <a:p>
            <a:pPr marL="0" indent="0" algn="ctr">
              <a:buNone/>
            </a:pPr>
            <a:r>
              <a:rPr lang="es-MX" sz="2400" dirty="0"/>
              <a:t>Titulo del material</a:t>
            </a:r>
          </a:p>
          <a:p>
            <a:pPr marL="0" indent="0" algn="ctr">
              <a:buNone/>
            </a:pPr>
            <a:r>
              <a:rPr lang="es-MX" b="1" dirty="0"/>
              <a:t>“La Revolución Francesa</a:t>
            </a:r>
            <a:r>
              <a:rPr lang="es-MX" dirty="0"/>
              <a:t>”</a:t>
            </a:r>
          </a:p>
          <a:p>
            <a:pPr marL="0" indent="0" algn="ctr">
              <a:buNone/>
            </a:pPr>
            <a:endParaRPr lang="es-MX" dirty="0"/>
          </a:p>
          <a:p>
            <a:pPr marL="0" indent="0" algn="ctr">
              <a:buNone/>
            </a:pPr>
            <a:r>
              <a:rPr lang="es-MX" sz="2400" dirty="0"/>
              <a:t>Elaborado por:</a:t>
            </a:r>
          </a:p>
          <a:p>
            <a:pPr marL="0" indent="0" algn="ctr">
              <a:buNone/>
            </a:pPr>
            <a:r>
              <a:rPr lang="es-MX" sz="2400" dirty="0"/>
              <a:t>Yasmín Hernández Romero</a:t>
            </a:r>
          </a:p>
          <a:p>
            <a:pPr marL="0" indent="0" algn="r">
              <a:buNone/>
            </a:pPr>
            <a:r>
              <a:rPr lang="es-MX" sz="2400" dirty="0"/>
              <a:t>Junio 2017</a:t>
            </a:r>
            <a:r>
              <a:rPr lang="es-MX" dirty="0"/>
              <a:t>.</a:t>
            </a:r>
          </a:p>
          <a:p>
            <a:endParaRPr lang="es-MX" dirty="0"/>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938" y="797959"/>
            <a:ext cx="1295016" cy="1169999"/>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223485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25369"/>
            <a:ext cx="10515600" cy="1325563"/>
          </a:xfrm>
        </p:spPr>
        <p:txBody>
          <a:bodyPr/>
          <a:lstStyle/>
          <a:p>
            <a:r>
              <a:rPr lang="es-ES" dirty="0"/>
              <a:t>                </a:t>
            </a:r>
            <a:r>
              <a:rPr lang="es-ES" b="1" dirty="0"/>
              <a:t>Desigualdad social</a:t>
            </a:r>
          </a:p>
        </p:txBody>
      </p:sp>
      <p:sp>
        <p:nvSpPr>
          <p:cNvPr id="3" name="Marcador de contenido 2"/>
          <p:cNvSpPr>
            <a:spLocks noGrp="1"/>
          </p:cNvSpPr>
          <p:nvPr>
            <p:ph idx="1"/>
          </p:nvPr>
        </p:nvSpPr>
        <p:spPr/>
        <p:txBody>
          <a:bodyPr>
            <a:normAutofit lnSpcReduction="10000"/>
          </a:bodyPr>
          <a:lstStyle/>
          <a:p>
            <a:pPr marL="0" indent="0" algn="just">
              <a:buNone/>
            </a:pPr>
            <a:endParaRPr lang="es-ES" dirty="0"/>
          </a:p>
          <a:p>
            <a:pPr marL="0" indent="0" algn="just">
              <a:buNone/>
            </a:pPr>
            <a:endParaRPr lang="es-ES" dirty="0"/>
          </a:p>
          <a:p>
            <a:pPr marL="0" indent="0" algn="just">
              <a:buNone/>
            </a:pPr>
            <a:endParaRPr lang="es-ES" dirty="0"/>
          </a:p>
          <a:p>
            <a:pPr marL="0" indent="0" algn="just">
              <a:buNone/>
            </a:pPr>
            <a:r>
              <a:rPr lang="es-ES" dirty="0"/>
              <a:t>“Todos los nobles poseían privilegios honoríficos, económicos y fiscales; derecho a espada, banco reservado en la Iglesia, decapitación en caso de ser condenado a muerte -en vez de ser ejecutado en la horca- y, sobre todo, exención de impuestos sobre las tierras, de trabajo en carreteras y de alojamiento de soldados, derecho a caza, monopolio de acceso a los grados superiores del ejército, a las dignidades de la Iglesia y a los altos cargos de la magistratura.” (</a:t>
            </a:r>
            <a:r>
              <a:rPr lang="es-ES" dirty="0" err="1"/>
              <a:t>Soboul</a:t>
            </a:r>
            <a:r>
              <a:rPr lang="es-ES" dirty="0"/>
              <a:t>, s/f, p. 5).</a:t>
            </a:r>
          </a:p>
          <a:p>
            <a:endParaRPr lang="es-ES" dirty="0"/>
          </a:p>
        </p:txBody>
      </p:sp>
      <p:sp>
        <p:nvSpPr>
          <p:cNvPr id="4"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9130749" y="429010"/>
            <a:ext cx="2359502" cy="2428363"/>
          </a:xfrm>
          <a:prstGeom prst="rect">
            <a:avLst/>
          </a:prstGeom>
        </p:spPr>
      </p:pic>
    </p:spTree>
    <p:extLst>
      <p:ext uri="{BB962C8B-B14F-4D97-AF65-F5344CB8AC3E}">
        <p14:creationId xmlns:p14="http://schemas.microsoft.com/office/powerpoint/2010/main" val="2988680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pPr algn="ctr"/>
            <a:r>
              <a:rPr lang="es-ES" b="1" dirty="0"/>
              <a:t>Ideas ilustradas</a:t>
            </a:r>
          </a:p>
        </p:txBody>
      </p:sp>
      <p:sp>
        <p:nvSpPr>
          <p:cNvPr id="12" name="Marcador de contenido 11"/>
          <p:cNvSpPr>
            <a:spLocks noGrp="1"/>
          </p:cNvSpPr>
          <p:nvPr>
            <p:ph sz="quarter" idx="4"/>
          </p:nvPr>
        </p:nvSpPr>
        <p:spPr>
          <a:xfrm>
            <a:off x="1050804" y="1998638"/>
            <a:ext cx="10515600" cy="3684588"/>
          </a:xfrm>
        </p:spPr>
        <p:txBody>
          <a:bodyPr/>
          <a:lstStyle/>
          <a:p>
            <a:pPr marL="0" indent="0">
              <a:buNone/>
            </a:pPr>
            <a:r>
              <a:rPr lang="es-ES" dirty="0"/>
              <a:t>La filosofía de la Ilustración sustituía el ideal tradicional de la vida y de la sociedad por un ideal de bienestar social, fundado en la creencia de un progreso del espíritu humano y del conocimiento científico.</a:t>
            </a:r>
          </a:p>
          <a:p>
            <a:endParaRPr lang="es-ES" dirty="0"/>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3896750" y="3840932"/>
            <a:ext cx="4204335" cy="2850397"/>
          </a:xfrm>
          <a:prstGeom prst="rect">
            <a:avLst/>
          </a:prstGeom>
        </p:spPr>
      </p:pic>
    </p:spTree>
    <p:extLst>
      <p:ext uri="{BB962C8B-B14F-4D97-AF65-F5344CB8AC3E}">
        <p14:creationId xmlns:p14="http://schemas.microsoft.com/office/powerpoint/2010/main" val="3511658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pPr algn="ctr"/>
            <a:r>
              <a:rPr lang="es-ES" b="1" dirty="0"/>
              <a:t>Ascenso de la burguesía</a:t>
            </a:r>
          </a:p>
        </p:txBody>
      </p:sp>
      <p:sp>
        <p:nvSpPr>
          <p:cNvPr id="10" name="Marcador de contenido 9"/>
          <p:cNvSpPr>
            <a:spLocks noGrp="1"/>
          </p:cNvSpPr>
          <p:nvPr>
            <p:ph sz="half" idx="2"/>
          </p:nvPr>
        </p:nvSpPr>
        <p:spPr/>
        <p:txBody>
          <a:bodyPr/>
          <a:lstStyle/>
          <a:p>
            <a:pPr algn="just"/>
            <a:endParaRPr lang="es-ES" dirty="0"/>
          </a:p>
          <a:p>
            <a:pPr algn="just"/>
            <a:endParaRPr lang="es-ES" dirty="0"/>
          </a:p>
          <a:p>
            <a:pPr algn="just">
              <a:buFont typeface="Courier New" panose="02070309020205020404" pitchFamily="49" charset="0"/>
              <a:buChar char="o"/>
            </a:pPr>
            <a:r>
              <a:rPr lang="es-ES" dirty="0"/>
              <a:t>La burguesía se enriqueció gracias a la actividad comercial e industrial que comenzó desarrollando en las ciudades.</a:t>
            </a:r>
          </a:p>
        </p:txBody>
      </p:sp>
      <p:pic>
        <p:nvPicPr>
          <p:cNvPr id="11" name="Marcador de contenido 10" descr="Imagen relacionada"/>
          <p:cNvPicPr>
            <a:picLocks noGrp="1"/>
          </p:cNvPicPr>
          <p:nvPr>
            <p:ph sz="half" idx="1"/>
          </p:nvPr>
        </p:nvPicPr>
        <p:blipFill rotWithShape="1">
          <a:blip r:embed="rId2">
            <a:extLst>
              <a:ext uri="{28A0092B-C50C-407E-A947-70E740481C1C}">
                <a14:useLocalDpi xmlns:a14="http://schemas.microsoft.com/office/drawing/2010/main" val="0"/>
              </a:ext>
            </a:extLst>
          </a:blip>
          <a:srcRect l="6703" t="35748" r="8808" b="4515"/>
          <a:stretch/>
        </p:blipFill>
        <p:spPr bwMode="auto">
          <a:xfrm>
            <a:off x="838200" y="2627447"/>
            <a:ext cx="5181600" cy="2747693"/>
          </a:xfrm>
          <a:prstGeom prst="rect">
            <a:avLst/>
          </a:prstGeom>
          <a:noFill/>
          <a:ln>
            <a:noFill/>
          </a:ln>
          <a:extLst>
            <a:ext uri="{53640926-AAD7-44D8-BBD7-CCE9431645EC}">
              <a14:shadowObscured xmlns:a14="http://schemas.microsoft.com/office/drawing/2010/main"/>
            </a:ext>
          </a:extLst>
        </p:spPr>
      </p:pic>
      <p:sp>
        <p:nvSpPr>
          <p:cNvPr id="12"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29985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Etapas de la revolución</a:t>
            </a:r>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Picture 2" descr="Resultado de imagen para Revolución frances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47744" y="2337086"/>
            <a:ext cx="4096512" cy="3328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8722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94590364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0015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55351070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47694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7396487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40960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MX" b="1" dirty="0"/>
              <a:t>Contenido de la revolución</a:t>
            </a:r>
          </a:p>
        </p:txBody>
      </p:sp>
      <p:sp>
        <p:nvSpPr>
          <p:cNvPr id="2" name="Marcador de contenido 1"/>
          <p:cNvSpPr>
            <a:spLocks noGrp="1"/>
          </p:cNvSpPr>
          <p:nvPr>
            <p:ph idx="1"/>
          </p:nvPr>
        </p:nvSpPr>
        <p:spPr/>
        <p:txBody>
          <a:bodyPr/>
          <a:lstStyle/>
          <a:p>
            <a:pPr marL="0" indent="0" algn="just">
              <a:buNone/>
            </a:pPr>
            <a:endParaRPr lang="es-MX" dirty="0"/>
          </a:p>
          <a:p>
            <a:pPr marL="0" indent="0" algn="just">
              <a:buNone/>
            </a:pPr>
            <a:endParaRPr lang="es-MX" dirty="0"/>
          </a:p>
          <a:p>
            <a:pPr marL="0" indent="0" algn="just">
              <a:buNone/>
            </a:pPr>
            <a:r>
              <a:rPr lang="es-MX" dirty="0"/>
              <a:t>Fue una gran revolución en lo ideológico. Un medio para una reconstrucción política, social y moral, que abarcó al gobierno, a la iglesia, la familia, la propiedad  y otras instituciones.</a:t>
            </a:r>
          </a:p>
          <a:p>
            <a:endParaRPr lang="es-ES" dirty="0"/>
          </a:p>
        </p:txBody>
      </p:sp>
      <p:sp>
        <p:nvSpPr>
          <p:cNvPr id="5" name="4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04568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El nuevo sistema político</a:t>
            </a:r>
          </a:p>
        </p:txBody>
      </p:sp>
      <p:sp>
        <p:nvSpPr>
          <p:cNvPr id="3" name="Marcador de contenido 2"/>
          <p:cNvSpPr>
            <a:spLocks noGrp="1"/>
          </p:cNvSpPr>
          <p:nvPr>
            <p:ph idx="1"/>
          </p:nvPr>
        </p:nvSpPr>
        <p:spPr/>
        <p:txBody>
          <a:bodyPr/>
          <a:lstStyle/>
          <a:p>
            <a:pPr marL="0" indent="0" algn="just">
              <a:buNone/>
            </a:pPr>
            <a:endParaRPr lang="es-ES" dirty="0"/>
          </a:p>
          <a:p>
            <a:pPr marL="0" indent="0" algn="just">
              <a:buNone/>
            </a:pPr>
            <a:endParaRPr lang="es-ES" dirty="0"/>
          </a:p>
          <a:p>
            <a:pPr marL="0" indent="0" algn="just">
              <a:buNone/>
            </a:pPr>
            <a:r>
              <a:rPr lang="es-ES" dirty="0"/>
              <a:t>La Revolución Francesa estableció la separación de poderes. El legislativo correspondería a una Asamblea o Parlamento; el ejecutivo residiría en el rey y sus ministros, o en un gobierno en las repúblicas; y el judicial recaería en los tribunales de justicia.</a:t>
            </a:r>
          </a:p>
        </p:txBody>
      </p:sp>
      <p:sp>
        <p:nvSpPr>
          <p:cNvPr id="6" name="4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879228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7"/>
          <p:cNvSpPr>
            <a:spLocks noGrp="1"/>
          </p:cNvSpPr>
          <p:nvPr>
            <p:ph idx="1"/>
          </p:nvPr>
        </p:nvSpPr>
        <p:spPr>
          <a:xfrm>
            <a:off x="838200" y="2349305"/>
            <a:ext cx="10515600" cy="3827658"/>
          </a:xfrm>
        </p:spPr>
        <p:txBody>
          <a:bodyPr/>
          <a:lstStyle/>
          <a:p>
            <a:endParaRPr lang="es-ES" dirty="0"/>
          </a:p>
          <a:p>
            <a:endParaRPr lang="es-ES" dirty="0"/>
          </a:p>
          <a:p>
            <a:pPr marL="0" indent="0" algn="ctr">
              <a:buNone/>
            </a:pPr>
            <a:endParaRPr lang="es-ES" sz="3200" dirty="0"/>
          </a:p>
          <a:p>
            <a:pPr marL="0" indent="0" algn="ctr">
              <a:buNone/>
            </a:pPr>
            <a:endParaRPr lang="es-ES" sz="3200" dirty="0"/>
          </a:p>
          <a:p>
            <a:pPr marL="0" indent="0" algn="ctr">
              <a:buNone/>
            </a:pPr>
            <a:endParaRPr lang="es-ES" sz="3200" dirty="0"/>
          </a:p>
          <a:p>
            <a:pPr marL="0" indent="0" algn="ctr">
              <a:buNone/>
            </a:pPr>
            <a:r>
              <a:rPr lang="es-ES" sz="3200" b="1" dirty="0"/>
              <a:t>LA DECLARACIÓN DE LOS DERECHOS DEL HOMBRE Y DEL CIUDADANO</a:t>
            </a:r>
          </a:p>
          <a:p>
            <a:pPr marL="0" indent="0" algn="ctr">
              <a:buNone/>
            </a:pPr>
            <a:endParaRPr lang="es-ES" sz="3200" dirty="0"/>
          </a:p>
        </p:txBody>
      </p:sp>
      <p:sp>
        <p:nvSpPr>
          <p:cNvPr id="12" name="11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8" name="Imagen 17" descr="Imagen relacionada"/>
          <p:cNvPicPr/>
          <p:nvPr/>
        </p:nvPicPr>
        <p:blipFill>
          <a:blip r:embed="rId2">
            <a:extLst>
              <a:ext uri="{28A0092B-C50C-407E-A947-70E740481C1C}">
                <a14:useLocalDpi xmlns:a14="http://schemas.microsoft.com/office/drawing/2010/main" val="0"/>
              </a:ext>
            </a:extLst>
          </a:blip>
          <a:srcRect/>
          <a:stretch>
            <a:fillRect/>
          </a:stretch>
        </p:blipFill>
        <p:spPr bwMode="auto">
          <a:xfrm>
            <a:off x="5064516" y="1476473"/>
            <a:ext cx="2081872" cy="2912647"/>
          </a:xfrm>
          <a:prstGeom prst="rect">
            <a:avLst/>
          </a:prstGeom>
          <a:noFill/>
          <a:ln>
            <a:noFill/>
          </a:ln>
        </p:spPr>
      </p:pic>
    </p:spTree>
    <p:extLst>
      <p:ext uri="{BB962C8B-B14F-4D97-AF65-F5344CB8AC3E}">
        <p14:creationId xmlns:p14="http://schemas.microsoft.com/office/powerpoint/2010/main" val="2715094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Guion Explicativo</a:t>
            </a:r>
          </a:p>
        </p:txBody>
      </p:sp>
      <p:sp>
        <p:nvSpPr>
          <p:cNvPr id="3" name="2 Marcador de contenido"/>
          <p:cNvSpPr>
            <a:spLocks noGrp="1"/>
          </p:cNvSpPr>
          <p:nvPr>
            <p:ph idx="1"/>
          </p:nvPr>
        </p:nvSpPr>
        <p:spPr/>
        <p:txBody>
          <a:bodyPr>
            <a:normAutofit fontScale="92500" lnSpcReduction="10000"/>
          </a:bodyPr>
          <a:lstStyle/>
          <a:p>
            <a:pPr algn="just">
              <a:lnSpc>
                <a:spcPct val="80000"/>
              </a:lnSpc>
              <a:buFontTx/>
              <a:buNone/>
            </a:pPr>
            <a:r>
              <a:rPr lang="es-MX" dirty="0"/>
              <a:t>	En las diapositivas que se presentan se han sistematizado contenidos de la unidad de competencia II, denominada «</a:t>
            </a:r>
            <a:r>
              <a:rPr lang="es-ES" dirty="0"/>
              <a:t>El pensamiento del siglo XVIII, el iluminismo (o la ilustración), y la Revolución Francesa como contexto histórico social para el desarrollo de la sociología”</a:t>
            </a:r>
            <a:r>
              <a:rPr lang="es-MX" dirty="0"/>
              <a:t>, la cual forma parte de la Unidad de Aprendizaje (UA) “Precursores de la sociología: Filosofía social”, curso que se imparte en el programa educativo de licenciado en sociología. La UA es de carácter obligatorio, ubicándose en el núcleo básico, con un total de 12 créditos.</a:t>
            </a:r>
          </a:p>
          <a:p>
            <a:pPr>
              <a:lnSpc>
                <a:spcPct val="80000"/>
              </a:lnSpc>
              <a:buFontTx/>
              <a:buNone/>
            </a:pPr>
            <a:endParaRPr lang="es-MX" dirty="0"/>
          </a:p>
          <a:p>
            <a:pPr algn="just">
              <a:lnSpc>
                <a:spcPct val="80000"/>
              </a:lnSpc>
              <a:buFontTx/>
              <a:buNone/>
            </a:pPr>
            <a:r>
              <a:rPr lang="es-MX" dirty="0"/>
              <a:t>	Entre las competencias que debe desarrollar el egresado de esta licenciatura se encuentra la capacidad para el manejo teórico-metodológico acerca de lo que constituye lo social y la capacidad para el estudio sistemático y diferenciado de la sociedad.</a:t>
            </a:r>
          </a:p>
          <a:p>
            <a:endParaRPr lang="es-MX" dirty="0"/>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91836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49086" y="1224644"/>
            <a:ext cx="10504714" cy="5225142"/>
          </a:xfrm>
        </p:spPr>
        <p:txBody>
          <a:bodyPr/>
          <a:lstStyle/>
          <a:p>
            <a:pPr marL="0" indent="0">
              <a:buNone/>
            </a:pPr>
            <a:endParaRPr lang="es-MX" dirty="0"/>
          </a:p>
          <a:p>
            <a:pPr marL="0" indent="0" algn="just">
              <a:buNone/>
            </a:pPr>
            <a:r>
              <a:rPr lang="es-MX" dirty="0"/>
              <a:t>La fuente de toda soberanía es esencialmente la nación; nadie, ningún individuo puede ejercer autoridad alguna que no proceda en claros términos de ella. </a:t>
            </a:r>
          </a:p>
          <a:p>
            <a:pPr marL="0" indent="0">
              <a:buNone/>
            </a:pPr>
            <a:endParaRPr lang="es-MX" dirty="0"/>
          </a:p>
          <a:p>
            <a:pPr marL="0" indent="0">
              <a:buNone/>
            </a:pPr>
            <a:endParaRPr lang="es-MX" dirty="0"/>
          </a:p>
          <a:p>
            <a:pPr marL="0" indent="0">
              <a:buNone/>
            </a:pPr>
            <a:endParaRPr lang="es-MX" dirty="0"/>
          </a:p>
          <a:p>
            <a:pPr marL="0" indent="0">
              <a:buNone/>
            </a:pPr>
            <a:endParaRPr lang="es-MX" dirty="0"/>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p:cNvPicPr>
            <a:picLocks noChangeAspect="1"/>
          </p:cNvPicPr>
          <p:nvPr/>
        </p:nvPicPr>
        <p:blipFill>
          <a:blip r:embed="rId2"/>
          <a:stretch>
            <a:fillRect/>
          </a:stretch>
        </p:blipFill>
        <p:spPr>
          <a:xfrm>
            <a:off x="3595770" y="2830484"/>
            <a:ext cx="5011346" cy="3926164"/>
          </a:xfrm>
          <a:prstGeom prst="rect">
            <a:avLst/>
          </a:prstGeom>
        </p:spPr>
      </p:pic>
    </p:spTree>
    <p:extLst>
      <p:ext uri="{BB962C8B-B14F-4D97-AF65-F5344CB8AC3E}">
        <p14:creationId xmlns:p14="http://schemas.microsoft.com/office/powerpoint/2010/main" val="24392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lgn="just">
              <a:buNone/>
            </a:pPr>
            <a:endParaRPr lang="es-MX" dirty="0"/>
          </a:p>
          <a:p>
            <a:pPr marL="0" indent="0" algn="just">
              <a:buNone/>
            </a:pPr>
            <a:endParaRPr lang="es-MX" dirty="0"/>
          </a:p>
          <a:p>
            <a:pPr marL="0" indent="0" algn="just">
              <a:buNone/>
            </a:pPr>
            <a:endParaRPr lang="es-MX" dirty="0"/>
          </a:p>
          <a:p>
            <a:pPr marL="0" indent="0" algn="just">
              <a:buNone/>
            </a:pPr>
            <a:r>
              <a:rPr lang="es-MX" dirty="0"/>
              <a:t>“La ley es la expresión de la voluntad general. Todos los ciudadanos tienen el derecho de participar en su creación, ya sea personalmente o por medio de sus representantes. Debe ser igual para todos, tanto en lo que protege como en lo que castiga. Todos los ciudadanos, siendo iguales antes sus ojos, son igualmente aptos para ocupar cualquier cargo, puesto y empleo público, según su capacidad y sin otra distinción que la que establecen sus virtudes y talentos.” (Artículo 6).</a:t>
            </a:r>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4752975" y="689113"/>
            <a:ext cx="2920034" cy="1848540"/>
          </a:xfrm>
          <a:prstGeom prst="rect">
            <a:avLst/>
          </a:prstGeom>
        </p:spPr>
      </p:pic>
    </p:spTree>
    <p:extLst>
      <p:ext uri="{BB962C8B-B14F-4D97-AF65-F5344CB8AC3E}">
        <p14:creationId xmlns:p14="http://schemas.microsoft.com/office/powerpoint/2010/main" val="18718426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La noción de ciudadano</a:t>
            </a:r>
          </a:p>
        </p:txBody>
      </p:sp>
      <p:sp>
        <p:nvSpPr>
          <p:cNvPr id="3" name="Marcador de contenido 2"/>
          <p:cNvSpPr>
            <a:spLocks noGrp="1"/>
          </p:cNvSpPr>
          <p:nvPr>
            <p:ph idx="1"/>
          </p:nvPr>
        </p:nvSpPr>
        <p:spPr/>
        <p:txBody>
          <a:bodyPr/>
          <a:lstStyle/>
          <a:p>
            <a:pPr marL="0" indent="0" algn="just">
              <a:buNone/>
            </a:pPr>
            <a:r>
              <a:rPr lang="es-ES" dirty="0"/>
              <a:t>Se consideraba ciudadano a aquel habitante de un Estado libre (nacido o domiciliado en Francia), que tiene el derecho de sufragio en las Asambleas Públicas.</a:t>
            </a:r>
          </a:p>
          <a:p>
            <a:pPr marL="0" indent="0">
              <a:buNone/>
            </a:pPr>
            <a:endParaRPr lang="es-ES" dirty="0"/>
          </a:p>
          <a:p>
            <a:pPr marL="0" indent="0">
              <a:buNone/>
            </a:pPr>
            <a:r>
              <a:rPr lang="es-ES" dirty="0"/>
              <a:t>La igualdad jurídica ante la ley implicó una especie de “empate político” entre los individuos/ciudadanos.</a:t>
            </a:r>
          </a:p>
          <a:p>
            <a:pPr marL="0" indent="0">
              <a:buNone/>
            </a:pPr>
            <a:endParaRPr lang="es-ES" dirty="0"/>
          </a:p>
        </p:txBody>
      </p:sp>
      <p:pic>
        <p:nvPicPr>
          <p:cNvPr id="4" name="Imagen 3"/>
          <p:cNvPicPr>
            <a:picLocks noChangeAspect="1"/>
          </p:cNvPicPr>
          <p:nvPr/>
        </p:nvPicPr>
        <p:blipFill>
          <a:blip r:embed="rId2"/>
          <a:stretch>
            <a:fillRect/>
          </a:stretch>
        </p:blipFill>
        <p:spPr>
          <a:xfrm>
            <a:off x="4304713" y="4783529"/>
            <a:ext cx="3012831" cy="1393434"/>
          </a:xfrm>
          <a:prstGeom prst="rect">
            <a:avLst/>
          </a:prstGeom>
        </p:spPr>
      </p:pic>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44696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p:txBody>
          <a:bodyPr>
            <a:normAutofit fontScale="92500" lnSpcReduction="10000"/>
          </a:bodyPr>
          <a:lstStyle/>
          <a:p>
            <a:pPr algn="just">
              <a:buFont typeface="Courier New" panose="02070309020205020404" pitchFamily="49" charset="0"/>
              <a:buChar char="o"/>
            </a:pPr>
            <a:r>
              <a:rPr lang="es-MX" dirty="0"/>
              <a:t>Empero, la Declaración excluyó a las mujeres en su consideración de ciudadanas.</a:t>
            </a:r>
          </a:p>
          <a:p>
            <a:pPr>
              <a:buFont typeface="Courier New" panose="02070309020205020404" pitchFamily="49" charset="0"/>
              <a:buChar char="o"/>
            </a:pPr>
            <a:endParaRPr lang="es-MX" dirty="0"/>
          </a:p>
          <a:p>
            <a:pPr algn="just">
              <a:buFont typeface="Courier New" panose="02070309020205020404" pitchFamily="49" charset="0"/>
              <a:buChar char="o"/>
            </a:pPr>
            <a:r>
              <a:rPr lang="es-MX" dirty="0"/>
              <a:t>Así, en 1793, la activista política </a:t>
            </a:r>
            <a:r>
              <a:rPr lang="es-MX" dirty="0" err="1"/>
              <a:t>Olympe</a:t>
            </a:r>
            <a:r>
              <a:rPr lang="es-MX" dirty="0"/>
              <a:t> de </a:t>
            </a:r>
            <a:r>
              <a:rPr lang="es-MX" dirty="0" err="1"/>
              <a:t>Gouges</a:t>
            </a:r>
            <a:r>
              <a:rPr lang="es-MX" dirty="0"/>
              <a:t> escribió la Declaración de los Derechos de la Mujer y la Ciudadana. </a:t>
            </a:r>
          </a:p>
          <a:p>
            <a:pPr algn="just">
              <a:buFont typeface="Courier New" panose="02070309020205020404" pitchFamily="49" charset="0"/>
              <a:buChar char="o"/>
            </a:pPr>
            <a:endParaRPr lang="es-MX" dirty="0"/>
          </a:p>
          <a:p>
            <a:pPr algn="just">
              <a:buFont typeface="Courier New" panose="02070309020205020404" pitchFamily="49" charset="0"/>
              <a:buChar char="o"/>
            </a:pPr>
            <a:r>
              <a:rPr lang="es-MX" dirty="0"/>
              <a:t>El planteamiento no tuvo eco en los dirigentes de la revolución.</a:t>
            </a:r>
          </a:p>
          <a:p>
            <a:pPr>
              <a:buFont typeface="Courier New" panose="02070309020205020404" pitchFamily="49" charset="0"/>
              <a:buChar char="o"/>
            </a:pPr>
            <a:endParaRPr lang="es-MX" dirty="0"/>
          </a:p>
          <a:p>
            <a:pPr>
              <a:buFont typeface="Courier New" panose="02070309020205020404" pitchFamily="49" charset="0"/>
              <a:buChar char="o"/>
            </a:pPr>
            <a:endParaRPr lang="es-MX" dirty="0"/>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100" name="Picture 4" descr="https://upload.wikimedia.org/wikipedia/commons/thumb/a/a2/Marie-Olympe-de-Gouges.jpg/220px-Marie-Olympe-de-Gouges.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366000" y="2286794"/>
            <a:ext cx="2794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02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838200" y="1219200"/>
            <a:ext cx="10515600" cy="4957763"/>
          </a:xfrm>
        </p:spPr>
        <p:txBody>
          <a:bodyPr/>
          <a:lstStyle/>
          <a:p>
            <a:pPr marL="0" indent="0" algn="just">
              <a:buNone/>
            </a:pPr>
            <a:r>
              <a:rPr lang="es-ES" dirty="0"/>
              <a:t>Lo anterior, pese a que las mujeres del Tercer Estado se encontraron presentes en distintas acciones durante la Revolución francesa: desafiando a la monarquía; animando a los hombres más vacilantes; protagonizando una marcha de mujeres sobre Versalles el 5 de octubre de 1789, en protesta por el hambre y  los altos precios.</a:t>
            </a:r>
          </a:p>
        </p:txBody>
      </p:sp>
      <p:pic>
        <p:nvPicPr>
          <p:cNvPr id="7" name="Imagen 6"/>
          <p:cNvPicPr>
            <a:picLocks noChangeAspect="1"/>
          </p:cNvPicPr>
          <p:nvPr/>
        </p:nvPicPr>
        <p:blipFill>
          <a:blip r:embed="rId2"/>
          <a:stretch>
            <a:fillRect/>
          </a:stretch>
        </p:blipFill>
        <p:spPr>
          <a:xfrm>
            <a:off x="3502854" y="3882611"/>
            <a:ext cx="4377397" cy="2675684"/>
          </a:xfrm>
          <a:prstGeom prst="rect">
            <a:avLst/>
          </a:prstGeom>
        </p:spPr>
      </p:pic>
      <p:sp>
        <p:nvSpPr>
          <p:cNvPr id="9"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190835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ES" dirty="0"/>
          </a:p>
          <a:p>
            <a:endParaRPr lang="es-ES" dirty="0"/>
          </a:p>
          <a:p>
            <a:endParaRPr lang="es-ES" dirty="0"/>
          </a:p>
          <a:p>
            <a:pPr algn="just">
              <a:buFont typeface="Courier New" panose="02070309020205020404" pitchFamily="49" charset="0"/>
              <a:buChar char="o"/>
            </a:pPr>
            <a:r>
              <a:rPr lang="es-ES" dirty="0"/>
              <a:t>Sin embargo, distintas leyes minaron la participación política de las mujeres. En 1793, el comité de salud pública decidió cerrar todos los círculos femeninos. En 1795, la Convención dictó una orden que obligaba a las mujeres a permanecer en sus respectivas casas.</a:t>
            </a:r>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8974674" y="240543"/>
            <a:ext cx="1895475" cy="2409825"/>
          </a:xfrm>
          <a:prstGeom prst="rect">
            <a:avLst/>
          </a:prstGeom>
        </p:spPr>
      </p:pic>
    </p:spTree>
    <p:extLst>
      <p:ext uri="{BB962C8B-B14F-4D97-AF65-F5344CB8AC3E}">
        <p14:creationId xmlns:p14="http://schemas.microsoft.com/office/powerpoint/2010/main" val="3187222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p:txBody>
          <a:bodyPr/>
          <a:lstStyle/>
          <a:p>
            <a:pPr marL="0" indent="0">
              <a:buNone/>
            </a:pPr>
            <a:r>
              <a:rPr lang="es-ES" dirty="0"/>
              <a:t>Asimismo, la revolución estableció una nueva jerarquización entre los ciudadanos, ya no por el origen social o la sangre, sino por la posesión de riquezas.</a:t>
            </a:r>
          </a:p>
          <a:p>
            <a:pPr marL="0" indent="0">
              <a:buNone/>
            </a:pPr>
            <a:endParaRPr lang="es-ES" dirty="0"/>
          </a:p>
          <a:p>
            <a:pPr marL="0" indent="0">
              <a:buNone/>
            </a:pPr>
            <a:endParaRPr lang="es-ES" dirty="0"/>
          </a:p>
          <a:p>
            <a:pPr marL="0" indent="0">
              <a:buNone/>
            </a:pPr>
            <a:endParaRPr lang="es-ES" dirty="0"/>
          </a:p>
          <a:p>
            <a:pPr marL="0" indent="0">
              <a:buNone/>
            </a:pPr>
            <a:endParaRPr lang="es-ES" dirty="0"/>
          </a:p>
          <a:p>
            <a:pPr marL="0" indent="0">
              <a:buNone/>
            </a:pPr>
            <a:endParaRPr lang="es-ES" dirty="0"/>
          </a:p>
          <a:p>
            <a:pPr marL="0" indent="0">
              <a:buNone/>
            </a:pPr>
            <a:r>
              <a:rPr lang="es-ES" dirty="0"/>
              <a:t>La burguesía sería la principal beneficiaría de la revolución francesa.</a:t>
            </a:r>
          </a:p>
        </p:txBody>
      </p:sp>
      <p:sp>
        <p:nvSpPr>
          <p:cNvPr id="8"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4510601" y="3274255"/>
            <a:ext cx="2495550" cy="1828800"/>
          </a:xfrm>
          <a:prstGeom prst="rect">
            <a:avLst/>
          </a:prstGeom>
        </p:spPr>
      </p:pic>
    </p:spTree>
    <p:extLst>
      <p:ext uri="{BB962C8B-B14F-4D97-AF65-F5344CB8AC3E}">
        <p14:creationId xmlns:p14="http://schemas.microsoft.com/office/powerpoint/2010/main" val="10910147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Las ideas de libertad</a:t>
            </a:r>
          </a:p>
        </p:txBody>
      </p:sp>
      <p:sp>
        <p:nvSpPr>
          <p:cNvPr id="4" name="Marcador de contenido 3"/>
          <p:cNvSpPr>
            <a:spLocks noGrp="1"/>
          </p:cNvSpPr>
          <p:nvPr>
            <p:ph idx="1"/>
          </p:nvPr>
        </p:nvSpPr>
        <p:spPr/>
        <p:txBody>
          <a:bodyPr/>
          <a:lstStyle/>
          <a:p>
            <a:pPr>
              <a:buFont typeface="Courier New" panose="02070309020205020404" pitchFamily="49" charset="0"/>
              <a:buChar char="o"/>
            </a:pPr>
            <a:endParaRPr lang="es-ES" dirty="0"/>
          </a:p>
          <a:p>
            <a:pPr algn="just">
              <a:buFont typeface="Courier New" panose="02070309020205020404" pitchFamily="49" charset="0"/>
              <a:buChar char="o"/>
            </a:pPr>
            <a:r>
              <a:rPr lang="es-ES" dirty="0"/>
              <a:t>En marzo de 1791 se establece una Ley que abolía los gremios y corporaciones inaugurando la libertad de trabajo.</a:t>
            </a:r>
          </a:p>
          <a:p>
            <a:pPr algn="just">
              <a:buFont typeface="Courier New" panose="02070309020205020404" pitchFamily="49" charset="0"/>
              <a:buChar char="o"/>
            </a:pPr>
            <a:endParaRPr lang="es-ES" dirty="0"/>
          </a:p>
          <a:p>
            <a:pPr algn="just">
              <a:buFont typeface="Courier New" panose="02070309020205020404" pitchFamily="49" charset="0"/>
              <a:buChar char="o"/>
            </a:pPr>
            <a:r>
              <a:rPr lang="es-ES" dirty="0"/>
              <a:t>En junio de 1791 se dicta la </a:t>
            </a:r>
            <a:r>
              <a:rPr lang="es-ES" i="1" dirty="0"/>
              <a:t>Ley Le </a:t>
            </a:r>
            <a:r>
              <a:rPr lang="es-ES" i="1" dirty="0" err="1"/>
              <a:t>Chapelier</a:t>
            </a:r>
            <a:r>
              <a:rPr lang="es-ES" i="1" dirty="0"/>
              <a:t> </a:t>
            </a:r>
            <a:r>
              <a:rPr lang="es-ES" dirty="0"/>
              <a:t>que confirmaba la abolición de los gremios y prohibía cualquier forma análoga de asociación.</a:t>
            </a:r>
          </a:p>
          <a:p>
            <a:pPr>
              <a:buFont typeface="Courier New" panose="02070309020205020404" pitchFamily="49" charset="0"/>
              <a:buChar char="o"/>
            </a:pPr>
            <a:endParaRPr lang="es-ES" dirty="0"/>
          </a:p>
          <a:p>
            <a:pPr>
              <a:buFont typeface="Courier New" panose="02070309020205020404" pitchFamily="49" charset="0"/>
              <a:buChar char="o"/>
            </a:pPr>
            <a:endParaRPr lang="es-ES" dirty="0"/>
          </a:p>
          <a:p>
            <a:pPr>
              <a:buFont typeface="Courier New" panose="02070309020205020404" pitchFamily="49" charset="0"/>
              <a:buChar char="o"/>
            </a:pPr>
            <a:endParaRPr lang="es-ES" dirty="0"/>
          </a:p>
        </p:txBody>
      </p:sp>
      <p:sp>
        <p:nvSpPr>
          <p:cNvPr id="5" name="4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713651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La familia en la “legislación revolucionaria”</a:t>
            </a:r>
          </a:p>
        </p:txBody>
      </p:sp>
      <p:sp>
        <p:nvSpPr>
          <p:cNvPr id="3" name="2 Marcador de contenido"/>
          <p:cNvSpPr>
            <a:spLocks noGrp="1"/>
          </p:cNvSpPr>
          <p:nvPr>
            <p:ph idx="1"/>
          </p:nvPr>
        </p:nvSpPr>
        <p:spPr/>
        <p:txBody>
          <a:bodyPr/>
          <a:lstStyle/>
          <a:p>
            <a:pPr algn="just">
              <a:buFont typeface="Courier New" panose="02070309020205020404" pitchFamily="49" charset="0"/>
              <a:buChar char="o"/>
            </a:pPr>
            <a:r>
              <a:rPr lang="es-MX" dirty="0"/>
              <a:t>En 1792 se designó al matrimonio como contrato civil y se establecieron diversos motivos que justificaban el divorcio.</a:t>
            </a:r>
          </a:p>
          <a:p>
            <a:pPr algn="just">
              <a:buFont typeface="Courier New" panose="02070309020205020404" pitchFamily="49" charset="0"/>
              <a:buChar char="o"/>
            </a:pPr>
            <a:endParaRPr lang="es-MX" dirty="0"/>
          </a:p>
          <a:p>
            <a:pPr algn="just">
              <a:buFont typeface="Courier New" panose="02070309020205020404" pitchFamily="49" charset="0"/>
              <a:buChar char="o"/>
            </a:pPr>
            <a:r>
              <a:rPr lang="es-MX" dirty="0"/>
              <a:t>Los legisladores sostenían que dentro de la familia debían prevalecer los ideales de igualdad y los derechos individuales.</a:t>
            </a:r>
          </a:p>
          <a:p>
            <a:pPr algn="just">
              <a:buFont typeface="Courier New" panose="02070309020205020404" pitchFamily="49" charset="0"/>
              <a:buChar char="o"/>
            </a:pPr>
            <a:endParaRPr lang="es-MX" dirty="0"/>
          </a:p>
        </p:txBody>
      </p:sp>
      <p:sp>
        <p:nvSpPr>
          <p:cNvPr id="5" name="4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Resultado de imagen para divorc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4148" y="4240897"/>
            <a:ext cx="3965163" cy="1936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1272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1537253" y="1630017"/>
            <a:ext cx="10098156" cy="3108543"/>
          </a:xfrm>
          <a:prstGeom prst="rect">
            <a:avLst/>
          </a:prstGeom>
          <a:noFill/>
        </p:spPr>
        <p:txBody>
          <a:bodyPr wrap="square" rtlCol="0">
            <a:spAutoFit/>
          </a:bodyPr>
          <a:lstStyle/>
          <a:p>
            <a:pPr marL="457200" indent="-457200">
              <a:buFont typeface="Courier New" panose="02070309020205020404" pitchFamily="49" charset="0"/>
              <a:buChar char="o"/>
            </a:pPr>
            <a:r>
              <a:rPr lang="es-ES" sz="2800" dirty="0"/>
              <a:t>La familia se concibió como una pequeña república.</a:t>
            </a:r>
          </a:p>
          <a:p>
            <a:pPr marL="457200" indent="-457200">
              <a:buFont typeface="Courier New" panose="02070309020205020404" pitchFamily="49" charset="0"/>
              <a:buChar char="o"/>
            </a:pPr>
            <a:endParaRPr lang="es-ES" sz="2800" dirty="0"/>
          </a:p>
          <a:p>
            <a:pPr marL="457200" indent="-457200">
              <a:buFont typeface="Courier New" panose="02070309020205020404" pitchFamily="49" charset="0"/>
              <a:buChar char="o"/>
            </a:pPr>
            <a:r>
              <a:rPr lang="es-ES" sz="2800" dirty="0"/>
              <a:t>El padre estaba obligado a legar partes iguales de la propiedad a sus hijos.</a:t>
            </a:r>
          </a:p>
          <a:p>
            <a:pPr marL="457200" indent="-457200">
              <a:buFont typeface="Courier New" panose="02070309020205020404" pitchFamily="49" charset="0"/>
              <a:buChar char="o"/>
            </a:pPr>
            <a:endParaRPr lang="es-ES" sz="2800" dirty="0"/>
          </a:p>
          <a:p>
            <a:pPr marL="457200" indent="-457200">
              <a:buFont typeface="Courier New" panose="02070309020205020404" pitchFamily="49" charset="0"/>
              <a:buChar char="o"/>
            </a:pPr>
            <a:r>
              <a:rPr lang="es-ES" sz="2800" dirty="0"/>
              <a:t>La división igualitaria de la propiedad debilitaba la solidaridad económica de la familia.</a:t>
            </a:r>
            <a:endParaRPr lang="es-ES" sz="2800" dirty="0"/>
          </a:p>
        </p:txBody>
      </p:sp>
    </p:spTree>
    <p:extLst>
      <p:ext uri="{BB962C8B-B14F-4D97-AF65-F5344CB8AC3E}">
        <p14:creationId xmlns:p14="http://schemas.microsoft.com/office/powerpoint/2010/main" val="1275246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Propósito general de la unidad de aprendizaje.</a:t>
            </a:r>
            <a:endParaRPr lang="es-MX" dirty="0"/>
          </a:p>
        </p:txBody>
      </p:sp>
      <p:sp>
        <p:nvSpPr>
          <p:cNvPr id="3" name="2 Marcador de contenido"/>
          <p:cNvSpPr>
            <a:spLocks noGrp="1"/>
          </p:cNvSpPr>
          <p:nvPr>
            <p:ph idx="1"/>
          </p:nvPr>
        </p:nvSpPr>
        <p:spPr/>
        <p:txBody>
          <a:bodyPr>
            <a:normAutofit/>
          </a:bodyPr>
          <a:lstStyle/>
          <a:p>
            <a:pPr marL="0" indent="0" algn="just">
              <a:buNone/>
            </a:pPr>
            <a:endParaRPr lang="es-MX" dirty="0"/>
          </a:p>
          <a:p>
            <a:pPr marL="0" indent="0" algn="just">
              <a:buNone/>
            </a:pPr>
            <a:endParaRPr lang="es-MX" dirty="0"/>
          </a:p>
          <a:p>
            <a:pPr marL="0" indent="0" algn="just">
              <a:buNone/>
            </a:pPr>
            <a:r>
              <a:rPr lang="es-MX" dirty="0"/>
              <a:t>Al concluir el curso los estudiantes conocerán, comprenderán y analizarán críticamente los postulados filosóficos de Saint-</a:t>
            </a:r>
            <a:r>
              <a:rPr lang="es-MX" dirty="0" err="1"/>
              <a:t>Simon</a:t>
            </a:r>
            <a:r>
              <a:rPr lang="es-MX" dirty="0"/>
              <a:t>, Augusto Comte y Herbert Spencer acerca de la sociedad, ya que dichos autores son precursores fundamentales de la sociología.</a:t>
            </a:r>
          </a:p>
          <a:p>
            <a:endParaRPr lang="es-MX" dirty="0"/>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88491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pPr algn="ctr"/>
            <a:r>
              <a:rPr lang="es-ES" b="1" dirty="0"/>
              <a:t>La educación </a:t>
            </a:r>
          </a:p>
        </p:txBody>
      </p:sp>
      <p:sp>
        <p:nvSpPr>
          <p:cNvPr id="3" name="2 Marcador de contenido"/>
          <p:cNvSpPr>
            <a:spLocks noGrp="1"/>
          </p:cNvSpPr>
          <p:nvPr>
            <p:ph idx="1"/>
          </p:nvPr>
        </p:nvSpPr>
        <p:spPr/>
        <p:txBody>
          <a:bodyPr/>
          <a:lstStyle/>
          <a:p>
            <a:pPr algn="just">
              <a:buFont typeface="Courier New" panose="02070309020205020404" pitchFamily="49" charset="0"/>
              <a:buChar char="o"/>
            </a:pPr>
            <a:r>
              <a:rPr lang="es-MX" dirty="0"/>
              <a:t>En 1793, el gobierno asumió el control de la educación, en lugar de la familia.</a:t>
            </a:r>
          </a:p>
          <a:p>
            <a:pPr algn="just">
              <a:buFont typeface="Courier New" panose="02070309020205020404" pitchFamily="49" charset="0"/>
              <a:buChar char="o"/>
            </a:pPr>
            <a:endParaRPr lang="es-MX" dirty="0"/>
          </a:p>
          <a:p>
            <a:pPr algn="just">
              <a:buFont typeface="Courier New" panose="02070309020205020404" pitchFamily="49" charset="0"/>
              <a:buChar char="o"/>
            </a:pPr>
            <a:r>
              <a:rPr lang="es-MX" dirty="0"/>
              <a:t>La educación se instituyó como un deber político de todos los ciudadanos.</a:t>
            </a:r>
          </a:p>
        </p:txBody>
      </p:sp>
      <p:sp>
        <p:nvSpPr>
          <p:cNvPr id="5" name="4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AutoShape 2" descr="2. La Ilustración.&#10;&gt; La Ilustración es un movimiento filosófico y cultural del siglo XVIII,&#10;que acentúa el predominio de l..."/>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4" name="AutoShape 4" descr="Resultado de imagen para educacion"/>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AutoShape 6" descr="Resultado de imagen para educacion"/>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0" name="Imagen 9"/>
          <p:cNvPicPr>
            <a:picLocks noChangeAspect="1"/>
          </p:cNvPicPr>
          <p:nvPr/>
        </p:nvPicPr>
        <p:blipFill>
          <a:blip r:embed="rId2"/>
          <a:stretch>
            <a:fillRect/>
          </a:stretch>
        </p:blipFill>
        <p:spPr>
          <a:xfrm>
            <a:off x="4738687" y="4270375"/>
            <a:ext cx="3324225" cy="1371600"/>
          </a:xfrm>
          <a:prstGeom prst="rect">
            <a:avLst/>
          </a:prstGeom>
        </p:spPr>
      </p:pic>
    </p:spTree>
    <p:extLst>
      <p:ext uri="{BB962C8B-B14F-4D97-AF65-F5344CB8AC3E}">
        <p14:creationId xmlns:p14="http://schemas.microsoft.com/office/powerpoint/2010/main" val="5410913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El descenso de la religión</a:t>
            </a:r>
          </a:p>
        </p:txBody>
      </p:sp>
      <p:sp>
        <p:nvSpPr>
          <p:cNvPr id="6" name="Marcador de contenido 5"/>
          <p:cNvSpPr>
            <a:spLocks noGrp="1"/>
          </p:cNvSpPr>
          <p:nvPr>
            <p:ph idx="1"/>
          </p:nvPr>
        </p:nvSpPr>
        <p:spPr/>
        <p:txBody>
          <a:bodyPr/>
          <a:lstStyle/>
          <a:p>
            <a:pPr>
              <a:buFont typeface="Courier New" panose="02070309020205020404" pitchFamily="49" charset="0"/>
              <a:buChar char="o"/>
            </a:pPr>
            <a:endParaRPr lang="es-ES" dirty="0"/>
          </a:p>
          <a:p>
            <a:pPr>
              <a:buFont typeface="Courier New" panose="02070309020205020404" pitchFamily="49" charset="0"/>
              <a:buChar char="o"/>
            </a:pPr>
            <a:endParaRPr lang="es-ES" dirty="0"/>
          </a:p>
          <a:p>
            <a:pPr>
              <a:buFont typeface="Courier New" panose="02070309020205020404" pitchFamily="49" charset="0"/>
              <a:buChar char="o"/>
            </a:pPr>
            <a:r>
              <a:rPr lang="es-ES" dirty="0"/>
              <a:t>“El estado no ha sido hecho para la religión; la religión ha sido para el Estado. El Estado es supremo ante todas las cosas.”</a:t>
            </a:r>
          </a:p>
          <a:p>
            <a:pPr>
              <a:buFont typeface="Courier New" panose="02070309020205020404" pitchFamily="49" charset="0"/>
              <a:buChar char="o"/>
            </a:pPr>
            <a:endParaRPr lang="es-ES" dirty="0"/>
          </a:p>
          <a:p>
            <a:pPr>
              <a:buFont typeface="Courier New" panose="02070309020205020404" pitchFamily="49" charset="0"/>
              <a:buChar char="o"/>
            </a:pPr>
            <a:r>
              <a:rPr lang="es-ES" dirty="0"/>
              <a:t>Otro punto significativo fue la confiscación de los bienes de la iglesia.</a:t>
            </a:r>
          </a:p>
          <a:p>
            <a:pPr>
              <a:buFont typeface="Courier New" panose="02070309020205020404" pitchFamily="49" charset="0"/>
              <a:buChar char="o"/>
            </a:pPr>
            <a:endParaRPr lang="es-ES" dirty="0"/>
          </a:p>
          <a:p>
            <a:pPr>
              <a:buFont typeface="Courier New" panose="02070309020205020404" pitchFamily="49" charset="0"/>
              <a:buChar char="o"/>
            </a:pPr>
            <a:endParaRPr lang="es-ES" dirty="0"/>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459326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Consecuencias</a:t>
            </a:r>
          </a:p>
        </p:txBody>
      </p:sp>
      <p:sp>
        <p:nvSpPr>
          <p:cNvPr id="3" name="2 Marcador de contenido"/>
          <p:cNvSpPr>
            <a:spLocks noGrp="1"/>
          </p:cNvSpPr>
          <p:nvPr>
            <p:ph idx="1"/>
          </p:nvPr>
        </p:nvSpPr>
        <p:spPr/>
        <p:txBody>
          <a:bodyPr/>
          <a:lstStyle/>
          <a:p>
            <a:pPr>
              <a:buFont typeface="Courier New" panose="02070309020205020404" pitchFamily="49" charset="0"/>
              <a:buChar char="o"/>
            </a:pPr>
            <a:endParaRPr lang="es-MX" dirty="0"/>
          </a:p>
          <a:p>
            <a:pPr algn="just">
              <a:buFont typeface="Courier New" panose="02070309020205020404" pitchFamily="49" charset="0"/>
              <a:buChar char="o"/>
            </a:pPr>
            <a:r>
              <a:rPr lang="es-MX" dirty="0"/>
              <a:t>Proceso de individualización, esto es, separación de los individuos de las estructuras comunales y corporativas.</a:t>
            </a:r>
          </a:p>
          <a:p>
            <a:pPr algn="just">
              <a:buFont typeface="Courier New" panose="02070309020205020404" pitchFamily="49" charset="0"/>
              <a:buChar char="o"/>
            </a:pPr>
            <a:endParaRPr lang="es-MX" dirty="0"/>
          </a:p>
          <a:p>
            <a:pPr algn="just">
              <a:buFont typeface="Courier New" panose="02070309020205020404" pitchFamily="49" charset="0"/>
              <a:buChar char="o"/>
            </a:pPr>
            <a:r>
              <a:rPr lang="es-MX" dirty="0"/>
              <a:t>Emancipación de la tradición.</a:t>
            </a:r>
          </a:p>
          <a:p>
            <a:pPr>
              <a:buFont typeface="Courier New" panose="02070309020205020404" pitchFamily="49" charset="0"/>
              <a:buChar char="o"/>
            </a:pPr>
            <a:endParaRPr lang="es-MX" dirty="0"/>
          </a:p>
          <a:p>
            <a:pPr>
              <a:buFont typeface="Courier New" panose="02070309020205020404" pitchFamily="49" charset="0"/>
              <a:buChar char="o"/>
            </a:pPr>
            <a:r>
              <a:rPr lang="es-MX" dirty="0"/>
              <a:t>Inestabilidad social, política y económica.</a:t>
            </a:r>
          </a:p>
          <a:p>
            <a:endParaRPr lang="es-MX" dirty="0"/>
          </a:p>
          <a:p>
            <a:endParaRPr lang="es-MX" dirty="0"/>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542366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a:p>
            <a:pPr marL="0" indent="0">
              <a:buNone/>
            </a:pPr>
            <a:endParaRPr lang="es-MX" dirty="0"/>
          </a:p>
          <a:p>
            <a:pPr marL="0" indent="0">
              <a:buNone/>
            </a:pPr>
            <a:endParaRPr lang="es-MX" dirty="0"/>
          </a:p>
          <a:p>
            <a:pPr marL="0" indent="0">
              <a:buNone/>
            </a:pPr>
            <a:r>
              <a:rPr lang="es-MX" dirty="0"/>
              <a:t>El desorden social que desencadenó la revolución francesa constituyó el antecedente de la obra de importantes sociólogos como: Comte y Durkheim.</a:t>
            </a:r>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7234009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endParaRPr lang="es-ES" dirty="0"/>
          </a:p>
          <a:p>
            <a:pPr marL="0" indent="0" algn="just">
              <a:buNone/>
            </a:pPr>
            <a:r>
              <a:rPr lang="es-ES" dirty="0"/>
              <a:t>Hasta antes de la revolución francesa, la sociedad no constituía un problema para la conciencia. Desde el momento en que la sociedad europea hace crisis, se convirtió en un problema para sí misma a nivel de la práctica (modo de organización), y se hizo evidente la ignorancia teórica (modo de comprensión). Abriendo el camino para la aparición de las ciencias del hombre y de la sociedad.</a:t>
            </a:r>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0103975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El fin de la revolución francesa</a:t>
            </a:r>
          </a:p>
        </p:txBody>
      </p:sp>
      <p:sp>
        <p:nvSpPr>
          <p:cNvPr id="3" name="2 Marcador de contenido"/>
          <p:cNvSpPr>
            <a:spLocks noGrp="1"/>
          </p:cNvSpPr>
          <p:nvPr>
            <p:ph idx="1"/>
          </p:nvPr>
        </p:nvSpPr>
        <p:spPr>
          <a:xfrm>
            <a:off x="838200" y="1825625"/>
            <a:ext cx="10515600" cy="4351338"/>
          </a:xfrm>
        </p:spPr>
        <p:txBody>
          <a:bodyPr>
            <a:normAutofit/>
          </a:bodyPr>
          <a:lstStyle/>
          <a:p>
            <a:pPr marL="0" indent="0" algn="just">
              <a:buNone/>
            </a:pPr>
            <a:r>
              <a:rPr lang="es-MX" dirty="0"/>
              <a:t>El fin de la revolución francesa se marca el 9 de noviembre de 1799, con el golpe de Estado que dio Napoleón Bonaparte.</a:t>
            </a:r>
          </a:p>
          <a:p>
            <a:pPr marL="0" indent="0" algn="just">
              <a:buNone/>
            </a:pPr>
            <a:endParaRPr lang="es-MX" dirty="0"/>
          </a:p>
          <a:p>
            <a:pPr marL="0" indent="0" algn="just">
              <a:buNone/>
            </a:pPr>
            <a:endParaRPr lang="es-MX" dirty="0"/>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0" name="Imagen 9"/>
          <p:cNvPicPr>
            <a:picLocks noChangeAspect="1"/>
          </p:cNvPicPr>
          <p:nvPr/>
        </p:nvPicPr>
        <p:blipFill>
          <a:blip r:embed="rId2"/>
          <a:stretch>
            <a:fillRect/>
          </a:stretch>
        </p:blipFill>
        <p:spPr>
          <a:xfrm>
            <a:off x="4262511" y="3429000"/>
            <a:ext cx="2870688" cy="3076629"/>
          </a:xfrm>
          <a:prstGeom prst="rect">
            <a:avLst/>
          </a:prstGeom>
        </p:spPr>
      </p:pic>
    </p:spTree>
    <p:extLst>
      <p:ext uri="{BB962C8B-B14F-4D97-AF65-F5344CB8AC3E}">
        <p14:creationId xmlns:p14="http://schemas.microsoft.com/office/powerpoint/2010/main" val="3626593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38621"/>
            <a:ext cx="10515600" cy="1325563"/>
          </a:xfrm>
        </p:spPr>
        <p:txBody>
          <a:bodyPr/>
          <a:lstStyle/>
          <a:p>
            <a:r>
              <a:rPr lang="es-MX" b="1" dirty="0"/>
              <a:t>Bibliografía</a:t>
            </a:r>
          </a:p>
        </p:txBody>
      </p:sp>
      <p:sp>
        <p:nvSpPr>
          <p:cNvPr id="3" name="2 Marcador de contenido"/>
          <p:cNvSpPr>
            <a:spLocks noGrp="1"/>
          </p:cNvSpPr>
          <p:nvPr>
            <p:ph idx="1"/>
          </p:nvPr>
        </p:nvSpPr>
        <p:spPr/>
        <p:txBody>
          <a:bodyPr>
            <a:normAutofit fontScale="92500" lnSpcReduction="20000"/>
          </a:bodyPr>
          <a:lstStyle/>
          <a:p>
            <a:pPr marL="0" indent="0" algn="just">
              <a:buNone/>
            </a:pPr>
            <a:endParaRPr lang="es-MX" dirty="0"/>
          </a:p>
          <a:p>
            <a:pPr marL="0" indent="0" algn="just">
              <a:buNone/>
            </a:pPr>
            <a:endParaRPr lang="es-MX" dirty="0"/>
          </a:p>
          <a:p>
            <a:pPr marL="514350" indent="-514350" algn="just">
              <a:buAutoNum type="arabicPeriod"/>
            </a:pPr>
            <a:r>
              <a:rPr lang="es-MX" dirty="0"/>
              <a:t>Declaración de los Derechos del Hombre y del Ciudadano. Recuperado de: </a:t>
            </a:r>
            <a:r>
              <a:rPr lang="es-MX" dirty="0">
                <a:hlinkClick r:id="rId2"/>
              </a:rPr>
              <a:t>http://www.conseil-constitutionnel.fr/conseil-constitutionnel/root/bank_mm/espagnol/es_ddhc.pdf</a:t>
            </a:r>
            <a:endParaRPr lang="es-MX" dirty="0"/>
          </a:p>
          <a:p>
            <a:pPr marL="0" indent="0" algn="just">
              <a:buNone/>
            </a:pPr>
            <a:endParaRPr lang="es-MX" dirty="0"/>
          </a:p>
          <a:p>
            <a:pPr marL="0" indent="0" algn="just">
              <a:buNone/>
            </a:pPr>
            <a:r>
              <a:rPr lang="es-MX" dirty="0"/>
              <a:t>2. </a:t>
            </a:r>
            <a:r>
              <a:rPr lang="es-MX" dirty="0" err="1"/>
              <a:t>Nisbet</a:t>
            </a:r>
            <a:r>
              <a:rPr lang="es-MX" dirty="0"/>
              <a:t>, Robert (2003) La formación del pensamiento sociológico 1.     </a:t>
            </a:r>
            <a:r>
              <a:rPr lang="es-MX" dirty="0" err="1"/>
              <a:t>Amorrortu</a:t>
            </a:r>
            <a:r>
              <a:rPr lang="es-MX" dirty="0"/>
              <a:t> editores.</a:t>
            </a:r>
          </a:p>
          <a:p>
            <a:pPr fontAlgn="base"/>
            <a:endParaRPr lang="es-ES" dirty="0"/>
          </a:p>
          <a:p>
            <a:pPr marL="0" indent="0" fontAlgn="base">
              <a:buNone/>
            </a:pPr>
            <a:r>
              <a:rPr lang="es-ES" dirty="0"/>
              <a:t>3.    </a:t>
            </a:r>
            <a:r>
              <a:rPr lang="es-ES" dirty="0" err="1"/>
              <a:t>Soboul</a:t>
            </a:r>
            <a:r>
              <a:rPr lang="es-ES" dirty="0"/>
              <a:t>, Albert (s/f), Compendio de La revolución francesa.</a:t>
            </a:r>
          </a:p>
          <a:p>
            <a:pPr marL="0" indent="0" fontAlgn="base">
              <a:buNone/>
            </a:pPr>
            <a:r>
              <a:rPr lang="es-ES" dirty="0"/>
              <a:t> </a:t>
            </a:r>
          </a:p>
          <a:p>
            <a:pPr algn="just"/>
            <a:endParaRPr lang="es-MX" dirty="0"/>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39725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Propósito de la unidad de competencia II</a:t>
            </a:r>
          </a:p>
        </p:txBody>
      </p:sp>
      <p:sp>
        <p:nvSpPr>
          <p:cNvPr id="3" name="Marcador de contenido 2"/>
          <p:cNvSpPr>
            <a:spLocks noGrp="1"/>
          </p:cNvSpPr>
          <p:nvPr>
            <p:ph idx="1"/>
          </p:nvPr>
        </p:nvSpPr>
        <p:spPr/>
        <p:txBody>
          <a:bodyPr/>
          <a:lstStyle/>
          <a:p>
            <a:pPr marL="0" indent="0">
              <a:buNone/>
            </a:pPr>
            <a:endParaRPr lang="es-ES" dirty="0"/>
          </a:p>
          <a:p>
            <a:pPr marL="0" indent="0">
              <a:buNone/>
            </a:pPr>
            <a:endParaRPr lang="es-ES" dirty="0"/>
          </a:p>
          <a:p>
            <a:pPr marL="0" indent="0">
              <a:buNone/>
            </a:pPr>
            <a:r>
              <a:rPr lang="es-ES" dirty="0"/>
              <a:t>Los estudiantes analizarán críticamente el pensamiento del siglo XVIII: el Iluminismo y la Revolución Francesa como contexto histórico social para el desarrollo de la filosofía social.</a:t>
            </a:r>
          </a:p>
        </p:txBody>
      </p:sp>
      <p:sp>
        <p:nvSpPr>
          <p:cNvPr id="10"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13299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000" b="1" dirty="0"/>
              <a:t>El antiguo régimen</a:t>
            </a:r>
          </a:p>
        </p:txBody>
      </p:sp>
      <p:sp>
        <p:nvSpPr>
          <p:cNvPr id="3" name="2 Marcador de contenido"/>
          <p:cNvSpPr>
            <a:spLocks noGrp="1"/>
          </p:cNvSpPr>
          <p:nvPr>
            <p:ph sz="half" idx="1"/>
          </p:nvPr>
        </p:nvSpPr>
        <p:spPr/>
        <p:txBody>
          <a:bodyPr>
            <a:normAutofit/>
          </a:bodyPr>
          <a:lstStyle/>
          <a:p>
            <a:pPr>
              <a:buFont typeface="Courier New" panose="02070309020205020404" pitchFamily="49" charset="0"/>
              <a:buChar char="o"/>
            </a:pPr>
            <a:endParaRPr lang="es-MX" dirty="0"/>
          </a:p>
          <a:p>
            <a:pPr>
              <a:buFont typeface="Courier New" panose="02070309020205020404" pitchFamily="49" charset="0"/>
              <a:buChar char="o"/>
            </a:pPr>
            <a:r>
              <a:rPr lang="es-MX" dirty="0"/>
              <a:t>Sociedad aristocrática, cuya base era el privilegio de nacimiento y la riqueza territorial.</a:t>
            </a:r>
          </a:p>
          <a:p>
            <a:pPr>
              <a:buFont typeface="Courier New" panose="02070309020205020404" pitchFamily="49" charset="0"/>
              <a:buChar char="o"/>
            </a:pPr>
            <a:r>
              <a:rPr lang="es-MX" dirty="0"/>
              <a:t>Tres órdenes o estados: nobleza, clero y tercer estado</a:t>
            </a:r>
          </a:p>
          <a:p>
            <a:pPr>
              <a:buFont typeface="Courier New" panose="02070309020205020404" pitchFamily="49" charset="0"/>
              <a:buChar char="o"/>
            </a:pPr>
            <a:r>
              <a:rPr lang="es-MX" dirty="0"/>
              <a:t>El régimen monárquico lo era por derecho divino</a:t>
            </a:r>
          </a:p>
          <a:p>
            <a:pPr>
              <a:buFont typeface="Courier New" panose="02070309020205020404" pitchFamily="49" charset="0"/>
              <a:buChar char="o"/>
            </a:pPr>
            <a:r>
              <a:rPr lang="es-MX" dirty="0"/>
              <a:t>Estructura económica feudal</a:t>
            </a:r>
          </a:p>
          <a:p>
            <a:pPr>
              <a:buFont typeface="Courier New" panose="02070309020205020404" pitchFamily="49" charset="0"/>
              <a:buChar char="o"/>
            </a:pPr>
            <a:endParaRPr lang="es-ES" dirty="0"/>
          </a:p>
          <a:p>
            <a:pPr>
              <a:buFont typeface="Courier New" panose="02070309020205020404" pitchFamily="49" charset="0"/>
              <a:buChar char="o"/>
            </a:pPr>
            <a:endParaRPr lang="es-MX" dirty="0"/>
          </a:p>
          <a:p>
            <a:pPr>
              <a:buFont typeface="Courier New" panose="02070309020205020404" pitchFamily="49" charset="0"/>
              <a:buChar char="o"/>
            </a:pPr>
            <a:endParaRPr lang="es-MX" dirty="0"/>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Marcador de contenido 12"/>
          <p:cNvPicPr>
            <a:picLocks noGrp="1" noChangeAspect="1"/>
          </p:cNvPicPr>
          <p:nvPr>
            <p:ph sz="half" idx="2"/>
          </p:nvPr>
        </p:nvPicPr>
        <p:blipFill>
          <a:blip r:embed="rId2"/>
          <a:stretch>
            <a:fillRect/>
          </a:stretch>
        </p:blipFill>
        <p:spPr>
          <a:xfrm>
            <a:off x="6952330" y="1690688"/>
            <a:ext cx="4537919" cy="4780450"/>
          </a:xfrm>
          <a:prstGeom prst="rect">
            <a:avLst/>
          </a:prstGeom>
        </p:spPr>
      </p:pic>
    </p:spTree>
    <p:extLst>
      <p:ext uri="{BB962C8B-B14F-4D97-AF65-F5344CB8AC3E}">
        <p14:creationId xmlns:p14="http://schemas.microsoft.com/office/powerpoint/2010/main" val="1802526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880404" y="981564"/>
            <a:ext cx="10515600" cy="4351338"/>
          </a:xfrm>
        </p:spPr>
        <p:txBody>
          <a:bodyPr/>
          <a:lstStyle/>
          <a:p>
            <a:pPr marL="0" indent="0" algn="just">
              <a:buNone/>
            </a:pPr>
            <a:r>
              <a:rPr lang="es-ES" dirty="0"/>
              <a:t>Pese a la estructura estamental, se debe anotar que los estamentos no se comportaban de manera homogénea. Por ejemplo, el alto clero (obispos, abades, presbíteros, la mayoría de los canónigos pertenecía a la aristocracia), mientras que el bajo clero, es decir, los curas y los vicarios, casi todos plebeyos, pertenecían socialmente al Tercer Estado.</a:t>
            </a:r>
          </a:p>
          <a:p>
            <a:endParaRPr lang="es-ES" dirty="0"/>
          </a:p>
          <a:p>
            <a:endParaRPr lang="es-ES" dirty="0"/>
          </a:p>
          <a:p>
            <a:endParaRPr lang="es-ES" dirty="0"/>
          </a:p>
          <a:p>
            <a:endParaRPr lang="es-ES" dirty="0"/>
          </a:p>
        </p:txBody>
      </p:sp>
      <p:pic>
        <p:nvPicPr>
          <p:cNvPr id="7" name="Imagen 6"/>
          <p:cNvPicPr>
            <a:picLocks noChangeAspect="1"/>
          </p:cNvPicPr>
          <p:nvPr/>
        </p:nvPicPr>
        <p:blipFill>
          <a:blip r:embed="rId2"/>
          <a:stretch>
            <a:fillRect/>
          </a:stretch>
        </p:blipFill>
        <p:spPr>
          <a:xfrm>
            <a:off x="4172976" y="3414932"/>
            <a:ext cx="3550187" cy="2601664"/>
          </a:xfrm>
          <a:prstGeom prst="rect">
            <a:avLst/>
          </a:prstGeom>
        </p:spPr>
      </p:pic>
      <p:sp>
        <p:nvSpPr>
          <p:cNvPr id="12"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34960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192696"/>
            <a:ext cx="10515600" cy="4984267"/>
          </a:xfrm>
        </p:spPr>
        <p:txBody>
          <a:bodyPr/>
          <a:lstStyle/>
          <a:p>
            <a:pPr marL="0" indent="0">
              <a:buNone/>
            </a:pPr>
            <a:r>
              <a:rPr lang="es-ES" dirty="0"/>
              <a:t>El estallido de la revolución francesa presenta una línea divisoria entre dos sistemas sociopolíticos opuestos.</a:t>
            </a:r>
          </a:p>
          <a:p>
            <a:endParaRPr lang="es-ES" dirty="0"/>
          </a:p>
        </p:txBody>
      </p:sp>
      <p:pic>
        <p:nvPicPr>
          <p:cNvPr id="4" name="Imagen 3"/>
          <p:cNvPicPr>
            <a:picLocks noChangeAspect="1"/>
          </p:cNvPicPr>
          <p:nvPr/>
        </p:nvPicPr>
        <p:blipFill>
          <a:blip r:embed="rId2"/>
          <a:stretch>
            <a:fillRect/>
          </a:stretch>
        </p:blipFill>
        <p:spPr>
          <a:xfrm>
            <a:off x="3228829" y="2747669"/>
            <a:ext cx="5143500" cy="3838575"/>
          </a:xfrm>
          <a:prstGeom prst="rect">
            <a:avLst/>
          </a:prstGeom>
        </p:spPr>
      </p:pic>
      <p:sp>
        <p:nvSpPr>
          <p:cNvPr id="6"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23442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ln>
            <a:noFill/>
          </a:ln>
          <a:effectLst>
            <a:innerShdw blurRad="63500" dist="50800" dir="8100000">
              <a:prstClr val="black">
                <a:alpha val="50000"/>
              </a:prstClr>
            </a:inn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marL="0" indent="0" algn="ctr">
              <a:buNone/>
            </a:pPr>
            <a:endParaRPr lang="es-ES" dirty="0"/>
          </a:p>
          <a:p>
            <a:pPr marL="0" indent="0" algn="ctr">
              <a:buNone/>
            </a:pPr>
            <a:endParaRPr lang="es-ES" dirty="0"/>
          </a:p>
          <a:p>
            <a:pPr marL="0" indent="0" algn="ctr">
              <a:buNone/>
            </a:pPr>
            <a:r>
              <a:rPr lang="es-ES" sz="3200" b="1" dirty="0"/>
              <a:t>FACTORES QUE CONTRIBUYERON </a:t>
            </a:r>
          </a:p>
          <a:p>
            <a:pPr marL="0" indent="0" algn="ctr">
              <a:buNone/>
            </a:pPr>
            <a:r>
              <a:rPr lang="es-ES" sz="3200" b="1" dirty="0"/>
              <a:t>A LA CAÍDA DEL ANTIGUO RÉGIMEN</a:t>
            </a:r>
          </a:p>
        </p:txBody>
      </p:sp>
      <p:sp>
        <p:nvSpPr>
          <p:cNvPr id="4"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07491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b="1" dirty="0"/>
              <a:t>La crisis económica</a:t>
            </a:r>
            <a:br>
              <a:rPr lang="es-MX" sz="3600" dirty="0"/>
            </a:br>
            <a:endParaRPr lang="es-ES" sz="3600" dirty="0"/>
          </a:p>
        </p:txBody>
      </p:sp>
      <p:sp>
        <p:nvSpPr>
          <p:cNvPr id="3" name="Marcador de contenido 2"/>
          <p:cNvSpPr>
            <a:spLocks noGrp="1"/>
          </p:cNvSpPr>
          <p:nvPr>
            <p:ph idx="1"/>
          </p:nvPr>
        </p:nvSpPr>
        <p:spPr/>
        <p:txBody>
          <a:bodyPr/>
          <a:lstStyle/>
          <a:p>
            <a:pPr algn="just">
              <a:buFont typeface="Courier New" panose="02070309020205020404" pitchFamily="49" charset="0"/>
              <a:buChar char="o"/>
            </a:pPr>
            <a:r>
              <a:rPr lang="es-ES" dirty="0"/>
              <a:t>El movimiento de precios y rentas en Francia en el siglo XVIII se caracteriza por un alza, que va desde 1733 a 1817.</a:t>
            </a:r>
          </a:p>
          <a:p>
            <a:pPr algn="just">
              <a:buFont typeface="Courier New" panose="02070309020205020404" pitchFamily="49" charset="0"/>
              <a:buChar char="o"/>
            </a:pPr>
            <a:r>
              <a:rPr lang="es-ES" dirty="0"/>
              <a:t>Por ejemplo, en julio de 1789, el trigo llegó incluso a aumentar en un 150 por 100 y el centeno, en un 165 por 100. </a:t>
            </a:r>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1809" y="3484465"/>
            <a:ext cx="3448050" cy="3152775"/>
          </a:xfrm>
          <a:prstGeom prst="rect">
            <a:avLst/>
          </a:prstGeom>
          <a:noFill/>
          <a:extLst>
            <a:ext uri="{909E8E84-426E-40DD-AFC4-6F175D3DCCD1}">
              <a14:hiddenFill xmlns:a14="http://schemas.microsoft.com/office/drawing/2010/main">
                <a:solidFill>
                  <a:srgbClr val="FFFFFF"/>
                </a:solidFill>
              </a14:hiddenFill>
            </a:ext>
          </a:extLst>
        </p:spPr>
      </p:pic>
      <p:sp>
        <p:nvSpPr>
          <p:cNvPr id="6" name="3 Rectángulo"/>
          <p:cNvSpPr/>
          <p:nvPr/>
        </p:nvSpPr>
        <p:spPr>
          <a:xfrm>
            <a:off x="323528" y="0"/>
            <a:ext cx="378222" cy="6858000"/>
          </a:xfrm>
          <a:prstGeom prst="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4885101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2355</TotalTime>
  <Words>1384</Words>
  <Application>Microsoft Office PowerPoint</Application>
  <PresentationFormat>Panorámica</PresentationFormat>
  <Paragraphs>162</Paragraphs>
  <Slides>36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36</vt:i4>
      </vt:variant>
    </vt:vector>
  </HeadingPairs>
  <TitlesOfParts>
    <vt:vector size="41" baseType="lpstr">
      <vt:lpstr>Arial</vt:lpstr>
      <vt:lpstr>Calibri</vt:lpstr>
      <vt:lpstr>Calibri Light</vt:lpstr>
      <vt:lpstr>Courier New</vt:lpstr>
      <vt:lpstr>Tema de Office</vt:lpstr>
      <vt:lpstr>               Universidad Autónoma del Estado de México                     CU UAEM Zumpango          Licenciatura en sociología</vt:lpstr>
      <vt:lpstr>Guion Explicativo</vt:lpstr>
      <vt:lpstr>Propósito general de la unidad de aprendizaje.</vt:lpstr>
      <vt:lpstr>Propósito de la unidad de competencia II</vt:lpstr>
      <vt:lpstr>El antiguo régimen</vt:lpstr>
      <vt:lpstr>Presentación de PowerPoint</vt:lpstr>
      <vt:lpstr>Presentación de PowerPoint</vt:lpstr>
      <vt:lpstr>Presentación de PowerPoint</vt:lpstr>
      <vt:lpstr>La crisis económica </vt:lpstr>
      <vt:lpstr>                Desigualdad social</vt:lpstr>
      <vt:lpstr>Ideas ilustradas</vt:lpstr>
      <vt:lpstr>Ascenso de la burguesía</vt:lpstr>
      <vt:lpstr>Etapas de la revolución</vt:lpstr>
      <vt:lpstr>Presentación de PowerPoint</vt:lpstr>
      <vt:lpstr>Presentación de PowerPoint</vt:lpstr>
      <vt:lpstr>Presentación de PowerPoint</vt:lpstr>
      <vt:lpstr>Contenido de la revolución</vt:lpstr>
      <vt:lpstr>El nuevo sistema político</vt:lpstr>
      <vt:lpstr>Presentación de PowerPoint</vt:lpstr>
      <vt:lpstr>Presentación de PowerPoint</vt:lpstr>
      <vt:lpstr>Presentación de PowerPoint</vt:lpstr>
      <vt:lpstr>La noción de ciudadano</vt:lpstr>
      <vt:lpstr>Presentación de PowerPoint</vt:lpstr>
      <vt:lpstr>Presentación de PowerPoint</vt:lpstr>
      <vt:lpstr>Presentación de PowerPoint</vt:lpstr>
      <vt:lpstr>Presentación de PowerPoint</vt:lpstr>
      <vt:lpstr>Las ideas de libertad</vt:lpstr>
      <vt:lpstr>La familia en la “legislación revolucionaria”</vt:lpstr>
      <vt:lpstr>Presentación de PowerPoint</vt:lpstr>
      <vt:lpstr>La educación </vt:lpstr>
      <vt:lpstr>El descenso de la religión</vt:lpstr>
      <vt:lpstr>Consecuencias</vt:lpstr>
      <vt:lpstr>Presentación de PowerPoint</vt:lpstr>
      <vt:lpstr>Presentación de PowerPoint</vt:lpstr>
      <vt:lpstr>El fin de la revolución francesa</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CUZumpango</dc:creator>
  <cp:lastModifiedBy>Yazmin Hernandez Romero</cp:lastModifiedBy>
  <cp:revision>202</cp:revision>
  <cp:lastPrinted>2017-08-08T19:26:54Z</cp:lastPrinted>
  <dcterms:created xsi:type="dcterms:W3CDTF">2016-05-23T13:35:30Z</dcterms:created>
  <dcterms:modified xsi:type="dcterms:W3CDTF">2017-10-16T03:05:37Z</dcterms:modified>
</cp:coreProperties>
</file>