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87" r:id="rId3"/>
    <p:sldId id="286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80" r:id="rId13"/>
    <p:sldId id="281" r:id="rId14"/>
    <p:sldId id="282" r:id="rId15"/>
    <p:sldId id="284" r:id="rId1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BCC029-617B-4CE1-8724-67321AB6C4E2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838ABA6-CA86-4732-B34B-4ACB3352E5D1}">
      <dgm:prSet phldrT="[Texto]"/>
      <dgm:spPr/>
      <dgm:t>
        <a:bodyPr/>
        <a:lstStyle/>
        <a:p>
          <a:r>
            <a:rPr lang="es-MX" dirty="0"/>
            <a:t>1. </a:t>
          </a:r>
          <a:r>
            <a:rPr lang="es-MX" u="sng" dirty="0"/>
            <a:t>Extracción</a:t>
          </a:r>
        </a:p>
      </dgm:t>
    </dgm:pt>
    <dgm:pt modelId="{31AC727B-BCC2-4035-A37C-651384361BE6}" type="parTrans" cxnId="{3279A4F5-6B3B-482C-A9D1-23A8150136B0}">
      <dgm:prSet/>
      <dgm:spPr/>
      <dgm:t>
        <a:bodyPr/>
        <a:lstStyle/>
        <a:p>
          <a:endParaRPr lang="es-MX"/>
        </a:p>
      </dgm:t>
    </dgm:pt>
    <dgm:pt modelId="{4255742E-C94C-474C-8486-2567C5FD66B1}" type="sibTrans" cxnId="{3279A4F5-6B3B-482C-A9D1-23A8150136B0}">
      <dgm:prSet/>
      <dgm:spPr/>
      <dgm:t>
        <a:bodyPr/>
        <a:lstStyle/>
        <a:p>
          <a:endParaRPr lang="es-MX"/>
        </a:p>
      </dgm:t>
    </dgm:pt>
    <dgm:pt modelId="{879C7A0C-230C-4667-B8A6-C073BA4932CE}">
      <dgm:prSet phldrT="[Texto]"/>
      <dgm:spPr/>
      <dgm:t>
        <a:bodyPr/>
        <a:lstStyle/>
        <a:p>
          <a:r>
            <a:rPr lang="es-MX" dirty="0"/>
            <a:t>2.Proceso de </a:t>
          </a:r>
          <a:r>
            <a:rPr lang="es-MX" u="sng" dirty="0"/>
            <a:t>fabricación</a:t>
          </a:r>
        </a:p>
      </dgm:t>
    </dgm:pt>
    <dgm:pt modelId="{35FE959F-C81F-4641-90BB-AC5352B375A8}" type="parTrans" cxnId="{E9C42B8D-947D-4CAF-88E0-3B34C38B2B71}">
      <dgm:prSet/>
      <dgm:spPr/>
      <dgm:t>
        <a:bodyPr/>
        <a:lstStyle/>
        <a:p>
          <a:endParaRPr lang="es-MX"/>
        </a:p>
      </dgm:t>
    </dgm:pt>
    <dgm:pt modelId="{84841976-7F39-4E18-988C-1505D006580B}" type="sibTrans" cxnId="{E9C42B8D-947D-4CAF-88E0-3B34C38B2B71}">
      <dgm:prSet/>
      <dgm:spPr/>
      <dgm:t>
        <a:bodyPr/>
        <a:lstStyle/>
        <a:p>
          <a:endParaRPr lang="es-MX"/>
        </a:p>
      </dgm:t>
    </dgm:pt>
    <dgm:pt modelId="{240D03D0-598E-4F8D-A5DE-B6695234CE29}">
      <dgm:prSet phldrT="[Texto]"/>
      <dgm:spPr/>
      <dgm:t>
        <a:bodyPr/>
        <a:lstStyle/>
        <a:p>
          <a:r>
            <a:rPr lang="es-MX" dirty="0"/>
            <a:t>3. </a:t>
          </a:r>
          <a:r>
            <a:rPr lang="es-MX" u="sng" dirty="0"/>
            <a:t>Distribución y transporte</a:t>
          </a:r>
        </a:p>
      </dgm:t>
    </dgm:pt>
    <dgm:pt modelId="{92014311-B990-468D-B974-40B6A8E4586B}" type="parTrans" cxnId="{53AC0D46-3A0E-4D7B-8B5C-1B75FA3CF446}">
      <dgm:prSet/>
      <dgm:spPr/>
      <dgm:t>
        <a:bodyPr/>
        <a:lstStyle/>
        <a:p>
          <a:endParaRPr lang="es-MX"/>
        </a:p>
      </dgm:t>
    </dgm:pt>
    <dgm:pt modelId="{324167CA-6D85-4BDC-ACDB-721ACB41B805}" type="sibTrans" cxnId="{53AC0D46-3A0E-4D7B-8B5C-1B75FA3CF446}">
      <dgm:prSet/>
      <dgm:spPr/>
      <dgm:t>
        <a:bodyPr/>
        <a:lstStyle/>
        <a:p>
          <a:endParaRPr lang="es-MX"/>
        </a:p>
      </dgm:t>
    </dgm:pt>
    <dgm:pt modelId="{573FEE12-0B92-4E79-A03A-392C5C580A72}">
      <dgm:prSet phldrT="[Texto]"/>
      <dgm:spPr/>
      <dgm:t>
        <a:bodyPr/>
        <a:lstStyle/>
        <a:p>
          <a:r>
            <a:rPr lang="es-MX" dirty="0"/>
            <a:t>4. </a:t>
          </a:r>
          <a:r>
            <a:rPr lang="es-MX" u="sng" dirty="0"/>
            <a:t>Reciclaje</a:t>
          </a:r>
        </a:p>
      </dgm:t>
    </dgm:pt>
    <dgm:pt modelId="{5A72CDFD-4A76-4615-AC1D-3824F61B5584}" type="parTrans" cxnId="{FB0C13C7-4B03-4D01-8229-887806EBD6BB}">
      <dgm:prSet/>
      <dgm:spPr/>
      <dgm:t>
        <a:bodyPr/>
        <a:lstStyle/>
        <a:p>
          <a:endParaRPr lang="es-MX"/>
        </a:p>
      </dgm:t>
    </dgm:pt>
    <dgm:pt modelId="{6283C383-F8B4-4CAF-832B-67AE3CB8A81E}" type="sibTrans" cxnId="{FB0C13C7-4B03-4D01-8229-887806EBD6BB}">
      <dgm:prSet/>
      <dgm:spPr/>
      <dgm:t>
        <a:bodyPr/>
        <a:lstStyle/>
        <a:p>
          <a:endParaRPr lang="es-MX"/>
        </a:p>
      </dgm:t>
    </dgm:pt>
    <dgm:pt modelId="{D4D6DA21-F76E-4833-A72F-D7DB34C20A12}">
      <dgm:prSet phldrT="[Texto]"/>
      <dgm:spPr/>
      <dgm:t>
        <a:bodyPr/>
        <a:lstStyle/>
        <a:p>
          <a:r>
            <a:rPr lang="es-MX" dirty="0"/>
            <a:t>5. </a:t>
          </a:r>
          <a:r>
            <a:rPr lang="es-MX" u="sng" dirty="0"/>
            <a:t>Gestión</a:t>
          </a:r>
          <a:r>
            <a:rPr lang="es-MX" dirty="0"/>
            <a:t> de residuos</a:t>
          </a:r>
        </a:p>
      </dgm:t>
    </dgm:pt>
    <dgm:pt modelId="{BCADDD8A-FD39-4806-9A0F-DD3645A44133}" type="parTrans" cxnId="{F0E1B51D-3862-4B06-A4A6-713FE507DA5F}">
      <dgm:prSet/>
      <dgm:spPr/>
      <dgm:t>
        <a:bodyPr/>
        <a:lstStyle/>
        <a:p>
          <a:endParaRPr lang="es-MX"/>
        </a:p>
      </dgm:t>
    </dgm:pt>
    <dgm:pt modelId="{42BA31FE-0B64-405E-B89F-7D1FE56CD61B}" type="sibTrans" cxnId="{F0E1B51D-3862-4B06-A4A6-713FE507DA5F}">
      <dgm:prSet/>
      <dgm:spPr/>
      <dgm:t>
        <a:bodyPr/>
        <a:lstStyle/>
        <a:p>
          <a:endParaRPr lang="es-MX"/>
        </a:p>
      </dgm:t>
    </dgm:pt>
    <dgm:pt modelId="{76490DF2-87AE-46D6-8004-7DA46B9B844E}" type="pres">
      <dgm:prSet presAssocID="{CDBCC029-617B-4CE1-8724-67321AB6C4E2}" presName="Name0" presStyleCnt="0">
        <dgm:presLayoutVars>
          <dgm:dir/>
          <dgm:resizeHandles val="exact"/>
        </dgm:presLayoutVars>
      </dgm:prSet>
      <dgm:spPr/>
    </dgm:pt>
    <dgm:pt modelId="{8CC96AC5-5563-4001-80DC-6DDCB7750445}" type="pres">
      <dgm:prSet presAssocID="{CDBCC029-617B-4CE1-8724-67321AB6C4E2}" presName="cycle" presStyleCnt="0"/>
      <dgm:spPr/>
    </dgm:pt>
    <dgm:pt modelId="{A6E7A348-F1F1-49BC-A011-8700579D8D0B}" type="pres">
      <dgm:prSet presAssocID="{6838ABA6-CA86-4732-B34B-4ACB3352E5D1}" presName="nodeFirstNode" presStyleLbl="node1" presStyleIdx="0" presStyleCnt="5">
        <dgm:presLayoutVars>
          <dgm:bulletEnabled val="1"/>
        </dgm:presLayoutVars>
      </dgm:prSet>
      <dgm:spPr/>
    </dgm:pt>
    <dgm:pt modelId="{68BE28F7-350B-4154-AC2F-83D075AC86D9}" type="pres">
      <dgm:prSet presAssocID="{4255742E-C94C-474C-8486-2567C5FD66B1}" presName="sibTransFirstNode" presStyleLbl="bgShp" presStyleIdx="0" presStyleCnt="1"/>
      <dgm:spPr/>
    </dgm:pt>
    <dgm:pt modelId="{1AF348F0-BA82-4322-83F5-2EE49278EAD0}" type="pres">
      <dgm:prSet presAssocID="{879C7A0C-230C-4667-B8A6-C073BA4932CE}" presName="nodeFollowingNodes" presStyleLbl="node1" presStyleIdx="1" presStyleCnt="5">
        <dgm:presLayoutVars>
          <dgm:bulletEnabled val="1"/>
        </dgm:presLayoutVars>
      </dgm:prSet>
      <dgm:spPr/>
    </dgm:pt>
    <dgm:pt modelId="{D39BB9C3-E1B3-4538-8F2E-ABF9862D68DF}" type="pres">
      <dgm:prSet presAssocID="{240D03D0-598E-4F8D-A5DE-B6695234CE29}" presName="nodeFollowingNodes" presStyleLbl="node1" presStyleIdx="2" presStyleCnt="5">
        <dgm:presLayoutVars>
          <dgm:bulletEnabled val="1"/>
        </dgm:presLayoutVars>
      </dgm:prSet>
      <dgm:spPr/>
    </dgm:pt>
    <dgm:pt modelId="{6C86BF9B-62CD-426F-9E8D-B17D32C4A6EF}" type="pres">
      <dgm:prSet presAssocID="{573FEE12-0B92-4E79-A03A-392C5C580A72}" presName="nodeFollowingNodes" presStyleLbl="node1" presStyleIdx="3" presStyleCnt="5">
        <dgm:presLayoutVars>
          <dgm:bulletEnabled val="1"/>
        </dgm:presLayoutVars>
      </dgm:prSet>
      <dgm:spPr/>
    </dgm:pt>
    <dgm:pt modelId="{DAD85FED-156E-4EA3-9E73-7744051A090B}" type="pres">
      <dgm:prSet presAssocID="{D4D6DA21-F76E-4833-A72F-D7DB34C20A12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F0E1B51D-3862-4B06-A4A6-713FE507DA5F}" srcId="{CDBCC029-617B-4CE1-8724-67321AB6C4E2}" destId="{D4D6DA21-F76E-4833-A72F-D7DB34C20A12}" srcOrd="4" destOrd="0" parTransId="{BCADDD8A-FD39-4806-9A0F-DD3645A44133}" sibTransId="{42BA31FE-0B64-405E-B89F-7D1FE56CD61B}"/>
    <dgm:cxn modelId="{43BCE527-D44E-4058-9301-5980FC0D22F8}" type="presOf" srcId="{4255742E-C94C-474C-8486-2567C5FD66B1}" destId="{68BE28F7-350B-4154-AC2F-83D075AC86D9}" srcOrd="0" destOrd="0" presId="urn:microsoft.com/office/officeart/2005/8/layout/cycle3"/>
    <dgm:cxn modelId="{9AADDF65-1671-4DEC-BD70-8295C2E60B6A}" type="presOf" srcId="{240D03D0-598E-4F8D-A5DE-B6695234CE29}" destId="{D39BB9C3-E1B3-4538-8F2E-ABF9862D68DF}" srcOrd="0" destOrd="0" presId="urn:microsoft.com/office/officeart/2005/8/layout/cycle3"/>
    <dgm:cxn modelId="{53AC0D46-3A0E-4D7B-8B5C-1B75FA3CF446}" srcId="{CDBCC029-617B-4CE1-8724-67321AB6C4E2}" destId="{240D03D0-598E-4F8D-A5DE-B6695234CE29}" srcOrd="2" destOrd="0" parTransId="{92014311-B990-468D-B974-40B6A8E4586B}" sibTransId="{324167CA-6D85-4BDC-ACDB-721ACB41B805}"/>
    <dgm:cxn modelId="{F6DF9357-0395-4860-943A-83E18D422A56}" type="presOf" srcId="{6838ABA6-CA86-4732-B34B-4ACB3352E5D1}" destId="{A6E7A348-F1F1-49BC-A011-8700579D8D0B}" srcOrd="0" destOrd="0" presId="urn:microsoft.com/office/officeart/2005/8/layout/cycle3"/>
    <dgm:cxn modelId="{38A7A483-C484-4915-B856-82DEFA5C89B0}" type="presOf" srcId="{573FEE12-0B92-4E79-A03A-392C5C580A72}" destId="{6C86BF9B-62CD-426F-9E8D-B17D32C4A6EF}" srcOrd="0" destOrd="0" presId="urn:microsoft.com/office/officeart/2005/8/layout/cycle3"/>
    <dgm:cxn modelId="{E9C42B8D-947D-4CAF-88E0-3B34C38B2B71}" srcId="{CDBCC029-617B-4CE1-8724-67321AB6C4E2}" destId="{879C7A0C-230C-4667-B8A6-C073BA4932CE}" srcOrd="1" destOrd="0" parTransId="{35FE959F-C81F-4641-90BB-AC5352B375A8}" sibTransId="{84841976-7F39-4E18-988C-1505D006580B}"/>
    <dgm:cxn modelId="{E979C2AD-A838-46A9-A4C7-09D3CFF0199B}" type="presOf" srcId="{879C7A0C-230C-4667-B8A6-C073BA4932CE}" destId="{1AF348F0-BA82-4322-83F5-2EE49278EAD0}" srcOrd="0" destOrd="0" presId="urn:microsoft.com/office/officeart/2005/8/layout/cycle3"/>
    <dgm:cxn modelId="{FB0C13C7-4B03-4D01-8229-887806EBD6BB}" srcId="{CDBCC029-617B-4CE1-8724-67321AB6C4E2}" destId="{573FEE12-0B92-4E79-A03A-392C5C580A72}" srcOrd="3" destOrd="0" parTransId="{5A72CDFD-4A76-4615-AC1D-3824F61B5584}" sibTransId="{6283C383-F8B4-4CAF-832B-67AE3CB8A81E}"/>
    <dgm:cxn modelId="{743075D1-A65F-4132-B183-8FD6AEE50E73}" type="presOf" srcId="{D4D6DA21-F76E-4833-A72F-D7DB34C20A12}" destId="{DAD85FED-156E-4EA3-9E73-7744051A090B}" srcOrd="0" destOrd="0" presId="urn:microsoft.com/office/officeart/2005/8/layout/cycle3"/>
    <dgm:cxn modelId="{4491F3D7-DAB2-490E-B59C-39D1710E1A97}" type="presOf" srcId="{CDBCC029-617B-4CE1-8724-67321AB6C4E2}" destId="{76490DF2-87AE-46D6-8004-7DA46B9B844E}" srcOrd="0" destOrd="0" presId="urn:microsoft.com/office/officeart/2005/8/layout/cycle3"/>
    <dgm:cxn modelId="{3279A4F5-6B3B-482C-A9D1-23A8150136B0}" srcId="{CDBCC029-617B-4CE1-8724-67321AB6C4E2}" destId="{6838ABA6-CA86-4732-B34B-4ACB3352E5D1}" srcOrd="0" destOrd="0" parTransId="{31AC727B-BCC2-4035-A37C-651384361BE6}" sibTransId="{4255742E-C94C-474C-8486-2567C5FD66B1}"/>
    <dgm:cxn modelId="{B3FE315E-6BA1-4D1F-A5A9-747354AA76FD}" type="presParOf" srcId="{76490DF2-87AE-46D6-8004-7DA46B9B844E}" destId="{8CC96AC5-5563-4001-80DC-6DDCB7750445}" srcOrd="0" destOrd="0" presId="urn:microsoft.com/office/officeart/2005/8/layout/cycle3"/>
    <dgm:cxn modelId="{9E6A7390-4137-454C-9C60-7FF53F84EBBB}" type="presParOf" srcId="{8CC96AC5-5563-4001-80DC-6DDCB7750445}" destId="{A6E7A348-F1F1-49BC-A011-8700579D8D0B}" srcOrd="0" destOrd="0" presId="urn:microsoft.com/office/officeart/2005/8/layout/cycle3"/>
    <dgm:cxn modelId="{3CEC7F82-3A23-4018-8C2A-3521CB58124F}" type="presParOf" srcId="{8CC96AC5-5563-4001-80DC-6DDCB7750445}" destId="{68BE28F7-350B-4154-AC2F-83D075AC86D9}" srcOrd="1" destOrd="0" presId="urn:microsoft.com/office/officeart/2005/8/layout/cycle3"/>
    <dgm:cxn modelId="{BEE28DFA-C8D3-4333-83E0-9AA35A6AECC3}" type="presParOf" srcId="{8CC96AC5-5563-4001-80DC-6DDCB7750445}" destId="{1AF348F0-BA82-4322-83F5-2EE49278EAD0}" srcOrd="2" destOrd="0" presId="urn:microsoft.com/office/officeart/2005/8/layout/cycle3"/>
    <dgm:cxn modelId="{3050FD1C-DCE7-43A4-BD27-F170B37DB486}" type="presParOf" srcId="{8CC96AC5-5563-4001-80DC-6DDCB7750445}" destId="{D39BB9C3-E1B3-4538-8F2E-ABF9862D68DF}" srcOrd="3" destOrd="0" presId="urn:microsoft.com/office/officeart/2005/8/layout/cycle3"/>
    <dgm:cxn modelId="{03595ADA-A613-49F6-A3D8-09ED7001F78E}" type="presParOf" srcId="{8CC96AC5-5563-4001-80DC-6DDCB7750445}" destId="{6C86BF9B-62CD-426F-9E8D-B17D32C4A6EF}" srcOrd="4" destOrd="0" presId="urn:microsoft.com/office/officeart/2005/8/layout/cycle3"/>
    <dgm:cxn modelId="{223DD82D-77B1-4344-A186-42DF711D9993}" type="presParOf" srcId="{8CC96AC5-5563-4001-80DC-6DDCB7750445}" destId="{DAD85FED-156E-4EA3-9E73-7744051A090B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BCC029-617B-4CE1-8724-67321AB6C4E2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838ABA6-CA86-4732-B34B-4ACB3352E5D1}">
      <dgm:prSet phldrT="[Texto]"/>
      <dgm:spPr/>
      <dgm:t>
        <a:bodyPr/>
        <a:lstStyle/>
        <a:p>
          <a:r>
            <a:rPr lang="es-MX" dirty="0"/>
            <a:t>1. </a:t>
          </a:r>
          <a:r>
            <a:rPr lang="es-MX" u="sng" dirty="0"/>
            <a:t>Extracción</a:t>
          </a:r>
        </a:p>
      </dgm:t>
    </dgm:pt>
    <dgm:pt modelId="{31AC727B-BCC2-4035-A37C-651384361BE6}" type="parTrans" cxnId="{3279A4F5-6B3B-482C-A9D1-23A8150136B0}">
      <dgm:prSet/>
      <dgm:spPr/>
      <dgm:t>
        <a:bodyPr/>
        <a:lstStyle/>
        <a:p>
          <a:endParaRPr lang="es-MX"/>
        </a:p>
      </dgm:t>
    </dgm:pt>
    <dgm:pt modelId="{4255742E-C94C-474C-8486-2567C5FD66B1}" type="sibTrans" cxnId="{3279A4F5-6B3B-482C-A9D1-23A8150136B0}">
      <dgm:prSet/>
      <dgm:spPr/>
      <dgm:t>
        <a:bodyPr/>
        <a:lstStyle/>
        <a:p>
          <a:endParaRPr lang="es-MX"/>
        </a:p>
      </dgm:t>
    </dgm:pt>
    <dgm:pt modelId="{879C7A0C-230C-4667-B8A6-C073BA4932CE}">
      <dgm:prSet phldrT="[Texto]"/>
      <dgm:spPr/>
      <dgm:t>
        <a:bodyPr/>
        <a:lstStyle/>
        <a:p>
          <a:r>
            <a:rPr lang="es-MX" dirty="0"/>
            <a:t>2.Proceso de </a:t>
          </a:r>
          <a:r>
            <a:rPr lang="es-MX" u="sng" dirty="0"/>
            <a:t>fabricación</a:t>
          </a:r>
        </a:p>
      </dgm:t>
    </dgm:pt>
    <dgm:pt modelId="{35FE959F-C81F-4641-90BB-AC5352B375A8}" type="parTrans" cxnId="{E9C42B8D-947D-4CAF-88E0-3B34C38B2B71}">
      <dgm:prSet/>
      <dgm:spPr/>
      <dgm:t>
        <a:bodyPr/>
        <a:lstStyle/>
        <a:p>
          <a:endParaRPr lang="es-MX"/>
        </a:p>
      </dgm:t>
    </dgm:pt>
    <dgm:pt modelId="{84841976-7F39-4E18-988C-1505D006580B}" type="sibTrans" cxnId="{E9C42B8D-947D-4CAF-88E0-3B34C38B2B71}">
      <dgm:prSet/>
      <dgm:spPr/>
      <dgm:t>
        <a:bodyPr/>
        <a:lstStyle/>
        <a:p>
          <a:endParaRPr lang="es-MX"/>
        </a:p>
      </dgm:t>
    </dgm:pt>
    <dgm:pt modelId="{240D03D0-598E-4F8D-A5DE-B6695234CE29}">
      <dgm:prSet phldrT="[Texto]"/>
      <dgm:spPr/>
      <dgm:t>
        <a:bodyPr/>
        <a:lstStyle/>
        <a:p>
          <a:r>
            <a:rPr lang="es-MX" dirty="0"/>
            <a:t>3. </a:t>
          </a:r>
          <a:r>
            <a:rPr lang="es-MX" u="sng" dirty="0"/>
            <a:t>Distribución y transporte</a:t>
          </a:r>
        </a:p>
      </dgm:t>
    </dgm:pt>
    <dgm:pt modelId="{92014311-B990-468D-B974-40B6A8E4586B}" type="parTrans" cxnId="{53AC0D46-3A0E-4D7B-8B5C-1B75FA3CF446}">
      <dgm:prSet/>
      <dgm:spPr/>
      <dgm:t>
        <a:bodyPr/>
        <a:lstStyle/>
        <a:p>
          <a:endParaRPr lang="es-MX"/>
        </a:p>
      </dgm:t>
    </dgm:pt>
    <dgm:pt modelId="{324167CA-6D85-4BDC-ACDB-721ACB41B805}" type="sibTrans" cxnId="{53AC0D46-3A0E-4D7B-8B5C-1B75FA3CF446}">
      <dgm:prSet/>
      <dgm:spPr/>
      <dgm:t>
        <a:bodyPr/>
        <a:lstStyle/>
        <a:p>
          <a:endParaRPr lang="es-MX"/>
        </a:p>
      </dgm:t>
    </dgm:pt>
    <dgm:pt modelId="{573FEE12-0B92-4E79-A03A-392C5C580A72}">
      <dgm:prSet phldrT="[Texto]"/>
      <dgm:spPr/>
      <dgm:t>
        <a:bodyPr/>
        <a:lstStyle/>
        <a:p>
          <a:r>
            <a:rPr lang="es-MX" dirty="0"/>
            <a:t>4. </a:t>
          </a:r>
          <a:r>
            <a:rPr lang="es-MX" u="sng" dirty="0"/>
            <a:t>Reciclaje</a:t>
          </a:r>
        </a:p>
      </dgm:t>
    </dgm:pt>
    <dgm:pt modelId="{5A72CDFD-4A76-4615-AC1D-3824F61B5584}" type="parTrans" cxnId="{FB0C13C7-4B03-4D01-8229-887806EBD6BB}">
      <dgm:prSet/>
      <dgm:spPr/>
      <dgm:t>
        <a:bodyPr/>
        <a:lstStyle/>
        <a:p>
          <a:endParaRPr lang="es-MX"/>
        </a:p>
      </dgm:t>
    </dgm:pt>
    <dgm:pt modelId="{6283C383-F8B4-4CAF-832B-67AE3CB8A81E}" type="sibTrans" cxnId="{FB0C13C7-4B03-4D01-8229-887806EBD6BB}">
      <dgm:prSet/>
      <dgm:spPr/>
      <dgm:t>
        <a:bodyPr/>
        <a:lstStyle/>
        <a:p>
          <a:endParaRPr lang="es-MX"/>
        </a:p>
      </dgm:t>
    </dgm:pt>
    <dgm:pt modelId="{D4D6DA21-F76E-4833-A72F-D7DB34C20A12}">
      <dgm:prSet phldrT="[Texto]"/>
      <dgm:spPr/>
      <dgm:t>
        <a:bodyPr/>
        <a:lstStyle/>
        <a:p>
          <a:r>
            <a:rPr lang="es-MX" dirty="0"/>
            <a:t>5. </a:t>
          </a:r>
          <a:r>
            <a:rPr lang="es-MX" u="sng" dirty="0"/>
            <a:t>Gestión</a:t>
          </a:r>
          <a:r>
            <a:rPr lang="es-MX" dirty="0"/>
            <a:t> de residuos</a:t>
          </a:r>
        </a:p>
      </dgm:t>
    </dgm:pt>
    <dgm:pt modelId="{BCADDD8A-FD39-4806-9A0F-DD3645A44133}" type="parTrans" cxnId="{F0E1B51D-3862-4B06-A4A6-713FE507DA5F}">
      <dgm:prSet/>
      <dgm:spPr/>
      <dgm:t>
        <a:bodyPr/>
        <a:lstStyle/>
        <a:p>
          <a:endParaRPr lang="es-MX"/>
        </a:p>
      </dgm:t>
    </dgm:pt>
    <dgm:pt modelId="{42BA31FE-0B64-405E-B89F-7D1FE56CD61B}" type="sibTrans" cxnId="{F0E1B51D-3862-4B06-A4A6-713FE507DA5F}">
      <dgm:prSet/>
      <dgm:spPr/>
      <dgm:t>
        <a:bodyPr/>
        <a:lstStyle/>
        <a:p>
          <a:endParaRPr lang="es-MX"/>
        </a:p>
      </dgm:t>
    </dgm:pt>
    <dgm:pt modelId="{76490DF2-87AE-46D6-8004-7DA46B9B844E}" type="pres">
      <dgm:prSet presAssocID="{CDBCC029-617B-4CE1-8724-67321AB6C4E2}" presName="Name0" presStyleCnt="0">
        <dgm:presLayoutVars>
          <dgm:dir/>
          <dgm:resizeHandles val="exact"/>
        </dgm:presLayoutVars>
      </dgm:prSet>
      <dgm:spPr/>
    </dgm:pt>
    <dgm:pt modelId="{8CC96AC5-5563-4001-80DC-6DDCB7750445}" type="pres">
      <dgm:prSet presAssocID="{CDBCC029-617B-4CE1-8724-67321AB6C4E2}" presName="cycle" presStyleCnt="0"/>
      <dgm:spPr/>
    </dgm:pt>
    <dgm:pt modelId="{A6E7A348-F1F1-49BC-A011-8700579D8D0B}" type="pres">
      <dgm:prSet presAssocID="{6838ABA6-CA86-4732-B34B-4ACB3352E5D1}" presName="nodeFirstNode" presStyleLbl="node1" presStyleIdx="0" presStyleCnt="5">
        <dgm:presLayoutVars>
          <dgm:bulletEnabled val="1"/>
        </dgm:presLayoutVars>
      </dgm:prSet>
      <dgm:spPr/>
    </dgm:pt>
    <dgm:pt modelId="{68BE28F7-350B-4154-AC2F-83D075AC86D9}" type="pres">
      <dgm:prSet presAssocID="{4255742E-C94C-474C-8486-2567C5FD66B1}" presName="sibTransFirstNode" presStyleLbl="bgShp" presStyleIdx="0" presStyleCnt="1"/>
      <dgm:spPr/>
    </dgm:pt>
    <dgm:pt modelId="{1AF348F0-BA82-4322-83F5-2EE49278EAD0}" type="pres">
      <dgm:prSet presAssocID="{879C7A0C-230C-4667-B8A6-C073BA4932CE}" presName="nodeFollowingNodes" presStyleLbl="node1" presStyleIdx="1" presStyleCnt="5">
        <dgm:presLayoutVars>
          <dgm:bulletEnabled val="1"/>
        </dgm:presLayoutVars>
      </dgm:prSet>
      <dgm:spPr/>
    </dgm:pt>
    <dgm:pt modelId="{D39BB9C3-E1B3-4538-8F2E-ABF9862D68DF}" type="pres">
      <dgm:prSet presAssocID="{240D03D0-598E-4F8D-A5DE-B6695234CE29}" presName="nodeFollowingNodes" presStyleLbl="node1" presStyleIdx="2" presStyleCnt="5">
        <dgm:presLayoutVars>
          <dgm:bulletEnabled val="1"/>
        </dgm:presLayoutVars>
      </dgm:prSet>
      <dgm:spPr/>
    </dgm:pt>
    <dgm:pt modelId="{6C86BF9B-62CD-426F-9E8D-B17D32C4A6EF}" type="pres">
      <dgm:prSet presAssocID="{573FEE12-0B92-4E79-A03A-392C5C580A72}" presName="nodeFollowingNodes" presStyleLbl="node1" presStyleIdx="3" presStyleCnt="5">
        <dgm:presLayoutVars>
          <dgm:bulletEnabled val="1"/>
        </dgm:presLayoutVars>
      </dgm:prSet>
      <dgm:spPr/>
    </dgm:pt>
    <dgm:pt modelId="{DAD85FED-156E-4EA3-9E73-7744051A090B}" type="pres">
      <dgm:prSet presAssocID="{D4D6DA21-F76E-4833-A72F-D7DB34C20A12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F0E1B51D-3862-4B06-A4A6-713FE507DA5F}" srcId="{CDBCC029-617B-4CE1-8724-67321AB6C4E2}" destId="{D4D6DA21-F76E-4833-A72F-D7DB34C20A12}" srcOrd="4" destOrd="0" parTransId="{BCADDD8A-FD39-4806-9A0F-DD3645A44133}" sibTransId="{42BA31FE-0B64-405E-B89F-7D1FE56CD61B}"/>
    <dgm:cxn modelId="{43BCE527-D44E-4058-9301-5980FC0D22F8}" type="presOf" srcId="{4255742E-C94C-474C-8486-2567C5FD66B1}" destId="{68BE28F7-350B-4154-AC2F-83D075AC86D9}" srcOrd="0" destOrd="0" presId="urn:microsoft.com/office/officeart/2005/8/layout/cycle3"/>
    <dgm:cxn modelId="{9AADDF65-1671-4DEC-BD70-8295C2E60B6A}" type="presOf" srcId="{240D03D0-598E-4F8D-A5DE-B6695234CE29}" destId="{D39BB9C3-E1B3-4538-8F2E-ABF9862D68DF}" srcOrd="0" destOrd="0" presId="urn:microsoft.com/office/officeart/2005/8/layout/cycle3"/>
    <dgm:cxn modelId="{53AC0D46-3A0E-4D7B-8B5C-1B75FA3CF446}" srcId="{CDBCC029-617B-4CE1-8724-67321AB6C4E2}" destId="{240D03D0-598E-4F8D-A5DE-B6695234CE29}" srcOrd="2" destOrd="0" parTransId="{92014311-B990-468D-B974-40B6A8E4586B}" sibTransId="{324167CA-6D85-4BDC-ACDB-721ACB41B805}"/>
    <dgm:cxn modelId="{F6DF9357-0395-4860-943A-83E18D422A56}" type="presOf" srcId="{6838ABA6-CA86-4732-B34B-4ACB3352E5D1}" destId="{A6E7A348-F1F1-49BC-A011-8700579D8D0B}" srcOrd="0" destOrd="0" presId="urn:microsoft.com/office/officeart/2005/8/layout/cycle3"/>
    <dgm:cxn modelId="{38A7A483-C484-4915-B856-82DEFA5C89B0}" type="presOf" srcId="{573FEE12-0B92-4E79-A03A-392C5C580A72}" destId="{6C86BF9B-62CD-426F-9E8D-B17D32C4A6EF}" srcOrd="0" destOrd="0" presId="urn:microsoft.com/office/officeart/2005/8/layout/cycle3"/>
    <dgm:cxn modelId="{E9C42B8D-947D-4CAF-88E0-3B34C38B2B71}" srcId="{CDBCC029-617B-4CE1-8724-67321AB6C4E2}" destId="{879C7A0C-230C-4667-B8A6-C073BA4932CE}" srcOrd="1" destOrd="0" parTransId="{35FE959F-C81F-4641-90BB-AC5352B375A8}" sibTransId="{84841976-7F39-4E18-988C-1505D006580B}"/>
    <dgm:cxn modelId="{E979C2AD-A838-46A9-A4C7-09D3CFF0199B}" type="presOf" srcId="{879C7A0C-230C-4667-B8A6-C073BA4932CE}" destId="{1AF348F0-BA82-4322-83F5-2EE49278EAD0}" srcOrd="0" destOrd="0" presId="urn:microsoft.com/office/officeart/2005/8/layout/cycle3"/>
    <dgm:cxn modelId="{FB0C13C7-4B03-4D01-8229-887806EBD6BB}" srcId="{CDBCC029-617B-4CE1-8724-67321AB6C4E2}" destId="{573FEE12-0B92-4E79-A03A-392C5C580A72}" srcOrd="3" destOrd="0" parTransId="{5A72CDFD-4A76-4615-AC1D-3824F61B5584}" sibTransId="{6283C383-F8B4-4CAF-832B-67AE3CB8A81E}"/>
    <dgm:cxn modelId="{743075D1-A65F-4132-B183-8FD6AEE50E73}" type="presOf" srcId="{D4D6DA21-F76E-4833-A72F-D7DB34C20A12}" destId="{DAD85FED-156E-4EA3-9E73-7744051A090B}" srcOrd="0" destOrd="0" presId="urn:microsoft.com/office/officeart/2005/8/layout/cycle3"/>
    <dgm:cxn modelId="{4491F3D7-DAB2-490E-B59C-39D1710E1A97}" type="presOf" srcId="{CDBCC029-617B-4CE1-8724-67321AB6C4E2}" destId="{76490DF2-87AE-46D6-8004-7DA46B9B844E}" srcOrd="0" destOrd="0" presId="urn:microsoft.com/office/officeart/2005/8/layout/cycle3"/>
    <dgm:cxn modelId="{3279A4F5-6B3B-482C-A9D1-23A8150136B0}" srcId="{CDBCC029-617B-4CE1-8724-67321AB6C4E2}" destId="{6838ABA6-CA86-4732-B34B-4ACB3352E5D1}" srcOrd="0" destOrd="0" parTransId="{31AC727B-BCC2-4035-A37C-651384361BE6}" sibTransId="{4255742E-C94C-474C-8486-2567C5FD66B1}"/>
    <dgm:cxn modelId="{B3FE315E-6BA1-4D1F-A5A9-747354AA76FD}" type="presParOf" srcId="{76490DF2-87AE-46D6-8004-7DA46B9B844E}" destId="{8CC96AC5-5563-4001-80DC-6DDCB7750445}" srcOrd="0" destOrd="0" presId="urn:microsoft.com/office/officeart/2005/8/layout/cycle3"/>
    <dgm:cxn modelId="{9E6A7390-4137-454C-9C60-7FF53F84EBBB}" type="presParOf" srcId="{8CC96AC5-5563-4001-80DC-6DDCB7750445}" destId="{A6E7A348-F1F1-49BC-A011-8700579D8D0B}" srcOrd="0" destOrd="0" presId="urn:microsoft.com/office/officeart/2005/8/layout/cycle3"/>
    <dgm:cxn modelId="{3CEC7F82-3A23-4018-8C2A-3521CB58124F}" type="presParOf" srcId="{8CC96AC5-5563-4001-80DC-6DDCB7750445}" destId="{68BE28F7-350B-4154-AC2F-83D075AC86D9}" srcOrd="1" destOrd="0" presId="urn:microsoft.com/office/officeart/2005/8/layout/cycle3"/>
    <dgm:cxn modelId="{BEE28DFA-C8D3-4333-83E0-9AA35A6AECC3}" type="presParOf" srcId="{8CC96AC5-5563-4001-80DC-6DDCB7750445}" destId="{1AF348F0-BA82-4322-83F5-2EE49278EAD0}" srcOrd="2" destOrd="0" presId="urn:microsoft.com/office/officeart/2005/8/layout/cycle3"/>
    <dgm:cxn modelId="{3050FD1C-DCE7-43A4-BD27-F170B37DB486}" type="presParOf" srcId="{8CC96AC5-5563-4001-80DC-6DDCB7750445}" destId="{D39BB9C3-E1B3-4538-8F2E-ABF9862D68DF}" srcOrd="3" destOrd="0" presId="urn:microsoft.com/office/officeart/2005/8/layout/cycle3"/>
    <dgm:cxn modelId="{03595ADA-A613-49F6-A3D8-09ED7001F78E}" type="presParOf" srcId="{8CC96AC5-5563-4001-80DC-6DDCB7750445}" destId="{6C86BF9B-62CD-426F-9E8D-B17D32C4A6EF}" srcOrd="4" destOrd="0" presId="urn:microsoft.com/office/officeart/2005/8/layout/cycle3"/>
    <dgm:cxn modelId="{223DD82D-77B1-4344-A186-42DF711D9993}" type="presParOf" srcId="{8CC96AC5-5563-4001-80DC-6DDCB7750445}" destId="{DAD85FED-156E-4EA3-9E73-7744051A090B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BE28F7-350B-4154-AC2F-83D075AC86D9}">
      <dsp:nvSpPr>
        <dsp:cNvPr id="0" name=""/>
        <dsp:cNvSpPr/>
      </dsp:nvSpPr>
      <dsp:spPr>
        <a:xfrm>
          <a:off x="1962479" y="-34333"/>
          <a:ext cx="5404571" cy="5404571"/>
        </a:xfrm>
        <a:prstGeom prst="circularArrow">
          <a:avLst>
            <a:gd name="adj1" fmla="val 5544"/>
            <a:gd name="adj2" fmla="val 330680"/>
            <a:gd name="adj3" fmla="val 13748943"/>
            <a:gd name="adj4" fmla="val 1740240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E7A348-F1F1-49BC-A011-8700579D8D0B}">
      <dsp:nvSpPr>
        <dsp:cNvPr id="0" name=""/>
        <dsp:cNvSpPr/>
      </dsp:nvSpPr>
      <dsp:spPr>
        <a:xfrm>
          <a:off x="3384687" y="1443"/>
          <a:ext cx="2560154" cy="12800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1. </a:t>
          </a:r>
          <a:r>
            <a:rPr lang="es-MX" sz="2500" u="sng" kern="1200" dirty="0"/>
            <a:t>Extracción</a:t>
          </a:r>
        </a:p>
      </dsp:txBody>
      <dsp:txXfrm>
        <a:off x="3447175" y="63931"/>
        <a:ext cx="2435178" cy="1155101"/>
      </dsp:txXfrm>
    </dsp:sp>
    <dsp:sp modelId="{1AF348F0-BA82-4322-83F5-2EE49278EAD0}">
      <dsp:nvSpPr>
        <dsp:cNvPr id="0" name=""/>
        <dsp:cNvSpPr/>
      </dsp:nvSpPr>
      <dsp:spPr>
        <a:xfrm>
          <a:off x="5576608" y="1593967"/>
          <a:ext cx="2560154" cy="128007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2.Proceso de </a:t>
          </a:r>
          <a:r>
            <a:rPr lang="es-MX" sz="2500" u="sng" kern="1200" dirty="0"/>
            <a:t>fabricación</a:t>
          </a:r>
        </a:p>
      </dsp:txBody>
      <dsp:txXfrm>
        <a:off x="5639096" y="1656455"/>
        <a:ext cx="2435178" cy="1155101"/>
      </dsp:txXfrm>
    </dsp:sp>
    <dsp:sp modelId="{D39BB9C3-E1B3-4538-8F2E-ABF9862D68DF}">
      <dsp:nvSpPr>
        <dsp:cNvPr id="0" name=""/>
        <dsp:cNvSpPr/>
      </dsp:nvSpPr>
      <dsp:spPr>
        <a:xfrm>
          <a:off x="4739369" y="4170724"/>
          <a:ext cx="2560154" cy="128007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3. </a:t>
          </a:r>
          <a:r>
            <a:rPr lang="es-MX" sz="2500" u="sng" kern="1200" dirty="0"/>
            <a:t>Distribución y transporte</a:t>
          </a:r>
        </a:p>
      </dsp:txBody>
      <dsp:txXfrm>
        <a:off x="4801857" y="4233212"/>
        <a:ext cx="2435178" cy="1155101"/>
      </dsp:txXfrm>
    </dsp:sp>
    <dsp:sp modelId="{6C86BF9B-62CD-426F-9E8D-B17D32C4A6EF}">
      <dsp:nvSpPr>
        <dsp:cNvPr id="0" name=""/>
        <dsp:cNvSpPr/>
      </dsp:nvSpPr>
      <dsp:spPr>
        <a:xfrm>
          <a:off x="2030006" y="4170724"/>
          <a:ext cx="2560154" cy="128007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4. </a:t>
          </a:r>
          <a:r>
            <a:rPr lang="es-MX" sz="2500" u="sng" kern="1200" dirty="0"/>
            <a:t>Reciclaje</a:t>
          </a:r>
        </a:p>
      </dsp:txBody>
      <dsp:txXfrm>
        <a:off x="2092494" y="4233212"/>
        <a:ext cx="2435178" cy="1155101"/>
      </dsp:txXfrm>
    </dsp:sp>
    <dsp:sp modelId="{DAD85FED-156E-4EA3-9E73-7744051A090B}">
      <dsp:nvSpPr>
        <dsp:cNvPr id="0" name=""/>
        <dsp:cNvSpPr/>
      </dsp:nvSpPr>
      <dsp:spPr>
        <a:xfrm>
          <a:off x="1192767" y="1593967"/>
          <a:ext cx="2560154" cy="128007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5. </a:t>
          </a:r>
          <a:r>
            <a:rPr lang="es-MX" sz="2500" u="sng" kern="1200" dirty="0"/>
            <a:t>Gestión</a:t>
          </a:r>
          <a:r>
            <a:rPr lang="es-MX" sz="2500" kern="1200" dirty="0"/>
            <a:t> de residuos</a:t>
          </a:r>
        </a:p>
      </dsp:txBody>
      <dsp:txXfrm>
        <a:off x="1255255" y="1656455"/>
        <a:ext cx="2435178" cy="11551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BE28F7-350B-4154-AC2F-83D075AC86D9}">
      <dsp:nvSpPr>
        <dsp:cNvPr id="0" name=""/>
        <dsp:cNvSpPr/>
      </dsp:nvSpPr>
      <dsp:spPr>
        <a:xfrm>
          <a:off x="1962479" y="-34333"/>
          <a:ext cx="5404571" cy="5404571"/>
        </a:xfrm>
        <a:prstGeom prst="circularArrow">
          <a:avLst>
            <a:gd name="adj1" fmla="val 5544"/>
            <a:gd name="adj2" fmla="val 330680"/>
            <a:gd name="adj3" fmla="val 13748943"/>
            <a:gd name="adj4" fmla="val 1740240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E7A348-F1F1-49BC-A011-8700579D8D0B}">
      <dsp:nvSpPr>
        <dsp:cNvPr id="0" name=""/>
        <dsp:cNvSpPr/>
      </dsp:nvSpPr>
      <dsp:spPr>
        <a:xfrm>
          <a:off x="3384687" y="1443"/>
          <a:ext cx="2560154" cy="12800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1. </a:t>
          </a:r>
          <a:r>
            <a:rPr lang="es-MX" sz="2500" u="sng" kern="1200" dirty="0"/>
            <a:t>Extracción</a:t>
          </a:r>
        </a:p>
      </dsp:txBody>
      <dsp:txXfrm>
        <a:off x="3447175" y="63931"/>
        <a:ext cx="2435178" cy="1155101"/>
      </dsp:txXfrm>
    </dsp:sp>
    <dsp:sp modelId="{1AF348F0-BA82-4322-83F5-2EE49278EAD0}">
      <dsp:nvSpPr>
        <dsp:cNvPr id="0" name=""/>
        <dsp:cNvSpPr/>
      </dsp:nvSpPr>
      <dsp:spPr>
        <a:xfrm>
          <a:off x="5576608" y="1593967"/>
          <a:ext cx="2560154" cy="128007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2.Proceso de </a:t>
          </a:r>
          <a:r>
            <a:rPr lang="es-MX" sz="2500" u="sng" kern="1200" dirty="0"/>
            <a:t>fabricación</a:t>
          </a:r>
        </a:p>
      </dsp:txBody>
      <dsp:txXfrm>
        <a:off x="5639096" y="1656455"/>
        <a:ext cx="2435178" cy="1155101"/>
      </dsp:txXfrm>
    </dsp:sp>
    <dsp:sp modelId="{D39BB9C3-E1B3-4538-8F2E-ABF9862D68DF}">
      <dsp:nvSpPr>
        <dsp:cNvPr id="0" name=""/>
        <dsp:cNvSpPr/>
      </dsp:nvSpPr>
      <dsp:spPr>
        <a:xfrm>
          <a:off x="4739369" y="4170724"/>
          <a:ext cx="2560154" cy="128007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3. </a:t>
          </a:r>
          <a:r>
            <a:rPr lang="es-MX" sz="2500" u="sng" kern="1200" dirty="0"/>
            <a:t>Distribución y transporte</a:t>
          </a:r>
        </a:p>
      </dsp:txBody>
      <dsp:txXfrm>
        <a:off x="4801857" y="4233212"/>
        <a:ext cx="2435178" cy="1155101"/>
      </dsp:txXfrm>
    </dsp:sp>
    <dsp:sp modelId="{6C86BF9B-62CD-426F-9E8D-B17D32C4A6EF}">
      <dsp:nvSpPr>
        <dsp:cNvPr id="0" name=""/>
        <dsp:cNvSpPr/>
      </dsp:nvSpPr>
      <dsp:spPr>
        <a:xfrm>
          <a:off x="2030006" y="4170724"/>
          <a:ext cx="2560154" cy="128007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4. </a:t>
          </a:r>
          <a:r>
            <a:rPr lang="es-MX" sz="2500" u="sng" kern="1200" dirty="0"/>
            <a:t>Reciclaje</a:t>
          </a:r>
        </a:p>
      </dsp:txBody>
      <dsp:txXfrm>
        <a:off x="2092494" y="4233212"/>
        <a:ext cx="2435178" cy="1155101"/>
      </dsp:txXfrm>
    </dsp:sp>
    <dsp:sp modelId="{DAD85FED-156E-4EA3-9E73-7744051A090B}">
      <dsp:nvSpPr>
        <dsp:cNvPr id="0" name=""/>
        <dsp:cNvSpPr/>
      </dsp:nvSpPr>
      <dsp:spPr>
        <a:xfrm>
          <a:off x="1192767" y="1593967"/>
          <a:ext cx="2560154" cy="128007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5. </a:t>
          </a:r>
          <a:r>
            <a:rPr lang="es-MX" sz="2500" u="sng" kern="1200" dirty="0"/>
            <a:t>Gestión</a:t>
          </a:r>
          <a:r>
            <a:rPr lang="es-MX" sz="2500" kern="1200" dirty="0"/>
            <a:t> de residuos</a:t>
          </a:r>
        </a:p>
      </dsp:txBody>
      <dsp:txXfrm>
        <a:off x="1255255" y="1656455"/>
        <a:ext cx="2435178" cy="1155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27780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8621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3406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83270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0041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77350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7157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3241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7181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81805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106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66422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4278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13334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64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587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5317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6012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3367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51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191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794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2836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844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5.svg"/><Relationship Id="rId3" Type="http://schemas.openxmlformats.org/officeDocument/2006/relationships/image" Target="../media/image24.svg"/><Relationship Id="rId7" Type="http://schemas.openxmlformats.org/officeDocument/2006/relationships/image" Target="../media/image30.svg"/><Relationship Id="rId12" Type="http://schemas.openxmlformats.org/officeDocument/2006/relationships/image" Target="../media/image34.png"/><Relationship Id="rId17" Type="http://schemas.openxmlformats.org/officeDocument/2006/relationships/image" Target="../media/image5.svg"/><Relationship Id="rId2" Type="http://schemas.openxmlformats.org/officeDocument/2006/relationships/image" Target="../media/image2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11" Type="http://schemas.openxmlformats.org/officeDocument/2006/relationships/image" Target="../media/image33.svg"/><Relationship Id="rId5" Type="http://schemas.openxmlformats.org/officeDocument/2006/relationships/image" Target="../media/image28.svg"/><Relationship Id="rId15" Type="http://schemas.openxmlformats.org/officeDocument/2006/relationships/image" Target="../media/image37.svg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31.svg"/><Relationship Id="rId1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24.svg"/><Relationship Id="rId7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2.svg"/><Relationship Id="rId4" Type="http://schemas.openxmlformats.org/officeDocument/2006/relationships/image" Target="../media/image38.png"/><Relationship Id="rId9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7" Type="http://schemas.openxmlformats.org/officeDocument/2006/relationships/image" Target="../media/image5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77442" y="1708073"/>
            <a:ext cx="5979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C2BC80">
                    <a:lumMod val="50000"/>
                  </a:srgbClr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1.1.2 SOCIEDAD Y RECURSOS NATURALES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788738" y="2546709"/>
            <a:ext cx="56367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BD582C">
                    <a:lumMod val="75000"/>
                  </a:srgbClr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B) RECURSOS NATURALES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dirty="0">
                <a:solidFill>
                  <a:srgbClr val="BD582C">
                    <a:lumMod val="75000"/>
                  </a:srgbClr>
                </a:solidFill>
                <a:latin typeface="AR JULIAN" panose="02000000000000000000" pitchFamily="2" charset="0"/>
              </a:rPr>
              <a:t>2da. PARTE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BD582C">
                  <a:lumMod val="75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753280" y="-17638"/>
            <a:ext cx="81716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s-MX" sz="2800" b="0" i="0" u="none" strike="noStrike" kern="1200" cap="none" spc="0" normalizeH="0" baseline="0" noProof="0" dirty="0">
                <a:ln>
                  <a:noFill/>
                </a:ln>
                <a:solidFill>
                  <a:srgbClr val="94A088">
                    <a:lumMod val="50000"/>
                  </a:srgbClr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</a:b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94A088">
                    <a:lumMod val="50000"/>
                  </a:srgbClr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1.1 Biodiversidad, Recursos Naturales y Servicios Ambientales.</a:t>
            </a:r>
          </a:p>
        </p:txBody>
      </p:sp>
      <p:pic>
        <p:nvPicPr>
          <p:cNvPr id="16" name="Gráfico 15" descr="Niño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492" y="380832"/>
            <a:ext cx="1131072" cy="1131072"/>
          </a:xfrm>
          <a:prstGeom prst="rect">
            <a:avLst/>
          </a:prstGeom>
        </p:spPr>
      </p:pic>
      <p:pic>
        <p:nvPicPr>
          <p:cNvPr id="10" name="Gráfico 9" descr="Planta">
            <a:extLst>
              <a:ext uri="{FF2B5EF4-FFF2-40B4-BE49-F238E27FC236}">
                <a16:creationId xmlns:a16="http://schemas.microsoft.com/office/drawing/2014/main" id="{9ACDD70D-63AB-4419-A515-0C2872CAC5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D4EEB315-3584-46E0-A6D6-C9C69C8980E5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05EEDFC-874B-4F2C-87CC-D3463AAE17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4412511"/>
            <a:ext cx="3763926" cy="241083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62365DF-C298-4145-AA03-DC7D9BF068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3927" y="4412511"/>
            <a:ext cx="4417757" cy="241083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114AC7B-A26D-4B78-9CF8-9B7ECDFC5D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8571" y="4412511"/>
            <a:ext cx="4075988" cy="241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20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-2277437" y="3532573"/>
            <a:ext cx="5219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Y RECURSOS NATURALES</a:t>
            </a:r>
          </a:p>
        </p:txBody>
      </p:sp>
      <p:pic>
        <p:nvPicPr>
          <p:cNvPr id="12" name="Gráfico 11" descr="Cabeza con engranaj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1171" y="239156"/>
            <a:ext cx="914400" cy="9144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01579" y="222152"/>
            <a:ext cx="83691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4">
                    <a:lumMod val="50000"/>
                  </a:schemeClr>
                </a:solidFill>
              </a:rPr>
              <a:t>b.4 RECURSOS NATURALES TURÍSTICOS</a:t>
            </a:r>
          </a:p>
        </p:txBody>
      </p:sp>
      <p:pic>
        <p:nvPicPr>
          <p:cNvPr id="13" name="Gráfico 12" descr="Plant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36660" y="2106792"/>
            <a:ext cx="914400" cy="914400"/>
          </a:xfrm>
          <a:prstGeom prst="rect">
            <a:avLst/>
          </a:prstGeom>
        </p:spPr>
      </p:pic>
      <p:pic>
        <p:nvPicPr>
          <p:cNvPr id="16" name="Gráfico 15" descr="Niño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12300" y="756567"/>
            <a:ext cx="1131072" cy="1131072"/>
          </a:xfrm>
          <a:prstGeom prst="rect">
            <a:avLst/>
          </a:prstGeom>
        </p:spPr>
      </p:pic>
      <p:pic>
        <p:nvPicPr>
          <p:cNvPr id="3" name="Gráfico 2" descr="Repetir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67020" y="849705"/>
            <a:ext cx="914400" cy="914400"/>
          </a:xfrm>
          <a:prstGeom prst="rect">
            <a:avLst/>
          </a:prstGeom>
        </p:spPr>
      </p:pic>
      <p:pic>
        <p:nvPicPr>
          <p:cNvPr id="17" name="Gráfico 16" descr="Flecha: recto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6200000">
            <a:off x="5643372" y="1679418"/>
            <a:ext cx="914400" cy="914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232992" y="256399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4">
                    <a:lumMod val="50000"/>
                  </a:schemeClr>
                </a:solidFill>
              </a:rPr>
              <a:t>TURISMO</a:t>
            </a:r>
            <a:endParaRPr lang="es-MX" sz="2800" dirty="0"/>
          </a:p>
        </p:txBody>
      </p:sp>
      <p:sp>
        <p:nvSpPr>
          <p:cNvPr id="19" name="Rectángulo 18"/>
          <p:cNvSpPr/>
          <p:nvPr/>
        </p:nvSpPr>
        <p:spPr>
          <a:xfrm>
            <a:off x="1371600" y="3058625"/>
            <a:ext cx="35974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4">
                    <a:lumMod val="50000"/>
                  </a:schemeClr>
                </a:solidFill>
              </a:rPr>
              <a:t>RECURSOS NATURALES</a:t>
            </a:r>
            <a:endParaRPr lang="es-MX" sz="2000" dirty="0"/>
          </a:p>
        </p:txBody>
      </p:sp>
      <p:sp>
        <p:nvSpPr>
          <p:cNvPr id="20" name="Rectángulo 19"/>
          <p:cNvSpPr/>
          <p:nvPr/>
        </p:nvSpPr>
        <p:spPr>
          <a:xfrm>
            <a:off x="7364402" y="3060401"/>
            <a:ext cx="37882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accent4">
                    <a:lumMod val="50000"/>
                  </a:schemeClr>
                </a:solidFill>
              </a:rPr>
              <a:t>RECURSOS CULTURALES</a:t>
            </a:r>
            <a:endParaRPr lang="es-MX" sz="2000" dirty="0"/>
          </a:p>
        </p:txBody>
      </p:sp>
      <p:pic>
        <p:nvPicPr>
          <p:cNvPr id="21" name="Gráfico 20" descr="Niños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05068" y="741369"/>
            <a:ext cx="1131072" cy="1131072"/>
          </a:xfrm>
          <a:prstGeom prst="rect">
            <a:avLst/>
          </a:prstGeom>
        </p:spPr>
      </p:pic>
      <p:pic>
        <p:nvPicPr>
          <p:cNvPr id="23" name="Gráfico 22" descr="Drama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750084" y="2230375"/>
            <a:ext cx="914400" cy="914400"/>
          </a:xfrm>
          <a:prstGeom prst="rect">
            <a:avLst/>
          </a:prstGeom>
        </p:spPr>
      </p:pic>
      <p:sp>
        <p:nvSpPr>
          <p:cNvPr id="25" name="Rectángulo 24"/>
          <p:cNvSpPr/>
          <p:nvPr/>
        </p:nvSpPr>
        <p:spPr>
          <a:xfrm>
            <a:off x="1071974" y="3531661"/>
            <a:ext cx="419671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Conjunto de elementos naturales</a:t>
            </a:r>
          </a:p>
          <a:p>
            <a:pPr algn="ctr"/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susceptibles a ser visitados por turistas (paisaje natural).</a:t>
            </a:r>
          </a:p>
          <a:p>
            <a:pPr algn="ctr"/>
            <a:endParaRPr lang="es-MX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s-MX" sz="2400" b="1" u="sng" dirty="0">
                <a:solidFill>
                  <a:schemeClr val="accent6">
                    <a:lumMod val="75000"/>
                  </a:schemeClr>
                </a:solidFill>
              </a:rPr>
              <a:t>Modificables o adaptables.</a:t>
            </a:r>
            <a:endParaRPr lang="es-MX" sz="2400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6853949" y="3778763"/>
            <a:ext cx="41967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Conjunto de elementos creados por el hombre.</a:t>
            </a:r>
          </a:p>
          <a:p>
            <a:pPr algn="ctr"/>
            <a:endParaRPr lang="es-MX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s-MX" sz="2400" b="1" u="sng" dirty="0">
                <a:solidFill>
                  <a:schemeClr val="accent2">
                    <a:lumMod val="75000"/>
                  </a:schemeClr>
                </a:solidFill>
              </a:rPr>
              <a:t>Históricos y contemporáneos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4544B73A-707B-4E1C-8EC3-9BA6FD216E9E}"/>
              </a:ext>
            </a:extLst>
          </p:cNvPr>
          <p:cNvSpPr/>
          <p:nvPr/>
        </p:nvSpPr>
        <p:spPr>
          <a:xfrm>
            <a:off x="11598565" y="506832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24" name="Gráfico 23" descr="Planta">
            <a:extLst>
              <a:ext uri="{FF2B5EF4-FFF2-40B4-BE49-F238E27FC236}">
                <a16:creationId xmlns:a16="http://schemas.microsoft.com/office/drawing/2014/main" id="{E9AAB7C9-C088-4CD2-904D-984B21A59DB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315913" y="433229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23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-2132772" y="3436618"/>
            <a:ext cx="5219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Y RECURSOS NATURALES</a:t>
            </a:r>
          </a:p>
        </p:txBody>
      </p:sp>
      <p:pic>
        <p:nvPicPr>
          <p:cNvPr id="12" name="Gráfico 11" descr="Cabeza con engranaj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004" y="71600"/>
            <a:ext cx="914400" cy="914400"/>
          </a:xfrm>
          <a:prstGeom prst="rect">
            <a:avLst/>
          </a:prstGeom>
        </p:spPr>
      </p:pic>
      <p:sp>
        <p:nvSpPr>
          <p:cNvPr id="22" name="Rectángulo 21"/>
          <p:cNvSpPr/>
          <p:nvPr/>
        </p:nvSpPr>
        <p:spPr>
          <a:xfrm>
            <a:off x="1406253" y="133324"/>
            <a:ext cx="65037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75000"/>
                  </a:schemeClr>
                </a:solidFill>
              </a:rPr>
              <a:t>RECURSOS NATURALES TURÍSTICOS</a:t>
            </a:r>
            <a:endParaRPr lang="es-MX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1589029" y="901877"/>
            <a:ext cx="2945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RENOVABLES</a:t>
            </a:r>
            <a:endParaRPr lang="es-MX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7480937" y="865311"/>
            <a:ext cx="28472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5">
                    <a:lumMod val="50000"/>
                  </a:schemeClr>
                </a:solidFill>
              </a:rPr>
              <a:t>PERMANENTES</a:t>
            </a:r>
            <a:endParaRPr lang="es-MX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2690" y="1545805"/>
            <a:ext cx="2833049" cy="233708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272" y="1425097"/>
            <a:ext cx="2651471" cy="230174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6168" y="1425097"/>
            <a:ext cx="2967570" cy="2301742"/>
          </a:xfrm>
          <a:prstGeom prst="rect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1406253" y="4029958"/>
            <a:ext cx="4126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accent2">
                    <a:lumMod val="50000"/>
                  </a:schemeClr>
                </a:solidFill>
              </a:rPr>
              <a:t>FLORA, FAUNA Y VEGETACIÓN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6504690" y="3882887"/>
            <a:ext cx="50127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HIDROLOGÍA Y RELIEVE</a:t>
            </a:r>
          </a:p>
          <a:p>
            <a:pPr algn="ctr"/>
            <a:r>
              <a:rPr lang="es-MX" b="1" dirty="0">
                <a:solidFill>
                  <a:schemeClr val="accent5">
                    <a:lumMod val="50000"/>
                  </a:schemeClr>
                </a:solidFill>
              </a:rPr>
              <a:t> (PERFIL FÍSICO GEOGRÁFICO) 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3323059" y="5274075"/>
            <a:ext cx="63632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>
                <a:solidFill>
                  <a:schemeClr val="tx2">
                    <a:lumMod val="50000"/>
                  </a:schemeClr>
                </a:solidFill>
              </a:rPr>
              <a:t>Ambos deben estar en proceso de conservación y protección  y contar con servicios para considerarse aptos para desarrollo turístico.</a:t>
            </a:r>
            <a:endParaRPr lang="es-MX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61C01A7-16C7-43EC-9E50-6FDBE4DD9DA4}"/>
              </a:ext>
            </a:extLst>
          </p:cNvPr>
          <p:cNvSpPr/>
          <p:nvPr/>
        </p:nvSpPr>
        <p:spPr>
          <a:xfrm>
            <a:off x="11517488" y="265433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5" name="Gráfico 14" descr="Planta">
            <a:extLst>
              <a:ext uri="{FF2B5EF4-FFF2-40B4-BE49-F238E27FC236}">
                <a16:creationId xmlns:a16="http://schemas.microsoft.com/office/drawing/2014/main" id="{790EEF38-A79F-4736-8358-5ED27BB389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88650" y="4236830"/>
            <a:ext cx="914400" cy="914400"/>
          </a:xfrm>
          <a:prstGeom prst="rect">
            <a:avLst/>
          </a:prstGeom>
        </p:spPr>
      </p:pic>
      <p:pic>
        <p:nvPicPr>
          <p:cNvPr id="8" name="Gráfico 7" descr="Advertencia">
            <a:extLst>
              <a:ext uri="{FF2B5EF4-FFF2-40B4-BE49-F238E27FC236}">
                <a16:creationId xmlns:a16="http://schemas.microsoft.com/office/drawing/2014/main" id="{DAD57759-7EBA-4AF3-9AF0-D6AB7F76B38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85136" y="515123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-2132772" y="3436618"/>
            <a:ext cx="5219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Y RECURSOS NATURALES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-85698" y="190803"/>
            <a:ext cx="80517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rgbClr val="FF0000"/>
                </a:solidFill>
              </a:rPr>
              <a:t>NO CONFUNDIR RECURSOS CON PRODUCTOS/TURÍSTICOS</a:t>
            </a:r>
            <a:endParaRPr lang="es-MX" sz="2400" dirty="0">
              <a:solidFill>
                <a:srgbClr val="FF0000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159772" y="1774624"/>
            <a:ext cx="973330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/>
              <a:t>FORMULA PARA ENTENDER PRODUCTO</a:t>
            </a:r>
          </a:p>
          <a:p>
            <a:pPr algn="ctr"/>
            <a:endParaRPr lang="es-MX" sz="2000" b="1" dirty="0"/>
          </a:p>
          <a:p>
            <a:r>
              <a:rPr lang="es-MX" sz="2000" b="1" dirty="0">
                <a:solidFill>
                  <a:schemeClr val="accent4">
                    <a:lumMod val="50000"/>
                  </a:schemeClr>
                </a:solidFill>
              </a:rPr>
              <a:t>PRODUCTO (P) = RN+EXT+FAB+DIS+DES+RRR+NRU</a:t>
            </a:r>
          </a:p>
          <a:p>
            <a:endParaRPr lang="es-MX" sz="20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MX" sz="2000" b="1" dirty="0"/>
              <a:t>DONDE:</a:t>
            </a:r>
          </a:p>
          <a:p>
            <a:r>
              <a:rPr lang="es-MX" sz="2000" b="1" dirty="0"/>
              <a:t>RN = RECURSO NATURAL</a:t>
            </a:r>
          </a:p>
          <a:p>
            <a:r>
              <a:rPr lang="es-MX" sz="2000" b="1" dirty="0"/>
              <a:t>EXT= EXTRACCIÓN</a:t>
            </a:r>
          </a:p>
          <a:p>
            <a:r>
              <a:rPr lang="es-MX" sz="2000" b="1" dirty="0"/>
              <a:t>.</a:t>
            </a:r>
          </a:p>
          <a:p>
            <a:r>
              <a:rPr lang="es-MX" sz="2000" b="1" dirty="0"/>
              <a:t>.</a:t>
            </a:r>
          </a:p>
          <a:p>
            <a:pPr algn="ctr"/>
            <a:r>
              <a:rPr lang="es-MX" sz="2000" b="1" dirty="0"/>
              <a:t>SUSTITUCIÓN:</a:t>
            </a:r>
          </a:p>
          <a:p>
            <a:pPr algn="ctr"/>
            <a:r>
              <a:rPr lang="es-MX" sz="2000" b="1" dirty="0"/>
              <a:t>Árbol + tala+ fabricación de libretas+ distribución + desecho + reciclaje + no reutilizable.</a:t>
            </a:r>
          </a:p>
          <a:p>
            <a:endParaRPr lang="es-MX" sz="2000" b="1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F8BEE81-AAF2-4EE5-86AB-55E1151E1571}"/>
              </a:ext>
            </a:extLst>
          </p:cNvPr>
          <p:cNvSpPr/>
          <p:nvPr/>
        </p:nvSpPr>
        <p:spPr>
          <a:xfrm>
            <a:off x="11627591" y="367549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1" name="Gráfico 10" descr="Planta">
            <a:extLst>
              <a:ext uri="{FF2B5EF4-FFF2-40B4-BE49-F238E27FC236}">
                <a16:creationId xmlns:a16="http://schemas.microsoft.com/office/drawing/2014/main" id="{D0B8B28E-CAAF-4A85-8924-FF8DBFE2A2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44939" y="4193009"/>
            <a:ext cx="914400" cy="914400"/>
          </a:xfrm>
          <a:prstGeom prst="rect">
            <a:avLst/>
          </a:prstGeom>
        </p:spPr>
      </p:pic>
      <p:pic>
        <p:nvPicPr>
          <p:cNvPr id="12" name="Gráfico 11" descr="Advertencia">
            <a:extLst>
              <a:ext uri="{FF2B5EF4-FFF2-40B4-BE49-F238E27FC236}">
                <a16:creationId xmlns:a16="http://schemas.microsoft.com/office/drawing/2014/main" id="{391327A2-1915-43A6-A89C-B6F2ED6F9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7992" y="1074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263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343553" y="475270"/>
            <a:ext cx="792480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2400" b="1" dirty="0">
                <a:solidFill>
                  <a:srgbClr val="4472C4">
                    <a:lumMod val="50000"/>
                  </a:srgbClr>
                </a:solidFill>
              </a:rPr>
              <a:t>PRODUCTO TURISTICO (PT) = RN + INF + EYS </a:t>
            </a:r>
          </a:p>
          <a:p>
            <a:pPr lvl="0"/>
            <a:r>
              <a:rPr lang="es-MX" sz="2400" b="1" dirty="0">
                <a:solidFill>
                  <a:prstClr val="black"/>
                </a:solidFill>
              </a:rPr>
              <a:t>DONDE:</a:t>
            </a:r>
          </a:p>
          <a:p>
            <a:pPr lvl="0"/>
            <a:r>
              <a:rPr lang="es-MX" sz="2400" b="1" dirty="0">
                <a:solidFill>
                  <a:prstClr val="black"/>
                </a:solidFill>
              </a:rPr>
              <a:t>RN= </a:t>
            </a:r>
          </a:p>
          <a:p>
            <a:pPr lvl="0"/>
            <a:r>
              <a:rPr lang="es-MX" sz="2400" b="1" dirty="0">
                <a:solidFill>
                  <a:prstClr val="black"/>
                </a:solidFill>
              </a:rPr>
              <a:t>INF= INFRAESTRTUCTURA</a:t>
            </a:r>
          </a:p>
          <a:p>
            <a:pPr lvl="0"/>
            <a:r>
              <a:rPr lang="es-MX" sz="2400" b="1" dirty="0">
                <a:solidFill>
                  <a:prstClr val="black"/>
                </a:solidFill>
              </a:rPr>
              <a:t>EYS= EQUIPAMIENTO Y SERVICIOS</a:t>
            </a:r>
          </a:p>
          <a:p>
            <a:pPr lvl="0"/>
            <a:r>
              <a:rPr lang="es-MX" sz="2400" b="1" dirty="0">
                <a:solidFill>
                  <a:prstClr val="black"/>
                </a:solidFill>
              </a:rPr>
              <a:t> </a:t>
            </a:r>
          </a:p>
          <a:p>
            <a:pPr lvl="0" algn="ctr"/>
            <a:r>
              <a:rPr lang="es-MX" sz="2400" b="1" dirty="0">
                <a:solidFill>
                  <a:prstClr val="black"/>
                </a:solidFill>
              </a:rPr>
              <a:t>SUSTITUCIÓN</a:t>
            </a:r>
          </a:p>
          <a:p>
            <a:pPr lvl="0" algn="ctr"/>
            <a:endParaRPr lang="es-MX" sz="2400" b="1" dirty="0">
              <a:solidFill>
                <a:prstClr val="black"/>
              </a:solidFill>
            </a:endParaRPr>
          </a:p>
          <a:p>
            <a:pPr lvl="0" algn="ctr"/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 rot="16200000">
            <a:off x="-2132772" y="3436618"/>
            <a:ext cx="5219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Y RECURSOS NATURALES</a:t>
            </a:r>
          </a:p>
        </p:txBody>
      </p:sp>
      <p:pic>
        <p:nvPicPr>
          <p:cNvPr id="8" name="Gráfico 7" descr="Cabeza con engranaj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004" y="71600"/>
            <a:ext cx="914400" cy="9144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343553" y="3988695"/>
            <a:ext cx="88524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b="1" dirty="0">
                <a:solidFill>
                  <a:srgbClr val="4472C4">
                    <a:lumMod val="50000"/>
                  </a:srgbClr>
                </a:solidFill>
              </a:rPr>
              <a:t>BOSQUE+VIALIDADES+ALUMBRADO+ZONA DE COMIDA+ZONA DE HOSPEDAJE = ?</a:t>
            </a:r>
            <a:endParaRPr lang="es-MX" sz="2400" b="1" dirty="0">
              <a:solidFill>
                <a:prstClr val="black"/>
              </a:solidFill>
            </a:endParaRPr>
          </a:p>
          <a:p>
            <a:pPr lvl="0" algn="ctr"/>
            <a:endParaRPr lang="es-MX" sz="2400" b="1" dirty="0">
              <a:solidFill>
                <a:prstClr val="black"/>
              </a:solidFill>
            </a:endParaRPr>
          </a:p>
          <a:p>
            <a:pPr lvl="0" algn="ctr"/>
            <a:endParaRPr lang="es-MX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936E3B9-9685-44DA-BA81-D65E16D5CA53}"/>
              </a:ext>
            </a:extLst>
          </p:cNvPr>
          <p:cNvSpPr/>
          <p:nvPr/>
        </p:nvSpPr>
        <p:spPr>
          <a:xfrm>
            <a:off x="11627591" y="367549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1" name="Gráfico 10" descr="Planta">
            <a:extLst>
              <a:ext uri="{FF2B5EF4-FFF2-40B4-BE49-F238E27FC236}">
                <a16:creationId xmlns:a16="http://schemas.microsoft.com/office/drawing/2014/main" id="{105491B3-FCB3-458F-8C77-AF4F1A2112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44939" y="41930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22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áfico 2" descr="Goma de borr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5421" y="478465"/>
            <a:ext cx="914400" cy="9144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2239616" y="755374"/>
            <a:ext cx="75139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b="1" dirty="0">
                <a:solidFill>
                  <a:srgbClr val="4472C4">
                    <a:lumMod val="50000"/>
                  </a:srgbClr>
                </a:solidFill>
              </a:rPr>
              <a:t>T3-4U1_BIOYRN</a:t>
            </a:r>
          </a:p>
          <a:p>
            <a:pPr lvl="0" algn="just"/>
            <a:r>
              <a:rPr lang="es-MX" sz="2400" b="1" dirty="0">
                <a:solidFill>
                  <a:srgbClr val="4472C4">
                    <a:lumMod val="50000"/>
                  </a:srgbClr>
                </a:solidFill>
              </a:rPr>
              <a:t>Utilizando MINDOMO. Elabora un mapa mental que explique el tipo de ecosistemas, servicios ambientales y recursos naturales que podemos encontrar en un lugar turístico de México (</a:t>
            </a:r>
            <a:r>
              <a:rPr lang="es-MX" sz="2400" b="1">
                <a:solidFill>
                  <a:srgbClr val="4472C4">
                    <a:lumMod val="50000"/>
                  </a:srgbClr>
                </a:solidFill>
              </a:rPr>
              <a:t>localidad, municipio</a:t>
            </a:r>
            <a:r>
              <a:rPr lang="es-MX" sz="2400" b="1" dirty="0">
                <a:solidFill>
                  <a:srgbClr val="4472C4">
                    <a:lumMod val="50000"/>
                  </a:srgbClr>
                </a:solidFill>
              </a:rPr>
              <a:t>, estado). Deberá incluir la explicación de la formula (PT), así como links a un video de la red e imágenes.</a:t>
            </a:r>
          </a:p>
          <a:p>
            <a:pPr lvl="0" algn="just"/>
            <a:endParaRPr lang="es-MX" sz="2400" b="1" dirty="0">
              <a:solidFill>
                <a:srgbClr val="4472C4">
                  <a:lumMod val="50000"/>
                </a:srgbClr>
              </a:solidFill>
            </a:endParaRPr>
          </a:p>
          <a:p>
            <a:pPr lvl="0" algn="just"/>
            <a:r>
              <a:rPr lang="es-MX" sz="2400" b="1" dirty="0">
                <a:solidFill>
                  <a:srgbClr val="FF0000"/>
                </a:solidFill>
              </a:rPr>
              <a:t>Fecha límite: 13 marzo 10:00 pm</a:t>
            </a:r>
          </a:p>
          <a:p>
            <a:pPr lvl="0" algn="just"/>
            <a:r>
              <a:rPr lang="es-MX" sz="2400" b="1" dirty="0">
                <a:solidFill>
                  <a:srgbClr val="FF0000"/>
                </a:solidFill>
              </a:rPr>
              <a:t>Entregar en </a:t>
            </a:r>
            <a:r>
              <a:rPr lang="es-MX" sz="2400" b="1" dirty="0" err="1">
                <a:solidFill>
                  <a:srgbClr val="FF0000"/>
                </a:solidFill>
              </a:rPr>
              <a:t>edmodo</a:t>
            </a:r>
            <a:r>
              <a:rPr lang="es-MX" sz="2400" b="1" dirty="0">
                <a:solidFill>
                  <a:srgbClr val="FF0000"/>
                </a:solidFill>
              </a:rPr>
              <a:t> (link)</a:t>
            </a:r>
          </a:p>
          <a:p>
            <a:pPr lvl="0" algn="just"/>
            <a:r>
              <a:rPr lang="es-MX" sz="2400" b="1" dirty="0">
                <a:solidFill>
                  <a:srgbClr val="FF0000"/>
                </a:solidFill>
              </a:rPr>
              <a:t>Valor (0.8)</a:t>
            </a:r>
          </a:p>
          <a:p>
            <a:pPr lvl="0" algn="just"/>
            <a:endParaRPr lang="es-MX" sz="2400" b="1" dirty="0">
              <a:solidFill>
                <a:srgbClr val="FF0000"/>
              </a:solidFill>
            </a:endParaRPr>
          </a:p>
          <a:p>
            <a:pPr lvl="0" algn="just"/>
            <a:r>
              <a:rPr lang="es-MX" sz="2400" b="1" dirty="0">
                <a:solidFill>
                  <a:srgbClr val="FF0000"/>
                </a:solidFill>
              </a:rPr>
              <a:t>Rúbrica</a:t>
            </a:r>
          </a:p>
          <a:p>
            <a:pPr lvl="0" algn="just"/>
            <a:r>
              <a:rPr lang="es-MX" sz="2400" b="1" dirty="0">
                <a:solidFill>
                  <a:srgbClr val="FF0000"/>
                </a:solidFill>
              </a:rPr>
              <a:t>Tutoriales </a:t>
            </a:r>
          </a:p>
          <a:p>
            <a:pPr lvl="0" algn="just"/>
            <a:endParaRPr lang="es-MX" sz="2400" b="1" dirty="0">
              <a:solidFill>
                <a:prstClr val="black"/>
              </a:solidFill>
            </a:endParaRPr>
          </a:p>
          <a:p>
            <a:pPr lvl="0" algn="just"/>
            <a:endParaRPr lang="es-MX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613000E-885C-467D-999F-3C5E03DF7A1C}"/>
              </a:ext>
            </a:extLst>
          </p:cNvPr>
          <p:cNvSpPr/>
          <p:nvPr/>
        </p:nvSpPr>
        <p:spPr>
          <a:xfrm>
            <a:off x="11627591" y="367549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43998F25-4647-40CF-9F1B-82AB9B25F4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44939" y="41930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142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-1790307" y="3198166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94A088">
                    <a:lumMod val="50000"/>
                  </a:srgbClr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SERVICIOS AMBIENTALES Y RN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451502" y="133546"/>
            <a:ext cx="87404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b.3 CICLO DE VIDA DE LOS RECURSOS NATURALES.</a:t>
            </a:r>
            <a:endParaRPr kumimoji="0" lang="es-MX" altLang="es-MX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s-MX" altLang="es-MX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/>
          </p:nvPr>
        </p:nvGraphicFramePr>
        <p:xfrm>
          <a:off x="1482415" y="841432"/>
          <a:ext cx="9329530" cy="5452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E43D09CA-B7DB-4098-82D2-5204F32E9F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D16A88C8-E0D6-4F1E-8E0E-3C7B38A6CA01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5102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-1663395" y="2578591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80180" y="207974"/>
            <a:ext cx="87404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b.3 CICLO DE VIDA DE LOS RECURSOS NATURALES.</a:t>
            </a:r>
            <a:endParaRPr kumimoji="0" lang="es-MX" altLang="es-MX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s-MX" altLang="es-MX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636545356"/>
              </p:ext>
            </p:extLst>
          </p:nvPr>
        </p:nvGraphicFramePr>
        <p:xfrm>
          <a:off x="980180" y="986101"/>
          <a:ext cx="9329530" cy="5452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91580884-D385-43B9-A72B-C283FF5B0CE1}"/>
              </a:ext>
            </a:extLst>
          </p:cNvPr>
          <p:cNvSpPr/>
          <p:nvPr/>
        </p:nvSpPr>
        <p:spPr>
          <a:xfrm>
            <a:off x="11531899" y="38881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1" name="Gráfico 10" descr="Planta">
            <a:extLst>
              <a:ext uri="{FF2B5EF4-FFF2-40B4-BE49-F238E27FC236}">
                <a16:creationId xmlns:a16="http://schemas.microsoft.com/office/drawing/2014/main" id="{5AB86E45-E8D9-4DA6-A6FB-6C348927F6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35070" y="452530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085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436432" y="170539"/>
            <a:ext cx="1957802" cy="1250817"/>
            <a:chOff x="4269239" y="2014"/>
            <a:chExt cx="1957802" cy="1957802"/>
          </a:xfrm>
        </p:grpSpPr>
        <p:sp>
          <p:nvSpPr>
            <p:cNvPr id="5" name="Elipse 4"/>
            <p:cNvSpPr/>
            <p:nvPr/>
          </p:nvSpPr>
          <p:spPr>
            <a:xfrm>
              <a:off x="4269239" y="2014"/>
              <a:ext cx="1957802" cy="195780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4555952" y="288727"/>
              <a:ext cx="1384376" cy="13843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100" kern="1200" dirty="0"/>
                <a:t>1. Extracción</a:t>
              </a:r>
            </a:p>
          </p:txBody>
        </p:sp>
      </p:grpSp>
      <p:sp>
        <p:nvSpPr>
          <p:cNvPr id="7" name="Rectángulo 6"/>
          <p:cNvSpPr/>
          <p:nvPr/>
        </p:nvSpPr>
        <p:spPr>
          <a:xfrm>
            <a:off x="4084119" y="38044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400" dirty="0"/>
              <a:t> Todas las </a:t>
            </a:r>
            <a:r>
              <a:rPr lang="es-MX" sz="2400" dirty="0">
                <a:solidFill>
                  <a:srgbClr val="FF0000"/>
                </a:solidFill>
              </a:rPr>
              <a:t>actividades</a:t>
            </a:r>
            <a:r>
              <a:rPr lang="es-MX" sz="2400" dirty="0"/>
              <a:t> necesarias </a:t>
            </a:r>
            <a:r>
              <a:rPr lang="es-MX" sz="2400" dirty="0">
                <a:solidFill>
                  <a:srgbClr val="FF0000"/>
                </a:solidFill>
              </a:rPr>
              <a:t>para la adquisición</a:t>
            </a:r>
            <a:r>
              <a:rPr lang="es-MX" sz="2400" dirty="0"/>
              <a:t> de las materias primas.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38304">
            <a:off x="1059851" y="1901161"/>
            <a:ext cx="3268215" cy="245116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23395">
            <a:off x="3083676" y="2827296"/>
            <a:ext cx="4023306" cy="266762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756799">
            <a:off x="6670465" y="3787425"/>
            <a:ext cx="3734948" cy="2485438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 rot="16200000">
            <a:off x="-1870580" y="3140318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5760491-F53B-4E4A-8BA3-94FB9A909E3A}"/>
              </a:ext>
            </a:extLst>
          </p:cNvPr>
          <p:cNvSpPr/>
          <p:nvPr/>
        </p:nvSpPr>
        <p:spPr>
          <a:xfrm>
            <a:off x="11687751" y="420624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5" name="Gráfico 14" descr="Planta">
            <a:extLst>
              <a:ext uri="{FF2B5EF4-FFF2-40B4-BE49-F238E27FC236}">
                <a16:creationId xmlns:a16="http://schemas.microsoft.com/office/drawing/2014/main" id="{F66F0B05-C72C-49BD-BEC1-35D170881D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05099" y="424608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637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158949" y="122334"/>
            <a:ext cx="2387735" cy="1469438"/>
            <a:chOff x="6650339" y="1731984"/>
            <a:chExt cx="1957802" cy="1957802"/>
          </a:xfrm>
        </p:grpSpPr>
        <p:sp>
          <p:nvSpPr>
            <p:cNvPr id="5" name="Elipse 4"/>
            <p:cNvSpPr/>
            <p:nvPr/>
          </p:nvSpPr>
          <p:spPr>
            <a:xfrm>
              <a:off x="6650339" y="1731984"/>
              <a:ext cx="1957802" cy="195780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6937052" y="2018697"/>
              <a:ext cx="1384376" cy="13843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100" kern="1200" dirty="0"/>
                <a:t>2.Proceso o fabricación</a:t>
              </a:r>
            </a:p>
          </p:txBody>
        </p:sp>
      </p:grpSp>
      <p:sp>
        <p:nvSpPr>
          <p:cNvPr id="7" name="Rectángulo 6"/>
          <p:cNvSpPr/>
          <p:nvPr/>
        </p:nvSpPr>
        <p:spPr>
          <a:xfrm>
            <a:off x="3919923" y="39302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400" dirty="0">
                <a:solidFill>
                  <a:schemeClr val="tx2">
                    <a:lumMod val="50000"/>
                  </a:schemeClr>
                </a:solidFill>
              </a:rPr>
              <a:t>Convertir las materias primas en el producto deseado.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79085">
            <a:off x="1536157" y="2571908"/>
            <a:ext cx="3629403" cy="271854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34739">
            <a:off x="4492004" y="2534187"/>
            <a:ext cx="3490433" cy="277018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62462">
            <a:off x="7621662" y="3967792"/>
            <a:ext cx="3110600" cy="2069963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 rot="16200000">
            <a:off x="-1106369" y="3393252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C0290B-7135-4CA7-9A4C-00F453FD57BD}"/>
              </a:ext>
            </a:extLst>
          </p:cNvPr>
          <p:cNvSpPr/>
          <p:nvPr/>
        </p:nvSpPr>
        <p:spPr>
          <a:xfrm>
            <a:off x="11604287" y="720113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5" name="Gráfico 14" descr="Planta">
            <a:extLst>
              <a:ext uri="{FF2B5EF4-FFF2-40B4-BE49-F238E27FC236}">
                <a16:creationId xmlns:a16="http://schemas.microsoft.com/office/drawing/2014/main" id="{1DFE16D4-25BA-4A1F-A17A-C5C28EA866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21635" y="454557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21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752204" y="120493"/>
            <a:ext cx="2391841" cy="1582381"/>
            <a:chOff x="5740840" y="4531135"/>
            <a:chExt cx="1957802" cy="1957802"/>
          </a:xfrm>
          <a:solidFill>
            <a:schemeClr val="accent2">
              <a:lumMod val="75000"/>
            </a:schemeClr>
          </a:solidFill>
        </p:grpSpPr>
        <p:sp>
          <p:nvSpPr>
            <p:cNvPr id="5" name="Elipse 4"/>
            <p:cNvSpPr/>
            <p:nvPr/>
          </p:nvSpPr>
          <p:spPr>
            <a:xfrm>
              <a:off x="5740840" y="4531135"/>
              <a:ext cx="1957802" cy="1957802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6027553" y="4817848"/>
              <a:ext cx="1384376" cy="138437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3. Distribución y transporte</a:t>
              </a:r>
            </a:p>
          </p:txBody>
        </p:sp>
      </p:grpSp>
      <p:sp>
        <p:nvSpPr>
          <p:cNvPr id="7" name="Rectángulo 6"/>
          <p:cNvSpPr/>
          <p:nvPr/>
        </p:nvSpPr>
        <p:spPr>
          <a:xfrm>
            <a:off x="3526274" y="632067"/>
            <a:ext cx="66860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chemeClr val="tx2">
                    <a:lumMod val="50000"/>
                  </a:schemeClr>
                </a:solidFill>
              </a:rPr>
              <a:t>Traslado del producto final al cliente o centro de población.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43365">
            <a:off x="1221709" y="2472226"/>
            <a:ext cx="3962400" cy="263679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565474">
            <a:off x="4235189" y="2815841"/>
            <a:ext cx="4271447" cy="271130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55912">
            <a:off x="7172777" y="3536883"/>
            <a:ext cx="3717984" cy="2482424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 rot="16200000">
            <a:off x="-1934738" y="3318833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79FE21B-24AE-4FA2-A0F0-77B057F22BED}"/>
              </a:ext>
            </a:extLst>
          </p:cNvPr>
          <p:cNvSpPr/>
          <p:nvPr/>
        </p:nvSpPr>
        <p:spPr>
          <a:xfrm>
            <a:off x="11603990" y="632067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5" name="Gráfico 14" descr="Planta">
            <a:extLst>
              <a:ext uri="{FF2B5EF4-FFF2-40B4-BE49-F238E27FC236}">
                <a16:creationId xmlns:a16="http://schemas.microsoft.com/office/drawing/2014/main" id="{DAE8F9AD-1775-491F-BB24-CF79B9260F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21338" y="44575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04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269930" y="100980"/>
            <a:ext cx="1957802" cy="1362840"/>
            <a:chOff x="2797639" y="4531135"/>
            <a:chExt cx="1957802" cy="1957802"/>
          </a:xfrm>
        </p:grpSpPr>
        <p:sp>
          <p:nvSpPr>
            <p:cNvPr id="5" name="Elipse 4"/>
            <p:cNvSpPr/>
            <p:nvPr/>
          </p:nvSpPr>
          <p:spPr>
            <a:xfrm>
              <a:off x="2797639" y="4531135"/>
              <a:ext cx="1957802" cy="195780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3084352" y="4817848"/>
              <a:ext cx="1384376" cy="13843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100" kern="1200" dirty="0"/>
                <a:t>4. Reciclaje</a:t>
              </a:r>
            </a:p>
          </p:txBody>
        </p:sp>
      </p:grpSp>
      <p:sp>
        <p:nvSpPr>
          <p:cNvPr id="7" name="Rectángulo 6"/>
          <p:cNvSpPr/>
          <p:nvPr/>
        </p:nvSpPr>
        <p:spPr>
          <a:xfrm>
            <a:off x="2959468" y="32998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400" dirty="0"/>
              <a:t>Comienza una vez que el producto ha servido para su función inicial y el desecho entra en un nuevo sistema de producción. 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575" y="2716100"/>
            <a:ext cx="4724644" cy="269698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305" y="2097505"/>
            <a:ext cx="2705100" cy="168592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3905" y="4193459"/>
            <a:ext cx="2143125" cy="2143125"/>
          </a:xfrm>
          <a:prstGeom prst="rect">
            <a:avLst/>
          </a:prstGeom>
        </p:spPr>
      </p:pic>
      <p:sp>
        <p:nvSpPr>
          <p:cNvPr id="11" name="Igual que 10"/>
          <p:cNvSpPr/>
          <p:nvPr/>
        </p:nvSpPr>
        <p:spPr>
          <a:xfrm>
            <a:off x="6617219" y="4350622"/>
            <a:ext cx="953162" cy="62201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 rot="16200000">
            <a:off x="-1140884" y="3580453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3ED9EAC-E951-4B2C-B59C-CBCF7AC736A4}"/>
              </a:ext>
            </a:extLst>
          </p:cNvPr>
          <p:cNvSpPr/>
          <p:nvPr/>
        </p:nvSpPr>
        <p:spPr>
          <a:xfrm>
            <a:off x="11560252" y="525162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6" name="Gráfico 15" descr="Planta">
            <a:extLst>
              <a:ext uri="{FF2B5EF4-FFF2-40B4-BE49-F238E27FC236}">
                <a16:creationId xmlns:a16="http://schemas.microsoft.com/office/drawing/2014/main" id="{C1B34D11-9A84-4239-BA40-58F92F4231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43506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070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016844" y="148234"/>
            <a:ext cx="1957802" cy="1376908"/>
            <a:chOff x="1888139" y="1731984"/>
            <a:chExt cx="1957802" cy="1957802"/>
          </a:xfrm>
        </p:grpSpPr>
        <p:sp>
          <p:nvSpPr>
            <p:cNvPr id="5" name="Elipse 4"/>
            <p:cNvSpPr/>
            <p:nvPr/>
          </p:nvSpPr>
          <p:spPr>
            <a:xfrm>
              <a:off x="1888139" y="1731984"/>
              <a:ext cx="1957802" cy="195780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2174852" y="2018697"/>
              <a:ext cx="1384376" cy="13843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100" kern="1200" dirty="0"/>
                <a:t>5. Gestión de residuos</a:t>
              </a:r>
            </a:p>
          </p:txBody>
        </p:sp>
      </p:grpSp>
      <p:sp>
        <p:nvSpPr>
          <p:cNvPr id="7" name="Rectángulo 6"/>
          <p:cNvSpPr/>
          <p:nvPr/>
        </p:nvSpPr>
        <p:spPr>
          <a:xfrm>
            <a:off x="3429410" y="349877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800" dirty="0"/>
              <a:t>Separar lo reutilizable de lo no reutilizable.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541" y="3310870"/>
            <a:ext cx="4219624" cy="277246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6306" y="3310870"/>
            <a:ext cx="4246706" cy="282599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 rot="16200000">
            <a:off x="-1333107" y="3418663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E962EF-459B-40A0-858D-391BBAF54ADA}"/>
              </a:ext>
            </a:extLst>
          </p:cNvPr>
          <p:cNvSpPr/>
          <p:nvPr/>
        </p:nvSpPr>
        <p:spPr>
          <a:xfrm>
            <a:off x="11593524" y="498732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5" name="Gráfico 14" descr="Planta">
            <a:extLst>
              <a:ext uri="{FF2B5EF4-FFF2-40B4-BE49-F238E27FC236}">
                <a16:creationId xmlns:a16="http://schemas.microsoft.com/office/drawing/2014/main" id="{9DB014BF-C6F0-47CA-B129-2D19B0A0EC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10872" y="4324192"/>
            <a:ext cx="914400" cy="9144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B6E363A-6D8D-4EDC-83DD-50A441C7A7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839" y="1946005"/>
            <a:ext cx="1509380" cy="136486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978F55A5-02E3-4E6F-AFE5-74EADD93FC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358" y="2041450"/>
            <a:ext cx="1408051" cy="140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 rot="16200000">
            <a:off x="-2165036" y="2960277"/>
            <a:ext cx="5219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SOCIEDAD Y RECURSOS NATURALES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704698" y="5645152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800" b="1" u="sng" dirty="0"/>
              <a:t>¿QUÉ  Y CUALES SON LOS RN PARA EL  TURISMO?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587081" y="263961"/>
            <a:ext cx="49933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b="1" dirty="0">
                <a:solidFill>
                  <a:srgbClr val="FF0000"/>
                </a:solidFill>
              </a:rPr>
              <a:t>¿FALSO O VERDADERO?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354329" y="1252118"/>
            <a:ext cx="38466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tx2">
                    <a:lumMod val="50000"/>
                  </a:schemeClr>
                </a:solidFill>
              </a:rPr>
              <a:t>Los actuales atractivos turísticos deben considerarse recursos por otorgar un beneficio económico.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7147385" y="1252118"/>
            <a:ext cx="38466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chemeClr val="tx2">
                    <a:lumMod val="50000"/>
                  </a:schemeClr>
                </a:solidFill>
              </a:rPr>
              <a:t>Los RN son atractivos turísticos que deben considerarse importantes en el desarrollo de la sociedad.</a:t>
            </a:r>
          </a:p>
        </p:txBody>
      </p:sp>
      <p:pic>
        <p:nvPicPr>
          <p:cNvPr id="12" name="Gráfico 11" descr="Cabeza con engranaj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5044" y="78830"/>
            <a:ext cx="914400" cy="914400"/>
          </a:xfrm>
          <a:prstGeom prst="rect">
            <a:avLst/>
          </a:prstGeom>
        </p:spPr>
      </p:pic>
      <p:pic>
        <p:nvPicPr>
          <p:cNvPr id="14" name="Gráfico 13" descr="Repetir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52698" y="1403458"/>
            <a:ext cx="1394687" cy="1394687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2762635" y="3807387"/>
            <a:ext cx="64835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chemeClr val="tx2">
                    <a:lumMod val="50000"/>
                  </a:schemeClr>
                </a:solidFill>
              </a:rPr>
              <a:t>El ser humano debe seleccionar, aprovechar y conservar los RN para el optimo desarrollo de la sociedad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077F7EB-267F-4394-AED7-37289DB22F1C}"/>
              </a:ext>
            </a:extLst>
          </p:cNvPr>
          <p:cNvSpPr/>
          <p:nvPr/>
        </p:nvSpPr>
        <p:spPr>
          <a:xfrm>
            <a:off x="11615789" y="690099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16" name="Gráfico 15" descr="Planta">
            <a:extLst>
              <a:ext uri="{FF2B5EF4-FFF2-40B4-BE49-F238E27FC236}">
                <a16:creationId xmlns:a16="http://schemas.microsoft.com/office/drawing/2014/main" id="{24F3A53F-9827-4CC6-A7B7-1DAD5D1C9C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33137" y="451555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21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5" grpId="0"/>
    </p:bldLst>
  </p:timing>
</p:sld>
</file>

<file path=ppt/theme/theme1.xml><?xml version="1.0" encoding="utf-8"?>
<a:theme xmlns:a="http://schemas.openxmlformats.org/drawingml/2006/main" name="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1_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558</Words>
  <Application>Microsoft Office PowerPoint</Application>
  <PresentationFormat>Panorámica</PresentationFormat>
  <Paragraphs>106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14</vt:i4>
      </vt:variant>
    </vt:vector>
  </HeadingPairs>
  <TitlesOfParts>
    <vt:vector size="21" baseType="lpstr">
      <vt:lpstr>AR JULIAN</vt:lpstr>
      <vt:lpstr>Arial</vt:lpstr>
      <vt:lpstr>Calibri</vt:lpstr>
      <vt:lpstr>Century Schoolbook</vt:lpstr>
      <vt:lpstr>Wingdings 2</vt:lpstr>
      <vt:lpstr>View</vt:lpstr>
      <vt:lpstr>1_View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50</cp:revision>
  <dcterms:created xsi:type="dcterms:W3CDTF">2017-02-22T17:57:36Z</dcterms:created>
  <dcterms:modified xsi:type="dcterms:W3CDTF">2017-10-11T00:55:54Z</dcterms:modified>
</cp:coreProperties>
</file>