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7" r:id="rId6"/>
    <p:sldId id="268" r:id="rId7"/>
    <p:sldId id="269" r:id="rId8"/>
    <p:sldId id="270" r:id="rId9"/>
    <p:sldId id="271" r:id="rId10"/>
    <p:sldId id="27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EF8533-EAE0-4ED6-9181-F18EDF878491}" type="doc">
      <dgm:prSet loTypeId="urn:microsoft.com/office/officeart/2005/8/layout/target1" loCatId="relationship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F3100688-4F93-4D2E-BB76-396BAA64ADA2}">
      <dgm:prSet phldrT="[Texto]"/>
      <dgm:spPr/>
      <dgm:t>
        <a:bodyPr/>
        <a:lstStyle/>
        <a:p>
          <a:r>
            <a:rPr lang="es-ES" dirty="0"/>
            <a:t>CAPITAL NATURAL</a:t>
          </a:r>
        </a:p>
      </dgm:t>
    </dgm:pt>
    <dgm:pt modelId="{27ABDC1A-9F09-49B8-89CA-CE3715B359AC}" type="parTrans" cxnId="{E8670CA5-17DD-4F74-B4EC-A7C6F8360BA8}">
      <dgm:prSet/>
      <dgm:spPr/>
      <dgm:t>
        <a:bodyPr/>
        <a:lstStyle/>
        <a:p>
          <a:endParaRPr lang="es-ES"/>
        </a:p>
      </dgm:t>
    </dgm:pt>
    <dgm:pt modelId="{E5E4374D-07DA-4D0B-A696-CD6D72A70B44}" type="sibTrans" cxnId="{E8670CA5-17DD-4F74-B4EC-A7C6F8360BA8}">
      <dgm:prSet/>
      <dgm:spPr/>
      <dgm:t>
        <a:bodyPr/>
        <a:lstStyle/>
        <a:p>
          <a:endParaRPr lang="es-ES"/>
        </a:p>
      </dgm:t>
    </dgm:pt>
    <dgm:pt modelId="{DA16BFB7-B320-4920-9028-EFA49B252039}">
      <dgm:prSet phldrT="[Texto]"/>
      <dgm:spPr/>
      <dgm:t>
        <a:bodyPr/>
        <a:lstStyle/>
        <a:p>
          <a:r>
            <a:rPr lang="es-ES" dirty="0"/>
            <a:t>RECURSOS</a:t>
          </a:r>
        </a:p>
      </dgm:t>
    </dgm:pt>
    <dgm:pt modelId="{0D932FCE-606B-4633-8899-3BAA1395DE63}" type="parTrans" cxnId="{9484B09C-F0C1-468E-BD9F-1EE03D3B74EB}">
      <dgm:prSet/>
      <dgm:spPr/>
      <dgm:t>
        <a:bodyPr/>
        <a:lstStyle/>
        <a:p>
          <a:endParaRPr lang="es-ES"/>
        </a:p>
      </dgm:t>
    </dgm:pt>
    <dgm:pt modelId="{178A7161-40E4-4D10-96F6-880719E49857}" type="sibTrans" cxnId="{9484B09C-F0C1-468E-BD9F-1EE03D3B74EB}">
      <dgm:prSet/>
      <dgm:spPr/>
      <dgm:t>
        <a:bodyPr/>
        <a:lstStyle/>
        <a:p>
          <a:endParaRPr lang="es-ES"/>
        </a:p>
      </dgm:t>
    </dgm:pt>
    <dgm:pt modelId="{719F12A7-F77F-42C6-83D6-47319585D42F}">
      <dgm:prSet phldrT="[Texto]"/>
      <dgm:spPr/>
      <dgm:t>
        <a:bodyPr/>
        <a:lstStyle/>
        <a:p>
          <a:r>
            <a:rPr lang="es-ES" dirty="0"/>
            <a:t>SERVICIOS AMBIENTALES</a:t>
          </a:r>
        </a:p>
      </dgm:t>
    </dgm:pt>
    <dgm:pt modelId="{8227A853-ECC0-4F85-B257-6A2D0BE98A5C}" type="parTrans" cxnId="{097558C6-1BD5-4273-BD8F-B4DDA5B7F64E}">
      <dgm:prSet/>
      <dgm:spPr/>
      <dgm:t>
        <a:bodyPr/>
        <a:lstStyle/>
        <a:p>
          <a:endParaRPr lang="es-ES"/>
        </a:p>
      </dgm:t>
    </dgm:pt>
    <dgm:pt modelId="{E1A9AB19-A6DC-41AE-821A-ED0E1629680F}" type="sibTrans" cxnId="{097558C6-1BD5-4273-BD8F-B4DDA5B7F64E}">
      <dgm:prSet/>
      <dgm:spPr/>
      <dgm:t>
        <a:bodyPr/>
        <a:lstStyle/>
        <a:p>
          <a:endParaRPr lang="es-ES"/>
        </a:p>
      </dgm:t>
    </dgm:pt>
    <dgm:pt modelId="{71348C61-913C-426A-8B74-4E50E49B30FB}">
      <dgm:prSet phldrT="[Texto]"/>
      <dgm:spPr/>
      <dgm:t>
        <a:bodyPr/>
        <a:lstStyle/>
        <a:p>
          <a:r>
            <a:rPr lang="es-ES" dirty="0"/>
            <a:t>BIODIVERSIDAD</a:t>
          </a:r>
        </a:p>
      </dgm:t>
    </dgm:pt>
    <dgm:pt modelId="{AEE88095-91E0-4CFB-89A7-560C92E2E8A9}" type="parTrans" cxnId="{AFCE761E-AABD-435A-81EA-344DD7820EB4}">
      <dgm:prSet/>
      <dgm:spPr/>
      <dgm:t>
        <a:bodyPr/>
        <a:lstStyle/>
        <a:p>
          <a:endParaRPr lang="es-ES"/>
        </a:p>
      </dgm:t>
    </dgm:pt>
    <dgm:pt modelId="{E78EFD31-B958-42C4-B473-AEF7B02A8980}" type="sibTrans" cxnId="{AFCE761E-AABD-435A-81EA-344DD7820EB4}">
      <dgm:prSet/>
      <dgm:spPr/>
      <dgm:t>
        <a:bodyPr/>
        <a:lstStyle/>
        <a:p>
          <a:endParaRPr lang="es-ES"/>
        </a:p>
      </dgm:t>
    </dgm:pt>
    <dgm:pt modelId="{5D017120-AAC6-461F-AA37-1A7ADC74988B}" type="pres">
      <dgm:prSet presAssocID="{C7EF8533-EAE0-4ED6-9181-F18EDF878491}" presName="composite" presStyleCnt="0">
        <dgm:presLayoutVars>
          <dgm:chMax val="5"/>
          <dgm:dir/>
          <dgm:resizeHandles val="exact"/>
        </dgm:presLayoutVars>
      </dgm:prSet>
      <dgm:spPr/>
    </dgm:pt>
    <dgm:pt modelId="{F9F57A66-D123-41FB-A8C0-738ECD9AF258}" type="pres">
      <dgm:prSet presAssocID="{F3100688-4F93-4D2E-BB76-396BAA64ADA2}" presName="circle1" presStyleLbl="lnNode1" presStyleIdx="0" presStyleCnt="4"/>
      <dgm:spPr/>
    </dgm:pt>
    <dgm:pt modelId="{CF6A196B-162E-430B-9828-E671702835EB}" type="pres">
      <dgm:prSet presAssocID="{F3100688-4F93-4D2E-BB76-396BAA64ADA2}" presName="text1" presStyleLbl="revTx" presStyleIdx="0" presStyleCnt="4">
        <dgm:presLayoutVars>
          <dgm:bulletEnabled val="1"/>
        </dgm:presLayoutVars>
      </dgm:prSet>
      <dgm:spPr/>
    </dgm:pt>
    <dgm:pt modelId="{50DB29CD-0361-4D2B-A185-34F498BC1ABA}" type="pres">
      <dgm:prSet presAssocID="{F3100688-4F93-4D2E-BB76-396BAA64ADA2}" presName="line1" presStyleLbl="callout" presStyleIdx="0" presStyleCnt="8"/>
      <dgm:spPr/>
    </dgm:pt>
    <dgm:pt modelId="{4113BC27-4238-48A7-9256-C441A5E8D5BA}" type="pres">
      <dgm:prSet presAssocID="{F3100688-4F93-4D2E-BB76-396BAA64ADA2}" presName="d1" presStyleLbl="callout" presStyleIdx="1" presStyleCnt="8"/>
      <dgm:spPr/>
    </dgm:pt>
    <dgm:pt modelId="{12E68181-878C-4193-9450-C6FB5E3C379F}" type="pres">
      <dgm:prSet presAssocID="{DA16BFB7-B320-4920-9028-EFA49B252039}" presName="circle2" presStyleLbl="lnNode1" presStyleIdx="1" presStyleCnt="4"/>
      <dgm:spPr/>
    </dgm:pt>
    <dgm:pt modelId="{62F7E66F-323F-482F-B9D1-D5C749D19B13}" type="pres">
      <dgm:prSet presAssocID="{DA16BFB7-B320-4920-9028-EFA49B252039}" presName="text2" presStyleLbl="revTx" presStyleIdx="1" presStyleCnt="4">
        <dgm:presLayoutVars>
          <dgm:bulletEnabled val="1"/>
        </dgm:presLayoutVars>
      </dgm:prSet>
      <dgm:spPr/>
    </dgm:pt>
    <dgm:pt modelId="{5DF8108D-E782-4075-AF8F-61A0AC5E9C38}" type="pres">
      <dgm:prSet presAssocID="{DA16BFB7-B320-4920-9028-EFA49B252039}" presName="line2" presStyleLbl="callout" presStyleIdx="2" presStyleCnt="8"/>
      <dgm:spPr/>
    </dgm:pt>
    <dgm:pt modelId="{50FB7698-9CFE-4203-AB8E-0495EF803A11}" type="pres">
      <dgm:prSet presAssocID="{DA16BFB7-B320-4920-9028-EFA49B252039}" presName="d2" presStyleLbl="callout" presStyleIdx="3" presStyleCnt="8"/>
      <dgm:spPr/>
    </dgm:pt>
    <dgm:pt modelId="{122C4000-6F59-4375-84A6-62D4647E7C22}" type="pres">
      <dgm:prSet presAssocID="{719F12A7-F77F-42C6-83D6-47319585D42F}" presName="circle3" presStyleLbl="lnNode1" presStyleIdx="2" presStyleCnt="4"/>
      <dgm:spPr/>
    </dgm:pt>
    <dgm:pt modelId="{B4E9970A-8402-477F-9FA2-94B9ABC8FC8E}" type="pres">
      <dgm:prSet presAssocID="{719F12A7-F77F-42C6-83D6-47319585D42F}" presName="text3" presStyleLbl="revTx" presStyleIdx="2" presStyleCnt="4">
        <dgm:presLayoutVars>
          <dgm:bulletEnabled val="1"/>
        </dgm:presLayoutVars>
      </dgm:prSet>
      <dgm:spPr/>
    </dgm:pt>
    <dgm:pt modelId="{395B28B3-4008-48A8-BC7C-433B387DE5C6}" type="pres">
      <dgm:prSet presAssocID="{719F12A7-F77F-42C6-83D6-47319585D42F}" presName="line3" presStyleLbl="callout" presStyleIdx="4" presStyleCnt="8"/>
      <dgm:spPr/>
    </dgm:pt>
    <dgm:pt modelId="{80FC395A-F112-4B91-BFCE-73A2AC776289}" type="pres">
      <dgm:prSet presAssocID="{719F12A7-F77F-42C6-83D6-47319585D42F}" presName="d3" presStyleLbl="callout" presStyleIdx="5" presStyleCnt="8"/>
      <dgm:spPr/>
    </dgm:pt>
    <dgm:pt modelId="{2BAB6F99-4D48-4243-8389-700DF2FBD506}" type="pres">
      <dgm:prSet presAssocID="{71348C61-913C-426A-8B74-4E50E49B30FB}" presName="circle4" presStyleLbl="lnNode1" presStyleIdx="3" presStyleCnt="4"/>
      <dgm:spPr/>
    </dgm:pt>
    <dgm:pt modelId="{0E237F3D-92B1-4B42-874C-EB051AF5FBC3}" type="pres">
      <dgm:prSet presAssocID="{71348C61-913C-426A-8B74-4E50E49B30FB}" presName="text4" presStyleLbl="revTx" presStyleIdx="3" presStyleCnt="4">
        <dgm:presLayoutVars>
          <dgm:bulletEnabled val="1"/>
        </dgm:presLayoutVars>
      </dgm:prSet>
      <dgm:spPr/>
    </dgm:pt>
    <dgm:pt modelId="{DAA6897E-18DB-42AF-865E-54A9227970A1}" type="pres">
      <dgm:prSet presAssocID="{71348C61-913C-426A-8B74-4E50E49B30FB}" presName="line4" presStyleLbl="callout" presStyleIdx="6" presStyleCnt="8"/>
      <dgm:spPr/>
    </dgm:pt>
    <dgm:pt modelId="{6DD40082-9B69-4FC6-B678-E69F08128674}" type="pres">
      <dgm:prSet presAssocID="{71348C61-913C-426A-8B74-4E50E49B30FB}" presName="d4" presStyleLbl="callout" presStyleIdx="7" presStyleCnt="8"/>
      <dgm:spPr/>
    </dgm:pt>
  </dgm:ptLst>
  <dgm:cxnLst>
    <dgm:cxn modelId="{AFCE761E-AABD-435A-81EA-344DD7820EB4}" srcId="{C7EF8533-EAE0-4ED6-9181-F18EDF878491}" destId="{71348C61-913C-426A-8B74-4E50E49B30FB}" srcOrd="3" destOrd="0" parTransId="{AEE88095-91E0-4CFB-89A7-560C92E2E8A9}" sibTransId="{E78EFD31-B958-42C4-B473-AEF7B02A8980}"/>
    <dgm:cxn modelId="{647E861E-C87E-4203-8D73-CB1390BA77B0}" type="presOf" srcId="{C7EF8533-EAE0-4ED6-9181-F18EDF878491}" destId="{5D017120-AAC6-461F-AA37-1A7ADC74988B}" srcOrd="0" destOrd="0" presId="urn:microsoft.com/office/officeart/2005/8/layout/target1"/>
    <dgm:cxn modelId="{66592B5E-5479-4F5D-8795-EB4F2B3390AC}" type="presOf" srcId="{71348C61-913C-426A-8B74-4E50E49B30FB}" destId="{0E237F3D-92B1-4B42-874C-EB051AF5FBC3}" srcOrd="0" destOrd="0" presId="urn:microsoft.com/office/officeart/2005/8/layout/target1"/>
    <dgm:cxn modelId="{2ADA9166-26A1-4554-81A0-6938F478BAB5}" type="presOf" srcId="{719F12A7-F77F-42C6-83D6-47319585D42F}" destId="{B4E9970A-8402-477F-9FA2-94B9ABC8FC8E}" srcOrd="0" destOrd="0" presId="urn:microsoft.com/office/officeart/2005/8/layout/target1"/>
    <dgm:cxn modelId="{9484B09C-F0C1-468E-BD9F-1EE03D3B74EB}" srcId="{C7EF8533-EAE0-4ED6-9181-F18EDF878491}" destId="{DA16BFB7-B320-4920-9028-EFA49B252039}" srcOrd="1" destOrd="0" parTransId="{0D932FCE-606B-4633-8899-3BAA1395DE63}" sibTransId="{178A7161-40E4-4D10-96F6-880719E49857}"/>
    <dgm:cxn modelId="{E8670CA5-17DD-4F74-B4EC-A7C6F8360BA8}" srcId="{C7EF8533-EAE0-4ED6-9181-F18EDF878491}" destId="{F3100688-4F93-4D2E-BB76-396BAA64ADA2}" srcOrd="0" destOrd="0" parTransId="{27ABDC1A-9F09-49B8-89CA-CE3715B359AC}" sibTransId="{E5E4374D-07DA-4D0B-A696-CD6D72A70B44}"/>
    <dgm:cxn modelId="{097558C6-1BD5-4273-BD8F-B4DDA5B7F64E}" srcId="{C7EF8533-EAE0-4ED6-9181-F18EDF878491}" destId="{719F12A7-F77F-42C6-83D6-47319585D42F}" srcOrd="2" destOrd="0" parTransId="{8227A853-ECC0-4F85-B257-6A2D0BE98A5C}" sibTransId="{E1A9AB19-A6DC-41AE-821A-ED0E1629680F}"/>
    <dgm:cxn modelId="{085AA6ED-CDE8-439E-8A48-8A90EEBF424D}" type="presOf" srcId="{F3100688-4F93-4D2E-BB76-396BAA64ADA2}" destId="{CF6A196B-162E-430B-9828-E671702835EB}" srcOrd="0" destOrd="0" presId="urn:microsoft.com/office/officeart/2005/8/layout/target1"/>
    <dgm:cxn modelId="{947A93F3-8F9C-4EED-A34F-E7AC7266E4EA}" type="presOf" srcId="{DA16BFB7-B320-4920-9028-EFA49B252039}" destId="{62F7E66F-323F-482F-B9D1-D5C749D19B13}" srcOrd="0" destOrd="0" presId="urn:microsoft.com/office/officeart/2005/8/layout/target1"/>
    <dgm:cxn modelId="{42B8A911-3E26-4DF2-85A3-F9D1F06E559D}" type="presParOf" srcId="{5D017120-AAC6-461F-AA37-1A7ADC74988B}" destId="{F9F57A66-D123-41FB-A8C0-738ECD9AF258}" srcOrd="0" destOrd="0" presId="urn:microsoft.com/office/officeart/2005/8/layout/target1"/>
    <dgm:cxn modelId="{06285F1F-4DB1-4000-8DD0-2FA52D58EFEF}" type="presParOf" srcId="{5D017120-AAC6-461F-AA37-1A7ADC74988B}" destId="{CF6A196B-162E-430B-9828-E671702835EB}" srcOrd="1" destOrd="0" presId="urn:microsoft.com/office/officeart/2005/8/layout/target1"/>
    <dgm:cxn modelId="{D2FE3DFC-D303-4A8D-A416-89FA426C5CF4}" type="presParOf" srcId="{5D017120-AAC6-461F-AA37-1A7ADC74988B}" destId="{50DB29CD-0361-4D2B-A185-34F498BC1ABA}" srcOrd="2" destOrd="0" presId="urn:microsoft.com/office/officeart/2005/8/layout/target1"/>
    <dgm:cxn modelId="{2562C137-6F49-4550-A3E4-34768DE87128}" type="presParOf" srcId="{5D017120-AAC6-461F-AA37-1A7ADC74988B}" destId="{4113BC27-4238-48A7-9256-C441A5E8D5BA}" srcOrd="3" destOrd="0" presId="urn:microsoft.com/office/officeart/2005/8/layout/target1"/>
    <dgm:cxn modelId="{3FA5E835-3822-4D34-A45F-440FD198005F}" type="presParOf" srcId="{5D017120-AAC6-461F-AA37-1A7ADC74988B}" destId="{12E68181-878C-4193-9450-C6FB5E3C379F}" srcOrd="4" destOrd="0" presId="urn:microsoft.com/office/officeart/2005/8/layout/target1"/>
    <dgm:cxn modelId="{E57DF7E1-6977-4208-B6A6-314B182F9566}" type="presParOf" srcId="{5D017120-AAC6-461F-AA37-1A7ADC74988B}" destId="{62F7E66F-323F-482F-B9D1-D5C749D19B13}" srcOrd="5" destOrd="0" presId="urn:microsoft.com/office/officeart/2005/8/layout/target1"/>
    <dgm:cxn modelId="{DEA5AA7C-1E8A-4AE5-BF35-34CE23C293C7}" type="presParOf" srcId="{5D017120-AAC6-461F-AA37-1A7ADC74988B}" destId="{5DF8108D-E782-4075-AF8F-61A0AC5E9C38}" srcOrd="6" destOrd="0" presId="urn:microsoft.com/office/officeart/2005/8/layout/target1"/>
    <dgm:cxn modelId="{5C7A992D-B0FE-4079-AEAC-985A6ABDEAB8}" type="presParOf" srcId="{5D017120-AAC6-461F-AA37-1A7ADC74988B}" destId="{50FB7698-9CFE-4203-AB8E-0495EF803A11}" srcOrd="7" destOrd="0" presId="urn:microsoft.com/office/officeart/2005/8/layout/target1"/>
    <dgm:cxn modelId="{A457D426-8D33-43E2-B905-ED28D767B771}" type="presParOf" srcId="{5D017120-AAC6-461F-AA37-1A7ADC74988B}" destId="{122C4000-6F59-4375-84A6-62D4647E7C22}" srcOrd="8" destOrd="0" presId="urn:microsoft.com/office/officeart/2005/8/layout/target1"/>
    <dgm:cxn modelId="{2CF8BF71-DB25-415B-A0A8-5EA873C1CE1A}" type="presParOf" srcId="{5D017120-AAC6-461F-AA37-1A7ADC74988B}" destId="{B4E9970A-8402-477F-9FA2-94B9ABC8FC8E}" srcOrd="9" destOrd="0" presId="urn:microsoft.com/office/officeart/2005/8/layout/target1"/>
    <dgm:cxn modelId="{E6524F9F-75A0-4BF8-8AA4-4E36C06E8D5D}" type="presParOf" srcId="{5D017120-AAC6-461F-AA37-1A7ADC74988B}" destId="{395B28B3-4008-48A8-BC7C-433B387DE5C6}" srcOrd="10" destOrd="0" presId="urn:microsoft.com/office/officeart/2005/8/layout/target1"/>
    <dgm:cxn modelId="{1B18EC15-1590-4ACB-B76E-97B7E6BDD7F2}" type="presParOf" srcId="{5D017120-AAC6-461F-AA37-1A7ADC74988B}" destId="{80FC395A-F112-4B91-BFCE-73A2AC776289}" srcOrd="11" destOrd="0" presId="urn:microsoft.com/office/officeart/2005/8/layout/target1"/>
    <dgm:cxn modelId="{5B4A4CED-9AE7-4418-9B61-E63E9280DB32}" type="presParOf" srcId="{5D017120-AAC6-461F-AA37-1A7ADC74988B}" destId="{2BAB6F99-4D48-4243-8389-700DF2FBD506}" srcOrd="12" destOrd="0" presId="urn:microsoft.com/office/officeart/2005/8/layout/target1"/>
    <dgm:cxn modelId="{F17B4867-793B-4B3F-B5F9-FE99BA9C47F7}" type="presParOf" srcId="{5D017120-AAC6-461F-AA37-1A7ADC74988B}" destId="{0E237F3D-92B1-4B42-874C-EB051AF5FBC3}" srcOrd="13" destOrd="0" presId="urn:microsoft.com/office/officeart/2005/8/layout/target1"/>
    <dgm:cxn modelId="{E4B8DE8F-1E37-483A-874B-66E188293C0B}" type="presParOf" srcId="{5D017120-AAC6-461F-AA37-1A7ADC74988B}" destId="{DAA6897E-18DB-42AF-865E-54A9227970A1}" srcOrd="14" destOrd="0" presId="urn:microsoft.com/office/officeart/2005/8/layout/target1"/>
    <dgm:cxn modelId="{13835FE4-A96C-4566-AB71-79BAE422EF5A}" type="presParOf" srcId="{5D017120-AAC6-461F-AA37-1A7ADC74988B}" destId="{6DD40082-9B69-4FC6-B678-E69F08128674}" srcOrd="15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04B9E0-EB90-4475-9BE3-13FE81A73EB6}" type="doc">
      <dgm:prSet loTypeId="urn:microsoft.com/office/officeart/2005/8/layout/radial3" loCatId="cycle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982CAA1-CCBF-4296-AFEC-11D2E6089592}">
      <dgm:prSet phldrT="[Texto]"/>
      <dgm:spPr/>
      <dgm:t>
        <a:bodyPr/>
        <a:lstStyle/>
        <a:p>
          <a:r>
            <a:rPr lang="es-MX" dirty="0"/>
            <a:t>Recursos naturales</a:t>
          </a:r>
        </a:p>
      </dgm:t>
    </dgm:pt>
    <dgm:pt modelId="{B8CFF38A-5138-4F33-AFD8-D70CE50898AB}" type="parTrans" cxnId="{5E377380-0F26-4A5C-909D-A794FFE45CCC}">
      <dgm:prSet/>
      <dgm:spPr/>
      <dgm:t>
        <a:bodyPr/>
        <a:lstStyle/>
        <a:p>
          <a:endParaRPr lang="es-MX"/>
        </a:p>
      </dgm:t>
    </dgm:pt>
    <dgm:pt modelId="{3A38849F-1F7B-43B9-9949-E4422A47E75B}" type="sibTrans" cxnId="{5E377380-0F26-4A5C-909D-A794FFE45CCC}">
      <dgm:prSet/>
      <dgm:spPr/>
      <dgm:t>
        <a:bodyPr/>
        <a:lstStyle/>
        <a:p>
          <a:endParaRPr lang="es-MX"/>
        </a:p>
      </dgm:t>
    </dgm:pt>
    <dgm:pt modelId="{75478E6E-F964-47F2-98B0-2E317784CE88}">
      <dgm:prSet phldrT="[Texto]"/>
      <dgm:spPr/>
      <dgm:t>
        <a:bodyPr/>
        <a:lstStyle/>
        <a:p>
          <a:r>
            <a:rPr lang="es-MX" dirty="0"/>
            <a:t>Continuos o inagotables</a:t>
          </a:r>
        </a:p>
      </dgm:t>
    </dgm:pt>
    <dgm:pt modelId="{7A9D578D-9AC9-4084-B7BA-8298C9F2B04F}" type="parTrans" cxnId="{51130C21-5189-413E-85FF-07FD11E66C5A}">
      <dgm:prSet/>
      <dgm:spPr/>
      <dgm:t>
        <a:bodyPr/>
        <a:lstStyle/>
        <a:p>
          <a:endParaRPr lang="es-MX"/>
        </a:p>
      </dgm:t>
    </dgm:pt>
    <dgm:pt modelId="{3CDE5C09-7AF8-4849-92A8-683E537B36C0}" type="sibTrans" cxnId="{51130C21-5189-413E-85FF-07FD11E66C5A}">
      <dgm:prSet/>
      <dgm:spPr/>
      <dgm:t>
        <a:bodyPr/>
        <a:lstStyle/>
        <a:p>
          <a:endParaRPr lang="es-MX"/>
        </a:p>
      </dgm:t>
    </dgm:pt>
    <dgm:pt modelId="{6E36DA55-092D-4F68-AC75-C7F41C653305}">
      <dgm:prSet phldrT="[Texto]"/>
      <dgm:spPr/>
      <dgm:t>
        <a:bodyPr/>
        <a:lstStyle/>
        <a:p>
          <a:r>
            <a:rPr lang="es-MX" dirty="0"/>
            <a:t>No renovables</a:t>
          </a:r>
        </a:p>
      </dgm:t>
    </dgm:pt>
    <dgm:pt modelId="{042F891E-06A5-4959-8F20-64E0ACAD4107}" type="parTrans" cxnId="{139F9B1B-0FD1-4D50-A326-F2B618EF93EA}">
      <dgm:prSet/>
      <dgm:spPr/>
      <dgm:t>
        <a:bodyPr/>
        <a:lstStyle/>
        <a:p>
          <a:endParaRPr lang="es-MX"/>
        </a:p>
      </dgm:t>
    </dgm:pt>
    <dgm:pt modelId="{5A81614F-479E-4F63-BA52-4E0E2B278151}" type="sibTrans" cxnId="{139F9B1B-0FD1-4D50-A326-F2B618EF93EA}">
      <dgm:prSet/>
      <dgm:spPr/>
      <dgm:t>
        <a:bodyPr/>
        <a:lstStyle/>
        <a:p>
          <a:endParaRPr lang="es-MX"/>
        </a:p>
      </dgm:t>
    </dgm:pt>
    <dgm:pt modelId="{280D0D4E-5549-4BF5-BD11-828A4D690191}">
      <dgm:prSet phldrT="[Texto]"/>
      <dgm:spPr/>
      <dgm:t>
        <a:bodyPr/>
        <a:lstStyle/>
        <a:p>
          <a:r>
            <a:rPr lang="es-MX" dirty="0"/>
            <a:t>Renovables</a:t>
          </a:r>
        </a:p>
      </dgm:t>
    </dgm:pt>
    <dgm:pt modelId="{27A771FA-5073-46E6-944C-6BD4EF738600}" type="parTrans" cxnId="{6BD05E9C-1F1A-46BE-928B-08F1D6582B9E}">
      <dgm:prSet/>
      <dgm:spPr/>
      <dgm:t>
        <a:bodyPr/>
        <a:lstStyle/>
        <a:p>
          <a:endParaRPr lang="es-MX"/>
        </a:p>
      </dgm:t>
    </dgm:pt>
    <dgm:pt modelId="{7E166335-1DFA-45EC-9810-E5D8F2ED2531}" type="sibTrans" cxnId="{6BD05E9C-1F1A-46BE-928B-08F1D6582B9E}">
      <dgm:prSet/>
      <dgm:spPr/>
      <dgm:t>
        <a:bodyPr/>
        <a:lstStyle/>
        <a:p>
          <a:endParaRPr lang="es-MX"/>
        </a:p>
      </dgm:t>
    </dgm:pt>
    <dgm:pt modelId="{0E5FC6EC-1F0D-4114-B927-8A4971F42796}" type="pres">
      <dgm:prSet presAssocID="{C304B9E0-EB90-4475-9BE3-13FE81A73EB6}" presName="composite" presStyleCnt="0">
        <dgm:presLayoutVars>
          <dgm:chMax val="1"/>
          <dgm:dir/>
          <dgm:resizeHandles val="exact"/>
        </dgm:presLayoutVars>
      </dgm:prSet>
      <dgm:spPr/>
    </dgm:pt>
    <dgm:pt modelId="{CCE173EE-306E-44E0-B6B3-83A1F9662C5B}" type="pres">
      <dgm:prSet presAssocID="{C304B9E0-EB90-4475-9BE3-13FE81A73EB6}" presName="radial" presStyleCnt="0">
        <dgm:presLayoutVars>
          <dgm:animLvl val="ctr"/>
        </dgm:presLayoutVars>
      </dgm:prSet>
      <dgm:spPr/>
    </dgm:pt>
    <dgm:pt modelId="{2E978D68-7253-42BE-9A8E-AEBD387D7816}" type="pres">
      <dgm:prSet presAssocID="{3982CAA1-CCBF-4296-AFEC-11D2E6089592}" presName="centerShape" presStyleLbl="vennNode1" presStyleIdx="0" presStyleCnt="4" custLinFactNeighborX="1270" custLinFactNeighborY="-64"/>
      <dgm:spPr/>
    </dgm:pt>
    <dgm:pt modelId="{3451749F-D92C-49B8-BEA9-25E3CCBB2455}" type="pres">
      <dgm:prSet presAssocID="{75478E6E-F964-47F2-98B0-2E317784CE88}" presName="node" presStyleLbl="vennNode1" presStyleIdx="1" presStyleCnt="4" custScaleX="171282" custScaleY="137970">
        <dgm:presLayoutVars>
          <dgm:bulletEnabled val="1"/>
        </dgm:presLayoutVars>
      </dgm:prSet>
      <dgm:spPr/>
    </dgm:pt>
    <dgm:pt modelId="{0C17D20F-B000-46BA-ABDE-D385866A7C09}" type="pres">
      <dgm:prSet presAssocID="{6E36DA55-092D-4F68-AC75-C7F41C653305}" presName="node" presStyleLbl="vennNode1" presStyleIdx="2" presStyleCnt="4" custScaleX="163282" custScaleY="120129">
        <dgm:presLayoutVars>
          <dgm:bulletEnabled val="1"/>
        </dgm:presLayoutVars>
      </dgm:prSet>
      <dgm:spPr/>
    </dgm:pt>
    <dgm:pt modelId="{58475383-B9D3-43A1-8C79-3DF434B79B19}" type="pres">
      <dgm:prSet presAssocID="{280D0D4E-5549-4BF5-BD11-828A4D690191}" presName="node" presStyleLbl="vennNode1" presStyleIdx="3" presStyleCnt="4" custScaleX="145051" custScaleY="134068">
        <dgm:presLayoutVars>
          <dgm:bulletEnabled val="1"/>
        </dgm:presLayoutVars>
      </dgm:prSet>
      <dgm:spPr/>
    </dgm:pt>
  </dgm:ptLst>
  <dgm:cxnLst>
    <dgm:cxn modelId="{139F9B1B-0FD1-4D50-A326-F2B618EF93EA}" srcId="{3982CAA1-CCBF-4296-AFEC-11D2E6089592}" destId="{6E36DA55-092D-4F68-AC75-C7F41C653305}" srcOrd="1" destOrd="0" parTransId="{042F891E-06A5-4959-8F20-64E0ACAD4107}" sibTransId="{5A81614F-479E-4F63-BA52-4E0E2B278151}"/>
    <dgm:cxn modelId="{51130C21-5189-413E-85FF-07FD11E66C5A}" srcId="{3982CAA1-CCBF-4296-AFEC-11D2E6089592}" destId="{75478E6E-F964-47F2-98B0-2E317784CE88}" srcOrd="0" destOrd="0" parTransId="{7A9D578D-9AC9-4084-B7BA-8298C9F2B04F}" sibTransId="{3CDE5C09-7AF8-4849-92A8-683E537B36C0}"/>
    <dgm:cxn modelId="{F9699774-DD95-4E04-8239-102D3DEF8BB1}" type="presOf" srcId="{75478E6E-F964-47F2-98B0-2E317784CE88}" destId="{3451749F-D92C-49B8-BEA9-25E3CCBB2455}" srcOrd="0" destOrd="0" presId="urn:microsoft.com/office/officeart/2005/8/layout/radial3"/>
    <dgm:cxn modelId="{5E377380-0F26-4A5C-909D-A794FFE45CCC}" srcId="{C304B9E0-EB90-4475-9BE3-13FE81A73EB6}" destId="{3982CAA1-CCBF-4296-AFEC-11D2E6089592}" srcOrd="0" destOrd="0" parTransId="{B8CFF38A-5138-4F33-AFD8-D70CE50898AB}" sibTransId="{3A38849F-1F7B-43B9-9949-E4422A47E75B}"/>
    <dgm:cxn modelId="{5ED1EE82-0F9C-41A2-B2BB-E866E5923E45}" type="presOf" srcId="{280D0D4E-5549-4BF5-BD11-828A4D690191}" destId="{58475383-B9D3-43A1-8C79-3DF434B79B19}" srcOrd="0" destOrd="0" presId="urn:microsoft.com/office/officeart/2005/8/layout/radial3"/>
    <dgm:cxn modelId="{43492D8E-18FD-48CC-8CDB-D208E63488BF}" type="presOf" srcId="{6E36DA55-092D-4F68-AC75-C7F41C653305}" destId="{0C17D20F-B000-46BA-ABDE-D385866A7C09}" srcOrd="0" destOrd="0" presId="urn:microsoft.com/office/officeart/2005/8/layout/radial3"/>
    <dgm:cxn modelId="{1E249092-9D90-4C99-810B-ADB8102D59E6}" type="presOf" srcId="{3982CAA1-CCBF-4296-AFEC-11D2E6089592}" destId="{2E978D68-7253-42BE-9A8E-AEBD387D7816}" srcOrd="0" destOrd="0" presId="urn:microsoft.com/office/officeart/2005/8/layout/radial3"/>
    <dgm:cxn modelId="{3CFE7F95-084F-4A6A-A9C0-8AE493816AC7}" type="presOf" srcId="{C304B9E0-EB90-4475-9BE3-13FE81A73EB6}" destId="{0E5FC6EC-1F0D-4114-B927-8A4971F42796}" srcOrd="0" destOrd="0" presId="urn:microsoft.com/office/officeart/2005/8/layout/radial3"/>
    <dgm:cxn modelId="{6BD05E9C-1F1A-46BE-928B-08F1D6582B9E}" srcId="{3982CAA1-CCBF-4296-AFEC-11D2E6089592}" destId="{280D0D4E-5549-4BF5-BD11-828A4D690191}" srcOrd="2" destOrd="0" parTransId="{27A771FA-5073-46E6-944C-6BD4EF738600}" sibTransId="{7E166335-1DFA-45EC-9810-E5D8F2ED2531}"/>
    <dgm:cxn modelId="{C5E40CD6-91A7-41F6-A657-2B42A453D31A}" type="presParOf" srcId="{0E5FC6EC-1F0D-4114-B927-8A4971F42796}" destId="{CCE173EE-306E-44E0-B6B3-83A1F9662C5B}" srcOrd="0" destOrd="0" presId="urn:microsoft.com/office/officeart/2005/8/layout/radial3"/>
    <dgm:cxn modelId="{DB185111-791A-4EDB-B010-F5661585467E}" type="presParOf" srcId="{CCE173EE-306E-44E0-B6B3-83A1F9662C5B}" destId="{2E978D68-7253-42BE-9A8E-AEBD387D7816}" srcOrd="0" destOrd="0" presId="urn:microsoft.com/office/officeart/2005/8/layout/radial3"/>
    <dgm:cxn modelId="{202D6F0B-3422-4D40-BF37-D443ED9FC0C9}" type="presParOf" srcId="{CCE173EE-306E-44E0-B6B3-83A1F9662C5B}" destId="{3451749F-D92C-49B8-BEA9-25E3CCBB2455}" srcOrd="1" destOrd="0" presId="urn:microsoft.com/office/officeart/2005/8/layout/radial3"/>
    <dgm:cxn modelId="{444574EB-6EC7-4D62-8357-E5FAD4B4D80B}" type="presParOf" srcId="{CCE173EE-306E-44E0-B6B3-83A1F9662C5B}" destId="{0C17D20F-B000-46BA-ABDE-D385866A7C09}" srcOrd="2" destOrd="0" presId="urn:microsoft.com/office/officeart/2005/8/layout/radial3"/>
    <dgm:cxn modelId="{9513554B-CD55-4946-B387-42433A9DB3B5}" type="presParOf" srcId="{CCE173EE-306E-44E0-B6B3-83A1F9662C5B}" destId="{58475383-B9D3-43A1-8C79-3DF434B79B19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BCC029-617B-4CE1-8724-67321AB6C4E2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6838ABA6-CA86-4732-B34B-4ACB3352E5D1}">
      <dgm:prSet phldrT="[Texto]"/>
      <dgm:spPr/>
      <dgm:t>
        <a:bodyPr/>
        <a:lstStyle/>
        <a:p>
          <a:r>
            <a:rPr lang="es-MX" dirty="0"/>
            <a:t>1. </a:t>
          </a:r>
          <a:r>
            <a:rPr lang="es-MX" u="sng" dirty="0"/>
            <a:t>Extracción</a:t>
          </a:r>
        </a:p>
      </dgm:t>
    </dgm:pt>
    <dgm:pt modelId="{31AC727B-BCC2-4035-A37C-651384361BE6}" type="parTrans" cxnId="{3279A4F5-6B3B-482C-A9D1-23A8150136B0}">
      <dgm:prSet/>
      <dgm:spPr/>
      <dgm:t>
        <a:bodyPr/>
        <a:lstStyle/>
        <a:p>
          <a:endParaRPr lang="es-MX"/>
        </a:p>
      </dgm:t>
    </dgm:pt>
    <dgm:pt modelId="{4255742E-C94C-474C-8486-2567C5FD66B1}" type="sibTrans" cxnId="{3279A4F5-6B3B-482C-A9D1-23A8150136B0}">
      <dgm:prSet/>
      <dgm:spPr/>
      <dgm:t>
        <a:bodyPr/>
        <a:lstStyle/>
        <a:p>
          <a:endParaRPr lang="es-MX"/>
        </a:p>
      </dgm:t>
    </dgm:pt>
    <dgm:pt modelId="{879C7A0C-230C-4667-B8A6-C073BA4932CE}">
      <dgm:prSet phldrT="[Texto]"/>
      <dgm:spPr/>
      <dgm:t>
        <a:bodyPr/>
        <a:lstStyle/>
        <a:p>
          <a:r>
            <a:rPr lang="es-MX" dirty="0"/>
            <a:t>2.Proceso de </a:t>
          </a:r>
          <a:r>
            <a:rPr lang="es-MX" u="sng" dirty="0"/>
            <a:t>fabricación</a:t>
          </a:r>
        </a:p>
      </dgm:t>
    </dgm:pt>
    <dgm:pt modelId="{35FE959F-C81F-4641-90BB-AC5352B375A8}" type="parTrans" cxnId="{E9C42B8D-947D-4CAF-88E0-3B34C38B2B71}">
      <dgm:prSet/>
      <dgm:spPr/>
      <dgm:t>
        <a:bodyPr/>
        <a:lstStyle/>
        <a:p>
          <a:endParaRPr lang="es-MX"/>
        </a:p>
      </dgm:t>
    </dgm:pt>
    <dgm:pt modelId="{84841976-7F39-4E18-988C-1505D006580B}" type="sibTrans" cxnId="{E9C42B8D-947D-4CAF-88E0-3B34C38B2B71}">
      <dgm:prSet/>
      <dgm:spPr/>
      <dgm:t>
        <a:bodyPr/>
        <a:lstStyle/>
        <a:p>
          <a:endParaRPr lang="es-MX"/>
        </a:p>
      </dgm:t>
    </dgm:pt>
    <dgm:pt modelId="{240D03D0-598E-4F8D-A5DE-B6695234CE29}">
      <dgm:prSet phldrT="[Texto]"/>
      <dgm:spPr/>
      <dgm:t>
        <a:bodyPr/>
        <a:lstStyle/>
        <a:p>
          <a:r>
            <a:rPr lang="es-MX" dirty="0"/>
            <a:t>3. </a:t>
          </a:r>
          <a:r>
            <a:rPr lang="es-MX" u="sng" dirty="0"/>
            <a:t>Distribución y transporte</a:t>
          </a:r>
        </a:p>
      </dgm:t>
    </dgm:pt>
    <dgm:pt modelId="{92014311-B990-468D-B974-40B6A8E4586B}" type="parTrans" cxnId="{53AC0D46-3A0E-4D7B-8B5C-1B75FA3CF446}">
      <dgm:prSet/>
      <dgm:spPr/>
      <dgm:t>
        <a:bodyPr/>
        <a:lstStyle/>
        <a:p>
          <a:endParaRPr lang="es-MX"/>
        </a:p>
      </dgm:t>
    </dgm:pt>
    <dgm:pt modelId="{324167CA-6D85-4BDC-ACDB-721ACB41B805}" type="sibTrans" cxnId="{53AC0D46-3A0E-4D7B-8B5C-1B75FA3CF446}">
      <dgm:prSet/>
      <dgm:spPr/>
      <dgm:t>
        <a:bodyPr/>
        <a:lstStyle/>
        <a:p>
          <a:endParaRPr lang="es-MX"/>
        </a:p>
      </dgm:t>
    </dgm:pt>
    <dgm:pt modelId="{573FEE12-0B92-4E79-A03A-392C5C580A72}">
      <dgm:prSet phldrT="[Texto]"/>
      <dgm:spPr/>
      <dgm:t>
        <a:bodyPr/>
        <a:lstStyle/>
        <a:p>
          <a:r>
            <a:rPr lang="es-MX" dirty="0"/>
            <a:t>4. </a:t>
          </a:r>
          <a:r>
            <a:rPr lang="es-MX" u="sng" dirty="0"/>
            <a:t>Reciclaje</a:t>
          </a:r>
        </a:p>
      </dgm:t>
    </dgm:pt>
    <dgm:pt modelId="{5A72CDFD-4A76-4615-AC1D-3824F61B5584}" type="parTrans" cxnId="{FB0C13C7-4B03-4D01-8229-887806EBD6BB}">
      <dgm:prSet/>
      <dgm:spPr/>
      <dgm:t>
        <a:bodyPr/>
        <a:lstStyle/>
        <a:p>
          <a:endParaRPr lang="es-MX"/>
        </a:p>
      </dgm:t>
    </dgm:pt>
    <dgm:pt modelId="{6283C383-F8B4-4CAF-832B-67AE3CB8A81E}" type="sibTrans" cxnId="{FB0C13C7-4B03-4D01-8229-887806EBD6BB}">
      <dgm:prSet/>
      <dgm:spPr/>
      <dgm:t>
        <a:bodyPr/>
        <a:lstStyle/>
        <a:p>
          <a:endParaRPr lang="es-MX"/>
        </a:p>
      </dgm:t>
    </dgm:pt>
    <dgm:pt modelId="{D4D6DA21-F76E-4833-A72F-D7DB34C20A12}">
      <dgm:prSet phldrT="[Texto]"/>
      <dgm:spPr/>
      <dgm:t>
        <a:bodyPr/>
        <a:lstStyle/>
        <a:p>
          <a:r>
            <a:rPr lang="es-MX" dirty="0"/>
            <a:t>5. </a:t>
          </a:r>
          <a:r>
            <a:rPr lang="es-MX" u="sng" dirty="0"/>
            <a:t>Gestión</a:t>
          </a:r>
          <a:r>
            <a:rPr lang="es-MX" dirty="0"/>
            <a:t> de residuos</a:t>
          </a:r>
        </a:p>
      </dgm:t>
    </dgm:pt>
    <dgm:pt modelId="{BCADDD8A-FD39-4806-9A0F-DD3645A44133}" type="parTrans" cxnId="{F0E1B51D-3862-4B06-A4A6-713FE507DA5F}">
      <dgm:prSet/>
      <dgm:spPr/>
      <dgm:t>
        <a:bodyPr/>
        <a:lstStyle/>
        <a:p>
          <a:endParaRPr lang="es-MX"/>
        </a:p>
      </dgm:t>
    </dgm:pt>
    <dgm:pt modelId="{42BA31FE-0B64-405E-B89F-7D1FE56CD61B}" type="sibTrans" cxnId="{F0E1B51D-3862-4B06-A4A6-713FE507DA5F}">
      <dgm:prSet/>
      <dgm:spPr/>
      <dgm:t>
        <a:bodyPr/>
        <a:lstStyle/>
        <a:p>
          <a:endParaRPr lang="es-MX"/>
        </a:p>
      </dgm:t>
    </dgm:pt>
    <dgm:pt modelId="{76490DF2-87AE-46D6-8004-7DA46B9B844E}" type="pres">
      <dgm:prSet presAssocID="{CDBCC029-617B-4CE1-8724-67321AB6C4E2}" presName="Name0" presStyleCnt="0">
        <dgm:presLayoutVars>
          <dgm:dir/>
          <dgm:resizeHandles val="exact"/>
        </dgm:presLayoutVars>
      </dgm:prSet>
      <dgm:spPr/>
    </dgm:pt>
    <dgm:pt modelId="{8CC96AC5-5563-4001-80DC-6DDCB7750445}" type="pres">
      <dgm:prSet presAssocID="{CDBCC029-617B-4CE1-8724-67321AB6C4E2}" presName="cycle" presStyleCnt="0"/>
      <dgm:spPr/>
    </dgm:pt>
    <dgm:pt modelId="{A6E7A348-F1F1-49BC-A011-8700579D8D0B}" type="pres">
      <dgm:prSet presAssocID="{6838ABA6-CA86-4732-B34B-4ACB3352E5D1}" presName="nodeFirstNode" presStyleLbl="node1" presStyleIdx="0" presStyleCnt="5">
        <dgm:presLayoutVars>
          <dgm:bulletEnabled val="1"/>
        </dgm:presLayoutVars>
      </dgm:prSet>
      <dgm:spPr/>
    </dgm:pt>
    <dgm:pt modelId="{68BE28F7-350B-4154-AC2F-83D075AC86D9}" type="pres">
      <dgm:prSet presAssocID="{4255742E-C94C-474C-8486-2567C5FD66B1}" presName="sibTransFirstNode" presStyleLbl="bgShp" presStyleIdx="0" presStyleCnt="1"/>
      <dgm:spPr/>
    </dgm:pt>
    <dgm:pt modelId="{1AF348F0-BA82-4322-83F5-2EE49278EAD0}" type="pres">
      <dgm:prSet presAssocID="{879C7A0C-230C-4667-B8A6-C073BA4932CE}" presName="nodeFollowingNodes" presStyleLbl="node1" presStyleIdx="1" presStyleCnt="5">
        <dgm:presLayoutVars>
          <dgm:bulletEnabled val="1"/>
        </dgm:presLayoutVars>
      </dgm:prSet>
      <dgm:spPr/>
    </dgm:pt>
    <dgm:pt modelId="{D39BB9C3-E1B3-4538-8F2E-ABF9862D68DF}" type="pres">
      <dgm:prSet presAssocID="{240D03D0-598E-4F8D-A5DE-B6695234CE29}" presName="nodeFollowingNodes" presStyleLbl="node1" presStyleIdx="2" presStyleCnt="5">
        <dgm:presLayoutVars>
          <dgm:bulletEnabled val="1"/>
        </dgm:presLayoutVars>
      </dgm:prSet>
      <dgm:spPr/>
    </dgm:pt>
    <dgm:pt modelId="{6C86BF9B-62CD-426F-9E8D-B17D32C4A6EF}" type="pres">
      <dgm:prSet presAssocID="{573FEE12-0B92-4E79-A03A-392C5C580A72}" presName="nodeFollowingNodes" presStyleLbl="node1" presStyleIdx="3" presStyleCnt="5">
        <dgm:presLayoutVars>
          <dgm:bulletEnabled val="1"/>
        </dgm:presLayoutVars>
      </dgm:prSet>
      <dgm:spPr/>
    </dgm:pt>
    <dgm:pt modelId="{DAD85FED-156E-4EA3-9E73-7744051A090B}" type="pres">
      <dgm:prSet presAssocID="{D4D6DA21-F76E-4833-A72F-D7DB34C20A12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F0E1B51D-3862-4B06-A4A6-713FE507DA5F}" srcId="{CDBCC029-617B-4CE1-8724-67321AB6C4E2}" destId="{D4D6DA21-F76E-4833-A72F-D7DB34C20A12}" srcOrd="4" destOrd="0" parTransId="{BCADDD8A-FD39-4806-9A0F-DD3645A44133}" sibTransId="{42BA31FE-0B64-405E-B89F-7D1FE56CD61B}"/>
    <dgm:cxn modelId="{43BCE527-D44E-4058-9301-5980FC0D22F8}" type="presOf" srcId="{4255742E-C94C-474C-8486-2567C5FD66B1}" destId="{68BE28F7-350B-4154-AC2F-83D075AC86D9}" srcOrd="0" destOrd="0" presId="urn:microsoft.com/office/officeart/2005/8/layout/cycle3"/>
    <dgm:cxn modelId="{9AADDF65-1671-4DEC-BD70-8295C2E60B6A}" type="presOf" srcId="{240D03D0-598E-4F8D-A5DE-B6695234CE29}" destId="{D39BB9C3-E1B3-4538-8F2E-ABF9862D68DF}" srcOrd="0" destOrd="0" presId="urn:microsoft.com/office/officeart/2005/8/layout/cycle3"/>
    <dgm:cxn modelId="{53AC0D46-3A0E-4D7B-8B5C-1B75FA3CF446}" srcId="{CDBCC029-617B-4CE1-8724-67321AB6C4E2}" destId="{240D03D0-598E-4F8D-A5DE-B6695234CE29}" srcOrd="2" destOrd="0" parTransId="{92014311-B990-468D-B974-40B6A8E4586B}" sibTransId="{324167CA-6D85-4BDC-ACDB-721ACB41B805}"/>
    <dgm:cxn modelId="{F6DF9357-0395-4860-943A-83E18D422A56}" type="presOf" srcId="{6838ABA6-CA86-4732-B34B-4ACB3352E5D1}" destId="{A6E7A348-F1F1-49BC-A011-8700579D8D0B}" srcOrd="0" destOrd="0" presId="urn:microsoft.com/office/officeart/2005/8/layout/cycle3"/>
    <dgm:cxn modelId="{38A7A483-C484-4915-B856-82DEFA5C89B0}" type="presOf" srcId="{573FEE12-0B92-4E79-A03A-392C5C580A72}" destId="{6C86BF9B-62CD-426F-9E8D-B17D32C4A6EF}" srcOrd="0" destOrd="0" presId="urn:microsoft.com/office/officeart/2005/8/layout/cycle3"/>
    <dgm:cxn modelId="{E9C42B8D-947D-4CAF-88E0-3B34C38B2B71}" srcId="{CDBCC029-617B-4CE1-8724-67321AB6C4E2}" destId="{879C7A0C-230C-4667-B8A6-C073BA4932CE}" srcOrd="1" destOrd="0" parTransId="{35FE959F-C81F-4641-90BB-AC5352B375A8}" sibTransId="{84841976-7F39-4E18-988C-1505D006580B}"/>
    <dgm:cxn modelId="{E979C2AD-A838-46A9-A4C7-09D3CFF0199B}" type="presOf" srcId="{879C7A0C-230C-4667-B8A6-C073BA4932CE}" destId="{1AF348F0-BA82-4322-83F5-2EE49278EAD0}" srcOrd="0" destOrd="0" presId="urn:microsoft.com/office/officeart/2005/8/layout/cycle3"/>
    <dgm:cxn modelId="{FB0C13C7-4B03-4D01-8229-887806EBD6BB}" srcId="{CDBCC029-617B-4CE1-8724-67321AB6C4E2}" destId="{573FEE12-0B92-4E79-A03A-392C5C580A72}" srcOrd="3" destOrd="0" parTransId="{5A72CDFD-4A76-4615-AC1D-3824F61B5584}" sibTransId="{6283C383-F8B4-4CAF-832B-67AE3CB8A81E}"/>
    <dgm:cxn modelId="{743075D1-A65F-4132-B183-8FD6AEE50E73}" type="presOf" srcId="{D4D6DA21-F76E-4833-A72F-D7DB34C20A12}" destId="{DAD85FED-156E-4EA3-9E73-7744051A090B}" srcOrd="0" destOrd="0" presId="urn:microsoft.com/office/officeart/2005/8/layout/cycle3"/>
    <dgm:cxn modelId="{4491F3D7-DAB2-490E-B59C-39D1710E1A97}" type="presOf" srcId="{CDBCC029-617B-4CE1-8724-67321AB6C4E2}" destId="{76490DF2-87AE-46D6-8004-7DA46B9B844E}" srcOrd="0" destOrd="0" presId="urn:microsoft.com/office/officeart/2005/8/layout/cycle3"/>
    <dgm:cxn modelId="{3279A4F5-6B3B-482C-A9D1-23A8150136B0}" srcId="{CDBCC029-617B-4CE1-8724-67321AB6C4E2}" destId="{6838ABA6-CA86-4732-B34B-4ACB3352E5D1}" srcOrd="0" destOrd="0" parTransId="{31AC727B-BCC2-4035-A37C-651384361BE6}" sibTransId="{4255742E-C94C-474C-8486-2567C5FD66B1}"/>
    <dgm:cxn modelId="{B3FE315E-6BA1-4D1F-A5A9-747354AA76FD}" type="presParOf" srcId="{76490DF2-87AE-46D6-8004-7DA46B9B844E}" destId="{8CC96AC5-5563-4001-80DC-6DDCB7750445}" srcOrd="0" destOrd="0" presId="urn:microsoft.com/office/officeart/2005/8/layout/cycle3"/>
    <dgm:cxn modelId="{9E6A7390-4137-454C-9C60-7FF53F84EBBB}" type="presParOf" srcId="{8CC96AC5-5563-4001-80DC-6DDCB7750445}" destId="{A6E7A348-F1F1-49BC-A011-8700579D8D0B}" srcOrd="0" destOrd="0" presId="urn:microsoft.com/office/officeart/2005/8/layout/cycle3"/>
    <dgm:cxn modelId="{3CEC7F82-3A23-4018-8C2A-3521CB58124F}" type="presParOf" srcId="{8CC96AC5-5563-4001-80DC-6DDCB7750445}" destId="{68BE28F7-350B-4154-AC2F-83D075AC86D9}" srcOrd="1" destOrd="0" presId="urn:microsoft.com/office/officeart/2005/8/layout/cycle3"/>
    <dgm:cxn modelId="{BEE28DFA-C8D3-4333-83E0-9AA35A6AECC3}" type="presParOf" srcId="{8CC96AC5-5563-4001-80DC-6DDCB7750445}" destId="{1AF348F0-BA82-4322-83F5-2EE49278EAD0}" srcOrd="2" destOrd="0" presId="urn:microsoft.com/office/officeart/2005/8/layout/cycle3"/>
    <dgm:cxn modelId="{3050FD1C-DCE7-43A4-BD27-F170B37DB486}" type="presParOf" srcId="{8CC96AC5-5563-4001-80DC-6DDCB7750445}" destId="{D39BB9C3-E1B3-4538-8F2E-ABF9862D68DF}" srcOrd="3" destOrd="0" presId="urn:microsoft.com/office/officeart/2005/8/layout/cycle3"/>
    <dgm:cxn modelId="{03595ADA-A613-49F6-A3D8-09ED7001F78E}" type="presParOf" srcId="{8CC96AC5-5563-4001-80DC-6DDCB7750445}" destId="{6C86BF9B-62CD-426F-9E8D-B17D32C4A6EF}" srcOrd="4" destOrd="0" presId="urn:microsoft.com/office/officeart/2005/8/layout/cycle3"/>
    <dgm:cxn modelId="{223DD82D-77B1-4344-A186-42DF711D9993}" type="presParOf" srcId="{8CC96AC5-5563-4001-80DC-6DDCB7750445}" destId="{DAD85FED-156E-4EA3-9E73-7744051A090B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AB6F99-4D48-4243-8389-700DF2FBD506}">
      <dsp:nvSpPr>
        <dsp:cNvPr id="0" name=""/>
        <dsp:cNvSpPr/>
      </dsp:nvSpPr>
      <dsp:spPr>
        <a:xfrm>
          <a:off x="677333" y="1354666"/>
          <a:ext cx="4064000" cy="4064000"/>
        </a:xfrm>
        <a:prstGeom prst="ellipse">
          <a:avLst/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9525" prstMaterial="flat">
          <a:bevelT w="0" h="0" prst="coolSlant"/>
          <a:contourClr>
            <a:schemeClr val="accent5">
              <a:hueOff val="2127120"/>
              <a:satOff val="-23891"/>
              <a:lumOff val="-5098"/>
              <a:alphaOff val="0"/>
              <a:shade val="35000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2C4000-6F59-4375-84A6-62D4647E7C22}">
      <dsp:nvSpPr>
        <dsp:cNvPr id="0" name=""/>
        <dsp:cNvSpPr/>
      </dsp:nvSpPr>
      <dsp:spPr>
        <a:xfrm>
          <a:off x="1258146" y="1935480"/>
          <a:ext cx="2902373" cy="2902373"/>
        </a:xfrm>
        <a:prstGeom prst="ellipse">
          <a:avLst/>
        </a:prstGeom>
        <a:solidFill>
          <a:schemeClr val="accent5">
            <a:hueOff val="1418080"/>
            <a:satOff val="-15927"/>
            <a:lumOff val="-3399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9525" prstMaterial="flat">
          <a:bevelT w="0" h="0" prst="coolSlant"/>
          <a:contourClr>
            <a:schemeClr val="accent5">
              <a:hueOff val="1418080"/>
              <a:satOff val="-15927"/>
              <a:lumOff val="-3399"/>
              <a:alphaOff val="0"/>
              <a:shade val="35000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E68181-878C-4193-9450-C6FB5E3C379F}">
      <dsp:nvSpPr>
        <dsp:cNvPr id="0" name=""/>
        <dsp:cNvSpPr/>
      </dsp:nvSpPr>
      <dsp:spPr>
        <a:xfrm>
          <a:off x="1838621" y="2515954"/>
          <a:ext cx="1741424" cy="1741424"/>
        </a:xfrm>
        <a:prstGeom prst="ellipse">
          <a:avLst/>
        </a:prstGeom>
        <a:solidFill>
          <a:schemeClr val="accent5">
            <a:hueOff val="709040"/>
            <a:satOff val="-7964"/>
            <a:lumOff val="-1699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9525" prstMaterial="flat">
          <a:bevelT w="0" h="0" prst="coolSlant"/>
          <a:contourClr>
            <a:schemeClr val="accent5">
              <a:hueOff val="709040"/>
              <a:satOff val="-7964"/>
              <a:lumOff val="-1699"/>
              <a:alphaOff val="0"/>
              <a:shade val="35000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F57A66-D123-41FB-A8C0-738ECD9AF258}">
      <dsp:nvSpPr>
        <dsp:cNvPr id="0" name=""/>
        <dsp:cNvSpPr/>
      </dsp:nvSpPr>
      <dsp:spPr>
        <a:xfrm>
          <a:off x="2419095" y="3096429"/>
          <a:ext cx="580474" cy="58047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9525" prstMaterial="flat">
          <a:bevelT w="0" h="0" prst="coolSlant"/>
          <a:contourClr>
            <a:schemeClr val="accent5">
              <a:hueOff val="0"/>
              <a:satOff val="0"/>
              <a:lumOff val="0"/>
              <a:alphaOff val="0"/>
              <a:shade val="35000"/>
              <a:satMod val="1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6A196B-162E-430B-9828-E671702835EB}">
      <dsp:nvSpPr>
        <dsp:cNvPr id="0" name=""/>
        <dsp:cNvSpPr/>
      </dsp:nvSpPr>
      <dsp:spPr>
        <a:xfrm>
          <a:off x="5418666" y="0"/>
          <a:ext cx="2032000" cy="971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21590" bIns="2159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CAPITAL NATURAL</a:t>
          </a:r>
        </a:p>
      </dsp:txBody>
      <dsp:txXfrm>
        <a:off x="5418666" y="0"/>
        <a:ext cx="2032000" cy="971973"/>
      </dsp:txXfrm>
    </dsp:sp>
    <dsp:sp modelId="{50DB29CD-0361-4D2B-A185-34F498BC1ABA}">
      <dsp:nvSpPr>
        <dsp:cNvPr id="0" name=""/>
        <dsp:cNvSpPr/>
      </dsp:nvSpPr>
      <dsp:spPr>
        <a:xfrm>
          <a:off x="4910666" y="485986"/>
          <a:ext cx="50800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113BC27-4238-48A7-9256-C441A5E8D5BA}">
      <dsp:nvSpPr>
        <dsp:cNvPr id="0" name=""/>
        <dsp:cNvSpPr/>
      </dsp:nvSpPr>
      <dsp:spPr>
        <a:xfrm rot="5400000">
          <a:off x="2357119" y="806026"/>
          <a:ext cx="2871893" cy="223520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2F7E66F-323F-482F-B9D1-D5C749D19B13}">
      <dsp:nvSpPr>
        <dsp:cNvPr id="0" name=""/>
        <dsp:cNvSpPr/>
      </dsp:nvSpPr>
      <dsp:spPr>
        <a:xfrm>
          <a:off x="5418666" y="971973"/>
          <a:ext cx="2032000" cy="971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21590" bIns="2159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RECURSOS</a:t>
          </a:r>
        </a:p>
      </dsp:txBody>
      <dsp:txXfrm>
        <a:off x="5418666" y="971973"/>
        <a:ext cx="2032000" cy="971973"/>
      </dsp:txXfrm>
    </dsp:sp>
    <dsp:sp modelId="{5DF8108D-E782-4075-AF8F-61A0AC5E9C38}">
      <dsp:nvSpPr>
        <dsp:cNvPr id="0" name=""/>
        <dsp:cNvSpPr/>
      </dsp:nvSpPr>
      <dsp:spPr>
        <a:xfrm>
          <a:off x="4910666" y="1457960"/>
          <a:ext cx="50800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0FB7698-9CFE-4203-AB8E-0495EF803A11}">
      <dsp:nvSpPr>
        <dsp:cNvPr id="0" name=""/>
        <dsp:cNvSpPr/>
      </dsp:nvSpPr>
      <dsp:spPr>
        <a:xfrm rot="5400000">
          <a:off x="2854282" y="1762082"/>
          <a:ext cx="2358474" cy="1750906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4E9970A-8402-477F-9FA2-94B9ABC8FC8E}">
      <dsp:nvSpPr>
        <dsp:cNvPr id="0" name=""/>
        <dsp:cNvSpPr/>
      </dsp:nvSpPr>
      <dsp:spPr>
        <a:xfrm>
          <a:off x="5418666" y="1943946"/>
          <a:ext cx="2032000" cy="971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21590" bIns="2159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SERVICIOS AMBIENTALES</a:t>
          </a:r>
        </a:p>
      </dsp:txBody>
      <dsp:txXfrm>
        <a:off x="5418666" y="1943946"/>
        <a:ext cx="2032000" cy="971973"/>
      </dsp:txXfrm>
    </dsp:sp>
    <dsp:sp modelId="{395B28B3-4008-48A8-BC7C-433B387DE5C6}">
      <dsp:nvSpPr>
        <dsp:cNvPr id="0" name=""/>
        <dsp:cNvSpPr/>
      </dsp:nvSpPr>
      <dsp:spPr>
        <a:xfrm>
          <a:off x="4910666" y="2429933"/>
          <a:ext cx="50800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FC395A-F112-4B91-BFCE-73A2AC776289}">
      <dsp:nvSpPr>
        <dsp:cNvPr id="0" name=""/>
        <dsp:cNvSpPr/>
      </dsp:nvSpPr>
      <dsp:spPr>
        <a:xfrm rot="5400000">
          <a:off x="3335527" y="2653114"/>
          <a:ext cx="1798997" cy="135128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237F3D-92B1-4B42-874C-EB051AF5FBC3}">
      <dsp:nvSpPr>
        <dsp:cNvPr id="0" name=""/>
        <dsp:cNvSpPr/>
      </dsp:nvSpPr>
      <dsp:spPr>
        <a:xfrm>
          <a:off x="5418666" y="2915920"/>
          <a:ext cx="2032000" cy="971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21590" bIns="2159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BIODIVERSIDAD</a:t>
          </a:r>
        </a:p>
      </dsp:txBody>
      <dsp:txXfrm>
        <a:off x="5418666" y="2915920"/>
        <a:ext cx="2032000" cy="971973"/>
      </dsp:txXfrm>
    </dsp:sp>
    <dsp:sp modelId="{DAA6897E-18DB-42AF-865E-54A9227970A1}">
      <dsp:nvSpPr>
        <dsp:cNvPr id="0" name=""/>
        <dsp:cNvSpPr/>
      </dsp:nvSpPr>
      <dsp:spPr>
        <a:xfrm>
          <a:off x="4910666" y="3401906"/>
          <a:ext cx="50800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DD40082-9B69-4FC6-B678-E69F08128674}">
      <dsp:nvSpPr>
        <dsp:cNvPr id="0" name=""/>
        <dsp:cNvSpPr/>
      </dsp:nvSpPr>
      <dsp:spPr>
        <a:xfrm rot="5400000">
          <a:off x="3817924" y="3547669"/>
          <a:ext cx="1236539" cy="944202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978D68-7253-42BE-9A8E-AEBD387D7816}">
      <dsp:nvSpPr>
        <dsp:cNvPr id="0" name=""/>
        <dsp:cNvSpPr/>
      </dsp:nvSpPr>
      <dsp:spPr>
        <a:xfrm>
          <a:off x="1751682" y="1237581"/>
          <a:ext cx="2574629" cy="2574629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/>
            <a:t>Recursos naturales</a:t>
          </a:r>
        </a:p>
      </dsp:txBody>
      <dsp:txXfrm>
        <a:off x="2128728" y="1614627"/>
        <a:ext cx="1820537" cy="1820537"/>
      </dsp:txXfrm>
    </dsp:sp>
    <dsp:sp modelId="{3451749F-D92C-49B8-BEA9-25E3CCBB2455}">
      <dsp:nvSpPr>
        <dsp:cNvPr id="0" name=""/>
        <dsp:cNvSpPr/>
      </dsp:nvSpPr>
      <dsp:spPr>
        <a:xfrm>
          <a:off x="1893981" y="-36050"/>
          <a:ext cx="2204938" cy="1776107"/>
        </a:xfrm>
        <a:prstGeom prst="ellipse">
          <a:avLst/>
        </a:prstGeom>
        <a:solidFill>
          <a:schemeClr val="accent4">
            <a:alpha val="50000"/>
            <a:hueOff val="314440"/>
            <a:satOff val="2336"/>
            <a:lumOff val="522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Continuos o inagotables</a:t>
          </a:r>
        </a:p>
      </dsp:txBody>
      <dsp:txXfrm>
        <a:off x="2216887" y="224055"/>
        <a:ext cx="1559126" cy="1255897"/>
      </dsp:txXfrm>
    </dsp:sp>
    <dsp:sp modelId="{0C17D20F-B000-46BA-ABDE-D385866A7C09}">
      <dsp:nvSpPr>
        <dsp:cNvPr id="0" name=""/>
        <dsp:cNvSpPr/>
      </dsp:nvSpPr>
      <dsp:spPr>
        <a:xfrm>
          <a:off x="3396098" y="2591339"/>
          <a:ext cx="2101952" cy="1546438"/>
        </a:xfrm>
        <a:prstGeom prst="ellipse">
          <a:avLst/>
        </a:prstGeom>
        <a:solidFill>
          <a:schemeClr val="accent4">
            <a:alpha val="50000"/>
            <a:hueOff val="628881"/>
            <a:satOff val="4671"/>
            <a:lumOff val="1045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No renovables</a:t>
          </a:r>
        </a:p>
      </dsp:txBody>
      <dsp:txXfrm>
        <a:off x="3703922" y="2817810"/>
        <a:ext cx="1486304" cy="1093496"/>
      </dsp:txXfrm>
    </dsp:sp>
    <dsp:sp modelId="{58475383-B9D3-43A1-8C79-3DF434B79B19}">
      <dsp:nvSpPr>
        <dsp:cNvPr id="0" name=""/>
        <dsp:cNvSpPr/>
      </dsp:nvSpPr>
      <dsp:spPr>
        <a:xfrm>
          <a:off x="612195" y="2501620"/>
          <a:ext cx="1867262" cy="1725876"/>
        </a:xfrm>
        <a:prstGeom prst="ellipse">
          <a:avLst/>
        </a:prstGeom>
        <a:solidFill>
          <a:schemeClr val="accent4">
            <a:alpha val="50000"/>
            <a:hueOff val="943321"/>
            <a:satOff val="7007"/>
            <a:lumOff val="1568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Renovables</a:t>
          </a:r>
        </a:p>
      </dsp:txBody>
      <dsp:txXfrm>
        <a:off x="885649" y="2754369"/>
        <a:ext cx="1320354" cy="12203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BE28F7-350B-4154-AC2F-83D075AC86D9}">
      <dsp:nvSpPr>
        <dsp:cNvPr id="0" name=""/>
        <dsp:cNvSpPr/>
      </dsp:nvSpPr>
      <dsp:spPr>
        <a:xfrm>
          <a:off x="1962479" y="-34333"/>
          <a:ext cx="5404571" cy="5404571"/>
        </a:xfrm>
        <a:prstGeom prst="circularArrow">
          <a:avLst>
            <a:gd name="adj1" fmla="val 5544"/>
            <a:gd name="adj2" fmla="val 330680"/>
            <a:gd name="adj3" fmla="val 13748943"/>
            <a:gd name="adj4" fmla="val 17402407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E7A348-F1F1-49BC-A011-8700579D8D0B}">
      <dsp:nvSpPr>
        <dsp:cNvPr id="0" name=""/>
        <dsp:cNvSpPr/>
      </dsp:nvSpPr>
      <dsp:spPr>
        <a:xfrm>
          <a:off x="3384687" y="1443"/>
          <a:ext cx="2560154" cy="128007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1. </a:t>
          </a:r>
          <a:r>
            <a:rPr lang="es-MX" sz="2500" u="sng" kern="1200" dirty="0"/>
            <a:t>Extracción</a:t>
          </a:r>
        </a:p>
      </dsp:txBody>
      <dsp:txXfrm>
        <a:off x="3447175" y="63931"/>
        <a:ext cx="2435178" cy="1155101"/>
      </dsp:txXfrm>
    </dsp:sp>
    <dsp:sp modelId="{1AF348F0-BA82-4322-83F5-2EE49278EAD0}">
      <dsp:nvSpPr>
        <dsp:cNvPr id="0" name=""/>
        <dsp:cNvSpPr/>
      </dsp:nvSpPr>
      <dsp:spPr>
        <a:xfrm>
          <a:off x="5576608" y="1593967"/>
          <a:ext cx="2560154" cy="128007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2.Proceso de </a:t>
          </a:r>
          <a:r>
            <a:rPr lang="es-MX" sz="2500" u="sng" kern="1200" dirty="0"/>
            <a:t>fabricación</a:t>
          </a:r>
        </a:p>
      </dsp:txBody>
      <dsp:txXfrm>
        <a:off x="5639096" y="1656455"/>
        <a:ext cx="2435178" cy="1155101"/>
      </dsp:txXfrm>
    </dsp:sp>
    <dsp:sp modelId="{D39BB9C3-E1B3-4538-8F2E-ABF9862D68DF}">
      <dsp:nvSpPr>
        <dsp:cNvPr id="0" name=""/>
        <dsp:cNvSpPr/>
      </dsp:nvSpPr>
      <dsp:spPr>
        <a:xfrm>
          <a:off x="4739369" y="4170724"/>
          <a:ext cx="2560154" cy="128007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3. </a:t>
          </a:r>
          <a:r>
            <a:rPr lang="es-MX" sz="2500" u="sng" kern="1200" dirty="0"/>
            <a:t>Distribución y transporte</a:t>
          </a:r>
        </a:p>
      </dsp:txBody>
      <dsp:txXfrm>
        <a:off x="4801857" y="4233212"/>
        <a:ext cx="2435178" cy="1155101"/>
      </dsp:txXfrm>
    </dsp:sp>
    <dsp:sp modelId="{6C86BF9B-62CD-426F-9E8D-B17D32C4A6EF}">
      <dsp:nvSpPr>
        <dsp:cNvPr id="0" name=""/>
        <dsp:cNvSpPr/>
      </dsp:nvSpPr>
      <dsp:spPr>
        <a:xfrm>
          <a:off x="2030006" y="4170724"/>
          <a:ext cx="2560154" cy="128007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4. </a:t>
          </a:r>
          <a:r>
            <a:rPr lang="es-MX" sz="2500" u="sng" kern="1200" dirty="0"/>
            <a:t>Reciclaje</a:t>
          </a:r>
        </a:p>
      </dsp:txBody>
      <dsp:txXfrm>
        <a:off x="2092494" y="4233212"/>
        <a:ext cx="2435178" cy="1155101"/>
      </dsp:txXfrm>
    </dsp:sp>
    <dsp:sp modelId="{DAD85FED-156E-4EA3-9E73-7744051A090B}">
      <dsp:nvSpPr>
        <dsp:cNvPr id="0" name=""/>
        <dsp:cNvSpPr/>
      </dsp:nvSpPr>
      <dsp:spPr>
        <a:xfrm>
          <a:off x="1192767" y="1593967"/>
          <a:ext cx="2560154" cy="128007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5. </a:t>
          </a:r>
          <a:r>
            <a:rPr lang="es-MX" sz="2500" u="sng" kern="1200" dirty="0"/>
            <a:t>Gestión</a:t>
          </a:r>
          <a:r>
            <a:rPr lang="es-MX" sz="2500" kern="1200" dirty="0"/>
            <a:t> de residuos</a:t>
          </a:r>
        </a:p>
      </dsp:txBody>
      <dsp:txXfrm>
        <a:off x="1255255" y="1656455"/>
        <a:ext cx="2435178" cy="11551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377752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3425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9031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5305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1754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468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7582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4357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0409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0674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6392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57B3B5F3-20EA-4BC2-818B-4318A68B514D}" type="datetimeFigureOut">
              <a:rPr lang="es-MX" smtClean="0"/>
              <a:t>10/10/2017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E14E44EE-799F-480B-BAAB-FE307E5CA6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087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5.svg"/><Relationship Id="rId5" Type="http://schemas.openxmlformats.org/officeDocument/2006/relationships/image" Target="../media/image10.svg"/><Relationship Id="rId10" Type="http://schemas.openxmlformats.org/officeDocument/2006/relationships/image" Target="../media/image4.pn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77442" y="1708073"/>
            <a:ext cx="5979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5">
                    <a:lumMod val="50000"/>
                  </a:schemeClr>
                </a:solidFill>
                <a:latin typeface="AR JULIAN" panose="02000000000000000000" pitchFamily="2" charset="0"/>
              </a:rPr>
              <a:t>1.1.2 SOCIEDAD Y RECURSOS NATURALES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3549822" y="2467788"/>
            <a:ext cx="42808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>
                <a:solidFill>
                  <a:schemeClr val="accent2">
                    <a:lumMod val="75000"/>
                  </a:schemeClr>
                </a:solidFill>
                <a:latin typeface="AR JULIAN" panose="02000000000000000000" pitchFamily="2" charset="0"/>
              </a:rPr>
              <a:t>B) RECURSOS NATURALES</a:t>
            </a:r>
            <a:endParaRPr lang="es-MX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753280" y="-17638"/>
            <a:ext cx="81716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s-MX" sz="2800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</a:br>
            <a:r>
              <a:rPr lang="es-MX" sz="28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1.1 Biodiversidad, Recursos Naturales y Servicios Ambientales.</a:t>
            </a:r>
          </a:p>
        </p:txBody>
      </p:sp>
      <p:pic>
        <p:nvPicPr>
          <p:cNvPr id="16" name="Gráfico 15" descr="Niño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492" y="380832"/>
            <a:ext cx="1131072" cy="1131072"/>
          </a:xfrm>
          <a:prstGeom prst="rect">
            <a:avLst/>
          </a:prstGeom>
        </p:spPr>
      </p:pic>
      <p:pic>
        <p:nvPicPr>
          <p:cNvPr id="10" name="Gráfico 9" descr="Planta">
            <a:extLst>
              <a:ext uri="{FF2B5EF4-FFF2-40B4-BE49-F238E27FC236}">
                <a16:creationId xmlns:a16="http://schemas.microsoft.com/office/drawing/2014/main" id="{9ACDD70D-63AB-4419-A515-0C2872CAC5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D4EEB315-3584-46E0-A6D6-C9C69C8980E5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05EEDFC-874B-4F2C-87CC-D3463AAE17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4146" y="2991008"/>
            <a:ext cx="6667500" cy="363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720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1"/>
            <a:ext cx="954157" cy="6857999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993914" y="828264"/>
            <a:ext cx="57110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Referencias bibliográficas del tema</a:t>
            </a:r>
          </a:p>
        </p:txBody>
      </p:sp>
      <p:pic>
        <p:nvPicPr>
          <p:cNvPr id="3" name="Gráfico 2" descr="Libro abierto">
            <a:extLst>
              <a:ext uri="{FF2B5EF4-FFF2-40B4-BE49-F238E27FC236}">
                <a16:creationId xmlns:a16="http://schemas.microsoft.com/office/drawing/2014/main" id="{1F3E447A-64F3-4732-98C1-0CD785BE7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57" y="571119"/>
            <a:ext cx="914400" cy="9144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E7BBE8E4-AC25-46D8-A4FE-AF3D0DFB297F}"/>
              </a:ext>
            </a:extLst>
          </p:cNvPr>
          <p:cNvSpPr/>
          <p:nvPr/>
        </p:nvSpPr>
        <p:spPr>
          <a:xfrm>
            <a:off x="2303721" y="1703175"/>
            <a:ext cx="765898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defRPr/>
            </a:pPr>
            <a:r>
              <a:rPr lang="es-MX" sz="2000" dirty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SEMARNAT (2016). Nuestro Ambiente. Secretaría de Medio Ambiente y Recursos Naturales. México. Disponible en: https://www.gob.mx/semarnat/articulos/nuestro-ambiente-128163?idiom=es</a:t>
            </a: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E9A2AFD2-8F34-41CC-9F28-90691FA0C3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B208EEB2-29A6-4152-9966-32A14819AA37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4E6186F9-1B1F-47A7-A6AA-6B13279DA4F3}"/>
              </a:ext>
            </a:extLst>
          </p:cNvPr>
          <p:cNvSpPr/>
          <p:nvPr/>
        </p:nvSpPr>
        <p:spPr>
          <a:xfrm>
            <a:off x="2303721" y="3478754"/>
            <a:ext cx="7754679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Speranza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</a:rPr>
              <a:t>, A. (2006). Ecología profunda y autorrealización. Introducción a </a:t>
            </a:r>
            <a:r>
              <a:rPr lang="es-MX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a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</a:rPr>
              <a:t> filosofía ecológica de Arne </a:t>
            </a:r>
            <a:r>
              <a:rPr lang="es-MX" sz="2000" dirty="0" err="1">
                <a:latin typeface="Arial" panose="020B0604020202020204" pitchFamily="34" charset="0"/>
                <a:ea typeface="Times New Roman" panose="02020603050405020304" pitchFamily="18" charset="0"/>
              </a:rPr>
              <a:t>Naess</a:t>
            </a:r>
            <a:r>
              <a:rPr lang="es-MX" sz="2000" dirty="0">
                <a:latin typeface="Arial" panose="020B0604020202020204" pitchFamily="34" charset="0"/>
                <a:ea typeface="Times New Roman" panose="02020603050405020304" pitchFamily="18" charset="0"/>
              </a:rPr>
              <a:t>. Buenos Aires. Biblos</a:t>
            </a:r>
            <a:r>
              <a:rPr lang="es-MX" sz="2000" b="1" dirty="0">
                <a:latin typeface="Arial" panose="020B0604020202020204" pitchFamily="34" charset="0"/>
                <a:ea typeface="Times New Roman" panose="02020603050405020304" pitchFamily="18" charset="0"/>
              </a:rPr>
              <a:t>. ISBN 950-786-526-8</a:t>
            </a:r>
            <a:endParaRPr lang="es-MX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646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 rot="16200000">
            <a:off x="-1770422" y="3198166"/>
            <a:ext cx="4495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SERVICIOS AMBIENTALES Y RN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477084" y="331739"/>
            <a:ext cx="104215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DIFERENCIA ENTRE  SERVICIOS AMBIENTALES Y RECURSOS NATURALES</a:t>
            </a:r>
            <a:endParaRPr lang="es-MX" sz="2400" b="1" u="sng" dirty="0"/>
          </a:p>
        </p:txBody>
      </p:sp>
      <p:sp>
        <p:nvSpPr>
          <p:cNvPr id="35" name="Rectángulo 34"/>
          <p:cNvSpPr/>
          <p:nvPr/>
        </p:nvSpPr>
        <p:spPr>
          <a:xfrm>
            <a:off x="6007522" y="5044993"/>
            <a:ext cx="14606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b="1" dirty="0">
                <a:solidFill>
                  <a:schemeClr val="bg1"/>
                </a:solidFill>
              </a:rPr>
              <a:t>COSTAS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810738500"/>
              </p:ext>
            </p:extLst>
          </p:nvPr>
        </p:nvGraphicFramePr>
        <p:xfrm>
          <a:off x="3120038" y="95324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Gráfico 9" descr="Planta">
            <a:extLst>
              <a:ext uri="{FF2B5EF4-FFF2-40B4-BE49-F238E27FC236}">
                <a16:creationId xmlns:a16="http://schemas.microsoft.com/office/drawing/2014/main" id="{8657BE68-E96C-4BDF-902F-A45CBA11D9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7B85F8CE-E547-4DDD-981E-7F4C07931909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217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 rot="16200000">
            <a:off x="-1770422" y="3198166"/>
            <a:ext cx="4495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SERVICIOS AMBIENTALES Y RN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93337" y="150534"/>
            <a:ext cx="3750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b.1 Servicios ambientales:</a:t>
            </a:r>
            <a:endParaRPr lang="es-MX" sz="2400" b="1" u="sng" dirty="0"/>
          </a:p>
        </p:txBody>
      </p:sp>
      <p:sp>
        <p:nvSpPr>
          <p:cNvPr id="12" name="Rectángulo 11"/>
          <p:cNvSpPr/>
          <p:nvPr/>
        </p:nvSpPr>
        <p:spPr>
          <a:xfrm>
            <a:off x="2174845" y="459492"/>
            <a:ext cx="79019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/>
              <a:t>Conjunto de elementos que la sociedad obtiene la biodiversidad, clasificados en 4 tipos:</a:t>
            </a:r>
          </a:p>
        </p:txBody>
      </p: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156487"/>
              </p:ext>
            </p:extLst>
          </p:nvPr>
        </p:nvGraphicFramePr>
        <p:xfrm>
          <a:off x="1289070" y="1125409"/>
          <a:ext cx="8685715" cy="555646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549521">
                  <a:extLst>
                    <a:ext uri="{9D8B030D-6E8A-4147-A177-3AD203B41FA5}">
                      <a16:colId xmlns:a16="http://schemas.microsoft.com/office/drawing/2014/main" val="3932044284"/>
                    </a:ext>
                  </a:extLst>
                </a:gridCol>
                <a:gridCol w="2086534">
                  <a:extLst>
                    <a:ext uri="{9D8B030D-6E8A-4147-A177-3AD203B41FA5}">
                      <a16:colId xmlns:a16="http://schemas.microsoft.com/office/drawing/2014/main" val="610747564"/>
                    </a:ext>
                  </a:extLst>
                </a:gridCol>
                <a:gridCol w="5049660">
                  <a:extLst>
                    <a:ext uri="{9D8B030D-6E8A-4147-A177-3AD203B41FA5}">
                      <a16:colId xmlns:a16="http://schemas.microsoft.com/office/drawing/2014/main" val="25314607"/>
                    </a:ext>
                  </a:extLst>
                </a:gridCol>
              </a:tblGrid>
              <a:tr h="2247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 dirty="0">
                          <a:solidFill>
                            <a:schemeClr val="tx1"/>
                          </a:solidFill>
                          <a:effectLst/>
                        </a:rPr>
                        <a:t>TIPO</a:t>
                      </a:r>
                      <a:endParaRPr lang="es-MX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chemeClr val="tx1"/>
                          </a:solidFill>
                          <a:effectLst/>
                        </a:rPr>
                        <a:t>DEFINICIÓN</a:t>
                      </a:r>
                      <a:endParaRPr lang="es-MX" sz="11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100" b="1">
                          <a:solidFill>
                            <a:schemeClr val="tx1"/>
                          </a:solidFill>
                          <a:effectLst/>
                        </a:rPr>
                        <a:t>EJEMPLOS</a:t>
                      </a:r>
                      <a:endParaRPr lang="es-MX" sz="11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4598016"/>
                  </a:ext>
                </a:extLst>
              </a:tr>
              <a:tr h="16358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050" b="1" dirty="0">
                          <a:solidFill>
                            <a:schemeClr val="tx1"/>
                          </a:solidFill>
                          <a:effectLst/>
                        </a:rPr>
                        <a:t>DE APROVISIONAMIENTO O SUMINISTRO</a:t>
                      </a:r>
                      <a:endParaRPr lang="es-MX" sz="105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tx1"/>
                          </a:solidFill>
                          <a:effectLst/>
                        </a:rPr>
                        <a:t>Productos que se obtienen de los ecosistemas.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9001472"/>
                  </a:ext>
                </a:extLst>
              </a:tr>
              <a:tr h="11655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effectLst/>
                        </a:rPr>
                        <a:t>DE REGULACIÓN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chemeClr val="tx1"/>
                          </a:solidFill>
                          <a:effectLst/>
                        </a:rPr>
                        <a:t>Beneficios obtenidos a partir de la regulación de los procesos de los ecosistemas.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2274507"/>
                  </a:ext>
                </a:extLst>
              </a:tr>
              <a:tr h="14006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chemeClr val="tx1"/>
                          </a:solidFill>
                          <a:effectLst/>
                        </a:rPr>
                        <a:t>CULTURALES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chemeClr val="tx1"/>
                          </a:solidFill>
                          <a:effectLst/>
                        </a:rPr>
                        <a:t>Beneficios intangibles que se obtienen de los ecosistemas.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3784872"/>
                  </a:ext>
                </a:extLst>
              </a:tr>
              <a:tr h="6951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solidFill>
                            <a:schemeClr val="tx1"/>
                          </a:solidFill>
                          <a:effectLst/>
                        </a:rPr>
                        <a:t>SOPORTE</a:t>
                      </a:r>
                      <a:endParaRPr lang="es-MX" sz="1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chemeClr val="tx1"/>
                          </a:solidFill>
                          <a:effectLst/>
                        </a:rPr>
                        <a:t>Servicios necesarios para la producción de todos los demás servicios ambientales.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6918234"/>
                  </a:ext>
                </a:extLst>
              </a:tr>
            </a:tbl>
          </a:graphicData>
        </a:graphic>
      </p:graphicFrame>
      <p:sp>
        <p:nvSpPr>
          <p:cNvPr id="14" name="Rectángulo 13"/>
          <p:cNvSpPr/>
          <p:nvPr/>
        </p:nvSpPr>
        <p:spPr>
          <a:xfrm>
            <a:off x="5512892" y="3058037"/>
            <a:ext cx="3723861" cy="10469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Clima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Control de enfermedades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Purificación de agua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Polinización</a:t>
            </a:r>
            <a:endParaRPr lang="es-MX" sz="1400" dirty="0"/>
          </a:p>
        </p:txBody>
      </p:sp>
      <p:sp>
        <p:nvSpPr>
          <p:cNvPr id="17" name="Rectángulo 16"/>
          <p:cNvSpPr/>
          <p:nvPr/>
        </p:nvSpPr>
        <p:spPr>
          <a:xfrm>
            <a:off x="5512893" y="1662294"/>
            <a:ext cx="3723861" cy="1247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Alimentos</a:t>
            </a:r>
          </a:p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Agua</a:t>
            </a:r>
          </a:p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Madera</a:t>
            </a:r>
          </a:p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Combustibles</a:t>
            </a:r>
          </a:p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Fibras</a:t>
            </a:r>
          </a:p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Bioquímicos</a:t>
            </a:r>
          </a:p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Recursos genéticos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es-MX" sz="1400" dirty="0"/>
          </a:p>
        </p:txBody>
      </p:sp>
      <p:sp>
        <p:nvSpPr>
          <p:cNvPr id="19" name="Rectángulo 18"/>
          <p:cNvSpPr/>
          <p:nvPr/>
        </p:nvSpPr>
        <p:spPr>
          <a:xfrm>
            <a:off x="4770780" y="4428853"/>
            <a:ext cx="3723861" cy="1247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endParaRPr lang="es-MX" sz="1400" dirty="0"/>
          </a:p>
        </p:txBody>
      </p:sp>
      <p:sp>
        <p:nvSpPr>
          <p:cNvPr id="23" name="Rectángulo 22"/>
          <p:cNvSpPr/>
          <p:nvPr/>
        </p:nvSpPr>
        <p:spPr>
          <a:xfrm>
            <a:off x="5586551" y="4292496"/>
            <a:ext cx="3723861" cy="1247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Enriquecimiento espiritual</a:t>
            </a:r>
          </a:p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Recreativo</a:t>
            </a:r>
          </a:p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Ecoturismo</a:t>
            </a:r>
          </a:p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Educativo</a:t>
            </a:r>
          </a:p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patrimonio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es-MX" sz="1400" dirty="0"/>
          </a:p>
        </p:txBody>
      </p:sp>
      <p:sp>
        <p:nvSpPr>
          <p:cNvPr id="25" name="Rectángulo 24"/>
          <p:cNvSpPr/>
          <p:nvPr/>
        </p:nvSpPr>
        <p:spPr>
          <a:xfrm>
            <a:off x="6278730" y="5711820"/>
            <a:ext cx="2498032" cy="8869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Formación de suelo</a:t>
            </a:r>
          </a:p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Ciclo del agua</a:t>
            </a:r>
          </a:p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Ciclo de oxigeno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es-MX" sz="1400" dirty="0"/>
          </a:p>
        </p:txBody>
      </p:sp>
      <p:pic>
        <p:nvPicPr>
          <p:cNvPr id="18" name="Gráfico 17" descr="Montaña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62675" y="1810719"/>
            <a:ext cx="914400" cy="914400"/>
          </a:xfrm>
          <a:prstGeom prst="rect">
            <a:avLst/>
          </a:prstGeom>
        </p:spPr>
      </p:pic>
      <p:pic>
        <p:nvPicPr>
          <p:cNvPr id="27" name="Gráfico 26" descr="Parcialmente solead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62675" y="3276755"/>
            <a:ext cx="914400" cy="914400"/>
          </a:xfrm>
          <a:prstGeom prst="rect">
            <a:avLst/>
          </a:prstGeom>
        </p:spPr>
      </p:pic>
      <p:pic>
        <p:nvPicPr>
          <p:cNvPr id="29" name="Gráfico 28" descr="Dram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11320" y="4532616"/>
            <a:ext cx="914400" cy="914400"/>
          </a:xfrm>
          <a:prstGeom prst="rect">
            <a:avLst/>
          </a:prstGeom>
        </p:spPr>
      </p:pic>
      <p:pic>
        <p:nvPicPr>
          <p:cNvPr id="31" name="Gráfico 30" descr="Globo terrestre, América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59227" y="5851340"/>
            <a:ext cx="766493" cy="766493"/>
          </a:xfrm>
          <a:prstGeom prst="rect">
            <a:avLst/>
          </a:prstGeom>
        </p:spPr>
      </p:pic>
      <p:sp>
        <p:nvSpPr>
          <p:cNvPr id="32" name="Rectángulo 31"/>
          <p:cNvSpPr/>
          <p:nvPr/>
        </p:nvSpPr>
        <p:spPr>
          <a:xfrm>
            <a:off x="9018837" y="4989816"/>
            <a:ext cx="2115868" cy="1538226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PARA OBTENER LOS SERVICIOS AMBIENTALES</a:t>
            </a:r>
          </a:p>
          <a:p>
            <a:pPr algn="ctr">
              <a:spcAft>
                <a:spcPts val="0"/>
              </a:spcAft>
            </a:pPr>
            <a:r>
              <a:rPr lang="es-MX" sz="1400" b="1" dirty="0">
                <a:solidFill>
                  <a:schemeClr val="tx1"/>
                </a:solidFill>
              </a:rPr>
              <a:t>ES NECESARIO QUE EXISTA UN EQUILIBRIO ENTRE ECOSISTEMAS.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es-MX" sz="1400" dirty="0"/>
          </a:p>
        </p:txBody>
      </p:sp>
      <p:pic>
        <p:nvPicPr>
          <p:cNvPr id="20" name="Gráfico 19" descr="Planta">
            <a:extLst>
              <a:ext uri="{FF2B5EF4-FFF2-40B4-BE49-F238E27FC236}">
                <a16:creationId xmlns:a16="http://schemas.microsoft.com/office/drawing/2014/main" id="{26737687-8FFE-4364-A962-DF8EABB529F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D1C70B6A-CF02-4604-ABC5-180BF726642B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227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23" grpId="0"/>
      <p:bldP spid="25" grpId="0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-1790307" y="3198166"/>
            <a:ext cx="4495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SERVICIOS AMBIENTALES Y RN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1158492" y="87866"/>
            <a:ext cx="45929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Verdana" panose="020B0604030504040204" pitchFamily="34" charset="0"/>
              </a:rPr>
              <a:t>b.2 RECURSOS NATURALES:</a:t>
            </a:r>
            <a:endParaRPr lang="es-MX" sz="2400" b="1" u="sng" dirty="0"/>
          </a:p>
        </p:txBody>
      </p:sp>
      <p:sp>
        <p:nvSpPr>
          <p:cNvPr id="2" name="Rectángulo 1"/>
          <p:cNvSpPr/>
          <p:nvPr/>
        </p:nvSpPr>
        <p:spPr>
          <a:xfrm>
            <a:off x="2036793" y="748589"/>
            <a:ext cx="7429300" cy="1343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 una clasificación de los servicios de </a:t>
            </a:r>
            <a:r>
              <a:rPr lang="es-MX" sz="2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aprovisionamiento o suministro</a:t>
            </a:r>
            <a:r>
              <a:rPr lang="es-MX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que constituyen la base material del desarrollo de las sociedades humanas (SEMARNAT, 2016). </a:t>
            </a:r>
          </a:p>
        </p:txBody>
      </p:sp>
      <p:graphicFrame>
        <p:nvGraphicFramePr>
          <p:cNvPr id="19" name="Diagrama 18"/>
          <p:cNvGraphicFramePr/>
          <p:nvPr>
            <p:extLst>
              <p:ext uri="{D42A27DB-BD31-4B8C-83A1-F6EECF244321}">
                <p14:modId xmlns:p14="http://schemas.microsoft.com/office/powerpoint/2010/main" val="3643587861"/>
              </p:ext>
            </p:extLst>
          </p:nvPr>
        </p:nvGraphicFramePr>
        <p:xfrm>
          <a:off x="2750288" y="2536493"/>
          <a:ext cx="6110247" cy="4191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F561D284-5BBD-4144-9811-7E50B4C79E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486387D9-AAF5-4644-9B8F-5BBFA0484EE4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2619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-1790307" y="3198166"/>
            <a:ext cx="4495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SERVICIOS AMBIENTALES Y RN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1160039" y="291784"/>
            <a:ext cx="2594826" cy="2091719"/>
            <a:chOff x="2562886" y="-46605"/>
            <a:chExt cx="2850525" cy="2296137"/>
          </a:xfrm>
        </p:grpSpPr>
        <p:sp>
          <p:nvSpPr>
            <p:cNvPr id="9" name="Elipse 8"/>
            <p:cNvSpPr/>
            <p:nvPr/>
          </p:nvSpPr>
          <p:spPr>
            <a:xfrm>
              <a:off x="2562886" y="-46605"/>
              <a:ext cx="2850525" cy="229613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3465231"/>
                <a:satOff val="-15989"/>
                <a:lumOff val="588"/>
                <a:alphaOff val="0"/>
              </a:schemeClr>
            </a:fillRef>
            <a:effectRef idx="0">
              <a:schemeClr val="accent4">
                <a:alpha val="50000"/>
                <a:hueOff val="3465231"/>
                <a:satOff val="-15989"/>
                <a:lumOff val="588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0" name="Elipse 4"/>
            <p:cNvSpPr/>
            <p:nvPr/>
          </p:nvSpPr>
          <p:spPr>
            <a:xfrm>
              <a:off x="2980336" y="289656"/>
              <a:ext cx="2015625" cy="16236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kern="1200" dirty="0"/>
                <a:t>Continuos o inagotables</a:t>
              </a:r>
            </a:p>
          </p:txBody>
        </p:sp>
      </p:grpSp>
      <p:sp>
        <p:nvSpPr>
          <p:cNvPr id="11" name="Rectángulo 10"/>
          <p:cNvSpPr/>
          <p:nvPr/>
        </p:nvSpPr>
        <p:spPr>
          <a:xfrm>
            <a:off x="4051061" y="91988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400" dirty="0"/>
              <a:t>Fuentes de energía que son inagotables.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703" y="3429727"/>
            <a:ext cx="2638425" cy="2828731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544" y="3429727"/>
            <a:ext cx="2561865" cy="2828731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8193" y="3429727"/>
            <a:ext cx="2498501" cy="2828731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1576440" y="2775436"/>
            <a:ext cx="12739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accent3">
                    <a:lumMod val="75000"/>
                  </a:schemeClr>
                </a:solidFill>
              </a:rPr>
              <a:t>EÓLICO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5245746" y="2775436"/>
            <a:ext cx="17694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accent5">
                    <a:lumMod val="50000"/>
                  </a:schemeClr>
                </a:solidFill>
              </a:rPr>
              <a:t>OCEÁNICO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8924413" y="2775436"/>
            <a:ext cx="11689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b="1" dirty="0">
                <a:solidFill>
                  <a:schemeClr val="accent4">
                    <a:lumMod val="75000"/>
                  </a:schemeClr>
                </a:solidFill>
              </a:rPr>
              <a:t>SOLAR</a:t>
            </a:r>
          </a:p>
        </p:txBody>
      </p:sp>
      <p:pic>
        <p:nvPicPr>
          <p:cNvPr id="18" name="Gráfico 17" descr="Planta">
            <a:extLst>
              <a:ext uri="{FF2B5EF4-FFF2-40B4-BE49-F238E27FC236}">
                <a16:creationId xmlns:a16="http://schemas.microsoft.com/office/drawing/2014/main" id="{B4F66B1B-08B8-4FA0-BEDE-8FFC597A16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B1704668-D6E2-4461-BC0E-6F3DBB6E5FD7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7932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-1790307" y="3198166"/>
            <a:ext cx="4495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SERVICIOS AMBIENTALES Y RN</a:t>
            </a:r>
          </a:p>
        </p:txBody>
      </p:sp>
      <p:grpSp>
        <p:nvGrpSpPr>
          <p:cNvPr id="18" name="Grupo 17"/>
          <p:cNvGrpSpPr/>
          <p:nvPr/>
        </p:nvGrpSpPr>
        <p:grpSpPr>
          <a:xfrm>
            <a:off x="1222657" y="150963"/>
            <a:ext cx="2413981" cy="1632245"/>
            <a:chOff x="905803" y="3234073"/>
            <a:chExt cx="2413981" cy="2231198"/>
          </a:xfrm>
        </p:grpSpPr>
        <p:sp>
          <p:nvSpPr>
            <p:cNvPr id="19" name="Elipse 18"/>
            <p:cNvSpPr/>
            <p:nvPr/>
          </p:nvSpPr>
          <p:spPr>
            <a:xfrm>
              <a:off x="905803" y="3234073"/>
              <a:ext cx="2413981" cy="223119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10395692"/>
                <a:satOff val="-47968"/>
                <a:lumOff val="1765"/>
                <a:alphaOff val="0"/>
              </a:schemeClr>
            </a:fillRef>
            <a:effectRef idx="0">
              <a:schemeClr val="accent4">
                <a:alpha val="50000"/>
                <a:hueOff val="10395692"/>
                <a:satOff val="-47968"/>
                <a:lumOff val="1765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1" name="Elipse 4"/>
            <p:cNvSpPr/>
            <p:nvPr/>
          </p:nvSpPr>
          <p:spPr>
            <a:xfrm>
              <a:off x="1259322" y="3560824"/>
              <a:ext cx="1706943" cy="15776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kern="1200" dirty="0"/>
                <a:t>Renovables</a:t>
              </a:r>
            </a:p>
          </p:txBody>
        </p:sp>
      </p:grpSp>
      <p:sp>
        <p:nvSpPr>
          <p:cNvPr id="22" name="Rectángulo 21"/>
          <p:cNvSpPr/>
          <p:nvPr/>
        </p:nvSpPr>
        <p:spPr>
          <a:xfrm>
            <a:off x="4171262" y="366920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000" dirty="0"/>
              <a:t>Son los </a:t>
            </a:r>
            <a:r>
              <a:rPr lang="es-MX" sz="2000" dirty="0">
                <a:solidFill>
                  <a:srgbClr val="FF0000"/>
                </a:solidFill>
              </a:rPr>
              <a:t>recursos que pueden regenerarse </a:t>
            </a:r>
            <a:r>
              <a:rPr lang="es-MX" sz="2000" dirty="0"/>
              <a:t>mediante </a:t>
            </a:r>
            <a:r>
              <a:rPr lang="es-MX" sz="2000" dirty="0">
                <a:solidFill>
                  <a:srgbClr val="FF0000"/>
                </a:solidFill>
              </a:rPr>
              <a:t>procesos naturales</a:t>
            </a:r>
            <a:r>
              <a:rPr lang="es-MX" sz="2000" dirty="0"/>
              <a:t>, siempre y cuando </a:t>
            </a:r>
            <a:r>
              <a:rPr lang="es-MX" sz="2000" u="sng" dirty="0">
                <a:solidFill>
                  <a:srgbClr val="FF0000"/>
                </a:solidFill>
              </a:rPr>
              <a:t>no se sobrepase </a:t>
            </a:r>
            <a:r>
              <a:rPr lang="es-MX" sz="2000" u="sng" dirty="0"/>
              <a:t>su </a:t>
            </a:r>
            <a:r>
              <a:rPr lang="es-MX" sz="2000" u="sng" dirty="0">
                <a:solidFill>
                  <a:srgbClr val="FF0000"/>
                </a:solidFill>
              </a:rPr>
              <a:t>capacidad de regeneración</a:t>
            </a:r>
            <a:r>
              <a:rPr lang="es-MX" sz="2000" dirty="0"/>
              <a:t>.</a:t>
            </a: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317" y="3115179"/>
            <a:ext cx="3210706" cy="3361065"/>
          </a:xfrm>
          <a:prstGeom prst="rect">
            <a:avLst/>
          </a:prstGeom>
        </p:spPr>
      </p:pic>
      <p:sp>
        <p:nvSpPr>
          <p:cNvPr id="24" name="Rectángulo 23"/>
          <p:cNvSpPr/>
          <p:nvPr/>
        </p:nvSpPr>
        <p:spPr>
          <a:xfrm>
            <a:off x="653794" y="2564824"/>
            <a:ext cx="4169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>
                <a:solidFill>
                  <a:srgbClr val="00B0F0"/>
                </a:solidFill>
              </a:rPr>
              <a:t>FIJOS O AUTORENOVABLES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1068665" y="4321084"/>
            <a:ext cx="10150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</a:rPr>
              <a:t>CLIMA</a:t>
            </a:r>
          </a:p>
        </p:txBody>
      </p:sp>
      <p:sp>
        <p:nvSpPr>
          <p:cNvPr id="27" name="Rectángulo 26"/>
          <p:cNvSpPr/>
          <p:nvPr/>
        </p:nvSpPr>
        <p:spPr>
          <a:xfrm>
            <a:off x="2246190" y="4719404"/>
            <a:ext cx="7425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</a:rPr>
              <a:t>H2O</a:t>
            </a:r>
          </a:p>
        </p:txBody>
      </p:sp>
      <p:sp>
        <p:nvSpPr>
          <p:cNvPr id="30" name="Rectángulo 29"/>
          <p:cNvSpPr/>
          <p:nvPr/>
        </p:nvSpPr>
        <p:spPr>
          <a:xfrm>
            <a:off x="5481932" y="2534046"/>
            <a:ext cx="18259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VEGETACIÓN</a:t>
            </a:r>
          </a:p>
        </p:txBody>
      </p:sp>
      <p:sp>
        <p:nvSpPr>
          <p:cNvPr id="32" name="Rectángulo 31"/>
          <p:cNvSpPr/>
          <p:nvPr/>
        </p:nvSpPr>
        <p:spPr>
          <a:xfrm>
            <a:off x="8807365" y="2534045"/>
            <a:ext cx="22084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solidFill>
                  <a:schemeClr val="accent2">
                    <a:lumMod val="50000"/>
                  </a:schemeClr>
                </a:solidFill>
              </a:rPr>
              <a:t>FLORA Y FAUNA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5805" y="3123838"/>
            <a:ext cx="2873285" cy="335240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1449" y="3115179"/>
            <a:ext cx="3211795" cy="3395869"/>
          </a:xfrm>
          <a:prstGeom prst="rect">
            <a:avLst/>
          </a:prstGeom>
        </p:spPr>
      </p:pic>
      <p:sp>
        <p:nvSpPr>
          <p:cNvPr id="33" name="Rectángulo 32"/>
          <p:cNvSpPr/>
          <p:nvPr/>
        </p:nvSpPr>
        <p:spPr>
          <a:xfrm>
            <a:off x="3273036" y="3679012"/>
            <a:ext cx="393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34" name="Rectángulo 33"/>
          <p:cNvSpPr/>
          <p:nvPr/>
        </p:nvSpPr>
        <p:spPr>
          <a:xfrm>
            <a:off x="1255727" y="5324828"/>
            <a:ext cx="1014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</a:rPr>
              <a:t>SUELO</a:t>
            </a:r>
          </a:p>
        </p:txBody>
      </p:sp>
      <p:pic>
        <p:nvPicPr>
          <p:cNvPr id="20" name="Gráfico 19" descr="Planta">
            <a:extLst>
              <a:ext uri="{FF2B5EF4-FFF2-40B4-BE49-F238E27FC236}">
                <a16:creationId xmlns:a16="http://schemas.microsoft.com/office/drawing/2014/main" id="{5B5908B2-CF4A-4E68-A218-080FD40B87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25" name="Rectángulo 24">
            <a:extLst>
              <a:ext uri="{FF2B5EF4-FFF2-40B4-BE49-F238E27FC236}">
                <a16:creationId xmlns:a16="http://schemas.microsoft.com/office/drawing/2014/main" id="{7D17DE6A-F44A-49A5-8587-7BD52EA4EAA9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4325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-1790307" y="3198166"/>
            <a:ext cx="4495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SERVICIOS AMBIENTALES Y RN</a:t>
            </a:r>
          </a:p>
        </p:txBody>
      </p:sp>
      <p:grpSp>
        <p:nvGrpSpPr>
          <p:cNvPr id="20" name="Grupo 19"/>
          <p:cNvGrpSpPr/>
          <p:nvPr/>
        </p:nvGrpSpPr>
        <p:grpSpPr>
          <a:xfrm>
            <a:off x="1434419" y="199466"/>
            <a:ext cx="2270574" cy="1608066"/>
            <a:chOff x="4504810" y="3350062"/>
            <a:chExt cx="2717386" cy="1999221"/>
          </a:xfrm>
        </p:grpSpPr>
        <p:sp>
          <p:nvSpPr>
            <p:cNvPr id="25" name="Elipse 24"/>
            <p:cNvSpPr/>
            <p:nvPr/>
          </p:nvSpPr>
          <p:spPr>
            <a:xfrm>
              <a:off x="4504810" y="3350062"/>
              <a:ext cx="2717386" cy="199922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alpha val="50000"/>
                <a:hueOff val="6930461"/>
                <a:satOff val="-31979"/>
                <a:lumOff val="1177"/>
                <a:alphaOff val="0"/>
              </a:schemeClr>
            </a:fillRef>
            <a:effectRef idx="0">
              <a:schemeClr val="accent4">
                <a:alpha val="50000"/>
                <a:hueOff val="6930461"/>
                <a:satOff val="-31979"/>
                <a:lumOff val="117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8" name="Elipse 4"/>
            <p:cNvSpPr/>
            <p:nvPr/>
          </p:nvSpPr>
          <p:spPr>
            <a:xfrm>
              <a:off x="4902762" y="3642841"/>
              <a:ext cx="1921482" cy="14136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kern="1200" dirty="0"/>
                <a:t>No renovables</a:t>
              </a:r>
            </a:p>
          </p:txBody>
        </p:sp>
      </p:grpSp>
      <p:sp>
        <p:nvSpPr>
          <p:cNvPr id="29" name="Rectángulo 28"/>
          <p:cNvSpPr/>
          <p:nvPr/>
        </p:nvSpPr>
        <p:spPr>
          <a:xfrm>
            <a:off x="3813363" y="434962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MX" sz="2400" dirty="0"/>
              <a:t>Son aquellos que </a:t>
            </a:r>
            <a:r>
              <a:rPr lang="es-MX" sz="2400" dirty="0">
                <a:solidFill>
                  <a:srgbClr val="FF0000"/>
                </a:solidFill>
              </a:rPr>
              <a:t>una vez consumidos no pueden regenerarse.</a:t>
            </a:r>
            <a:endParaRPr lang="es-MX" sz="2400" dirty="0"/>
          </a:p>
        </p:txBody>
      </p:sp>
      <p:pic>
        <p:nvPicPr>
          <p:cNvPr id="31" name="Imagen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593" y="2866516"/>
            <a:ext cx="2913011" cy="3631105"/>
          </a:xfrm>
          <a:prstGeom prst="rect">
            <a:avLst/>
          </a:prstGeom>
        </p:spPr>
      </p:pic>
      <p:sp>
        <p:nvSpPr>
          <p:cNvPr id="35" name="Rectángulo 34"/>
          <p:cNvSpPr/>
          <p:nvPr/>
        </p:nvSpPr>
        <p:spPr>
          <a:xfrm>
            <a:off x="1906181" y="2404852"/>
            <a:ext cx="16458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solidFill>
                  <a:schemeClr val="accent2">
                    <a:lumMod val="50000"/>
                  </a:schemeClr>
                </a:solidFill>
              </a:rPr>
              <a:t>METÁLICOS</a:t>
            </a:r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6136" y="2866516"/>
            <a:ext cx="3127285" cy="3667460"/>
          </a:xfrm>
          <a:prstGeom prst="rect">
            <a:avLst/>
          </a:prstGeom>
        </p:spPr>
      </p:pic>
      <p:sp>
        <p:nvSpPr>
          <p:cNvPr id="37" name="Rectángulo 36"/>
          <p:cNvSpPr/>
          <p:nvPr/>
        </p:nvSpPr>
        <p:spPr>
          <a:xfrm>
            <a:off x="6617211" y="2332026"/>
            <a:ext cx="21251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solidFill>
                  <a:schemeClr val="accent2">
                    <a:lumMod val="50000"/>
                  </a:schemeClr>
                </a:solidFill>
              </a:rPr>
              <a:t>NO METÁLICOS</a:t>
            </a:r>
          </a:p>
        </p:txBody>
      </p:sp>
      <p:sp>
        <p:nvSpPr>
          <p:cNvPr id="38" name="Rectángulo 37"/>
          <p:cNvSpPr/>
          <p:nvPr/>
        </p:nvSpPr>
        <p:spPr>
          <a:xfrm>
            <a:off x="4396905" y="3198165"/>
            <a:ext cx="771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solidFill>
                  <a:schemeClr val="accent2">
                    <a:lumMod val="50000"/>
                  </a:schemeClr>
                </a:solidFill>
              </a:rPr>
              <a:t>ORO</a:t>
            </a:r>
          </a:p>
        </p:txBody>
      </p:sp>
      <p:sp>
        <p:nvSpPr>
          <p:cNvPr id="39" name="Rectángulo 38"/>
          <p:cNvSpPr/>
          <p:nvPr/>
        </p:nvSpPr>
        <p:spPr>
          <a:xfrm>
            <a:off x="4396905" y="3859758"/>
            <a:ext cx="9539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solidFill>
                  <a:schemeClr val="accent2">
                    <a:lumMod val="50000"/>
                  </a:schemeClr>
                </a:solidFill>
              </a:rPr>
              <a:t>PLATA</a:t>
            </a:r>
          </a:p>
        </p:txBody>
      </p:sp>
      <p:sp>
        <p:nvSpPr>
          <p:cNvPr id="40" name="Rectángulo 39"/>
          <p:cNvSpPr/>
          <p:nvPr/>
        </p:nvSpPr>
        <p:spPr>
          <a:xfrm>
            <a:off x="4396905" y="4372345"/>
            <a:ext cx="10512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solidFill>
                  <a:schemeClr val="accent2">
                    <a:lumMod val="50000"/>
                  </a:schemeClr>
                </a:solidFill>
              </a:rPr>
              <a:t>COBRE</a:t>
            </a:r>
          </a:p>
        </p:txBody>
      </p:sp>
      <p:sp>
        <p:nvSpPr>
          <p:cNvPr id="41" name="Rectángulo 40"/>
          <p:cNvSpPr/>
          <p:nvPr/>
        </p:nvSpPr>
        <p:spPr>
          <a:xfrm>
            <a:off x="8942252" y="3198165"/>
            <a:ext cx="2231701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ARENA</a:t>
            </a:r>
          </a:p>
          <a:p>
            <a:pPr algn="just"/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GRAVA</a:t>
            </a:r>
          </a:p>
          <a:p>
            <a:pPr algn="just"/>
            <a:endParaRPr lang="es-MX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PIEDRAS</a:t>
            </a:r>
          </a:p>
          <a:p>
            <a:pPr algn="just"/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GAS NATURAL</a:t>
            </a:r>
          </a:p>
          <a:p>
            <a:pPr algn="just"/>
            <a:endParaRPr lang="es-MX" sz="20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ARCILLAS</a:t>
            </a:r>
          </a:p>
          <a:p>
            <a:pPr algn="just"/>
            <a:r>
              <a:rPr lang="es-MX" sz="2000" b="1" dirty="0">
                <a:solidFill>
                  <a:schemeClr val="accent2">
                    <a:lumMod val="50000"/>
                  </a:schemeClr>
                </a:solidFill>
              </a:rPr>
              <a:t>PETROLEO</a:t>
            </a:r>
          </a:p>
        </p:txBody>
      </p:sp>
      <p:pic>
        <p:nvPicPr>
          <p:cNvPr id="17" name="Gráfico 16" descr="Planta">
            <a:extLst>
              <a:ext uri="{FF2B5EF4-FFF2-40B4-BE49-F238E27FC236}">
                <a16:creationId xmlns:a16="http://schemas.microsoft.com/office/drawing/2014/main" id="{6E6791C4-9D2D-48C6-A24B-B83FEBF062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F5CA7748-BCA3-447E-A79F-B52671A2E441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406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áfico 5" descr="Lápiz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21940" y="127591"/>
            <a:ext cx="701749" cy="701749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 rot="16200000">
            <a:off x="-1790307" y="3198166"/>
            <a:ext cx="4495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SERVICIOS AMBIENTALES Y RN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771725"/>
              </p:ext>
            </p:extLst>
          </p:nvPr>
        </p:nvGraphicFramePr>
        <p:xfrm>
          <a:off x="1180523" y="2209980"/>
          <a:ext cx="9442544" cy="338739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627033">
                  <a:extLst>
                    <a:ext uri="{9D8B030D-6E8A-4147-A177-3AD203B41FA5}">
                      <a16:colId xmlns:a16="http://schemas.microsoft.com/office/drawing/2014/main" val="2446689919"/>
                    </a:ext>
                  </a:extLst>
                </a:gridCol>
                <a:gridCol w="1679329">
                  <a:extLst>
                    <a:ext uri="{9D8B030D-6E8A-4147-A177-3AD203B41FA5}">
                      <a16:colId xmlns:a16="http://schemas.microsoft.com/office/drawing/2014/main" val="3105655094"/>
                    </a:ext>
                  </a:extLst>
                </a:gridCol>
                <a:gridCol w="1725732">
                  <a:extLst>
                    <a:ext uri="{9D8B030D-6E8A-4147-A177-3AD203B41FA5}">
                      <a16:colId xmlns:a16="http://schemas.microsoft.com/office/drawing/2014/main" val="629424881"/>
                    </a:ext>
                  </a:extLst>
                </a:gridCol>
                <a:gridCol w="1470150">
                  <a:extLst>
                    <a:ext uri="{9D8B030D-6E8A-4147-A177-3AD203B41FA5}">
                      <a16:colId xmlns:a16="http://schemas.microsoft.com/office/drawing/2014/main" val="26214443"/>
                    </a:ext>
                  </a:extLst>
                </a:gridCol>
                <a:gridCol w="1470150">
                  <a:extLst>
                    <a:ext uri="{9D8B030D-6E8A-4147-A177-3AD203B41FA5}">
                      <a16:colId xmlns:a16="http://schemas.microsoft.com/office/drawing/2014/main" val="4215286787"/>
                    </a:ext>
                  </a:extLst>
                </a:gridCol>
                <a:gridCol w="1470150">
                  <a:extLst>
                    <a:ext uri="{9D8B030D-6E8A-4147-A177-3AD203B41FA5}">
                      <a16:colId xmlns:a16="http://schemas.microsoft.com/office/drawing/2014/main" val="2849099309"/>
                    </a:ext>
                  </a:extLst>
                </a:gridCol>
              </a:tblGrid>
              <a:tr h="13426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Lugar donde lo utilizas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Producto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Ecosistema del que proviene y tipo de recurso.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USO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DESECHO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¿QUÉ HARÍAS CON EL DESECHO?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3664330"/>
                  </a:ext>
                </a:extLst>
              </a:tr>
              <a:tr h="4341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chemeClr val="tx1"/>
                          </a:solidFill>
                          <a:effectLst/>
                        </a:rPr>
                        <a:t>Casa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2934783"/>
                  </a:ext>
                </a:extLst>
              </a:tr>
              <a:tr h="4341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chemeClr val="tx1"/>
                          </a:solidFill>
                          <a:effectLst/>
                        </a:rPr>
                        <a:t>Escuela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9558270"/>
                  </a:ext>
                </a:extLst>
              </a:tr>
              <a:tr h="888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chemeClr val="tx1"/>
                          </a:solidFill>
                          <a:effectLst/>
                        </a:rPr>
                        <a:t>Comunidad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2712506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80523" y="265351"/>
            <a:ext cx="874049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Escribe algunos productos que utilizas en la vida diaria y que proceden de recursos naturales .</a:t>
            </a:r>
            <a:endParaRPr kumimoji="0" lang="es-MX" altLang="es-MX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es-MX" altLang="es-MX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áfico 6" descr="Planta">
            <a:extLst>
              <a:ext uri="{FF2B5EF4-FFF2-40B4-BE49-F238E27FC236}">
                <a16:creationId xmlns:a16="http://schemas.microsoft.com/office/drawing/2014/main" id="{168D80F5-7DCE-4386-95E8-D05994FD66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2BF6703B-1EE3-4472-AF45-572F613C6EB9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470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 rot="16200000">
            <a:off x="-1790307" y="3198166"/>
            <a:ext cx="4495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  <a:latin typeface="AR JULIAN" panose="02000000000000000000" pitchFamily="2" charset="0"/>
              </a:rPr>
              <a:t>SERVICIOS AMBIENTALES Y RN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451502" y="133546"/>
            <a:ext cx="874049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b.3 CICLO DE VIDA DE LOS RECURSOS NATURALES.</a:t>
            </a:r>
            <a:endParaRPr kumimoji="0" lang="es-MX" altLang="es-MX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es-MX" altLang="es-MX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246812575"/>
              </p:ext>
            </p:extLst>
          </p:nvPr>
        </p:nvGraphicFramePr>
        <p:xfrm>
          <a:off x="1482415" y="841432"/>
          <a:ext cx="9329530" cy="5452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Gráfico 7" descr="Planta">
            <a:extLst>
              <a:ext uri="{FF2B5EF4-FFF2-40B4-BE49-F238E27FC236}">
                <a16:creationId xmlns:a16="http://schemas.microsoft.com/office/drawing/2014/main" id="{E43D09CA-B7DB-4098-82D2-5204F32E9FB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64558" y="4841595"/>
            <a:ext cx="914400" cy="9144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D16A88C8-E0D6-4F1E-8E0E-3C7B38A6CA01}"/>
              </a:ext>
            </a:extLst>
          </p:cNvPr>
          <p:cNvSpPr/>
          <p:nvPr/>
        </p:nvSpPr>
        <p:spPr>
          <a:xfrm>
            <a:off x="11606327" y="516405"/>
            <a:ext cx="2569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UNIDAD 1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0085181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Naranja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Vista</Template>
  <TotalTime>416</TotalTime>
  <Words>450</Words>
  <Application>Microsoft Office PowerPoint</Application>
  <PresentationFormat>Panorámica</PresentationFormat>
  <Paragraphs>126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9" baseType="lpstr">
      <vt:lpstr>AR JULIAN</vt:lpstr>
      <vt:lpstr>Arial</vt:lpstr>
      <vt:lpstr>Bookman Old Style</vt:lpstr>
      <vt:lpstr>Calibri</vt:lpstr>
      <vt:lpstr>Century Schoolbook</vt:lpstr>
      <vt:lpstr>Times New Roman</vt:lpstr>
      <vt:lpstr>Verdana</vt:lpstr>
      <vt:lpstr>Wingdings 2</vt:lpstr>
      <vt:lpstr>View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García Hinojosa</dc:creator>
  <cp:lastModifiedBy>Ivan Garcia Hinojosa</cp:lastModifiedBy>
  <cp:revision>29</cp:revision>
  <dcterms:created xsi:type="dcterms:W3CDTF">2017-02-22T17:57:36Z</dcterms:created>
  <dcterms:modified xsi:type="dcterms:W3CDTF">2017-10-11T00:34:11Z</dcterms:modified>
</cp:coreProperties>
</file>