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67" r:id="rId3"/>
    <p:sldId id="372" r:id="rId4"/>
    <p:sldId id="368" r:id="rId5"/>
    <p:sldId id="384" r:id="rId6"/>
    <p:sldId id="385" r:id="rId7"/>
    <p:sldId id="369" r:id="rId8"/>
    <p:sldId id="370" r:id="rId9"/>
    <p:sldId id="371" r:id="rId10"/>
    <p:sldId id="373" r:id="rId11"/>
    <p:sldId id="374" r:id="rId12"/>
    <p:sldId id="375" r:id="rId13"/>
    <p:sldId id="376" r:id="rId14"/>
    <p:sldId id="386" r:id="rId15"/>
    <p:sldId id="378" r:id="rId16"/>
    <p:sldId id="383" r:id="rId17"/>
    <p:sldId id="387" r:id="rId18"/>
    <p:sldId id="379" r:id="rId19"/>
    <p:sldId id="380" r:id="rId20"/>
    <p:sldId id="381" r:id="rId21"/>
    <p:sldId id="38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379FA0-BFB7-4937-8AED-B0D4F8C1727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142CB09-BB61-4AFD-BCAD-77955CBF7BA9}">
      <dgm:prSet phldrT="[Texto]"/>
      <dgm:spPr/>
      <dgm:t>
        <a:bodyPr/>
        <a:lstStyle/>
        <a:p>
          <a:r>
            <a:rPr lang="es-ES" dirty="0"/>
            <a:t>Clásica</a:t>
          </a:r>
        </a:p>
      </dgm:t>
    </dgm:pt>
    <dgm:pt modelId="{FDF17C41-8F7C-40E9-B40A-12B7278BC90C}" type="parTrans" cxnId="{BFE103CE-E6F3-4063-815F-55C6344B2A56}">
      <dgm:prSet/>
      <dgm:spPr/>
      <dgm:t>
        <a:bodyPr/>
        <a:lstStyle/>
        <a:p>
          <a:endParaRPr lang="es-ES"/>
        </a:p>
      </dgm:t>
    </dgm:pt>
    <dgm:pt modelId="{6E9F37CC-3E7B-496A-9B67-34520C09DB28}" type="sibTrans" cxnId="{BFE103CE-E6F3-4063-815F-55C6344B2A56}">
      <dgm:prSet/>
      <dgm:spPr/>
      <dgm:t>
        <a:bodyPr/>
        <a:lstStyle/>
        <a:p>
          <a:endParaRPr lang="es-ES"/>
        </a:p>
      </dgm:t>
    </dgm:pt>
    <dgm:pt modelId="{A1CBF1B6-CB4A-44CF-8D08-E7F8F4254010}">
      <dgm:prSet phldrT="[Texto]"/>
      <dgm:spPr/>
      <dgm:t>
        <a:bodyPr/>
        <a:lstStyle/>
        <a:p>
          <a:r>
            <a:rPr lang="es-ES" dirty="0"/>
            <a:t>Medieval</a:t>
          </a:r>
        </a:p>
      </dgm:t>
    </dgm:pt>
    <dgm:pt modelId="{FB265F0B-144B-41CF-9B5D-A794525B7930}" type="parTrans" cxnId="{F9DC0479-B578-4AF4-9C16-00191469CB3C}">
      <dgm:prSet/>
      <dgm:spPr/>
      <dgm:t>
        <a:bodyPr/>
        <a:lstStyle/>
        <a:p>
          <a:endParaRPr lang="es-ES"/>
        </a:p>
      </dgm:t>
    </dgm:pt>
    <dgm:pt modelId="{B590FFFC-2E6F-4041-B708-A6D02A8E4CCE}" type="sibTrans" cxnId="{F9DC0479-B578-4AF4-9C16-00191469CB3C}">
      <dgm:prSet/>
      <dgm:spPr/>
      <dgm:t>
        <a:bodyPr/>
        <a:lstStyle/>
        <a:p>
          <a:endParaRPr lang="es-ES"/>
        </a:p>
      </dgm:t>
    </dgm:pt>
    <dgm:pt modelId="{FCF25A90-C749-42FD-BF65-A03E2AF1A847}">
      <dgm:prSet phldrT="[Texto]"/>
      <dgm:spPr/>
      <dgm:t>
        <a:bodyPr/>
        <a:lstStyle/>
        <a:p>
          <a:r>
            <a:rPr lang="es-ES" dirty="0"/>
            <a:t>Moderna</a:t>
          </a:r>
        </a:p>
      </dgm:t>
    </dgm:pt>
    <dgm:pt modelId="{5B7F0137-030E-432E-9C51-1BA88EACBB8B}" type="parTrans" cxnId="{3D61EF98-C18A-49B5-87E0-D3129D6527FA}">
      <dgm:prSet/>
      <dgm:spPr/>
      <dgm:t>
        <a:bodyPr/>
        <a:lstStyle/>
        <a:p>
          <a:endParaRPr lang="es-ES"/>
        </a:p>
      </dgm:t>
    </dgm:pt>
    <dgm:pt modelId="{CB61C1B3-098C-44A1-9D66-97B04E148563}" type="sibTrans" cxnId="{3D61EF98-C18A-49B5-87E0-D3129D6527FA}">
      <dgm:prSet/>
      <dgm:spPr/>
      <dgm:t>
        <a:bodyPr/>
        <a:lstStyle/>
        <a:p>
          <a:endParaRPr lang="es-ES"/>
        </a:p>
      </dgm:t>
    </dgm:pt>
    <dgm:pt modelId="{205E36F6-289B-49ED-A5A2-FAD08B2F1F5E}">
      <dgm:prSet/>
      <dgm:spPr/>
      <dgm:t>
        <a:bodyPr/>
        <a:lstStyle/>
        <a:p>
          <a:r>
            <a:rPr lang="es-ES" dirty="0"/>
            <a:t>Renacentista</a:t>
          </a:r>
        </a:p>
      </dgm:t>
    </dgm:pt>
    <dgm:pt modelId="{B2617ABB-7A35-468F-A817-490F4A5079ED}" type="parTrans" cxnId="{3A2EF5F9-773F-48A6-9416-EAC995DE8AC9}">
      <dgm:prSet/>
      <dgm:spPr/>
      <dgm:t>
        <a:bodyPr/>
        <a:lstStyle/>
        <a:p>
          <a:endParaRPr lang="es-ES"/>
        </a:p>
      </dgm:t>
    </dgm:pt>
    <dgm:pt modelId="{A4FAE6AC-7080-4B50-A8AC-1BC79F196005}" type="sibTrans" cxnId="{3A2EF5F9-773F-48A6-9416-EAC995DE8AC9}">
      <dgm:prSet/>
      <dgm:spPr/>
      <dgm:t>
        <a:bodyPr/>
        <a:lstStyle/>
        <a:p>
          <a:endParaRPr lang="es-ES"/>
        </a:p>
      </dgm:t>
    </dgm:pt>
    <dgm:pt modelId="{747490F6-636F-49CC-8BD6-4A3D7CB53EF6}" type="pres">
      <dgm:prSet presAssocID="{C9379FA0-BFB7-4937-8AED-B0D4F8C1727C}" presName="arrowDiagram" presStyleCnt="0">
        <dgm:presLayoutVars>
          <dgm:chMax val="5"/>
          <dgm:dir/>
          <dgm:resizeHandles val="exact"/>
        </dgm:presLayoutVars>
      </dgm:prSet>
      <dgm:spPr/>
    </dgm:pt>
    <dgm:pt modelId="{5E751D67-6678-4EE4-A742-97452FC29821}" type="pres">
      <dgm:prSet presAssocID="{C9379FA0-BFB7-4937-8AED-B0D4F8C1727C}" presName="arrow" presStyleLbl="bgShp" presStyleIdx="0" presStyleCnt="1"/>
      <dgm:spPr/>
    </dgm:pt>
    <dgm:pt modelId="{BF588321-9F52-4954-8AEA-7F74A29C19F9}" type="pres">
      <dgm:prSet presAssocID="{C9379FA0-BFB7-4937-8AED-B0D4F8C1727C}" presName="arrowDiagram4" presStyleCnt="0"/>
      <dgm:spPr/>
    </dgm:pt>
    <dgm:pt modelId="{80AC86B0-9911-487E-89B1-ECFE0AF09308}" type="pres">
      <dgm:prSet presAssocID="{D142CB09-BB61-4AFD-BCAD-77955CBF7BA9}" presName="bullet4a" presStyleLbl="node1" presStyleIdx="0" presStyleCnt="4"/>
      <dgm:spPr/>
    </dgm:pt>
    <dgm:pt modelId="{F4226501-9775-4FC5-948F-CE3D1989823A}" type="pres">
      <dgm:prSet presAssocID="{D142CB09-BB61-4AFD-BCAD-77955CBF7BA9}" presName="textBox4a" presStyleLbl="revTx" presStyleIdx="0" presStyleCnt="4">
        <dgm:presLayoutVars>
          <dgm:bulletEnabled val="1"/>
        </dgm:presLayoutVars>
      </dgm:prSet>
      <dgm:spPr/>
    </dgm:pt>
    <dgm:pt modelId="{B155B342-8362-49B0-8270-DFFE0B54F4C5}" type="pres">
      <dgm:prSet presAssocID="{A1CBF1B6-CB4A-44CF-8D08-E7F8F4254010}" presName="bullet4b" presStyleLbl="node1" presStyleIdx="1" presStyleCnt="4"/>
      <dgm:spPr/>
    </dgm:pt>
    <dgm:pt modelId="{9351730B-682C-446A-A2B1-03C204A459A2}" type="pres">
      <dgm:prSet presAssocID="{A1CBF1B6-CB4A-44CF-8D08-E7F8F4254010}" presName="textBox4b" presStyleLbl="revTx" presStyleIdx="1" presStyleCnt="4">
        <dgm:presLayoutVars>
          <dgm:bulletEnabled val="1"/>
        </dgm:presLayoutVars>
      </dgm:prSet>
      <dgm:spPr/>
    </dgm:pt>
    <dgm:pt modelId="{59DF57F0-BBDB-47E0-90FE-3C9E63792325}" type="pres">
      <dgm:prSet presAssocID="{205E36F6-289B-49ED-A5A2-FAD08B2F1F5E}" presName="bullet4c" presStyleLbl="node1" presStyleIdx="2" presStyleCnt="4"/>
      <dgm:spPr/>
    </dgm:pt>
    <dgm:pt modelId="{72E3BB29-D347-44E3-81EA-891EECD44F00}" type="pres">
      <dgm:prSet presAssocID="{205E36F6-289B-49ED-A5A2-FAD08B2F1F5E}" presName="textBox4c" presStyleLbl="revTx" presStyleIdx="2" presStyleCnt="4">
        <dgm:presLayoutVars>
          <dgm:bulletEnabled val="1"/>
        </dgm:presLayoutVars>
      </dgm:prSet>
      <dgm:spPr/>
    </dgm:pt>
    <dgm:pt modelId="{BDB10C19-B2E6-4C7A-A58F-1C25CA247954}" type="pres">
      <dgm:prSet presAssocID="{FCF25A90-C749-42FD-BF65-A03E2AF1A847}" presName="bullet4d" presStyleLbl="node1" presStyleIdx="3" presStyleCnt="4"/>
      <dgm:spPr/>
    </dgm:pt>
    <dgm:pt modelId="{E648C192-B764-42A5-8B93-E72703271DA1}" type="pres">
      <dgm:prSet presAssocID="{FCF25A90-C749-42FD-BF65-A03E2AF1A847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F39A752C-96D6-4FDE-BD67-5D103E871808}" type="presOf" srcId="{D142CB09-BB61-4AFD-BCAD-77955CBF7BA9}" destId="{F4226501-9775-4FC5-948F-CE3D1989823A}" srcOrd="0" destOrd="0" presId="urn:microsoft.com/office/officeart/2005/8/layout/arrow2"/>
    <dgm:cxn modelId="{9FBAFE41-E4DA-4A24-894E-DC987435E94B}" type="presOf" srcId="{205E36F6-289B-49ED-A5A2-FAD08B2F1F5E}" destId="{72E3BB29-D347-44E3-81EA-891EECD44F00}" srcOrd="0" destOrd="0" presId="urn:microsoft.com/office/officeart/2005/8/layout/arrow2"/>
    <dgm:cxn modelId="{F9DC0479-B578-4AF4-9C16-00191469CB3C}" srcId="{C9379FA0-BFB7-4937-8AED-B0D4F8C1727C}" destId="{A1CBF1B6-CB4A-44CF-8D08-E7F8F4254010}" srcOrd="1" destOrd="0" parTransId="{FB265F0B-144B-41CF-9B5D-A794525B7930}" sibTransId="{B590FFFC-2E6F-4041-B708-A6D02A8E4CCE}"/>
    <dgm:cxn modelId="{3D61EF98-C18A-49B5-87E0-D3129D6527FA}" srcId="{C9379FA0-BFB7-4937-8AED-B0D4F8C1727C}" destId="{FCF25A90-C749-42FD-BF65-A03E2AF1A847}" srcOrd="3" destOrd="0" parTransId="{5B7F0137-030E-432E-9C51-1BA88EACBB8B}" sibTransId="{CB61C1B3-098C-44A1-9D66-97B04E148563}"/>
    <dgm:cxn modelId="{4ED04A9F-D283-4A4B-93E6-A2004DD9BAEF}" type="presOf" srcId="{A1CBF1B6-CB4A-44CF-8D08-E7F8F4254010}" destId="{9351730B-682C-446A-A2B1-03C204A459A2}" srcOrd="0" destOrd="0" presId="urn:microsoft.com/office/officeart/2005/8/layout/arrow2"/>
    <dgm:cxn modelId="{4B1458B5-0D80-4925-A54D-5FFA7308B8A8}" type="presOf" srcId="{FCF25A90-C749-42FD-BF65-A03E2AF1A847}" destId="{E648C192-B764-42A5-8B93-E72703271DA1}" srcOrd="0" destOrd="0" presId="urn:microsoft.com/office/officeart/2005/8/layout/arrow2"/>
    <dgm:cxn modelId="{E5E596B5-6AF2-4891-839E-9C1AA1F645AE}" type="presOf" srcId="{C9379FA0-BFB7-4937-8AED-B0D4F8C1727C}" destId="{747490F6-636F-49CC-8BD6-4A3D7CB53EF6}" srcOrd="0" destOrd="0" presId="urn:microsoft.com/office/officeart/2005/8/layout/arrow2"/>
    <dgm:cxn modelId="{BFE103CE-E6F3-4063-815F-55C6344B2A56}" srcId="{C9379FA0-BFB7-4937-8AED-B0D4F8C1727C}" destId="{D142CB09-BB61-4AFD-BCAD-77955CBF7BA9}" srcOrd="0" destOrd="0" parTransId="{FDF17C41-8F7C-40E9-B40A-12B7278BC90C}" sibTransId="{6E9F37CC-3E7B-496A-9B67-34520C09DB28}"/>
    <dgm:cxn modelId="{3A2EF5F9-773F-48A6-9416-EAC995DE8AC9}" srcId="{C9379FA0-BFB7-4937-8AED-B0D4F8C1727C}" destId="{205E36F6-289B-49ED-A5A2-FAD08B2F1F5E}" srcOrd="2" destOrd="0" parTransId="{B2617ABB-7A35-468F-A817-490F4A5079ED}" sibTransId="{A4FAE6AC-7080-4B50-A8AC-1BC79F196005}"/>
    <dgm:cxn modelId="{F2DAE759-4A4B-4877-B5E4-F8CC93115709}" type="presParOf" srcId="{747490F6-636F-49CC-8BD6-4A3D7CB53EF6}" destId="{5E751D67-6678-4EE4-A742-97452FC29821}" srcOrd="0" destOrd="0" presId="urn:microsoft.com/office/officeart/2005/8/layout/arrow2"/>
    <dgm:cxn modelId="{9228E784-B285-4BD4-A5F2-316E9880B1AD}" type="presParOf" srcId="{747490F6-636F-49CC-8BD6-4A3D7CB53EF6}" destId="{BF588321-9F52-4954-8AEA-7F74A29C19F9}" srcOrd="1" destOrd="0" presId="urn:microsoft.com/office/officeart/2005/8/layout/arrow2"/>
    <dgm:cxn modelId="{17A46B76-73BB-4CD0-82C1-8605E6DADA5D}" type="presParOf" srcId="{BF588321-9F52-4954-8AEA-7F74A29C19F9}" destId="{80AC86B0-9911-487E-89B1-ECFE0AF09308}" srcOrd="0" destOrd="0" presId="urn:microsoft.com/office/officeart/2005/8/layout/arrow2"/>
    <dgm:cxn modelId="{A2484DCF-BB8C-44DB-8F43-0B1B42E6002A}" type="presParOf" srcId="{BF588321-9F52-4954-8AEA-7F74A29C19F9}" destId="{F4226501-9775-4FC5-948F-CE3D1989823A}" srcOrd="1" destOrd="0" presId="urn:microsoft.com/office/officeart/2005/8/layout/arrow2"/>
    <dgm:cxn modelId="{AEB53E10-D870-437D-BC31-EDF321284B9E}" type="presParOf" srcId="{BF588321-9F52-4954-8AEA-7F74A29C19F9}" destId="{B155B342-8362-49B0-8270-DFFE0B54F4C5}" srcOrd="2" destOrd="0" presId="urn:microsoft.com/office/officeart/2005/8/layout/arrow2"/>
    <dgm:cxn modelId="{3E966DBB-ADF9-49E2-A337-80AB1493A855}" type="presParOf" srcId="{BF588321-9F52-4954-8AEA-7F74A29C19F9}" destId="{9351730B-682C-446A-A2B1-03C204A459A2}" srcOrd="3" destOrd="0" presId="urn:microsoft.com/office/officeart/2005/8/layout/arrow2"/>
    <dgm:cxn modelId="{E97751D5-8CD7-4980-A591-EE73A7B158B3}" type="presParOf" srcId="{BF588321-9F52-4954-8AEA-7F74A29C19F9}" destId="{59DF57F0-BBDB-47E0-90FE-3C9E63792325}" srcOrd="4" destOrd="0" presId="urn:microsoft.com/office/officeart/2005/8/layout/arrow2"/>
    <dgm:cxn modelId="{12A3B24D-65A3-4985-9150-A9BBFEA5D87F}" type="presParOf" srcId="{BF588321-9F52-4954-8AEA-7F74A29C19F9}" destId="{72E3BB29-D347-44E3-81EA-891EECD44F00}" srcOrd="5" destOrd="0" presId="urn:microsoft.com/office/officeart/2005/8/layout/arrow2"/>
    <dgm:cxn modelId="{85BA1740-F7DC-446E-B462-DFCCD4B6ACDF}" type="presParOf" srcId="{BF588321-9F52-4954-8AEA-7F74A29C19F9}" destId="{BDB10C19-B2E6-4C7A-A58F-1C25CA247954}" srcOrd="6" destOrd="0" presId="urn:microsoft.com/office/officeart/2005/8/layout/arrow2"/>
    <dgm:cxn modelId="{36191BF1-D66B-425C-8123-53FBF4396266}" type="presParOf" srcId="{BF588321-9F52-4954-8AEA-7F74A29C19F9}" destId="{E648C192-B764-42A5-8B93-E72703271DA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69FF63-8A13-4286-841D-38FAA91B55CA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6B5A5D7-2830-4788-A32A-99CB5A1E11DA}">
      <dgm:prSet phldrT="[Texto]"/>
      <dgm:spPr/>
      <dgm:t>
        <a:bodyPr/>
        <a:lstStyle/>
        <a:p>
          <a:r>
            <a:rPr lang="es-ES" dirty="0"/>
            <a:t>cartografía</a:t>
          </a:r>
        </a:p>
      </dgm:t>
    </dgm:pt>
    <dgm:pt modelId="{E505AD23-60F0-4A38-9D13-02CDD129792E}" type="parTrans" cxnId="{2F600CB1-5734-4BE7-84CF-A91D9404EFFE}">
      <dgm:prSet/>
      <dgm:spPr/>
      <dgm:t>
        <a:bodyPr/>
        <a:lstStyle/>
        <a:p>
          <a:endParaRPr lang="es-ES"/>
        </a:p>
      </dgm:t>
    </dgm:pt>
    <dgm:pt modelId="{2420628B-2309-4188-8720-F4938030F5F0}" type="sibTrans" cxnId="{2F600CB1-5734-4BE7-84CF-A91D9404EFFE}">
      <dgm:prSet/>
      <dgm:spPr/>
      <dgm:t>
        <a:bodyPr/>
        <a:lstStyle/>
        <a:p>
          <a:endParaRPr lang="es-ES"/>
        </a:p>
      </dgm:t>
    </dgm:pt>
    <dgm:pt modelId="{83966A51-9FC9-40C8-A808-063E2073ECA9}">
      <dgm:prSet phldrT="[Texto]"/>
      <dgm:spPr/>
      <dgm:t>
        <a:bodyPr/>
        <a:lstStyle/>
        <a:p>
          <a:r>
            <a:rPr lang="es-ES" dirty="0"/>
            <a:t>mapas</a:t>
          </a:r>
        </a:p>
      </dgm:t>
    </dgm:pt>
    <dgm:pt modelId="{146CFA94-15BB-4276-B963-E4250E6AAC54}" type="parTrans" cxnId="{74E2A02C-6B35-4339-8929-24A2F4BA685B}">
      <dgm:prSet/>
      <dgm:spPr/>
      <dgm:t>
        <a:bodyPr/>
        <a:lstStyle/>
        <a:p>
          <a:endParaRPr lang="es-ES"/>
        </a:p>
      </dgm:t>
    </dgm:pt>
    <dgm:pt modelId="{70311EB8-C91D-4DB2-AF32-FFA4C5A8227E}" type="sibTrans" cxnId="{74E2A02C-6B35-4339-8929-24A2F4BA685B}">
      <dgm:prSet/>
      <dgm:spPr/>
      <dgm:t>
        <a:bodyPr/>
        <a:lstStyle/>
        <a:p>
          <a:endParaRPr lang="es-ES"/>
        </a:p>
      </dgm:t>
    </dgm:pt>
    <dgm:pt modelId="{EEC770D3-A381-4E1E-AB1D-AA333DF23C3C}">
      <dgm:prSet phldrT="[Texto]"/>
      <dgm:spPr/>
      <dgm:t>
        <a:bodyPr/>
        <a:lstStyle/>
        <a:p>
          <a:r>
            <a:rPr lang="es-ES" dirty="0"/>
            <a:t>cartas</a:t>
          </a:r>
        </a:p>
      </dgm:t>
    </dgm:pt>
    <dgm:pt modelId="{567F7212-D387-4F35-8D2E-94958BAC88B8}" type="parTrans" cxnId="{215F05F0-F68B-4438-A5DC-810AAE467FAD}">
      <dgm:prSet/>
      <dgm:spPr/>
      <dgm:t>
        <a:bodyPr/>
        <a:lstStyle/>
        <a:p>
          <a:endParaRPr lang="es-ES"/>
        </a:p>
      </dgm:t>
    </dgm:pt>
    <dgm:pt modelId="{3A00C39F-6141-40C8-876E-739C1969A120}" type="sibTrans" cxnId="{215F05F0-F68B-4438-A5DC-810AAE467FAD}">
      <dgm:prSet/>
      <dgm:spPr/>
      <dgm:t>
        <a:bodyPr/>
        <a:lstStyle/>
        <a:p>
          <a:endParaRPr lang="es-ES"/>
        </a:p>
      </dgm:t>
    </dgm:pt>
    <dgm:pt modelId="{0214E237-2A9C-44DF-B432-EE8FE6AEC0E2}">
      <dgm:prSet/>
      <dgm:spPr/>
      <dgm:t>
        <a:bodyPr/>
        <a:lstStyle/>
        <a:p>
          <a:r>
            <a:rPr lang="es-ES" dirty="0"/>
            <a:t>BASE</a:t>
          </a:r>
        </a:p>
      </dgm:t>
    </dgm:pt>
    <dgm:pt modelId="{0C2D8864-92D9-4BE4-BD46-7C31BD61A296}" type="parTrans" cxnId="{2CB99FDB-9DEE-45EA-BED8-664081EB7A8A}">
      <dgm:prSet/>
      <dgm:spPr/>
      <dgm:t>
        <a:bodyPr/>
        <a:lstStyle/>
        <a:p>
          <a:endParaRPr lang="es-ES"/>
        </a:p>
      </dgm:t>
    </dgm:pt>
    <dgm:pt modelId="{392F80E2-F3C3-4E59-A99E-F2D52F1C1AAA}" type="sibTrans" cxnId="{2CB99FDB-9DEE-45EA-BED8-664081EB7A8A}">
      <dgm:prSet/>
      <dgm:spPr/>
      <dgm:t>
        <a:bodyPr/>
        <a:lstStyle/>
        <a:p>
          <a:endParaRPr lang="es-ES"/>
        </a:p>
      </dgm:t>
    </dgm:pt>
    <dgm:pt modelId="{4FF97D23-3D48-499A-AD43-E1D7EC02FFC8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dirty="0"/>
            <a:t>TEMÁTICOS</a:t>
          </a:r>
        </a:p>
      </dgm:t>
    </dgm:pt>
    <dgm:pt modelId="{AEAE2991-0349-41B1-A2E0-1297FA51912C}" type="parTrans" cxnId="{8DF92A85-3175-40F3-BB8E-FB8D10D86FC1}">
      <dgm:prSet/>
      <dgm:spPr/>
      <dgm:t>
        <a:bodyPr/>
        <a:lstStyle/>
        <a:p>
          <a:endParaRPr lang="es-ES"/>
        </a:p>
      </dgm:t>
    </dgm:pt>
    <dgm:pt modelId="{53D9DC8E-B5F7-4827-80EA-500C63F22AC2}" type="sibTrans" cxnId="{8DF92A85-3175-40F3-BB8E-FB8D10D86FC1}">
      <dgm:prSet/>
      <dgm:spPr/>
      <dgm:t>
        <a:bodyPr/>
        <a:lstStyle/>
        <a:p>
          <a:endParaRPr lang="es-ES"/>
        </a:p>
      </dgm:t>
    </dgm:pt>
    <dgm:pt modelId="{9AA2698D-2131-46AB-8871-44909D7B269C}">
      <dgm:prSet/>
      <dgm:spPr/>
      <dgm:t>
        <a:bodyPr/>
        <a:lstStyle/>
        <a:p>
          <a:r>
            <a:rPr lang="es-ES" dirty="0"/>
            <a:t>TOPOGRÁFICAS</a:t>
          </a:r>
        </a:p>
      </dgm:t>
    </dgm:pt>
    <dgm:pt modelId="{EF594385-3E3F-4C84-9B6C-645CD292E910}" type="parTrans" cxnId="{A7AE353A-F2CE-4A44-B4F0-CB240BB432E0}">
      <dgm:prSet/>
      <dgm:spPr/>
      <dgm:t>
        <a:bodyPr/>
        <a:lstStyle/>
        <a:p>
          <a:endParaRPr lang="es-ES"/>
        </a:p>
      </dgm:t>
    </dgm:pt>
    <dgm:pt modelId="{E9F73302-B9E6-45CA-9376-85A1EB6F7230}" type="sibTrans" cxnId="{A7AE353A-F2CE-4A44-B4F0-CB240BB432E0}">
      <dgm:prSet/>
      <dgm:spPr/>
      <dgm:t>
        <a:bodyPr/>
        <a:lstStyle/>
        <a:p>
          <a:endParaRPr lang="es-ES"/>
        </a:p>
      </dgm:t>
    </dgm:pt>
    <dgm:pt modelId="{92019CD8-DC61-40F2-A989-705C89C2A8AA}" type="asst">
      <dgm:prSet/>
      <dgm:spPr/>
      <dgm:t>
        <a:bodyPr/>
        <a:lstStyle/>
        <a:p>
          <a:r>
            <a:rPr lang="es-ES" dirty="0"/>
            <a:t>Croquis</a:t>
          </a:r>
        </a:p>
        <a:p>
          <a:r>
            <a:rPr lang="es-ES" dirty="0"/>
            <a:t>y planos</a:t>
          </a:r>
        </a:p>
      </dgm:t>
    </dgm:pt>
    <dgm:pt modelId="{6D8AD6BA-DDDD-48D7-8B49-C354EA9AA4AC}" type="parTrans" cxnId="{168758CB-7042-4D50-A0E8-0638FF81E2F1}">
      <dgm:prSet/>
      <dgm:spPr/>
      <dgm:t>
        <a:bodyPr/>
        <a:lstStyle/>
        <a:p>
          <a:endParaRPr lang="es-ES"/>
        </a:p>
      </dgm:t>
    </dgm:pt>
    <dgm:pt modelId="{77FBC8D4-9971-4D36-98AB-6AFBFCA110DE}" type="sibTrans" cxnId="{168758CB-7042-4D50-A0E8-0638FF81E2F1}">
      <dgm:prSet/>
      <dgm:spPr/>
      <dgm:t>
        <a:bodyPr/>
        <a:lstStyle/>
        <a:p>
          <a:endParaRPr lang="es-ES"/>
        </a:p>
      </dgm:t>
    </dgm:pt>
    <dgm:pt modelId="{8CD91E4B-0D29-4C12-B9E4-D3419823588C}" type="pres">
      <dgm:prSet presAssocID="{0A69FF63-8A13-4286-841D-38FAA91B55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10E7B70-66FF-414F-B354-042353D07F7F}" type="pres">
      <dgm:prSet presAssocID="{16B5A5D7-2830-4788-A32A-99CB5A1E11DA}" presName="hierRoot1" presStyleCnt="0">
        <dgm:presLayoutVars>
          <dgm:hierBranch val="init"/>
        </dgm:presLayoutVars>
      </dgm:prSet>
      <dgm:spPr/>
    </dgm:pt>
    <dgm:pt modelId="{1C5BC331-BA79-46F1-9B59-AC1E8315A129}" type="pres">
      <dgm:prSet presAssocID="{16B5A5D7-2830-4788-A32A-99CB5A1E11DA}" presName="rootComposite1" presStyleCnt="0"/>
      <dgm:spPr/>
    </dgm:pt>
    <dgm:pt modelId="{57FEAF9A-737C-4D51-86B8-F4043CE5B320}" type="pres">
      <dgm:prSet presAssocID="{16B5A5D7-2830-4788-A32A-99CB5A1E11DA}" presName="rootText1" presStyleLbl="node0" presStyleIdx="0" presStyleCnt="1" custScaleY="64370" custLinFactNeighborX="-919" custLinFactNeighborY="-696">
        <dgm:presLayoutVars>
          <dgm:chPref val="3"/>
        </dgm:presLayoutVars>
      </dgm:prSet>
      <dgm:spPr/>
    </dgm:pt>
    <dgm:pt modelId="{1C48A4B9-3E29-4C94-9753-006DDC72FA3C}" type="pres">
      <dgm:prSet presAssocID="{16B5A5D7-2830-4788-A32A-99CB5A1E11DA}" presName="rootConnector1" presStyleLbl="node1" presStyleIdx="0" presStyleCnt="0"/>
      <dgm:spPr/>
    </dgm:pt>
    <dgm:pt modelId="{084F607C-CA07-4EE2-9E75-319E66EA0578}" type="pres">
      <dgm:prSet presAssocID="{16B5A5D7-2830-4788-A32A-99CB5A1E11DA}" presName="hierChild2" presStyleCnt="0"/>
      <dgm:spPr/>
    </dgm:pt>
    <dgm:pt modelId="{A3408960-2C18-4746-A23D-19CA7CCDD161}" type="pres">
      <dgm:prSet presAssocID="{146CFA94-15BB-4276-B963-E4250E6AAC54}" presName="Name37" presStyleLbl="parChTrans1D2" presStyleIdx="0" presStyleCnt="3"/>
      <dgm:spPr/>
    </dgm:pt>
    <dgm:pt modelId="{63E6B72F-11A3-4334-84CD-4D49E329D3FC}" type="pres">
      <dgm:prSet presAssocID="{83966A51-9FC9-40C8-A808-063E2073ECA9}" presName="hierRoot2" presStyleCnt="0">
        <dgm:presLayoutVars>
          <dgm:hierBranch val="init"/>
        </dgm:presLayoutVars>
      </dgm:prSet>
      <dgm:spPr/>
    </dgm:pt>
    <dgm:pt modelId="{CA35F9A2-CE0B-48C9-88EF-F7A777C4CB2B}" type="pres">
      <dgm:prSet presAssocID="{83966A51-9FC9-40C8-A808-063E2073ECA9}" presName="rootComposite" presStyleCnt="0"/>
      <dgm:spPr/>
    </dgm:pt>
    <dgm:pt modelId="{C1704BD9-3AF2-4417-BD92-BF2C416FEBA5}" type="pres">
      <dgm:prSet presAssocID="{83966A51-9FC9-40C8-A808-063E2073ECA9}" presName="rootText" presStyleLbl="node2" presStyleIdx="0" presStyleCnt="2" custScaleY="53696">
        <dgm:presLayoutVars>
          <dgm:chPref val="3"/>
        </dgm:presLayoutVars>
      </dgm:prSet>
      <dgm:spPr/>
    </dgm:pt>
    <dgm:pt modelId="{E8BA03D0-73B3-4336-BF95-85C781ACD1C0}" type="pres">
      <dgm:prSet presAssocID="{83966A51-9FC9-40C8-A808-063E2073ECA9}" presName="rootConnector" presStyleLbl="node2" presStyleIdx="0" presStyleCnt="2"/>
      <dgm:spPr/>
    </dgm:pt>
    <dgm:pt modelId="{56829F82-D2D8-4B72-8EDA-B4926B5BA3AC}" type="pres">
      <dgm:prSet presAssocID="{83966A51-9FC9-40C8-A808-063E2073ECA9}" presName="hierChild4" presStyleCnt="0"/>
      <dgm:spPr/>
    </dgm:pt>
    <dgm:pt modelId="{0C415B2C-12B5-45C0-AB29-8D9D696259D8}" type="pres">
      <dgm:prSet presAssocID="{0C2D8864-92D9-4BE4-BD46-7C31BD61A296}" presName="Name37" presStyleLbl="parChTrans1D3" presStyleIdx="0" presStyleCnt="2"/>
      <dgm:spPr/>
    </dgm:pt>
    <dgm:pt modelId="{1B74137B-F79F-4420-AFE0-B97DDFD703AE}" type="pres">
      <dgm:prSet presAssocID="{0214E237-2A9C-44DF-B432-EE8FE6AEC0E2}" presName="hierRoot2" presStyleCnt="0">
        <dgm:presLayoutVars>
          <dgm:hierBranch val="init"/>
        </dgm:presLayoutVars>
      </dgm:prSet>
      <dgm:spPr/>
    </dgm:pt>
    <dgm:pt modelId="{A8925C9D-AD80-4B36-AAC1-4EF16E83E541}" type="pres">
      <dgm:prSet presAssocID="{0214E237-2A9C-44DF-B432-EE8FE6AEC0E2}" presName="rootComposite" presStyleCnt="0"/>
      <dgm:spPr/>
    </dgm:pt>
    <dgm:pt modelId="{3CAB6739-63E4-4A99-AD8E-9DCD496CE4B8}" type="pres">
      <dgm:prSet presAssocID="{0214E237-2A9C-44DF-B432-EE8FE6AEC0E2}" presName="rootText" presStyleLbl="node3" presStyleIdx="0" presStyleCnt="2">
        <dgm:presLayoutVars>
          <dgm:chPref val="3"/>
        </dgm:presLayoutVars>
      </dgm:prSet>
      <dgm:spPr/>
    </dgm:pt>
    <dgm:pt modelId="{1471F9D6-115D-441C-AF1A-E567D2908621}" type="pres">
      <dgm:prSet presAssocID="{0214E237-2A9C-44DF-B432-EE8FE6AEC0E2}" presName="rootConnector" presStyleLbl="node3" presStyleIdx="0" presStyleCnt="2"/>
      <dgm:spPr/>
    </dgm:pt>
    <dgm:pt modelId="{652FA1B5-0D3E-46AE-B6E2-A8E471566BDB}" type="pres">
      <dgm:prSet presAssocID="{0214E237-2A9C-44DF-B432-EE8FE6AEC0E2}" presName="hierChild4" presStyleCnt="0"/>
      <dgm:spPr/>
    </dgm:pt>
    <dgm:pt modelId="{86D4901D-3875-48A3-B725-C9BF1B6ECA02}" type="pres">
      <dgm:prSet presAssocID="{AEAE2991-0349-41B1-A2E0-1297FA51912C}" presName="Name37" presStyleLbl="parChTrans1D4" presStyleIdx="0" presStyleCnt="1"/>
      <dgm:spPr/>
    </dgm:pt>
    <dgm:pt modelId="{77817074-2A6B-4D51-AC72-7E9AFDF95EDD}" type="pres">
      <dgm:prSet presAssocID="{4FF97D23-3D48-499A-AD43-E1D7EC02FFC8}" presName="hierRoot2" presStyleCnt="0">
        <dgm:presLayoutVars>
          <dgm:hierBranch val="init"/>
        </dgm:presLayoutVars>
      </dgm:prSet>
      <dgm:spPr/>
    </dgm:pt>
    <dgm:pt modelId="{EF68138E-E80A-4BD8-9F6C-DE1216B3764A}" type="pres">
      <dgm:prSet presAssocID="{4FF97D23-3D48-499A-AD43-E1D7EC02FFC8}" presName="rootComposite" presStyleCnt="0"/>
      <dgm:spPr/>
    </dgm:pt>
    <dgm:pt modelId="{9D204622-2AAF-4567-93C9-2223888A5B64}" type="pres">
      <dgm:prSet presAssocID="{4FF97D23-3D48-499A-AD43-E1D7EC02FFC8}" presName="rootText" presStyleLbl="node4" presStyleIdx="0" presStyleCnt="1">
        <dgm:presLayoutVars>
          <dgm:chPref val="3"/>
        </dgm:presLayoutVars>
      </dgm:prSet>
      <dgm:spPr/>
    </dgm:pt>
    <dgm:pt modelId="{B1198ACC-9024-4DF6-9006-0C9D2DED8282}" type="pres">
      <dgm:prSet presAssocID="{4FF97D23-3D48-499A-AD43-E1D7EC02FFC8}" presName="rootConnector" presStyleLbl="node4" presStyleIdx="0" presStyleCnt="1"/>
      <dgm:spPr/>
    </dgm:pt>
    <dgm:pt modelId="{2A6118E3-A013-4909-BF1D-0F6AF5C6C63B}" type="pres">
      <dgm:prSet presAssocID="{4FF97D23-3D48-499A-AD43-E1D7EC02FFC8}" presName="hierChild4" presStyleCnt="0"/>
      <dgm:spPr/>
    </dgm:pt>
    <dgm:pt modelId="{F184A77F-7744-48E1-90C0-25190DE0CDD4}" type="pres">
      <dgm:prSet presAssocID="{4FF97D23-3D48-499A-AD43-E1D7EC02FFC8}" presName="hierChild5" presStyleCnt="0"/>
      <dgm:spPr/>
    </dgm:pt>
    <dgm:pt modelId="{0F699898-77FB-48E7-AAC8-642AE795F686}" type="pres">
      <dgm:prSet presAssocID="{0214E237-2A9C-44DF-B432-EE8FE6AEC0E2}" presName="hierChild5" presStyleCnt="0"/>
      <dgm:spPr/>
    </dgm:pt>
    <dgm:pt modelId="{5675DFDD-CA7E-4B3E-944D-409F95D627B4}" type="pres">
      <dgm:prSet presAssocID="{83966A51-9FC9-40C8-A808-063E2073ECA9}" presName="hierChild5" presStyleCnt="0"/>
      <dgm:spPr/>
    </dgm:pt>
    <dgm:pt modelId="{1BB60FD2-448C-4281-BC05-21FADEAFC155}" type="pres">
      <dgm:prSet presAssocID="{567F7212-D387-4F35-8D2E-94958BAC88B8}" presName="Name37" presStyleLbl="parChTrans1D2" presStyleIdx="1" presStyleCnt="3"/>
      <dgm:spPr/>
    </dgm:pt>
    <dgm:pt modelId="{A5AF0373-D1A9-4C1B-B82B-44B6D0781525}" type="pres">
      <dgm:prSet presAssocID="{EEC770D3-A381-4E1E-AB1D-AA333DF23C3C}" presName="hierRoot2" presStyleCnt="0">
        <dgm:presLayoutVars>
          <dgm:hierBranch val="init"/>
        </dgm:presLayoutVars>
      </dgm:prSet>
      <dgm:spPr/>
    </dgm:pt>
    <dgm:pt modelId="{B9958CFF-3C79-45CE-938A-E6B9E640FE5F}" type="pres">
      <dgm:prSet presAssocID="{EEC770D3-A381-4E1E-AB1D-AA333DF23C3C}" presName="rootComposite" presStyleCnt="0"/>
      <dgm:spPr/>
    </dgm:pt>
    <dgm:pt modelId="{67D9A261-7B35-45C0-A6D2-BA2FF758BFFF}" type="pres">
      <dgm:prSet presAssocID="{EEC770D3-A381-4E1E-AB1D-AA333DF23C3C}" presName="rootText" presStyleLbl="node2" presStyleIdx="1" presStyleCnt="2" custScaleY="56928">
        <dgm:presLayoutVars>
          <dgm:chPref val="3"/>
        </dgm:presLayoutVars>
      </dgm:prSet>
      <dgm:spPr/>
    </dgm:pt>
    <dgm:pt modelId="{976B0D85-F417-406D-8421-9268E9CE1AFA}" type="pres">
      <dgm:prSet presAssocID="{EEC770D3-A381-4E1E-AB1D-AA333DF23C3C}" presName="rootConnector" presStyleLbl="node2" presStyleIdx="1" presStyleCnt="2"/>
      <dgm:spPr/>
    </dgm:pt>
    <dgm:pt modelId="{83B2FCFB-EAEE-41BD-9BCD-6BF712804FCB}" type="pres">
      <dgm:prSet presAssocID="{EEC770D3-A381-4E1E-AB1D-AA333DF23C3C}" presName="hierChild4" presStyleCnt="0"/>
      <dgm:spPr/>
    </dgm:pt>
    <dgm:pt modelId="{EFEDD64B-84E1-4172-BDF9-00FE7E156F98}" type="pres">
      <dgm:prSet presAssocID="{EF594385-3E3F-4C84-9B6C-645CD292E910}" presName="Name37" presStyleLbl="parChTrans1D3" presStyleIdx="1" presStyleCnt="2"/>
      <dgm:spPr/>
    </dgm:pt>
    <dgm:pt modelId="{5E8D8146-0B5F-48E0-9D46-EDEC61007CA7}" type="pres">
      <dgm:prSet presAssocID="{9AA2698D-2131-46AB-8871-44909D7B269C}" presName="hierRoot2" presStyleCnt="0">
        <dgm:presLayoutVars>
          <dgm:hierBranch val="init"/>
        </dgm:presLayoutVars>
      </dgm:prSet>
      <dgm:spPr/>
    </dgm:pt>
    <dgm:pt modelId="{C13EEB72-B4B6-49CF-8A49-8A6DE8F71CC5}" type="pres">
      <dgm:prSet presAssocID="{9AA2698D-2131-46AB-8871-44909D7B269C}" presName="rootComposite" presStyleCnt="0"/>
      <dgm:spPr/>
    </dgm:pt>
    <dgm:pt modelId="{AE665AA7-4E5D-4F1A-8A49-1D6339F6FEEC}" type="pres">
      <dgm:prSet presAssocID="{9AA2698D-2131-46AB-8871-44909D7B269C}" presName="rootText" presStyleLbl="node3" presStyleIdx="1" presStyleCnt="2">
        <dgm:presLayoutVars>
          <dgm:chPref val="3"/>
        </dgm:presLayoutVars>
      </dgm:prSet>
      <dgm:spPr/>
    </dgm:pt>
    <dgm:pt modelId="{A41FAA59-60A5-478E-A764-3B4C334DCC65}" type="pres">
      <dgm:prSet presAssocID="{9AA2698D-2131-46AB-8871-44909D7B269C}" presName="rootConnector" presStyleLbl="node3" presStyleIdx="1" presStyleCnt="2"/>
      <dgm:spPr/>
    </dgm:pt>
    <dgm:pt modelId="{56047438-4F00-4DD5-B229-02A03A68A1A8}" type="pres">
      <dgm:prSet presAssocID="{9AA2698D-2131-46AB-8871-44909D7B269C}" presName="hierChild4" presStyleCnt="0"/>
      <dgm:spPr/>
    </dgm:pt>
    <dgm:pt modelId="{7246EE03-1D55-4198-9182-36E4A936AC03}" type="pres">
      <dgm:prSet presAssocID="{9AA2698D-2131-46AB-8871-44909D7B269C}" presName="hierChild5" presStyleCnt="0"/>
      <dgm:spPr/>
    </dgm:pt>
    <dgm:pt modelId="{DD55D75A-0228-441D-9768-4BAEDE129D4E}" type="pres">
      <dgm:prSet presAssocID="{EEC770D3-A381-4E1E-AB1D-AA333DF23C3C}" presName="hierChild5" presStyleCnt="0"/>
      <dgm:spPr/>
    </dgm:pt>
    <dgm:pt modelId="{8D93ADB5-04BC-4244-992C-442B75E8252D}" type="pres">
      <dgm:prSet presAssocID="{16B5A5D7-2830-4788-A32A-99CB5A1E11DA}" presName="hierChild3" presStyleCnt="0"/>
      <dgm:spPr/>
    </dgm:pt>
    <dgm:pt modelId="{83F84223-F0F3-45FA-AE22-A873000154B3}" type="pres">
      <dgm:prSet presAssocID="{6D8AD6BA-DDDD-48D7-8B49-C354EA9AA4AC}" presName="Name111" presStyleLbl="parChTrans1D2" presStyleIdx="2" presStyleCnt="3"/>
      <dgm:spPr/>
    </dgm:pt>
    <dgm:pt modelId="{B9A9100A-1E70-4409-9C3F-8D8F1A2F6907}" type="pres">
      <dgm:prSet presAssocID="{92019CD8-DC61-40F2-A989-705C89C2A8AA}" presName="hierRoot3" presStyleCnt="0">
        <dgm:presLayoutVars>
          <dgm:hierBranch val="init"/>
        </dgm:presLayoutVars>
      </dgm:prSet>
      <dgm:spPr/>
    </dgm:pt>
    <dgm:pt modelId="{6FE92836-A404-471D-9127-3151EE7FDD0A}" type="pres">
      <dgm:prSet presAssocID="{92019CD8-DC61-40F2-A989-705C89C2A8AA}" presName="rootComposite3" presStyleCnt="0"/>
      <dgm:spPr/>
    </dgm:pt>
    <dgm:pt modelId="{F94825AB-685B-41DF-ADE1-EDD32B9C1F5E}" type="pres">
      <dgm:prSet presAssocID="{92019CD8-DC61-40F2-A989-705C89C2A8AA}" presName="rootText3" presStyleLbl="asst1" presStyleIdx="0" presStyleCnt="1" custLinFactX="-6759" custLinFactNeighborX="-100000" custLinFactNeighborY="-28154">
        <dgm:presLayoutVars>
          <dgm:chPref val="3"/>
        </dgm:presLayoutVars>
      </dgm:prSet>
      <dgm:spPr/>
    </dgm:pt>
    <dgm:pt modelId="{566CC9F5-D944-4DCC-B34A-F46B198B77BC}" type="pres">
      <dgm:prSet presAssocID="{92019CD8-DC61-40F2-A989-705C89C2A8AA}" presName="rootConnector3" presStyleLbl="asst1" presStyleIdx="0" presStyleCnt="1"/>
      <dgm:spPr/>
    </dgm:pt>
    <dgm:pt modelId="{F10A3664-1668-4322-8C27-3955642AF03F}" type="pres">
      <dgm:prSet presAssocID="{92019CD8-DC61-40F2-A989-705C89C2A8AA}" presName="hierChild6" presStyleCnt="0"/>
      <dgm:spPr/>
    </dgm:pt>
    <dgm:pt modelId="{E379E86F-D8EE-4BFD-A2D7-91B64EFA3740}" type="pres">
      <dgm:prSet presAssocID="{92019CD8-DC61-40F2-A989-705C89C2A8AA}" presName="hierChild7" presStyleCnt="0"/>
      <dgm:spPr/>
    </dgm:pt>
  </dgm:ptLst>
  <dgm:cxnLst>
    <dgm:cxn modelId="{15363E0B-FF1F-4208-895C-7573D7725736}" type="presOf" srcId="{83966A51-9FC9-40C8-A808-063E2073ECA9}" destId="{E8BA03D0-73B3-4336-BF95-85C781ACD1C0}" srcOrd="1" destOrd="0" presId="urn:microsoft.com/office/officeart/2005/8/layout/orgChart1"/>
    <dgm:cxn modelId="{DC79A80C-C0D5-43E6-A8E2-0F6265B4B9D5}" type="presOf" srcId="{9AA2698D-2131-46AB-8871-44909D7B269C}" destId="{AE665AA7-4E5D-4F1A-8A49-1D6339F6FEEC}" srcOrd="0" destOrd="0" presId="urn:microsoft.com/office/officeart/2005/8/layout/orgChart1"/>
    <dgm:cxn modelId="{EB75450D-9CAD-4933-A9C3-346A59038EEC}" type="presOf" srcId="{4FF97D23-3D48-499A-AD43-E1D7EC02FFC8}" destId="{B1198ACC-9024-4DF6-9006-0C9D2DED8282}" srcOrd="1" destOrd="0" presId="urn:microsoft.com/office/officeart/2005/8/layout/orgChart1"/>
    <dgm:cxn modelId="{0A506316-ACD4-40A3-A7BE-574371760B31}" type="presOf" srcId="{EEC770D3-A381-4E1E-AB1D-AA333DF23C3C}" destId="{67D9A261-7B35-45C0-A6D2-BA2FF758BFFF}" srcOrd="0" destOrd="0" presId="urn:microsoft.com/office/officeart/2005/8/layout/orgChart1"/>
    <dgm:cxn modelId="{47B43F1C-80F4-498B-A4A7-CDE1DA20FDBE}" type="presOf" srcId="{16B5A5D7-2830-4788-A32A-99CB5A1E11DA}" destId="{1C48A4B9-3E29-4C94-9753-006DDC72FA3C}" srcOrd="1" destOrd="0" presId="urn:microsoft.com/office/officeart/2005/8/layout/orgChart1"/>
    <dgm:cxn modelId="{73A28C1F-3E01-49CA-9382-6CD7AF752861}" type="presOf" srcId="{92019CD8-DC61-40F2-A989-705C89C2A8AA}" destId="{566CC9F5-D944-4DCC-B34A-F46B198B77BC}" srcOrd="1" destOrd="0" presId="urn:microsoft.com/office/officeart/2005/8/layout/orgChart1"/>
    <dgm:cxn modelId="{024AC320-5AF1-4CE8-94F7-DD57AE35DE13}" type="presOf" srcId="{AEAE2991-0349-41B1-A2E0-1297FA51912C}" destId="{86D4901D-3875-48A3-B725-C9BF1B6ECA02}" srcOrd="0" destOrd="0" presId="urn:microsoft.com/office/officeart/2005/8/layout/orgChart1"/>
    <dgm:cxn modelId="{ACA94625-9F7B-4225-B10F-A5B3FB473446}" type="presOf" srcId="{0A69FF63-8A13-4286-841D-38FAA91B55CA}" destId="{8CD91E4B-0D29-4C12-B9E4-D3419823588C}" srcOrd="0" destOrd="0" presId="urn:microsoft.com/office/officeart/2005/8/layout/orgChart1"/>
    <dgm:cxn modelId="{74E2A02C-6B35-4339-8929-24A2F4BA685B}" srcId="{16B5A5D7-2830-4788-A32A-99CB5A1E11DA}" destId="{83966A51-9FC9-40C8-A808-063E2073ECA9}" srcOrd="0" destOrd="0" parTransId="{146CFA94-15BB-4276-B963-E4250E6AAC54}" sibTransId="{70311EB8-C91D-4DB2-AF32-FFA4C5A8227E}"/>
    <dgm:cxn modelId="{E900DA35-1B0D-4A32-A0D8-223CFDB05A15}" type="presOf" srcId="{92019CD8-DC61-40F2-A989-705C89C2A8AA}" destId="{F94825AB-685B-41DF-ADE1-EDD32B9C1F5E}" srcOrd="0" destOrd="0" presId="urn:microsoft.com/office/officeart/2005/8/layout/orgChart1"/>
    <dgm:cxn modelId="{A7AE353A-F2CE-4A44-B4F0-CB240BB432E0}" srcId="{EEC770D3-A381-4E1E-AB1D-AA333DF23C3C}" destId="{9AA2698D-2131-46AB-8871-44909D7B269C}" srcOrd="0" destOrd="0" parTransId="{EF594385-3E3F-4C84-9B6C-645CD292E910}" sibTransId="{E9F73302-B9E6-45CA-9376-85A1EB6F7230}"/>
    <dgm:cxn modelId="{8DF92A85-3175-40F3-BB8E-FB8D10D86FC1}" srcId="{0214E237-2A9C-44DF-B432-EE8FE6AEC0E2}" destId="{4FF97D23-3D48-499A-AD43-E1D7EC02FFC8}" srcOrd="0" destOrd="0" parTransId="{AEAE2991-0349-41B1-A2E0-1297FA51912C}" sibTransId="{53D9DC8E-B5F7-4827-80EA-500C63F22AC2}"/>
    <dgm:cxn modelId="{20BA4C85-28EC-418F-B415-00DDAC370FA2}" type="presOf" srcId="{0214E237-2A9C-44DF-B432-EE8FE6AEC0E2}" destId="{1471F9D6-115D-441C-AF1A-E567D2908621}" srcOrd="1" destOrd="0" presId="urn:microsoft.com/office/officeart/2005/8/layout/orgChart1"/>
    <dgm:cxn modelId="{04E2AE87-748A-4FE9-A917-58CA4D74F037}" type="presOf" srcId="{0C2D8864-92D9-4BE4-BD46-7C31BD61A296}" destId="{0C415B2C-12B5-45C0-AB29-8D9D696259D8}" srcOrd="0" destOrd="0" presId="urn:microsoft.com/office/officeart/2005/8/layout/orgChart1"/>
    <dgm:cxn modelId="{5B3D4188-AD27-46DC-AEA1-71710385937C}" type="presOf" srcId="{0214E237-2A9C-44DF-B432-EE8FE6AEC0E2}" destId="{3CAB6739-63E4-4A99-AD8E-9DCD496CE4B8}" srcOrd="0" destOrd="0" presId="urn:microsoft.com/office/officeart/2005/8/layout/orgChart1"/>
    <dgm:cxn modelId="{53F54888-BD34-42FC-A20E-656DBEBB9541}" type="presOf" srcId="{9AA2698D-2131-46AB-8871-44909D7B269C}" destId="{A41FAA59-60A5-478E-A764-3B4C334DCC65}" srcOrd="1" destOrd="0" presId="urn:microsoft.com/office/officeart/2005/8/layout/orgChart1"/>
    <dgm:cxn modelId="{6328CC91-EB00-49D9-8E92-138713DB9E8E}" type="presOf" srcId="{EEC770D3-A381-4E1E-AB1D-AA333DF23C3C}" destId="{976B0D85-F417-406D-8421-9268E9CE1AFA}" srcOrd="1" destOrd="0" presId="urn:microsoft.com/office/officeart/2005/8/layout/orgChart1"/>
    <dgm:cxn modelId="{C278DEAB-D20C-48D0-A393-B6DAF46CC2C0}" type="presOf" srcId="{146CFA94-15BB-4276-B963-E4250E6AAC54}" destId="{A3408960-2C18-4746-A23D-19CA7CCDD161}" srcOrd="0" destOrd="0" presId="urn:microsoft.com/office/officeart/2005/8/layout/orgChart1"/>
    <dgm:cxn modelId="{65487BAC-2884-4087-BDB8-666EA62E5BCC}" type="presOf" srcId="{EF594385-3E3F-4C84-9B6C-645CD292E910}" destId="{EFEDD64B-84E1-4172-BDF9-00FE7E156F98}" srcOrd="0" destOrd="0" presId="urn:microsoft.com/office/officeart/2005/8/layout/orgChart1"/>
    <dgm:cxn modelId="{2F600CB1-5734-4BE7-84CF-A91D9404EFFE}" srcId="{0A69FF63-8A13-4286-841D-38FAA91B55CA}" destId="{16B5A5D7-2830-4788-A32A-99CB5A1E11DA}" srcOrd="0" destOrd="0" parTransId="{E505AD23-60F0-4A38-9D13-02CDD129792E}" sibTransId="{2420628B-2309-4188-8720-F4938030F5F0}"/>
    <dgm:cxn modelId="{AF739FBA-29A6-41AE-AC8F-D02484068995}" type="presOf" srcId="{4FF97D23-3D48-499A-AD43-E1D7EC02FFC8}" destId="{9D204622-2AAF-4567-93C9-2223888A5B64}" srcOrd="0" destOrd="0" presId="urn:microsoft.com/office/officeart/2005/8/layout/orgChart1"/>
    <dgm:cxn modelId="{551AFDBA-ACD9-4D6B-A20D-6A87385C39E0}" type="presOf" srcId="{16B5A5D7-2830-4788-A32A-99CB5A1E11DA}" destId="{57FEAF9A-737C-4D51-86B8-F4043CE5B320}" srcOrd="0" destOrd="0" presId="urn:microsoft.com/office/officeart/2005/8/layout/orgChart1"/>
    <dgm:cxn modelId="{26FC3FC3-7DE3-4C57-97FC-08B489BE8666}" type="presOf" srcId="{567F7212-D387-4F35-8D2E-94958BAC88B8}" destId="{1BB60FD2-448C-4281-BC05-21FADEAFC155}" srcOrd="0" destOrd="0" presId="urn:microsoft.com/office/officeart/2005/8/layout/orgChart1"/>
    <dgm:cxn modelId="{168758CB-7042-4D50-A0E8-0638FF81E2F1}" srcId="{16B5A5D7-2830-4788-A32A-99CB5A1E11DA}" destId="{92019CD8-DC61-40F2-A989-705C89C2A8AA}" srcOrd="2" destOrd="0" parTransId="{6D8AD6BA-DDDD-48D7-8B49-C354EA9AA4AC}" sibTransId="{77FBC8D4-9971-4D36-98AB-6AFBFCA110DE}"/>
    <dgm:cxn modelId="{2CB99FDB-9DEE-45EA-BED8-664081EB7A8A}" srcId="{83966A51-9FC9-40C8-A808-063E2073ECA9}" destId="{0214E237-2A9C-44DF-B432-EE8FE6AEC0E2}" srcOrd="0" destOrd="0" parTransId="{0C2D8864-92D9-4BE4-BD46-7C31BD61A296}" sibTransId="{392F80E2-F3C3-4E59-A99E-F2D52F1C1AAA}"/>
    <dgm:cxn modelId="{E18E46E1-9CED-4D2E-ACA1-8772332E1669}" type="presOf" srcId="{6D8AD6BA-DDDD-48D7-8B49-C354EA9AA4AC}" destId="{83F84223-F0F3-45FA-AE22-A873000154B3}" srcOrd="0" destOrd="0" presId="urn:microsoft.com/office/officeart/2005/8/layout/orgChart1"/>
    <dgm:cxn modelId="{28BB66E2-0ACC-4F08-A1C8-8F165F5B5069}" type="presOf" srcId="{83966A51-9FC9-40C8-A808-063E2073ECA9}" destId="{C1704BD9-3AF2-4417-BD92-BF2C416FEBA5}" srcOrd="0" destOrd="0" presId="urn:microsoft.com/office/officeart/2005/8/layout/orgChart1"/>
    <dgm:cxn modelId="{215F05F0-F68B-4438-A5DC-810AAE467FAD}" srcId="{16B5A5D7-2830-4788-A32A-99CB5A1E11DA}" destId="{EEC770D3-A381-4E1E-AB1D-AA333DF23C3C}" srcOrd="1" destOrd="0" parTransId="{567F7212-D387-4F35-8D2E-94958BAC88B8}" sibTransId="{3A00C39F-6141-40C8-876E-739C1969A120}"/>
    <dgm:cxn modelId="{71E553FA-7865-40AA-886D-DBCAF6CC3994}" type="presParOf" srcId="{8CD91E4B-0D29-4C12-B9E4-D3419823588C}" destId="{710E7B70-66FF-414F-B354-042353D07F7F}" srcOrd="0" destOrd="0" presId="urn:microsoft.com/office/officeart/2005/8/layout/orgChart1"/>
    <dgm:cxn modelId="{4811E0CD-DC4E-426B-A04A-750F112FB85E}" type="presParOf" srcId="{710E7B70-66FF-414F-B354-042353D07F7F}" destId="{1C5BC331-BA79-46F1-9B59-AC1E8315A129}" srcOrd="0" destOrd="0" presId="urn:microsoft.com/office/officeart/2005/8/layout/orgChart1"/>
    <dgm:cxn modelId="{6C870AF2-4AD9-4C01-8A51-7767AF232872}" type="presParOf" srcId="{1C5BC331-BA79-46F1-9B59-AC1E8315A129}" destId="{57FEAF9A-737C-4D51-86B8-F4043CE5B320}" srcOrd="0" destOrd="0" presId="urn:microsoft.com/office/officeart/2005/8/layout/orgChart1"/>
    <dgm:cxn modelId="{BF594AD2-CBEC-4352-BAE3-5EFAB1D17BA1}" type="presParOf" srcId="{1C5BC331-BA79-46F1-9B59-AC1E8315A129}" destId="{1C48A4B9-3E29-4C94-9753-006DDC72FA3C}" srcOrd="1" destOrd="0" presId="urn:microsoft.com/office/officeart/2005/8/layout/orgChart1"/>
    <dgm:cxn modelId="{2371A88E-6101-4272-B0A0-1107378E3A08}" type="presParOf" srcId="{710E7B70-66FF-414F-B354-042353D07F7F}" destId="{084F607C-CA07-4EE2-9E75-319E66EA0578}" srcOrd="1" destOrd="0" presId="urn:microsoft.com/office/officeart/2005/8/layout/orgChart1"/>
    <dgm:cxn modelId="{9A524154-F3D0-4D77-887D-74CF582B32B0}" type="presParOf" srcId="{084F607C-CA07-4EE2-9E75-319E66EA0578}" destId="{A3408960-2C18-4746-A23D-19CA7CCDD161}" srcOrd="0" destOrd="0" presId="urn:microsoft.com/office/officeart/2005/8/layout/orgChart1"/>
    <dgm:cxn modelId="{1D386080-A219-4575-9FC0-EBCF22A6EC18}" type="presParOf" srcId="{084F607C-CA07-4EE2-9E75-319E66EA0578}" destId="{63E6B72F-11A3-4334-84CD-4D49E329D3FC}" srcOrd="1" destOrd="0" presId="urn:microsoft.com/office/officeart/2005/8/layout/orgChart1"/>
    <dgm:cxn modelId="{C715BFF7-3B04-4D74-852D-EED233578E45}" type="presParOf" srcId="{63E6B72F-11A3-4334-84CD-4D49E329D3FC}" destId="{CA35F9A2-CE0B-48C9-88EF-F7A777C4CB2B}" srcOrd="0" destOrd="0" presId="urn:microsoft.com/office/officeart/2005/8/layout/orgChart1"/>
    <dgm:cxn modelId="{7961C8E6-4274-472C-B975-6192F876B744}" type="presParOf" srcId="{CA35F9A2-CE0B-48C9-88EF-F7A777C4CB2B}" destId="{C1704BD9-3AF2-4417-BD92-BF2C416FEBA5}" srcOrd="0" destOrd="0" presId="urn:microsoft.com/office/officeart/2005/8/layout/orgChart1"/>
    <dgm:cxn modelId="{E5DABD14-1E33-4750-89F9-9859F14BC7A6}" type="presParOf" srcId="{CA35F9A2-CE0B-48C9-88EF-F7A777C4CB2B}" destId="{E8BA03D0-73B3-4336-BF95-85C781ACD1C0}" srcOrd="1" destOrd="0" presId="urn:microsoft.com/office/officeart/2005/8/layout/orgChart1"/>
    <dgm:cxn modelId="{54C47CB4-6624-41C6-9C2D-2BE227ECD398}" type="presParOf" srcId="{63E6B72F-11A3-4334-84CD-4D49E329D3FC}" destId="{56829F82-D2D8-4B72-8EDA-B4926B5BA3AC}" srcOrd="1" destOrd="0" presId="urn:microsoft.com/office/officeart/2005/8/layout/orgChart1"/>
    <dgm:cxn modelId="{BAC6EBD5-EC18-4EF0-83B0-BE2107705CDB}" type="presParOf" srcId="{56829F82-D2D8-4B72-8EDA-B4926B5BA3AC}" destId="{0C415B2C-12B5-45C0-AB29-8D9D696259D8}" srcOrd="0" destOrd="0" presId="urn:microsoft.com/office/officeart/2005/8/layout/orgChart1"/>
    <dgm:cxn modelId="{1CCBDD14-6CC2-42F0-8C5B-5FE26E1BFC72}" type="presParOf" srcId="{56829F82-D2D8-4B72-8EDA-B4926B5BA3AC}" destId="{1B74137B-F79F-4420-AFE0-B97DDFD703AE}" srcOrd="1" destOrd="0" presId="urn:microsoft.com/office/officeart/2005/8/layout/orgChart1"/>
    <dgm:cxn modelId="{0C4E8280-9BC4-4C45-B6DD-3301512313A3}" type="presParOf" srcId="{1B74137B-F79F-4420-AFE0-B97DDFD703AE}" destId="{A8925C9D-AD80-4B36-AAC1-4EF16E83E541}" srcOrd="0" destOrd="0" presId="urn:microsoft.com/office/officeart/2005/8/layout/orgChart1"/>
    <dgm:cxn modelId="{50F622D5-511A-4CD1-BEEE-52DED4AC6BA2}" type="presParOf" srcId="{A8925C9D-AD80-4B36-AAC1-4EF16E83E541}" destId="{3CAB6739-63E4-4A99-AD8E-9DCD496CE4B8}" srcOrd="0" destOrd="0" presId="urn:microsoft.com/office/officeart/2005/8/layout/orgChart1"/>
    <dgm:cxn modelId="{E70E6863-5505-4910-B6A7-6E5EC4847EB9}" type="presParOf" srcId="{A8925C9D-AD80-4B36-AAC1-4EF16E83E541}" destId="{1471F9D6-115D-441C-AF1A-E567D2908621}" srcOrd="1" destOrd="0" presId="urn:microsoft.com/office/officeart/2005/8/layout/orgChart1"/>
    <dgm:cxn modelId="{9F7FD5EE-C19A-4BEC-A40A-C541A93089EC}" type="presParOf" srcId="{1B74137B-F79F-4420-AFE0-B97DDFD703AE}" destId="{652FA1B5-0D3E-46AE-B6E2-A8E471566BDB}" srcOrd="1" destOrd="0" presId="urn:microsoft.com/office/officeart/2005/8/layout/orgChart1"/>
    <dgm:cxn modelId="{18316321-0D1C-4013-B6F9-1884165C75AD}" type="presParOf" srcId="{652FA1B5-0D3E-46AE-B6E2-A8E471566BDB}" destId="{86D4901D-3875-48A3-B725-C9BF1B6ECA02}" srcOrd="0" destOrd="0" presId="urn:microsoft.com/office/officeart/2005/8/layout/orgChart1"/>
    <dgm:cxn modelId="{58C46D57-E609-497A-850D-F1089D3BFEE0}" type="presParOf" srcId="{652FA1B5-0D3E-46AE-B6E2-A8E471566BDB}" destId="{77817074-2A6B-4D51-AC72-7E9AFDF95EDD}" srcOrd="1" destOrd="0" presId="urn:microsoft.com/office/officeart/2005/8/layout/orgChart1"/>
    <dgm:cxn modelId="{1FC638FE-CC52-47C6-A34F-418D98C14808}" type="presParOf" srcId="{77817074-2A6B-4D51-AC72-7E9AFDF95EDD}" destId="{EF68138E-E80A-4BD8-9F6C-DE1216B3764A}" srcOrd="0" destOrd="0" presId="urn:microsoft.com/office/officeart/2005/8/layout/orgChart1"/>
    <dgm:cxn modelId="{D77955C8-4C3F-4D5C-89CC-921EC65CD242}" type="presParOf" srcId="{EF68138E-E80A-4BD8-9F6C-DE1216B3764A}" destId="{9D204622-2AAF-4567-93C9-2223888A5B64}" srcOrd="0" destOrd="0" presId="urn:microsoft.com/office/officeart/2005/8/layout/orgChart1"/>
    <dgm:cxn modelId="{7E60CC9C-7E2F-4518-BE90-EA4C885B4428}" type="presParOf" srcId="{EF68138E-E80A-4BD8-9F6C-DE1216B3764A}" destId="{B1198ACC-9024-4DF6-9006-0C9D2DED8282}" srcOrd="1" destOrd="0" presId="urn:microsoft.com/office/officeart/2005/8/layout/orgChart1"/>
    <dgm:cxn modelId="{2E1C4B3A-8569-42EC-9568-9F64C6E04418}" type="presParOf" srcId="{77817074-2A6B-4D51-AC72-7E9AFDF95EDD}" destId="{2A6118E3-A013-4909-BF1D-0F6AF5C6C63B}" srcOrd="1" destOrd="0" presId="urn:microsoft.com/office/officeart/2005/8/layout/orgChart1"/>
    <dgm:cxn modelId="{0192A527-38B9-4432-A0E6-81652E1611ED}" type="presParOf" srcId="{77817074-2A6B-4D51-AC72-7E9AFDF95EDD}" destId="{F184A77F-7744-48E1-90C0-25190DE0CDD4}" srcOrd="2" destOrd="0" presId="urn:microsoft.com/office/officeart/2005/8/layout/orgChart1"/>
    <dgm:cxn modelId="{8BE971B0-2F8F-40B1-AB70-DA9AEEAA985F}" type="presParOf" srcId="{1B74137B-F79F-4420-AFE0-B97DDFD703AE}" destId="{0F699898-77FB-48E7-AAC8-642AE795F686}" srcOrd="2" destOrd="0" presId="urn:microsoft.com/office/officeart/2005/8/layout/orgChart1"/>
    <dgm:cxn modelId="{86EE2AFF-9F47-4261-B516-19DAC69B6749}" type="presParOf" srcId="{63E6B72F-11A3-4334-84CD-4D49E329D3FC}" destId="{5675DFDD-CA7E-4B3E-944D-409F95D627B4}" srcOrd="2" destOrd="0" presId="urn:microsoft.com/office/officeart/2005/8/layout/orgChart1"/>
    <dgm:cxn modelId="{3B000B35-9749-45B2-AD00-773217E3C595}" type="presParOf" srcId="{084F607C-CA07-4EE2-9E75-319E66EA0578}" destId="{1BB60FD2-448C-4281-BC05-21FADEAFC155}" srcOrd="2" destOrd="0" presId="urn:microsoft.com/office/officeart/2005/8/layout/orgChart1"/>
    <dgm:cxn modelId="{45784FD5-23AC-44D9-A4A9-DB994903C747}" type="presParOf" srcId="{084F607C-CA07-4EE2-9E75-319E66EA0578}" destId="{A5AF0373-D1A9-4C1B-B82B-44B6D0781525}" srcOrd="3" destOrd="0" presId="urn:microsoft.com/office/officeart/2005/8/layout/orgChart1"/>
    <dgm:cxn modelId="{89A47BD7-E844-4B5E-BBC0-9F9CCE64D979}" type="presParOf" srcId="{A5AF0373-D1A9-4C1B-B82B-44B6D0781525}" destId="{B9958CFF-3C79-45CE-938A-E6B9E640FE5F}" srcOrd="0" destOrd="0" presId="urn:microsoft.com/office/officeart/2005/8/layout/orgChart1"/>
    <dgm:cxn modelId="{44D226CF-1EA7-480E-8503-99A1CED86DBA}" type="presParOf" srcId="{B9958CFF-3C79-45CE-938A-E6B9E640FE5F}" destId="{67D9A261-7B35-45C0-A6D2-BA2FF758BFFF}" srcOrd="0" destOrd="0" presId="urn:microsoft.com/office/officeart/2005/8/layout/orgChart1"/>
    <dgm:cxn modelId="{F91B3B7F-44A0-479B-9DB7-C08CDAC21DFF}" type="presParOf" srcId="{B9958CFF-3C79-45CE-938A-E6B9E640FE5F}" destId="{976B0D85-F417-406D-8421-9268E9CE1AFA}" srcOrd="1" destOrd="0" presId="urn:microsoft.com/office/officeart/2005/8/layout/orgChart1"/>
    <dgm:cxn modelId="{1B42C6D9-098B-4FDA-B505-B5F538D389E9}" type="presParOf" srcId="{A5AF0373-D1A9-4C1B-B82B-44B6D0781525}" destId="{83B2FCFB-EAEE-41BD-9BCD-6BF712804FCB}" srcOrd="1" destOrd="0" presId="urn:microsoft.com/office/officeart/2005/8/layout/orgChart1"/>
    <dgm:cxn modelId="{93A885FA-8565-4F2E-93E2-C95E5CBA49E0}" type="presParOf" srcId="{83B2FCFB-EAEE-41BD-9BCD-6BF712804FCB}" destId="{EFEDD64B-84E1-4172-BDF9-00FE7E156F98}" srcOrd="0" destOrd="0" presId="urn:microsoft.com/office/officeart/2005/8/layout/orgChart1"/>
    <dgm:cxn modelId="{E1CD243B-F2E6-4F88-9C7E-9B2BE7A2EEDC}" type="presParOf" srcId="{83B2FCFB-EAEE-41BD-9BCD-6BF712804FCB}" destId="{5E8D8146-0B5F-48E0-9D46-EDEC61007CA7}" srcOrd="1" destOrd="0" presId="urn:microsoft.com/office/officeart/2005/8/layout/orgChart1"/>
    <dgm:cxn modelId="{CC3B7B15-C317-4797-A903-64E0CCEA9DCF}" type="presParOf" srcId="{5E8D8146-0B5F-48E0-9D46-EDEC61007CA7}" destId="{C13EEB72-B4B6-49CF-8A49-8A6DE8F71CC5}" srcOrd="0" destOrd="0" presId="urn:microsoft.com/office/officeart/2005/8/layout/orgChart1"/>
    <dgm:cxn modelId="{138CE897-06AA-4BF8-A4FA-CB11586C839D}" type="presParOf" srcId="{C13EEB72-B4B6-49CF-8A49-8A6DE8F71CC5}" destId="{AE665AA7-4E5D-4F1A-8A49-1D6339F6FEEC}" srcOrd="0" destOrd="0" presId="urn:microsoft.com/office/officeart/2005/8/layout/orgChart1"/>
    <dgm:cxn modelId="{4DA8D5D4-B7AC-42F1-A60A-BA6679DA0FD2}" type="presParOf" srcId="{C13EEB72-B4B6-49CF-8A49-8A6DE8F71CC5}" destId="{A41FAA59-60A5-478E-A764-3B4C334DCC65}" srcOrd="1" destOrd="0" presId="urn:microsoft.com/office/officeart/2005/8/layout/orgChart1"/>
    <dgm:cxn modelId="{A7B55F80-76DA-4809-A14B-DD73704B95BE}" type="presParOf" srcId="{5E8D8146-0B5F-48E0-9D46-EDEC61007CA7}" destId="{56047438-4F00-4DD5-B229-02A03A68A1A8}" srcOrd="1" destOrd="0" presId="urn:microsoft.com/office/officeart/2005/8/layout/orgChart1"/>
    <dgm:cxn modelId="{F84A3098-3C6B-4134-AC63-3C91B9982C72}" type="presParOf" srcId="{5E8D8146-0B5F-48E0-9D46-EDEC61007CA7}" destId="{7246EE03-1D55-4198-9182-36E4A936AC03}" srcOrd="2" destOrd="0" presId="urn:microsoft.com/office/officeart/2005/8/layout/orgChart1"/>
    <dgm:cxn modelId="{5D3429C9-856E-42DD-9578-19C2ACA21F19}" type="presParOf" srcId="{A5AF0373-D1A9-4C1B-B82B-44B6D0781525}" destId="{DD55D75A-0228-441D-9768-4BAEDE129D4E}" srcOrd="2" destOrd="0" presId="urn:microsoft.com/office/officeart/2005/8/layout/orgChart1"/>
    <dgm:cxn modelId="{866DE4CE-3266-4BFA-B800-E64374EA3165}" type="presParOf" srcId="{710E7B70-66FF-414F-B354-042353D07F7F}" destId="{8D93ADB5-04BC-4244-992C-442B75E8252D}" srcOrd="2" destOrd="0" presId="urn:microsoft.com/office/officeart/2005/8/layout/orgChart1"/>
    <dgm:cxn modelId="{A23777CB-5DCC-42B9-84BC-0A74C1396672}" type="presParOf" srcId="{8D93ADB5-04BC-4244-992C-442B75E8252D}" destId="{83F84223-F0F3-45FA-AE22-A873000154B3}" srcOrd="0" destOrd="0" presId="urn:microsoft.com/office/officeart/2005/8/layout/orgChart1"/>
    <dgm:cxn modelId="{286CA6BA-391B-48EF-9FE6-5ECADE527F0F}" type="presParOf" srcId="{8D93ADB5-04BC-4244-992C-442B75E8252D}" destId="{B9A9100A-1E70-4409-9C3F-8D8F1A2F6907}" srcOrd="1" destOrd="0" presId="urn:microsoft.com/office/officeart/2005/8/layout/orgChart1"/>
    <dgm:cxn modelId="{E3F3D6F2-CCBE-45AB-89FC-6014B3910B6E}" type="presParOf" srcId="{B9A9100A-1E70-4409-9C3F-8D8F1A2F6907}" destId="{6FE92836-A404-471D-9127-3151EE7FDD0A}" srcOrd="0" destOrd="0" presId="urn:microsoft.com/office/officeart/2005/8/layout/orgChart1"/>
    <dgm:cxn modelId="{3108C20D-6A8D-40E2-A6B7-69B7823B6C9A}" type="presParOf" srcId="{6FE92836-A404-471D-9127-3151EE7FDD0A}" destId="{F94825AB-685B-41DF-ADE1-EDD32B9C1F5E}" srcOrd="0" destOrd="0" presId="urn:microsoft.com/office/officeart/2005/8/layout/orgChart1"/>
    <dgm:cxn modelId="{CCCB73BF-07A4-4FD7-BBCA-DD0AE27F638C}" type="presParOf" srcId="{6FE92836-A404-471D-9127-3151EE7FDD0A}" destId="{566CC9F5-D944-4DCC-B34A-F46B198B77BC}" srcOrd="1" destOrd="0" presId="urn:microsoft.com/office/officeart/2005/8/layout/orgChart1"/>
    <dgm:cxn modelId="{3F71DDC5-147D-4FAF-8E29-9D95849B861F}" type="presParOf" srcId="{B9A9100A-1E70-4409-9C3F-8D8F1A2F6907}" destId="{F10A3664-1668-4322-8C27-3955642AF03F}" srcOrd="1" destOrd="0" presId="urn:microsoft.com/office/officeart/2005/8/layout/orgChart1"/>
    <dgm:cxn modelId="{CFBDAFEA-F82D-4D64-9522-D0C82D9CF2BE}" type="presParOf" srcId="{B9A9100A-1E70-4409-9C3F-8D8F1A2F6907}" destId="{E379E86F-D8EE-4BFD-A2D7-91B64EFA374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751D67-6678-4EE4-A742-97452FC29821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AC86B0-9911-487E-89B1-ECFE0AF09308}">
      <dsp:nvSpPr>
        <dsp:cNvPr id="0" name=""/>
        <dsp:cNvSpPr/>
      </dsp:nvSpPr>
      <dsp:spPr>
        <a:xfrm>
          <a:off x="800608" y="3946821"/>
          <a:ext cx="186944" cy="186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26501-9775-4FC5-948F-CE3D1989823A}">
      <dsp:nvSpPr>
        <dsp:cNvPr id="0" name=""/>
        <dsp:cNvSpPr/>
      </dsp:nvSpPr>
      <dsp:spPr>
        <a:xfrm>
          <a:off x="894080" y="4040293"/>
          <a:ext cx="1389888" cy="120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Clásica</a:t>
          </a:r>
        </a:p>
      </dsp:txBody>
      <dsp:txXfrm>
        <a:off x="894080" y="4040293"/>
        <a:ext cx="1389888" cy="1209040"/>
      </dsp:txXfrm>
    </dsp:sp>
    <dsp:sp modelId="{B155B342-8362-49B0-8270-DFFE0B54F4C5}">
      <dsp:nvSpPr>
        <dsp:cNvPr id="0" name=""/>
        <dsp:cNvSpPr/>
      </dsp:nvSpPr>
      <dsp:spPr>
        <a:xfrm>
          <a:off x="2121408" y="2765213"/>
          <a:ext cx="325120" cy="3251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1730B-682C-446A-A2B1-03C204A459A2}">
      <dsp:nvSpPr>
        <dsp:cNvPr id="0" name=""/>
        <dsp:cNvSpPr/>
      </dsp:nvSpPr>
      <dsp:spPr>
        <a:xfrm>
          <a:off x="2283968" y="2927773"/>
          <a:ext cx="1706880" cy="2321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74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Medieval</a:t>
          </a:r>
        </a:p>
      </dsp:txBody>
      <dsp:txXfrm>
        <a:off x="2283968" y="2927773"/>
        <a:ext cx="1706880" cy="2321559"/>
      </dsp:txXfrm>
    </dsp:sp>
    <dsp:sp modelId="{59DF57F0-BBDB-47E0-90FE-3C9E63792325}">
      <dsp:nvSpPr>
        <dsp:cNvPr id="0" name=""/>
        <dsp:cNvSpPr/>
      </dsp:nvSpPr>
      <dsp:spPr>
        <a:xfrm>
          <a:off x="3807968" y="1894501"/>
          <a:ext cx="430784" cy="430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3BB29-D347-44E3-81EA-891EECD44F00}">
      <dsp:nvSpPr>
        <dsp:cNvPr id="0" name=""/>
        <dsp:cNvSpPr/>
      </dsp:nvSpPr>
      <dsp:spPr>
        <a:xfrm>
          <a:off x="4023360" y="2109893"/>
          <a:ext cx="1706880" cy="31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264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Renacentista</a:t>
          </a:r>
        </a:p>
      </dsp:txBody>
      <dsp:txXfrm>
        <a:off x="4023360" y="2109893"/>
        <a:ext cx="1706880" cy="3139440"/>
      </dsp:txXfrm>
    </dsp:sp>
    <dsp:sp modelId="{BDB10C19-B2E6-4C7A-A58F-1C25CA247954}">
      <dsp:nvSpPr>
        <dsp:cNvPr id="0" name=""/>
        <dsp:cNvSpPr/>
      </dsp:nvSpPr>
      <dsp:spPr>
        <a:xfrm>
          <a:off x="5644896" y="1318429"/>
          <a:ext cx="577088" cy="5770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8C192-B764-42A5-8B93-E72703271DA1}">
      <dsp:nvSpPr>
        <dsp:cNvPr id="0" name=""/>
        <dsp:cNvSpPr/>
      </dsp:nvSpPr>
      <dsp:spPr>
        <a:xfrm>
          <a:off x="5933440" y="1606973"/>
          <a:ext cx="1706880" cy="3642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787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Moderna</a:t>
          </a:r>
        </a:p>
      </dsp:txBody>
      <dsp:txXfrm>
        <a:off x="5933440" y="1606973"/>
        <a:ext cx="1706880" cy="3642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84223-F0F3-45FA-AE22-A873000154B3}">
      <dsp:nvSpPr>
        <dsp:cNvPr id="0" name=""/>
        <dsp:cNvSpPr/>
      </dsp:nvSpPr>
      <dsp:spPr>
        <a:xfrm>
          <a:off x="2321709" y="646904"/>
          <a:ext cx="2338382" cy="643304"/>
        </a:xfrm>
        <a:custGeom>
          <a:avLst/>
          <a:gdLst/>
          <a:ahLst/>
          <a:cxnLst/>
          <a:rect l="0" t="0" r="0" b="0"/>
          <a:pathLst>
            <a:path>
              <a:moveTo>
                <a:pt x="2338382" y="0"/>
              </a:moveTo>
              <a:lnTo>
                <a:pt x="2338382" y="643304"/>
              </a:lnTo>
              <a:lnTo>
                <a:pt x="0" y="643304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DD64B-84E1-4172-BDF9-00FE7E156F98}">
      <dsp:nvSpPr>
        <dsp:cNvPr id="0" name=""/>
        <dsp:cNvSpPr/>
      </dsp:nvSpPr>
      <dsp:spPr>
        <a:xfrm>
          <a:off x="5090604" y="3069844"/>
          <a:ext cx="301493" cy="924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579"/>
              </a:lnTo>
              <a:lnTo>
                <a:pt x="301493" y="924579"/>
              </a:lnTo>
            </a:path>
          </a:pathLst>
        </a:custGeom>
        <a:noFill/>
        <a:ln w="1397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60FD2-448C-4281-BC05-21FADEAFC155}">
      <dsp:nvSpPr>
        <dsp:cNvPr id="0" name=""/>
        <dsp:cNvSpPr/>
      </dsp:nvSpPr>
      <dsp:spPr>
        <a:xfrm>
          <a:off x="4660092" y="646904"/>
          <a:ext cx="1234494" cy="18508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9780"/>
              </a:lnTo>
              <a:lnTo>
                <a:pt x="1234494" y="1639780"/>
              </a:lnTo>
              <a:lnTo>
                <a:pt x="1234494" y="1850826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D4901D-3875-48A3-B725-C9BF1B6ECA02}">
      <dsp:nvSpPr>
        <dsp:cNvPr id="0" name=""/>
        <dsp:cNvSpPr/>
      </dsp:nvSpPr>
      <dsp:spPr>
        <a:xfrm>
          <a:off x="2658558" y="4464432"/>
          <a:ext cx="301493" cy="924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579"/>
              </a:lnTo>
              <a:lnTo>
                <a:pt x="301493" y="924579"/>
              </a:lnTo>
            </a:path>
          </a:pathLst>
        </a:custGeom>
        <a:noFill/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15B2C-12B5-45C0-AB29-8D9D696259D8}">
      <dsp:nvSpPr>
        <dsp:cNvPr id="0" name=""/>
        <dsp:cNvSpPr/>
      </dsp:nvSpPr>
      <dsp:spPr>
        <a:xfrm>
          <a:off x="3416820" y="3037363"/>
          <a:ext cx="91440" cy="4220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2090"/>
              </a:lnTo>
            </a:path>
          </a:pathLst>
        </a:custGeom>
        <a:noFill/>
        <a:ln w="1397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08960-2C18-4746-A23D-19CA7CCDD161}">
      <dsp:nvSpPr>
        <dsp:cNvPr id="0" name=""/>
        <dsp:cNvSpPr/>
      </dsp:nvSpPr>
      <dsp:spPr>
        <a:xfrm>
          <a:off x="3462540" y="646904"/>
          <a:ext cx="1197551" cy="1850826"/>
        </a:xfrm>
        <a:custGeom>
          <a:avLst/>
          <a:gdLst/>
          <a:ahLst/>
          <a:cxnLst/>
          <a:rect l="0" t="0" r="0" b="0"/>
          <a:pathLst>
            <a:path>
              <a:moveTo>
                <a:pt x="1197551" y="0"/>
              </a:moveTo>
              <a:lnTo>
                <a:pt x="1197551" y="1639780"/>
              </a:lnTo>
              <a:lnTo>
                <a:pt x="0" y="1639780"/>
              </a:lnTo>
              <a:lnTo>
                <a:pt x="0" y="1850826"/>
              </a:lnTo>
            </a:path>
          </a:pathLst>
        </a:custGeom>
        <a:noFill/>
        <a:ln w="1397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EAF9A-737C-4D51-86B8-F4043CE5B320}">
      <dsp:nvSpPr>
        <dsp:cNvPr id="0" name=""/>
        <dsp:cNvSpPr/>
      </dsp:nvSpPr>
      <dsp:spPr>
        <a:xfrm>
          <a:off x="3655114" y="0"/>
          <a:ext cx="2009956" cy="64690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cartografía</a:t>
          </a:r>
        </a:p>
      </dsp:txBody>
      <dsp:txXfrm>
        <a:off x="3655114" y="0"/>
        <a:ext cx="2009956" cy="646904"/>
      </dsp:txXfrm>
    </dsp:sp>
    <dsp:sp modelId="{C1704BD9-3AF2-4417-BD92-BF2C416FEBA5}">
      <dsp:nvSpPr>
        <dsp:cNvPr id="0" name=""/>
        <dsp:cNvSpPr/>
      </dsp:nvSpPr>
      <dsp:spPr>
        <a:xfrm>
          <a:off x="2457562" y="2497730"/>
          <a:ext cx="2009956" cy="5396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mapas</a:t>
          </a:r>
        </a:p>
      </dsp:txBody>
      <dsp:txXfrm>
        <a:off x="2457562" y="2497730"/>
        <a:ext cx="2009956" cy="539633"/>
      </dsp:txXfrm>
    </dsp:sp>
    <dsp:sp modelId="{3CAB6739-63E4-4A99-AD8E-9DCD496CE4B8}">
      <dsp:nvSpPr>
        <dsp:cNvPr id="0" name=""/>
        <dsp:cNvSpPr/>
      </dsp:nvSpPr>
      <dsp:spPr>
        <a:xfrm>
          <a:off x="2457562" y="3459454"/>
          <a:ext cx="2009956" cy="100497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BASE</a:t>
          </a:r>
        </a:p>
      </dsp:txBody>
      <dsp:txXfrm>
        <a:off x="2457562" y="3459454"/>
        <a:ext cx="2009956" cy="1004978"/>
      </dsp:txXfrm>
    </dsp:sp>
    <dsp:sp modelId="{9D204622-2AAF-4567-93C9-2223888A5B64}">
      <dsp:nvSpPr>
        <dsp:cNvPr id="0" name=""/>
        <dsp:cNvSpPr/>
      </dsp:nvSpPr>
      <dsp:spPr>
        <a:xfrm>
          <a:off x="2960051" y="4886523"/>
          <a:ext cx="2009956" cy="1004978"/>
        </a:xfrm>
        <a:prstGeom prst="rect">
          <a:avLst/>
        </a:prstGeom>
        <a:solidFill>
          <a:schemeClr val="accent2">
            <a:lumMod val="7500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TEMÁTICOS</a:t>
          </a:r>
        </a:p>
      </dsp:txBody>
      <dsp:txXfrm>
        <a:off x="2960051" y="4886523"/>
        <a:ext cx="2009956" cy="1004978"/>
      </dsp:txXfrm>
    </dsp:sp>
    <dsp:sp modelId="{67D9A261-7B35-45C0-A6D2-BA2FF758BFFF}">
      <dsp:nvSpPr>
        <dsp:cNvPr id="0" name=""/>
        <dsp:cNvSpPr/>
      </dsp:nvSpPr>
      <dsp:spPr>
        <a:xfrm>
          <a:off x="4889609" y="2497730"/>
          <a:ext cx="2009956" cy="5721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cartas</a:t>
          </a:r>
        </a:p>
      </dsp:txBody>
      <dsp:txXfrm>
        <a:off x="4889609" y="2497730"/>
        <a:ext cx="2009956" cy="572113"/>
      </dsp:txXfrm>
    </dsp:sp>
    <dsp:sp modelId="{AE665AA7-4E5D-4F1A-8A49-1D6339F6FEEC}">
      <dsp:nvSpPr>
        <dsp:cNvPr id="0" name=""/>
        <dsp:cNvSpPr/>
      </dsp:nvSpPr>
      <dsp:spPr>
        <a:xfrm>
          <a:off x="5392098" y="3491935"/>
          <a:ext cx="2009956" cy="100497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TOPOGRÁFICAS</a:t>
          </a:r>
        </a:p>
      </dsp:txBody>
      <dsp:txXfrm>
        <a:off x="5392098" y="3491935"/>
        <a:ext cx="2009956" cy="1004978"/>
      </dsp:txXfrm>
    </dsp:sp>
    <dsp:sp modelId="{F94825AB-685B-41DF-ADE1-EDD32B9C1F5E}">
      <dsp:nvSpPr>
        <dsp:cNvPr id="0" name=""/>
        <dsp:cNvSpPr/>
      </dsp:nvSpPr>
      <dsp:spPr>
        <a:xfrm>
          <a:off x="311753" y="787720"/>
          <a:ext cx="2009956" cy="100497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Croquis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y planos</a:t>
          </a:r>
        </a:p>
      </dsp:txBody>
      <dsp:txXfrm>
        <a:off x="311753" y="787720"/>
        <a:ext cx="2009956" cy="1004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905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942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13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580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632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229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370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417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444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82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74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915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sv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2854033" y="362652"/>
            <a:ext cx="6066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1.4 EL ESPACIO GEOGRÁFICO</a:t>
            </a:r>
            <a:endParaRPr lang="es-MX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954181" y="1811311"/>
            <a:ext cx="85541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1.4.3 Las representaciones del espacio</a:t>
            </a:r>
          </a:p>
          <a:p>
            <a:pPr marL="514350" lvl="0" indent="-514350">
              <a:buAutoNum type="alphaLcParenR"/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Contexto conceptual</a:t>
            </a:r>
          </a:p>
          <a:p>
            <a:pPr marL="514350" lvl="0" indent="-514350">
              <a:buAutoNum type="alphaLcParenR"/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Contexto histórico</a:t>
            </a:r>
          </a:p>
          <a:p>
            <a:pPr marL="514350" lvl="0" indent="-514350">
              <a:buAutoNum type="alphaLcParenR"/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Clasificación cartográfica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117" y="3964642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7D3F21FB-E27B-4B67-9D86-4800EF74A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23487" y="58474"/>
            <a:ext cx="5243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d) SIMBOLOGÍA CARTOGRÁFICA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30695" y="750897"/>
            <a:ext cx="10876695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-Son representaciones gráficas de la información que contiene un mapa.</a:t>
            </a:r>
          </a:p>
          <a:p>
            <a:endParaRPr lang="es-MX" sz="2800" dirty="0">
              <a:solidFill>
                <a:schemeClr val="accent1">
                  <a:lumMod val="50000"/>
                </a:schemeClr>
              </a:solidFill>
              <a:latin typeface="Berlin Sans FB" panose="020E0602020502020306" pitchFamily="34" charset="0"/>
            </a:endParaRPr>
          </a:p>
          <a:p>
            <a:endParaRPr lang="es-MX" sz="2800" dirty="0">
              <a:solidFill>
                <a:schemeClr val="accent1">
                  <a:lumMod val="50000"/>
                </a:schemeClr>
              </a:solidFill>
              <a:latin typeface="Berlin Sans FB" panose="020E0602020502020306" pitchFamily="34" charset="0"/>
            </a:endParaRPr>
          </a:p>
          <a:p>
            <a:endParaRPr lang="es-MX" sz="2800" dirty="0">
              <a:solidFill>
                <a:schemeClr val="accent1">
                  <a:lumMod val="50000"/>
                </a:schemeClr>
              </a:solidFill>
              <a:latin typeface="Berlin Sans FB" panose="020E0602020502020306" pitchFamily="34" charset="0"/>
            </a:endParaRPr>
          </a:p>
          <a:p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30695" y="1274117"/>
            <a:ext cx="1134386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-</a:t>
            </a:r>
            <a:r>
              <a:rPr lang="es-MX" sz="2800" dirty="0">
                <a:solidFill>
                  <a:srgbClr val="FF0000"/>
                </a:solidFill>
                <a:latin typeface="Berlin Sans FB" panose="020E0602020502020306" pitchFamily="34" charset="0"/>
              </a:rPr>
              <a:t>Su representación debe ser lo más semejante a la realidad o a los datos provenientes del espacio</a:t>
            </a:r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 </a:t>
            </a:r>
            <a:r>
              <a:rPr lang="es-MX" sz="2800" dirty="0">
                <a:solidFill>
                  <a:srgbClr val="FF0000"/>
                </a:solidFill>
                <a:latin typeface="Berlin Sans FB" panose="020E0602020502020306" pitchFamily="34" charset="0"/>
              </a:rPr>
              <a:t>(color y forma).</a:t>
            </a:r>
          </a:p>
          <a:p>
            <a:pPr marL="457200" lvl="0" indent="-457200">
              <a:buFontTx/>
              <a:buChar char="-"/>
            </a:pPr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La regla básica para la construcción de simbología, es hacer uso de entidades como geométricas, como:</a:t>
            </a:r>
          </a:p>
          <a:p>
            <a:pPr marL="285750" lvl="0" indent="-285750">
              <a:buFontTx/>
              <a:buChar char="-"/>
            </a:pPr>
            <a:endParaRPr lang="es-MX" sz="2800" dirty="0">
              <a:solidFill>
                <a:srgbClr val="5B9BD5">
                  <a:lumMod val="50000"/>
                </a:srgbClr>
              </a:solidFill>
              <a:latin typeface="Berlin Sans FB" panose="020E0602020502020306" pitchFamily="34" charset="0"/>
            </a:endParaRPr>
          </a:p>
          <a:p>
            <a:pPr lvl="0"/>
            <a:endParaRPr lang="es-MX" dirty="0"/>
          </a:p>
        </p:txBody>
      </p:sp>
      <p:sp>
        <p:nvSpPr>
          <p:cNvPr id="9" name="Forma libre: forma 8"/>
          <p:cNvSpPr/>
          <p:nvPr/>
        </p:nvSpPr>
        <p:spPr>
          <a:xfrm>
            <a:off x="703078" y="3115282"/>
            <a:ext cx="652197" cy="802537"/>
          </a:xfrm>
          <a:custGeom>
            <a:avLst/>
            <a:gdLst>
              <a:gd name="connsiteX0" fmla="*/ 0 w 824476"/>
              <a:gd name="connsiteY0" fmla="*/ 159026 h 967409"/>
              <a:gd name="connsiteX1" fmla="*/ 106018 w 824476"/>
              <a:gd name="connsiteY1" fmla="*/ 132522 h 967409"/>
              <a:gd name="connsiteX2" fmla="*/ 185531 w 824476"/>
              <a:gd name="connsiteY2" fmla="*/ 79513 h 967409"/>
              <a:gd name="connsiteX3" fmla="*/ 225287 w 824476"/>
              <a:gd name="connsiteY3" fmla="*/ 26504 h 967409"/>
              <a:gd name="connsiteX4" fmla="*/ 278296 w 824476"/>
              <a:gd name="connsiteY4" fmla="*/ 13252 h 967409"/>
              <a:gd name="connsiteX5" fmla="*/ 318052 w 824476"/>
              <a:gd name="connsiteY5" fmla="*/ 0 h 967409"/>
              <a:gd name="connsiteX6" fmla="*/ 371061 w 824476"/>
              <a:gd name="connsiteY6" fmla="*/ 13252 h 967409"/>
              <a:gd name="connsiteX7" fmla="*/ 424070 w 824476"/>
              <a:gd name="connsiteY7" fmla="*/ 132522 h 967409"/>
              <a:gd name="connsiteX8" fmla="*/ 437322 w 824476"/>
              <a:gd name="connsiteY8" fmla="*/ 636104 h 967409"/>
              <a:gd name="connsiteX9" fmla="*/ 530087 w 824476"/>
              <a:gd name="connsiteY9" fmla="*/ 622852 h 967409"/>
              <a:gd name="connsiteX10" fmla="*/ 609600 w 824476"/>
              <a:gd name="connsiteY10" fmla="*/ 569843 h 967409"/>
              <a:gd name="connsiteX11" fmla="*/ 649357 w 824476"/>
              <a:gd name="connsiteY11" fmla="*/ 543339 h 967409"/>
              <a:gd name="connsiteX12" fmla="*/ 689113 w 824476"/>
              <a:gd name="connsiteY12" fmla="*/ 490330 h 967409"/>
              <a:gd name="connsiteX13" fmla="*/ 715618 w 824476"/>
              <a:gd name="connsiteY13" fmla="*/ 463826 h 967409"/>
              <a:gd name="connsiteX14" fmla="*/ 742122 w 824476"/>
              <a:gd name="connsiteY14" fmla="*/ 424069 h 967409"/>
              <a:gd name="connsiteX15" fmla="*/ 781878 w 824476"/>
              <a:gd name="connsiteY15" fmla="*/ 397565 h 967409"/>
              <a:gd name="connsiteX16" fmla="*/ 808383 w 824476"/>
              <a:gd name="connsiteY16" fmla="*/ 437322 h 967409"/>
              <a:gd name="connsiteX17" fmla="*/ 808383 w 824476"/>
              <a:gd name="connsiteY17" fmla="*/ 728869 h 967409"/>
              <a:gd name="connsiteX18" fmla="*/ 808383 w 824476"/>
              <a:gd name="connsiteY18" fmla="*/ 967409 h 967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24476" h="967409">
                <a:moveTo>
                  <a:pt x="0" y="159026"/>
                </a:moveTo>
                <a:cubicBezTo>
                  <a:pt x="18356" y="155355"/>
                  <a:pt x="83097" y="145256"/>
                  <a:pt x="106018" y="132522"/>
                </a:cubicBezTo>
                <a:cubicBezTo>
                  <a:pt x="133864" y="117052"/>
                  <a:pt x="185531" y="79513"/>
                  <a:pt x="185531" y="79513"/>
                </a:cubicBezTo>
                <a:cubicBezTo>
                  <a:pt x="198783" y="61843"/>
                  <a:pt x="207314" y="39342"/>
                  <a:pt x="225287" y="26504"/>
                </a:cubicBezTo>
                <a:cubicBezTo>
                  <a:pt x="240108" y="15918"/>
                  <a:pt x="260783" y="18256"/>
                  <a:pt x="278296" y="13252"/>
                </a:cubicBezTo>
                <a:cubicBezTo>
                  <a:pt x="291727" y="9415"/>
                  <a:pt x="304800" y="4417"/>
                  <a:pt x="318052" y="0"/>
                </a:cubicBezTo>
                <a:cubicBezTo>
                  <a:pt x="335722" y="4417"/>
                  <a:pt x="355907" y="3149"/>
                  <a:pt x="371061" y="13252"/>
                </a:cubicBezTo>
                <a:cubicBezTo>
                  <a:pt x="398061" y="31252"/>
                  <a:pt x="418843" y="116840"/>
                  <a:pt x="424070" y="132522"/>
                </a:cubicBezTo>
                <a:cubicBezTo>
                  <a:pt x="428487" y="300383"/>
                  <a:pt x="401835" y="471978"/>
                  <a:pt x="437322" y="636104"/>
                </a:cubicBezTo>
                <a:cubicBezTo>
                  <a:pt x="443923" y="666634"/>
                  <a:pt x="500933" y="634065"/>
                  <a:pt x="530087" y="622852"/>
                </a:cubicBezTo>
                <a:cubicBezTo>
                  <a:pt x="559818" y="611417"/>
                  <a:pt x="583096" y="587513"/>
                  <a:pt x="609600" y="569843"/>
                </a:cubicBezTo>
                <a:lnTo>
                  <a:pt x="649357" y="543339"/>
                </a:lnTo>
                <a:cubicBezTo>
                  <a:pt x="662609" y="525669"/>
                  <a:pt x="674973" y="507298"/>
                  <a:pt x="689113" y="490330"/>
                </a:cubicBezTo>
                <a:cubicBezTo>
                  <a:pt x="697112" y="480732"/>
                  <a:pt x="707813" y="473582"/>
                  <a:pt x="715618" y="463826"/>
                </a:cubicBezTo>
                <a:cubicBezTo>
                  <a:pt x="725568" y="451389"/>
                  <a:pt x="730860" y="435331"/>
                  <a:pt x="742122" y="424069"/>
                </a:cubicBezTo>
                <a:cubicBezTo>
                  <a:pt x="753384" y="412807"/>
                  <a:pt x="768626" y="406400"/>
                  <a:pt x="781878" y="397565"/>
                </a:cubicBezTo>
                <a:cubicBezTo>
                  <a:pt x="790713" y="410817"/>
                  <a:pt x="802109" y="422682"/>
                  <a:pt x="808383" y="437322"/>
                </a:cubicBezTo>
                <a:cubicBezTo>
                  <a:pt x="843897" y="520187"/>
                  <a:pt x="809757" y="679402"/>
                  <a:pt x="808383" y="728869"/>
                </a:cubicBezTo>
                <a:cubicBezTo>
                  <a:pt x="806175" y="808352"/>
                  <a:pt x="808383" y="887896"/>
                  <a:pt x="808383" y="9674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Conector recto 10"/>
          <p:cNvCxnSpPr/>
          <p:nvPr/>
        </p:nvCxnSpPr>
        <p:spPr>
          <a:xfrm>
            <a:off x="1567073" y="3082680"/>
            <a:ext cx="636104" cy="9314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/>
          <p:cNvCxnSpPr/>
          <p:nvPr/>
        </p:nvCxnSpPr>
        <p:spPr>
          <a:xfrm rot="16200000" flipH="1">
            <a:off x="2210060" y="3173283"/>
            <a:ext cx="1188871" cy="967408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3829841" y="3397977"/>
            <a:ext cx="569844" cy="6266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Elipse 14"/>
          <p:cNvSpPr/>
          <p:nvPr/>
        </p:nvSpPr>
        <p:spPr>
          <a:xfrm>
            <a:off x="4650818" y="3377523"/>
            <a:ext cx="352844" cy="39166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: esquinas redondeadas 15"/>
          <p:cNvSpPr/>
          <p:nvPr/>
        </p:nvSpPr>
        <p:spPr>
          <a:xfrm>
            <a:off x="5695030" y="3079792"/>
            <a:ext cx="1106697" cy="483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16"/>
          <p:cNvSpPr/>
          <p:nvPr/>
        </p:nvSpPr>
        <p:spPr>
          <a:xfrm>
            <a:off x="6135511" y="3598479"/>
            <a:ext cx="1040512" cy="6074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Diagrama de flujo: tarjeta 18"/>
          <p:cNvSpPr/>
          <p:nvPr/>
        </p:nvSpPr>
        <p:spPr>
          <a:xfrm>
            <a:off x="6906039" y="2996980"/>
            <a:ext cx="1026921" cy="529326"/>
          </a:xfrm>
          <a:prstGeom prst="flowChartPunchedCar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" name="Rectángulo 20"/>
          <p:cNvSpPr/>
          <p:nvPr/>
        </p:nvSpPr>
        <p:spPr>
          <a:xfrm>
            <a:off x="430695" y="4348632"/>
            <a:ext cx="81898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Char char="-"/>
            </a:pPr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Además de diversos símbolos preestablecidos: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654" y="2994882"/>
            <a:ext cx="2946130" cy="375394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404" y="4958269"/>
            <a:ext cx="3383863" cy="1590416"/>
          </a:xfrm>
          <a:prstGeom prst="rect">
            <a:avLst/>
          </a:prstGeom>
        </p:spPr>
      </p:pic>
      <p:sp>
        <p:nvSpPr>
          <p:cNvPr id="24" name="Triángulo isósceles 23"/>
          <p:cNvSpPr/>
          <p:nvPr/>
        </p:nvSpPr>
        <p:spPr>
          <a:xfrm>
            <a:off x="5460561" y="3461854"/>
            <a:ext cx="813339" cy="800361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4A3DFFE-83EE-4095-B676-23554DBE9060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20" name="Gráfico 19" descr="Globo terrestre, América">
            <a:extLst>
              <a:ext uri="{FF2B5EF4-FFF2-40B4-BE49-F238E27FC236}">
                <a16:creationId xmlns:a16="http://schemas.microsoft.com/office/drawing/2014/main" id="{F2E6512A-3A50-4E0C-8934-E3B5104615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1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94690"/>
              </p:ext>
            </p:extLst>
          </p:nvPr>
        </p:nvGraphicFramePr>
        <p:xfrm>
          <a:off x="2341872" y="1050969"/>
          <a:ext cx="6082748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262">
                  <a:extLst>
                    <a:ext uri="{9D8B030D-6E8A-4147-A177-3AD203B41FA5}">
                      <a16:colId xmlns:a16="http://schemas.microsoft.com/office/drawing/2014/main" val="2928974303"/>
                    </a:ext>
                  </a:extLst>
                </a:gridCol>
                <a:gridCol w="4201486">
                  <a:extLst>
                    <a:ext uri="{9D8B030D-6E8A-4147-A177-3AD203B41FA5}">
                      <a16:colId xmlns:a16="http://schemas.microsoft.com/office/drawing/2014/main" val="1598418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Elemento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Símbolo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106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Montaña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95618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s-MX" dirty="0"/>
                        <a:t>Aeropuerto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98853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s-MX" dirty="0"/>
                        <a:t>Zona arqueológica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050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Río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676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Bosque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79020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s-MX" dirty="0"/>
                        <a:t>Centro de población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80435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s-MX" dirty="0"/>
                        <a:t>Carretera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29528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1842052" y="272568"/>
            <a:ext cx="7082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¿Cómo representarías los siguientes elementos?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0DD2509-6107-49EF-A46F-CC3B2EA1178F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A57CBCAD-8ED6-4313-A7C3-1123FCE69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8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26758" y="208117"/>
            <a:ext cx="4426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e) ESCALA CARTOGRÁFICA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086" y="2887972"/>
            <a:ext cx="8831827" cy="232864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63715" y="950194"/>
            <a:ext cx="57517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Representa la relación entre la distancia real del espacio o ST, con las dimensiones dibujadas en el mapa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023877" y="5641424"/>
            <a:ext cx="3231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ESCALA NUMÉRICA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336533" y="2073579"/>
            <a:ext cx="2929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ESCALA GRÁFICA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0" name="Conector: angular 9"/>
          <p:cNvCxnSpPr>
            <a:stCxn id="8" idx="2"/>
          </p:cNvCxnSpPr>
          <p:nvPr/>
        </p:nvCxnSpPr>
        <p:spPr>
          <a:xfrm rot="5400000">
            <a:off x="8505390" y="2921510"/>
            <a:ext cx="1620359" cy="9709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: angular 11"/>
          <p:cNvCxnSpPr>
            <a:stCxn id="7" idx="3"/>
          </p:cNvCxnSpPr>
          <p:nvPr/>
        </p:nvCxnSpPr>
        <p:spPr>
          <a:xfrm flipV="1">
            <a:off x="4255852" y="4831307"/>
            <a:ext cx="1486349" cy="10717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44B6159C-9805-4DD0-884E-C6E6A56C4E69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Globo terrestre, América">
            <a:extLst>
              <a:ext uri="{FF2B5EF4-FFF2-40B4-BE49-F238E27FC236}">
                <a16:creationId xmlns:a16="http://schemas.microsoft.com/office/drawing/2014/main" id="{23D83BD4-D998-41EF-BEF2-89066E15F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719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67" y="378884"/>
            <a:ext cx="10406774" cy="26337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33623" y="675861"/>
            <a:ext cx="1996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SE ESCRIBE: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33622" y="3047951"/>
            <a:ext cx="5769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SE LEE: ESCALA UNO A CUATROMIL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400013" y="4207565"/>
            <a:ext cx="67368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SIGNIFICA: Que un centímetro en el mapa, equivale a 4000 cm en la realidad, o 40 metros, o 0.04 km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3F0F56A-5A06-43EC-9F84-520C1050A0AA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Globo terrestre, América">
            <a:extLst>
              <a:ext uri="{FF2B5EF4-FFF2-40B4-BE49-F238E27FC236}">
                <a16:creationId xmlns:a16="http://schemas.microsoft.com/office/drawing/2014/main" id="{567AD814-44F0-4D60-8755-65134F5F6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95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231D7ED-E7B9-485C-BA8B-48A35129E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925" y="1061853"/>
            <a:ext cx="8682075" cy="510336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9425928-CB8A-4811-9050-D26EEE5C89DA}"/>
              </a:ext>
            </a:extLst>
          </p:cNvPr>
          <p:cNvSpPr/>
          <p:nvPr/>
        </p:nvSpPr>
        <p:spPr>
          <a:xfrm>
            <a:off x="2880191" y="271823"/>
            <a:ext cx="6090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CONVIERTE LAS SIGUIENTES ESCALAS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25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850594" y="114974"/>
            <a:ext cx="56955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Actividad 9</a:t>
            </a:r>
          </a:p>
          <a:p>
            <a:pPr algn="ctr"/>
            <a:endParaRPr lang="es-MX" sz="2800" dirty="0">
              <a:solidFill>
                <a:schemeClr val="accent1">
                  <a:lumMod val="50000"/>
                </a:schemeClr>
              </a:solidFill>
              <a:latin typeface="Berlin Sans FB" panose="020E0602020502020306" pitchFamily="34" charset="0"/>
            </a:endParaRPr>
          </a:p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Berlin Sans FB" panose="020E0602020502020306" pitchFamily="34" charset="0"/>
              </a:rPr>
              <a:t>En equipo, utilizando el mapa asignado, identificar y describir los principales elementos de un mapa.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286500" y="2958510"/>
            <a:ext cx="482375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Título: </a:t>
            </a:r>
          </a:p>
          <a:p>
            <a:pPr lvl="0" algn="ctr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Temática:</a:t>
            </a:r>
          </a:p>
          <a:p>
            <a:pPr lvl="0" algn="ctr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Simbología:</a:t>
            </a:r>
          </a:p>
          <a:p>
            <a:pPr lvl="0" algn="ctr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Escala (numérica y conversión):</a:t>
            </a:r>
          </a:p>
          <a:p>
            <a:pPr lvl="0" algn="ctr"/>
            <a:r>
              <a:rPr lang="es-MX" sz="2800" dirty="0">
                <a:solidFill>
                  <a:srgbClr val="5B9BD5">
                    <a:lumMod val="50000"/>
                  </a:srgbClr>
                </a:solidFill>
                <a:latin typeface="Berlin Sans FB" panose="020E0602020502020306" pitchFamily="34" charset="0"/>
              </a:rPr>
              <a:t>Datos generales: Autor, año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DDD6903-66E1-4007-9A3D-F22F35F9CEF1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9AC99F65-783D-4169-8748-1F6FF87DF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77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1D9B893-F2E1-4DA0-86D6-4DFF19F78417}"/>
              </a:ext>
            </a:extLst>
          </p:cNvPr>
          <p:cNvSpPr/>
          <p:nvPr/>
        </p:nvSpPr>
        <p:spPr>
          <a:xfrm>
            <a:off x="500326" y="221327"/>
            <a:ext cx="61490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T5U1: mapa</a:t>
            </a:r>
          </a:p>
          <a:p>
            <a:pPr lvl="0" algn="ctr"/>
            <a:r>
              <a:rPr lang="es-ES" sz="2400" dirty="0"/>
              <a:t>En una diapositiva, desagregar y explicar las partes de un mapa.</a:t>
            </a:r>
          </a:p>
          <a:p>
            <a:pPr lvl="0" algn="ctr"/>
            <a:r>
              <a:rPr lang="es-ES" sz="2400" dirty="0"/>
              <a:t>Debe contener caratula y fuente (link)</a:t>
            </a:r>
          </a:p>
          <a:p>
            <a:pPr lvl="0" algn="ctr"/>
            <a:endParaRPr lang="es-ES" sz="2400" dirty="0"/>
          </a:p>
          <a:p>
            <a:pPr lvl="0" algn="ctr"/>
            <a:r>
              <a:rPr lang="es-ES" sz="2400" dirty="0"/>
              <a:t>***Rúbrica***</a:t>
            </a:r>
          </a:p>
          <a:p>
            <a:pPr lvl="0" algn="ctr"/>
            <a:endParaRPr lang="es-ES" sz="2400" dirty="0"/>
          </a:p>
          <a:p>
            <a:pPr lvl="0" algn="ctr"/>
            <a:r>
              <a:rPr lang="es-ES" sz="2400" dirty="0"/>
              <a:t>Fecha de entrega</a:t>
            </a:r>
          </a:p>
          <a:p>
            <a:pPr lvl="0" algn="ctr"/>
            <a:r>
              <a:rPr lang="es-ES" sz="2400" dirty="0"/>
              <a:t>29 de septiembre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8944F70-B45A-4993-8C9C-95E2FF464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578" y="3909713"/>
            <a:ext cx="2432515" cy="2432515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911F68DF-0F82-44C0-B71C-DCD51C38D7C5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662878BA-1421-4700-B203-1797AC4FC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1B0C06EC-C22D-4D3A-85FB-4943DF0A7F05}"/>
              </a:ext>
            </a:extLst>
          </p:cNvPr>
          <p:cNvSpPr/>
          <p:nvPr/>
        </p:nvSpPr>
        <p:spPr>
          <a:xfrm>
            <a:off x="6254495" y="3445116"/>
            <a:ext cx="46894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b="1" dirty="0"/>
              <a:t>PRÓXIMA CLASE</a:t>
            </a:r>
          </a:p>
          <a:p>
            <a:pPr lvl="0" algn="ctr"/>
            <a:r>
              <a:rPr lang="es-ES" sz="2400" b="1" dirty="0"/>
              <a:t>8:00 AM</a:t>
            </a:r>
          </a:p>
          <a:p>
            <a:pPr lvl="0" algn="ctr"/>
            <a:r>
              <a:rPr lang="es-ES" sz="2400" b="1" dirty="0"/>
              <a:t>EXPLICACIÓN DEL PROYECTO INTEGRADOR</a:t>
            </a:r>
          </a:p>
          <a:p>
            <a:pPr lvl="0" algn="ctr"/>
            <a:r>
              <a:rPr lang="es-ES" sz="2400" b="1" dirty="0"/>
              <a:t> 1 PARCIAL</a:t>
            </a:r>
          </a:p>
          <a:p>
            <a:pPr lvl="0" algn="ctr"/>
            <a:endParaRPr lang="es-ES" sz="2400" b="1" dirty="0"/>
          </a:p>
          <a:p>
            <a:pPr lvl="0" algn="ctr"/>
            <a:r>
              <a:rPr lang="es-ES" sz="2400" b="1" dirty="0"/>
              <a:t>Imprimir por equipo guía_1P</a:t>
            </a:r>
          </a:p>
        </p:txBody>
      </p:sp>
    </p:spTree>
    <p:extLst>
      <p:ext uri="{BB962C8B-B14F-4D97-AF65-F5344CB8AC3E}">
        <p14:creationId xmlns:p14="http://schemas.microsoft.com/office/powerpoint/2010/main" val="722012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6424A44-4128-4AB5-941E-A6BFB383D859}"/>
              </a:ext>
            </a:extLst>
          </p:cNvPr>
          <p:cNvSpPr/>
          <p:nvPr/>
        </p:nvSpPr>
        <p:spPr>
          <a:xfrm>
            <a:off x="1519518" y="1478353"/>
            <a:ext cx="815724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ES" sz="2400" b="1" kern="0" dirty="0">
                <a:solidFill>
                  <a:srgbClr val="9B2D1F">
                    <a:lumMod val="50000"/>
                  </a:srgbClr>
                </a:solidFill>
              </a:rPr>
              <a:t>Referencias bibliográficas del tema:</a:t>
            </a:r>
          </a:p>
          <a:p>
            <a:pPr lvl="0" algn="just" defTabSz="914400">
              <a:defRPr/>
            </a:pPr>
            <a:endParaRPr lang="es-ES" sz="2000" kern="0" dirty="0">
              <a:solidFill>
                <a:srgbClr val="9B2D1F">
                  <a:lumMod val="50000"/>
                </a:srgbClr>
              </a:solidFill>
            </a:endParaRPr>
          </a:p>
          <a:p>
            <a:pPr lvl="0" algn="just" defTabSz="914400">
              <a:defRPr/>
            </a:pPr>
            <a:r>
              <a:rPr lang="es-ES" sz="2000" kern="0" dirty="0">
                <a:solidFill>
                  <a:srgbClr val="9B2D1F">
                    <a:lumMod val="50000"/>
                  </a:srgbClr>
                </a:solidFill>
              </a:rPr>
              <a:t>-</a:t>
            </a:r>
            <a:r>
              <a:rPr lang="es-ES" sz="2400" kern="0" dirty="0" err="1">
                <a:solidFill>
                  <a:srgbClr val="9B2D1F">
                    <a:lumMod val="50000"/>
                  </a:srgbClr>
                </a:solidFill>
              </a:rPr>
              <a:t>Buzai</a:t>
            </a:r>
            <a:r>
              <a:rPr lang="es-ES" sz="2400" kern="0" dirty="0">
                <a:solidFill>
                  <a:srgbClr val="9B2D1F">
                    <a:lumMod val="50000"/>
                  </a:srgbClr>
                </a:solidFill>
              </a:rPr>
              <a:t>, G. (2016). Sistemas de Información Geográfica. Universidad de Asunción. Buenos Aires, Argentina.</a:t>
            </a:r>
          </a:p>
          <a:p>
            <a:pPr lvl="0" algn="just" defTabSz="914400">
              <a:defRPr/>
            </a:pPr>
            <a:endParaRPr lang="es-ES" sz="2400" kern="0" dirty="0">
              <a:solidFill>
                <a:srgbClr val="9B2D1F">
                  <a:lumMod val="50000"/>
                </a:srgbClr>
              </a:solidFill>
            </a:endParaRPr>
          </a:p>
          <a:p>
            <a:pPr algn="just" defTabSz="914400">
              <a:defRPr/>
            </a:pPr>
            <a:r>
              <a:rPr lang="es-ES" sz="2400" kern="0" dirty="0">
                <a:solidFill>
                  <a:srgbClr val="9B2D1F">
                    <a:lumMod val="50000"/>
                  </a:srgbClr>
                </a:solidFill>
              </a:rPr>
              <a:t>- </a:t>
            </a:r>
            <a:r>
              <a:rPr lang="es-ES_tradnl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Hiernaux, Daniel, (2006), “Geografía del turismo” en Hiernaux, Daniel y Alicia Lindón, directores, </a:t>
            </a:r>
            <a:r>
              <a:rPr lang="es-ES_tradnl" sz="2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Tratado de Geografía Humana</a:t>
            </a:r>
            <a:r>
              <a:rPr lang="es-ES_tradnl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Barcelona-México: </a:t>
            </a:r>
            <a:r>
              <a:rPr lang="es-ES_tradnl" sz="24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Anthropos</a:t>
            </a:r>
            <a:r>
              <a:rPr lang="es-ES_tradnl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Editores-Universidad Autónoma Metropolitana Iztapalapa, pp.401-432.</a:t>
            </a:r>
          </a:p>
          <a:p>
            <a:pPr lvl="0" algn="just" defTabSz="914400">
              <a:defRPr/>
            </a:pPr>
            <a:endParaRPr lang="es-ES" sz="2000" kern="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0" indent="-457200" algn="ctr" defTabSz="914400">
              <a:buFontTx/>
              <a:buChar char="-"/>
              <a:defRPr/>
            </a:pPr>
            <a:endParaRPr lang="es-ES" sz="2000" kern="0" dirty="0">
              <a:solidFill>
                <a:srgbClr val="9B2D1F">
                  <a:lumMod val="50000"/>
                </a:srgbClr>
              </a:solidFill>
            </a:endParaRPr>
          </a:p>
        </p:txBody>
      </p:sp>
      <p:pic>
        <p:nvPicPr>
          <p:cNvPr id="6" name="Gráfico 5" descr="Libros">
            <a:extLst>
              <a:ext uri="{FF2B5EF4-FFF2-40B4-BE49-F238E27FC236}">
                <a16:creationId xmlns:a16="http://schemas.microsoft.com/office/drawing/2014/main" id="{3F8E18B3-F273-4A96-9DF3-CCDD5AEB5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71070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49043A-0B57-4D65-B865-86B5FFCB3949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3C54DD12-AA1C-4265-8647-474A1213B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0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6441"/>
          <a:stretch/>
        </p:blipFill>
        <p:spPr>
          <a:xfrm>
            <a:off x="1882588" y="923356"/>
            <a:ext cx="9224324" cy="5467128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6500986" y="4648333"/>
            <a:ext cx="2597427" cy="82163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5C6BDE3-B374-4B26-9BF4-F80C31394688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B5F7B012-428B-451B-8F59-9573297A0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51995D92-8254-4AFC-AC2B-3576E72D768A}"/>
              </a:ext>
            </a:extLst>
          </p:cNvPr>
          <p:cNvSpPr/>
          <p:nvPr/>
        </p:nvSpPr>
        <p:spPr>
          <a:xfrm>
            <a:off x="3852437" y="3244334"/>
            <a:ext cx="4487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es-ES" b="1" kern="0" dirty="0">
                <a:solidFill>
                  <a:srgbClr val="9B2D1F">
                    <a:lumMod val="50000"/>
                  </a:srgbClr>
                </a:solidFill>
              </a:rPr>
              <a:t>Referencias bibliográficas del tema: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E8A7359-ED3E-4BA8-B3AC-019446E5FA2F}"/>
              </a:ext>
            </a:extLst>
          </p:cNvPr>
          <p:cNvSpPr/>
          <p:nvPr/>
        </p:nvSpPr>
        <p:spPr>
          <a:xfrm>
            <a:off x="671359" y="186028"/>
            <a:ext cx="2422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es-ES" sz="2400" b="1" kern="0" dirty="0">
                <a:solidFill>
                  <a:srgbClr val="9B2D1F">
                    <a:lumMod val="50000"/>
                  </a:srgbClr>
                </a:solidFill>
              </a:rPr>
              <a:t>Ejemplo T5U1</a:t>
            </a:r>
          </a:p>
        </p:txBody>
      </p:sp>
    </p:spTree>
    <p:extLst>
      <p:ext uri="{BB962C8B-B14F-4D97-AF65-F5344CB8AC3E}">
        <p14:creationId xmlns:p14="http://schemas.microsoft.com/office/powerpoint/2010/main" val="3397303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5414"/>
          <a:stretch/>
        </p:blipFill>
        <p:spPr>
          <a:xfrm>
            <a:off x="0" y="1673"/>
            <a:ext cx="12192000" cy="6483533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4797286" y="3316224"/>
            <a:ext cx="2597427" cy="164008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787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950305" y="4607055"/>
            <a:ext cx="58685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3. Actualmente la ONU la define como </a:t>
            </a:r>
            <a:r>
              <a:rPr lang="es-MX" sz="2800" dirty="0">
                <a:solidFill>
                  <a:srgbClr val="FF0000"/>
                </a:solidFill>
                <a:latin typeface="Berlin Sans FB" panose="020E0602020502020306" pitchFamily="34" charset="0"/>
              </a:rPr>
              <a:t>ciencia, arte y técnica </a:t>
            </a: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para elaborar cualquier mapa. </a:t>
            </a:r>
          </a:p>
          <a:p>
            <a:pPr algn="just"/>
            <a:endParaRPr lang="es-MX" sz="2800" dirty="0">
              <a:solidFill>
                <a:srgbClr val="002060"/>
              </a:solidFill>
              <a:latin typeface="Berlin Sans FB" panose="020E0602020502020306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30128" y="1269194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0" indent="-742950" algn="just">
              <a:buFontTx/>
              <a:buAutoNum type="arabicPeriod"/>
            </a:pP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La cartografía surge a la par de la Geografía, debido a la inquietud del ser humano por </a:t>
            </a:r>
            <a:r>
              <a:rPr lang="es-MX" sz="2800" dirty="0">
                <a:solidFill>
                  <a:srgbClr val="FF0000"/>
                </a:solidFill>
                <a:latin typeface="Berlin Sans FB" panose="020E0602020502020306" pitchFamily="34" charset="0"/>
              </a:rPr>
              <a:t>representar</a:t>
            </a: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 el espacio.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271709" y="283004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2. Se refiere a un conjunto de </a:t>
            </a:r>
            <a:r>
              <a:rPr lang="es-MX" sz="2800" dirty="0">
                <a:solidFill>
                  <a:srgbClr val="FF0000"/>
                </a:solidFill>
                <a:latin typeface="Berlin Sans FB" panose="020E0602020502020306" pitchFamily="34" charset="0"/>
              </a:rPr>
              <a:t>procesos</a:t>
            </a: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 que permite representar, reunir y analizar cualquier dato sobre la S.T.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576" y="399442"/>
            <a:ext cx="3208267" cy="20385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41" y="4335218"/>
            <a:ext cx="3722908" cy="209180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EC834868-0C56-484B-A32C-11D45787657E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Globo terrestre, América">
            <a:extLst>
              <a:ext uri="{FF2B5EF4-FFF2-40B4-BE49-F238E27FC236}">
                <a16:creationId xmlns:a16="http://schemas.microsoft.com/office/drawing/2014/main" id="{A9787225-E9B9-4149-84A8-3FA6C693F9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36E46C3-2586-4476-86CE-DEF43CC74A9D}"/>
              </a:ext>
            </a:extLst>
          </p:cNvPr>
          <p:cNvSpPr/>
          <p:nvPr/>
        </p:nvSpPr>
        <p:spPr>
          <a:xfrm>
            <a:off x="438912" y="0"/>
            <a:ext cx="76931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1.4.3 Las representaciones del espacio</a:t>
            </a:r>
          </a:p>
          <a:p>
            <a:pPr lvl="0" algn="ctr" defTabSz="914400">
              <a:defRPr/>
            </a:pP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(</a:t>
            </a:r>
            <a:r>
              <a:rPr lang="es-MX" sz="2800" dirty="0" err="1">
                <a:solidFill>
                  <a:srgbClr val="002060"/>
                </a:solidFill>
                <a:latin typeface="Berlin Sans FB" panose="020E0602020502020306" pitchFamily="34" charset="0"/>
              </a:rPr>
              <a:t>Buzai</a:t>
            </a:r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, 2016)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a) Cartografía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7837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26615" b="20372"/>
          <a:stretch/>
        </p:blipFill>
        <p:spPr>
          <a:xfrm>
            <a:off x="0" y="1673"/>
            <a:ext cx="7013722" cy="427877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0543" r="22231" b="19019"/>
          <a:stretch/>
        </p:blipFill>
        <p:spPr>
          <a:xfrm>
            <a:off x="3816627" y="1022092"/>
            <a:ext cx="8196164" cy="555098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702730" y="5300871"/>
            <a:ext cx="32736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s-MX" b="1" kern="0" dirty="0">
                <a:solidFill>
                  <a:srgbClr val="FF0000"/>
                </a:solidFill>
              </a:rPr>
              <a:t>CLIC DERECHO</a:t>
            </a:r>
          </a:p>
          <a:p>
            <a:pPr lvl="0" algn="ctr">
              <a:defRPr/>
            </a:pPr>
            <a:r>
              <a:rPr lang="es-MX" b="1" kern="0" dirty="0">
                <a:solidFill>
                  <a:srgbClr val="FF0000"/>
                </a:solidFill>
              </a:rPr>
              <a:t>ABRIR EN UNA PESTAÑA NUEVA</a:t>
            </a:r>
          </a:p>
        </p:txBody>
      </p:sp>
    </p:spTree>
    <p:extLst>
      <p:ext uri="{BB962C8B-B14F-4D97-AF65-F5344CB8AC3E}">
        <p14:creationId xmlns:p14="http://schemas.microsoft.com/office/powerpoint/2010/main" val="183692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762" t="8869" r="30191" b="8772"/>
          <a:stretch/>
        </p:blipFill>
        <p:spPr>
          <a:xfrm>
            <a:off x="3570802" y="848571"/>
            <a:ext cx="5966536" cy="40012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3521" r="6769" b="10705"/>
          <a:stretch/>
        </p:blipFill>
        <p:spPr>
          <a:xfrm>
            <a:off x="0" y="4983825"/>
            <a:ext cx="3335141" cy="1524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9456" t="50629" r="23805" b="24818"/>
          <a:stretch/>
        </p:blipFill>
        <p:spPr>
          <a:xfrm>
            <a:off x="4174435" y="5223379"/>
            <a:ext cx="5083753" cy="105152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258188" y="5571202"/>
            <a:ext cx="18818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ESCALA 1 A 4000000, LO QUE SIGNIFICA QUE …..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26665" y="1954267"/>
            <a:ext cx="1881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LA SIMBOLOGIA ESTA BASADA EN CIRCULOS DE DIFERENTES TAMAÑOS QUE REPRESENTAN….</a:t>
            </a:r>
          </a:p>
        </p:txBody>
      </p:sp>
      <p:cxnSp>
        <p:nvCxnSpPr>
          <p:cNvPr id="10" name="Conector recto de flecha 9"/>
          <p:cNvCxnSpPr/>
          <p:nvPr/>
        </p:nvCxnSpPr>
        <p:spPr>
          <a:xfrm flipH="1">
            <a:off x="2451652" y="4187687"/>
            <a:ext cx="1537252" cy="808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4929809" y="4545496"/>
            <a:ext cx="583095" cy="600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2C96A918-4F58-444C-88ED-760BE5D392D7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Globo terrestre, América">
            <a:extLst>
              <a:ext uri="{FF2B5EF4-FFF2-40B4-BE49-F238E27FC236}">
                <a16:creationId xmlns:a16="http://schemas.microsoft.com/office/drawing/2014/main" id="{4D702D12-E4D0-4E53-A620-3EDD3808D1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69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2BAA914-A361-44A2-93C1-57F571F17FC4}"/>
              </a:ext>
            </a:extLst>
          </p:cNvPr>
          <p:cNvSpPr/>
          <p:nvPr/>
        </p:nvSpPr>
        <p:spPr>
          <a:xfrm>
            <a:off x="552910" y="0"/>
            <a:ext cx="4124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b) Contexto histórico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1D9F889-0FB3-4105-A9C9-6CC20F54B1F0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Globo terrestre, América">
            <a:extLst>
              <a:ext uri="{FF2B5EF4-FFF2-40B4-BE49-F238E27FC236}">
                <a16:creationId xmlns:a16="http://schemas.microsoft.com/office/drawing/2014/main" id="{9272F6BD-647A-470C-8A9C-2BB878A20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BA23258A-6A2B-48F1-B048-D5D78DFFD4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6599549"/>
              </p:ext>
            </p:extLst>
          </p:nvPr>
        </p:nvGraphicFramePr>
        <p:xfrm>
          <a:off x="1851247" y="6984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5939E173-05EA-43D8-AC52-8AB0BDC180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7901" y="4475538"/>
            <a:ext cx="2201507" cy="194795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3647A57-94C2-4941-AA04-9C2EE145F6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8654" y="752695"/>
            <a:ext cx="3540052" cy="26550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7832BFA-110A-4238-B033-0CF2691501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59725" y="3128719"/>
            <a:ext cx="3445146" cy="20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8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19942" y="842648"/>
            <a:ext cx="9530938" cy="5959491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22846243"/>
              </p:ext>
            </p:extLst>
          </p:nvPr>
        </p:nvGraphicFramePr>
        <p:xfrm>
          <a:off x="1097126" y="772804"/>
          <a:ext cx="9859617" cy="5893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F00FEB8B-493C-48F3-BE2F-17B5AF6A3ECB}"/>
              </a:ext>
            </a:extLst>
          </p:cNvPr>
          <p:cNvSpPr/>
          <p:nvPr/>
        </p:nvSpPr>
        <p:spPr>
          <a:xfrm>
            <a:off x="552910" y="0"/>
            <a:ext cx="3055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c) Clasificación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942AC7F-6818-412B-A581-2A9611E05C5A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Globo terrestre, América">
            <a:extLst>
              <a:ext uri="{FF2B5EF4-FFF2-40B4-BE49-F238E27FC236}">
                <a16:creationId xmlns:a16="http://schemas.microsoft.com/office/drawing/2014/main" id="{C5D90469-A71E-46F2-B25E-4CB7F6229E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37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79EDA58-ABD0-4B3D-A884-EDFF95BBD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8" y="1109330"/>
            <a:ext cx="5291359" cy="301932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44CDE1B-085D-4444-88C4-9EF949415BB0}"/>
              </a:ext>
            </a:extLst>
          </p:cNvPr>
          <p:cNvSpPr/>
          <p:nvPr/>
        </p:nvSpPr>
        <p:spPr>
          <a:xfrm>
            <a:off x="1915312" y="262560"/>
            <a:ext cx="1659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Croquis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58C1CB6-DA0D-41A1-A3D1-FDC34A3CE2D1}"/>
              </a:ext>
            </a:extLst>
          </p:cNvPr>
          <p:cNvSpPr/>
          <p:nvPr/>
        </p:nvSpPr>
        <p:spPr>
          <a:xfrm>
            <a:off x="8237733" y="290624"/>
            <a:ext cx="1268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Plano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5A3E9B6-1EA6-410B-9AAD-37A05F905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984" y="928413"/>
            <a:ext cx="4655632" cy="338115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86494F0-EF58-40C7-86BA-020C0C23B62B}"/>
              </a:ext>
            </a:extLst>
          </p:cNvPr>
          <p:cNvSpPr/>
          <p:nvPr/>
        </p:nvSpPr>
        <p:spPr>
          <a:xfrm>
            <a:off x="2774931" y="5298970"/>
            <a:ext cx="65005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kern="0" dirty="0">
                <a:solidFill>
                  <a:srgbClr val="9B2D1F">
                    <a:lumMod val="50000"/>
                  </a:srgbClr>
                </a:solidFill>
              </a:rPr>
              <a:t>Representaciones del espacio, que no necesitan una proyección geográfica, son de dimensiones, más cortas que un mapa. Ilustran la localización de objetos en escala básica.</a:t>
            </a:r>
            <a:endParaRPr lang="es-MX" sz="20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84770B-C20F-4270-9C5F-FFB84E44BDC5}"/>
              </a:ext>
            </a:extLst>
          </p:cNvPr>
          <p:cNvSpPr/>
          <p:nvPr/>
        </p:nvSpPr>
        <p:spPr>
          <a:xfrm>
            <a:off x="486800" y="4309566"/>
            <a:ext cx="4450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Barrio por cuadrantes.</a:t>
            </a:r>
            <a:endParaRPr lang="es-MX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D1F3A8F-FCAF-437E-8D99-253CDD61DA62}"/>
              </a:ext>
            </a:extLst>
          </p:cNvPr>
          <p:cNvSpPr/>
          <p:nvPr/>
        </p:nvSpPr>
        <p:spPr>
          <a:xfrm>
            <a:off x="6129984" y="4315839"/>
            <a:ext cx="5085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Localidad, colonia, ciudad</a:t>
            </a:r>
            <a:endParaRPr lang="es-MX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3277D21-2C7E-4659-89D4-56FB4110ED1F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4" name="Gráfico 13" descr="Globo terrestre, América">
            <a:extLst>
              <a:ext uri="{FF2B5EF4-FFF2-40B4-BE49-F238E27FC236}">
                <a16:creationId xmlns:a16="http://schemas.microsoft.com/office/drawing/2014/main" id="{16FF3107-3216-4C34-8C96-1693A3F22E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9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983EE5E-8723-4492-97E7-5C18D39CC792}"/>
              </a:ext>
            </a:extLst>
          </p:cNvPr>
          <p:cNvSpPr/>
          <p:nvPr/>
        </p:nvSpPr>
        <p:spPr>
          <a:xfrm>
            <a:off x="2383145" y="145602"/>
            <a:ext cx="3599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kern="0" dirty="0">
                <a:solidFill>
                  <a:srgbClr val="9B2D1F">
                    <a:lumMod val="50000"/>
                  </a:srgbClr>
                </a:solidFill>
              </a:rPr>
              <a:t>Carta Topográfica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7A043D-86C0-4C56-9501-C92FDC0C6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39" y="668822"/>
            <a:ext cx="7894330" cy="523188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D27381A-F4A9-4E32-9006-702A8B92B4B9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00A12BD5-3047-4AFE-ADE5-FF32358305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46F5762-24D8-4820-BBD4-FD2C27D8CE85}"/>
              </a:ext>
            </a:extLst>
          </p:cNvPr>
          <p:cNvSpPr/>
          <p:nvPr/>
        </p:nvSpPr>
        <p:spPr>
          <a:xfrm>
            <a:off x="8537943" y="668822"/>
            <a:ext cx="25131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kern="0" dirty="0">
                <a:solidFill>
                  <a:srgbClr val="9B2D1F">
                    <a:lumMod val="50000"/>
                  </a:srgbClr>
                </a:solidFill>
              </a:rPr>
              <a:t>Representación del espacio, menor a un mapa, que ilustra las principales características físicas de un lugar</a:t>
            </a:r>
          </a:p>
          <a:p>
            <a:pPr algn="ctr"/>
            <a:r>
              <a:rPr lang="es-ES" sz="2000" b="1" kern="0" dirty="0">
                <a:solidFill>
                  <a:srgbClr val="9B2D1F">
                    <a:lumMod val="50000"/>
                  </a:srgbClr>
                </a:solidFill>
              </a:rPr>
              <a:t>(relieve, hidrografía)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13420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610041" y="7702"/>
            <a:ext cx="2653864" cy="712509"/>
            <a:chOff x="1665555" y="1411814"/>
            <a:chExt cx="2653864" cy="712509"/>
          </a:xfrm>
        </p:grpSpPr>
        <p:sp>
          <p:nvSpPr>
            <p:cNvPr id="5" name="Rectángulo 4"/>
            <p:cNvSpPr/>
            <p:nvPr/>
          </p:nvSpPr>
          <p:spPr>
            <a:xfrm>
              <a:off x="1665555" y="1411814"/>
              <a:ext cx="2653864" cy="7125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uadroTexto 5"/>
            <p:cNvSpPr txBox="1"/>
            <p:nvPr/>
          </p:nvSpPr>
          <p:spPr>
            <a:xfrm>
              <a:off x="1665555" y="1411814"/>
              <a:ext cx="2653864" cy="712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200" kern="1200" dirty="0"/>
                <a:t>mapas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1952376" y="777862"/>
            <a:ext cx="82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Representación geográfica de la S.T o una parte de ella, sobre una superficie plana y de acuerdo a una escala numérica. 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1689894" y="2201405"/>
            <a:ext cx="2653864" cy="721005"/>
            <a:chOff x="1665555" y="2681635"/>
            <a:chExt cx="2653864" cy="1326932"/>
          </a:xfrm>
        </p:grpSpPr>
        <p:sp>
          <p:nvSpPr>
            <p:cNvPr id="13" name="Rectángulo 12"/>
            <p:cNvSpPr/>
            <p:nvPr/>
          </p:nvSpPr>
          <p:spPr>
            <a:xfrm>
              <a:off x="1665555" y="2681635"/>
              <a:ext cx="2653864" cy="132693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/>
            <p:cNvSpPr txBox="1"/>
            <p:nvPr/>
          </p:nvSpPr>
          <p:spPr>
            <a:xfrm>
              <a:off x="1665555" y="2681635"/>
              <a:ext cx="2653864" cy="1326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200" kern="1200" dirty="0"/>
                <a:t>BASE</a:t>
              </a: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7263905" y="2325742"/>
            <a:ext cx="2653864" cy="721005"/>
            <a:chOff x="2329021" y="4565879"/>
            <a:chExt cx="2653864" cy="1326932"/>
          </a:xfrm>
        </p:grpSpPr>
        <p:sp>
          <p:nvSpPr>
            <p:cNvPr id="11" name="Rectángulo 10"/>
            <p:cNvSpPr/>
            <p:nvPr/>
          </p:nvSpPr>
          <p:spPr>
            <a:xfrm>
              <a:off x="2329021" y="4565879"/>
              <a:ext cx="2653864" cy="13269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/>
            <p:cNvSpPr txBox="1"/>
            <p:nvPr/>
          </p:nvSpPr>
          <p:spPr>
            <a:xfrm>
              <a:off x="2329021" y="4565879"/>
              <a:ext cx="2653864" cy="1326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200" kern="1200" dirty="0"/>
                <a:t>TEMÁTICOS</a:t>
              </a:r>
            </a:p>
          </p:txBody>
        </p:sp>
      </p:grpSp>
      <p:sp>
        <p:nvSpPr>
          <p:cNvPr id="15" name="Rectángulo 14"/>
          <p:cNvSpPr/>
          <p:nvPr/>
        </p:nvSpPr>
        <p:spPr>
          <a:xfrm>
            <a:off x="606915" y="2922410"/>
            <a:ext cx="51171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Mapas de referencia sobre el que </a:t>
            </a:r>
          </a:p>
          <a:p>
            <a:pPr lvl="0" algn="ctr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se va a ubicar nueva información (mapa base-mapa en blanco)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189118" y="3180859"/>
            <a:ext cx="51171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002060"/>
                </a:solidFill>
                <a:latin typeface="Berlin Sans FB" panose="020E0602020502020306" pitchFamily="34" charset="0"/>
              </a:rPr>
              <a:t>Mapas que contienen información específica. 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480" y="4398570"/>
            <a:ext cx="4572000" cy="211455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035" y="4269078"/>
            <a:ext cx="4240695" cy="2130926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91389F37-6B44-4681-809D-805CFB79A4A9}"/>
              </a:ext>
            </a:extLst>
          </p:cNvPr>
          <p:cNvSpPr/>
          <p:nvPr/>
        </p:nvSpPr>
        <p:spPr>
          <a:xfrm>
            <a:off x="11492593" y="79578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20" name="Gráfico 19" descr="Globo terrestre, América">
            <a:extLst>
              <a:ext uri="{FF2B5EF4-FFF2-40B4-BE49-F238E27FC236}">
                <a16:creationId xmlns:a16="http://schemas.microsoft.com/office/drawing/2014/main" id="{1E745752-6C51-4824-8199-6333290A8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7480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95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04" y="604835"/>
            <a:ext cx="9713843" cy="581487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93766" y="76626"/>
            <a:ext cx="2547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PARTES DE UN MAPA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56609" y="184666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1. TITULO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9" name="Conector recto de flecha 8"/>
          <p:cNvCxnSpPr>
            <a:stCxn id="7" idx="1"/>
          </p:cNvCxnSpPr>
          <p:nvPr/>
        </p:nvCxnSpPr>
        <p:spPr>
          <a:xfrm flipH="1">
            <a:off x="4929809" y="369332"/>
            <a:ext cx="2126800" cy="836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-26384" y="5706833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2. ESCALA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2" name="Conector recto de flecha 11"/>
          <p:cNvCxnSpPr>
            <a:cxnSpLocks/>
          </p:cNvCxnSpPr>
          <p:nvPr/>
        </p:nvCxnSpPr>
        <p:spPr>
          <a:xfrm flipV="1">
            <a:off x="524308" y="5196246"/>
            <a:ext cx="1080984" cy="5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570" y="1620939"/>
            <a:ext cx="655983" cy="654406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214438" y="2196488"/>
            <a:ext cx="1842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3. ORIENTACIÓN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8" name="Conector recto de flecha 17"/>
          <p:cNvCxnSpPr>
            <a:cxnSpLocks/>
            <a:stCxn id="17" idx="2"/>
            <a:endCxn id="15" idx="1"/>
          </p:cNvCxnSpPr>
          <p:nvPr/>
        </p:nvCxnSpPr>
        <p:spPr>
          <a:xfrm flipV="1">
            <a:off x="6135524" y="1948142"/>
            <a:ext cx="646046" cy="6176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 rot="3099829">
            <a:off x="10522725" y="1797919"/>
            <a:ext cx="17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4. SIMBOLOGÍA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3" name="Conector recto de flecha 22"/>
          <p:cNvCxnSpPr>
            <a:stCxn id="22" idx="2"/>
          </p:cNvCxnSpPr>
          <p:nvPr/>
        </p:nvCxnSpPr>
        <p:spPr>
          <a:xfrm flipH="1">
            <a:off x="10270435" y="2097129"/>
            <a:ext cx="961201" cy="67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 rot="3524237">
            <a:off x="10480940" y="3701358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5. LOCALIZACIÓN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6" name="Conector recto de flecha 25"/>
          <p:cNvCxnSpPr>
            <a:stCxn id="25" idx="2"/>
          </p:cNvCxnSpPr>
          <p:nvPr/>
        </p:nvCxnSpPr>
        <p:spPr>
          <a:xfrm flipH="1">
            <a:off x="10018643" y="3981859"/>
            <a:ext cx="1275224" cy="28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 rot="2911697">
            <a:off x="10928728" y="5296138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6. FUENTE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9" name="Conector recto de flecha 28"/>
          <p:cNvCxnSpPr>
            <a:stCxn id="28" idx="2"/>
          </p:cNvCxnSpPr>
          <p:nvPr/>
        </p:nvCxnSpPr>
        <p:spPr>
          <a:xfrm flipH="1">
            <a:off x="10018643" y="5603099"/>
            <a:ext cx="1380218" cy="337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 rot="260338">
            <a:off x="8730860" y="310787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3. DATOS DE QUIEN ELABORA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024" name="Conector recto de flecha 1023"/>
          <p:cNvCxnSpPr/>
          <p:nvPr/>
        </p:nvCxnSpPr>
        <p:spPr>
          <a:xfrm flipH="1">
            <a:off x="9753600" y="787640"/>
            <a:ext cx="516835" cy="550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31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7" grpId="0"/>
      <p:bldP spid="22" grpId="0"/>
      <p:bldP spid="25" grpId="0"/>
      <p:bldP spid="28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zonas turistica de mexic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4" y="1192696"/>
            <a:ext cx="6983896" cy="49430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ectángulo 5"/>
          <p:cNvSpPr/>
          <p:nvPr/>
        </p:nvSpPr>
        <p:spPr>
          <a:xfrm>
            <a:off x="636104" y="689113"/>
            <a:ext cx="6983896" cy="384313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765774" y="689113"/>
            <a:ext cx="2504661" cy="90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7765774" y="1736037"/>
            <a:ext cx="2504661" cy="18950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7765774" y="5234609"/>
            <a:ext cx="2504661" cy="90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7765773" y="3737111"/>
            <a:ext cx="2504661" cy="13517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050" name="Picture 2" descr="Resultado de imagen para ubicacion de mexico en el mund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5"/>
          <a:stretch/>
        </p:blipFill>
        <p:spPr bwMode="auto">
          <a:xfrm>
            <a:off x="7825407" y="3776871"/>
            <a:ext cx="2385391" cy="131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Globo: línea doblada con barra de énfasis 15"/>
          <p:cNvSpPr/>
          <p:nvPr/>
        </p:nvSpPr>
        <p:spPr>
          <a:xfrm>
            <a:off x="5797824" y="388327"/>
            <a:ext cx="2027583" cy="384313"/>
          </a:xfrm>
          <a:prstGeom prst="accentCallout2">
            <a:avLst>
              <a:gd name="adj1" fmla="val 15302"/>
              <a:gd name="adj2" fmla="val 53758"/>
              <a:gd name="adj3" fmla="val 18750"/>
              <a:gd name="adj4" fmla="val -16667"/>
              <a:gd name="adj5" fmla="val 143534"/>
              <a:gd name="adj6" fmla="val -3947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" name="Globo: línea doblada con barra de énfasis 19"/>
          <p:cNvSpPr/>
          <p:nvPr/>
        </p:nvSpPr>
        <p:spPr>
          <a:xfrm>
            <a:off x="10164417" y="198788"/>
            <a:ext cx="2027583" cy="384313"/>
          </a:xfrm>
          <a:prstGeom prst="accentCallout2">
            <a:avLst>
              <a:gd name="adj1" fmla="val 15302"/>
              <a:gd name="adj2" fmla="val 53758"/>
              <a:gd name="adj3" fmla="val 18750"/>
              <a:gd name="adj4" fmla="val -16667"/>
              <a:gd name="adj5" fmla="val 143534"/>
              <a:gd name="adj6" fmla="val -3947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" name="Globo: línea doblada con barra de énfasis 20"/>
          <p:cNvSpPr/>
          <p:nvPr/>
        </p:nvSpPr>
        <p:spPr>
          <a:xfrm>
            <a:off x="10793894" y="1398104"/>
            <a:ext cx="2027583" cy="384313"/>
          </a:xfrm>
          <a:prstGeom prst="accentCallout2">
            <a:avLst>
              <a:gd name="adj1" fmla="val 15302"/>
              <a:gd name="adj2" fmla="val 53758"/>
              <a:gd name="adj3" fmla="val 18750"/>
              <a:gd name="adj4" fmla="val -16667"/>
              <a:gd name="adj5" fmla="val 143534"/>
              <a:gd name="adj6" fmla="val -3947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" name="Globo: línea doblada con barra de énfasis 21"/>
          <p:cNvSpPr/>
          <p:nvPr/>
        </p:nvSpPr>
        <p:spPr>
          <a:xfrm>
            <a:off x="10793893" y="3472069"/>
            <a:ext cx="2027583" cy="384313"/>
          </a:xfrm>
          <a:prstGeom prst="accentCallout2">
            <a:avLst>
              <a:gd name="adj1" fmla="val 15302"/>
              <a:gd name="adj2" fmla="val 53758"/>
              <a:gd name="adj3" fmla="val 18750"/>
              <a:gd name="adj4" fmla="val -16667"/>
              <a:gd name="adj5" fmla="val 143534"/>
              <a:gd name="adj6" fmla="val -3947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3" name="Globo: línea doblada con barra de énfasis 22"/>
          <p:cNvSpPr/>
          <p:nvPr/>
        </p:nvSpPr>
        <p:spPr>
          <a:xfrm>
            <a:off x="10979425" y="5042452"/>
            <a:ext cx="2027583" cy="384313"/>
          </a:xfrm>
          <a:prstGeom prst="accentCallout2">
            <a:avLst>
              <a:gd name="adj1" fmla="val 15302"/>
              <a:gd name="adj2" fmla="val 53758"/>
              <a:gd name="adj3" fmla="val 18750"/>
              <a:gd name="adj4" fmla="val -16667"/>
              <a:gd name="adj5" fmla="val 143534"/>
              <a:gd name="adj6" fmla="val -3947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4"/>
          <a:srcRect t="32332" b="33518"/>
          <a:stretch/>
        </p:blipFill>
        <p:spPr>
          <a:xfrm>
            <a:off x="854350" y="5685183"/>
            <a:ext cx="1557546" cy="371062"/>
          </a:xfrm>
          <a:prstGeom prst="rect">
            <a:avLst/>
          </a:prstGeom>
        </p:spPr>
      </p:pic>
      <p:pic>
        <p:nvPicPr>
          <p:cNvPr id="2052" name="Picture 4" descr="Resultado de imagen para rosa de los vient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6" r="19913"/>
          <a:stretch/>
        </p:blipFill>
        <p:spPr bwMode="auto">
          <a:xfrm>
            <a:off x="993912" y="4314867"/>
            <a:ext cx="1066801" cy="109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Globo: línea doblada con barra de énfasis 25"/>
          <p:cNvSpPr/>
          <p:nvPr/>
        </p:nvSpPr>
        <p:spPr>
          <a:xfrm flipH="1">
            <a:off x="-377687" y="4099519"/>
            <a:ext cx="1166192" cy="430695"/>
          </a:xfrm>
          <a:prstGeom prst="accentCallout2">
            <a:avLst>
              <a:gd name="adj1" fmla="val 18750"/>
              <a:gd name="adj2" fmla="val 33712"/>
              <a:gd name="adj3" fmla="val 18750"/>
              <a:gd name="adj4" fmla="val -16667"/>
              <a:gd name="adj5" fmla="val 112500"/>
              <a:gd name="adj6" fmla="val -46667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Globo: línea doblada con barra de énfasis 28"/>
          <p:cNvSpPr/>
          <p:nvPr/>
        </p:nvSpPr>
        <p:spPr>
          <a:xfrm flipH="1">
            <a:off x="-530088" y="5198164"/>
            <a:ext cx="1166192" cy="430695"/>
          </a:xfrm>
          <a:prstGeom prst="accentCallout2">
            <a:avLst>
              <a:gd name="adj1" fmla="val 18750"/>
              <a:gd name="adj2" fmla="val 33712"/>
              <a:gd name="adj3" fmla="val 18750"/>
              <a:gd name="adj4" fmla="val -16667"/>
              <a:gd name="adj5" fmla="val 112500"/>
              <a:gd name="adj6" fmla="val -46667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Rectángulo 30"/>
          <p:cNvSpPr/>
          <p:nvPr/>
        </p:nvSpPr>
        <p:spPr>
          <a:xfrm>
            <a:off x="2981688" y="6323014"/>
            <a:ext cx="5937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https://www.toseemexico.com/destinos-turismo-mexico.htm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0E1B08E-5616-48E6-885A-B93380AF6FAF}"/>
              </a:ext>
            </a:extLst>
          </p:cNvPr>
          <p:cNvSpPr/>
          <p:nvPr/>
        </p:nvSpPr>
        <p:spPr>
          <a:xfrm>
            <a:off x="377991" y="48110"/>
            <a:ext cx="5923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  <a:latin typeface="Berlin Sans FB" panose="020E0602020502020306" pitchFamily="34" charset="0"/>
              </a:rPr>
              <a:t>Actividad 9: Identificación de las partes de un mapa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6364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4259</TotalTime>
  <Words>682</Words>
  <Application>Microsoft Office PowerPoint</Application>
  <PresentationFormat>Panorámica</PresentationFormat>
  <Paragraphs>140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Berlin Sans FB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249</cp:revision>
  <cp:lastPrinted>2017-08-21T21:19:47Z</cp:lastPrinted>
  <dcterms:created xsi:type="dcterms:W3CDTF">2016-08-12T14:36:33Z</dcterms:created>
  <dcterms:modified xsi:type="dcterms:W3CDTF">2017-10-17T22:24:38Z</dcterms:modified>
</cp:coreProperties>
</file>