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67" r:id="rId2"/>
    <p:sldId id="370" r:id="rId3"/>
    <p:sldId id="256" r:id="rId4"/>
    <p:sldId id="366" r:id="rId5"/>
    <p:sldId id="368" r:id="rId6"/>
    <p:sldId id="369" r:id="rId7"/>
    <p:sldId id="371" r:id="rId8"/>
    <p:sldId id="372" r:id="rId9"/>
    <p:sldId id="373" r:id="rId10"/>
    <p:sldId id="374" r:id="rId11"/>
    <p:sldId id="375" r:id="rId12"/>
    <p:sldId id="376" r:id="rId13"/>
    <p:sldId id="377" r:id="rId14"/>
    <p:sldId id="378" r:id="rId15"/>
    <p:sldId id="379" r:id="rId16"/>
    <p:sldId id="380" r:id="rId17"/>
    <p:sldId id="381" r:id="rId18"/>
    <p:sldId id="382" r:id="rId19"/>
    <p:sldId id="383" r:id="rId20"/>
    <p:sldId id="385" r:id="rId21"/>
    <p:sldId id="384" r:id="rId22"/>
    <p:sldId id="38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4660"/>
  </p:normalViewPr>
  <p:slideViewPr>
    <p:cSldViewPr snapToGrid="0">
      <p:cViewPr varScale="1">
        <p:scale>
          <a:sx n="90" d="100"/>
          <a:sy n="90" d="100"/>
        </p:scale>
        <p:origin x="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8EB4BB-FF77-40AE-BDEF-0CABC6D2DCB2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60C56D52-24F2-4A27-8D10-D10FE700B9F8}">
      <dgm:prSet phldrT="[Texto]"/>
      <dgm:spPr/>
      <dgm:t>
        <a:bodyPr/>
        <a:lstStyle/>
        <a:p>
          <a:r>
            <a:rPr lang="es-ES" dirty="0"/>
            <a:t>concepto</a:t>
          </a:r>
        </a:p>
      </dgm:t>
    </dgm:pt>
    <dgm:pt modelId="{9B7E4AF0-022A-4899-A343-C1A09AF04DE8}" type="parTrans" cxnId="{9EE59399-ADBA-4703-9F4B-2F1B6F6EA1BD}">
      <dgm:prSet/>
      <dgm:spPr/>
      <dgm:t>
        <a:bodyPr/>
        <a:lstStyle/>
        <a:p>
          <a:endParaRPr lang="es-ES"/>
        </a:p>
      </dgm:t>
    </dgm:pt>
    <dgm:pt modelId="{EC939C00-A201-4E73-B535-0C48F18C087D}" type="sibTrans" cxnId="{9EE59399-ADBA-4703-9F4B-2F1B6F6EA1BD}">
      <dgm:prSet/>
      <dgm:spPr/>
      <dgm:t>
        <a:bodyPr/>
        <a:lstStyle/>
        <a:p>
          <a:endParaRPr lang="es-ES"/>
        </a:p>
      </dgm:t>
    </dgm:pt>
    <dgm:pt modelId="{45A83B7F-174D-49AF-8B4F-24E5D846646F}">
      <dgm:prSet phldrT="[Texto]"/>
      <dgm:spPr/>
      <dgm:t>
        <a:bodyPr/>
        <a:lstStyle/>
        <a:p>
          <a:r>
            <a:rPr lang="es-ES" b="1" dirty="0"/>
            <a:t>Definición</a:t>
          </a:r>
        </a:p>
      </dgm:t>
    </dgm:pt>
    <dgm:pt modelId="{76BF8EC4-0736-49B6-A98A-5715833B0E68}" type="parTrans" cxnId="{01AFDFD0-AD89-45C8-A50D-BF462910F297}">
      <dgm:prSet/>
      <dgm:spPr/>
      <dgm:t>
        <a:bodyPr/>
        <a:lstStyle/>
        <a:p>
          <a:endParaRPr lang="es-ES"/>
        </a:p>
      </dgm:t>
    </dgm:pt>
    <dgm:pt modelId="{153CC489-56D0-4B1E-AA1D-A8F12E174F8E}" type="sibTrans" cxnId="{01AFDFD0-AD89-45C8-A50D-BF462910F297}">
      <dgm:prSet/>
      <dgm:spPr/>
      <dgm:t>
        <a:bodyPr/>
        <a:lstStyle/>
        <a:p>
          <a:endParaRPr lang="es-ES"/>
        </a:p>
      </dgm:t>
    </dgm:pt>
    <dgm:pt modelId="{0A3C7BF5-67C1-4375-B52D-107E71EA0CFE}">
      <dgm:prSet phldrT="[Texto]"/>
      <dgm:spPr/>
      <dgm:t>
        <a:bodyPr/>
        <a:lstStyle/>
        <a:p>
          <a:r>
            <a:rPr lang="es-ES" b="1" dirty="0"/>
            <a:t>Porción de conocimiento</a:t>
          </a:r>
        </a:p>
      </dgm:t>
    </dgm:pt>
    <dgm:pt modelId="{C99D952A-EDA1-4D22-B050-5B3384453212}" type="parTrans" cxnId="{DF44F786-B388-4AAD-B5E8-031D966067DE}">
      <dgm:prSet/>
      <dgm:spPr/>
      <dgm:t>
        <a:bodyPr/>
        <a:lstStyle/>
        <a:p>
          <a:endParaRPr lang="es-ES"/>
        </a:p>
      </dgm:t>
    </dgm:pt>
    <dgm:pt modelId="{839E9799-DD97-4AC7-B50E-FA71D516F643}" type="sibTrans" cxnId="{DF44F786-B388-4AAD-B5E8-031D966067DE}">
      <dgm:prSet/>
      <dgm:spPr/>
      <dgm:t>
        <a:bodyPr/>
        <a:lstStyle/>
        <a:p>
          <a:endParaRPr lang="es-ES"/>
        </a:p>
      </dgm:t>
    </dgm:pt>
    <dgm:pt modelId="{65D163D0-0236-4F20-B690-E6C0C8D1EA42}">
      <dgm:prSet phldrT="[Texto]"/>
      <dgm:spPr/>
      <dgm:t>
        <a:bodyPr/>
        <a:lstStyle/>
        <a:p>
          <a:r>
            <a:rPr lang="es-ES" dirty="0"/>
            <a:t>Teoría</a:t>
          </a:r>
        </a:p>
      </dgm:t>
    </dgm:pt>
    <dgm:pt modelId="{514834CE-3FBB-400A-AA9D-AD1C5556FC32}" type="parTrans" cxnId="{988F2807-6113-43D7-9924-A6FFEEC0B4E7}">
      <dgm:prSet/>
      <dgm:spPr/>
      <dgm:t>
        <a:bodyPr/>
        <a:lstStyle/>
        <a:p>
          <a:endParaRPr lang="es-ES"/>
        </a:p>
      </dgm:t>
    </dgm:pt>
    <dgm:pt modelId="{5302221B-8FFF-4C36-8904-F1B757BD53EB}" type="sibTrans" cxnId="{988F2807-6113-43D7-9924-A6FFEEC0B4E7}">
      <dgm:prSet/>
      <dgm:spPr/>
      <dgm:t>
        <a:bodyPr/>
        <a:lstStyle/>
        <a:p>
          <a:endParaRPr lang="es-ES"/>
        </a:p>
      </dgm:t>
    </dgm:pt>
    <dgm:pt modelId="{84BB2C8F-CC10-451E-B974-A08A6F53362B}">
      <dgm:prSet phldrT="[Texto]"/>
      <dgm:spPr/>
      <dgm:t>
        <a:bodyPr/>
        <a:lstStyle/>
        <a:p>
          <a:r>
            <a:rPr lang="es-ES" b="1" dirty="0"/>
            <a:t>Conjunto de hipótesis o supuestos.</a:t>
          </a:r>
        </a:p>
      </dgm:t>
    </dgm:pt>
    <dgm:pt modelId="{E6A5E0AA-D4D9-4857-8441-48C4F6C405FB}" type="parTrans" cxnId="{D9B23C0F-14D3-4F47-9C2D-75A2CBBFF9D4}">
      <dgm:prSet/>
      <dgm:spPr/>
      <dgm:t>
        <a:bodyPr/>
        <a:lstStyle/>
        <a:p>
          <a:endParaRPr lang="es-ES"/>
        </a:p>
      </dgm:t>
    </dgm:pt>
    <dgm:pt modelId="{0C508CD5-DC7D-46BD-854F-236C5083A9B2}" type="sibTrans" cxnId="{D9B23C0F-14D3-4F47-9C2D-75A2CBBFF9D4}">
      <dgm:prSet/>
      <dgm:spPr/>
      <dgm:t>
        <a:bodyPr/>
        <a:lstStyle/>
        <a:p>
          <a:endParaRPr lang="es-ES"/>
        </a:p>
      </dgm:t>
    </dgm:pt>
    <dgm:pt modelId="{839452DC-9B8B-4138-AADB-D5FD4A0028AF}">
      <dgm:prSet phldrT="[Texto]"/>
      <dgm:spPr/>
      <dgm:t>
        <a:bodyPr/>
        <a:lstStyle/>
        <a:p>
          <a:r>
            <a:rPr lang="es-ES" dirty="0"/>
            <a:t>Enfoque Teórico</a:t>
          </a:r>
        </a:p>
      </dgm:t>
    </dgm:pt>
    <dgm:pt modelId="{95B4D0F6-1E5D-4704-B7E9-2B7EC83C296E}" type="parTrans" cxnId="{FAD06724-9F35-4723-9E60-69EDC59C935A}">
      <dgm:prSet/>
      <dgm:spPr/>
      <dgm:t>
        <a:bodyPr/>
        <a:lstStyle/>
        <a:p>
          <a:endParaRPr lang="es-ES"/>
        </a:p>
      </dgm:t>
    </dgm:pt>
    <dgm:pt modelId="{4E9C4490-2FFE-4F52-A8B8-84A63078F43D}" type="sibTrans" cxnId="{FAD06724-9F35-4723-9E60-69EDC59C935A}">
      <dgm:prSet/>
      <dgm:spPr/>
      <dgm:t>
        <a:bodyPr/>
        <a:lstStyle/>
        <a:p>
          <a:endParaRPr lang="es-ES"/>
        </a:p>
      </dgm:t>
    </dgm:pt>
    <dgm:pt modelId="{F23E49F2-CD65-40B5-95D7-F9A9BB43FD88}">
      <dgm:prSet phldrT="[Texto]"/>
      <dgm:spPr/>
      <dgm:t>
        <a:bodyPr/>
        <a:lstStyle/>
        <a:p>
          <a:r>
            <a:rPr lang="es-ES" b="1" dirty="0"/>
            <a:t>Interpretación de una teoría. </a:t>
          </a:r>
        </a:p>
      </dgm:t>
    </dgm:pt>
    <dgm:pt modelId="{75EB21E2-789C-4E43-9B54-ACA7278ABC99}" type="parTrans" cxnId="{6CBD8F38-BB5E-404B-A3DC-6016209D796C}">
      <dgm:prSet/>
      <dgm:spPr/>
      <dgm:t>
        <a:bodyPr/>
        <a:lstStyle/>
        <a:p>
          <a:endParaRPr lang="es-ES"/>
        </a:p>
      </dgm:t>
    </dgm:pt>
    <dgm:pt modelId="{E9053F1C-ABAC-45DC-BC23-B96B8CAF8594}" type="sibTrans" cxnId="{6CBD8F38-BB5E-404B-A3DC-6016209D796C}">
      <dgm:prSet/>
      <dgm:spPr/>
      <dgm:t>
        <a:bodyPr/>
        <a:lstStyle/>
        <a:p>
          <a:endParaRPr lang="es-ES"/>
        </a:p>
      </dgm:t>
    </dgm:pt>
    <dgm:pt modelId="{4B7B91C2-8EFA-4612-B6E5-6A2EA0543B67}">
      <dgm:prSet/>
      <dgm:spPr/>
      <dgm:t>
        <a:bodyPr/>
        <a:lstStyle/>
        <a:p>
          <a:r>
            <a:rPr lang="es-ES" dirty="0"/>
            <a:t>Paradigma</a:t>
          </a:r>
        </a:p>
      </dgm:t>
    </dgm:pt>
    <dgm:pt modelId="{435691FA-A803-4531-A21C-ECBD51616AE4}" type="parTrans" cxnId="{34E801D5-F037-40D9-9D22-58E8A159A17F}">
      <dgm:prSet/>
      <dgm:spPr/>
      <dgm:t>
        <a:bodyPr/>
        <a:lstStyle/>
        <a:p>
          <a:endParaRPr lang="es-ES"/>
        </a:p>
      </dgm:t>
    </dgm:pt>
    <dgm:pt modelId="{BA5BD3C3-918B-44FF-A3D6-6566FBF8517C}" type="sibTrans" cxnId="{34E801D5-F037-40D9-9D22-58E8A159A17F}">
      <dgm:prSet/>
      <dgm:spPr/>
      <dgm:t>
        <a:bodyPr/>
        <a:lstStyle/>
        <a:p>
          <a:endParaRPr lang="es-ES"/>
        </a:p>
      </dgm:t>
    </dgm:pt>
    <dgm:pt modelId="{168130A1-52D8-4E4B-926F-F442D34861F4}">
      <dgm:prSet/>
      <dgm:spPr/>
      <dgm:t>
        <a:bodyPr/>
        <a:lstStyle/>
        <a:p>
          <a:r>
            <a:rPr lang="es-ES" b="1" dirty="0"/>
            <a:t>Modelo o patrón de ejemplo de una teoría.</a:t>
          </a:r>
        </a:p>
      </dgm:t>
    </dgm:pt>
    <dgm:pt modelId="{D03E19D3-4786-4927-B167-82EA77F1E671}" type="parTrans" cxnId="{A9C02A19-7C46-4066-880C-0FC24F388787}">
      <dgm:prSet/>
      <dgm:spPr/>
      <dgm:t>
        <a:bodyPr/>
        <a:lstStyle/>
        <a:p>
          <a:endParaRPr lang="es-ES"/>
        </a:p>
      </dgm:t>
    </dgm:pt>
    <dgm:pt modelId="{A097A255-563E-484C-9A4F-F1ABBD0A7299}" type="sibTrans" cxnId="{A9C02A19-7C46-4066-880C-0FC24F388787}">
      <dgm:prSet/>
      <dgm:spPr/>
      <dgm:t>
        <a:bodyPr/>
        <a:lstStyle/>
        <a:p>
          <a:endParaRPr lang="es-ES"/>
        </a:p>
      </dgm:t>
    </dgm:pt>
    <dgm:pt modelId="{37B7A871-9F93-48FB-A6EC-EF3E40ECBA5B}" type="pres">
      <dgm:prSet presAssocID="{0B8EB4BB-FF77-40AE-BDEF-0CABC6D2DCB2}" presName="Name0" presStyleCnt="0">
        <dgm:presLayoutVars>
          <dgm:dir/>
          <dgm:animLvl val="lvl"/>
          <dgm:resizeHandles val="exact"/>
        </dgm:presLayoutVars>
      </dgm:prSet>
      <dgm:spPr/>
    </dgm:pt>
    <dgm:pt modelId="{2E286D7A-968D-443C-BEB1-DE8E0C878575}" type="pres">
      <dgm:prSet presAssocID="{0B8EB4BB-FF77-40AE-BDEF-0CABC6D2DCB2}" presName="tSp" presStyleCnt="0"/>
      <dgm:spPr/>
    </dgm:pt>
    <dgm:pt modelId="{EE8C1B28-5B52-44CB-9F9E-0AA3A78218D7}" type="pres">
      <dgm:prSet presAssocID="{0B8EB4BB-FF77-40AE-BDEF-0CABC6D2DCB2}" presName="bSp" presStyleCnt="0"/>
      <dgm:spPr/>
    </dgm:pt>
    <dgm:pt modelId="{EB8DF89A-097E-4F3F-AB41-6B990255FAB5}" type="pres">
      <dgm:prSet presAssocID="{0B8EB4BB-FF77-40AE-BDEF-0CABC6D2DCB2}" presName="process" presStyleCnt="0"/>
      <dgm:spPr/>
    </dgm:pt>
    <dgm:pt modelId="{4598202E-6963-4CE4-9EAF-7CD64AF77740}" type="pres">
      <dgm:prSet presAssocID="{60C56D52-24F2-4A27-8D10-D10FE700B9F8}" presName="composite1" presStyleCnt="0"/>
      <dgm:spPr/>
    </dgm:pt>
    <dgm:pt modelId="{D7E7EE33-D44A-47C9-A891-F09E629EA9FA}" type="pres">
      <dgm:prSet presAssocID="{60C56D52-24F2-4A27-8D10-D10FE700B9F8}" presName="dummyNode1" presStyleLbl="node1" presStyleIdx="0" presStyleCnt="4"/>
      <dgm:spPr/>
    </dgm:pt>
    <dgm:pt modelId="{9AA7DA57-6253-4156-BEE4-641397F8BDF7}" type="pres">
      <dgm:prSet presAssocID="{60C56D52-24F2-4A27-8D10-D10FE700B9F8}" presName="childNode1" presStyleLbl="bgAcc1" presStyleIdx="0" presStyleCnt="4">
        <dgm:presLayoutVars>
          <dgm:bulletEnabled val="1"/>
        </dgm:presLayoutVars>
      </dgm:prSet>
      <dgm:spPr/>
    </dgm:pt>
    <dgm:pt modelId="{3BDDD0D9-123F-4CF8-A77D-B9F21D27F257}" type="pres">
      <dgm:prSet presAssocID="{60C56D52-24F2-4A27-8D10-D10FE700B9F8}" presName="childNode1tx" presStyleLbl="bgAcc1" presStyleIdx="0" presStyleCnt="4">
        <dgm:presLayoutVars>
          <dgm:bulletEnabled val="1"/>
        </dgm:presLayoutVars>
      </dgm:prSet>
      <dgm:spPr/>
    </dgm:pt>
    <dgm:pt modelId="{88016273-66B4-477D-AC2B-94904533F44D}" type="pres">
      <dgm:prSet presAssocID="{60C56D52-24F2-4A27-8D10-D10FE700B9F8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21954FAE-F793-4873-B5FB-1F0C0B5FB2C9}" type="pres">
      <dgm:prSet presAssocID="{60C56D52-24F2-4A27-8D10-D10FE700B9F8}" presName="connSite1" presStyleCnt="0"/>
      <dgm:spPr/>
    </dgm:pt>
    <dgm:pt modelId="{DF243D54-2304-492B-8B31-7B56146B13C5}" type="pres">
      <dgm:prSet presAssocID="{EC939C00-A201-4E73-B535-0C48F18C087D}" presName="Name9" presStyleLbl="sibTrans2D1" presStyleIdx="0" presStyleCnt="3"/>
      <dgm:spPr/>
    </dgm:pt>
    <dgm:pt modelId="{34B4BC30-D033-4CEA-B78A-70C3CC668819}" type="pres">
      <dgm:prSet presAssocID="{65D163D0-0236-4F20-B690-E6C0C8D1EA42}" presName="composite2" presStyleCnt="0"/>
      <dgm:spPr/>
    </dgm:pt>
    <dgm:pt modelId="{3B699B02-DCA6-40E6-AE56-D067D5031350}" type="pres">
      <dgm:prSet presAssocID="{65D163D0-0236-4F20-B690-E6C0C8D1EA42}" presName="dummyNode2" presStyleLbl="node1" presStyleIdx="0" presStyleCnt="4"/>
      <dgm:spPr/>
    </dgm:pt>
    <dgm:pt modelId="{04D285B0-4D27-42FB-8399-20D4908DD39A}" type="pres">
      <dgm:prSet presAssocID="{65D163D0-0236-4F20-B690-E6C0C8D1EA42}" presName="childNode2" presStyleLbl="bgAcc1" presStyleIdx="1" presStyleCnt="4">
        <dgm:presLayoutVars>
          <dgm:bulletEnabled val="1"/>
        </dgm:presLayoutVars>
      </dgm:prSet>
      <dgm:spPr/>
    </dgm:pt>
    <dgm:pt modelId="{3C49861A-CCD3-4133-B2AB-0BBEE5976A81}" type="pres">
      <dgm:prSet presAssocID="{65D163D0-0236-4F20-B690-E6C0C8D1EA42}" presName="childNode2tx" presStyleLbl="bgAcc1" presStyleIdx="1" presStyleCnt="4">
        <dgm:presLayoutVars>
          <dgm:bulletEnabled val="1"/>
        </dgm:presLayoutVars>
      </dgm:prSet>
      <dgm:spPr/>
    </dgm:pt>
    <dgm:pt modelId="{F6F50A8C-FE79-41A5-BF35-1CEE2AD5744B}" type="pres">
      <dgm:prSet presAssocID="{65D163D0-0236-4F20-B690-E6C0C8D1EA42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6D543A23-7CDF-416A-BEB0-98A91627E980}" type="pres">
      <dgm:prSet presAssocID="{65D163D0-0236-4F20-B690-E6C0C8D1EA42}" presName="connSite2" presStyleCnt="0"/>
      <dgm:spPr/>
    </dgm:pt>
    <dgm:pt modelId="{7C05EF35-6916-4E22-9C6F-4E41571405FB}" type="pres">
      <dgm:prSet presAssocID="{5302221B-8FFF-4C36-8904-F1B757BD53EB}" presName="Name18" presStyleLbl="sibTrans2D1" presStyleIdx="1" presStyleCnt="3"/>
      <dgm:spPr/>
    </dgm:pt>
    <dgm:pt modelId="{0A5FB947-D780-4191-8E13-10FDD0E1AA5E}" type="pres">
      <dgm:prSet presAssocID="{4B7B91C2-8EFA-4612-B6E5-6A2EA0543B67}" presName="composite1" presStyleCnt="0"/>
      <dgm:spPr/>
    </dgm:pt>
    <dgm:pt modelId="{FC1D62EB-D9FF-464B-A307-295C1D677AC7}" type="pres">
      <dgm:prSet presAssocID="{4B7B91C2-8EFA-4612-B6E5-6A2EA0543B67}" presName="dummyNode1" presStyleLbl="node1" presStyleIdx="1" presStyleCnt="4"/>
      <dgm:spPr/>
    </dgm:pt>
    <dgm:pt modelId="{7BE28006-603F-443A-9A81-BDCBE8F11B05}" type="pres">
      <dgm:prSet presAssocID="{4B7B91C2-8EFA-4612-B6E5-6A2EA0543B67}" presName="childNode1" presStyleLbl="bgAcc1" presStyleIdx="2" presStyleCnt="4">
        <dgm:presLayoutVars>
          <dgm:bulletEnabled val="1"/>
        </dgm:presLayoutVars>
      </dgm:prSet>
      <dgm:spPr/>
    </dgm:pt>
    <dgm:pt modelId="{E0C7521D-49CC-4934-B15E-E1ADB5115448}" type="pres">
      <dgm:prSet presAssocID="{4B7B91C2-8EFA-4612-B6E5-6A2EA0543B67}" presName="childNode1tx" presStyleLbl="bgAcc1" presStyleIdx="2" presStyleCnt="4">
        <dgm:presLayoutVars>
          <dgm:bulletEnabled val="1"/>
        </dgm:presLayoutVars>
      </dgm:prSet>
      <dgm:spPr/>
    </dgm:pt>
    <dgm:pt modelId="{92BBE22C-C0DC-4BAF-A34B-115CA41D4C91}" type="pres">
      <dgm:prSet presAssocID="{4B7B91C2-8EFA-4612-B6E5-6A2EA0543B67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CA995BBF-DAA5-4C11-A05F-A0F187E14079}" type="pres">
      <dgm:prSet presAssocID="{4B7B91C2-8EFA-4612-B6E5-6A2EA0543B67}" presName="connSite1" presStyleCnt="0"/>
      <dgm:spPr/>
    </dgm:pt>
    <dgm:pt modelId="{95D4F260-DEFF-4AFA-99DB-95C5E79EF7D6}" type="pres">
      <dgm:prSet presAssocID="{BA5BD3C3-918B-44FF-A3D6-6566FBF8517C}" presName="Name9" presStyleLbl="sibTrans2D1" presStyleIdx="2" presStyleCnt="3"/>
      <dgm:spPr/>
    </dgm:pt>
    <dgm:pt modelId="{2E27848D-CE3E-477D-B2DF-38D32DAAB77A}" type="pres">
      <dgm:prSet presAssocID="{839452DC-9B8B-4138-AADB-D5FD4A0028AF}" presName="composite2" presStyleCnt="0"/>
      <dgm:spPr/>
    </dgm:pt>
    <dgm:pt modelId="{0983F3C3-D8A8-4457-A90D-86075224FB3F}" type="pres">
      <dgm:prSet presAssocID="{839452DC-9B8B-4138-AADB-D5FD4A0028AF}" presName="dummyNode2" presStyleLbl="node1" presStyleIdx="2" presStyleCnt="4"/>
      <dgm:spPr/>
    </dgm:pt>
    <dgm:pt modelId="{F29C993B-7081-47AA-A30C-7CAAAD9F3A56}" type="pres">
      <dgm:prSet presAssocID="{839452DC-9B8B-4138-AADB-D5FD4A0028AF}" presName="childNode2" presStyleLbl="bgAcc1" presStyleIdx="3" presStyleCnt="4">
        <dgm:presLayoutVars>
          <dgm:bulletEnabled val="1"/>
        </dgm:presLayoutVars>
      </dgm:prSet>
      <dgm:spPr/>
    </dgm:pt>
    <dgm:pt modelId="{23A283AB-3709-468F-A38D-1B8F9A883B5F}" type="pres">
      <dgm:prSet presAssocID="{839452DC-9B8B-4138-AADB-D5FD4A0028AF}" presName="childNode2tx" presStyleLbl="bgAcc1" presStyleIdx="3" presStyleCnt="4">
        <dgm:presLayoutVars>
          <dgm:bulletEnabled val="1"/>
        </dgm:presLayoutVars>
      </dgm:prSet>
      <dgm:spPr/>
    </dgm:pt>
    <dgm:pt modelId="{DD44B11B-EAAE-49C4-A028-E244054A9184}" type="pres">
      <dgm:prSet presAssocID="{839452DC-9B8B-4138-AADB-D5FD4A0028AF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D8124728-B677-4408-8326-7E8E98FCD270}" type="pres">
      <dgm:prSet presAssocID="{839452DC-9B8B-4138-AADB-D5FD4A0028AF}" presName="connSite2" presStyleCnt="0"/>
      <dgm:spPr/>
    </dgm:pt>
  </dgm:ptLst>
  <dgm:cxnLst>
    <dgm:cxn modelId="{988F2807-6113-43D7-9924-A6FFEEC0B4E7}" srcId="{0B8EB4BB-FF77-40AE-BDEF-0CABC6D2DCB2}" destId="{65D163D0-0236-4F20-B690-E6C0C8D1EA42}" srcOrd="1" destOrd="0" parTransId="{514834CE-3FBB-400A-AA9D-AD1C5556FC32}" sibTransId="{5302221B-8FFF-4C36-8904-F1B757BD53EB}"/>
    <dgm:cxn modelId="{D9B23C0F-14D3-4F47-9C2D-75A2CBBFF9D4}" srcId="{65D163D0-0236-4F20-B690-E6C0C8D1EA42}" destId="{84BB2C8F-CC10-451E-B974-A08A6F53362B}" srcOrd="0" destOrd="0" parTransId="{E6A5E0AA-D4D9-4857-8441-48C4F6C405FB}" sibTransId="{0C508CD5-DC7D-46BD-854F-236C5083A9B2}"/>
    <dgm:cxn modelId="{209EDF13-7DE1-491F-9D67-A4BB6B3CC414}" type="presOf" srcId="{84BB2C8F-CC10-451E-B974-A08A6F53362B}" destId="{3C49861A-CCD3-4133-B2AB-0BBEE5976A81}" srcOrd="1" destOrd="0" presId="urn:microsoft.com/office/officeart/2005/8/layout/hProcess4"/>
    <dgm:cxn modelId="{A9C02A19-7C46-4066-880C-0FC24F388787}" srcId="{4B7B91C2-8EFA-4612-B6E5-6A2EA0543B67}" destId="{168130A1-52D8-4E4B-926F-F442D34861F4}" srcOrd="0" destOrd="0" parTransId="{D03E19D3-4786-4927-B167-82EA77F1E671}" sibTransId="{A097A255-563E-484C-9A4F-F1ABBD0A7299}"/>
    <dgm:cxn modelId="{9DBEF71C-D1E0-44A7-AAED-84060D0FE6A5}" type="presOf" srcId="{BA5BD3C3-918B-44FF-A3D6-6566FBF8517C}" destId="{95D4F260-DEFF-4AFA-99DB-95C5E79EF7D6}" srcOrd="0" destOrd="0" presId="urn:microsoft.com/office/officeart/2005/8/layout/hProcess4"/>
    <dgm:cxn modelId="{FAD06724-9F35-4723-9E60-69EDC59C935A}" srcId="{0B8EB4BB-FF77-40AE-BDEF-0CABC6D2DCB2}" destId="{839452DC-9B8B-4138-AADB-D5FD4A0028AF}" srcOrd="3" destOrd="0" parTransId="{95B4D0F6-1E5D-4704-B7E9-2B7EC83C296E}" sibTransId="{4E9C4490-2FFE-4F52-A8B8-84A63078F43D}"/>
    <dgm:cxn modelId="{7F99E134-D0D6-4141-BCD5-FAACC005B5BE}" type="presOf" srcId="{F23E49F2-CD65-40B5-95D7-F9A9BB43FD88}" destId="{23A283AB-3709-468F-A38D-1B8F9A883B5F}" srcOrd="1" destOrd="0" presId="urn:microsoft.com/office/officeart/2005/8/layout/hProcess4"/>
    <dgm:cxn modelId="{6CBD8F38-BB5E-404B-A3DC-6016209D796C}" srcId="{839452DC-9B8B-4138-AADB-D5FD4A0028AF}" destId="{F23E49F2-CD65-40B5-95D7-F9A9BB43FD88}" srcOrd="0" destOrd="0" parTransId="{75EB21E2-789C-4E43-9B54-ACA7278ABC99}" sibTransId="{E9053F1C-ABAC-45DC-BC23-B96B8CAF8594}"/>
    <dgm:cxn modelId="{1D26273C-8425-4D4E-B120-F327A1CA401E}" type="presOf" srcId="{0A3C7BF5-67C1-4375-B52D-107E71EA0CFE}" destId="{9AA7DA57-6253-4156-BEE4-641397F8BDF7}" srcOrd="0" destOrd="1" presId="urn:microsoft.com/office/officeart/2005/8/layout/hProcess4"/>
    <dgm:cxn modelId="{0749963D-3493-483B-BDB8-848EF3D8BC7F}" type="presOf" srcId="{45A83B7F-174D-49AF-8B4F-24E5D846646F}" destId="{9AA7DA57-6253-4156-BEE4-641397F8BDF7}" srcOrd="0" destOrd="0" presId="urn:microsoft.com/office/officeart/2005/8/layout/hProcess4"/>
    <dgm:cxn modelId="{B7CC765E-8FE5-4BAB-9DDD-4C644B960CE0}" type="presOf" srcId="{168130A1-52D8-4E4B-926F-F442D34861F4}" destId="{E0C7521D-49CC-4934-B15E-E1ADB5115448}" srcOrd="1" destOrd="0" presId="urn:microsoft.com/office/officeart/2005/8/layout/hProcess4"/>
    <dgm:cxn modelId="{53CF305F-84A2-48F3-A7C2-4323C59327B6}" type="presOf" srcId="{84BB2C8F-CC10-451E-B974-A08A6F53362B}" destId="{04D285B0-4D27-42FB-8399-20D4908DD39A}" srcOrd="0" destOrd="0" presId="urn:microsoft.com/office/officeart/2005/8/layout/hProcess4"/>
    <dgm:cxn modelId="{C850C943-D9EC-4065-9525-C24A8EAD2065}" type="presOf" srcId="{45A83B7F-174D-49AF-8B4F-24E5D846646F}" destId="{3BDDD0D9-123F-4CF8-A77D-B9F21D27F257}" srcOrd="1" destOrd="0" presId="urn:microsoft.com/office/officeart/2005/8/layout/hProcess4"/>
    <dgm:cxn modelId="{1A071346-8EAF-43C7-9174-2F097C9FFE52}" type="presOf" srcId="{0B8EB4BB-FF77-40AE-BDEF-0CABC6D2DCB2}" destId="{37B7A871-9F93-48FB-A6EC-EF3E40ECBA5B}" srcOrd="0" destOrd="0" presId="urn:microsoft.com/office/officeart/2005/8/layout/hProcess4"/>
    <dgm:cxn modelId="{B9B0014B-6379-498C-8B7A-03306CD56DC1}" type="presOf" srcId="{65D163D0-0236-4F20-B690-E6C0C8D1EA42}" destId="{F6F50A8C-FE79-41A5-BF35-1CEE2AD5744B}" srcOrd="0" destOrd="0" presId="urn:microsoft.com/office/officeart/2005/8/layout/hProcess4"/>
    <dgm:cxn modelId="{DEF9877F-B72E-4FA5-811E-16F4A9EF36CB}" type="presOf" srcId="{F23E49F2-CD65-40B5-95D7-F9A9BB43FD88}" destId="{F29C993B-7081-47AA-A30C-7CAAAD9F3A56}" srcOrd="0" destOrd="0" presId="urn:microsoft.com/office/officeart/2005/8/layout/hProcess4"/>
    <dgm:cxn modelId="{AE1A9785-7462-43DC-AFEC-ACC56C18FB21}" type="presOf" srcId="{60C56D52-24F2-4A27-8D10-D10FE700B9F8}" destId="{88016273-66B4-477D-AC2B-94904533F44D}" srcOrd="0" destOrd="0" presId="urn:microsoft.com/office/officeart/2005/8/layout/hProcess4"/>
    <dgm:cxn modelId="{F7D4C085-E790-4A4A-82E9-13FC3298EBA8}" type="presOf" srcId="{0A3C7BF5-67C1-4375-B52D-107E71EA0CFE}" destId="{3BDDD0D9-123F-4CF8-A77D-B9F21D27F257}" srcOrd="1" destOrd="1" presId="urn:microsoft.com/office/officeart/2005/8/layout/hProcess4"/>
    <dgm:cxn modelId="{DF44F786-B388-4AAD-B5E8-031D966067DE}" srcId="{60C56D52-24F2-4A27-8D10-D10FE700B9F8}" destId="{0A3C7BF5-67C1-4375-B52D-107E71EA0CFE}" srcOrd="1" destOrd="0" parTransId="{C99D952A-EDA1-4D22-B050-5B3384453212}" sibTransId="{839E9799-DD97-4AC7-B50E-FA71D516F643}"/>
    <dgm:cxn modelId="{D636C491-9F71-43B6-9909-CF98F2638DAC}" type="presOf" srcId="{168130A1-52D8-4E4B-926F-F442D34861F4}" destId="{7BE28006-603F-443A-9A81-BDCBE8F11B05}" srcOrd="0" destOrd="0" presId="urn:microsoft.com/office/officeart/2005/8/layout/hProcess4"/>
    <dgm:cxn modelId="{9EE59399-ADBA-4703-9F4B-2F1B6F6EA1BD}" srcId="{0B8EB4BB-FF77-40AE-BDEF-0CABC6D2DCB2}" destId="{60C56D52-24F2-4A27-8D10-D10FE700B9F8}" srcOrd="0" destOrd="0" parTransId="{9B7E4AF0-022A-4899-A343-C1A09AF04DE8}" sibTransId="{EC939C00-A201-4E73-B535-0C48F18C087D}"/>
    <dgm:cxn modelId="{31D556AC-D0E2-4F17-9E4E-BA40A2BA4ED4}" type="presOf" srcId="{839452DC-9B8B-4138-AADB-D5FD4A0028AF}" destId="{DD44B11B-EAAE-49C4-A028-E244054A9184}" srcOrd="0" destOrd="0" presId="urn:microsoft.com/office/officeart/2005/8/layout/hProcess4"/>
    <dgm:cxn modelId="{C48B78BF-ECA6-44D9-9E34-21AE829F9B54}" type="presOf" srcId="{EC939C00-A201-4E73-B535-0C48F18C087D}" destId="{DF243D54-2304-492B-8B31-7B56146B13C5}" srcOrd="0" destOrd="0" presId="urn:microsoft.com/office/officeart/2005/8/layout/hProcess4"/>
    <dgm:cxn modelId="{01AFDFD0-AD89-45C8-A50D-BF462910F297}" srcId="{60C56D52-24F2-4A27-8D10-D10FE700B9F8}" destId="{45A83B7F-174D-49AF-8B4F-24E5D846646F}" srcOrd="0" destOrd="0" parTransId="{76BF8EC4-0736-49B6-A98A-5715833B0E68}" sibTransId="{153CC489-56D0-4B1E-AA1D-A8F12E174F8E}"/>
    <dgm:cxn modelId="{34E801D5-F037-40D9-9D22-58E8A159A17F}" srcId="{0B8EB4BB-FF77-40AE-BDEF-0CABC6D2DCB2}" destId="{4B7B91C2-8EFA-4612-B6E5-6A2EA0543B67}" srcOrd="2" destOrd="0" parTransId="{435691FA-A803-4531-A21C-ECBD51616AE4}" sibTransId="{BA5BD3C3-918B-44FF-A3D6-6566FBF8517C}"/>
    <dgm:cxn modelId="{C78503DB-1947-483C-8374-974D99AD0CA1}" type="presOf" srcId="{5302221B-8FFF-4C36-8904-F1B757BD53EB}" destId="{7C05EF35-6916-4E22-9C6F-4E41571405FB}" srcOrd="0" destOrd="0" presId="urn:microsoft.com/office/officeart/2005/8/layout/hProcess4"/>
    <dgm:cxn modelId="{793E33E9-C3AB-4298-A46A-6AF6333B2A98}" type="presOf" srcId="{4B7B91C2-8EFA-4612-B6E5-6A2EA0543B67}" destId="{92BBE22C-C0DC-4BAF-A34B-115CA41D4C91}" srcOrd="0" destOrd="0" presId="urn:microsoft.com/office/officeart/2005/8/layout/hProcess4"/>
    <dgm:cxn modelId="{E4F48655-6833-499B-9D49-976725C0EDE6}" type="presParOf" srcId="{37B7A871-9F93-48FB-A6EC-EF3E40ECBA5B}" destId="{2E286D7A-968D-443C-BEB1-DE8E0C878575}" srcOrd="0" destOrd="0" presId="urn:microsoft.com/office/officeart/2005/8/layout/hProcess4"/>
    <dgm:cxn modelId="{8F2A5AF3-A143-47F2-B23A-0C15AAA7045B}" type="presParOf" srcId="{37B7A871-9F93-48FB-A6EC-EF3E40ECBA5B}" destId="{EE8C1B28-5B52-44CB-9F9E-0AA3A78218D7}" srcOrd="1" destOrd="0" presId="urn:microsoft.com/office/officeart/2005/8/layout/hProcess4"/>
    <dgm:cxn modelId="{75C04C47-AF37-430C-BBA1-C049E552BAD9}" type="presParOf" srcId="{37B7A871-9F93-48FB-A6EC-EF3E40ECBA5B}" destId="{EB8DF89A-097E-4F3F-AB41-6B990255FAB5}" srcOrd="2" destOrd="0" presId="urn:microsoft.com/office/officeart/2005/8/layout/hProcess4"/>
    <dgm:cxn modelId="{AB6403FB-DAEF-4C85-87FA-118392E1D1AA}" type="presParOf" srcId="{EB8DF89A-097E-4F3F-AB41-6B990255FAB5}" destId="{4598202E-6963-4CE4-9EAF-7CD64AF77740}" srcOrd="0" destOrd="0" presId="urn:microsoft.com/office/officeart/2005/8/layout/hProcess4"/>
    <dgm:cxn modelId="{73EB97C0-A192-4338-B12D-25832B8BF627}" type="presParOf" srcId="{4598202E-6963-4CE4-9EAF-7CD64AF77740}" destId="{D7E7EE33-D44A-47C9-A891-F09E629EA9FA}" srcOrd="0" destOrd="0" presId="urn:microsoft.com/office/officeart/2005/8/layout/hProcess4"/>
    <dgm:cxn modelId="{2023357C-0D95-45F3-9E09-7884D909A8BA}" type="presParOf" srcId="{4598202E-6963-4CE4-9EAF-7CD64AF77740}" destId="{9AA7DA57-6253-4156-BEE4-641397F8BDF7}" srcOrd="1" destOrd="0" presId="urn:microsoft.com/office/officeart/2005/8/layout/hProcess4"/>
    <dgm:cxn modelId="{28B4D25F-1C71-4D64-B119-E940E6E47858}" type="presParOf" srcId="{4598202E-6963-4CE4-9EAF-7CD64AF77740}" destId="{3BDDD0D9-123F-4CF8-A77D-B9F21D27F257}" srcOrd="2" destOrd="0" presId="urn:microsoft.com/office/officeart/2005/8/layout/hProcess4"/>
    <dgm:cxn modelId="{36085F4D-28B7-4B57-B127-C6D51F251658}" type="presParOf" srcId="{4598202E-6963-4CE4-9EAF-7CD64AF77740}" destId="{88016273-66B4-477D-AC2B-94904533F44D}" srcOrd="3" destOrd="0" presId="urn:microsoft.com/office/officeart/2005/8/layout/hProcess4"/>
    <dgm:cxn modelId="{A93B493D-ED57-46F6-AEC6-15645D7A1403}" type="presParOf" srcId="{4598202E-6963-4CE4-9EAF-7CD64AF77740}" destId="{21954FAE-F793-4873-B5FB-1F0C0B5FB2C9}" srcOrd="4" destOrd="0" presId="urn:microsoft.com/office/officeart/2005/8/layout/hProcess4"/>
    <dgm:cxn modelId="{0A64B882-6AEF-4146-BE4C-FC0FA495318D}" type="presParOf" srcId="{EB8DF89A-097E-4F3F-AB41-6B990255FAB5}" destId="{DF243D54-2304-492B-8B31-7B56146B13C5}" srcOrd="1" destOrd="0" presId="urn:microsoft.com/office/officeart/2005/8/layout/hProcess4"/>
    <dgm:cxn modelId="{6452F4DD-3A8D-4826-85D0-E190F6B5AEF8}" type="presParOf" srcId="{EB8DF89A-097E-4F3F-AB41-6B990255FAB5}" destId="{34B4BC30-D033-4CEA-B78A-70C3CC668819}" srcOrd="2" destOrd="0" presId="urn:microsoft.com/office/officeart/2005/8/layout/hProcess4"/>
    <dgm:cxn modelId="{6E1F7E35-49E7-40A2-905B-FCFD7F0CE050}" type="presParOf" srcId="{34B4BC30-D033-4CEA-B78A-70C3CC668819}" destId="{3B699B02-DCA6-40E6-AE56-D067D5031350}" srcOrd="0" destOrd="0" presId="urn:microsoft.com/office/officeart/2005/8/layout/hProcess4"/>
    <dgm:cxn modelId="{F881E874-407E-42E0-8B53-FB667008BBA9}" type="presParOf" srcId="{34B4BC30-D033-4CEA-B78A-70C3CC668819}" destId="{04D285B0-4D27-42FB-8399-20D4908DD39A}" srcOrd="1" destOrd="0" presId="urn:microsoft.com/office/officeart/2005/8/layout/hProcess4"/>
    <dgm:cxn modelId="{9CA73E28-2732-49BE-BF9D-12A0292A38E1}" type="presParOf" srcId="{34B4BC30-D033-4CEA-B78A-70C3CC668819}" destId="{3C49861A-CCD3-4133-B2AB-0BBEE5976A81}" srcOrd="2" destOrd="0" presId="urn:microsoft.com/office/officeart/2005/8/layout/hProcess4"/>
    <dgm:cxn modelId="{08E629EF-3D60-4780-9C6B-CD928D04B363}" type="presParOf" srcId="{34B4BC30-D033-4CEA-B78A-70C3CC668819}" destId="{F6F50A8C-FE79-41A5-BF35-1CEE2AD5744B}" srcOrd="3" destOrd="0" presId="urn:microsoft.com/office/officeart/2005/8/layout/hProcess4"/>
    <dgm:cxn modelId="{B7F8771A-140C-4E7B-8D50-653E06158B94}" type="presParOf" srcId="{34B4BC30-D033-4CEA-B78A-70C3CC668819}" destId="{6D543A23-7CDF-416A-BEB0-98A91627E980}" srcOrd="4" destOrd="0" presId="urn:microsoft.com/office/officeart/2005/8/layout/hProcess4"/>
    <dgm:cxn modelId="{FE373E4C-A56C-4A82-8384-2015B87BB0E8}" type="presParOf" srcId="{EB8DF89A-097E-4F3F-AB41-6B990255FAB5}" destId="{7C05EF35-6916-4E22-9C6F-4E41571405FB}" srcOrd="3" destOrd="0" presId="urn:microsoft.com/office/officeart/2005/8/layout/hProcess4"/>
    <dgm:cxn modelId="{EAA6310D-6CAA-46C0-BD23-58B841B3D876}" type="presParOf" srcId="{EB8DF89A-097E-4F3F-AB41-6B990255FAB5}" destId="{0A5FB947-D780-4191-8E13-10FDD0E1AA5E}" srcOrd="4" destOrd="0" presId="urn:microsoft.com/office/officeart/2005/8/layout/hProcess4"/>
    <dgm:cxn modelId="{A37D3AD3-6284-42CA-864E-C92D0F6E2FA4}" type="presParOf" srcId="{0A5FB947-D780-4191-8E13-10FDD0E1AA5E}" destId="{FC1D62EB-D9FF-464B-A307-295C1D677AC7}" srcOrd="0" destOrd="0" presId="urn:microsoft.com/office/officeart/2005/8/layout/hProcess4"/>
    <dgm:cxn modelId="{DBB1B3D4-80C2-4FB1-8A59-3999D5E09A4D}" type="presParOf" srcId="{0A5FB947-D780-4191-8E13-10FDD0E1AA5E}" destId="{7BE28006-603F-443A-9A81-BDCBE8F11B05}" srcOrd="1" destOrd="0" presId="urn:microsoft.com/office/officeart/2005/8/layout/hProcess4"/>
    <dgm:cxn modelId="{BA29A506-07B1-4EDF-8D24-F757BFA85F15}" type="presParOf" srcId="{0A5FB947-D780-4191-8E13-10FDD0E1AA5E}" destId="{E0C7521D-49CC-4934-B15E-E1ADB5115448}" srcOrd="2" destOrd="0" presId="urn:microsoft.com/office/officeart/2005/8/layout/hProcess4"/>
    <dgm:cxn modelId="{F20E9F87-F97E-4BCF-BE0B-3EBEAFD337C4}" type="presParOf" srcId="{0A5FB947-D780-4191-8E13-10FDD0E1AA5E}" destId="{92BBE22C-C0DC-4BAF-A34B-115CA41D4C91}" srcOrd="3" destOrd="0" presId="urn:microsoft.com/office/officeart/2005/8/layout/hProcess4"/>
    <dgm:cxn modelId="{E959F40D-BAF7-4197-A1A6-F0EFD5E8116B}" type="presParOf" srcId="{0A5FB947-D780-4191-8E13-10FDD0E1AA5E}" destId="{CA995BBF-DAA5-4C11-A05F-A0F187E14079}" srcOrd="4" destOrd="0" presId="urn:microsoft.com/office/officeart/2005/8/layout/hProcess4"/>
    <dgm:cxn modelId="{5D12CE26-A223-49B7-94C0-A149AE3A799B}" type="presParOf" srcId="{EB8DF89A-097E-4F3F-AB41-6B990255FAB5}" destId="{95D4F260-DEFF-4AFA-99DB-95C5E79EF7D6}" srcOrd="5" destOrd="0" presId="urn:microsoft.com/office/officeart/2005/8/layout/hProcess4"/>
    <dgm:cxn modelId="{1BF26E09-5F68-469D-B829-FADA1EF5EB6B}" type="presParOf" srcId="{EB8DF89A-097E-4F3F-AB41-6B990255FAB5}" destId="{2E27848D-CE3E-477D-B2DF-38D32DAAB77A}" srcOrd="6" destOrd="0" presId="urn:microsoft.com/office/officeart/2005/8/layout/hProcess4"/>
    <dgm:cxn modelId="{5BE46AB9-29E2-4E33-BC9B-66C37216B9BF}" type="presParOf" srcId="{2E27848D-CE3E-477D-B2DF-38D32DAAB77A}" destId="{0983F3C3-D8A8-4457-A90D-86075224FB3F}" srcOrd="0" destOrd="0" presId="urn:microsoft.com/office/officeart/2005/8/layout/hProcess4"/>
    <dgm:cxn modelId="{8E34C122-C309-423C-ABD5-7CC02BC314AD}" type="presParOf" srcId="{2E27848D-CE3E-477D-B2DF-38D32DAAB77A}" destId="{F29C993B-7081-47AA-A30C-7CAAAD9F3A56}" srcOrd="1" destOrd="0" presId="urn:microsoft.com/office/officeart/2005/8/layout/hProcess4"/>
    <dgm:cxn modelId="{B127C4AE-5C78-4698-97FA-4616C17F1B4B}" type="presParOf" srcId="{2E27848D-CE3E-477D-B2DF-38D32DAAB77A}" destId="{23A283AB-3709-468F-A38D-1B8F9A883B5F}" srcOrd="2" destOrd="0" presId="urn:microsoft.com/office/officeart/2005/8/layout/hProcess4"/>
    <dgm:cxn modelId="{A2DF7033-21DD-4F22-B39E-CF3E94E4DE44}" type="presParOf" srcId="{2E27848D-CE3E-477D-B2DF-38D32DAAB77A}" destId="{DD44B11B-EAAE-49C4-A028-E244054A9184}" srcOrd="3" destOrd="0" presId="urn:microsoft.com/office/officeart/2005/8/layout/hProcess4"/>
    <dgm:cxn modelId="{B24BE0B1-7141-4E8F-9D25-8AA34F3DDB73}" type="presParOf" srcId="{2E27848D-CE3E-477D-B2DF-38D32DAAB77A}" destId="{D8124728-B677-4408-8326-7E8E98FCD27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B246BB-DF31-4952-8747-AB367EE674A5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C6D765D-9BCA-4E9F-B18E-BF7484FE7604}">
      <dgm:prSet phldrT="[Texto]"/>
      <dgm:spPr/>
      <dgm:t>
        <a:bodyPr/>
        <a:lstStyle/>
        <a:p>
          <a:r>
            <a:rPr lang="es-ES" dirty="0"/>
            <a:t>Clasificación</a:t>
          </a:r>
        </a:p>
      </dgm:t>
    </dgm:pt>
    <dgm:pt modelId="{0FDBFF48-0EB5-47C7-8531-1E95263B0A9F}" type="parTrans" cxnId="{824F762E-0974-4741-9811-302859B4BD9A}">
      <dgm:prSet/>
      <dgm:spPr/>
      <dgm:t>
        <a:bodyPr/>
        <a:lstStyle/>
        <a:p>
          <a:endParaRPr lang="es-ES"/>
        </a:p>
      </dgm:t>
    </dgm:pt>
    <dgm:pt modelId="{A4A44C8F-62C8-4C41-B7DE-BC97F2703A7E}" type="sibTrans" cxnId="{824F762E-0974-4741-9811-302859B4BD9A}">
      <dgm:prSet/>
      <dgm:spPr/>
      <dgm:t>
        <a:bodyPr/>
        <a:lstStyle/>
        <a:p>
          <a:endParaRPr lang="es-ES"/>
        </a:p>
      </dgm:t>
    </dgm:pt>
    <dgm:pt modelId="{35185DC8-48B7-45DE-8695-D08218F1F325}" type="asst">
      <dgm:prSet phldrT="[Texto]"/>
      <dgm:spPr/>
      <dgm:t>
        <a:bodyPr/>
        <a:lstStyle/>
        <a:p>
          <a:r>
            <a:rPr lang="es-ES" dirty="0"/>
            <a:t>Emergentes</a:t>
          </a:r>
        </a:p>
      </dgm:t>
    </dgm:pt>
    <dgm:pt modelId="{71068C96-87DF-4DB4-A070-A3FAA8B93726}" type="parTrans" cxnId="{CF3B283F-68C3-4C15-9D24-DA18ED207C99}">
      <dgm:prSet/>
      <dgm:spPr/>
      <dgm:t>
        <a:bodyPr/>
        <a:lstStyle/>
        <a:p>
          <a:endParaRPr lang="es-ES"/>
        </a:p>
      </dgm:t>
    </dgm:pt>
    <dgm:pt modelId="{06042258-0321-4C59-81E5-6F63358F26A9}" type="sibTrans" cxnId="{CF3B283F-68C3-4C15-9D24-DA18ED207C99}">
      <dgm:prSet/>
      <dgm:spPr/>
      <dgm:t>
        <a:bodyPr/>
        <a:lstStyle/>
        <a:p>
          <a:endParaRPr lang="es-ES"/>
        </a:p>
      </dgm:t>
    </dgm:pt>
    <dgm:pt modelId="{68A41B8E-6C65-4FE2-B9BE-B391E44F3BD6}" type="asst">
      <dgm:prSet/>
      <dgm:spPr/>
      <dgm:t>
        <a:bodyPr/>
        <a:lstStyle/>
        <a:p>
          <a:r>
            <a:rPr lang="es-ES" dirty="0"/>
            <a:t>Tradicionales</a:t>
          </a:r>
        </a:p>
      </dgm:t>
    </dgm:pt>
    <dgm:pt modelId="{689CD3B3-50DB-401F-A741-01511F404AB4}" type="parTrans" cxnId="{0116FA2D-1ED8-46FF-8C5B-7C9ABB635EAD}">
      <dgm:prSet/>
      <dgm:spPr/>
      <dgm:t>
        <a:bodyPr/>
        <a:lstStyle/>
        <a:p>
          <a:endParaRPr lang="es-ES"/>
        </a:p>
      </dgm:t>
    </dgm:pt>
    <dgm:pt modelId="{C91C5647-FFDB-4EF1-A71F-0204D32A381D}" type="sibTrans" cxnId="{0116FA2D-1ED8-46FF-8C5B-7C9ABB635EAD}">
      <dgm:prSet/>
      <dgm:spPr/>
      <dgm:t>
        <a:bodyPr/>
        <a:lstStyle/>
        <a:p>
          <a:endParaRPr lang="es-ES"/>
        </a:p>
      </dgm:t>
    </dgm:pt>
    <dgm:pt modelId="{95B2BD12-F60D-404F-A2FF-B6FB25F3DFFA}" type="asst">
      <dgm:prSet/>
      <dgm:spPr/>
      <dgm:t>
        <a:bodyPr/>
        <a:lstStyle/>
        <a:p>
          <a:r>
            <a:rPr lang="es-ES" dirty="0"/>
            <a:t>Determinismo</a:t>
          </a:r>
        </a:p>
      </dgm:t>
    </dgm:pt>
    <dgm:pt modelId="{9CD73BFF-CDB8-4284-A61C-EC98B3CAEA9F}" type="parTrans" cxnId="{8D17D308-5BA3-4DF9-BB74-64CA088CC921}">
      <dgm:prSet/>
      <dgm:spPr/>
      <dgm:t>
        <a:bodyPr/>
        <a:lstStyle/>
        <a:p>
          <a:endParaRPr lang="es-ES"/>
        </a:p>
      </dgm:t>
    </dgm:pt>
    <dgm:pt modelId="{C207B144-CDF9-4FD4-B9A7-AF80FA11C4AE}" type="sibTrans" cxnId="{8D17D308-5BA3-4DF9-BB74-64CA088CC921}">
      <dgm:prSet/>
      <dgm:spPr/>
      <dgm:t>
        <a:bodyPr/>
        <a:lstStyle/>
        <a:p>
          <a:endParaRPr lang="es-ES"/>
        </a:p>
      </dgm:t>
    </dgm:pt>
    <dgm:pt modelId="{FF22C9D1-9F28-4534-A66B-CB7D1ECAE32D}" type="asst">
      <dgm:prSet/>
      <dgm:spPr/>
      <dgm:t>
        <a:bodyPr/>
        <a:lstStyle/>
        <a:p>
          <a:r>
            <a:rPr lang="es-ES" dirty="0"/>
            <a:t>Posibilismo</a:t>
          </a:r>
        </a:p>
      </dgm:t>
    </dgm:pt>
    <dgm:pt modelId="{6A1B862C-59B8-4805-9E8A-74736F342E5A}" type="parTrans" cxnId="{48DF30E1-4678-4163-9066-96CE372F53DE}">
      <dgm:prSet/>
      <dgm:spPr/>
      <dgm:t>
        <a:bodyPr/>
        <a:lstStyle/>
        <a:p>
          <a:endParaRPr lang="es-ES"/>
        </a:p>
      </dgm:t>
    </dgm:pt>
    <dgm:pt modelId="{D362D555-4BBD-417E-B17D-C4030F24F449}" type="sibTrans" cxnId="{48DF30E1-4678-4163-9066-96CE372F53DE}">
      <dgm:prSet/>
      <dgm:spPr/>
      <dgm:t>
        <a:bodyPr/>
        <a:lstStyle/>
        <a:p>
          <a:endParaRPr lang="es-ES"/>
        </a:p>
      </dgm:t>
    </dgm:pt>
    <dgm:pt modelId="{E112719C-CD3E-4FE9-9DBB-155B348D2787}" type="asst">
      <dgm:prSet/>
      <dgm:spPr/>
      <dgm:t>
        <a:bodyPr/>
        <a:lstStyle/>
        <a:p>
          <a:r>
            <a:rPr lang="es-ES" dirty="0"/>
            <a:t>Morfológismo</a:t>
          </a:r>
        </a:p>
      </dgm:t>
    </dgm:pt>
    <dgm:pt modelId="{2A8CD71D-89A6-40CB-ACD7-4B15913A9A60}" type="parTrans" cxnId="{7E0E8672-69F2-466E-893B-F95208C55803}">
      <dgm:prSet/>
      <dgm:spPr/>
      <dgm:t>
        <a:bodyPr/>
        <a:lstStyle/>
        <a:p>
          <a:endParaRPr lang="es-ES"/>
        </a:p>
      </dgm:t>
    </dgm:pt>
    <dgm:pt modelId="{ADECD39E-6E0D-4BCD-98F1-BD4C77D591ED}" type="sibTrans" cxnId="{7E0E8672-69F2-466E-893B-F95208C55803}">
      <dgm:prSet/>
      <dgm:spPr/>
      <dgm:t>
        <a:bodyPr/>
        <a:lstStyle/>
        <a:p>
          <a:endParaRPr lang="es-ES"/>
        </a:p>
      </dgm:t>
    </dgm:pt>
    <dgm:pt modelId="{74F85940-74A8-40EC-AA59-9A906B0FC446}" type="asst">
      <dgm:prSet/>
      <dgm:spPr/>
      <dgm:t>
        <a:bodyPr/>
        <a:lstStyle/>
        <a:p>
          <a:r>
            <a:rPr lang="es-ES" dirty="0"/>
            <a:t>Ecologismo</a:t>
          </a:r>
        </a:p>
      </dgm:t>
    </dgm:pt>
    <dgm:pt modelId="{3F0AFF3E-157C-4205-A151-4672F9B7745A}" type="parTrans" cxnId="{0D4893B4-A1BF-40D9-9D56-1327B1439B6B}">
      <dgm:prSet/>
      <dgm:spPr/>
      <dgm:t>
        <a:bodyPr/>
        <a:lstStyle/>
        <a:p>
          <a:endParaRPr lang="es-ES"/>
        </a:p>
      </dgm:t>
    </dgm:pt>
    <dgm:pt modelId="{1DFC8A34-2DD1-485A-850B-344334B0A85A}" type="sibTrans" cxnId="{0D4893B4-A1BF-40D9-9D56-1327B1439B6B}">
      <dgm:prSet/>
      <dgm:spPr/>
      <dgm:t>
        <a:bodyPr/>
        <a:lstStyle/>
        <a:p>
          <a:endParaRPr lang="es-ES"/>
        </a:p>
      </dgm:t>
    </dgm:pt>
    <dgm:pt modelId="{0DDD2023-6433-4F00-A32B-A3DAF24799A6}" type="asst">
      <dgm:prSet/>
      <dgm:spPr/>
      <dgm:t>
        <a:bodyPr/>
        <a:lstStyle/>
        <a:p>
          <a:r>
            <a:rPr lang="es-ES" dirty="0"/>
            <a:t>Positivismo</a:t>
          </a:r>
        </a:p>
      </dgm:t>
    </dgm:pt>
    <dgm:pt modelId="{ADBA5DF1-2681-4FD3-AF0B-C6CFB12E3513}" type="parTrans" cxnId="{EA1494A2-C830-4C0E-8079-AA1925B34E84}">
      <dgm:prSet/>
      <dgm:spPr/>
      <dgm:t>
        <a:bodyPr/>
        <a:lstStyle/>
        <a:p>
          <a:endParaRPr lang="es-ES"/>
        </a:p>
      </dgm:t>
    </dgm:pt>
    <dgm:pt modelId="{EEFD9A62-F78A-4CE6-B731-61CFC00538D9}" type="sibTrans" cxnId="{EA1494A2-C830-4C0E-8079-AA1925B34E84}">
      <dgm:prSet/>
      <dgm:spPr/>
      <dgm:t>
        <a:bodyPr/>
        <a:lstStyle/>
        <a:p>
          <a:endParaRPr lang="es-ES"/>
        </a:p>
      </dgm:t>
    </dgm:pt>
    <dgm:pt modelId="{95C28428-A752-4D39-9969-62B4D83E2690}" type="asst">
      <dgm:prSet/>
      <dgm:spPr/>
      <dgm:t>
        <a:bodyPr/>
        <a:lstStyle/>
        <a:p>
          <a:r>
            <a:rPr lang="es-ES" dirty="0"/>
            <a:t>Neopositivismo</a:t>
          </a:r>
        </a:p>
      </dgm:t>
    </dgm:pt>
    <dgm:pt modelId="{CA0B810C-5CC7-4991-98E9-1BC050F4995C}" type="parTrans" cxnId="{A4E143B3-5C8E-438B-9D47-B394E64E1E97}">
      <dgm:prSet/>
      <dgm:spPr/>
      <dgm:t>
        <a:bodyPr/>
        <a:lstStyle/>
        <a:p>
          <a:endParaRPr lang="es-ES"/>
        </a:p>
      </dgm:t>
    </dgm:pt>
    <dgm:pt modelId="{BA5721AF-D970-4766-8668-9CF41094163C}" type="sibTrans" cxnId="{A4E143B3-5C8E-438B-9D47-B394E64E1E97}">
      <dgm:prSet/>
      <dgm:spPr/>
      <dgm:t>
        <a:bodyPr/>
        <a:lstStyle/>
        <a:p>
          <a:endParaRPr lang="es-ES"/>
        </a:p>
      </dgm:t>
    </dgm:pt>
    <dgm:pt modelId="{1E815A03-1F78-4BEB-B725-97020EE3E8F1}" type="pres">
      <dgm:prSet presAssocID="{44B246BB-DF31-4952-8747-AB367EE674A5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827B1BA-F5B1-471E-AC8F-06B29E9A8167}" type="pres">
      <dgm:prSet presAssocID="{6C6D765D-9BCA-4E9F-B18E-BF7484FE7604}" presName="hierRoot1" presStyleCnt="0">
        <dgm:presLayoutVars>
          <dgm:hierBranch val="init"/>
        </dgm:presLayoutVars>
      </dgm:prSet>
      <dgm:spPr/>
    </dgm:pt>
    <dgm:pt modelId="{9F4E24A4-3F2B-4D6B-A3EE-E434336B04D1}" type="pres">
      <dgm:prSet presAssocID="{6C6D765D-9BCA-4E9F-B18E-BF7484FE7604}" presName="rootComposite1" presStyleCnt="0"/>
      <dgm:spPr/>
    </dgm:pt>
    <dgm:pt modelId="{DA71A72D-6960-413A-8835-C0DF1B9D6D6E}" type="pres">
      <dgm:prSet presAssocID="{6C6D765D-9BCA-4E9F-B18E-BF7484FE7604}" presName="rootText1" presStyleLbl="alignAcc1" presStyleIdx="0" presStyleCnt="0">
        <dgm:presLayoutVars>
          <dgm:chPref val="3"/>
        </dgm:presLayoutVars>
      </dgm:prSet>
      <dgm:spPr/>
    </dgm:pt>
    <dgm:pt modelId="{9BA32084-506A-48DB-B943-FC724F14B295}" type="pres">
      <dgm:prSet presAssocID="{6C6D765D-9BCA-4E9F-B18E-BF7484FE7604}" presName="topArc1" presStyleLbl="parChTrans1D1" presStyleIdx="0" presStyleCnt="18"/>
      <dgm:spPr/>
    </dgm:pt>
    <dgm:pt modelId="{3037F990-1CF1-42D2-AD5E-FB4CE98CDBF2}" type="pres">
      <dgm:prSet presAssocID="{6C6D765D-9BCA-4E9F-B18E-BF7484FE7604}" presName="bottomArc1" presStyleLbl="parChTrans1D1" presStyleIdx="1" presStyleCnt="18"/>
      <dgm:spPr/>
    </dgm:pt>
    <dgm:pt modelId="{41B6ADE3-2E25-493E-9C22-AA47007A92D6}" type="pres">
      <dgm:prSet presAssocID="{6C6D765D-9BCA-4E9F-B18E-BF7484FE7604}" presName="topConnNode1" presStyleLbl="node1" presStyleIdx="0" presStyleCnt="0"/>
      <dgm:spPr/>
    </dgm:pt>
    <dgm:pt modelId="{4834182B-8DEA-4547-9FDC-7393D4F80BDD}" type="pres">
      <dgm:prSet presAssocID="{6C6D765D-9BCA-4E9F-B18E-BF7484FE7604}" presName="hierChild2" presStyleCnt="0"/>
      <dgm:spPr/>
    </dgm:pt>
    <dgm:pt modelId="{6856A791-FB91-49E8-B2C2-0B6E1A98CB91}" type="pres">
      <dgm:prSet presAssocID="{6C6D765D-9BCA-4E9F-B18E-BF7484FE7604}" presName="hierChild3" presStyleCnt="0"/>
      <dgm:spPr/>
    </dgm:pt>
    <dgm:pt modelId="{39F71EE2-A14F-4F2F-9DED-1772384A4900}" type="pres">
      <dgm:prSet presAssocID="{689CD3B3-50DB-401F-A741-01511F404AB4}" presName="Name101" presStyleLbl="parChTrans1D2" presStyleIdx="0" presStyleCnt="2"/>
      <dgm:spPr/>
    </dgm:pt>
    <dgm:pt modelId="{6A4AE30E-5A01-40C6-B998-188433FB4C19}" type="pres">
      <dgm:prSet presAssocID="{68A41B8E-6C65-4FE2-B9BE-B391E44F3BD6}" presName="hierRoot3" presStyleCnt="0">
        <dgm:presLayoutVars>
          <dgm:hierBranch val="init"/>
        </dgm:presLayoutVars>
      </dgm:prSet>
      <dgm:spPr/>
    </dgm:pt>
    <dgm:pt modelId="{1CB1EB84-8047-428C-8DDA-D8FA4335110F}" type="pres">
      <dgm:prSet presAssocID="{68A41B8E-6C65-4FE2-B9BE-B391E44F3BD6}" presName="rootComposite3" presStyleCnt="0"/>
      <dgm:spPr/>
    </dgm:pt>
    <dgm:pt modelId="{BD0DF790-3C22-4724-BF2C-445CC92651B1}" type="pres">
      <dgm:prSet presAssocID="{68A41B8E-6C65-4FE2-B9BE-B391E44F3BD6}" presName="rootText3" presStyleLbl="alignAcc1" presStyleIdx="0" presStyleCnt="0">
        <dgm:presLayoutVars>
          <dgm:chPref val="3"/>
        </dgm:presLayoutVars>
      </dgm:prSet>
      <dgm:spPr/>
    </dgm:pt>
    <dgm:pt modelId="{C7306A19-0BD7-4DDB-9730-CCD27AAB911A}" type="pres">
      <dgm:prSet presAssocID="{68A41B8E-6C65-4FE2-B9BE-B391E44F3BD6}" presName="topArc3" presStyleLbl="parChTrans1D1" presStyleIdx="2" presStyleCnt="18"/>
      <dgm:spPr/>
    </dgm:pt>
    <dgm:pt modelId="{4CAFD716-83D5-4EF0-9CFC-8FE2876AEF0F}" type="pres">
      <dgm:prSet presAssocID="{68A41B8E-6C65-4FE2-B9BE-B391E44F3BD6}" presName="bottomArc3" presStyleLbl="parChTrans1D1" presStyleIdx="3" presStyleCnt="18"/>
      <dgm:spPr/>
    </dgm:pt>
    <dgm:pt modelId="{7141D652-EC6F-4C24-9AF2-7DB5FDC4C1D1}" type="pres">
      <dgm:prSet presAssocID="{68A41B8E-6C65-4FE2-B9BE-B391E44F3BD6}" presName="topConnNode3" presStyleLbl="asst1" presStyleIdx="0" presStyleCnt="0"/>
      <dgm:spPr/>
    </dgm:pt>
    <dgm:pt modelId="{840AAB1A-D22E-4E5E-A696-9E0128DF00AB}" type="pres">
      <dgm:prSet presAssocID="{68A41B8E-6C65-4FE2-B9BE-B391E44F3BD6}" presName="hierChild6" presStyleCnt="0"/>
      <dgm:spPr/>
    </dgm:pt>
    <dgm:pt modelId="{EB95E422-54EB-46C1-A302-1A9C23EADD29}" type="pres">
      <dgm:prSet presAssocID="{68A41B8E-6C65-4FE2-B9BE-B391E44F3BD6}" presName="hierChild7" presStyleCnt="0"/>
      <dgm:spPr/>
    </dgm:pt>
    <dgm:pt modelId="{0D852B59-3A62-4E98-BB60-B1F2AF44CFB1}" type="pres">
      <dgm:prSet presAssocID="{9CD73BFF-CDB8-4284-A61C-EC98B3CAEA9F}" presName="Name101" presStyleLbl="parChTrans1D3" presStyleIdx="0" presStyleCnt="6"/>
      <dgm:spPr/>
    </dgm:pt>
    <dgm:pt modelId="{C17AB775-3518-4AE1-A780-4EA824445E66}" type="pres">
      <dgm:prSet presAssocID="{95B2BD12-F60D-404F-A2FF-B6FB25F3DFFA}" presName="hierRoot3" presStyleCnt="0">
        <dgm:presLayoutVars>
          <dgm:hierBranch val="init"/>
        </dgm:presLayoutVars>
      </dgm:prSet>
      <dgm:spPr/>
    </dgm:pt>
    <dgm:pt modelId="{54901D61-5531-402B-A954-41BA2B206D28}" type="pres">
      <dgm:prSet presAssocID="{95B2BD12-F60D-404F-A2FF-B6FB25F3DFFA}" presName="rootComposite3" presStyleCnt="0"/>
      <dgm:spPr/>
    </dgm:pt>
    <dgm:pt modelId="{BC1E6A32-5B0C-4FF4-ADAD-B90B2C9D1BC8}" type="pres">
      <dgm:prSet presAssocID="{95B2BD12-F60D-404F-A2FF-B6FB25F3DFFA}" presName="rootText3" presStyleLbl="alignAcc1" presStyleIdx="0" presStyleCnt="0">
        <dgm:presLayoutVars>
          <dgm:chPref val="3"/>
        </dgm:presLayoutVars>
      </dgm:prSet>
      <dgm:spPr/>
    </dgm:pt>
    <dgm:pt modelId="{B214993D-0565-48E2-B9F3-3CE00262D42F}" type="pres">
      <dgm:prSet presAssocID="{95B2BD12-F60D-404F-A2FF-B6FB25F3DFFA}" presName="topArc3" presStyleLbl="parChTrans1D1" presStyleIdx="4" presStyleCnt="18"/>
      <dgm:spPr/>
    </dgm:pt>
    <dgm:pt modelId="{730CCFDA-AA03-42F1-BFD0-75942C5E42ED}" type="pres">
      <dgm:prSet presAssocID="{95B2BD12-F60D-404F-A2FF-B6FB25F3DFFA}" presName="bottomArc3" presStyleLbl="parChTrans1D1" presStyleIdx="5" presStyleCnt="18"/>
      <dgm:spPr/>
    </dgm:pt>
    <dgm:pt modelId="{C139CC04-E30B-4BEB-A1FB-C694CE3535E0}" type="pres">
      <dgm:prSet presAssocID="{95B2BD12-F60D-404F-A2FF-B6FB25F3DFFA}" presName="topConnNode3" presStyleLbl="asst1" presStyleIdx="0" presStyleCnt="0"/>
      <dgm:spPr/>
    </dgm:pt>
    <dgm:pt modelId="{A11D20BD-8888-4068-8DAF-3DD9ACBE2FCB}" type="pres">
      <dgm:prSet presAssocID="{95B2BD12-F60D-404F-A2FF-B6FB25F3DFFA}" presName="hierChild6" presStyleCnt="0"/>
      <dgm:spPr/>
    </dgm:pt>
    <dgm:pt modelId="{18524AE7-3514-434E-A362-1B04E1B137F8}" type="pres">
      <dgm:prSet presAssocID="{95B2BD12-F60D-404F-A2FF-B6FB25F3DFFA}" presName="hierChild7" presStyleCnt="0"/>
      <dgm:spPr/>
    </dgm:pt>
    <dgm:pt modelId="{4DAAD2B3-1D63-4C19-84D5-8ECC0004321C}" type="pres">
      <dgm:prSet presAssocID="{6A1B862C-59B8-4805-9E8A-74736F342E5A}" presName="Name101" presStyleLbl="parChTrans1D3" presStyleIdx="1" presStyleCnt="6"/>
      <dgm:spPr/>
    </dgm:pt>
    <dgm:pt modelId="{EB643D8D-6DC2-4C98-AFE4-DD571CB027EE}" type="pres">
      <dgm:prSet presAssocID="{FF22C9D1-9F28-4534-A66B-CB7D1ECAE32D}" presName="hierRoot3" presStyleCnt="0">
        <dgm:presLayoutVars>
          <dgm:hierBranch val="init"/>
        </dgm:presLayoutVars>
      </dgm:prSet>
      <dgm:spPr/>
    </dgm:pt>
    <dgm:pt modelId="{3CD66256-5125-4192-95DF-6230465DDAF4}" type="pres">
      <dgm:prSet presAssocID="{FF22C9D1-9F28-4534-A66B-CB7D1ECAE32D}" presName="rootComposite3" presStyleCnt="0"/>
      <dgm:spPr/>
    </dgm:pt>
    <dgm:pt modelId="{D009B00B-FA44-4AC2-8B4A-7DBEC0165971}" type="pres">
      <dgm:prSet presAssocID="{FF22C9D1-9F28-4534-A66B-CB7D1ECAE32D}" presName="rootText3" presStyleLbl="alignAcc1" presStyleIdx="0" presStyleCnt="0">
        <dgm:presLayoutVars>
          <dgm:chPref val="3"/>
        </dgm:presLayoutVars>
      </dgm:prSet>
      <dgm:spPr/>
    </dgm:pt>
    <dgm:pt modelId="{B7A87EF6-87CD-4148-B7DE-D831FC93381E}" type="pres">
      <dgm:prSet presAssocID="{FF22C9D1-9F28-4534-A66B-CB7D1ECAE32D}" presName="topArc3" presStyleLbl="parChTrans1D1" presStyleIdx="6" presStyleCnt="18"/>
      <dgm:spPr/>
    </dgm:pt>
    <dgm:pt modelId="{782B9912-2937-4246-B03D-7DDC66937A19}" type="pres">
      <dgm:prSet presAssocID="{FF22C9D1-9F28-4534-A66B-CB7D1ECAE32D}" presName="bottomArc3" presStyleLbl="parChTrans1D1" presStyleIdx="7" presStyleCnt="18"/>
      <dgm:spPr/>
    </dgm:pt>
    <dgm:pt modelId="{F2FAC7D1-8E73-4E31-9E87-7691AA9BFCC1}" type="pres">
      <dgm:prSet presAssocID="{FF22C9D1-9F28-4534-A66B-CB7D1ECAE32D}" presName="topConnNode3" presStyleLbl="asst1" presStyleIdx="0" presStyleCnt="0"/>
      <dgm:spPr/>
    </dgm:pt>
    <dgm:pt modelId="{F6AB5B3C-7A87-4EF1-BA9B-4B38F54E0C20}" type="pres">
      <dgm:prSet presAssocID="{FF22C9D1-9F28-4534-A66B-CB7D1ECAE32D}" presName="hierChild6" presStyleCnt="0"/>
      <dgm:spPr/>
    </dgm:pt>
    <dgm:pt modelId="{787F4109-CF1D-488E-AD83-24649C1513A5}" type="pres">
      <dgm:prSet presAssocID="{FF22C9D1-9F28-4534-A66B-CB7D1ECAE32D}" presName="hierChild7" presStyleCnt="0"/>
      <dgm:spPr/>
    </dgm:pt>
    <dgm:pt modelId="{02C7AC17-27F2-40EC-A8B9-A06A9C5ABA46}" type="pres">
      <dgm:prSet presAssocID="{2A8CD71D-89A6-40CB-ACD7-4B15913A9A60}" presName="Name101" presStyleLbl="parChTrans1D3" presStyleIdx="2" presStyleCnt="6"/>
      <dgm:spPr/>
    </dgm:pt>
    <dgm:pt modelId="{3471CE47-4807-4246-8527-FF15316B83C1}" type="pres">
      <dgm:prSet presAssocID="{E112719C-CD3E-4FE9-9DBB-155B348D2787}" presName="hierRoot3" presStyleCnt="0">
        <dgm:presLayoutVars>
          <dgm:hierBranch val="init"/>
        </dgm:presLayoutVars>
      </dgm:prSet>
      <dgm:spPr/>
    </dgm:pt>
    <dgm:pt modelId="{665E6D63-EA82-435F-A733-F5EF3A6F0978}" type="pres">
      <dgm:prSet presAssocID="{E112719C-CD3E-4FE9-9DBB-155B348D2787}" presName="rootComposite3" presStyleCnt="0"/>
      <dgm:spPr/>
    </dgm:pt>
    <dgm:pt modelId="{629B3CCA-8A8B-4B57-8CFE-8C91F344BEA0}" type="pres">
      <dgm:prSet presAssocID="{E112719C-CD3E-4FE9-9DBB-155B348D2787}" presName="rootText3" presStyleLbl="alignAcc1" presStyleIdx="0" presStyleCnt="0">
        <dgm:presLayoutVars>
          <dgm:chPref val="3"/>
        </dgm:presLayoutVars>
      </dgm:prSet>
      <dgm:spPr/>
    </dgm:pt>
    <dgm:pt modelId="{BADDC90A-FBA1-494C-A095-E15F6AF5D168}" type="pres">
      <dgm:prSet presAssocID="{E112719C-CD3E-4FE9-9DBB-155B348D2787}" presName="topArc3" presStyleLbl="parChTrans1D1" presStyleIdx="8" presStyleCnt="18"/>
      <dgm:spPr/>
    </dgm:pt>
    <dgm:pt modelId="{608C12D2-A6BF-488E-8DB1-E0386909BADC}" type="pres">
      <dgm:prSet presAssocID="{E112719C-CD3E-4FE9-9DBB-155B348D2787}" presName="bottomArc3" presStyleLbl="parChTrans1D1" presStyleIdx="9" presStyleCnt="18"/>
      <dgm:spPr/>
    </dgm:pt>
    <dgm:pt modelId="{F08865D3-3FFC-48F7-8028-CC8389729BE6}" type="pres">
      <dgm:prSet presAssocID="{E112719C-CD3E-4FE9-9DBB-155B348D2787}" presName="topConnNode3" presStyleLbl="asst1" presStyleIdx="0" presStyleCnt="0"/>
      <dgm:spPr/>
    </dgm:pt>
    <dgm:pt modelId="{05C86460-73D4-4E39-A78E-ECC20953BF7C}" type="pres">
      <dgm:prSet presAssocID="{E112719C-CD3E-4FE9-9DBB-155B348D2787}" presName="hierChild6" presStyleCnt="0"/>
      <dgm:spPr/>
    </dgm:pt>
    <dgm:pt modelId="{DB0D3C90-CE8F-458C-B295-5295A76EBFBB}" type="pres">
      <dgm:prSet presAssocID="{E112719C-CD3E-4FE9-9DBB-155B348D2787}" presName="hierChild7" presStyleCnt="0"/>
      <dgm:spPr/>
    </dgm:pt>
    <dgm:pt modelId="{D7EA5983-D306-4D00-B074-57190C081A42}" type="pres">
      <dgm:prSet presAssocID="{3F0AFF3E-157C-4205-A151-4672F9B7745A}" presName="Name101" presStyleLbl="parChTrans1D3" presStyleIdx="3" presStyleCnt="6"/>
      <dgm:spPr/>
    </dgm:pt>
    <dgm:pt modelId="{F1BDC9B8-5398-48D0-9A16-628021DC1159}" type="pres">
      <dgm:prSet presAssocID="{74F85940-74A8-40EC-AA59-9A906B0FC446}" presName="hierRoot3" presStyleCnt="0">
        <dgm:presLayoutVars>
          <dgm:hierBranch val="init"/>
        </dgm:presLayoutVars>
      </dgm:prSet>
      <dgm:spPr/>
    </dgm:pt>
    <dgm:pt modelId="{0A9557D4-6197-4294-8C31-FD94C130C91E}" type="pres">
      <dgm:prSet presAssocID="{74F85940-74A8-40EC-AA59-9A906B0FC446}" presName="rootComposite3" presStyleCnt="0"/>
      <dgm:spPr/>
    </dgm:pt>
    <dgm:pt modelId="{CEC2DCDC-47DE-42E9-B0E1-09F730D84B51}" type="pres">
      <dgm:prSet presAssocID="{74F85940-74A8-40EC-AA59-9A906B0FC446}" presName="rootText3" presStyleLbl="alignAcc1" presStyleIdx="0" presStyleCnt="0">
        <dgm:presLayoutVars>
          <dgm:chPref val="3"/>
        </dgm:presLayoutVars>
      </dgm:prSet>
      <dgm:spPr/>
    </dgm:pt>
    <dgm:pt modelId="{0AAAF32E-FBFB-43A4-A10D-D5C375EA8514}" type="pres">
      <dgm:prSet presAssocID="{74F85940-74A8-40EC-AA59-9A906B0FC446}" presName="topArc3" presStyleLbl="parChTrans1D1" presStyleIdx="10" presStyleCnt="18"/>
      <dgm:spPr/>
    </dgm:pt>
    <dgm:pt modelId="{BF53C488-F0ED-472C-A9B8-7AF67F3FC7C9}" type="pres">
      <dgm:prSet presAssocID="{74F85940-74A8-40EC-AA59-9A906B0FC446}" presName="bottomArc3" presStyleLbl="parChTrans1D1" presStyleIdx="11" presStyleCnt="18"/>
      <dgm:spPr/>
    </dgm:pt>
    <dgm:pt modelId="{883BBF03-FB2B-4ED2-823D-A87AC12AF22F}" type="pres">
      <dgm:prSet presAssocID="{74F85940-74A8-40EC-AA59-9A906B0FC446}" presName="topConnNode3" presStyleLbl="asst1" presStyleIdx="0" presStyleCnt="0"/>
      <dgm:spPr/>
    </dgm:pt>
    <dgm:pt modelId="{82A79B41-A828-48A4-878E-CD5916493316}" type="pres">
      <dgm:prSet presAssocID="{74F85940-74A8-40EC-AA59-9A906B0FC446}" presName="hierChild6" presStyleCnt="0"/>
      <dgm:spPr/>
    </dgm:pt>
    <dgm:pt modelId="{4578CBDC-344F-4C94-8181-9E667A444029}" type="pres">
      <dgm:prSet presAssocID="{74F85940-74A8-40EC-AA59-9A906B0FC446}" presName="hierChild7" presStyleCnt="0"/>
      <dgm:spPr/>
    </dgm:pt>
    <dgm:pt modelId="{EA3CC395-B673-4FB4-AB24-E11782EE663A}" type="pres">
      <dgm:prSet presAssocID="{71068C96-87DF-4DB4-A070-A3FAA8B93726}" presName="Name101" presStyleLbl="parChTrans1D2" presStyleIdx="1" presStyleCnt="2"/>
      <dgm:spPr/>
    </dgm:pt>
    <dgm:pt modelId="{ADB0A045-E5A1-4C30-831F-7D2DF544F054}" type="pres">
      <dgm:prSet presAssocID="{35185DC8-48B7-45DE-8695-D08218F1F325}" presName="hierRoot3" presStyleCnt="0">
        <dgm:presLayoutVars>
          <dgm:hierBranch val="init"/>
        </dgm:presLayoutVars>
      </dgm:prSet>
      <dgm:spPr/>
    </dgm:pt>
    <dgm:pt modelId="{D745D928-25B4-4409-BB11-F048D7797AC5}" type="pres">
      <dgm:prSet presAssocID="{35185DC8-48B7-45DE-8695-D08218F1F325}" presName="rootComposite3" presStyleCnt="0"/>
      <dgm:spPr/>
    </dgm:pt>
    <dgm:pt modelId="{A67BFDC7-6B41-4107-AB20-057E6CB5E605}" type="pres">
      <dgm:prSet presAssocID="{35185DC8-48B7-45DE-8695-D08218F1F325}" presName="rootText3" presStyleLbl="alignAcc1" presStyleIdx="0" presStyleCnt="0">
        <dgm:presLayoutVars>
          <dgm:chPref val="3"/>
        </dgm:presLayoutVars>
      </dgm:prSet>
      <dgm:spPr/>
    </dgm:pt>
    <dgm:pt modelId="{94BD7060-46BC-4438-90FF-527B4306318F}" type="pres">
      <dgm:prSet presAssocID="{35185DC8-48B7-45DE-8695-D08218F1F325}" presName="topArc3" presStyleLbl="parChTrans1D1" presStyleIdx="12" presStyleCnt="18"/>
      <dgm:spPr/>
    </dgm:pt>
    <dgm:pt modelId="{A2F59EFB-0CFB-4185-A353-72C88C9DFEF5}" type="pres">
      <dgm:prSet presAssocID="{35185DC8-48B7-45DE-8695-D08218F1F325}" presName="bottomArc3" presStyleLbl="parChTrans1D1" presStyleIdx="13" presStyleCnt="18"/>
      <dgm:spPr/>
    </dgm:pt>
    <dgm:pt modelId="{855E9170-BBFA-4B31-AC2E-55E8606709B8}" type="pres">
      <dgm:prSet presAssocID="{35185DC8-48B7-45DE-8695-D08218F1F325}" presName="topConnNode3" presStyleLbl="asst1" presStyleIdx="0" presStyleCnt="0"/>
      <dgm:spPr/>
    </dgm:pt>
    <dgm:pt modelId="{27FB4E84-8EC0-4544-BD27-3367657952CE}" type="pres">
      <dgm:prSet presAssocID="{35185DC8-48B7-45DE-8695-D08218F1F325}" presName="hierChild6" presStyleCnt="0"/>
      <dgm:spPr/>
    </dgm:pt>
    <dgm:pt modelId="{E1877E27-6DF1-4B52-9E99-B689FDCE24FD}" type="pres">
      <dgm:prSet presAssocID="{35185DC8-48B7-45DE-8695-D08218F1F325}" presName="hierChild7" presStyleCnt="0"/>
      <dgm:spPr/>
    </dgm:pt>
    <dgm:pt modelId="{ABCBEABD-AA67-4495-B19D-7E435BB432B1}" type="pres">
      <dgm:prSet presAssocID="{ADBA5DF1-2681-4FD3-AF0B-C6CFB12E3513}" presName="Name101" presStyleLbl="parChTrans1D3" presStyleIdx="4" presStyleCnt="6"/>
      <dgm:spPr/>
    </dgm:pt>
    <dgm:pt modelId="{A2EC5132-7ED6-46FB-A054-5788C21D6737}" type="pres">
      <dgm:prSet presAssocID="{0DDD2023-6433-4F00-A32B-A3DAF24799A6}" presName="hierRoot3" presStyleCnt="0">
        <dgm:presLayoutVars>
          <dgm:hierBranch val="init"/>
        </dgm:presLayoutVars>
      </dgm:prSet>
      <dgm:spPr/>
    </dgm:pt>
    <dgm:pt modelId="{6DD54E78-FE57-48D5-A85C-50D4C4EFE00E}" type="pres">
      <dgm:prSet presAssocID="{0DDD2023-6433-4F00-A32B-A3DAF24799A6}" presName="rootComposite3" presStyleCnt="0"/>
      <dgm:spPr/>
    </dgm:pt>
    <dgm:pt modelId="{D6DED541-002F-4926-B069-24508D8E9574}" type="pres">
      <dgm:prSet presAssocID="{0DDD2023-6433-4F00-A32B-A3DAF24799A6}" presName="rootText3" presStyleLbl="alignAcc1" presStyleIdx="0" presStyleCnt="0">
        <dgm:presLayoutVars>
          <dgm:chPref val="3"/>
        </dgm:presLayoutVars>
      </dgm:prSet>
      <dgm:spPr/>
    </dgm:pt>
    <dgm:pt modelId="{FD9CCE17-5E83-4D5C-A107-EC69DCF3E461}" type="pres">
      <dgm:prSet presAssocID="{0DDD2023-6433-4F00-A32B-A3DAF24799A6}" presName="topArc3" presStyleLbl="parChTrans1D1" presStyleIdx="14" presStyleCnt="18"/>
      <dgm:spPr/>
    </dgm:pt>
    <dgm:pt modelId="{BA9612D9-20AE-4BB6-A2D0-3E3EFE8E91AC}" type="pres">
      <dgm:prSet presAssocID="{0DDD2023-6433-4F00-A32B-A3DAF24799A6}" presName="bottomArc3" presStyleLbl="parChTrans1D1" presStyleIdx="15" presStyleCnt="18"/>
      <dgm:spPr/>
    </dgm:pt>
    <dgm:pt modelId="{1A619612-E462-4FDF-B840-120A361BC373}" type="pres">
      <dgm:prSet presAssocID="{0DDD2023-6433-4F00-A32B-A3DAF24799A6}" presName="topConnNode3" presStyleLbl="asst1" presStyleIdx="0" presStyleCnt="0"/>
      <dgm:spPr/>
    </dgm:pt>
    <dgm:pt modelId="{2B2E43F2-F891-4503-B75A-21853B158B5A}" type="pres">
      <dgm:prSet presAssocID="{0DDD2023-6433-4F00-A32B-A3DAF24799A6}" presName="hierChild6" presStyleCnt="0"/>
      <dgm:spPr/>
    </dgm:pt>
    <dgm:pt modelId="{9217A77B-6160-49E9-A8E7-A1ED61774216}" type="pres">
      <dgm:prSet presAssocID="{0DDD2023-6433-4F00-A32B-A3DAF24799A6}" presName="hierChild7" presStyleCnt="0"/>
      <dgm:spPr/>
    </dgm:pt>
    <dgm:pt modelId="{EE249D0E-4D10-4FC8-99BC-E0B4CB88EA90}" type="pres">
      <dgm:prSet presAssocID="{CA0B810C-5CC7-4991-98E9-1BC050F4995C}" presName="Name101" presStyleLbl="parChTrans1D3" presStyleIdx="5" presStyleCnt="6"/>
      <dgm:spPr/>
    </dgm:pt>
    <dgm:pt modelId="{E08EE866-B636-4A02-A322-601A9301FD93}" type="pres">
      <dgm:prSet presAssocID="{95C28428-A752-4D39-9969-62B4D83E2690}" presName="hierRoot3" presStyleCnt="0">
        <dgm:presLayoutVars>
          <dgm:hierBranch val="init"/>
        </dgm:presLayoutVars>
      </dgm:prSet>
      <dgm:spPr/>
    </dgm:pt>
    <dgm:pt modelId="{DBF1782C-2FEC-4619-A82E-F2A328E5FFB1}" type="pres">
      <dgm:prSet presAssocID="{95C28428-A752-4D39-9969-62B4D83E2690}" presName="rootComposite3" presStyleCnt="0"/>
      <dgm:spPr/>
    </dgm:pt>
    <dgm:pt modelId="{F069E14F-30DD-4B94-9BE5-C23575517E44}" type="pres">
      <dgm:prSet presAssocID="{95C28428-A752-4D39-9969-62B4D83E2690}" presName="rootText3" presStyleLbl="alignAcc1" presStyleIdx="0" presStyleCnt="0">
        <dgm:presLayoutVars>
          <dgm:chPref val="3"/>
        </dgm:presLayoutVars>
      </dgm:prSet>
      <dgm:spPr/>
    </dgm:pt>
    <dgm:pt modelId="{33B2D131-BEBF-4FF2-9E43-59D86A7296E8}" type="pres">
      <dgm:prSet presAssocID="{95C28428-A752-4D39-9969-62B4D83E2690}" presName="topArc3" presStyleLbl="parChTrans1D1" presStyleIdx="16" presStyleCnt="18"/>
      <dgm:spPr/>
    </dgm:pt>
    <dgm:pt modelId="{BF1F8296-0E76-42D7-99F3-4B31B4658D0B}" type="pres">
      <dgm:prSet presAssocID="{95C28428-A752-4D39-9969-62B4D83E2690}" presName="bottomArc3" presStyleLbl="parChTrans1D1" presStyleIdx="17" presStyleCnt="18"/>
      <dgm:spPr/>
    </dgm:pt>
    <dgm:pt modelId="{2EB1A360-B7C6-4212-BFF6-DCDA103D7946}" type="pres">
      <dgm:prSet presAssocID="{95C28428-A752-4D39-9969-62B4D83E2690}" presName="topConnNode3" presStyleLbl="asst1" presStyleIdx="0" presStyleCnt="0"/>
      <dgm:spPr/>
    </dgm:pt>
    <dgm:pt modelId="{78F93A43-8144-4775-B84E-795C6039588D}" type="pres">
      <dgm:prSet presAssocID="{95C28428-A752-4D39-9969-62B4D83E2690}" presName="hierChild6" presStyleCnt="0"/>
      <dgm:spPr/>
    </dgm:pt>
    <dgm:pt modelId="{3B22B064-6156-4E23-BD77-59D7C5730739}" type="pres">
      <dgm:prSet presAssocID="{95C28428-A752-4D39-9969-62B4D83E2690}" presName="hierChild7" presStyleCnt="0"/>
      <dgm:spPr/>
    </dgm:pt>
  </dgm:ptLst>
  <dgm:cxnLst>
    <dgm:cxn modelId="{EE7F2D02-8E0D-43FB-9ABE-7118B6B25E83}" type="presOf" srcId="{9CD73BFF-CDB8-4284-A61C-EC98B3CAEA9F}" destId="{0D852B59-3A62-4E98-BB60-B1F2AF44CFB1}" srcOrd="0" destOrd="0" presId="urn:microsoft.com/office/officeart/2008/layout/HalfCircleOrganizationChart"/>
    <dgm:cxn modelId="{8D17D308-5BA3-4DF9-BB74-64CA088CC921}" srcId="{68A41B8E-6C65-4FE2-B9BE-B391E44F3BD6}" destId="{95B2BD12-F60D-404F-A2FF-B6FB25F3DFFA}" srcOrd="0" destOrd="0" parTransId="{9CD73BFF-CDB8-4284-A61C-EC98B3CAEA9F}" sibTransId="{C207B144-CDF9-4FD4-B9A7-AF80FA11C4AE}"/>
    <dgm:cxn modelId="{D86B7710-2BE6-46DC-9CA7-D7F5DB66DC04}" type="presOf" srcId="{95B2BD12-F60D-404F-A2FF-B6FB25F3DFFA}" destId="{BC1E6A32-5B0C-4FF4-ADAD-B90B2C9D1BC8}" srcOrd="0" destOrd="0" presId="urn:microsoft.com/office/officeart/2008/layout/HalfCircleOrganizationChart"/>
    <dgm:cxn modelId="{7C676212-B757-498A-9BAA-5FA499F64631}" type="presOf" srcId="{CA0B810C-5CC7-4991-98E9-1BC050F4995C}" destId="{EE249D0E-4D10-4FC8-99BC-E0B4CB88EA90}" srcOrd="0" destOrd="0" presId="urn:microsoft.com/office/officeart/2008/layout/HalfCircleOrganizationChart"/>
    <dgm:cxn modelId="{D09CAF14-579A-45EC-8779-F68B8EEF47CB}" type="presOf" srcId="{6C6D765D-9BCA-4E9F-B18E-BF7484FE7604}" destId="{DA71A72D-6960-413A-8835-C0DF1B9D6D6E}" srcOrd="0" destOrd="0" presId="urn:microsoft.com/office/officeart/2008/layout/HalfCircleOrganizationChart"/>
    <dgm:cxn modelId="{88EEA119-60B8-4902-A076-F95250F1D734}" type="presOf" srcId="{71068C96-87DF-4DB4-A070-A3FAA8B93726}" destId="{EA3CC395-B673-4FB4-AB24-E11782EE663A}" srcOrd="0" destOrd="0" presId="urn:microsoft.com/office/officeart/2008/layout/HalfCircleOrganizationChart"/>
    <dgm:cxn modelId="{65FF711B-7DCD-4302-BD8D-B0AAB2AFAB57}" type="presOf" srcId="{35185DC8-48B7-45DE-8695-D08218F1F325}" destId="{855E9170-BBFA-4B31-AC2E-55E8606709B8}" srcOrd="1" destOrd="0" presId="urn:microsoft.com/office/officeart/2008/layout/HalfCircleOrganizationChart"/>
    <dgm:cxn modelId="{6857581B-041E-4D17-8AD9-D5249D0A945B}" type="presOf" srcId="{ADBA5DF1-2681-4FD3-AF0B-C6CFB12E3513}" destId="{ABCBEABD-AA67-4495-B19D-7E435BB432B1}" srcOrd="0" destOrd="0" presId="urn:microsoft.com/office/officeart/2008/layout/HalfCircleOrganizationChart"/>
    <dgm:cxn modelId="{763E1A20-BDBA-450E-B22C-1DC041CDBDDC}" type="presOf" srcId="{3F0AFF3E-157C-4205-A151-4672F9B7745A}" destId="{D7EA5983-D306-4D00-B074-57190C081A42}" srcOrd="0" destOrd="0" presId="urn:microsoft.com/office/officeart/2008/layout/HalfCircleOrganizationChart"/>
    <dgm:cxn modelId="{56449C2C-81F6-4BCD-9D7A-6E3EC2909382}" type="presOf" srcId="{FF22C9D1-9F28-4534-A66B-CB7D1ECAE32D}" destId="{F2FAC7D1-8E73-4E31-9E87-7691AA9BFCC1}" srcOrd="1" destOrd="0" presId="urn:microsoft.com/office/officeart/2008/layout/HalfCircleOrganizationChart"/>
    <dgm:cxn modelId="{1275CA2C-0873-4090-85F6-6D8FB6E5BF51}" type="presOf" srcId="{2A8CD71D-89A6-40CB-ACD7-4B15913A9A60}" destId="{02C7AC17-27F2-40EC-A8B9-A06A9C5ABA46}" srcOrd="0" destOrd="0" presId="urn:microsoft.com/office/officeart/2008/layout/HalfCircleOrganizationChart"/>
    <dgm:cxn modelId="{0116FA2D-1ED8-46FF-8C5B-7C9ABB635EAD}" srcId="{6C6D765D-9BCA-4E9F-B18E-BF7484FE7604}" destId="{68A41B8E-6C65-4FE2-B9BE-B391E44F3BD6}" srcOrd="0" destOrd="0" parTransId="{689CD3B3-50DB-401F-A741-01511F404AB4}" sibTransId="{C91C5647-FFDB-4EF1-A71F-0204D32A381D}"/>
    <dgm:cxn modelId="{824F762E-0974-4741-9811-302859B4BD9A}" srcId="{44B246BB-DF31-4952-8747-AB367EE674A5}" destId="{6C6D765D-9BCA-4E9F-B18E-BF7484FE7604}" srcOrd="0" destOrd="0" parTransId="{0FDBFF48-0EB5-47C7-8531-1E95263B0A9F}" sibTransId="{A4A44C8F-62C8-4C41-B7DE-BC97F2703A7E}"/>
    <dgm:cxn modelId="{23E66C30-1C8F-47C6-8411-A03D7AD66B06}" type="presOf" srcId="{44B246BB-DF31-4952-8747-AB367EE674A5}" destId="{1E815A03-1F78-4BEB-B725-97020EE3E8F1}" srcOrd="0" destOrd="0" presId="urn:microsoft.com/office/officeart/2008/layout/HalfCircleOrganizationChart"/>
    <dgm:cxn modelId="{66A7633E-883D-4362-B48C-2336922B1679}" type="presOf" srcId="{6C6D765D-9BCA-4E9F-B18E-BF7484FE7604}" destId="{41B6ADE3-2E25-493E-9C22-AA47007A92D6}" srcOrd="1" destOrd="0" presId="urn:microsoft.com/office/officeart/2008/layout/HalfCircleOrganizationChart"/>
    <dgm:cxn modelId="{CF3B283F-68C3-4C15-9D24-DA18ED207C99}" srcId="{6C6D765D-9BCA-4E9F-B18E-BF7484FE7604}" destId="{35185DC8-48B7-45DE-8695-D08218F1F325}" srcOrd="1" destOrd="0" parTransId="{71068C96-87DF-4DB4-A070-A3FAA8B93726}" sibTransId="{06042258-0321-4C59-81E5-6F63358F26A9}"/>
    <dgm:cxn modelId="{7E0E8672-69F2-466E-893B-F95208C55803}" srcId="{68A41B8E-6C65-4FE2-B9BE-B391E44F3BD6}" destId="{E112719C-CD3E-4FE9-9DBB-155B348D2787}" srcOrd="2" destOrd="0" parTransId="{2A8CD71D-89A6-40CB-ACD7-4B15913A9A60}" sibTransId="{ADECD39E-6E0D-4BCD-98F1-BD4C77D591ED}"/>
    <dgm:cxn modelId="{C652AD76-DB92-4AC8-A266-2060DECF0043}" type="presOf" srcId="{95B2BD12-F60D-404F-A2FF-B6FB25F3DFFA}" destId="{C139CC04-E30B-4BEB-A1FB-C694CE3535E0}" srcOrd="1" destOrd="0" presId="urn:microsoft.com/office/officeart/2008/layout/HalfCircleOrganizationChart"/>
    <dgm:cxn modelId="{835D297A-00C8-423C-AE71-9A50B7B16AD2}" type="presOf" srcId="{E112719C-CD3E-4FE9-9DBB-155B348D2787}" destId="{F08865D3-3FFC-48F7-8028-CC8389729BE6}" srcOrd="1" destOrd="0" presId="urn:microsoft.com/office/officeart/2008/layout/HalfCircleOrganizationChart"/>
    <dgm:cxn modelId="{57F26F7C-C777-4E61-B5A4-26E0D0B28D6B}" type="presOf" srcId="{689CD3B3-50DB-401F-A741-01511F404AB4}" destId="{39F71EE2-A14F-4F2F-9DED-1772384A4900}" srcOrd="0" destOrd="0" presId="urn:microsoft.com/office/officeart/2008/layout/HalfCircleOrganizationChart"/>
    <dgm:cxn modelId="{11A8B67D-6F1A-4C0E-81DB-65D7E693A77A}" type="presOf" srcId="{E112719C-CD3E-4FE9-9DBB-155B348D2787}" destId="{629B3CCA-8A8B-4B57-8CFE-8C91F344BEA0}" srcOrd="0" destOrd="0" presId="urn:microsoft.com/office/officeart/2008/layout/HalfCircleOrganizationChart"/>
    <dgm:cxn modelId="{8BCBFF88-BFC0-4F17-92BA-B2F400878E81}" type="presOf" srcId="{68A41B8E-6C65-4FE2-B9BE-B391E44F3BD6}" destId="{BD0DF790-3C22-4724-BF2C-445CC92651B1}" srcOrd="0" destOrd="0" presId="urn:microsoft.com/office/officeart/2008/layout/HalfCircleOrganizationChart"/>
    <dgm:cxn modelId="{55F40699-B02F-4609-BBB5-197C73757D6E}" type="presOf" srcId="{74F85940-74A8-40EC-AA59-9A906B0FC446}" destId="{CEC2DCDC-47DE-42E9-B0E1-09F730D84B51}" srcOrd="0" destOrd="0" presId="urn:microsoft.com/office/officeart/2008/layout/HalfCircleOrganizationChart"/>
    <dgm:cxn modelId="{EA1494A2-C830-4C0E-8079-AA1925B34E84}" srcId="{35185DC8-48B7-45DE-8695-D08218F1F325}" destId="{0DDD2023-6433-4F00-A32B-A3DAF24799A6}" srcOrd="0" destOrd="0" parTransId="{ADBA5DF1-2681-4FD3-AF0B-C6CFB12E3513}" sibTransId="{EEFD9A62-F78A-4CE6-B731-61CFC00538D9}"/>
    <dgm:cxn modelId="{A4E143B3-5C8E-438B-9D47-B394E64E1E97}" srcId="{35185DC8-48B7-45DE-8695-D08218F1F325}" destId="{95C28428-A752-4D39-9969-62B4D83E2690}" srcOrd="1" destOrd="0" parTransId="{CA0B810C-5CC7-4991-98E9-1BC050F4995C}" sibTransId="{BA5721AF-D970-4766-8668-9CF41094163C}"/>
    <dgm:cxn modelId="{0D4893B4-A1BF-40D9-9D56-1327B1439B6B}" srcId="{68A41B8E-6C65-4FE2-B9BE-B391E44F3BD6}" destId="{74F85940-74A8-40EC-AA59-9A906B0FC446}" srcOrd="3" destOrd="0" parTransId="{3F0AFF3E-157C-4205-A151-4672F9B7745A}" sibTransId="{1DFC8A34-2DD1-485A-850B-344334B0A85A}"/>
    <dgm:cxn modelId="{16CBDFB4-CA9D-4583-94C4-F6D4652AAF7C}" type="presOf" srcId="{0DDD2023-6433-4F00-A32B-A3DAF24799A6}" destId="{1A619612-E462-4FDF-B840-120A361BC373}" srcOrd="1" destOrd="0" presId="urn:microsoft.com/office/officeart/2008/layout/HalfCircleOrganizationChart"/>
    <dgm:cxn modelId="{05A872B6-FAF0-47BC-9546-F71BD0FF60A2}" type="presOf" srcId="{6A1B862C-59B8-4805-9E8A-74736F342E5A}" destId="{4DAAD2B3-1D63-4C19-84D5-8ECC0004321C}" srcOrd="0" destOrd="0" presId="urn:microsoft.com/office/officeart/2008/layout/HalfCircleOrganizationChart"/>
    <dgm:cxn modelId="{2F0689B8-B281-4F84-AEDF-31FB3C6BF5A1}" type="presOf" srcId="{35185DC8-48B7-45DE-8695-D08218F1F325}" destId="{A67BFDC7-6B41-4107-AB20-057E6CB5E605}" srcOrd="0" destOrd="0" presId="urn:microsoft.com/office/officeart/2008/layout/HalfCircleOrganizationChart"/>
    <dgm:cxn modelId="{F5F581C5-F184-44D1-A0C2-4996CABF807A}" type="presOf" srcId="{74F85940-74A8-40EC-AA59-9A906B0FC446}" destId="{883BBF03-FB2B-4ED2-823D-A87AC12AF22F}" srcOrd="1" destOrd="0" presId="urn:microsoft.com/office/officeart/2008/layout/HalfCircleOrganizationChart"/>
    <dgm:cxn modelId="{461E88D0-B03F-47E4-8498-BAC93EBACEB9}" type="presOf" srcId="{0DDD2023-6433-4F00-A32B-A3DAF24799A6}" destId="{D6DED541-002F-4926-B069-24508D8E9574}" srcOrd="0" destOrd="0" presId="urn:microsoft.com/office/officeart/2008/layout/HalfCircleOrganizationChart"/>
    <dgm:cxn modelId="{48DF30E1-4678-4163-9066-96CE372F53DE}" srcId="{68A41B8E-6C65-4FE2-B9BE-B391E44F3BD6}" destId="{FF22C9D1-9F28-4534-A66B-CB7D1ECAE32D}" srcOrd="1" destOrd="0" parTransId="{6A1B862C-59B8-4805-9E8A-74736F342E5A}" sibTransId="{D362D555-4BBD-417E-B17D-C4030F24F449}"/>
    <dgm:cxn modelId="{BDEFF4E7-124B-488A-B5E7-9D9F962D1EDA}" type="presOf" srcId="{FF22C9D1-9F28-4534-A66B-CB7D1ECAE32D}" destId="{D009B00B-FA44-4AC2-8B4A-7DBEC0165971}" srcOrd="0" destOrd="0" presId="urn:microsoft.com/office/officeart/2008/layout/HalfCircleOrganizationChart"/>
    <dgm:cxn modelId="{E669D8F2-0BAF-418E-8A6B-00AA12F41ACE}" type="presOf" srcId="{68A41B8E-6C65-4FE2-B9BE-B391E44F3BD6}" destId="{7141D652-EC6F-4C24-9AF2-7DB5FDC4C1D1}" srcOrd="1" destOrd="0" presId="urn:microsoft.com/office/officeart/2008/layout/HalfCircleOrganizationChart"/>
    <dgm:cxn modelId="{A37630FE-39BD-4FE9-8BA2-878299DEEE09}" type="presOf" srcId="{95C28428-A752-4D39-9969-62B4D83E2690}" destId="{2EB1A360-B7C6-4212-BFF6-DCDA103D7946}" srcOrd="1" destOrd="0" presId="urn:microsoft.com/office/officeart/2008/layout/HalfCircleOrganizationChart"/>
    <dgm:cxn modelId="{F6F79AFF-0AEE-424E-8F5E-18F09650B2B3}" type="presOf" srcId="{95C28428-A752-4D39-9969-62B4D83E2690}" destId="{F069E14F-30DD-4B94-9BE5-C23575517E44}" srcOrd="0" destOrd="0" presId="urn:microsoft.com/office/officeart/2008/layout/HalfCircleOrganizationChart"/>
    <dgm:cxn modelId="{F48C4A2C-B675-4BA1-B12B-84E012816174}" type="presParOf" srcId="{1E815A03-1F78-4BEB-B725-97020EE3E8F1}" destId="{5827B1BA-F5B1-471E-AC8F-06B29E9A8167}" srcOrd="0" destOrd="0" presId="urn:microsoft.com/office/officeart/2008/layout/HalfCircleOrganizationChart"/>
    <dgm:cxn modelId="{B54069CE-3422-4C5B-9148-35403202C6FB}" type="presParOf" srcId="{5827B1BA-F5B1-471E-AC8F-06B29E9A8167}" destId="{9F4E24A4-3F2B-4D6B-A3EE-E434336B04D1}" srcOrd="0" destOrd="0" presId="urn:microsoft.com/office/officeart/2008/layout/HalfCircleOrganizationChart"/>
    <dgm:cxn modelId="{E1CD3915-BD71-4D2D-8B6F-AB8AE917920A}" type="presParOf" srcId="{9F4E24A4-3F2B-4D6B-A3EE-E434336B04D1}" destId="{DA71A72D-6960-413A-8835-C0DF1B9D6D6E}" srcOrd="0" destOrd="0" presId="urn:microsoft.com/office/officeart/2008/layout/HalfCircleOrganizationChart"/>
    <dgm:cxn modelId="{8D454243-0887-40FA-BBE2-F943E54F6B7C}" type="presParOf" srcId="{9F4E24A4-3F2B-4D6B-A3EE-E434336B04D1}" destId="{9BA32084-506A-48DB-B943-FC724F14B295}" srcOrd="1" destOrd="0" presId="urn:microsoft.com/office/officeart/2008/layout/HalfCircleOrganizationChart"/>
    <dgm:cxn modelId="{4A6AA1B4-5C9F-4635-A7DE-D5CD537C4C3E}" type="presParOf" srcId="{9F4E24A4-3F2B-4D6B-A3EE-E434336B04D1}" destId="{3037F990-1CF1-42D2-AD5E-FB4CE98CDBF2}" srcOrd="2" destOrd="0" presId="urn:microsoft.com/office/officeart/2008/layout/HalfCircleOrganizationChart"/>
    <dgm:cxn modelId="{9ED5CB9B-B37E-45BE-889A-FD7E46B91103}" type="presParOf" srcId="{9F4E24A4-3F2B-4D6B-A3EE-E434336B04D1}" destId="{41B6ADE3-2E25-493E-9C22-AA47007A92D6}" srcOrd="3" destOrd="0" presId="urn:microsoft.com/office/officeart/2008/layout/HalfCircleOrganizationChart"/>
    <dgm:cxn modelId="{A0E03315-8F80-4E7C-98FC-D48446888560}" type="presParOf" srcId="{5827B1BA-F5B1-471E-AC8F-06B29E9A8167}" destId="{4834182B-8DEA-4547-9FDC-7393D4F80BDD}" srcOrd="1" destOrd="0" presId="urn:microsoft.com/office/officeart/2008/layout/HalfCircleOrganizationChart"/>
    <dgm:cxn modelId="{7EA81044-D1A7-49C8-A09D-4F425835602E}" type="presParOf" srcId="{5827B1BA-F5B1-471E-AC8F-06B29E9A8167}" destId="{6856A791-FB91-49E8-B2C2-0B6E1A98CB91}" srcOrd="2" destOrd="0" presId="urn:microsoft.com/office/officeart/2008/layout/HalfCircleOrganizationChart"/>
    <dgm:cxn modelId="{C0CA614A-AB4E-4BB0-9EBF-F31DA7EF15BB}" type="presParOf" srcId="{6856A791-FB91-49E8-B2C2-0B6E1A98CB91}" destId="{39F71EE2-A14F-4F2F-9DED-1772384A4900}" srcOrd="0" destOrd="0" presId="urn:microsoft.com/office/officeart/2008/layout/HalfCircleOrganizationChart"/>
    <dgm:cxn modelId="{90B818B9-80AF-4630-BEB5-6892AD8C087A}" type="presParOf" srcId="{6856A791-FB91-49E8-B2C2-0B6E1A98CB91}" destId="{6A4AE30E-5A01-40C6-B998-188433FB4C19}" srcOrd="1" destOrd="0" presId="urn:microsoft.com/office/officeart/2008/layout/HalfCircleOrganizationChart"/>
    <dgm:cxn modelId="{CF521B0B-D0A5-4391-9521-059C0FAB9B17}" type="presParOf" srcId="{6A4AE30E-5A01-40C6-B998-188433FB4C19}" destId="{1CB1EB84-8047-428C-8DDA-D8FA4335110F}" srcOrd="0" destOrd="0" presId="urn:microsoft.com/office/officeart/2008/layout/HalfCircleOrganizationChart"/>
    <dgm:cxn modelId="{A6BACB9D-E89D-434C-94C8-CE9C4266C1F8}" type="presParOf" srcId="{1CB1EB84-8047-428C-8DDA-D8FA4335110F}" destId="{BD0DF790-3C22-4724-BF2C-445CC92651B1}" srcOrd="0" destOrd="0" presId="urn:microsoft.com/office/officeart/2008/layout/HalfCircleOrganizationChart"/>
    <dgm:cxn modelId="{4F63EAA7-D74E-4578-B7EA-E1F24D194ABA}" type="presParOf" srcId="{1CB1EB84-8047-428C-8DDA-D8FA4335110F}" destId="{C7306A19-0BD7-4DDB-9730-CCD27AAB911A}" srcOrd="1" destOrd="0" presId="urn:microsoft.com/office/officeart/2008/layout/HalfCircleOrganizationChart"/>
    <dgm:cxn modelId="{5D75E6B1-D6D1-4CB1-896A-2C45CC4AAB86}" type="presParOf" srcId="{1CB1EB84-8047-428C-8DDA-D8FA4335110F}" destId="{4CAFD716-83D5-4EF0-9CFC-8FE2876AEF0F}" srcOrd="2" destOrd="0" presId="urn:microsoft.com/office/officeart/2008/layout/HalfCircleOrganizationChart"/>
    <dgm:cxn modelId="{A01A73A2-E35E-4327-98CF-C785C212B5D5}" type="presParOf" srcId="{1CB1EB84-8047-428C-8DDA-D8FA4335110F}" destId="{7141D652-EC6F-4C24-9AF2-7DB5FDC4C1D1}" srcOrd="3" destOrd="0" presId="urn:microsoft.com/office/officeart/2008/layout/HalfCircleOrganizationChart"/>
    <dgm:cxn modelId="{1209DC72-1E1A-4CA9-9B2F-40BB9E18856F}" type="presParOf" srcId="{6A4AE30E-5A01-40C6-B998-188433FB4C19}" destId="{840AAB1A-D22E-4E5E-A696-9E0128DF00AB}" srcOrd="1" destOrd="0" presId="urn:microsoft.com/office/officeart/2008/layout/HalfCircleOrganizationChart"/>
    <dgm:cxn modelId="{CAECC8E4-CDC6-4F5A-9DA7-EC99C816A148}" type="presParOf" srcId="{6A4AE30E-5A01-40C6-B998-188433FB4C19}" destId="{EB95E422-54EB-46C1-A302-1A9C23EADD29}" srcOrd="2" destOrd="0" presId="urn:microsoft.com/office/officeart/2008/layout/HalfCircleOrganizationChart"/>
    <dgm:cxn modelId="{AB277A56-C16C-4507-9835-A99EBC3FEBDD}" type="presParOf" srcId="{EB95E422-54EB-46C1-A302-1A9C23EADD29}" destId="{0D852B59-3A62-4E98-BB60-B1F2AF44CFB1}" srcOrd="0" destOrd="0" presId="urn:microsoft.com/office/officeart/2008/layout/HalfCircleOrganizationChart"/>
    <dgm:cxn modelId="{7F9A6B3D-61E1-498F-8D7C-845520DD0AA4}" type="presParOf" srcId="{EB95E422-54EB-46C1-A302-1A9C23EADD29}" destId="{C17AB775-3518-4AE1-A780-4EA824445E66}" srcOrd="1" destOrd="0" presId="urn:microsoft.com/office/officeart/2008/layout/HalfCircleOrganizationChart"/>
    <dgm:cxn modelId="{D8211923-493C-4555-8610-8DF7EA70E3D7}" type="presParOf" srcId="{C17AB775-3518-4AE1-A780-4EA824445E66}" destId="{54901D61-5531-402B-A954-41BA2B206D28}" srcOrd="0" destOrd="0" presId="urn:microsoft.com/office/officeart/2008/layout/HalfCircleOrganizationChart"/>
    <dgm:cxn modelId="{BB68AD62-CAE7-4398-B242-B4E438FB52B9}" type="presParOf" srcId="{54901D61-5531-402B-A954-41BA2B206D28}" destId="{BC1E6A32-5B0C-4FF4-ADAD-B90B2C9D1BC8}" srcOrd="0" destOrd="0" presId="urn:microsoft.com/office/officeart/2008/layout/HalfCircleOrganizationChart"/>
    <dgm:cxn modelId="{404F1784-00EB-4F8C-B901-DDF45A9D1933}" type="presParOf" srcId="{54901D61-5531-402B-A954-41BA2B206D28}" destId="{B214993D-0565-48E2-B9F3-3CE00262D42F}" srcOrd="1" destOrd="0" presId="urn:microsoft.com/office/officeart/2008/layout/HalfCircleOrganizationChart"/>
    <dgm:cxn modelId="{8BFA031C-E8EA-4C98-B530-E5A55A5C6ADB}" type="presParOf" srcId="{54901D61-5531-402B-A954-41BA2B206D28}" destId="{730CCFDA-AA03-42F1-BFD0-75942C5E42ED}" srcOrd="2" destOrd="0" presId="urn:microsoft.com/office/officeart/2008/layout/HalfCircleOrganizationChart"/>
    <dgm:cxn modelId="{7E4A3408-34BC-41A3-A5C0-6F26CE764EEA}" type="presParOf" srcId="{54901D61-5531-402B-A954-41BA2B206D28}" destId="{C139CC04-E30B-4BEB-A1FB-C694CE3535E0}" srcOrd="3" destOrd="0" presId="urn:microsoft.com/office/officeart/2008/layout/HalfCircleOrganizationChart"/>
    <dgm:cxn modelId="{E4212821-4163-4E3F-AAC0-A09C808055B6}" type="presParOf" srcId="{C17AB775-3518-4AE1-A780-4EA824445E66}" destId="{A11D20BD-8888-4068-8DAF-3DD9ACBE2FCB}" srcOrd="1" destOrd="0" presId="urn:microsoft.com/office/officeart/2008/layout/HalfCircleOrganizationChart"/>
    <dgm:cxn modelId="{51B38E60-60D3-4BE2-BB14-B03F18485668}" type="presParOf" srcId="{C17AB775-3518-4AE1-A780-4EA824445E66}" destId="{18524AE7-3514-434E-A362-1B04E1B137F8}" srcOrd="2" destOrd="0" presId="urn:microsoft.com/office/officeart/2008/layout/HalfCircleOrganizationChart"/>
    <dgm:cxn modelId="{5AC820D2-86B5-43EA-90C3-7E3B7385D0E0}" type="presParOf" srcId="{EB95E422-54EB-46C1-A302-1A9C23EADD29}" destId="{4DAAD2B3-1D63-4C19-84D5-8ECC0004321C}" srcOrd="2" destOrd="0" presId="urn:microsoft.com/office/officeart/2008/layout/HalfCircleOrganizationChart"/>
    <dgm:cxn modelId="{F94A5224-2FDB-4425-871B-ECAB7CBA5FFD}" type="presParOf" srcId="{EB95E422-54EB-46C1-A302-1A9C23EADD29}" destId="{EB643D8D-6DC2-4C98-AFE4-DD571CB027EE}" srcOrd="3" destOrd="0" presId="urn:microsoft.com/office/officeart/2008/layout/HalfCircleOrganizationChart"/>
    <dgm:cxn modelId="{85A5997E-6EEF-4A19-BD83-E0DB48C6C70D}" type="presParOf" srcId="{EB643D8D-6DC2-4C98-AFE4-DD571CB027EE}" destId="{3CD66256-5125-4192-95DF-6230465DDAF4}" srcOrd="0" destOrd="0" presId="urn:microsoft.com/office/officeart/2008/layout/HalfCircleOrganizationChart"/>
    <dgm:cxn modelId="{B3C13FF8-7FBA-418E-9273-83F5483401E7}" type="presParOf" srcId="{3CD66256-5125-4192-95DF-6230465DDAF4}" destId="{D009B00B-FA44-4AC2-8B4A-7DBEC0165971}" srcOrd="0" destOrd="0" presId="urn:microsoft.com/office/officeart/2008/layout/HalfCircleOrganizationChart"/>
    <dgm:cxn modelId="{279CD80C-EBD2-4F80-8A71-F2266355F4DE}" type="presParOf" srcId="{3CD66256-5125-4192-95DF-6230465DDAF4}" destId="{B7A87EF6-87CD-4148-B7DE-D831FC93381E}" srcOrd="1" destOrd="0" presId="urn:microsoft.com/office/officeart/2008/layout/HalfCircleOrganizationChart"/>
    <dgm:cxn modelId="{C7FF38A2-C191-4E4A-B47D-98BF24022258}" type="presParOf" srcId="{3CD66256-5125-4192-95DF-6230465DDAF4}" destId="{782B9912-2937-4246-B03D-7DDC66937A19}" srcOrd="2" destOrd="0" presId="urn:microsoft.com/office/officeart/2008/layout/HalfCircleOrganizationChart"/>
    <dgm:cxn modelId="{6059983B-6BA8-415A-AEBC-47BA0D4484B4}" type="presParOf" srcId="{3CD66256-5125-4192-95DF-6230465DDAF4}" destId="{F2FAC7D1-8E73-4E31-9E87-7691AA9BFCC1}" srcOrd="3" destOrd="0" presId="urn:microsoft.com/office/officeart/2008/layout/HalfCircleOrganizationChart"/>
    <dgm:cxn modelId="{91D6D8C2-B4A7-4D13-86B6-F0E07C4B3CD6}" type="presParOf" srcId="{EB643D8D-6DC2-4C98-AFE4-DD571CB027EE}" destId="{F6AB5B3C-7A87-4EF1-BA9B-4B38F54E0C20}" srcOrd="1" destOrd="0" presId="urn:microsoft.com/office/officeart/2008/layout/HalfCircleOrganizationChart"/>
    <dgm:cxn modelId="{33DEC2D9-8427-4A3B-B52F-31B5BF4CECAB}" type="presParOf" srcId="{EB643D8D-6DC2-4C98-AFE4-DD571CB027EE}" destId="{787F4109-CF1D-488E-AD83-24649C1513A5}" srcOrd="2" destOrd="0" presId="urn:microsoft.com/office/officeart/2008/layout/HalfCircleOrganizationChart"/>
    <dgm:cxn modelId="{1B1EEF4B-BDDC-477F-883C-216146ED6B33}" type="presParOf" srcId="{EB95E422-54EB-46C1-A302-1A9C23EADD29}" destId="{02C7AC17-27F2-40EC-A8B9-A06A9C5ABA46}" srcOrd="4" destOrd="0" presId="urn:microsoft.com/office/officeart/2008/layout/HalfCircleOrganizationChart"/>
    <dgm:cxn modelId="{CC0366B7-793F-455E-8F82-07029A3C9ED3}" type="presParOf" srcId="{EB95E422-54EB-46C1-A302-1A9C23EADD29}" destId="{3471CE47-4807-4246-8527-FF15316B83C1}" srcOrd="5" destOrd="0" presId="urn:microsoft.com/office/officeart/2008/layout/HalfCircleOrganizationChart"/>
    <dgm:cxn modelId="{003B2C92-BA35-4DD9-8502-F5A5ED9534B9}" type="presParOf" srcId="{3471CE47-4807-4246-8527-FF15316B83C1}" destId="{665E6D63-EA82-435F-A733-F5EF3A6F0978}" srcOrd="0" destOrd="0" presId="urn:microsoft.com/office/officeart/2008/layout/HalfCircleOrganizationChart"/>
    <dgm:cxn modelId="{C89DC489-FFF8-425A-8DDA-C7D97290C2C8}" type="presParOf" srcId="{665E6D63-EA82-435F-A733-F5EF3A6F0978}" destId="{629B3CCA-8A8B-4B57-8CFE-8C91F344BEA0}" srcOrd="0" destOrd="0" presId="urn:microsoft.com/office/officeart/2008/layout/HalfCircleOrganizationChart"/>
    <dgm:cxn modelId="{11D2717A-16B1-4F44-881A-6D4E850F6889}" type="presParOf" srcId="{665E6D63-EA82-435F-A733-F5EF3A6F0978}" destId="{BADDC90A-FBA1-494C-A095-E15F6AF5D168}" srcOrd="1" destOrd="0" presId="urn:microsoft.com/office/officeart/2008/layout/HalfCircleOrganizationChart"/>
    <dgm:cxn modelId="{53C4DE51-4AC5-4DF0-8B9C-E930D74E6DA5}" type="presParOf" srcId="{665E6D63-EA82-435F-A733-F5EF3A6F0978}" destId="{608C12D2-A6BF-488E-8DB1-E0386909BADC}" srcOrd="2" destOrd="0" presId="urn:microsoft.com/office/officeart/2008/layout/HalfCircleOrganizationChart"/>
    <dgm:cxn modelId="{6A174920-0614-4F79-9720-D92D53EA29B9}" type="presParOf" srcId="{665E6D63-EA82-435F-A733-F5EF3A6F0978}" destId="{F08865D3-3FFC-48F7-8028-CC8389729BE6}" srcOrd="3" destOrd="0" presId="urn:microsoft.com/office/officeart/2008/layout/HalfCircleOrganizationChart"/>
    <dgm:cxn modelId="{22F6165F-6AE5-4BD6-BE5B-3B0A3D776BC4}" type="presParOf" srcId="{3471CE47-4807-4246-8527-FF15316B83C1}" destId="{05C86460-73D4-4E39-A78E-ECC20953BF7C}" srcOrd="1" destOrd="0" presId="urn:microsoft.com/office/officeart/2008/layout/HalfCircleOrganizationChart"/>
    <dgm:cxn modelId="{D89CF92E-3059-4AB6-98E1-339972671C18}" type="presParOf" srcId="{3471CE47-4807-4246-8527-FF15316B83C1}" destId="{DB0D3C90-CE8F-458C-B295-5295A76EBFBB}" srcOrd="2" destOrd="0" presId="urn:microsoft.com/office/officeart/2008/layout/HalfCircleOrganizationChart"/>
    <dgm:cxn modelId="{40B5E276-13BC-4D5A-9B97-2F160082C32B}" type="presParOf" srcId="{EB95E422-54EB-46C1-A302-1A9C23EADD29}" destId="{D7EA5983-D306-4D00-B074-57190C081A42}" srcOrd="6" destOrd="0" presId="urn:microsoft.com/office/officeart/2008/layout/HalfCircleOrganizationChart"/>
    <dgm:cxn modelId="{1D223862-FD47-4301-A0DF-111E5F1A84B2}" type="presParOf" srcId="{EB95E422-54EB-46C1-A302-1A9C23EADD29}" destId="{F1BDC9B8-5398-48D0-9A16-628021DC1159}" srcOrd="7" destOrd="0" presId="urn:microsoft.com/office/officeart/2008/layout/HalfCircleOrganizationChart"/>
    <dgm:cxn modelId="{AF3C661C-99B7-414A-818F-CDCA99379D85}" type="presParOf" srcId="{F1BDC9B8-5398-48D0-9A16-628021DC1159}" destId="{0A9557D4-6197-4294-8C31-FD94C130C91E}" srcOrd="0" destOrd="0" presId="urn:microsoft.com/office/officeart/2008/layout/HalfCircleOrganizationChart"/>
    <dgm:cxn modelId="{1F0963A2-5118-4B71-8E6E-1C8DBDEE4763}" type="presParOf" srcId="{0A9557D4-6197-4294-8C31-FD94C130C91E}" destId="{CEC2DCDC-47DE-42E9-B0E1-09F730D84B51}" srcOrd="0" destOrd="0" presId="urn:microsoft.com/office/officeart/2008/layout/HalfCircleOrganizationChart"/>
    <dgm:cxn modelId="{81DF3A80-DAB1-48BE-8EDA-12DB225FFB26}" type="presParOf" srcId="{0A9557D4-6197-4294-8C31-FD94C130C91E}" destId="{0AAAF32E-FBFB-43A4-A10D-D5C375EA8514}" srcOrd="1" destOrd="0" presId="urn:microsoft.com/office/officeart/2008/layout/HalfCircleOrganizationChart"/>
    <dgm:cxn modelId="{4DCBE632-FACA-48C3-B197-623D779B2625}" type="presParOf" srcId="{0A9557D4-6197-4294-8C31-FD94C130C91E}" destId="{BF53C488-F0ED-472C-A9B8-7AF67F3FC7C9}" srcOrd="2" destOrd="0" presId="urn:microsoft.com/office/officeart/2008/layout/HalfCircleOrganizationChart"/>
    <dgm:cxn modelId="{4531DF8B-F8A2-4B12-ACEF-F8F8FA087026}" type="presParOf" srcId="{0A9557D4-6197-4294-8C31-FD94C130C91E}" destId="{883BBF03-FB2B-4ED2-823D-A87AC12AF22F}" srcOrd="3" destOrd="0" presId="urn:microsoft.com/office/officeart/2008/layout/HalfCircleOrganizationChart"/>
    <dgm:cxn modelId="{320880DC-9806-4242-9F4F-DFE2EB02864E}" type="presParOf" srcId="{F1BDC9B8-5398-48D0-9A16-628021DC1159}" destId="{82A79B41-A828-48A4-878E-CD5916493316}" srcOrd="1" destOrd="0" presId="urn:microsoft.com/office/officeart/2008/layout/HalfCircleOrganizationChart"/>
    <dgm:cxn modelId="{812306BA-85EC-4058-B975-4BDD2BE38EA1}" type="presParOf" srcId="{F1BDC9B8-5398-48D0-9A16-628021DC1159}" destId="{4578CBDC-344F-4C94-8181-9E667A444029}" srcOrd="2" destOrd="0" presId="urn:microsoft.com/office/officeart/2008/layout/HalfCircleOrganizationChart"/>
    <dgm:cxn modelId="{7E12FC93-258F-4A8E-92FB-E8D81007EFEF}" type="presParOf" srcId="{6856A791-FB91-49E8-B2C2-0B6E1A98CB91}" destId="{EA3CC395-B673-4FB4-AB24-E11782EE663A}" srcOrd="2" destOrd="0" presId="urn:microsoft.com/office/officeart/2008/layout/HalfCircleOrganizationChart"/>
    <dgm:cxn modelId="{F61B9D4F-D562-45B1-AA73-D22B38ACEC75}" type="presParOf" srcId="{6856A791-FB91-49E8-B2C2-0B6E1A98CB91}" destId="{ADB0A045-E5A1-4C30-831F-7D2DF544F054}" srcOrd="3" destOrd="0" presId="urn:microsoft.com/office/officeart/2008/layout/HalfCircleOrganizationChart"/>
    <dgm:cxn modelId="{65112025-E607-452E-B449-B8967B794EBD}" type="presParOf" srcId="{ADB0A045-E5A1-4C30-831F-7D2DF544F054}" destId="{D745D928-25B4-4409-BB11-F048D7797AC5}" srcOrd="0" destOrd="0" presId="urn:microsoft.com/office/officeart/2008/layout/HalfCircleOrganizationChart"/>
    <dgm:cxn modelId="{28AC0574-E4A0-4BEC-81B2-4DDDF64C097C}" type="presParOf" srcId="{D745D928-25B4-4409-BB11-F048D7797AC5}" destId="{A67BFDC7-6B41-4107-AB20-057E6CB5E605}" srcOrd="0" destOrd="0" presId="urn:microsoft.com/office/officeart/2008/layout/HalfCircleOrganizationChart"/>
    <dgm:cxn modelId="{27A3EB1A-2346-46D2-8207-943F8D7B85CC}" type="presParOf" srcId="{D745D928-25B4-4409-BB11-F048D7797AC5}" destId="{94BD7060-46BC-4438-90FF-527B4306318F}" srcOrd="1" destOrd="0" presId="urn:microsoft.com/office/officeart/2008/layout/HalfCircleOrganizationChart"/>
    <dgm:cxn modelId="{52FD6477-6014-4F95-BFE1-0143AD133238}" type="presParOf" srcId="{D745D928-25B4-4409-BB11-F048D7797AC5}" destId="{A2F59EFB-0CFB-4185-A353-72C88C9DFEF5}" srcOrd="2" destOrd="0" presId="urn:microsoft.com/office/officeart/2008/layout/HalfCircleOrganizationChart"/>
    <dgm:cxn modelId="{F8C15C02-9BCE-473D-9DF2-CAFF109FEBB6}" type="presParOf" srcId="{D745D928-25B4-4409-BB11-F048D7797AC5}" destId="{855E9170-BBFA-4B31-AC2E-55E8606709B8}" srcOrd="3" destOrd="0" presId="urn:microsoft.com/office/officeart/2008/layout/HalfCircleOrganizationChart"/>
    <dgm:cxn modelId="{0346A644-7267-43AE-A7ED-7BE74CCA8656}" type="presParOf" srcId="{ADB0A045-E5A1-4C30-831F-7D2DF544F054}" destId="{27FB4E84-8EC0-4544-BD27-3367657952CE}" srcOrd="1" destOrd="0" presId="urn:microsoft.com/office/officeart/2008/layout/HalfCircleOrganizationChart"/>
    <dgm:cxn modelId="{2B7E218D-08C0-470E-AF45-80803C04AB1B}" type="presParOf" srcId="{ADB0A045-E5A1-4C30-831F-7D2DF544F054}" destId="{E1877E27-6DF1-4B52-9E99-B689FDCE24FD}" srcOrd="2" destOrd="0" presId="urn:microsoft.com/office/officeart/2008/layout/HalfCircleOrganizationChart"/>
    <dgm:cxn modelId="{0CDAB0A4-CC1D-466D-9216-85D5CB12C8A7}" type="presParOf" srcId="{E1877E27-6DF1-4B52-9E99-B689FDCE24FD}" destId="{ABCBEABD-AA67-4495-B19D-7E435BB432B1}" srcOrd="0" destOrd="0" presId="urn:microsoft.com/office/officeart/2008/layout/HalfCircleOrganizationChart"/>
    <dgm:cxn modelId="{073EA4D3-53C9-4B3A-BB6C-58A31FB39CF4}" type="presParOf" srcId="{E1877E27-6DF1-4B52-9E99-B689FDCE24FD}" destId="{A2EC5132-7ED6-46FB-A054-5788C21D6737}" srcOrd="1" destOrd="0" presId="urn:microsoft.com/office/officeart/2008/layout/HalfCircleOrganizationChart"/>
    <dgm:cxn modelId="{EBE0D5DA-DC2E-48F5-AF16-ACE5B2F66790}" type="presParOf" srcId="{A2EC5132-7ED6-46FB-A054-5788C21D6737}" destId="{6DD54E78-FE57-48D5-A85C-50D4C4EFE00E}" srcOrd="0" destOrd="0" presId="urn:microsoft.com/office/officeart/2008/layout/HalfCircleOrganizationChart"/>
    <dgm:cxn modelId="{3F19E816-9F03-4655-8F33-4D50A2411152}" type="presParOf" srcId="{6DD54E78-FE57-48D5-A85C-50D4C4EFE00E}" destId="{D6DED541-002F-4926-B069-24508D8E9574}" srcOrd="0" destOrd="0" presId="urn:microsoft.com/office/officeart/2008/layout/HalfCircleOrganizationChart"/>
    <dgm:cxn modelId="{9E5A556C-1C53-48EA-A7EE-081660B899BB}" type="presParOf" srcId="{6DD54E78-FE57-48D5-A85C-50D4C4EFE00E}" destId="{FD9CCE17-5E83-4D5C-A107-EC69DCF3E461}" srcOrd="1" destOrd="0" presId="urn:microsoft.com/office/officeart/2008/layout/HalfCircleOrganizationChart"/>
    <dgm:cxn modelId="{356DA5F7-CFDD-4052-B1E9-60489CF8FC16}" type="presParOf" srcId="{6DD54E78-FE57-48D5-A85C-50D4C4EFE00E}" destId="{BA9612D9-20AE-4BB6-A2D0-3E3EFE8E91AC}" srcOrd="2" destOrd="0" presId="urn:microsoft.com/office/officeart/2008/layout/HalfCircleOrganizationChart"/>
    <dgm:cxn modelId="{4BA87C36-8C76-4737-A38D-8E8496E40DE9}" type="presParOf" srcId="{6DD54E78-FE57-48D5-A85C-50D4C4EFE00E}" destId="{1A619612-E462-4FDF-B840-120A361BC373}" srcOrd="3" destOrd="0" presId="urn:microsoft.com/office/officeart/2008/layout/HalfCircleOrganizationChart"/>
    <dgm:cxn modelId="{D8FC678D-1660-4F7E-835F-91A5C6B72C2B}" type="presParOf" srcId="{A2EC5132-7ED6-46FB-A054-5788C21D6737}" destId="{2B2E43F2-F891-4503-B75A-21853B158B5A}" srcOrd="1" destOrd="0" presId="urn:microsoft.com/office/officeart/2008/layout/HalfCircleOrganizationChart"/>
    <dgm:cxn modelId="{AFEA6DA0-900E-4269-AED6-0D0577D130BE}" type="presParOf" srcId="{A2EC5132-7ED6-46FB-A054-5788C21D6737}" destId="{9217A77B-6160-49E9-A8E7-A1ED61774216}" srcOrd="2" destOrd="0" presId="urn:microsoft.com/office/officeart/2008/layout/HalfCircleOrganizationChart"/>
    <dgm:cxn modelId="{DF873EC7-673B-4615-ADD4-A8563533B872}" type="presParOf" srcId="{E1877E27-6DF1-4B52-9E99-B689FDCE24FD}" destId="{EE249D0E-4D10-4FC8-99BC-E0B4CB88EA90}" srcOrd="2" destOrd="0" presId="urn:microsoft.com/office/officeart/2008/layout/HalfCircleOrganizationChart"/>
    <dgm:cxn modelId="{D034A1A3-28E3-41CF-86B5-E195D1FF66FB}" type="presParOf" srcId="{E1877E27-6DF1-4B52-9E99-B689FDCE24FD}" destId="{E08EE866-B636-4A02-A322-601A9301FD93}" srcOrd="3" destOrd="0" presId="urn:microsoft.com/office/officeart/2008/layout/HalfCircleOrganizationChart"/>
    <dgm:cxn modelId="{4DDEE4CE-1525-47FC-A1FC-A4800DDCA47A}" type="presParOf" srcId="{E08EE866-B636-4A02-A322-601A9301FD93}" destId="{DBF1782C-2FEC-4619-A82E-F2A328E5FFB1}" srcOrd="0" destOrd="0" presId="urn:microsoft.com/office/officeart/2008/layout/HalfCircleOrganizationChart"/>
    <dgm:cxn modelId="{A908BD1A-8867-4C3B-BEFE-CEFAD389975A}" type="presParOf" srcId="{DBF1782C-2FEC-4619-A82E-F2A328E5FFB1}" destId="{F069E14F-30DD-4B94-9BE5-C23575517E44}" srcOrd="0" destOrd="0" presId="urn:microsoft.com/office/officeart/2008/layout/HalfCircleOrganizationChart"/>
    <dgm:cxn modelId="{17DAABBD-FDE8-40F2-A6EF-7BC284906C3C}" type="presParOf" srcId="{DBF1782C-2FEC-4619-A82E-F2A328E5FFB1}" destId="{33B2D131-BEBF-4FF2-9E43-59D86A7296E8}" srcOrd="1" destOrd="0" presId="urn:microsoft.com/office/officeart/2008/layout/HalfCircleOrganizationChart"/>
    <dgm:cxn modelId="{3C6F1DDE-C7A2-4608-96FF-9452F2029790}" type="presParOf" srcId="{DBF1782C-2FEC-4619-A82E-F2A328E5FFB1}" destId="{BF1F8296-0E76-42D7-99F3-4B31B4658D0B}" srcOrd="2" destOrd="0" presId="urn:microsoft.com/office/officeart/2008/layout/HalfCircleOrganizationChart"/>
    <dgm:cxn modelId="{BEE81DEB-2A4F-445C-B79C-EA16C7609CDF}" type="presParOf" srcId="{DBF1782C-2FEC-4619-A82E-F2A328E5FFB1}" destId="{2EB1A360-B7C6-4212-BFF6-DCDA103D7946}" srcOrd="3" destOrd="0" presId="urn:microsoft.com/office/officeart/2008/layout/HalfCircleOrganizationChart"/>
    <dgm:cxn modelId="{24FAA36A-15CF-449E-9573-AFC73FD6C044}" type="presParOf" srcId="{E08EE866-B636-4A02-A322-601A9301FD93}" destId="{78F93A43-8144-4775-B84E-795C6039588D}" srcOrd="1" destOrd="0" presId="urn:microsoft.com/office/officeart/2008/layout/HalfCircleOrganizationChart"/>
    <dgm:cxn modelId="{7442D071-D4C4-4EB3-8779-CEA033BB6A30}" type="presParOf" srcId="{E08EE866-B636-4A02-A322-601A9301FD93}" destId="{3B22B064-6156-4E23-BD77-59D7C573073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7DA57-6253-4156-BEE4-641397F8BDF7}">
      <dsp:nvSpPr>
        <dsp:cNvPr id="0" name=""/>
        <dsp:cNvSpPr/>
      </dsp:nvSpPr>
      <dsp:spPr>
        <a:xfrm>
          <a:off x="4858" y="2095670"/>
          <a:ext cx="1999074" cy="1648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b="1" kern="1200" dirty="0"/>
            <a:t>Definición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b="1" kern="1200" dirty="0"/>
            <a:t>Porción de conocimiento</a:t>
          </a:r>
        </a:p>
      </dsp:txBody>
      <dsp:txXfrm>
        <a:off x="42802" y="2133614"/>
        <a:ext cx="1923186" cy="1219612"/>
      </dsp:txXfrm>
    </dsp:sp>
    <dsp:sp modelId="{DF243D54-2304-492B-8B31-7B56146B13C5}">
      <dsp:nvSpPr>
        <dsp:cNvPr id="0" name=""/>
        <dsp:cNvSpPr/>
      </dsp:nvSpPr>
      <dsp:spPr>
        <a:xfrm>
          <a:off x="1143614" y="2543418"/>
          <a:ext cx="2123282" cy="2123282"/>
        </a:xfrm>
        <a:prstGeom prst="leftCircularArrow">
          <a:avLst>
            <a:gd name="adj1" fmla="val 2774"/>
            <a:gd name="adj2" fmla="val 338345"/>
            <a:gd name="adj3" fmla="val 2113855"/>
            <a:gd name="adj4" fmla="val 9024489"/>
            <a:gd name="adj5" fmla="val 323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016273-66B4-477D-AC2B-94904533F44D}">
      <dsp:nvSpPr>
        <dsp:cNvPr id="0" name=""/>
        <dsp:cNvSpPr/>
      </dsp:nvSpPr>
      <dsp:spPr>
        <a:xfrm>
          <a:off x="449097" y="3391171"/>
          <a:ext cx="1776955" cy="70663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concepto</a:t>
          </a:r>
        </a:p>
      </dsp:txBody>
      <dsp:txXfrm>
        <a:off x="469794" y="3411868"/>
        <a:ext cx="1735561" cy="665242"/>
      </dsp:txXfrm>
    </dsp:sp>
    <dsp:sp modelId="{04D285B0-4D27-42FB-8399-20D4908DD39A}">
      <dsp:nvSpPr>
        <dsp:cNvPr id="0" name=""/>
        <dsp:cNvSpPr/>
      </dsp:nvSpPr>
      <dsp:spPr>
        <a:xfrm>
          <a:off x="2506531" y="2095670"/>
          <a:ext cx="1999074" cy="1648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4">
              <a:hueOff val="2494993"/>
              <a:satOff val="-13796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b="1" kern="1200" dirty="0"/>
            <a:t>Conjunto de hipótesis o supuestos.</a:t>
          </a:r>
        </a:p>
      </dsp:txBody>
      <dsp:txXfrm>
        <a:off x="2544475" y="2486932"/>
        <a:ext cx="1923186" cy="1219612"/>
      </dsp:txXfrm>
    </dsp:sp>
    <dsp:sp modelId="{7C05EF35-6916-4E22-9C6F-4E41571405FB}">
      <dsp:nvSpPr>
        <dsp:cNvPr id="0" name=""/>
        <dsp:cNvSpPr/>
      </dsp:nvSpPr>
      <dsp:spPr>
        <a:xfrm>
          <a:off x="3628628" y="1108810"/>
          <a:ext cx="2378719" cy="2378719"/>
        </a:xfrm>
        <a:prstGeom prst="circularArrow">
          <a:avLst>
            <a:gd name="adj1" fmla="val 2476"/>
            <a:gd name="adj2" fmla="val 299926"/>
            <a:gd name="adj3" fmla="val 19524563"/>
            <a:gd name="adj4" fmla="val 12575511"/>
            <a:gd name="adj5" fmla="val 2889"/>
          </a:avLst>
        </a:prstGeom>
        <a:solidFill>
          <a:schemeClr val="accent4">
            <a:hueOff val="3742489"/>
            <a:satOff val="-20694"/>
            <a:lumOff val="-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F50A8C-FE79-41A5-BF35-1CEE2AD5744B}">
      <dsp:nvSpPr>
        <dsp:cNvPr id="0" name=""/>
        <dsp:cNvSpPr/>
      </dsp:nvSpPr>
      <dsp:spPr>
        <a:xfrm>
          <a:off x="2950770" y="1742352"/>
          <a:ext cx="1776955" cy="706636"/>
        </a:xfrm>
        <a:prstGeom prst="roundRect">
          <a:avLst>
            <a:gd name="adj" fmla="val 10000"/>
          </a:avLst>
        </a:prstGeom>
        <a:solidFill>
          <a:schemeClr val="accent4">
            <a:hueOff val="2494993"/>
            <a:satOff val="-13796"/>
            <a:lumOff val="-1176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Teoría</a:t>
          </a:r>
        </a:p>
      </dsp:txBody>
      <dsp:txXfrm>
        <a:off x="2971467" y="1763049"/>
        <a:ext cx="1735561" cy="665242"/>
      </dsp:txXfrm>
    </dsp:sp>
    <dsp:sp modelId="{7BE28006-603F-443A-9A81-BDCBE8F11B05}">
      <dsp:nvSpPr>
        <dsp:cNvPr id="0" name=""/>
        <dsp:cNvSpPr/>
      </dsp:nvSpPr>
      <dsp:spPr>
        <a:xfrm>
          <a:off x="5008204" y="2095670"/>
          <a:ext cx="1999074" cy="1648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4">
              <a:hueOff val="4989986"/>
              <a:satOff val="-27591"/>
              <a:lumOff val="-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b="1" kern="1200" dirty="0"/>
            <a:t>Modelo o patrón de ejemplo de una teoría.</a:t>
          </a:r>
        </a:p>
      </dsp:txBody>
      <dsp:txXfrm>
        <a:off x="5046148" y="2133614"/>
        <a:ext cx="1923186" cy="1219612"/>
      </dsp:txXfrm>
    </dsp:sp>
    <dsp:sp modelId="{95D4F260-DEFF-4AFA-99DB-95C5E79EF7D6}">
      <dsp:nvSpPr>
        <dsp:cNvPr id="0" name=""/>
        <dsp:cNvSpPr/>
      </dsp:nvSpPr>
      <dsp:spPr>
        <a:xfrm>
          <a:off x="6146959" y="2543418"/>
          <a:ext cx="2123282" cy="2123282"/>
        </a:xfrm>
        <a:prstGeom prst="leftCircularArrow">
          <a:avLst>
            <a:gd name="adj1" fmla="val 2774"/>
            <a:gd name="adj2" fmla="val 338345"/>
            <a:gd name="adj3" fmla="val 2113855"/>
            <a:gd name="adj4" fmla="val 9024489"/>
            <a:gd name="adj5" fmla="val 3236"/>
          </a:avLst>
        </a:prstGeom>
        <a:solidFill>
          <a:schemeClr val="accent4">
            <a:hueOff val="7484979"/>
            <a:satOff val="-41387"/>
            <a:lumOff val="-35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BBE22C-C0DC-4BAF-A34B-115CA41D4C91}">
      <dsp:nvSpPr>
        <dsp:cNvPr id="0" name=""/>
        <dsp:cNvSpPr/>
      </dsp:nvSpPr>
      <dsp:spPr>
        <a:xfrm>
          <a:off x="5452443" y="3391171"/>
          <a:ext cx="1776955" cy="706636"/>
        </a:xfrm>
        <a:prstGeom prst="roundRect">
          <a:avLst>
            <a:gd name="adj" fmla="val 10000"/>
          </a:avLst>
        </a:prstGeom>
        <a:solidFill>
          <a:schemeClr val="accent4">
            <a:hueOff val="4989986"/>
            <a:satOff val="-27591"/>
            <a:lumOff val="-2353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Paradigma</a:t>
          </a:r>
        </a:p>
      </dsp:txBody>
      <dsp:txXfrm>
        <a:off x="5473140" y="3411868"/>
        <a:ext cx="1735561" cy="665242"/>
      </dsp:txXfrm>
    </dsp:sp>
    <dsp:sp modelId="{F29C993B-7081-47AA-A30C-7CAAAD9F3A56}">
      <dsp:nvSpPr>
        <dsp:cNvPr id="0" name=""/>
        <dsp:cNvSpPr/>
      </dsp:nvSpPr>
      <dsp:spPr>
        <a:xfrm>
          <a:off x="7509876" y="2095670"/>
          <a:ext cx="1999074" cy="1648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4">
              <a:hueOff val="7484979"/>
              <a:satOff val="-41387"/>
              <a:lumOff val="-35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b="1" kern="1200" dirty="0"/>
            <a:t>Interpretación de una teoría. </a:t>
          </a:r>
        </a:p>
      </dsp:txBody>
      <dsp:txXfrm>
        <a:off x="7547820" y="2486932"/>
        <a:ext cx="1923186" cy="1219612"/>
      </dsp:txXfrm>
    </dsp:sp>
    <dsp:sp modelId="{DD44B11B-EAAE-49C4-A028-E244054A9184}">
      <dsp:nvSpPr>
        <dsp:cNvPr id="0" name=""/>
        <dsp:cNvSpPr/>
      </dsp:nvSpPr>
      <dsp:spPr>
        <a:xfrm>
          <a:off x="7954115" y="1742352"/>
          <a:ext cx="1776955" cy="706636"/>
        </a:xfrm>
        <a:prstGeom prst="roundRect">
          <a:avLst>
            <a:gd name="adj" fmla="val 10000"/>
          </a:avLst>
        </a:prstGeom>
        <a:solidFill>
          <a:schemeClr val="accent4">
            <a:hueOff val="7484979"/>
            <a:satOff val="-41387"/>
            <a:lumOff val="-352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Enfoque Teórico</a:t>
          </a:r>
        </a:p>
      </dsp:txBody>
      <dsp:txXfrm>
        <a:off x="7974812" y="1763049"/>
        <a:ext cx="1735561" cy="6652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249D0E-4D10-4FC8-99BC-E0B4CB88EA90}">
      <dsp:nvSpPr>
        <dsp:cNvPr id="0" name=""/>
        <dsp:cNvSpPr/>
      </dsp:nvSpPr>
      <dsp:spPr>
        <a:xfrm>
          <a:off x="7153660" y="2866081"/>
          <a:ext cx="841631" cy="608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8408"/>
              </a:lnTo>
              <a:lnTo>
                <a:pt x="841631" y="608408"/>
              </a:lnTo>
            </a:path>
          </a:pathLst>
        </a:custGeom>
        <a:noFill/>
        <a:ln w="1397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BEABD-AA67-4495-B19D-7E435BB432B1}">
      <dsp:nvSpPr>
        <dsp:cNvPr id="0" name=""/>
        <dsp:cNvSpPr/>
      </dsp:nvSpPr>
      <dsp:spPr>
        <a:xfrm>
          <a:off x="6312029" y="2866081"/>
          <a:ext cx="841631" cy="608408"/>
        </a:xfrm>
        <a:custGeom>
          <a:avLst/>
          <a:gdLst/>
          <a:ahLst/>
          <a:cxnLst/>
          <a:rect l="0" t="0" r="0" b="0"/>
          <a:pathLst>
            <a:path>
              <a:moveTo>
                <a:pt x="841631" y="0"/>
              </a:moveTo>
              <a:lnTo>
                <a:pt x="841631" y="608408"/>
              </a:lnTo>
              <a:lnTo>
                <a:pt x="0" y="608408"/>
              </a:lnTo>
            </a:path>
          </a:pathLst>
        </a:custGeom>
        <a:noFill/>
        <a:ln w="1397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CC395-B673-4FB4-AB24-E11782EE663A}">
      <dsp:nvSpPr>
        <dsp:cNvPr id="0" name=""/>
        <dsp:cNvSpPr/>
      </dsp:nvSpPr>
      <dsp:spPr>
        <a:xfrm>
          <a:off x="4699746" y="1426181"/>
          <a:ext cx="2068588" cy="608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8408"/>
              </a:lnTo>
              <a:lnTo>
                <a:pt x="2068588" y="608408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EA5983-D306-4D00-B074-57190C081A42}">
      <dsp:nvSpPr>
        <dsp:cNvPr id="0" name=""/>
        <dsp:cNvSpPr/>
      </dsp:nvSpPr>
      <dsp:spPr>
        <a:xfrm>
          <a:off x="2245833" y="2866081"/>
          <a:ext cx="841631" cy="2048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8308"/>
              </a:lnTo>
              <a:lnTo>
                <a:pt x="841631" y="2048308"/>
              </a:lnTo>
            </a:path>
          </a:pathLst>
        </a:custGeom>
        <a:noFill/>
        <a:ln w="1397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C7AC17-27F2-40EC-A8B9-A06A9C5ABA46}">
      <dsp:nvSpPr>
        <dsp:cNvPr id="0" name=""/>
        <dsp:cNvSpPr/>
      </dsp:nvSpPr>
      <dsp:spPr>
        <a:xfrm>
          <a:off x="1404201" y="2866081"/>
          <a:ext cx="841631" cy="2048308"/>
        </a:xfrm>
        <a:custGeom>
          <a:avLst/>
          <a:gdLst/>
          <a:ahLst/>
          <a:cxnLst/>
          <a:rect l="0" t="0" r="0" b="0"/>
          <a:pathLst>
            <a:path>
              <a:moveTo>
                <a:pt x="841631" y="0"/>
              </a:moveTo>
              <a:lnTo>
                <a:pt x="841631" y="2048308"/>
              </a:lnTo>
              <a:lnTo>
                <a:pt x="0" y="2048308"/>
              </a:lnTo>
            </a:path>
          </a:pathLst>
        </a:custGeom>
        <a:noFill/>
        <a:ln w="1397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AAD2B3-1D63-4C19-84D5-8ECC0004321C}">
      <dsp:nvSpPr>
        <dsp:cNvPr id="0" name=""/>
        <dsp:cNvSpPr/>
      </dsp:nvSpPr>
      <dsp:spPr>
        <a:xfrm>
          <a:off x="2245833" y="2866081"/>
          <a:ext cx="841631" cy="608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8408"/>
              </a:lnTo>
              <a:lnTo>
                <a:pt x="841631" y="608408"/>
              </a:lnTo>
            </a:path>
          </a:pathLst>
        </a:custGeom>
        <a:noFill/>
        <a:ln w="1397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52B59-3A62-4E98-BB60-B1F2AF44CFB1}">
      <dsp:nvSpPr>
        <dsp:cNvPr id="0" name=""/>
        <dsp:cNvSpPr/>
      </dsp:nvSpPr>
      <dsp:spPr>
        <a:xfrm>
          <a:off x="1404201" y="2866081"/>
          <a:ext cx="841631" cy="608408"/>
        </a:xfrm>
        <a:custGeom>
          <a:avLst/>
          <a:gdLst/>
          <a:ahLst/>
          <a:cxnLst/>
          <a:rect l="0" t="0" r="0" b="0"/>
          <a:pathLst>
            <a:path>
              <a:moveTo>
                <a:pt x="841631" y="0"/>
              </a:moveTo>
              <a:lnTo>
                <a:pt x="841631" y="608408"/>
              </a:lnTo>
              <a:lnTo>
                <a:pt x="0" y="608408"/>
              </a:lnTo>
            </a:path>
          </a:pathLst>
        </a:custGeom>
        <a:noFill/>
        <a:ln w="1397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F71EE2-A14F-4F2F-9DED-1772384A4900}">
      <dsp:nvSpPr>
        <dsp:cNvPr id="0" name=""/>
        <dsp:cNvSpPr/>
      </dsp:nvSpPr>
      <dsp:spPr>
        <a:xfrm>
          <a:off x="2631158" y="1426181"/>
          <a:ext cx="2068588" cy="608408"/>
        </a:xfrm>
        <a:custGeom>
          <a:avLst/>
          <a:gdLst/>
          <a:ahLst/>
          <a:cxnLst/>
          <a:rect l="0" t="0" r="0" b="0"/>
          <a:pathLst>
            <a:path>
              <a:moveTo>
                <a:pt x="2068588" y="0"/>
              </a:moveTo>
              <a:lnTo>
                <a:pt x="2068588" y="608408"/>
              </a:lnTo>
              <a:lnTo>
                <a:pt x="0" y="608408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A32084-506A-48DB-B943-FC724F14B295}">
      <dsp:nvSpPr>
        <dsp:cNvPr id="0" name=""/>
        <dsp:cNvSpPr/>
      </dsp:nvSpPr>
      <dsp:spPr>
        <a:xfrm>
          <a:off x="4192739" y="412167"/>
          <a:ext cx="1014014" cy="1014014"/>
        </a:xfrm>
        <a:prstGeom prst="arc">
          <a:avLst>
            <a:gd name="adj1" fmla="val 13200000"/>
            <a:gd name="adj2" fmla="val 192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37F990-1CF1-42D2-AD5E-FB4CE98CDBF2}">
      <dsp:nvSpPr>
        <dsp:cNvPr id="0" name=""/>
        <dsp:cNvSpPr/>
      </dsp:nvSpPr>
      <dsp:spPr>
        <a:xfrm>
          <a:off x="4192739" y="412167"/>
          <a:ext cx="1014014" cy="1014014"/>
        </a:xfrm>
        <a:prstGeom prst="arc">
          <a:avLst>
            <a:gd name="adj1" fmla="val 2400000"/>
            <a:gd name="adj2" fmla="val 84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1A72D-6960-413A-8835-C0DF1B9D6D6E}">
      <dsp:nvSpPr>
        <dsp:cNvPr id="0" name=""/>
        <dsp:cNvSpPr/>
      </dsp:nvSpPr>
      <dsp:spPr>
        <a:xfrm>
          <a:off x="3685732" y="594690"/>
          <a:ext cx="2028028" cy="648968"/>
        </a:xfrm>
        <a:prstGeom prst="rect">
          <a:avLst/>
        </a:prstGeom>
        <a:noFill/>
        <a:ln w="1397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Clasificación</a:t>
          </a:r>
        </a:p>
      </dsp:txBody>
      <dsp:txXfrm>
        <a:off x="3685732" y="594690"/>
        <a:ext cx="2028028" cy="648968"/>
      </dsp:txXfrm>
    </dsp:sp>
    <dsp:sp modelId="{C7306A19-0BD7-4DDB-9730-CCD27AAB911A}">
      <dsp:nvSpPr>
        <dsp:cNvPr id="0" name=""/>
        <dsp:cNvSpPr/>
      </dsp:nvSpPr>
      <dsp:spPr>
        <a:xfrm>
          <a:off x="1738826" y="1852067"/>
          <a:ext cx="1014014" cy="1014014"/>
        </a:xfrm>
        <a:prstGeom prst="arc">
          <a:avLst>
            <a:gd name="adj1" fmla="val 13200000"/>
            <a:gd name="adj2" fmla="val 192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AFD716-83D5-4EF0-9CFC-8FE2876AEF0F}">
      <dsp:nvSpPr>
        <dsp:cNvPr id="0" name=""/>
        <dsp:cNvSpPr/>
      </dsp:nvSpPr>
      <dsp:spPr>
        <a:xfrm>
          <a:off x="1738826" y="1852067"/>
          <a:ext cx="1014014" cy="1014014"/>
        </a:xfrm>
        <a:prstGeom prst="arc">
          <a:avLst>
            <a:gd name="adj1" fmla="val 2400000"/>
            <a:gd name="adj2" fmla="val 84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0DF790-3C22-4724-BF2C-445CC92651B1}">
      <dsp:nvSpPr>
        <dsp:cNvPr id="0" name=""/>
        <dsp:cNvSpPr/>
      </dsp:nvSpPr>
      <dsp:spPr>
        <a:xfrm>
          <a:off x="1231819" y="2034590"/>
          <a:ext cx="2028028" cy="648968"/>
        </a:xfrm>
        <a:prstGeom prst="rect">
          <a:avLst/>
        </a:prstGeom>
        <a:noFill/>
        <a:ln w="1397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Tradicionales</a:t>
          </a:r>
        </a:p>
      </dsp:txBody>
      <dsp:txXfrm>
        <a:off x="1231819" y="2034590"/>
        <a:ext cx="2028028" cy="648968"/>
      </dsp:txXfrm>
    </dsp:sp>
    <dsp:sp modelId="{B214993D-0565-48E2-B9F3-3CE00262D42F}">
      <dsp:nvSpPr>
        <dsp:cNvPr id="0" name=""/>
        <dsp:cNvSpPr/>
      </dsp:nvSpPr>
      <dsp:spPr>
        <a:xfrm>
          <a:off x="511869" y="3291967"/>
          <a:ext cx="1014014" cy="1014014"/>
        </a:xfrm>
        <a:prstGeom prst="arc">
          <a:avLst>
            <a:gd name="adj1" fmla="val 13200000"/>
            <a:gd name="adj2" fmla="val 192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0CCFDA-AA03-42F1-BFD0-75942C5E42ED}">
      <dsp:nvSpPr>
        <dsp:cNvPr id="0" name=""/>
        <dsp:cNvSpPr/>
      </dsp:nvSpPr>
      <dsp:spPr>
        <a:xfrm>
          <a:off x="511869" y="3291967"/>
          <a:ext cx="1014014" cy="1014014"/>
        </a:xfrm>
        <a:prstGeom prst="arc">
          <a:avLst>
            <a:gd name="adj1" fmla="val 2400000"/>
            <a:gd name="adj2" fmla="val 84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1E6A32-5B0C-4FF4-ADAD-B90B2C9D1BC8}">
      <dsp:nvSpPr>
        <dsp:cNvPr id="0" name=""/>
        <dsp:cNvSpPr/>
      </dsp:nvSpPr>
      <dsp:spPr>
        <a:xfrm>
          <a:off x="4862" y="3474489"/>
          <a:ext cx="2028028" cy="648968"/>
        </a:xfrm>
        <a:prstGeom prst="rect">
          <a:avLst/>
        </a:prstGeom>
        <a:noFill/>
        <a:ln w="1397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Determinismo</a:t>
          </a:r>
        </a:p>
      </dsp:txBody>
      <dsp:txXfrm>
        <a:off x="4862" y="3474489"/>
        <a:ext cx="2028028" cy="648968"/>
      </dsp:txXfrm>
    </dsp:sp>
    <dsp:sp modelId="{B7A87EF6-87CD-4148-B7DE-D831FC93381E}">
      <dsp:nvSpPr>
        <dsp:cNvPr id="0" name=""/>
        <dsp:cNvSpPr/>
      </dsp:nvSpPr>
      <dsp:spPr>
        <a:xfrm>
          <a:off x="2965783" y="3291967"/>
          <a:ext cx="1014014" cy="1014014"/>
        </a:xfrm>
        <a:prstGeom prst="arc">
          <a:avLst>
            <a:gd name="adj1" fmla="val 13200000"/>
            <a:gd name="adj2" fmla="val 192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2B9912-2937-4246-B03D-7DDC66937A19}">
      <dsp:nvSpPr>
        <dsp:cNvPr id="0" name=""/>
        <dsp:cNvSpPr/>
      </dsp:nvSpPr>
      <dsp:spPr>
        <a:xfrm>
          <a:off x="2965783" y="3291967"/>
          <a:ext cx="1014014" cy="1014014"/>
        </a:xfrm>
        <a:prstGeom prst="arc">
          <a:avLst>
            <a:gd name="adj1" fmla="val 2400000"/>
            <a:gd name="adj2" fmla="val 84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09B00B-FA44-4AC2-8B4A-7DBEC0165971}">
      <dsp:nvSpPr>
        <dsp:cNvPr id="0" name=""/>
        <dsp:cNvSpPr/>
      </dsp:nvSpPr>
      <dsp:spPr>
        <a:xfrm>
          <a:off x="2458776" y="3474489"/>
          <a:ext cx="2028028" cy="648968"/>
        </a:xfrm>
        <a:prstGeom prst="rect">
          <a:avLst/>
        </a:prstGeom>
        <a:noFill/>
        <a:ln w="1397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Posibilismo</a:t>
          </a:r>
        </a:p>
      </dsp:txBody>
      <dsp:txXfrm>
        <a:off x="2458776" y="3474489"/>
        <a:ext cx="2028028" cy="648968"/>
      </dsp:txXfrm>
    </dsp:sp>
    <dsp:sp modelId="{BADDC90A-FBA1-494C-A095-E15F6AF5D168}">
      <dsp:nvSpPr>
        <dsp:cNvPr id="0" name=""/>
        <dsp:cNvSpPr/>
      </dsp:nvSpPr>
      <dsp:spPr>
        <a:xfrm>
          <a:off x="511869" y="4731867"/>
          <a:ext cx="1014014" cy="1014014"/>
        </a:xfrm>
        <a:prstGeom prst="arc">
          <a:avLst>
            <a:gd name="adj1" fmla="val 13200000"/>
            <a:gd name="adj2" fmla="val 192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8C12D2-A6BF-488E-8DB1-E0386909BADC}">
      <dsp:nvSpPr>
        <dsp:cNvPr id="0" name=""/>
        <dsp:cNvSpPr/>
      </dsp:nvSpPr>
      <dsp:spPr>
        <a:xfrm>
          <a:off x="511869" y="4731867"/>
          <a:ext cx="1014014" cy="1014014"/>
        </a:xfrm>
        <a:prstGeom prst="arc">
          <a:avLst>
            <a:gd name="adj1" fmla="val 2400000"/>
            <a:gd name="adj2" fmla="val 84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9B3CCA-8A8B-4B57-8CFE-8C91F344BEA0}">
      <dsp:nvSpPr>
        <dsp:cNvPr id="0" name=""/>
        <dsp:cNvSpPr/>
      </dsp:nvSpPr>
      <dsp:spPr>
        <a:xfrm>
          <a:off x="4862" y="4914389"/>
          <a:ext cx="2028028" cy="648968"/>
        </a:xfrm>
        <a:prstGeom prst="rect">
          <a:avLst/>
        </a:prstGeom>
        <a:noFill/>
        <a:ln w="1397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Morfológismo</a:t>
          </a:r>
        </a:p>
      </dsp:txBody>
      <dsp:txXfrm>
        <a:off x="4862" y="4914389"/>
        <a:ext cx="2028028" cy="648968"/>
      </dsp:txXfrm>
    </dsp:sp>
    <dsp:sp modelId="{0AAAF32E-FBFB-43A4-A10D-D5C375EA8514}">
      <dsp:nvSpPr>
        <dsp:cNvPr id="0" name=""/>
        <dsp:cNvSpPr/>
      </dsp:nvSpPr>
      <dsp:spPr>
        <a:xfrm>
          <a:off x="2965783" y="4731867"/>
          <a:ext cx="1014014" cy="1014014"/>
        </a:xfrm>
        <a:prstGeom prst="arc">
          <a:avLst>
            <a:gd name="adj1" fmla="val 13200000"/>
            <a:gd name="adj2" fmla="val 192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3C488-F0ED-472C-A9B8-7AF67F3FC7C9}">
      <dsp:nvSpPr>
        <dsp:cNvPr id="0" name=""/>
        <dsp:cNvSpPr/>
      </dsp:nvSpPr>
      <dsp:spPr>
        <a:xfrm>
          <a:off x="2965783" y="4731867"/>
          <a:ext cx="1014014" cy="1014014"/>
        </a:xfrm>
        <a:prstGeom prst="arc">
          <a:avLst>
            <a:gd name="adj1" fmla="val 2400000"/>
            <a:gd name="adj2" fmla="val 84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C2DCDC-47DE-42E9-B0E1-09F730D84B51}">
      <dsp:nvSpPr>
        <dsp:cNvPr id="0" name=""/>
        <dsp:cNvSpPr/>
      </dsp:nvSpPr>
      <dsp:spPr>
        <a:xfrm>
          <a:off x="2458776" y="4914389"/>
          <a:ext cx="2028028" cy="648968"/>
        </a:xfrm>
        <a:prstGeom prst="rect">
          <a:avLst/>
        </a:prstGeom>
        <a:noFill/>
        <a:ln w="1397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Ecologismo</a:t>
          </a:r>
        </a:p>
      </dsp:txBody>
      <dsp:txXfrm>
        <a:off x="2458776" y="4914389"/>
        <a:ext cx="2028028" cy="648968"/>
      </dsp:txXfrm>
    </dsp:sp>
    <dsp:sp modelId="{94BD7060-46BC-4438-90FF-527B4306318F}">
      <dsp:nvSpPr>
        <dsp:cNvPr id="0" name=""/>
        <dsp:cNvSpPr/>
      </dsp:nvSpPr>
      <dsp:spPr>
        <a:xfrm>
          <a:off x="6646653" y="1852067"/>
          <a:ext cx="1014014" cy="1014014"/>
        </a:xfrm>
        <a:prstGeom prst="arc">
          <a:avLst>
            <a:gd name="adj1" fmla="val 13200000"/>
            <a:gd name="adj2" fmla="val 192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F59EFB-0CFB-4185-A353-72C88C9DFEF5}">
      <dsp:nvSpPr>
        <dsp:cNvPr id="0" name=""/>
        <dsp:cNvSpPr/>
      </dsp:nvSpPr>
      <dsp:spPr>
        <a:xfrm>
          <a:off x="6646653" y="1852067"/>
          <a:ext cx="1014014" cy="1014014"/>
        </a:xfrm>
        <a:prstGeom prst="arc">
          <a:avLst>
            <a:gd name="adj1" fmla="val 2400000"/>
            <a:gd name="adj2" fmla="val 84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7BFDC7-6B41-4107-AB20-057E6CB5E605}">
      <dsp:nvSpPr>
        <dsp:cNvPr id="0" name=""/>
        <dsp:cNvSpPr/>
      </dsp:nvSpPr>
      <dsp:spPr>
        <a:xfrm>
          <a:off x="6139646" y="2034590"/>
          <a:ext cx="2028028" cy="648968"/>
        </a:xfrm>
        <a:prstGeom prst="rect">
          <a:avLst/>
        </a:prstGeom>
        <a:noFill/>
        <a:ln w="1397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Emergentes</a:t>
          </a:r>
        </a:p>
      </dsp:txBody>
      <dsp:txXfrm>
        <a:off x="6139646" y="2034590"/>
        <a:ext cx="2028028" cy="648968"/>
      </dsp:txXfrm>
    </dsp:sp>
    <dsp:sp modelId="{FD9CCE17-5E83-4D5C-A107-EC69DCF3E461}">
      <dsp:nvSpPr>
        <dsp:cNvPr id="0" name=""/>
        <dsp:cNvSpPr/>
      </dsp:nvSpPr>
      <dsp:spPr>
        <a:xfrm>
          <a:off x="5419696" y="3291967"/>
          <a:ext cx="1014014" cy="1014014"/>
        </a:xfrm>
        <a:prstGeom prst="arc">
          <a:avLst>
            <a:gd name="adj1" fmla="val 13200000"/>
            <a:gd name="adj2" fmla="val 192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9612D9-20AE-4BB6-A2D0-3E3EFE8E91AC}">
      <dsp:nvSpPr>
        <dsp:cNvPr id="0" name=""/>
        <dsp:cNvSpPr/>
      </dsp:nvSpPr>
      <dsp:spPr>
        <a:xfrm>
          <a:off x="5419696" y="3291967"/>
          <a:ext cx="1014014" cy="1014014"/>
        </a:xfrm>
        <a:prstGeom prst="arc">
          <a:avLst>
            <a:gd name="adj1" fmla="val 2400000"/>
            <a:gd name="adj2" fmla="val 84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DED541-002F-4926-B069-24508D8E9574}">
      <dsp:nvSpPr>
        <dsp:cNvPr id="0" name=""/>
        <dsp:cNvSpPr/>
      </dsp:nvSpPr>
      <dsp:spPr>
        <a:xfrm>
          <a:off x="4912689" y="3474489"/>
          <a:ext cx="2028028" cy="648968"/>
        </a:xfrm>
        <a:prstGeom prst="rect">
          <a:avLst/>
        </a:prstGeom>
        <a:noFill/>
        <a:ln w="1397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Positivismo</a:t>
          </a:r>
        </a:p>
      </dsp:txBody>
      <dsp:txXfrm>
        <a:off x="4912689" y="3474489"/>
        <a:ext cx="2028028" cy="648968"/>
      </dsp:txXfrm>
    </dsp:sp>
    <dsp:sp modelId="{33B2D131-BEBF-4FF2-9E43-59D86A7296E8}">
      <dsp:nvSpPr>
        <dsp:cNvPr id="0" name=""/>
        <dsp:cNvSpPr/>
      </dsp:nvSpPr>
      <dsp:spPr>
        <a:xfrm>
          <a:off x="7873610" y="3291967"/>
          <a:ext cx="1014014" cy="1014014"/>
        </a:xfrm>
        <a:prstGeom prst="arc">
          <a:avLst>
            <a:gd name="adj1" fmla="val 13200000"/>
            <a:gd name="adj2" fmla="val 192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1F8296-0E76-42D7-99F3-4B31B4658D0B}">
      <dsp:nvSpPr>
        <dsp:cNvPr id="0" name=""/>
        <dsp:cNvSpPr/>
      </dsp:nvSpPr>
      <dsp:spPr>
        <a:xfrm>
          <a:off x="7873610" y="3291967"/>
          <a:ext cx="1014014" cy="1014014"/>
        </a:xfrm>
        <a:prstGeom prst="arc">
          <a:avLst>
            <a:gd name="adj1" fmla="val 2400000"/>
            <a:gd name="adj2" fmla="val 8400000"/>
          </a:avLst>
        </a:pr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69E14F-30DD-4B94-9BE5-C23575517E44}">
      <dsp:nvSpPr>
        <dsp:cNvPr id="0" name=""/>
        <dsp:cNvSpPr/>
      </dsp:nvSpPr>
      <dsp:spPr>
        <a:xfrm>
          <a:off x="7366603" y="3474489"/>
          <a:ext cx="2028028" cy="648968"/>
        </a:xfrm>
        <a:prstGeom prst="rect">
          <a:avLst/>
        </a:prstGeom>
        <a:noFill/>
        <a:ln w="1397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Neopositivismo</a:t>
          </a:r>
        </a:p>
      </dsp:txBody>
      <dsp:txXfrm>
        <a:off x="7366603" y="3474489"/>
        <a:ext cx="2028028" cy="648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="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969477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315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469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0174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073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001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1505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535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553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1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5170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362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62393"/>
            <a:ext cx="9692640" cy="1428929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017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7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7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1.png"/><Relationship Id="rId7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7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7.png"/><Relationship Id="rId7" Type="http://schemas.openxmlformats.org/officeDocument/2006/relationships/image" Target="../media/image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7" Type="http://schemas.openxmlformats.org/officeDocument/2006/relationships/image" Target="../media/image7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5.svg"/><Relationship Id="rId7" Type="http://schemas.openxmlformats.org/officeDocument/2006/relationships/diagramLayout" Target="../diagrams/layou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7.svg"/><Relationship Id="rId10" Type="http://schemas.microsoft.com/office/2007/relationships/diagramDrawing" Target="../diagrams/drawing1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5.svg"/><Relationship Id="rId7" Type="http://schemas.openxmlformats.org/officeDocument/2006/relationships/diagramLayout" Target="../diagrams/layou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7.svg"/><Relationship Id="rId10" Type="http://schemas.microsoft.com/office/2007/relationships/diagramDrawing" Target="../diagrams/drawing2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875315" y="169452"/>
            <a:ext cx="52417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SEGUNDO PARCIAL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472214"/>
              </p:ext>
            </p:extLst>
          </p:nvPr>
        </p:nvGraphicFramePr>
        <p:xfrm>
          <a:off x="766482" y="1851355"/>
          <a:ext cx="9032581" cy="21031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531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9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2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Evidencia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Instrumento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Porcentaje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Tareas (I)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Rúbrica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es-MX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Exposición Tipos Turismo (E)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Rúbrica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es-MX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Prácticas cartográficas (I)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Rúbrica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599935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Proyecto (E)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Rúbricas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40</a:t>
                      </a:r>
                      <a:endParaRPr lang="es-MX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Sellos (I)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MX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extra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135947" y="986258"/>
            <a:ext cx="4607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EVALUACIÓN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4BF6CD7-F0AD-4982-947D-6CD14847530F}"/>
              </a:ext>
            </a:extLst>
          </p:cNvPr>
          <p:cNvSpPr/>
          <p:nvPr/>
        </p:nvSpPr>
        <p:spPr>
          <a:xfrm>
            <a:off x="324206" y="4463386"/>
            <a:ext cx="2685351" cy="1992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4 tareas,  0 a 100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4 prácticas, 0 a 100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Proyecto: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   -Documento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   -Exposición</a:t>
            </a:r>
          </a:p>
        </p:txBody>
      </p:sp>
    </p:spTree>
    <p:extLst>
      <p:ext uri="{BB962C8B-B14F-4D97-AF65-F5344CB8AC3E}">
        <p14:creationId xmlns:p14="http://schemas.microsoft.com/office/powerpoint/2010/main" val="2182872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11032" y="0"/>
            <a:ext cx="903798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“El ser humano </a:t>
            </a:r>
            <a:r>
              <a:rPr lang="es-MX" sz="2400" dirty="0">
                <a:solidFill>
                  <a:srgbClr val="FF0000"/>
                </a:solidFill>
                <a:latin typeface="Bookman Old Style" panose="02050604050505020204" pitchFamily="18" charset="0"/>
              </a:rPr>
              <a:t>no es un ser pasivo </a:t>
            </a:r>
            <a:r>
              <a:rPr lang="es-MX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si no un agente activo, expuesto al medio físico y </a:t>
            </a:r>
            <a:r>
              <a:rPr lang="es-MX" sz="2400" dirty="0">
                <a:solidFill>
                  <a:srgbClr val="FF0000"/>
                </a:solidFill>
                <a:latin typeface="Bookman Old Style" panose="02050604050505020204" pitchFamily="18" charset="0"/>
              </a:rPr>
              <a:t>que </a:t>
            </a:r>
            <a:r>
              <a:rPr lang="es-MX" sz="2400" u="sng" dirty="0">
                <a:solidFill>
                  <a:srgbClr val="FF0000"/>
                </a:solidFill>
                <a:latin typeface="Bookman Old Style" panose="02050604050505020204" pitchFamily="18" charset="0"/>
              </a:rPr>
              <a:t>obtiene de la naturaleza</a:t>
            </a:r>
            <a:r>
              <a:rPr lang="es-MX" sz="2400" u="sng" dirty="0">
                <a:solidFill>
                  <a:srgbClr val="000000"/>
                </a:solidFill>
                <a:latin typeface="Bookman Old Style" panose="02050604050505020204" pitchFamily="18" charset="0"/>
              </a:rPr>
              <a:t> muchas </a:t>
            </a:r>
            <a:r>
              <a:rPr lang="es-MX" sz="2400" u="sng" dirty="0">
                <a:solidFill>
                  <a:srgbClr val="FF0000"/>
                </a:solidFill>
                <a:latin typeface="Bookman Old Style" panose="02050604050505020204" pitchFamily="18" charset="0"/>
              </a:rPr>
              <a:t>posibilidades</a:t>
            </a:r>
            <a:r>
              <a:rPr lang="es-MX" sz="2400" u="sng" dirty="0">
                <a:solidFill>
                  <a:srgbClr val="000000"/>
                </a:solidFill>
                <a:latin typeface="Bookman Old Style" panose="02050604050505020204" pitchFamily="18" charset="0"/>
              </a:rPr>
              <a:t> para poder transformarla</a:t>
            </a:r>
            <a:r>
              <a:rPr lang="es-MX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”. (García, 2006). </a:t>
            </a:r>
          </a:p>
          <a:p>
            <a:pPr algn="just"/>
            <a:endParaRPr lang="es-MX" sz="240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pPr algn="just"/>
            <a:endParaRPr lang="es-MX" sz="2400" dirty="0">
              <a:solidFill>
                <a:srgbClr val="0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3848" y="1537252"/>
            <a:ext cx="5895167" cy="495194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5855881-DCDB-4806-995A-29531D09BC33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7" name="Gráfico 6" descr="Avión">
            <a:extLst>
              <a:ext uri="{FF2B5EF4-FFF2-40B4-BE49-F238E27FC236}">
                <a16:creationId xmlns:a16="http://schemas.microsoft.com/office/drawing/2014/main" id="{F4B4F66E-E5FD-40A8-9801-17203726D5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8" name="Gráfico 7" descr="El mundo">
            <a:extLst>
              <a:ext uri="{FF2B5EF4-FFF2-40B4-BE49-F238E27FC236}">
                <a16:creationId xmlns:a16="http://schemas.microsoft.com/office/drawing/2014/main" id="{82835675-4F82-410C-B639-5EF58D41F8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918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387545" y="122305"/>
            <a:ext cx="2459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3200" b="1" dirty="0">
                <a:solidFill>
                  <a:schemeClr val="accent2"/>
                </a:solidFill>
              </a:rPr>
              <a:t>3. Cultural</a:t>
            </a:r>
            <a:endParaRPr lang="es-MX" b="1" dirty="0">
              <a:solidFill>
                <a:schemeClr val="accent2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77822" y="707080"/>
            <a:ext cx="7571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000000"/>
                </a:solidFill>
                <a:latin typeface="Bookman Old Style" panose="02050604050505020204" pitchFamily="18" charset="0"/>
              </a:rPr>
              <a:t>Periodo: 1920 a mediados del siglo XX 	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4822126" y="4047282"/>
            <a:ext cx="3183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Carl </a:t>
            </a:r>
            <a:r>
              <a:rPr lang="es-MX" b="1" dirty="0" err="1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Saucer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	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2395327" y="4894207"/>
            <a:ext cx="71362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Bookman Old Style" panose="02050604050505020204" pitchFamily="18" charset="0"/>
              </a:rPr>
              <a:t>POSTURA TEÒRICA</a:t>
            </a:r>
          </a:p>
          <a:p>
            <a:pPr algn="ctr"/>
            <a:r>
              <a:rPr lang="es-MX" sz="2800" dirty="0">
                <a:solidFill>
                  <a:srgbClr val="FF0000"/>
                </a:solidFill>
                <a:latin typeface="Bookman Old Style" panose="02050604050505020204" pitchFamily="18" charset="0"/>
              </a:rPr>
              <a:t>   “MORFOLOGÍA DEL PAISAJE”</a:t>
            </a:r>
          </a:p>
          <a:p>
            <a:pPr algn="ctr"/>
            <a:r>
              <a:rPr lang="es-MX" sz="2800" dirty="0">
                <a:solidFill>
                  <a:srgbClr val="FF0000"/>
                </a:solidFill>
                <a:latin typeface="Bookman Old Style" panose="02050604050505020204" pitchFamily="18" charset="0"/>
              </a:rPr>
              <a:t>“Morfologismo”</a:t>
            </a:r>
            <a:r>
              <a:rPr lang="es-MX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	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001" y="1613753"/>
            <a:ext cx="2582521" cy="24335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F7BEAEDB-D843-4BE2-B10E-07398C2020C9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9" name="Gráfico 8" descr="Avión">
            <a:extLst>
              <a:ext uri="{FF2B5EF4-FFF2-40B4-BE49-F238E27FC236}">
                <a16:creationId xmlns:a16="http://schemas.microsoft.com/office/drawing/2014/main" id="{19371500-DC5B-499E-B95B-CDC756C44A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10" name="Gráfico 9" descr="El mundo">
            <a:extLst>
              <a:ext uri="{FF2B5EF4-FFF2-40B4-BE49-F238E27FC236}">
                <a16:creationId xmlns:a16="http://schemas.microsoft.com/office/drawing/2014/main" id="{4F3A4BAC-A952-4D92-8DCD-735109E1FA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527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70185" y="262849"/>
            <a:ext cx="754048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rgbClr val="000000"/>
                </a:solidFill>
                <a:latin typeface="Bookman Old Style" panose="02050604050505020204" pitchFamily="18" charset="0"/>
              </a:rPr>
              <a:t>En el paisaje se encuentran tanto en las cualidades físicas del área que son significantes para el hombre y  las formas de su </a:t>
            </a:r>
            <a:r>
              <a:rPr lang="es-MX" sz="2000" dirty="0">
                <a:solidFill>
                  <a:srgbClr val="FF0000"/>
                </a:solidFill>
                <a:latin typeface="Bookman Old Style" panose="02050604050505020204" pitchFamily="18" charset="0"/>
              </a:rPr>
              <a:t>uso</a:t>
            </a:r>
            <a:r>
              <a:rPr lang="es-MX" sz="2000" dirty="0">
                <a:solidFill>
                  <a:srgbClr val="000000"/>
                </a:solidFill>
                <a:latin typeface="Bookman Old Style" panose="02050604050505020204" pitchFamily="18" charset="0"/>
              </a:rPr>
              <a:t>, en hechos de sustento físico y hechos de cultura humana (</a:t>
            </a:r>
            <a:r>
              <a:rPr lang="es-MX" sz="2000" dirty="0" err="1">
                <a:solidFill>
                  <a:srgbClr val="000000"/>
                </a:solidFill>
                <a:latin typeface="Bookman Old Style" panose="02050604050505020204" pitchFamily="18" charset="0"/>
              </a:rPr>
              <a:t>Sauer</a:t>
            </a:r>
            <a:r>
              <a:rPr lang="es-MX" sz="2000" dirty="0">
                <a:solidFill>
                  <a:srgbClr val="000000"/>
                </a:solidFill>
                <a:latin typeface="Bookman Old Style" panose="02050604050505020204" pitchFamily="18" charset="0"/>
              </a:rPr>
              <a:t>, 2006). </a:t>
            </a:r>
          </a:p>
          <a:p>
            <a:pPr algn="just"/>
            <a:endParaRPr lang="es-MX" sz="200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es-MX" sz="2000" dirty="0">
                <a:solidFill>
                  <a:srgbClr val="000000"/>
                </a:solidFill>
                <a:latin typeface="Bookman Old Style" panose="02050604050505020204" pitchFamily="18" charset="0"/>
              </a:rPr>
              <a:t>Es decir: </a:t>
            </a:r>
            <a:r>
              <a:rPr lang="es-MX" sz="2000" u="sng" dirty="0">
                <a:solidFill>
                  <a:srgbClr val="000000"/>
                </a:solidFill>
                <a:latin typeface="Bookman Old Style" panose="02050604050505020204" pitchFamily="18" charset="0"/>
              </a:rPr>
              <a:t>el ser humano encuentra un uso a cualquier tipo de paisaje.	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31" y="3007326"/>
            <a:ext cx="4722886" cy="285987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209" y="3007326"/>
            <a:ext cx="4996070" cy="2859879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873EA044-0070-401B-89B0-86FF9E93B3A8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8" name="Gráfico 7" descr="Avión">
            <a:extLst>
              <a:ext uri="{FF2B5EF4-FFF2-40B4-BE49-F238E27FC236}">
                <a16:creationId xmlns:a16="http://schemas.microsoft.com/office/drawing/2014/main" id="{C21DFE75-7941-4A23-A7FA-577602FEFE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01113924-BA6E-470E-9801-C89EBFFB5B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424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30933" y="122305"/>
            <a:ext cx="45143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3200" b="1" dirty="0">
                <a:solidFill>
                  <a:schemeClr val="tx2"/>
                </a:solidFill>
              </a:rPr>
              <a:t>4. ecológico-humana</a:t>
            </a:r>
            <a:endParaRPr lang="es-MX" b="1" dirty="0">
              <a:solidFill>
                <a:schemeClr val="tx2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77822" y="707080"/>
            <a:ext cx="6647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000000"/>
                </a:solidFill>
                <a:latin typeface="Bookman Old Style" panose="02050604050505020204" pitchFamily="18" charset="0"/>
              </a:rPr>
              <a:t>Periodo: 1923 a finales de los 90.	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5005319" y="4732491"/>
            <a:ext cx="1395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err="1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Harlan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B. 	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2177822" y="5378822"/>
            <a:ext cx="71362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Bookman Old Style" panose="02050604050505020204" pitchFamily="18" charset="0"/>
              </a:rPr>
              <a:t>POSTURA TEÒRICA</a:t>
            </a:r>
          </a:p>
          <a:p>
            <a:pPr algn="ctr"/>
            <a:r>
              <a:rPr lang="es-MX" sz="2800" dirty="0">
                <a:solidFill>
                  <a:srgbClr val="FF0000"/>
                </a:solidFill>
                <a:latin typeface="Bookman Old Style" panose="02050604050505020204" pitchFamily="18" charset="0"/>
              </a:rPr>
              <a:t>   “BIOLOGISMO-ECOLOGISMO”</a:t>
            </a:r>
            <a:r>
              <a:rPr lang="es-MX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	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127" y="1291855"/>
            <a:ext cx="2703357" cy="34406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D5FB1B87-8C6C-4D4A-A7DC-DFE1D7A3E051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9" name="Gráfico 8" descr="Avión">
            <a:extLst>
              <a:ext uri="{FF2B5EF4-FFF2-40B4-BE49-F238E27FC236}">
                <a16:creationId xmlns:a16="http://schemas.microsoft.com/office/drawing/2014/main" id="{1F25199D-1C24-4633-9A98-AEDB0BBED7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10" name="Gráfico 9" descr="El mundo">
            <a:extLst>
              <a:ext uri="{FF2B5EF4-FFF2-40B4-BE49-F238E27FC236}">
                <a16:creationId xmlns:a16="http://schemas.microsoft.com/office/drawing/2014/main" id="{26FB29D9-571B-4095-B710-F3C49E5EFD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797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26238" y="308847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dirty="0">
                <a:solidFill>
                  <a:srgbClr val="000000"/>
                </a:solidFill>
                <a:latin typeface="Bookman Old Style" panose="02050604050505020204" pitchFamily="18" charset="0"/>
              </a:rPr>
              <a:t>Plantea una concepción </a:t>
            </a:r>
            <a:r>
              <a:rPr lang="es-MX" sz="2000" dirty="0">
                <a:solidFill>
                  <a:srgbClr val="FF0000"/>
                </a:solidFill>
                <a:latin typeface="Bookman Old Style" panose="02050604050505020204" pitchFamily="18" charset="0"/>
              </a:rPr>
              <a:t>unificadora</a:t>
            </a:r>
            <a:r>
              <a:rPr lang="es-MX" sz="2000" dirty="0">
                <a:solidFill>
                  <a:srgbClr val="000000"/>
                </a:solidFill>
                <a:latin typeface="Bookman Old Style" panose="02050604050505020204" pitchFamily="18" charset="0"/>
              </a:rPr>
              <a:t> entre la naturaleza y el hombre (Gómez, 1982). 	</a:t>
            </a:r>
          </a:p>
          <a:p>
            <a:pPr algn="just"/>
            <a:endParaRPr lang="es-MX" sz="200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es-MX" sz="2000" dirty="0">
                <a:solidFill>
                  <a:srgbClr val="000000"/>
                </a:solidFill>
                <a:latin typeface="Bookman Old Style" panose="02050604050505020204" pitchFamily="18" charset="0"/>
              </a:rPr>
              <a:t>Es decir: </a:t>
            </a:r>
            <a:r>
              <a:rPr lang="es-MX" sz="2000" u="sng" dirty="0">
                <a:solidFill>
                  <a:srgbClr val="000000"/>
                </a:solidFill>
                <a:latin typeface="Bookman Old Style" panose="02050604050505020204" pitchFamily="18" charset="0"/>
              </a:rPr>
              <a:t>Debe existir una </a:t>
            </a:r>
            <a:r>
              <a:rPr lang="es-MX" sz="2000" u="sng" dirty="0">
                <a:solidFill>
                  <a:srgbClr val="FF0000"/>
                </a:solidFill>
                <a:latin typeface="Bookman Old Style" panose="02050604050505020204" pitchFamily="18" charset="0"/>
              </a:rPr>
              <a:t>relación de reciprocidad</a:t>
            </a:r>
            <a:r>
              <a:rPr lang="es-MX" sz="2000" u="sng" dirty="0">
                <a:solidFill>
                  <a:srgbClr val="000000"/>
                </a:solidFill>
                <a:latin typeface="Bookman Old Style" panose="02050604050505020204" pitchFamily="18" charset="0"/>
              </a:rPr>
              <a:t> entre el hombre y la naturaleza.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7833" t="7285" r="7404" b="20510"/>
          <a:stretch/>
        </p:blipFill>
        <p:spPr>
          <a:xfrm>
            <a:off x="326238" y="2613213"/>
            <a:ext cx="4707385" cy="357808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506" y="2613213"/>
            <a:ext cx="5524500" cy="3578087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BC28560C-DA50-4B61-B23E-E2035F99E0A4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8" name="Gráfico 7" descr="Avión">
            <a:extLst>
              <a:ext uri="{FF2B5EF4-FFF2-40B4-BE49-F238E27FC236}">
                <a16:creationId xmlns:a16="http://schemas.microsoft.com/office/drawing/2014/main" id="{EA85D22E-CC74-4AEA-9334-2E77B4F625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BAD808DC-858B-4A8B-B332-D678E72E2E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50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F2D46B8-9BB9-4893-8724-9D6CEF34C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082553"/>
              </p:ext>
            </p:extLst>
          </p:nvPr>
        </p:nvGraphicFramePr>
        <p:xfrm>
          <a:off x="215153" y="3196062"/>
          <a:ext cx="10730753" cy="161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8459">
                  <a:extLst>
                    <a:ext uri="{9D8B030D-6E8A-4147-A177-3AD203B41FA5}">
                      <a16:colId xmlns:a16="http://schemas.microsoft.com/office/drawing/2014/main" val="3925280190"/>
                    </a:ext>
                  </a:extLst>
                </a:gridCol>
                <a:gridCol w="1788459">
                  <a:extLst>
                    <a:ext uri="{9D8B030D-6E8A-4147-A177-3AD203B41FA5}">
                      <a16:colId xmlns:a16="http://schemas.microsoft.com/office/drawing/2014/main" val="3572064190"/>
                    </a:ext>
                  </a:extLst>
                </a:gridCol>
                <a:gridCol w="1788459">
                  <a:extLst>
                    <a:ext uri="{9D8B030D-6E8A-4147-A177-3AD203B41FA5}">
                      <a16:colId xmlns:a16="http://schemas.microsoft.com/office/drawing/2014/main" val="1497800345"/>
                    </a:ext>
                  </a:extLst>
                </a:gridCol>
                <a:gridCol w="2236322">
                  <a:extLst>
                    <a:ext uri="{9D8B030D-6E8A-4147-A177-3AD203B41FA5}">
                      <a16:colId xmlns:a16="http://schemas.microsoft.com/office/drawing/2014/main" val="2581209535"/>
                    </a:ext>
                  </a:extLst>
                </a:gridCol>
                <a:gridCol w="1340595">
                  <a:extLst>
                    <a:ext uri="{9D8B030D-6E8A-4147-A177-3AD203B41FA5}">
                      <a16:colId xmlns:a16="http://schemas.microsoft.com/office/drawing/2014/main" val="2233042796"/>
                    </a:ext>
                  </a:extLst>
                </a:gridCol>
                <a:gridCol w="1788459">
                  <a:extLst>
                    <a:ext uri="{9D8B030D-6E8A-4147-A177-3AD203B41FA5}">
                      <a16:colId xmlns:a16="http://schemas.microsoft.com/office/drawing/2014/main" val="2448406391"/>
                    </a:ext>
                  </a:extLst>
                </a:gridCol>
              </a:tblGrid>
              <a:tr h="539060">
                <a:tc>
                  <a:txBody>
                    <a:bodyPr/>
                    <a:lstStyle/>
                    <a:p>
                      <a:r>
                        <a:rPr lang="es-MX" dirty="0"/>
                        <a:t>Enfoque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Teoría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Periodo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Representante(s)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Descripción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Ejemplo A.T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237352"/>
                  </a:ext>
                </a:extLst>
              </a:tr>
              <a:tr h="53906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316380"/>
                  </a:ext>
                </a:extLst>
              </a:tr>
              <a:tr h="53906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185362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DE730F8E-153F-49FE-BA99-F44175F04335}"/>
              </a:ext>
            </a:extLst>
          </p:cNvPr>
          <p:cNvSpPr/>
          <p:nvPr/>
        </p:nvSpPr>
        <p:spPr>
          <a:xfrm>
            <a:off x="-215153" y="356496"/>
            <a:ext cx="532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Enfoques Emergentes.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BA3BA68-7320-4C36-8EE3-A5C6F19AEED4}"/>
              </a:ext>
            </a:extLst>
          </p:cNvPr>
          <p:cNvSpPr/>
          <p:nvPr/>
        </p:nvSpPr>
        <p:spPr>
          <a:xfrm>
            <a:off x="1811910" y="1068393"/>
            <a:ext cx="81564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Los enfoques emergentes se desarrollaron posterior a la segunda guerra mundial (1950- a la fecha). </a:t>
            </a:r>
          </a:p>
          <a:p>
            <a:pPr algn="just"/>
            <a:endParaRPr lang="es-MX" sz="24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just"/>
            <a:r>
              <a:rPr lang="es-MX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Para el estudio del turismo podemos utilizar 2 enfoques emergentes.</a:t>
            </a:r>
            <a:endParaRPr lang="es-MX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4D75E8C-226B-48FE-A36E-38BEC37B2F47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8" name="Gráfico 7" descr="Avión">
            <a:extLst>
              <a:ext uri="{FF2B5EF4-FFF2-40B4-BE49-F238E27FC236}">
                <a16:creationId xmlns:a16="http://schemas.microsoft.com/office/drawing/2014/main" id="{8F076E4B-BE48-4DB1-8F1B-3981122CB5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A60E31BA-711A-49B2-B13F-D5C08FD731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976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07783" y="128370"/>
            <a:ext cx="4184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3200" b="1" dirty="0">
                <a:solidFill>
                  <a:schemeClr val="accent2"/>
                </a:solidFill>
              </a:rPr>
              <a:t>1. CUANTITATIVO</a:t>
            </a:r>
            <a:endParaRPr lang="es-MX" b="1" dirty="0">
              <a:solidFill>
                <a:schemeClr val="accent2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562817" y="713145"/>
            <a:ext cx="4801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000000"/>
                </a:solidFill>
                <a:latin typeface="Bookman Old Style" panose="02050604050505020204" pitchFamily="18" charset="0"/>
              </a:rPr>
              <a:t>Finales de los años 50	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760839" y="4056810"/>
            <a:ext cx="22482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FRED SCHAEFFER	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5075584" y="4210255"/>
            <a:ext cx="16404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P. HAGGET	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9316273" y="4100301"/>
            <a:ext cx="1505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W. BUNGE	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2355568" y="5371285"/>
            <a:ext cx="72158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Bookman Old Style" panose="02050604050505020204" pitchFamily="18" charset="0"/>
              </a:rPr>
              <a:t>POSTURA TEÒRICA</a:t>
            </a:r>
          </a:p>
          <a:p>
            <a:pPr algn="ctr"/>
            <a:r>
              <a:rPr lang="es-MX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   “POSITIVISMO”	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349" y="1656051"/>
            <a:ext cx="1707198" cy="213399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3248" y="1576316"/>
            <a:ext cx="2035453" cy="229346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2813" y="1576315"/>
            <a:ext cx="1981291" cy="2213733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81707F33-3FDE-487F-A0ED-53CAE476A7F4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16" name="Gráfico 15" descr="Avión">
            <a:extLst>
              <a:ext uri="{FF2B5EF4-FFF2-40B4-BE49-F238E27FC236}">
                <a16:creationId xmlns:a16="http://schemas.microsoft.com/office/drawing/2014/main" id="{3C386536-3190-4A37-8C43-DF948C78E7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17" name="Gráfico 16" descr="El mundo">
            <a:extLst>
              <a:ext uri="{FF2B5EF4-FFF2-40B4-BE49-F238E27FC236}">
                <a16:creationId xmlns:a16="http://schemas.microsoft.com/office/drawing/2014/main" id="{D3989F5F-458D-4353-AE05-3621D5594F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1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90330" y="395633"/>
            <a:ext cx="6676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solidFill>
                  <a:srgbClr val="000000"/>
                </a:solidFill>
                <a:latin typeface="Bookman Old Style" panose="02050604050505020204" pitchFamily="18" charset="0"/>
              </a:rPr>
              <a:t>Plantea que los modelos (estadísticos) y la cuantificación son instrumentos con que cuenta la Geografía para estudiar la realidad. 	</a:t>
            </a:r>
          </a:p>
          <a:p>
            <a:pPr algn="just"/>
            <a:endParaRPr lang="es-MX" sz="2000" b="1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es-MX" sz="2000" b="1" dirty="0">
                <a:solidFill>
                  <a:srgbClr val="000000"/>
                </a:solidFill>
                <a:latin typeface="Bookman Old Style" panose="02050604050505020204" pitchFamily="18" charset="0"/>
              </a:rPr>
              <a:t>Es decir; </a:t>
            </a:r>
            <a:r>
              <a:rPr lang="es-MX" sz="2000" b="1" u="sng" dirty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cualquier fenómeno puede ser analizado en números.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102" y="2976379"/>
            <a:ext cx="4202887" cy="25908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30" y="2976379"/>
            <a:ext cx="4285422" cy="2590800"/>
          </a:xfrm>
          <a:prstGeom prst="rect">
            <a:avLst/>
          </a:prstGeom>
        </p:spPr>
      </p:pic>
      <p:sp>
        <p:nvSpPr>
          <p:cNvPr id="8" name="Flecha: a la derecha con bandas 7"/>
          <p:cNvSpPr/>
          <p:nvPr/>
        </p:nvSpPr>
        <p:spPr>
          <a:xfrm>
            <a:off x="4897653" y="3933848"/>
            <a:ext cx="1298713" cy="67586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715E1C4-443F-4344-AFE1-1778E80FDDB9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9" name="Gráfico 8" descr="Avión">
            <a:extLst>
              <a:ext uri="{FF2B5EF4-FFF2-40B4-BE49-F238E27FC236}">
                <a16:creationId xmlns:a16="http://schemas.microsoft.com/office/drawing/2014/main" id="{0CB911B4-1232-40ED-A80C-30B8F2D05B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10" name="Gráfico 9" descr="El mundo">
            <a:extLst>
              <a:ext uri="{FF2B5EF4-FFF2-40B4-BE49-F238E27FC236}">
                <a16:creationId xmlns:a16="http://schemas.microsoft.com/office/drawing/2014/main" id="{FF7E95EE-4148-48DD-9E06-73DC198289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060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94159" y="128370"/>
            <a:ext cx="42114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3200" b="1" dirty="0">
                <a:solidFill>
                  <a:schemeClr val="accent2"/>
                </a:solidFill>
              </a:rPr>
              <a:t>2. G. Automatizada</a:t>
            </a:r>
            <a:endParaRPr lang="es-MX" b="1" dirty="0">
              <a:solidFill>
                <a:schemeClr val="accent2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549209" y="817056"/>
            <a:ext cx="4801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000000"/>
                </a:solidFill>
                <a:latin typeface="Bookman Old Style" panose="02050604050505020204" pitchFamily="18" charset="0"/>
              </a:rPr>
              <a:t>Periodo: inicios de los 80	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5153424" y="4622722"/>
            <a:ext cx="3183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Gustavo </a:t>
            </a:r>
            <a:r>
              <a:rPr lang="es-MX" b="1" dirty="0" err="1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Buzai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	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1590261" y="5095965"/>
            <a:ext cx="93063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Bookman Old Style" panose="02050604050505020204" pitchFamily="18" charset="0"/>
              </a:rPr>
              <a:t>POSTURA TEÒRICA</a:t>
            </a:r>
          </a:p>
          <a:p>
            <a:pPr algn="ctr"/>
            <a:r>
              <a:rPr lang="es-MX" sz="2800" dirty="0">
                <a:solidFill>
                  <a:srgbClr val="FF0000"/>
                </a:solidFill>
                <a:latin typeface="Bookman Old Style" panose="02050604050505020204" pitchFamily="18" charset="0"/>
              </a:rPr>
              <a:t>   “NEOPOSITIVISMO-ANALISIS ESPACIAL-GEOTECNOLOGÍA”</a:t>
            </a:r>
            <a:r>
              <a:rPr lang="es-MX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	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8869" y="1444187"/>
            <a:ext cx="5661994" cy="3074624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2E31BF34-EAE1-4ED2-977C-BC1F46164C51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9" name="Gráfico 8" descr="Avión">
            <a:extLst>
              <a:ext uri="{FF2B5EF4-FFF2-40B4-BE49-F238E27FC236}">
                <a16:creationId xmlns:a16="http://schemas.microsoft.com/office/drawing/2014/main" id="{F40E18B3-1E0D-4FA9-9A2B-268259EC5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10" name="Gráfico 9" descr="El mundo">
            <a:extLst>
              <a:ext uri="{FF2B5EF4-FFF2-40B4-BE49-F238E27FC236}">
                <a16:creationId xmlns:a16="http://schemas.microsoft.com/office/drawing/2014/main" id="{5BD080C4-1989-4A78-80BC-D92FD5DBB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900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49210" y="19509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solidFill>
                  <a:srgbClr val="000000"/>
                </a:solidFill>
                <a:latin typeface="Bookman Old Style" panose="02050604050505020204" pitchFamily="18" charset="0"/>
              </a:rPr>
              <a:t>“La </a:t>
            </a:r>
            <a:r>
              <a:rPr lang="es-MX" dirty="0" err="1">
                <a:solidFill>
                  <a:srgbClr val="000000"/>
                </a:solidFill>
                <a:latin typeface="Bookman Old Style" panose="02050604050505020204" pitchFamily="18" charset="0"/>
              </a:rPr>
              <a:t>Geotecnología</a:t>
            </a:r>
            <a:r>
              <a:rPr lang="es-MX" dirty="0">
                <a:solidFill>
                  <a:srgbClr val="000000"/>
                </a:solidFill>
                <a:latin typeface="Bookman Old Style" panose="02050604050505020204" pitchFamily="18" charset="0"/>
              </a:rPr>
              <a:t> presenta una nueva forma de ver el mundo. Una nueva forma de ver la realidad que la Geografía le provee al resto de las disciplinas” </a:t>
            </a:r>
          </a:p>
          <a:p>
            <a:pPr algn="r"/>
            <a:r>
              <a:rPr lang="es-MX" dirty="0">
                <a:solidFill>
                  <a:srgbClr val="000000"/>
                </a:solidFill>
                <a:latin typeface="Bookman Old Style" panose="02050604050505020204" pitchFamily="18" charset="0"/>
              </a:rPr>
              <a:t>(</a:t>
            </a:r>
            <a:r>
              <a:rPr lang="es-MX" dirty="0" err="1">
                <a:solidFill>
                  <a:srgbClr val="000000"/>
                </a:solidFill>
                <a:latin typeface="Bookman Old Style" panose="02050604050505020204" pitchFamily="18" charset="0"/>
              </a:rPr>
              <a:t>Buzai</a:t>
            </a:r>
            <a:r>
              <a:rPr lang="es-MX" dirty="0">
                <a:solidFill>
                  <a:srgbClr val="000000"/>
                </a:solidFill>
                <a:latin typeface="Bookman Old Style" panose="02050604050505020204" pitchFamily="18" charset="0"/>
              </a:rPr>
              <a:t>, 2006)	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210" y="4333461"/>
            <a:ext cx="2353112" cy="235311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5015" t="7807" b="12949"/>
          <a:stretch/>
        </p:blipFill>
        <p:spPr>
          <a:xfrm>
            <a:off x="621689" y="1725463"/>
            <a:ext cx="6575096" cy="291377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6794" y="4333461"/>
            <a:ext cx="3521336" cy="2190271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6EAAA72B-084E-466B-9AC7-38C95A64409B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9" name="Gráfico 8" descr="Avión">
            <a:extLst>
              <a:ext uri="{FF2B5EF4-FFF2-40B4-BE49-F238E27FC236}">
                <a16:creationId xmlns:a16="http://schemas.microsoft.com/office/drawing/2014/main" id="{8882C811-5A07-477B-90A6-26E5FFA46E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10" name="Gráfico 9" descr="El mundo">
            <a:extLst>
              <a:ext uri="{FF2B5EF4-FFF2-40B4-BE49-F238E27FC236}">
                <a16:creationId xmlns:a16="http://schemas.microsoft.com/office/drawing/2014/main" id="{A9F03B04-0CD0-4DBC-9124-336959F326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920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E2B18FE7-F7AE-446D-AA72-A5F8F8DDBDC4}"/>
              </a:ext>
            </a:extLst>
          </p:cNvPr>
          <p:cNvSpPr/>
          <p:nvPr/>
        </p:nvSpPr>
        <p:spPr>
          <a:xfrm>
            <a:off x="2003613" y="290476"/>
            <a:ext cx="6979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Exposición: Tipos de Turismo.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2664E3D-C37D-4949-8FD8-916C7B15D1F4}"/>
              </a:ext>
            </a:extLst>
          </p:cNvPr>
          <p:cNvSpPr/>
          <p:nvPr/>
        </p:nvSpPr>
        <p:spPr>
          <a:xfrm>
            <a:off x="685798" y="1158568"/>
            <a:ext cx="30300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19 de octubre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3A7C2990-8796-4A3F-B37E-D7CD1A73CCB2}"/>
              </a:ext>
            </a:extLst>
          </p:cNvPr>
          <p:cNvSpPr/>
          <p:nvPr/>
        </p:nvSpPr>
        <p:spPr>
          <a:xfrm>
            <a:off x="7306234" y="1158568"/>
            <a:ext cx="30300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solidFill>
                  <a:srgbClr val="FF0000"/>
                </a:solidFill>
                <a:latin typeface="Century Schoolbook" panose="02040604050505020304"/>
              </a:rPr>
              <a:t>24</a:t>
            </a: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de octubre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7B124E75-D9F4-44C3-8C9E-66DFEE78BD7D}"/>
              </a:ext>
            </a:extLst>
          </p:cNvPr>
          <p:cNvSpPr/>
          <p:nvPr/>
        </p:nvSpPr>
        <p:spPr>
          <a:xfrm>
            <a:off x="275660" y="1681788"/>
            <a:ext cx="43837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Equipo 1: Turismo en espacios litorales.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latin typeface="Century Schoolbook" panose="02040604050505020304"/>
              </a:rPr>
              <a:t>Equipo 2: Turismo de montaña.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2400" b="1" kern="0" dirty="0">
              <a:latin typeface="Century Schoolbook" panose="02040604050505020304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Equipo</a:t>
            </a:r>
            <a:r>
              <a:rPr lang="es-MX" sz="2400" b="1" kern="0" dirty="0">
                <a:latin typeface="Century Schoolbook" panose="02040604050505020304"/>
              </a:rPr>
              <a:t> 3: Turismo de áreas urbanas.</a:t>
            </a:r>
            <a:endParaRPr kumimoji="0" lang="es-MX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59AA21F-7261-49CF-87B9-7B83E7BFD932}"/>
              </a:ext>
            </a:extLst>
          </p:cNvPr>
          <p:cNvSpPr/>
          <p:nvPr/>
        </p:nvSpPr>
        <p:spPr>
          <a:xfrm>
            <a:off x="6311151" y="1681788"/>
            <a:ext cx="43837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Equipo 4: Turismo en espacios rurales.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latin typeface="Century Schoolbook" panose="02040604050505020304"/>
              </a:rPr>
              <a:t>Equipo 5: Turismo emergente.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2400" b="1" kern="0" dirty="0">
              <a:latin typeface="Century Schoolbook" panose="02040604050505020304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Equipo</a:t>
            </a:r>
            <a:r>
              <a:rPr lang="es-MX" sz="2400" b="1" kern="0" dirty="0">
                <a:latin typeface="Century Schoolbook" panose="02040604050505020304"/>
              </a:rPr>
              <a:t> 6: Turismo en fases de consolidación</a:t>
            </a:r>
            <a:endParaRPr kumimoji="0" lang="es-MX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466A405-9B0E-4F4D-B5A2-3886C4430C27}"/>
              </a:ext>
            </a:extLst>
          </p:cNvPr>
          <p:cNvSpPr/>
          <p:nvPr/>
        </p:nvSpPr>
        <p:spPr>
          <a:xfrm>
            <a:off x="2003613" y="5251996"/>
            <a:ext cx="69790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Bibliografía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“Geografía de los recursos y actividades Turísticas”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kern="0" dirty="0">
                <a:latin typeface="Century Schoolbook" panose="02040604050505020304"/>
              </a:rPr>
              <a:t>“Geografía mundial del turismo”</a:t>
            </a:r>
            <a:endParaRPr kumimoji="0" lang="es-MX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797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F44D469-4A29-49A9-91C4-85A901C52640}"/>
              </a:ext>
            </a:extLst>
          </p:cNvPr>
          <p:cNvSpPr/>
          <p:nvPr/>
        </p:nvSpPr>
        <p:spPr>
          <a:xfrm>
            <a:off x="2282456" y="81928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defRPr/>
            </a:pPr>
            <a:r>
              <a:rPr lang="es-MX" b="1" kern="0" dirty="0"/>
              <a:t>Siguiente clase:</a:t>
            </a:r>
          </a:p>
          <a:p>
            <a:pPr lvl="0" algn="ctr" defTabSz="914400">
              <a:defRPr/>
            </a:pPr>
            <a:r>
              <a:rPr lang="es-MX" b="1" kern="0" dirty="0"/>
              <a:t>Individual</a:t>
            </a:r>
          </a:p>
          <a:p>
            <a:pPr lvl="0" algn="ctr" defTabSz="914400">
              <a:defRPr/>
            </a:pPr>
            <a:r>
              <a:rPr lang="es-MX" b="1" kern="0" dirty="0"/>
              <a:t>Imprimir: </a:t>
            </a:r>
            <a:r>
              <a:rPr lang="es-MX" b="1" kern="0" dirty="0" err="1"/>
              <a:t>Mapas_clima_divisiones</a:t>
            </a:r>
            <a:endParaRPr lang="es-MX" b="1" kern="0" dirty="0"/>
          </a:p>
          <a:p>
            <a:pPr lvl="0" algn="ctr" defTabSz="914400">
              <a:defRPr/>
            </a:pPr>
            <a:r>
              <a:rPr lang="es-MX" b="1" kern="0" dirty="0"/>
              <a:t>1 hoja de papel </a:t>
            </a:r>
            <a:r>
              <a:rPr lang="es-MX" b="1" kern="0" dirty="0" err="1"/>
              <a:t>albanene</a:t>
            </a:r>
            <a:r>
              <a:rPr lang="es-MX" b="1" kern="0" dirty="0"/>
              <a:t> tamaño carta</a:t>
            </a:r>
          </a:p>
          <a:p>
            <a:pPr lvl="0" algn="ctr" defTabSz="914400">
              <a:defRPr/>
            </a:pPr>
            <a:r>
              <a:rPr lang="es-MX" b="1" kern="0" dirty="0"/>
              <a:t>Colores, plumones, </a:t>
            </a:r>
            <a:r>
              <a:rPr lang="es-MX" b="1" kern="0" dirty="0" err="1"/>
              <a:t>etc</a:t>
            </a:r>
            <a:r>
              <a:rPr lang="es-MX" b="1" kern="0" dirty="0"/>
              <a:t>…</a:t>
            </a:r>
          </a:p>
        </p:txBody>
      </p:sp>
      <p:pic>
        <p:nvPicPr>
          <p:cNvPr id="6" name="Gráfico 5" descr="Lápiz">
            <a:extLst>
              <a:ext uri="{FF2B5EF4-FFF2-40B4-BE49-F238E27FC236}">
                <a16:creationId xmlns:a16="http://schemas.microsoft.com/office/drawing/2014/main" id="{B2DF7D27-D6DC-4D3B-A4DA-0E8DDBE534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6651" y="819282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4418670C-5CD1-4A67-8F45-A38474E5D699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8" name="Gráfico 7" descr="Avión">
            <a:extLst>
              <a:ext uri="{FF2B5EF4-FFF2-40B4-BE49-F238E27FC236}">
                <a16:creationId xmlns:a16="http://schemas.microsoft.com/office/drawing/2014/main" id="{7526AA51-9EE0-408E-9D1D-DCFD73514F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411E1CE1-BF54-449E-8F36-DE7D3DBE10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3241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68F6AED6-345A-40A0-B8D1-7FDB8D32E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2306" y="192741"/>
            <a:ext cx="2994211" cy="2994211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654EB38D-A415-401F-B21F-266C657058BA}"/>
              </a:ext>
            </a:extLst>
          </p:cNvPr>
          <p:cNvSpPr/>
          <p:nvPr/>
        </p:nvSpPr>
        <p:spPr>
          <a:xfrm>
            <a:off x="1089213" y="411499"/>
            <a:ext cx="697902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T1U2</a:t>
            </a:r>
            <a:r>
              <a:rPr lang="es-MX" sz="2800" b="1" kern="0" dirty="0">
                <a:latin typeface="Century Schoolbook" panose="02040604050505020304"/>
              </a:rPr>
              <a:t>: TEORÍA_TURISMO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latin typeface="Century Schoolbook" panose="02040604050505020304"/>
              </a:rPr>
              <a:t>Explicar una actividad turística en base a dos enfoques tradicionales y los dos emergentes.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solidFill>
                  <a:srgbClr val="FF0000"/>
                </a:solidFill>
                <a:latin typeface="Century Schoolbook" panose="02040604050505020304"/>
              </a:rPr>
              <a:t>01 de noviembre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2800" b="1" kern="0" dirty="0">
              <a:solidFill>
                <a:srgbClr val="FF0000"/>
              </a:solidFill>
              <a:latin typeface="Century Schoolbook" panose="020406040505050203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solidFill>
                  <a:srgbClr val="FF0000"/>
                </a:solidFill>
                <a:latin typeface="Century Schoolbook" panose="02040604050505020304"/>
              </a:rPr>
              <a:t>Ejercicio escrito online.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2800" b="1" kern="0" dirty="0">
              <a:solidFill>
                <a:srgbClr val="FF0000"/>
              </a:solidFill>
              <a:latin typeface="Century Schoolbook" panose="020406040505050203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solidFill>
                  <a:srgbClr val="FF0000"/>
                </a:solidFill>
                <a:latin typeface="Century Schoolbook" panose="02040604050505020304"/>
              </a:rPr>
              <a:t>Actividad turística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solidFill>
                  <a:srgbClr val="FF0000"/>
                </a:solidFill>
                <a:latin typeface="Century Schoolbook" panose="02040604050505020304"/>
              </a:rPr>
              <a:t>Localización, descripción, correlación, evolución y dinamismo.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2800" b="1" kern="0" dirty="0">
              <a:solidFill>
                <a:srgbClr val="FF0000"/>
              </a:solidFill>
              <a:latin typeface="Century Schoolbook" panose="02040604050505020304"/>
            </a:endParaRPr>
          </a:p>
        </p:txBody>
      </p:sp>
    </p:spTree>
    <p:extLst>
      <p:ext uri="{BB962C8B-B14F-4D97-AF65-F5344CB8AC3E}">
        <p14:creationId xmlns:p14="http://schemas.microsoft.com/office/powerpoint/2010/main" val="35168394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F936EA9-A2A0-4312-A797-CD2CE1E272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92" b="4341"/>
          <a:stretch/>
        </p:blipFill>
        <p:spPr>
          <a:xfrm>
            <a:off x="216196" y="116958"/>
            <a:ext cx="10831033" cy="656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5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62C2A974-F346-4ECC-A2D5-2855672F8D5F}"/>
              </a:ext>
            </a:extLst>
          </p:cNvPr>
          <p:cNvSpPr/>
          <p:nvPr/>
        </p:nvSpPr>
        <p:spPr>
          <a:xfrm>
            <a:off x="6871861" y="2719252"/>
            <a:ext cx="1706880" cy="313944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37180BA9-11C0-4598-87EF-01BC81D583CE}"/>
              </a:ext>
            </a:extLst>
          </p:cNvPr>
          <p:cNvGrpSpPr/>
          <p:nvPr/>
        </p:nvGrpSpPr>
        <p:grpSpPr>
          <a:xfrm>
            <a:off x="981744" y="1483708"/>
            <a:ext cx="3978201" cy="1269710"/>
            <a:chOff x="3435617" y="873116"/>
            <a:chExt cx="3360588" cy="1269710"/>
          </a:xfrm>
        </p:grpSpPr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9EA8ABC2-0276-437F-846A-7D13DC78081C}"/>
                </a:ext>
              </a:extLst>
            </p:cNvPr>
            <p:cNvSpPr/>
            <p:nvPr/>
          </p:nvSpPr>
          <p:spPr>
            <a:xfrm>
              <a:off x="3621930" y="873116"/>
              <a:ext cx="3174275" cy="1269710"/>
            </a:xfrm>
            <a:prstGeom prst="rect">
              <a:avLst/>
            </a:prstGeom>
          </p:spPr>
          <p:style>
            <a:lnRef idx="2">
              <a:schemeClr val="accent4">
                <a:hueOff val="9058885"/>
                <a:satOff val="-4016"/>
                <a:lumOff val="-8039"/>
                <a:alphaOff val="0"/>
              </a:schemeClr>
            </a:lnRef>
            <a:fillRef idx="1">
              <a:schemeClr val="accent4">
                <a:hueOff val="9058885"/>
                <a:satOff val="-4016"/>
                <a:lumOff val="-8039"/>
                <a:alphaOff val="0"/>
              </a:schemeClr>
            </a:fillRef>
            <a:effectRef idx="0">
              <a:schemeClr val="accent4">
                <a:hueOff val="9058885"/>
                <a:satOff val="-4016"/>
                <a:lumOff val="-803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8538F74B-5E3B-41D2-80F7-914F30F6AE81}"/>
                </a:ext>
              </a:extLst>
            </p:cNvPr>
            <p:cNvSpPr txBox="1"/>
            <p:nvPr/>
          </p:nvSpPr>
          <p:spPr>
            <a:xfrm>
              <a:off x="3435617" y="873116"/>
              <a:ext cx="3174275" cy="12697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3576" tIns="93472" rIns="163576" bIns="93472" numCol="1" spcCol="1270" anchor="ctr" anchorCtr="0">
              <a:noAutofit/>
            </a:bodyPr>
            <a:lstStyle/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300" kern="1200" dirty="0"/>
                <a:t>UNIDAD 2</a:t>
              </a:r>
            </a:p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300" kern="1200" dirty="0"/>
                <a:t>Turismo y Geografía</a:t>
              </a: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D112F022-C586-4152-9B84-9BD8F6EFA410}"/>
              </a:ext>
            </a:extLst>
          </p:cNvPr>
          <p:cNvGrpSpPr/>
          <p:nvPr/>
        </p:nvGrpSpPr>
        <p:grpSpPr>
          <a:xfrm>
            <a:off x="1198124" y="2787583"/>
            <a:ext cx="3750970" cy="3071109"/>
            <a:chOff x="3621930" y="2142827"/>
            <a:chExt cx="3174275" cy="2651670"/>
          </a:xfrm>
        </p:grpSpPr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42FDC7C1-74E8-4FC7-8197-F4DCF3335FFB}"/>
                </a:ext>
              </a:extLst>
            </p:cNvPr>
            <p:cNvSpPr/>
            <p:nvPr/>
          </p:nvSpPr>
          <p:spPr>
            <a:xfrm>
              <a:off x="3621930" y="2142827"/>
              <a:ext cx="3174275" cy="2651670"/>
            </a:xfrm>
            <a:prstGeom prst="rect">
              <a:avLst/>
            </a:prstGeom>
          </p:spPr>
          <p:style>
            <a:lnRef idx="2">
              <a:schemeClr val="accent4">
                <a:tint val="40000"/>
                <a:alpha val="90000"/>
                <a:hueOff val="9211744"/>
                <a:satOff val="-5165"/>
                <a:lumOff val="-1831"/>
                <a:alphaOff val="0"/>
              </a:schemeClr>
            </a:lnRef>
            <a:fillRef idx="1">
              <a:schemeClr val="accent4">
                <a:tint val="40000"/>
                <a:alpha val="90000"/>
                <a:hueOff val="9211744"/>
                <a:satOff val="-5165"/>
                <a:lumOff val="-1831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9211744"/>
                <a:satOff val="-5165"/>
                <a:lumOff val="-1831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0596E763-2FA6-48AE-AC05-553A1BAEE3E9}"/>
                </a:ext>
              </a:extLst>
            </p:cNvPr>
            <p:cNvSpPr txBox="1"/>
            <p:nvPr/>
          </p:nvSpPr>
          <p:spPr>
            <a:xfrm>
              <a:off x="3621930" y="2142827"/>
              <a:ext cx="3174275" cy="26516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2000" kern="1200" dirty="0"/>
                <a:t>2.1 Enfoques teóricos geográficos aplicados al turismo.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2000" kern="1200" dirty="0"/>
                <a:t>2.2 Factores de Localización Turística.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2000" dirty="0"/>
                <a:t>2.3 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2000" kern="1200" dirty="0"/>
                <a:t>Tipos de turismo y sus espacios geográficos.</a:t>
              </a:r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2598A2DC-66BA-4ECE-94D5-2AA2F7E234ED}"/>
              </a:ext>
            </a:extLst>
          </p:cNvPr>
          <p:cNvGrpSpPr/>
          <p:nvPr/>
        </p:nvGrpSpPr>
        <p:grpSpPr>
          <a:xfrm>
            <a:off x="5829328" y="1483708"/>
            <a:ext cx="3500976" cy="1478522"/>
            <a:chOff x="7104605" y="866234"/>
            <a:chExt cx="3310274" cy="1276592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EB07947E-3D09-466A-9357-8707742FB70F}"/>
                </a:ext>
              </a:extLst>
            </p:cNvPr>
            <p:cNvSpPr/>
            <p:nvPr/>
          </p:nvSpPr>
          <p:spPr>
            <a:xfrm>
              <a:off x="7240604" y="873116"/>
              <a:ext cx="3174275" cy="12697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4">
                <a:hueOff val="18117770"/>
                <a:satOff val="-8031"/>
                <a:lumOff val="-16078"/>
                <a:alphaOff val="0"/>
              </a:schemeClr>
            </a:lnRef>
            <a:fillRef idx="1">
              <a:schemeClr val="accent4">
                <a:hueOff val="18117770"/>
                <a:satOff val="-8031"/>
                <a:lumOff val="-16078"/>
                <a:alphaOff val="0"/>
              </a:schemeClr>
            </a:fillRef>
            <a:effectRef idx="0">
              <a:schemeClr val="accent4">
                <a:hueOff val="18117770"/>
                <a:satOff val="-8031"/>
                <a:lumOff val="-16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16A90ED6-BE9A-4146-8835-E09119F2D006}"/>
                </a:ext>
              </a:extLst>
            </p:cNvPr>
            <p:cNvSpPr txBox="1"/>
            <p:nvPr/>
          </p:nvSpPr>
          <p:spPr>
            <a:xfrm>
              <a:off x="7104605" y="866234"/>
              <a:ext cx="3174275" cy="12697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3576" tIns="93472" rIns="163576" bIns="93472" numCol="1" spcCol="1270" anchor="ctr" anchorCtr="0">
              <a:noAutofit/>
            </a:bodyPr>
            <a:lstStyle/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300" kern="1200" dirty="0"/>
                <a:t>UNIDAD 3</a:t>
              </a:r>
            </a:p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300" kern="1200" dirty="0"/>
                <a:t>Análisis Espacial del Turismo</a:t>
              </a:r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9E959F61-E6E6-4D46-8CF1-518F8C5F4298}"/>
              </a:ext>
            </a:extLst>
          </p:cNvPr>
          <p:cNvGrpSpPr/>
          <p:nvPr/>
        </p:nvGrpSpPr>
        <p:grpSpPr>
          <a:xfrm>
            <a:off x="5840179" y="2753418"/>
            <a:ext cx="3519442" cy="3071108"/>
            <a:chOff x="7240604" y="2142827"/>
            <a:chExt cx="3174275" cy="2651670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CA4849AA-2024-4306-BDA5-4C3F8DB0D46B}"/>
                </a:ext>
              </a:extLst>
            </p:cNvPr>
            <p:cNvSpPr/>
            <p:nvPr/>
          </p:nvSpPr>
          <p:spPr>
            <a:xfrm>
              <a:off x="7240604" y="2142827"/>
              <a:ext cx="3174275" cy="2651670"/>
            </a:xfrm>
            <a:prstGeom prst="rect">
              <a:avLst/>
            </a:prstGeom>
          </p:spPr>
          <p:style>
            <a:lnRef idx="2">
              <a:schemeClr val="accent4">
                <a:tint val="40000"/>
                <a:alpha val="90000"/>
                <a:hueOff val="18423488"/>
                <a:satOff val="-10330"/>
                <a:lumOff val="-3662"/>
                <a:alphaOff val="0"/>
              </a:schemeClr>
            </a:lnRef>
            <a:fillRef idx="1">
              <a:schemeClr val="accent4">
                <a:tint val="40000"/>
                <a:alpha val="90000"/>
                <a:hueOff val="18423488"/>
                <a:satOff val="-10330"/>
                <a:lumOff val="-3662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18423488"/>
                <a:satOff val="-10330"/>
                <a:lumOff val="-3662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AE5352EC-DB6F-4FDA-AABD-2558018C92E9}"/>
                </a:ext>
              </a:extLst>
            </p:cNvPr>
            <p:cNvSpPr txBox="1"/>
            <p:nvPr/>
          </p:nvSpPr>
          <p:spPr>
            <a:xfrm>
              <a:off x="7240604" y="2142827"/>
              <a:ext cx="3174275" cy="265167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2000" kern="1200" dirty="0"/>
                <a:t>3.1 Cartografía automatizada y SIG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2000" kern="1200" dirty="0"/>
                <a:t>3.2 Caso práctico</a:t>
              </a:r>
            </a:p>
          </p:txBody>
        </p: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9006" y="4067700"/>
            <a:ext cx="2377439" cy="2377439"/>
          </a:xfrm>
          <a:prstGeom prst="rect">
            <a:avLst/>
          </a:prstGeom>
        </p:spPr>
      </p:pic>
      <p:sp>
        <p:nvSpPr>
          <p:cNvPr id="26" name="Rectángulo 25">
            <a:extLst>
              <a:ext uri="{FF2B5EF4-FFF2-40B4-BE49-F238E27FC236}">
                <a16:creationId xmlns:a16="http://schemas.microsoft.com/office/drawing/2014/main" id="{084F9FF1-F188-4888-AA5F-8542E12BC647}"/>
              </a:ext>
            </a:extLst>
          </p:cNvPr>
          <p:cNvSpPr/>
          <p:nvPr/>
        </p:nvSpPr>
        <p:spPr>
          <a:xfrm>
            <a:off x="3254898" y="666428"/>
            <a:ext cx="41254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CONTENIDO GENERAL</a:t>
            </a:r>
          </a:p>
        </p:txBody>
      </p:sp>
      <p:pic>
        <p:nvPicPr>
          <p:cNvPr id="27" name="Gráfico 26" descr="Libros">
            <a:extLst>
              <a:ext uri="{FF2B5EF4-FFF2-40B4-BE49-F238E27FC236}">
                <a16:creationId xmlns:a16="http://schemas.microsoft.com/office/drawing/2014/main" id="{0BC3ED2C-7009-424A-9E22-0494AB6FEB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8756" y="105863"/>
            <a:ext cx="1208568" cy="120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E0814179-6191-46BE-8C9C-2CD35B54E750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7BFD3DC4-5994-4E8D-8853-600F70F2BD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6A5DB1F4-601B-408B-A7DE-6BA6C1DA7C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E7C304A-076C-4E1E-8F9C-867A2CE498EA}"/>
              </a:ext>
            </a:extLst>
          </p:cNvPr>
          <p:cNvSpPr/>
          <p:nvPr/>
        </p:nvSpPr>
        <p:spPr>
          <a:xfrm>
            <a:off x="564776" y="235472"/>
            <a:ext cx="99104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2.1 Enfoques teóricos geográficos aplicados al turismo.</a:t>
            </a: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7E7F1E30-90CE-401B-83DB-1600A69BF2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3849835"/>
              </p:ext>
            </p:extLst>
          </p:nvPr>
        </p:nvGraphicFramePr>
        <p:xfrm>
          <a:off x="860351" y="1291055"/>
          <a:ext cx="9735930" cy="58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8D45E4EF-07C9-4A6C-B0E7-E2258A7B6879}"/>
              </a:ext>
            </a:extLst>
          </p:cNvPr>
          <p:cNvSpPr/>
          <p:nvPr/>
        </p:nvSpPr>
        <p:spPr>
          <a:xfrm>
            <a:off x="-900955" y="1414933"/>
            <a:ext cx="55850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a) Generalidades.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9209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B925D0E-F92F-4A01-B7C0-725CC2F14A07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BA0F7690-3BF9-414C-85A0-ADD1040507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45C6DB9E-2958-406C-927A-AF6C4650E5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7F8CC4C6-1A6E-4910-BFAC-3C7567ABA7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8681306"/>
              </p:ext>
            </p:extLst>
          </p:nvPr>
        </p:nvGraphicFramePr>
        <p:xfrm>
          <a:off x="968189" y="235472"/>
          <a:ext cx="9399494" cy="6158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Rectángulo 8">
            <a:extLst>
              <a:ext uri="{FF2B5EF4-FFF2-40B4-BE49-F238E27FC236}">
                <a16:creationId xmlns:a16="http://schemas.microsoft.com/office/drawing/2014/main" id="{0503F5CD-ACCA-454A-9CE0-D02BFCB8DCC9}"/>
              </a:ext>
            </a:extLst>
          </p:cNvPr>
          <p:cNvSpPr/>
          <p:nvPr/>
        </p:nvSpPr>
        <p:spPr>
          <a:xfrm>
            <a:off x="349624" y="235472"/>
            <a:ext cx="34334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b) Clasificación.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43793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95D2B6D-B1FD-4CFA-9567-DCE0B32B04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797049"/>
              </p:ext>
            </p:extLst>
          </p:nvPr>
        </p:nvGraphicFramePr>
        <p:xfrm>
          <a:off x="228600" y="3446258"/>
          <a:ext cx="10730753" cy="269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8459">
                  <a:extLst>
                    <a:ext uri="{9D8B030D-6E8A-4147-A177-3AD203B41FA5}">
                      <a16:colId xmlns:a16="http://schemas.microsoft.com/office/drawing/2014/main" val="3925280190"/>
                    </a:ext>
                  </a:extLst>
                </a:gridCol>
                <a:gridCol w="1788459">
                  <a:extLst>
                    <a:ext uri="{9D8B030D-6E8A-4147-A177-3AD203B41FA5}">
                      <a16:colId xmlns:a16="http://schemas.microsoft.com/office/drawing/2014/main" val="3572064190"/>
                    </a:ext>
                  </a:extLst>
                </a:gridCol>
                <a:gridCol w="1788459">
                  <a:extLst>
                    <a:ext uri="{9D8B030D-6E8A-4147-A177-3AD203B41FA5}">
                      <a16:colId xmlns:a16="http://schemas.microsoft.com/office/drawing/2014/main" val="1497800345"/>
                    </a:ext>
                  </a:extLst>
                </a:gridCol>
                <a:gridCol w="2236322">
                  <a:extLst>
                    <a:ext uri="{9D8B030D-6E8A-4147-A177-3AD203B41FA5}">
                      <a16:colId xmlns:a16="http://schemas.microsoft.com/office/drawing/2014/main" val="2581209535"/>
                    </a:ext>
                  </a:extLst>
                </a:gridCol>
                <a:gridCol w="1340595">
                  <a:extLst>
                    <a:ext uri="{9D8B030D-6E8A-4147-A177-3AD203B41FA5}">
                      <a16:colId xmlns:a16="http://schemas.microsoft.com/office/drawing/2014/main" val="2233042796"/>
                    </a:ext>
                  </a:extLst>
                </a:gridCol>
                <a:gridCol w="1788459">
                  <a:extLst>
                    <a:ext uri="{9D8B030D-6E8A-4147-A177-3AD203B41FA5}">
                      <a16:colId xmlns:a16="http://schemas.microsoft.com/office/drawing/2014/main" val="2448406391"/>
                    </a:ext>
                  </a:extLst>
                </a:gridCol>
              </a:tblGrid>
              <a:tr h="539060">
                <a:tc>
                  <a:txBody>
                    <a:bodyPr/>
                    <a:lstStyle/>
                    <a:p>
                      <a:r>
                        <a:rPr lang="es-MX" dirty="0"/>
                        <a:t>Enfoque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Teoría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Periodo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Representante(s)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Descripción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Ejemplo A.T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237352"/>
                  </a:ext>
                </a:extLst>
              </a:tr>
              <a:tr h="53906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316380"/>
                  </a:ext>
                </a:extLst>
              </a:tr>
              <a:tr h="53906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185362"/>
                  </a:ext>
                </a:extLst>
              </a:tr>
              <a:tr h="53906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374251"/>
                  </a:ext>
                </a:extLst>
              </a:tr>
              <a:tr h="53906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4566605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AFC796D7-E8AE-4594-BB35-933075C3766C}"/>
              </a:ext>
            </a:extLst>
          </p:cNvPr>
          <p:cNvSpPr/>
          <p:nvPr/>
        </p:nvSpPr>
        <p:spPr>
          <a:xfrm>
            <a:off x="-215153" y="356496"/>
            <a:ext cx="532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Enfoques tradicionales.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8CB9023-EA31-43C2-9AC0-4D10DF86EE01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7" name="Gráfico 6" descr="Avión">
            <a:extLst>
              <a:ext uri="{FF2B5EF4-FFF2-40B4-BE49-F238E27FC236}">
                <a16:creationId xmlns:a16="http://schemas.microsoft.com/office/drawing/2014/main" id="{0AEC8DEF-4443-4243-B4BB-91C8058582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8" name="Gráfico 7" descr="El mundo">
            <a:extLst>
              <a:ext uri="{FF2B5EF4-FFF2-40B4-BE49-F238E27FC236}">
                <a16:creationId xmlns:a16="http://schemas.microsoft.com/office/drawing/2014/main" id="{8C079A1F-F130-4160-AE1E-01BFC5C571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DC9A076C-56A2-403D-96FD-1B978C3658A2}"/>
              </a:ext>
            </a:extLst>
          </p:cNvPr>
          <p:cNvSpPr/>
          <p:nvPr/>
        </p:nvSpPr>
        <p:spPr>
          <a:xfrm>
            <a:off x="1465729" y="1002250"/>
            <a:ext cx="8256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La geografía tradicional abarca un extenso periodo comprendido entre 1870-1950 cuando ocurre la llamada revolución teórica-cuantitativa. </a:t>
            </a:r>
          </a:p>
          <a:p>
            <a:pPr algn="just"/>
            <a:endParaRPr lang="es-MX" sz="24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just"/>
            <a:r>
              <a:rPr lang="es-MX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Para el estudio del turismo podemos utilizar 4 enfoques tradicionales.</a:t>
            </a:r>
            <a:endParaRPr lang="es-MX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221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80983" y="141657"/>
            <a:ext cx="49087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3200" b="1" dirty="0">
                <a:solidFill>
                  <a:schemeClr val="accent2"/>
                </a:solidFill>
              </a:rPr>
              <a:t>1. General o Sistémico</a:t>
            </a:r>
            <a:endParaRPr lang="es-MX" b="1" dirty="0">
              <a:solidFill>
                <a:schemeClr val="accent2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447302" y="782300"/>
            <a:ext cx="4801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000000"/>
                </a:solidFill>
                <a:latin typeface="Bookman Old Style" panose="02050604050505020204" pitchFamily="18" charset="0"/>
              </a:rPr>
              <a:t>Periodo: 1701 a 1899 	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0783" y="1389810"/>
            <a:ext cx="2619375" cy="2667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2364" y="1442826"/>
            <a:ext cx="2610248" cy="23472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ángulo 10"/>
          <p:cNvSpPr/>
          <p:nvPr/>
        </p:nvSpPr>
        <p:spPr>
          <a:xfrm>
            <a:off x="1233488" y="4071755"/>
            <a:ext cx="1505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HUMBOLT	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5210946" y="4210255"/>
            <a:ext cx="1505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RITTER	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9316273" y="4100301"/>
            <a:ext cx="1505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RATZEL	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3018620" y="4856586"/>
            <a:ext cx="56586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Bookman Old Style" panose="02050604050505020204" pitchFamily="18" charset="0"/>
              </a:rPr>
              <a:t>POSTURA TEÒRICA</a:t>
            </a:r>
          </a:p>
          <a:p>
            <a:pPr algn="ctr"/>
            <a:r>
              <a:rPr lang="es-MX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   “DETERMINISMO”	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375" y="1442826"/>
            <a:ext cx="2245844" cy="2657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E6E81CB-EC91-41F3-9AC8-8FB6C42ABE76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17" name="Gráfico 16" descr="Avión">
            <a:extLst>
              <a:ext uri="{FF2B5EF4-FFF2-40B4-BE49-F238E27FC236}">
                <a16:creationId xmlns:a16="http://schemas.microsoft.com/office/drawing/2014/main" id="{E95461A5-7B3F-41D5-9CB2-DC3C74BEE6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18" name="Gráfico 17" descr="El mundo">
            <a:extLst>
              <a:ext uri="{FF2B5EF4-FFF2-40B4-BE49-F238E27FC236}">
                <a16:creationId xmlns:a16="http://schemas.microsoft.com/office/drawing/2014/main" id="{69BF49AD-FA96-4545-8C03-AA3542DC4D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49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09873" y="264408"/>
            <a:ext cx="985961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“Supone que la </a:t>
            </a:r>
            <a:r>
              <a:rPr lang="es-MX" sz="2400" dirty="0">
                <a:solidFill>
                  <a:srgbClr val="FF0000"/>
                </a:solidFill>
                <a:latin typeface="Bookman Old Style" panose="02050604050505020204" pitchFamily="18" charset="0"/>
              </a:rPr>
              <a:t>libertad del hombre </a:t>
            </a:r>
            <a:r>
              <a:rPr lang="es-MX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está dirigida en grado de mayor o menor necesidad por </a:t>
            </a:r>
            <a:r>
              <a:rPr lang="es-MX" sz="2400" dirty="0">
                <a:solidFill>
                  <a:srgbClr val="FF0000"/>
                </a:solidFill>
                <a:latin typeface="Bookman Old Style" panose="02050604050505020204" pitchFamily="18" charset="0"/>
              </a:rPr>
              <a:t>factores del medio físico</a:t>
            </a:r>
            <a:r>
              <a:rPr lang="es-MX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, que ejercen una influencia en la constitución física y moral del hombre individual y social” (Estébanez, 1982:50). 	</a:t>
            </a:r>
          </a:p>
          <a:p>
            <a:pPr algn="just"/>
            <a:endParaRPr lang="es-MX" sz="240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es-MX" sz="2400" u="sng" dirty="0">
                <a:solidFill>
                  <a:srgbClr val="000000"/>
                </a:solidFill>
                <a:latin typeface="Bookman Old Style" panose="02050604050505020204" pitchFamily="18" charset="0"/>
              </a:rPr>
              <a:t>Es decir: El medio físico </a:t>
            </a:r>
            <a:r>
              <a:rPr lang="es-MX" sz="2400" u="sng" dirty="0">
                <a:solidFill>
                  <a:srgbClr val="FF0000"/>
                </a:solidFill>
                <a:latin typeface="Bookman Old Style" panose="02050604050505020204" pitchFamily="18" charset="0"/>
              </a:rPr>
              <a:t>determina</a:t>
            </a:r>
            <a:r>
              <a:rPr lang="es-MX" sz="2400" u="sng" dirty="0">
                <a:solidFill>
                  <a:srgbClr val="000000"/>
                </a:solidFill>
                <a:latin typeface="Bookman Old Style" panose="02050604050505020204" pitchFamily="18" charset="0"/>
              </a:rPr>
              <a:t> el estilo de vida (comer, vestir, hablar, educar, etc.).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583" y="3131235"/>
            <a:ext cx="5250760" cy="339488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6975F155-0F40-4B84-9BF5-5807049C43DF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8" name="Gráfico 7" descr="Avión">
            <a:extLst>
              <a:ext uri="{FF2B5EF4-FFF2-40B4-BE49-F238E27FC236}">
                <a16:creationId xmlns:a16="http://schemas.microsoft.com/office/drawing/2014/main" id="{F69BEED0-D3F3-4B11-98EC-9D90164F1B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BE675C13-2DF2-4477-87D2-B3F3BC2BBD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992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38710" y="122305"/>
            <a:ext cx="2550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3200" b="1" dirty="0">
                <a:solidFill>
                  <a:schemeClr val="accent2"/>
                </a:solidFill>
              </a:rPr>
              <a:t>2. Regional</a:t>
            </a:r>
            <a:endParaRPr lang="es-MX" b="1" dirty="0">
              <a:solidFill>
                <a:schemeClr val="accent2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77822" y="707080"/>
            <a:ext cx="7571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000000"/>
                </a:solidFill>
                <a:latin typeface="Bookman Old Style" panose="02050604050505020204" pitchFamily="18" charset="0"/>
              </a:rPr>
              <a:t>Periodo: 1900 a principios del siglo XX 	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4371552" y="4222232"/>
            <a:ext cx="31838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VIDAL DE LA BLANCHE	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3134136" y="5278520"/>
            <a:ext cx="56586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Bookman Old Style" panose="02050604050505020204" pitchFamily="18" charset="0"/>
              </a:rPr>
              <a:t>POSTURA TEÒRICA</a:t>
            </a:r>
          </a:p>
          <a:p>
            <a:pPr algn="ctr"/>
            <a:r>
              <a:rPr lang="es-MX" sz="2800" dirty="0">
                <a:solidFill>
                  <a:srgbClr val="FF0000"/>
                </a:solidFill>
                <a:latin typeface="Bookman Old Style" panose="02050604050505020204" pitchFamily="18" charset="0"/>
              </a:rPr>
              <a:t>   “POSIBILISMO”</a:t>
            </a:r>
            <a:r>
              <a:rPr lang="es-MX" sz="2800" dirty="0">
                <a:solidFill>
                  <a:srgbClr val="0070C0"/>
                </a:solidFill>
                <a:latin typeface="Bookman Old Style" panose="02050604050505020204" pitchFamily="18" charset="0"/>
              </a:rPr>
              <a:t>	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316" y="1536182"/>
            <a:ext cx="2095500" cy="268605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A88088E5-55D8-47CE-90EB-56E91FD603A6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9" name="Gráfico 8" descr="Avión">
            <a:extLst>
              <a:ext uri="{FF2B5EF4-FFF2-40B4-BE49-F238E27FC236}">
                <a16:creationId xmlns:a16="http://schemas.microsoft.com/office/drawing/2014/main" id="{2E48A4C5-1587-40F3-A401-FD516C517B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10" name="Gráfico 9" descr="El mundo">
            <a:extLst>
              <a:ext uri="{FF2B5EF4-FFF2-40B4-BE49-F238E27FC236}">
                <a16:creationId xmlns:a16="http://schemas.microsoft.com/office/drawing/2014/main" id="{4E1C2A11-3A0E-4DB0-BAA3-6F78F0292C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369180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23C5FE65-18CC-4A65-9EBC-B05E331504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4307</TotalTime>
  <Words>779</Words>
  <Application>Microsoft Office PowerPoint</Application>
  <PresentationFormat>Panorámica</PresentationFormat>
  <Paragraphs>191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0" baseType="lpstr">
      <vt:lpstr>Arial</vt:lpstr>
      <vt:lpstr>Arial Black</vt:lpstr>
      <vt:lpstr>Bookman Old Style</vt:lpstr>
      <vt:lpstr>Calibri</vt:lpstr>
      <vt:lpstr>Century Schoolbook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250</cp:revision>
  <cp:lastPrinted>2017-08-21T21:19:47Z</cp:lastPrinted>
  <dcterms:created xsi:type="dcterms:W3CDTF">2016-08-12T14:36:33Z</dcterms:created>
  <dcterms:modified xsi:type="dcterms:W3CDTF">2017-10-12T15:57:36Z</dcterms:modified>
</cp:coreProperties>
</file>