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4258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8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182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2979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3524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5593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43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102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468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930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359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907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5.svg"/><Relationship Id="rId5" Type="http://schemas.microsoft.com/office/2007/relationships/hdphoto" Target="../media/hdphoto7.wdp"/><Relationship Id="rId10" Type="http://schemas.openxmlformats.org/officeDocument/2006/relationships/image" Target="../media/image4.png"/><Relationship Id="rId4" Type="http://schemas.openxmlformats.org/officeDocument/2006/relationships/image" Target="../media/image16.png"/><Relationship Id="rId9" Type="http://schemas.microsoft.com/office/2007/relationships/hdphoto" Target="../media/hdphoto9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484414" y="206275"/>
            <a:ext cx="5652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1.3 Geografía contemporánea</a:t>
            </a:r>
            <a:endParaRPr kumimoji="0" lang="es-MX" sz="2800" b="0" i="0" u="none" strike="noStrike" kern="1200" cap="none" spc="0" normalizeH="0" baseline="0" noProof="0" dirty="0">
              <a:ln>
                <a:noFill/>
              </a:ln>
              <a:solidFill>
                <a:srgbClr val="549E39">
                  <a:lumMod val="5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149253" y="1148185"/>
            <a:ext cx="85541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SEGUNDA PARTE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549E39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1.3.2 Componentes y formas del entorno.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      </a:t>
            </a:r>
            <a:r>
              <a:rPr kumimoji="0" lang="es-ES" sz="2800" b="0" i="0" u="sng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a) Físicos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      b) Biológicos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      b) Sociales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184" y="4256728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0" y="1431051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80856B8-6A91-4F6B-9052-6A902935E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858" y="936361"/>
            <a:ext cx="7584141" cy="549325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8EE7D6A2-1A2A-4146-B566-456603A1FC25}"/>
              </a:ext>
            </a:extLst>
          </p:cNvPr>
          <p:cNvSpPr/>
          <p:nvPr/>
        </p:nvSpPr>
        <p:spPr>
          <a:xfrm>
            <a:off x="-1" y="147482"/>
            <a:ext cx="748732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1. Cordillera: Cadena montañosa de gran longitud y espesor.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311FC7A-66A6-46C6-AAB2-07F3E02B8747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1" name="Gráfico 10" descr="Montañas">
            <a:extLst>
              <a:ext uri="{FF2B5EF4-FFF2-40B4-BE49-F238E27FC236}">
                <a16:creationId xmlns:a16="http://schemas.microsoft.com/office/drawing/2014/main" id="{EB68BEC6-E311-493E-BBEC-40154EEADE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5E3C6C0-46F2-4D73-BF0A-B2C18DFC0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9858" y="863245"/>
            <a:ext cx="7584141" cy="5566372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0EE6E026-0C2D-473D-9076-EAE93B71D6AD}"/>
              </a:ext>
            </a:extLst>
          </p:cNvPr>
          <p:cNvSpPr/>
          <p:nvPr/>
        </p:nvSpPr>
        <p:spPr>
          <a:xfrm>
            <a:off x="0" y="156003"/>
            <a:ext cx="1035231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2. Sierra: Subconjunto de montañas enlazadas de menor longitud y espesor que la cordillera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0B33153E-57B0-4EEA-9989-486836AB8E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59858" y="863245"/>
            <a:ext cx="7584141" cy="5566371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B0D91EAF-57D4-4EB6-A4E1-461A489297F4}"/>
              </a:ext>
            </a:extLst>
          </p:cNvPr>
          <p:cNvSpPr/>
          <p:nvPr/>
        </p:nvSpPr>
        <p:spPr>
          <a:xfrm>
            <a:off x="0" y="162253"/>
            <a:ext cx="1035231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3. Montaña: Elevación natural del terreno mayor a 700 msnm, se agrupan en sierras o cordilleras.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063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37AC795-ECC1-4FDB-B40B-54ABD2D96839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DFA1E74F-71DF-441B-BC87-B7762968FD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ACA06A0-7645-4B53-9D26-A68D988732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1514" y="129805"/>
            <a:ext cx="4637315" cy="297262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41D3A57-5698-4F64-9E34-B88B45D814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56514" y="129805"/>
            <a:ext cx="4430486" cy="297262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A707227-4452-4817-8D6E-A4B79FF21B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1514" y="3352900"/>
            <a:ext cx="4561114" cy="342083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65F9964-1843-4673-9CDB-31BDD3FAE4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08221" y="3376032"/>
            <a:ext cx="4430486" cy="3420835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E8FED2D8-246E-4A7A-9CBD-3F977616632D}"/>
              </a:ext>
            </a:extLst>
          </p:cNvPr>
          <p:cNvSpPr/>
          <p:nvPr/>
        </p:nvSpPr>
        <p:spPr>
          <a:xfrm>
            <a:off x="141514" y="2482986"/>
            <a:ext cx="1035231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4. Volcanes.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084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 descr="Imagen que contiene montaña, exterior, naturaleza, cielo&#10;&#10;Descripción generada con confianza muy alta">
            <a:extLst>
              <a:ext uri="{FF2B5EF4-FFF2-40B4-BE49-F238E27FC236}">
                <a16:creationId xmlns:a16="http://schemas.microsoft.com/office/drawing/2014/main" id="{A1402632-0054-4CB4-ABD2-981575511E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18007" b="1021"/>
          <a:stretch/>
        </p:blipFill>
        <p:spPr>
          <a:xfrm>
            <a:off x="20" y="10"/>
            <a:ext cx="11292820" cy="685799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B90F4CC-2D0A-42B1-BA38-11743CC3B05D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Montañas">
            <a:extLst>
              <a:ext uri="{FF2B5EF4-FFF2-40B4-BE49-F238E27FC236}">
                <a16:creationId xmlns:a16="http://schemas.microsoft.com/office/drawing/2014/main" id="{FAF88D90-1279-4446-9F1E-D00792BF51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D655ACFC-F668-498C-B514-ABFD466E8AFE}"/>
              </a:ext>
            </a:extLst>
          </p:cNvPr>
          <p:cNvSpPr/>
          <p:nvPr/>
        </p:nvSpPr>
        <p:spPr>
          <a:xfrm>
            <a:off x="3485478" y="936804"/>
            <a:ext cx="202781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5. Monte.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11C7754-F670-4489-B04F-8CAB6F247191}"/>
              </a:ext>
            </a:extLst>
          </p:cNvPr>
          <p:cNvSpPr/>
          <p:nvPr/>
        </p:nvSpPr>
        <p:spPr>
          <a:xfrm>
            <a:off x="9425491" y="3724827"/>
            <a:ext cx="166759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6. cerro.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8494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 descr="Imagen que contiene cielo, exterior, naturaleza, montaña&#10;&#10;Descripción generada con confianza muy alta">
            <a:extLst>
              <a:ext uri="{FF2B5EF4-FFF2-40B4-BE49-F238E27FC236}">
                <a16:creationId xmlns:a16="http://schemas.microsoft.com/office/drawing/2014/main" id="{6D713863-7B02-45EA-B1F4-673FC53565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23061" r="15189"/>
          <a:stretch/>
        </p:blipFill>
        <p:spPr>
          <a:xfrm>
            <a:off x="5646420" y="10"/>
            <a:ext cx="5646420" cy="6857990"/>
          </a:xfrm>
          <a:prstGeom prst="rect">
            <a:avLst/>
          </a:prstGeom>
        </p:spPr>
      </p:pic>
      <p:pic>
        <p:nvPicPr>
          <p:cNvPr id="5" name="Imagen 4" descr="Imagen que contiene cielo, montaña, exterior, hierba&#10;&#10;Descripción generada con confianza muy alta">
            <a:extLst>
              <a:ext uri="{FF2B5EF4-FFF2-40B4-BE49-F238E27FC236}">
                <a16:creationId xmlns:a16="http://schemas.microsoft.com/office/drawing/2014/main" id="{9ABDE9E8-9E57-4E63-A3C9-CEF2B59F49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l="15298" r="22952"/>
          <a:stretch/>
        </p:blipFill>
        <p:spPr>
          <a:xfrm>
            <a:off x="20" y="10"/>
            <a:ext cx="5646400" cy="685799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7BC9B87-5C90-42DB-98E6-2D626AC36B11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Montañas">
            <a:extLst>
              <a:ext uri="{FF2B5EF4-FFF2-40B4-BE49-F238E27FC236}">
                <a16:creationId xmlns:a16="http://schemas.microsoft.com/office/drawing/2014/main" id="{C4F4403E-A11D-46E6-998E-54BF4885C8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3B34A655-51A8-4806-9930-BCD841B7F640}"/>
              </a:ext>
            </a:extLst>
          </p:cNvPr>
          <p:cNvSpPr/>
          <p:nvPr/>
        </p:nvSpPr>
        <p:spPr>
          <a:xfrm>
            <a:off x="4473916" y="339526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7. Meseta o altiplano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7661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769C205-57E4-4ABC-A8B7-8EFA3759E3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"/>
            <a:ext cx="5002306" cy="335638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237BD82-7860-401C-AAEB-8E00D5D079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42168" y="215152"/>
            <a:ext cx="5335027" cy="314123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5ABFA96-4367-4C3C-B77D-5B97A2032B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11" y="3453713"/>
            <a:ext cx="4939683" cy="340428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A0375B3-9592-45C1-99F0-0AC77988DA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42168" y="3455894"/>
            <a:ext cx="5335027" cy="340210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24C9909-26CB-4B73-A4DC-5D5B6718CD1E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3" name="Gráfico 12" descr="Montañas">
            <a:extLst>
              <a:ext uri="{FF2B5EF4-FFF2-40B4-BE49-F238E27FC236}">
                <a16:creationId xmlns:a16="http://schemas.microsoft.com/office/drawing/2014/main" id="{959FFE1C-C8BE-4DC2-8343-3D1F4EE0F97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7FDF51C-1870-4BCF-A220-F4C6B9ACF085}"/>
              </a:ext>
            </a:extLst>
          </p:cNvPr>
          <p:cNvSpPr/>
          <p:nvPr/>
        </p:nvSpPr>
        <p:spPr>
          <a:xfrm>
            <a:off x="4236933" y="2293907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8. Llanura 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8592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0B819693-0A57-4698-8532-6EEB9F1F1454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E797E3F-2FEA-4CFB-B334-892B1E4B3745}"/>
              </a:ext>
            </a:extLst>
          </p:cNvPr>
          <p:cNvSpPr txBox="1"/>
          <p:nvPr/>
        </p:nvSpPr>
        <p:spPr>
          <a:xfrm>
            <a:off x="344942" y="276210"/>
            <a:ext cx="9697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Referencia del tema: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Sánchez, J. y Zapata, J. (2005). Geografía general. El universo, nuestro planeta y sus recursos. Trillas. México.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MX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8" name="Gráfico 7" descr="Montañas">
            <a:extLst>
              <a:ext uri="{FF2B5EF4-FFF2-40B4-BE49-F238E27FC236}">
                <a16:creationId xmlns:a16="http://schemas.microsoft.com/office/drawing/2014/main" id="{80B23F57-DAF5-4846-A20B-7092F008F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9989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152</Words>
  <Application>Microsoft Office PowerPoint</Application>
  <PresentationFormat>Panorámica</PresentationFormat>
  <Paragraphs>33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 Garcia Hinojosa</dc:creator>
  <cp:lastModifiedBy>Ivan Garcia Hinojosa</cp:lastModifiedBy>
  <cp:revision>3</cp:revision>
  <dcterms:created xsi:type="dcterms:W3CDTF">2017-10-17T22:11:42Z</dcterms:created>
  <dcterms:modified xsi:type="dcterms:W3CDTF">2017-10-17T23:05:22Z</dcterms:modified>
</cp:coreProperties>
</file>