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514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539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091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362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537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902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596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166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367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718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0002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970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31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484414" y="206275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5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1.3 Geografía contemporánea</a:t>
            </a: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srgbClr val="549E39">
                  <a:lumMod val="5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149253" y="1148185"/>
            <a:ext cx="85541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dirty="0">
                <a:solidFill>
                  <a:srgbClr val="00B050"/>
                </a:solidFill>
                <a:latin typeface="Century Schoolbook" panose="02040604050505020304"/>
              </a:rPr>
              <a:t>TERCERA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PARTE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1.3.2 Componentes y formas del entorno.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    </a:t>
            </a:r>
            <a:r>
              <a:rPr kumimoji="0" lang="es-ES" sz="2800" b="0" i="0" u="sng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a) Físicos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    b) Biológicos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549E3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      b) Sociales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184" y="4256728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791806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3A7D9C5F-19E9-44BC-8191-9A574C97E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15" y="556662"/>
            <a:ext cx="9191758" cy="621527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F374D9A-2557-455A-98D6-2296833A5E7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2620" y="539061"/>
            <a:ext cx="10444010" cy="632401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950AD4B-F93D-4682-945D-7FB289D97D6B}"/>
              </a:ext>
            </a:extLst>
          </p:cNvPr>
          <p:cNvSpPr/>
          <p:nvPr/>
        </p:nvSpPr>
        <p:spPr>
          <a:xfrm>
            <a:off x="141515" y="81434"/>
            <a:ext cx="10983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b.2) Atmósfera: Climas (factor participante en el modelado de la ST)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99EDB0C-52EF-4101-ACDF-E76885D1914C}"/>
              </a:ext>
            </a:extLst>
          </p:cNvPr>
          <p:cNvSpPr/>
          <p:nvPr/>
        </p:nvSpPr>
        <p:spPr>
          <a:xfrm>
            <a:off x="3691419" y="5155406"/>
            <a:ext cx="32130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¿Qué climas hay en nuestro país y cuales son sus características.?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63999E8-8D29-4F12-A174-A0F8BF522557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Montañas">
            <a:extLst>
              <a:ext uri="{FF2B5EF4-FFF2-40B4-BE49-F238E27FC236}">
                <a16:creationId xmlns:a16="http://schemas.microsoft.com/office/drawing/2014/main" id="{8F7F690F-0A5A-4465-A344-9F5265C3FE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12" name="Gráfico 11" descr="Termómetro">
            <a:extLst>
              <a:ext uri="{FF2B5EF4-FFF2-40B4-BE49-F238E27FC236}">
                <a16:creationId xmlns:a16="http://schemas.microsoft.com/office/drawing/2014/main" id="{8297CBE3-2221-4E49-826D-1AE227DD8F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82230" y="539061"/>
            <a:ext cx="914400" cy="914400"/>
          </a:xfrm>
          <a:prstGeom prst="rect">
            <a:avLst/>
          </a:prstGeom>
        </p:spPr>
      </p:pic>
      <p:pic>
        <p:nvPicPr>
          <p:cNvPr id="14" name="Gráfico 13" descr="Lluvia">
            <a:extLst>
              <a:ext uri="{FF2B5EF4-FFF2-40B4-BE49-F238E27FC236}">
                <a16:creationId xmlns:a16="http://schemas.microsoft.com/office/drawing/2014/main" id="{7E38589F-951B-4A54-B716-58A6BF25A5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00666" y="157403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1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0B819693-0A57-4698-8532-6EEB9F1F1454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E797E3F-2FEA-4CFB-B334-892B1E4B3745}"/>
              </a:ext>
            </a:extLst>
          </p:cNvPr>
          <p:cNvSpPr txBox="1"/>
          <p:nvPr/>
        </p:nvSpPr>
        <p:spPr>
          <a:xfrm>
            <a:off x="344942" y="276210"/>
            <a:ext cx="9697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Referencia del tema: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Sánchez, J. y Zapata, J. (2005). Geografía general. El universo, nuestro planeta y sus recursos. Trillas. México.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80B23F57-DAF5-4846-A20B-7092F008F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99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331B1DE-EC6A-431E-9988-1CEC4D215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6099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407CAC9-70C3-4759-83FD-00087020A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705" y="0"/>
            <a:ext cx="5325035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8EEEF96-C49D-4EAD-B73D-C98D27AC973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Montañas">
            <a:extLst>
              <a:ext uri="{FF2B5EF4-FFF2-40B4-BE49-F238E27FC236}">
                <a16:creationId xmlns:a16="http://schemas.microsoft.com/office/drawing/2014/main" id="{74FA939B-2404-40AA-A5E9-FFBAD5195C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0518ED4-0C4A-4133-B4EC-8E75511277BA}"/>
              </a:ext>
            </a:extLst>
          </p:cNvPr>
          <p:cNvSpPr/>
          <p:nvPr/>
        </p:nvSpPr>
        <p:spPr>
          <a:xfrm>
            <a:off x="4236933" y="2293907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9. Valle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936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5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 descr="Imagen que contiene primate, animal&#10;&#10;Descripción generada con confianza alta">
            <a:extLst>
              <a:ext uri="{FF2B5EF4-FFF2-40B4-BE49-F238E27FC236}">
                <a16:creationId xmlns:a16="http://schemas.microsoft.com/office/drawing/2014/main" id="{66D2FB82-7CF8-4FCE-9D71-B1219DC64F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90" r="17366"/>
          <a:stretch/>
        </p:blipFill>
        <p:spPr>
          <a:xfrm>
            <a:off x="4854047" y="10"/>
            <a:ext cx="6438793" cy="6857990"/>
          </a:xfrm>
          <a:prstGeom prst="rect">
            <a:avLst/>
          </a:prstGeom>
        </p:spPr>
      </p:pic>
      <p:pic>
        <p:nvPicPr>
          <p:cNvPr id="5" name="Imagen 4" descr="Imagen que contiene naturaleza&#10;&#10;Descripción generada con confianza muy alta">
            <a:extLst>
              <a:ext uri="{FF2B5EF4-FFF2-40B4-BE49-F238E27FC236}">
                <a16:creationId xmlns:a16="http://schemas.microsoft.com/office/drawing/2014/main" id="{7DB9100C-73E8-4110-B2B7-644727A245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84" r="1428"/>
          <a:stretch/>
        </p:blipFill>
        <p:spPr>
          <a:xfrm>
            <a:off x="20" y="10"/>
            <a:ext cx="4654274" cy="685799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1BAC27FB-1F0C-4CF6-B634-0BB561A275AE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13" name="Gráfico 12" descr="Montañas">
            <a:extLst>
              <a:ext uri="{FF2B5EF4-FFF2-40B4-BE49-F238E27FC236}">
                <a16:creationId xmlns:a16="http://schemas.microsoft.com/office/drawing/2014/main" id="{260FAEE9-96C9-403D-85C6-769F73F43D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2CFB297-C6F7-4B55-B805-3D8101DC69E5}"/>
              </a:ext>
            </a:extLst>
          </p:cNvPr>
          <p:cNvSpPr/>
          <p:nvPr/>
        </p:nvSpPr>
        <p:spPr>
          <a:xfrm>
            <a:off x="3730836" y="2293907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10. Península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7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5419E55-45C9-425B-A8D9-34DA2964A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2296"/>
            <a:ext cx="6667500" cy="327570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A4DBD14-5E1F-4CBE-B7E3-E679E69DB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58" b="12056"/>
          <a:stretch/>
        </p:blipFill>
        <p:spPr>
          <a:xfrm>
            <a:off x="0" y="0"/>
            <a:ext cx="6667500" cy="398032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849A68B-041C-4A81-98E5-7276D6A36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0" y="9525"/>
            <a:ext cx="4595756" cy="683895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B1FEDCF-7F03-46FC-A5C2-9BC8ABCC561A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CF594DE9-496B-4DFB-9B57-AF3B240768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59B4D5A-3F1F-47B8-94EB-1307D322B67C}"/>
              </a:ext>
            </a:extLst>
          </p:cNvPr>
          <p:cNvSpPr/>
          <p:nvPr/>
        </p:nvSpPr>
        <p:spPr>
          <a:xfrm>
            <a:off x="5449301" y="3795663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11. Litoral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836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7AFCF0E-8A02-48C2-9885-174B210EE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6202" y="552197"/>
            <a:ext cx="1024217" cy="48284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E7241AC-1572-4F88-8474-CD7CC528C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74813"/>
            <a:ext cx="11296201" cy="355002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986EBCA-5B57-400C-B1C7-F6E3176A4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915784"/>
            <a:ext cx="3582297" cy="294221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E55C6CC-8D83-4B8E-86EC-7AA039A0C2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6718" y="3915784"/>
            <a:ext cx="3669646" cy="294221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C9B26D3-69E7-44A9-AC21-13DDBA5BF0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5355" y="3909539"/>
            <a:ext cx="3410846" cy="2942216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89B72E4-1EE1-4DD7-B2B7-28A56E39BE87}"/>
              </a:ext>
            </a:extLst>
          </p:cNvPr>
          <p:cNvSpPr/>
          <p:nvPr/>
        </p:nvSpPr>
        <p:spPr>
          <a:xfrm>
            <a:off x="343611" y="552197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12. Playa 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375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2FA90D8-0A68-450B-BB4B-61A33A4DB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350519" cy="390502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8B29859-38F0-4E03-901F-0C2632BB9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743" y="96820"/>
            <a:ext cx="6158242" cy="489972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3E919F1-B795-4154-8596-D8F83DC4CD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22"/>
          <a:stretch/>
        </p:blipFill>
        <p:spPr>
          <a:xfrm>
            <a:off x="2541828" y="4016829"/>
            <a:ext cx="4804493" cy="2841171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A2E9749-2F8C-45F8-BFF3-4A987BEC243E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455F51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61B6470E-4E5D-4172-8070-E3AFA71984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072C418-AA37-4350-9FF3-574A10AC56ED}"/>
              </a:ext>
            </a:extLst>
          </p:cNvPr>
          <p:cNvSpPr/>
          <p:nvPr/>
        </p:nvSpPr>
        <p:spPr>
          <a:xfrm>
            <a:off x="3494403" y="3720361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13. bahía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908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1C34EB1-06EB-469D-90C5-94C69099B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31" y="889903"/>
            <a:ext cx="10242076" cy="578252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0CA91E7-276A-47AD-8BEC-0C2F1C2E2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6202" y="552197"/>
            <a:ext cx="1024217" cy="482845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A1D49372-11F1-4BEC-80BB-0BE7A647658F}"/>
              </a:ext>
            </a:extLst>
          </p:cNvPr>
          <p:cNvSpPr/>
          <p:nvPr/>
        </p:nvSpPr>
        <p:spPr>
          <a:xfrm>
            <a:off x="17069" y="0"/>
            <a:ext cx="10983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b.1) Litosfera e hidrosfera: formas relacionadas al cause de los ríos.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6210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FE35B9-34FB-4919-942E-969500883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22446" cy="6858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7EB416-ED48-4F94-918E-826EFF2F3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115" y="0"/>
            <a:ext cx="5500049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53371B2-F311-4AFB-A044-8CC2D0792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6202" y="552197"/>
            <a:ext cx="1024217" cy="482845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1785B4B-9A30-4CA3-A0F7-E58A8732D25D}"/>
              </a:ext>
            </a:extLst>
          </p:cNvPr>
          <p:cNvSpPr/>
          <p:nvPr/>
        </p:nvSpPr>
        <p:spPr>
          <a:xfrm>
            <a:off x="4191060" y="3244334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14. cascada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5953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5FA39B7-B3C1-467A-9CA6-09D6E5885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95191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B619FAE-C4ED-408C-A291-4E00D2FD2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963" y="0"/>
            <a:ext cx="5150753" cy="343168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6F11EC4-F11A-4092-ABE6-7A2F4BD9C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964" y="3560782"/>
            <a:ext cx="5150752" cy="312812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4F7EAF7-2471-4CC0-93C0-A7D21C9F5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6202" y="552197"/>
            <a:ext cx="1024217" cy="48284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6CA154F-1730-476F-99AF-574E86D1EED5}"/>
              </a:ext>
            </a:extLst>
          </p:cNvPr>
          <p:cNvSpPr/>
          <p:nvPr/>
        </p:nvSpPr>
        <p:spPr>
          <a:xfrm>
            <a:off x="936872" y="552197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15. Meandro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6DD6CAC-0B29-4692-B676-FCCFA34673BB}"/>
              </a:ext>
            </a:extLst>
          </p:cNvPr>
          <p:cNvSpPr/>
          <p:nvPr/>
        </p:nvSpPr>
        <p:spPr>
          <a:xfrm>
            <a:off x="7449731" y="3059668"/>
            <a:ext cx="28950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16. Delta 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755539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Panorámica</PresentationFormat>
  <Paragraphs>36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 Garcia Hinojosa</dc:creator>
  <cp:lastModifiedBy>Ivan Garcia Hinojosa</cp:lastModifiedBy>
  <cp:revision>3</cp:revision>
  <dcterms:created xsi:type="dcterms:W3CDTF">2017-10-17T22:07:57Z</dcterms:created>
  <dcterms:modified xsi:type="dcterms:W3CDTF">2017-10-17T22:19:41Z</dcterms:modified>
</cp:coreProperties>
</file>