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79" r:id="rId4"/>
    <p:sldId id="259" r:id="rId5"/>
    <p:sldId id="287" r:id="rId6"/>
    <p:sldId id="260" r:id="rId7"/>
    <p:sldId id="291" r:id="rId8"/>
    <p:sldId id="292" r:id="rId9"/>
    <p:sldId id="289" r:id="rId10"/>
    <p:sldId id="290" r:id="rId11"/>
    <p:sldId id="288" r:id="rId12"/>
    <p:sldId id="293" r:id="rId13"/>
    <p:sldId id="29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235C93-177F-4280-AD1E-DB9F3D0CE2A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27CB849-2336-412C-9D3B-056F3606E335}">
      <dgm:prSet phldrT="[Texto]"/>
      <dgm:spPr/>
      <dgm:t>
        <a:bodyPr/>
        <a:lstStyle/>
        <a:p>
          <a:pPr algn="ctr"/>
          <a:r>
            <a:rPr lang="es-ES" dirty="0"/>
            <a:t>Clásica o antigua</a:t>
          </a:r>
        </a:p>
      </dgm:t>
    </dgm:pt>
    <dgm:pt modelId="{2E530EE3-4790-4DFD-ABA7-F010F43CB2C8}" type="parTrans" cxnId="{E600A7C8-2536-4EF8-A023-ECF26CF5F154}">
      <dgm:prSet/>
      <dgm:spPr/>
      <dgm:t>
        <a:bodyPr/>
        <a:lstStyle/>
        <a:p>
          <a:endParaRPr lang="es-ES"/>
        </a:p>
      </dgm:t>
    </dgm:pt>
    <dgm:pt modelId="{FC660A41-8969-41B7-B403-E0D405674B41}" type="sibTrans" cxnId="{E600A7C8-2536-4EF8-A023-ECF26CF5F154}">
      <dgm:prSet/>
      <dgm:spPr/>
      <dgm:t>
        <a:bodyPr/>
        <a:lstStyle/>
        <a:p>
          <a:endParaRPr lang="es-ES"/>
        </a:p>
      </dgm:t>
    </dgm:pt>
    <dgm:pt modelId="{0178F192-B833-46A2-BB57-462B7CA8C679}">
      <dgm:prSet phldrT="[Texto]"/>
      <dgm:spPr/>
      <dgm:t>
        <a:bodyPr/>
        <a:lstStyle/>
        <a:p>
          <a:r>
            <a:rPr lang="es-ES" dirty="0"/>
            <a:t>Medieval</a:t>
          </a:r>
        </a:p>
      </dgm:t>
    </dgm:pt>
    <dgm:pt modelId="{DD15C33F-7A0E-4720-A8C6-DCC1E818B414}" type="parTrans" cxnId="{1D0ACC39-4187-49DD-8741-C847EEE1C0B8}">
      <dgm:prSet/>
      <dgm:spPr/>
      <dgm:t>
        <a:bodyPr/>
        <a:lstStyle/>
        <a:p>
          <a:endParaRPr lang="es-ES"/>
        </a:p>
      </dgm:t>
    </dgm:pt>
    <dgm:pt modelId="{57FD3E55-BF89-4B48-94A4-B4E097D6A99C}" type="sibTrans" cxnId="{1D0ACC39-4187-49DD-8741-C847EEE1C0B8}">
      <dgm:prSet/>
      <dgm:spPr/>
      <dgm:t>
        <a:bodyPr/>
        <a:lstStyle/>
        <a:p>
          <a:endParaRPr lang="es-ES"/>
        </a:p>
      </dgm:t>
    </dgm:pt>
    <dgm:pt modelId="{14D06917-235D-4A04-B536-3595A685D8A4}">
      <dgm:prSet phldrT="[Texto]"/>
      <dgm:spPr/>
      <dgm:t>
        <a:bodyPr/>
        <a:lstStyle/>
        <a:p>
          <a:r>
            <a:rPr lang="es-ES" dirty="0"/>
            <a:t>Renacimiento</a:t>
          </a:r>
        </a:p>
      </dgm:t>
    </dgm:pt>
    <dgm:pt modelId="{1F480C36-834C-4536-ACB0-BC56FB8BD557}" type="parTrans" cxnId="{3A8A99F8-6678-42EF-9228-100445DC85F9}">
      <dgm:prSet/>
      <dgm:spPr/>
      <dgm:t>
        <a:bodyPr/>
        <a:lstStyle/>
        <a:p>
          <a:endParaRPr lang="es-ES"/>
        </a:p>
      </dgm:t>
    </dgm:pt>
    <dgm:pt modelId="{AA99DBB0-121C-4BAF-9ABB-6FE228B2BD93}" type="sibTrans" cxnId="{3A8A99F8-6678-42EF-9228-100445DC85F9}">
      <dgm:prSet/>
      <dgm:spPr/>
      <dgm:t>
        <a:bodyPr/>
        <a:lstStyle/>
        <a:p>
          <a:endParaRPr lang="es-ES"/>
        </a:p>
      </dgm:t>
    </dgm:pt>
    <dgm:pt modelId="{DA49B481-E18A-47E7-985E-A64A129C58A8}">
      <dgm:prSet/>
      <dgm:spPr/>
      <dgm:t>
        <a:bodyPr/>
        <a:lstStyle/>
        <a:p>
          <a:endParaRPr lang="es-ES"/>
        </a:p>
      </dgm:t>
    </dgm:pt>
    <dgm:pt modelId="{356D5F7D-5E56-4BD8-A419-00FDB7AF3949}" type="parTrans" cxnId="{37EF47E6-D648-4128-BA02-416945318FAC}">
      <dgm:prSet/>
      <dgm:spPr/>
      <dgm:t>
        <a:bodyPr/>
        <a:lstStyle/>
        <a:p>
          <a:endParaRPr lang="es-ES"/>
        </a:p>
      </dgm:t>
    </dgm:pt>
    <dgm:pt modelId="{0808F0E3-3C33-4273-9382-ABE427A4982D}" type="sibTrans" cxnId="{37EF47E6-D648-4128-BA02-416945318FAC}">
      <dgm:prSet/>
      <dgm:spPr/>
      <dgm:t>
        <a:bodyPr/>
        <a:lstStyle/>
        <a:p>
          <a:endParaRPr lang="es-ES"/>
        </a:p>
      </dgm:t>
    </dgm:pt>
    <dgm:pt modelId="{517628FD-DDAC-4A6C-B761-EDC1162438BF}" type="pres">
      <dgm:prSet presAssocID="{EE235C93-177F-4280-AD1E-DB9F3D0CE2A8}" presName="arrowDiagram" presStyleCnt="0">
        <dgm:presLayoutVars>
          <dgm:chMax val="5"/>
          <dgm:dir/>
          <dgm:resizeHandles val="exact"/>
        </dgm:presLayoutVars>
      </dgm:prSet>
      <dgm:spPr/>
    </dgm:pt>
    <dgm:pt modelId="{A727ED5B-96E7-46A1-95B2-719743CCFA99}" type="pres">
      <dgm:prSet presAssocID="{EE235C93-177F-4280-AD1E-DB9F3D0CE2A8}" presName="arrow" presStyleLbl="bgShp" presStyleIdx="0" presStyleCnt="1" custLinFactNeighborX="938" custLinFactNeighborY="2864"/>
      <dgm:spPr/>
    </dgm:pt>
    <dgm:pt modelId="{60E4FA1D-BD6B-46F3-B567-1E4A9CDD778C}" type="pres">
      <dgm:prSet presAssocID="{EE235C93-177F-4280-AD1E-DB9F3D0CE2A8}" presName="arrowDiagram4" presStyleCnt="0"/>
      <dgm:spPr/>
    </dgm:pt>
    <dgm:pt modelId="{79C26312-04C0-4EEE-A7F1-35CB12F76A2C}" type="pres">
      <dgm:prSet presAssocID="{C27CB849-2336-412C-9D3B-056F3606E335}" presName="bullet4a" presStyleLbl="node1" presStyleIdx="0" presStyleCnt="4" custLinFactNeighborX="-67566" custLinFactNeighborY="27564"/>
      <dgm:spPr/>
    </dgm:pt>
    <dgm:pt modelId="{E44D6E90-9C11-48E9-A1B9-B464E3A2FC09}" type="pres">
      <dgm:prSet presAssocID="{C27CB849-2336-412C-9D3B-056F3606E335}" presName="textBox4a" presStyleLbl="revTx" presStyleIdx="0" presStyleCnt="4" custFlipVert="0" custScaleX="178085" custScaleY="51380" custLinFactNeighborX="21779" custLinFactNeighborY="-241">
        <dgm:presLayoutVars>
          <dgm:bulletEnabled val="1"/>
        </dgm:presLayoutVars>
      </dgm:prSet>
      <dgm:spPr/>
    </dgm:pt>
    <dgm:pt modelId="{3EB4BEE4-7558-46B0-87BD-5AE02827F78A}" type="pres">
      <dgm:prSet presAssocID="{0178F192-B833-46A2-BB57-462B7CA8C679}" presName="bullet4b" presStyleLbl="node1" presStyleIdx="1" presStyleCnt="4" custLinFactNeighborX="-1989"/>
      <dgm:spPr/>
    </dgm:pt>
    <dgm:pt modelId="{39FF86D8-2450-4B6C-9947-826EFA6DB893}" type="pres">
      <dgm:prSet presAssocID="{0178F192-B833-46A2-BB57-462B7CA8C679}" presName="textBox4b" presStyleLbl="revTx" presStyleIdx="1" presStyleCnt="4" custLinFactNeighborX="14790" custLinFactNeighborY="7294">
        <dgm:presLayoutVars>
          <dgm:bulletEnabled val="1"/>
        </dgm:presLayoutVars>
      </dgm:prSet>
      <dgm:spPr/>
    </dgm:pt>
    <dgm:pt modelId="{26204D7E-60E5-466F-A8DC-01BADD7B357F}" type="pres">
      <dgm:prSet presAssocID="{14D06917-235D-4A04-B536-3595A685D8A4}" presName="bullet4c" presStyleLbl="node1" presStyleIdx="2" presStyleCnt="4" custLinFactNeighborX="4480" custLinFactNeighborY="-64334"/>
      <dgm:spPr/>
    </dgm:pt>
    <dgm:pt modelId="{597ED0B1-9DB3-4D7B-AB35-BCD29CD576E3}" type="pres">
      <dgm:prSet presAssocID="{14D06917-235D-4A04-B536-3595A685D8A4}" presName="textBox4c" presStyleLbl="revTx" presStyleIdx="2" presStyleCnt="4">
        <dgm:presLayoutVars>
          <dgm:bulletEnabled val="1"/>
        </dgm:presLayoutVars>
      </dgm:prSet>
      <dgm:spPr/>
    </dgm:pt>
    <dgm:pt modelId="{68A425B2-313C-4C03-AF0A-E9E145F53E3E}" type="pres">
      <dgm:prSet presAssocID="{DA49B481-E18A-47E7-985E-A64A129C58A8}" presName="bullet4d" presStyleLbl="node1" presStyleIdx="3" presStyleCnt="4" custLinFactNeighborX="45962" custLinFactNeighborY="-76286"/>
      <dgm:spPr/>
    </dgm:pt>
    <dgm:pt modelId="{12EC4F02-8E47-4D49-AF7A-619A6AD90BF1}" type="pres">
      <dgm:prSet presAssocID="{DA49B481-E18A-47E7-985E-A64A129C58A8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5346F70E-EF4C-46CF-80EF-9DF1BD66081B}" type="presOf" srcId="{14D06917-235D-4A04-B536-3595A685D8A4}" destId="{597ED0B1-9DB3-4D7B-AB35-BCD29CD576E3}" srcOrd="0" destOrd="0" presId="urn:microsoft.com/office/officeart/2005/8/layout/arrow2"/>
    <dgm:cxn modelId="{1D0ACC39-4187-49DD-8741-C847EEE1C0B8}" srcId="{EE235C93-177F-4280-AD1E-DB9F3D0CE2A8}" destId="{0178F192-B833-46A2-BB57-462B7CA8C679}" srcOrd="1" destOrd="0" parTransId="{DD15C33F-7A0E-4720-A8C6-DCC1E818B414}" sibTransId="{57FD3E55-BF89-4B48-94A4-B4E097D6A99C}"/>
    <dgm:cxn modelId="{455EC87B-226E-48C8-83F7-55F183372945}" type="presOf" srcId="{C27CB849-2336-412C-9D3B-056F3606E335}" destId="{E44D6E90-9C11-48E9-A1B9-B464E3A2FC09}" srcOrd="0" destOrd="0" presId="urn:microsoft.com/office/officeart/2005/8/layout/arrow2"/>
    <dgm:cxn modelId="{C886058E-9CE2-477E-8234-68DA18A918D7}" type="presOf" srcId="{0178F192-B833-46A2-BB57-462B7CA8C679}" destId="{39FF86D8-2450-4B6C-9947-826EFA6DB893}" srcOrd="0" destOrd="0" presId="urn:microsoft.com/office/officeart/2005/8/layout/arrow2"/>
    <dgm:cxn modelId="{324678A8-BB20-4EF9-B373-61CD6892930D}" type="presOf" srcId="{EE235C93-177F-4280-AD1E-DB9F3D0CE2A8}" destId="{517628FD-DDAC-4A6C-B761-EDC1162438BF}" srcOrd="0" destOrd="0" presId="urn:microsoft.com/office/officeart/2005/8/layout/arrow2"/>
    <dgm:cxn modelId="{E600A7C8-2536-4EF8-A023-ECF26CF5F154}" srcId="{EE235C93-177F-4280-AD1E-DB9F3D0CE2A8}" destId="{C27CB849-2336-412C-9D3B-056F3606E335}" srcOrd="0" destOrd="0" parTransId="{2E530EE3-4790-4DFD-ABA7-F010F43CB2C8}" sibTransId="{FC660A41-8969-41B7-B403-E0D405674B41}"/>
    <dgm:cxn modelId="{047BDBCA-942D-4F1B-BE16-AEB790AF2204}" type="presOf" srcId="{DA49B481-E18A-47E7-985E-A64A129C58A8}" destId="{12EC4F02-8E47-4D49-AF7A-619A6AD90BF1}" srcOrd="0" destOrd="0" presId="urn:microsoft.com/office/officeart/2005/8/layout/arrow2"/>
    <dgm:cxn modelId="{37EF47E6-D648-4128-BA02-416945318FAC}" srcId="{EE235C93-177F-4280-AD1E-DB9F3D0CE2A8}" destId="{DA49B481-E18A-47E7-985E-A64A129C58A8}" srcOrd="3" destOrd="0" parTransId="{356D5F7D-5E56-4BD8-A419-00FDB7AF3949}" sibTransId="{0808F0E3-3C33-4273-9382-ABE427A4982D}"/>
    <dgm:cxn modelId="{3A8A99F8-6678-42EF-9228-100445DC85F9}" srcId="{EE235C93-177F-4280-AD1E-DB9F3D0CE2A8}" destId="{14D06917-235D-4A04-B536-3595A685D8A4}" srcOrd="2" destOrd="0" parTransId="{1F480C36-834C-4536-ACB0-BC56FB8BD557}" sibTransId="{AA99DBB0-121C-4BAF-9ABB-6FE228B2BD93}"/>
    <dgm:cxn modelId="{CC5CDF8B-FD0B-45B5-973A-FCEC5873D944}" type="presParOf" srcId="{517628FD-DDAC-4A6C-B761-EDC1162438BF}" destId="{A727ED5B-96E7-46A1-95B2-719743CCFA99}" srcOrd="0" destOrd="0" presId="urn:microsoft.com/office/officeart/2005/8/layout/arrow2"/>
    <dgm:cxn modelId="{93750C6B-9CAD-47B4-BE80-B8974A463EF1}" type="presParOf" srcId="{517628FD-DDAC-4A6C-B761-EDC1162438BF}" destId="{60E4FA1D-BD6B-46F3-B567-1E4A9CDD778C}" srcOrd="1" destOrd="0" presId="urn:microsoft.com/office/officeart/2005/8/layout/arrow2"/>
    <dgm:cxn modelId="{26FBBF6E-FC48-4316-9D0B-2E56A8AA2566}" type="presParOf" srcId="{60E4FA1D-BD6B-46F3-B567-1E4A9CDD778C}" destId="{79C26312-04C0-4EEE-A7F1-35CB12F76A2C}" srcOrd="0" destOrd="0" presId="urn:microsoft.com/office/officeart/2005/8/layout/arrow2"/>
    <dgm:cxn modelId="{DCA516B8-755E-49E0-8EE8-239DA7ADEEDD}" type="presParOf" srcId="{60E4FA1D-BD6B-46F3-B567-1E4A9CDD778C}" destId="{E44D6E90-9C11-48E9-A1B9-B464E3A2FC09}" srcOrd="1" destOrd="0" presId="urn:microsoft.com/office/officeart/2005/8/layout/arrow2"/>
    <dgm:cxn modelId="{D0A1A3C2-4F6D-478F-9A93-3B32461D4061}" type="presParOf" srcId="{60E4FA1D-BD6B-46F3-B567-1E4A9CDD778C}" destId="{3EB4BEE4-7558-46B0-87BD-5AE02827F78A}" srcOrd="2" destOrd="0" presId="urn:microsoft.com/office/officeart/2005/8/layout/arrow2"/>
    <dgm:cxn modelId="{AC58AC15-B717-4E3B-9B15-6555BAC5DF60}" type="presParOf" srcId="{60E4FA1D-BD6B-46F3-B567-1E4A9CDD778C}" destId="{39FF86D8-2450-4B6C-9947-826EFA6DB893}" srcOrd="3" destOrd="0" presId="urn:microsoft.com/office/officeart/2005/8/layout/arrow2"/>
    <dgm:cxn modelId="{846BE8B4-CBB9-4089-BA51-5A281A4D2D9F}" type="presParOf" srcId="{60E4FA1D-BD6B-46F3-B567-1E4A9CDD778C}" destId="{26204D7E-60E5-466F-A8DC-01BADD7B357F}" srcOrd="4" destOrd="0" presId="urn:microsoft.com/office/officeart/2005/8/layout/arrow2"/>
    <dgm:cxn modelId="{C70D68BC-C197-48D7-8D99-DF4BE465CE14}" type="presParOf" srcId="{60E4FA1D-BD6B-46F3-B567-1E4A9CDD778C}" destId="{597ED0B1-9DB3-4D7B-AB35-BCD29CD576E3}" srcOrd="5" destOrd="0" presId="urn:microsoft.com/office/officeart/2005/8/layout/arrow2"/>
    <dgm:cxn modelId="{A8635467-89FE-45F3-8E7F-D462EC090465}" type="presParOf" srcId="{60E4FA1D-BD6B-46F3-B567-1E4A9CDD778C}" destId="{68A425B2-313C-4C03-AF0A-E9E145F53E3E}" srcOrd="6" destOrd="0" presId="urn:microsoft.com/office/officeart/2005/8/layout/arrow2"/>
    <dgm:cxn modelId="{48D44952-56D0-4F6C-AD9A-2C433FF43C97}" type="presParOf" srcId="{60E4FA1D-BD6B-46F3-B567-1E4A9CDD778C}" destId="{12EC4F02-8E47-4D49-AF7A-619A6AD90BF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235C93-177F-4280-AD1E-DB9F3D0CE2A8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27CB849-2336-412C-9D3B-056F3606E335}">
      <dgm:prSet phldrT="[Texto]" custT="1"/>
      <dgm:spPr/>
      <dgm:t>
        <a:bodyPr/>
        <a:lstStyle/>
        <a:p>
          <a:pPr algn="ctr"/>
          <a:r>
            <a:rPr lang="es-ES" sz="2400" dirty="0"/>
            <a:t>1ª fase</a:t>
          </a:r>
        </a:p>
      </dgm:t>
    </dgm:pt>
    <dgm:pt modelId="{2E530EE3-4790-4DFD-ABA7-F010F43CB2C8}" type="parTrans" cxnId="{E600A7C8-2536-4EF8-A023-ECF26CF5F154}">
      <dgm:prSet/>
      <dgm:spPr/>
      <dgm:t>
        <a:bodyPr/>
        <a:lstStyle/>
        <a:p>
          <a:endParaRPr lang="es-ES"/>
        </a:p>
      </dgm:t>
    </dgm:pt>
    <dgm:pt modelId="{FC660A41-8969-41B7-B403-E0D405674B41}" type="sibTrans" cxnId="{E600A7C8-2536-4EF8-A023-ECF26CF5F154}">
      <dgm:prSet/>
      <dgm:spPr/>
      <dgm:t>
        <a:bodyPr/>
        <a:lstStyle/>
        <a:p>
          <a:endParaRPr lang="es-ES"/>
        </a:p>
      </dgm:t>
    </dgm:pt>
    <dgm:pt modelId="{0178F192-B833-46A2-BB57-462B7CA8C679}">
      <dgm:prSet phldrT="[Texto]" custT="1"/>
      <dgm:spPr/>
      <dgm:t>
        <a:bodyPr/>
        <a:lstStyle/>
        <a:p>
          <a:r>
            <a:rPr lang="es-ES" sz="2400" dirty="0"/>
            <a:t>2da fase</a:t>
          </a:r>
        </a:p>
      </dgm:t>
    </dgm:pt>
    <dgm:pt modelId="{DD15C33F-7A0E-4720-A8C6-DCC1E818B414}" type="parTrans" cxnId="{1D0ACC39-4187-49DD-8741-C847EEE1C0B8}">
      <dgm:prSet/>
      <dgm:spPr/>
      <dgm:t>
        <a:bodyPr/>
        <a:lstStyle/>
        <a:p>
          <a:endParaRPr lang="es-ES"/>
        </a:p>
      </dgm:t>
    </dgm:pt>
    <dgm:pt modelId="{57FD3E55-BF89-4B48-94A4-B4E097D6A99C}" type="sibTrans" cxnId="{1D0ACC39-4187-49DD-8741-C847EEE1C0B8}">
      <dgm:prSet/>
      <dgm:spPr/>
      <dgm:t>
        <a:bodyPr/>
        <a:lstStyle/>
        <a:p>
          <a:endParaRPr lang="es-ES"/>
        </a:p>
      </dgm:t>
    </dgm:pt>
    <dgm:pt modelId="{14D06917-235D-4A04-B536-3595A685D8A4}">
      <dgm:prSet phldrT="[Texto]" custT="1"/>
      <dgm:spPr/>
      <dgm:t>
        <a:bodyPr/>
        <a:lstStyle/>
        <a:p>
          <a:r>
            <a:rPr lang="es-ES" sz="2400" dirty="0"/>
            <a:t>3ª fase</a:t>
          </a:r>
        </a:p>
      </dgm:t>
    </dgm:pt>
    <dgm:pt modelId="{1F480C36-834C-4536-ACB0-BC56FB8BD557}" type="parTrans" cxnId="{3A8A99F8-6678-42EF-9228-100445DC85F9}">
      <dgm:prSet/>
      <dgm:spPr/>
      <dgm:t>
        <a:bodyPr/>
        <a:lstStyle/>
        <a:p>
          <a:endParaRPr lang="es-ES"/>
        </a:p>
      </dgm:t>
    </dgm:pt>
    <dgm:pt modelId="{AA99DBB0-121C-4BAF-9ABB-6FE228B2BD93}" type="sibTrans" cxnId="{3A8A99F8-6678-42EF-9228-100445DC85F9}">
      <dgm:prSet/>
      <dgm:spPr/>
      <dgm:t>
        <a:bodyPr/>
        <a:lstStyle/>
        <a:p>
          <a:endParaRPr lang="es-ES"/>
        </a:p>
      </dgm:t>
    </dgm:pt>
    <dgm:pt modelId="{DA49B481-E18A-47E7-985E-A64A129C58A8}">
      <dgm:prSet/>
      <dgm:spPr/>
      <dgm:t>
        <a:bodyPr/>
        <a:lstStyle/>
        <a:p>
          <a:endParaRPr lang="es-ES"/>
        </a:p>
      </dgm:t>
    </dgm:pt>
    <dgm:pt modelId="{356D5F7D-5E56-4BD8-A419-00FDB7AF3949}" type="parTrans" cxnId="{37EF47E6-D648-4128-BA02-416945318FAC}">
      <dgm:prSet/>
      <dgm:spPr/>
      <dgm:t>
        <a:bodyPr/>
        <a:lstStyle/>
        <a:p>
          <a:endParaRPr lang="es-ES"/>
        </a:p>
      </dgm:t>
    </dgm:pt>
    <dgm:pt modelId="{0808F0E3-3C33-4273-9382-ABE427A4982D}" type="sibTrans" cxnId="{37EF47E6-D648-4128-BA02-416945318FAC}">
      <dgm:prSet/>
      <dgm:spPr/>
      <dgm:t>
        <a:bodyPr/>
        <a:lstStyle/>
        <a:p>
          <a:endParaRPr lang="es-ES"/>
        </a:p>
      </dgm:t>
    </dgm:pt>
    <dgm:pt modelId="{517628FD-DDAC-4A6C-B761-EDC1162438BF}" type="pres">
      <dgm:prSet presAssocID="{EE235C93-177F-4280-AD1E-DB9F3D0CE2A8}" presName="arrowDiagram" presStyleCnt="0">
        <dgm:presLayoutVars>
          <dgm:chMax val="5"/>
          <dgm:dir/>
          <dgm:resizeHandles val="exact"/>
        </dgm:presLayoutVars>
      </dgm:prSet>
      <dgm:spPr/>
    </dgm:pt>
    <dgm:pt modelId="{A727ED5B-96E7-46A1-95B2-719743CCFA99}" type="pres">
      <dgm:prSet presAssocID="{EE235C93-177F-4280-AD1E-DB9F3D0CE2A8}" presName="arrow" presStyleLbl="bgShp" presStyleIdx="0" presStyleCnt="1" custLinFactNeighborX="938" custLinFactNeighborY="2864"/>
      <dgm:spPr/>
    </dgm:pt>
    <dgm:pt modelId="{60E4FA1D-BD6B-46F3-B567-1E4A9CDD778C}" type="pres">
      <dgm:prSet presAssocID="{EE235C93-177F-4280-AD1E-DB9F3D0CE2A8}" presName="arrowDiagram4" presStyleCnt="0"/>
      <dgm:spPr/>
    </dgm:pt>
    <dgm:pt modelId="{79C26312-04C0-4EEE-A7F1-35CB12F76A2C}" type="pres">
      <dgm:prSet presAssocID="{C27CB849-2336-412C-9D3B-056F3606E335}" presName="bullet4a" presStyleLbl="node1" presStyleIdx="0" presStyleCnt="4" custLinFactNeighborX="-67566" custLinFactNeighborY="27564"/>
      <dgm:spPr/>
    </dgm:pt>
    <dgm:pt modelId="{E44D6E90-9C11-48E9-A1B9-B464E3A2FC09}" type="pres">
      <dgm:prSet presAssocID="{C27CB849-2336-412C-9D3B-056F3606E335}" presName="textBox4a" presStyleLbl="revTx" presStyleIdx="0" presStyleCnt="4" custFlipVert="0" custScaleX="178085" custScaleY="51380" custLinFactNeighborX="21779" custLinFactNeighborY="-241">
        <dgm:presLayoutVars>
          <dgm:bulletEnabled val="1"/>
        </dgm:presLayoutVars>
      </dgm:prSet>
      <dgm:spPr/>
    </dgm:pt>
    <dgm:pt modelId="{3EB4BEE4-7558-46B0-87BD-5AE02827F78A}" type="pres">
      <dgm:prSet presAssocID="{0178F192-B833-46A2-BB57-462B7CA8C679}" presName="bullet4b" presStyleLbl="node1" presStyleIdx="1" presStyleCnt="4" custLinFactNeighborX="-1989"/>
      <dgm:spPr/>
    </dgm:pt>
    <dgm:pt modelId="{39FF86D8-2450-4B6C-9947-826EFA6DB893}" type="pres">
      <dgm:prSet presAssocID="{0178F192-B833-46A2-BB57-462B7CA8C679}" presName="textBox4b" presStyleLbl="revTx" presStyleIdx="1" presStyleCnt="4" custLinFactNeighborX="14790" custLinFactNeighborY="7294">
        <dgm:presLayoutVars>
          <dgm:bulletEnabled val="1"/>
        </dgm:presLayoutVars>
      </dgm:prSet>
      <dgm:spPr/>
    </dgm:pt>
    <dgm:pt modelId="{26204D7E-60E5-466F-A8DC-01BADD7B357F}" type="pres">
      <dgm:prSet presAssocID="{14D06917-235D-4A04-B536-3595A685D8A4}" presName="bullet4c" presStyleLbl="node1" presStyleIdx="2" presStyleCnt="4" custLinFactNeighborX="4480" custLinFactNeighborY="-64334"/>
      <dgm:spPr/>
    </dgm:pt>
    <dgm:pt modelId="{597ED0B1-9DB3-4D7B-AB35-BCD29CD576E3}" type="pres">
      <dgm:prSet presAssocID="{14D06917-235D-4A04-B536-3595A685D8A4}" presName="textBox4c" presStyleLbl="revTx" presStyleIdx="2" presStyleCnt="4">
        <dgm:presLayoutVars>
          <dgm:bulletEnabled val="1"/>
        </dgm:presLayoutVars>
      </dgm:prSet>
      <dgm:spPr/>
    </dgm:pt>
    <dgm:pt modelId="{68A425B2-313C-4C03-AF0A-E9E145F53E3E}" type="pres">
      <dgm:prSet presAssocID="{DA49B481-E18A-47E7-985E-A64A129C58A8}" presName="bullet4d" presStyleLbl="node1" presStyleIdx="3" presStyleCnt="4" custLinFactNeighborX="45962" custLinFactNeighborY="-76286"/>
      <dgm:spPr/>
    </dgm:pt>
    <dgm:pt modelId="{12EC4F02-8E47-4D49-AF7A-619A6AD90BF1}" type="pres">
      <dgm:prSet presAssocID="{DA49B481-E18A-47E7-985E-A64A129C58A8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5346F70E-EF4C-46CF-80EF-9DF1BD66081B}" type="presOf" srcId="{14D06917-235D-4A04-B536-3595A685D8A4}" destId="{597ED0B1-9DB3-4D7B-AB35-BCD29CD576E3}" srcOrd="0" destOrd="0" presId="urn:microsoft.com/office/officeart/2005/8/layout/arrow2"/>
    <dgm:cxn modelId="{1D0ACC39-4187-49DD-8741-C847EEE1C0B8}" srcId="{EE235C93-177F-4280-AD1E-DB9F3D0CE2A8}" destId="{0178F192-B833-46A2-BB57-462B7CA8C679}" srcOrd="1" destOrd="0" parTransId="{DD15C33F-7A0E-4720-A8C6-DCC1E818B414}" sibTransId="{57FD3E55-BF89-4B48-94A4-B4E097D6A99C}"/>
    <dgm:cxn modelId="{455EC87B-226E-48C8-83F7-55F183372945}" type="presOf" srcId="{C27CB849-2336-412C-9D3B-056F3606E335}" destId="{E44D6E90-9C11-48E9-A1B9-B464E3A2FC09}" srcOrd="0" destOrd="0" presId="urn:microsoft.com/office/officeart/2005/8/layout/arrow2"/>
    <dgm:cxn modelId="{C886058E-9CE2-477E-8234-68DA18A918D7}" type="presOf" srcId="{0178F192-B833-46A2-BB57-462B7CA8C679}" destId="{39FF86D8-2450-4B6C-9947-826EFA6DB893}" srcOrd="0" destOrd="0" presId="urn:microsoft.com/office/officeart/2005/8/layout/arrow2"/>
    <dgm:cxn modelId="{324678A8-BB20-4EF9-B373-61CD6892930D}" type="presOf" srcId="{EE235C93-177F-4280-AD1E-DB9F3D0CE2A8}" destId="{517628FD-DDAC-4A6C-B761-EDC1162438BF}" srcOrd="0" destOrd="0" presId="urn:microsoft.com/office/officeart/2005/8/layout/arrow2"/>
    <dgm:cxn modelId="{E600A7C8-2536-4EF8-A023-ECF26CF5F154}" srcId="{EE235C93-177F-4280-AD1E-DB9F3D0CE2A8}" destId="{C27CB849-2336-412C-9D3B-056F3606E335}" srcOrd="0" destOrd="0" parTransId="{2E530EE3-4790-4DFD-ABA7-F010F43CB2C8}" sibTransId="{FC660A41-8969-41B7-B403-E0D405674B41}"/>
    <dgm:cxn modelId="{047BDBCA-942D-4F1B-BE16-AEB790AF2204}" type="presOf" srcId="{DA49B481-E18A-47E7-985E-A64A129C58A8}" destId="{12EC4F02-8E47-4D49-AF7A-619A6AD90BF1}" srcOrd="0" destOrd="0" presId="urn:microsoft.com/office/officeart/2005/8/layout/arrow2"/>
    <dgm:cxn modelId="{37EF47E6-D648-4128-BA02-416945318FAC}" srcId="{EE235C93-177F-4280-AD1E-DB9F3D0CE2A8}" destId="{DA49B481-E18A-47E7-985E-A64A129C58A8}" srcOrd="3" destOrd="0" parTransId="{356D5F7D-5E56-4BD8-A419-00FDB7AF3949}" sibTransId="{0808F0E3-3C33-4273-9382-ABE427A4982D}"/>
    <dgm:cxn modelId="{3A8A99F8-6678-42EF-9228-100445DC85F9}" srcId="{EE235C93-177F-4280-AD1E-DB9F3D0CE2A8}" destId="{14D06917-235D-4A04-B536-3595A685D8A4}" srcOrd="2" destOrd="0" parTransId="{1F480C36-834C-4536-ACB0-BC56FB8BD557}" sibTransId="{AA99DBB0-121C-4BAF-9ABB-6FE228B2BD93}"/>
    <dgm:cxn modelId="{CC5CDF8B-FD0B-45B5-973A-FCEC5873D944}" type="presParOf" srcId="{517628FD-DDAC-4A6C-B761-EDC1162438BF}" destId="{A727ED5B-96E7-46A1-95B2-719743CCFA99}" srcOrd="0" destOrd="0" presId="urn:microsoft.com/office/officeart/2005/8/layout/arrow2"/>
    <dgm:cxn modelId="{93750C6B-9CAD-47B4-BE80-B8974A463EF1}" type="presParOf" srcId="{517628FD-DDAC-4A6C-B761-EDC1162438BF}" destId="{60E4FA1D-BD6B-46F3-B567-1E4A9CDD778C}" srcOrd="1" destOrd="0" presId="urn:microsoft.com/office/officeart/2005/8/layout/arrow2"/>
    <dgm:cxn modelId="{26FBBF6E-FC48-4316-9D0B-2E56A8AA2566}" type="presParOf" srcId="{60E4FA1D-BD6B-46F3-B567-1E4A9CDD778C}" destId="{79C26312-04C0-4EEE-A7F1-35CB12F76A2C}" srcOrd="0" destOrd="0" presId="urn:microsoft.com/office/officeart/2005/8/layout/arrow2"/>
    <dgm:cxn modelId="{DCA516B8-755E-49E0-8EE8-239DA7ADEEDD}" type="presParOf" srcId="{60E4FA1D-BD6B-46F3-B567-1E4A9CDD778C}" destId="{E44D6E90-9C11-48E9-A1B9-B464E3A2FC09}" srcOrd="1" destOrd="0" presId="urn:microsoft.com/office/officeart/2005/8/layout/arrow2"/>
    <dgm:cxn modelId="{D0A1A3C2-4F6D-478F-9A93-3B32461D4061}" type="presParOf" srcId="{60E4FA1D-BD6B-46F3-B567-1E4A9CDD778C}" destId="{3EB4BEE4-7558-46B0-87BD-5AE02827F78A}" srcOrd="2" destOrd="0" presId="urn:microsoft.com/office/officeart/2005/8/layout/arrow2"/>
    <dgm:cxn modelId="{AC58AC15-B717-4E3B-9B15-6555BAC5DF60}" type="presParOf" srcId="{60E4FA1D-BD6B-46F3-B567-1E4A9CDD778C}" destId="{39FF86D8-2450-4B6C-9947-826EFA6DB893}" srcOrd="3" destOrd="0" presId="urn:microsoft.com/office/officeart/2005/8/layout/arrow2"/>
    <dgm:cxn modelId="{846BE8B4-CBB9-4089-BA51-5A281A4D2D9F}" type="presParOf" srcId="{60E4FA1D-BD6B-46F3-B567-1E4A9CDD778C}" destId="{26204D7E-60E5-466F-A8DC-01BADD7B357F}" srcOrd="4" destOrd="0" presId="urn:microsoft.com/office/officeart/2005/8/layout/arrow2"/>
    <dgm:cxn modelId="{C70D68BC-C197-48D7-8D99-DF4BE465CE14}" type="presParOf" srcId="{60E4FA1D-BD6B-46F3-B567-1E4A9CDD778C}" destId="{597ED0B1-9DB3-4D7B-AB35-BCD29CD576E3}" srcOrd="5" destOrd="0" presId="urn:microsoft.com/office/officeart/2005/8/layout/arrow2"/>
    <dgm:cxn modelId="{A8635467-89FE-45F3-8E7F-D462EC090465}" type="presParOf" srcId="{60E4FA1D-BD6B-46F3-B567-1E4A9CDD778C}" destId="{68A425B2-313C-4C03-AF0A-E9E145F53E3E}" srcOrd="6" destOrd="0" presId="urn:microsoft.com/office/officeart/2005/8/layout/arrow2"/>
    <dgm:cxn modelId="{48D44952-56D0-4F6C-AD9A-2C433FF43C97}" type="presParOf" srcId="{60E4FA1D-BD6B-46F3-B567-1E4A9CDD778C}" destId="{12EC4F02-8E47-4D49-AF7A-619A6AD90BF1}" srcOrd="7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7ED5B-96E7-46A1-95B2-719743CCFA99}">
      <dsp:nvSpPr>
        <dsp:cNvPr id="0" name=""/>
        <dsp:cNvSpPr/>
      </dsp:nvSpPr>
      <dsp:spPr>
        <a:xfrm>
          <a:off x="0" y="314824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26312-04C0-4EEE-A7F1-35CB12F76A2C}">
      <dsp:nvSpPr>
        <dsp:cNvPr id="0" name=""/>
        <dsp:cNvSpPr/>
      </dsp:nvSpPr>
      <dsp:spPr>
        <a:xfrm>
          <a:off x="674297" y="3998350"/>
          <a:ext cx="186944" cy="186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D6E90-9C11-48E9-A1B9-B464E3A2FC09}">
      <dsp:nvSpPr>
        <dsp:cNvPr id="0" name=""/>
        <dsp:cNvSpPr/>
      </dsp:nvSpPr>
      <dsp:spPr>
        <a:xfrm>
          <a:off x="654136" y="4331297"/>
          <a:ext cx="2475182" cy="621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Clásica o antigua</a:t>
          </a:r>
        </a:p>
      </dsp:txBody>
      <dsp:txXfrm>
        <a:off x="654136" y="4331297"/>
        <a:ext cx="2475182" cy="621204"/>
      </dsp:txXfrm>
    </dsp:sp>
    <dsp:sp modelId="{3EB4BEE4-7558-46B0-87BD-5AE02827F78A}">
      <dsp:nvSpPr>
        <dsp:cNvPr id="0" name=""/>
        <dsp:cNvSpPr/>
      </dsp:nvSpPr>
      <dsp:spPr>
        <a:xfrm>
          <a:off x="2114941" y="2765213"/>
          <a:ext cx="325120" cy="3251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F86D8-2450-4B6C-9947-826EFA6DB893}">
      <dsp:nvSpPr>
        <dsp:cNvPr id="0" name=""/>
        <dsp:cNvSpPr/>
      </dsp:nvSpPr>
      <dsp:spPr>
        <a:xfrm>
          <a:off x="2536415" y="3097107"/>
          <a:ext cx="1706880" cy="2321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7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Medieval</a:t>
          </a:r>
        </a:p>
      </dsp:txBody>
      <dsp:txXfrm>
        <a:off x="2536415" y="3097107"/>
        <a:ext cx="1706880" cy="2321559"/>
      </dsp:txXfrm>
    </dsp:sp>
    <dsp:sp modelId="{26204D7E-60E5-466F-A8DC-01BADD7B357F}">
      <dsp:nvSpPr>
        <dsp:cNvPr id="0" name=""/>
        <dsp:cNvSpPr/>
      </dsp:nvSpPr>
      <dsp:spPr>
        <a:xfrm>
          <a:off x="3827267" y="1617360"/>
          <a:ext cx="430784" cy="430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ED0B1-9DB3-4D7B-AB35-BCD29CD576E3}">
      <dsp:nvSpPr>
        <dsp:cNvPr id="0" name=""/>
        <dsp:cNvSpPr/>
      </dsp:nvSpPr>
      <dsp:spPr>
        <a:xfrm>
          <a:off x="4023360" y="2109893"/>
          <a:ext cx="1706880" cy="3139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26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Renacimiento</a:t>
          </a:r>
        </a:p>
      </dsp:txBody>
      <dsp:txXfrm>
        <a:off x="4023360" y="2109893"/>
        <a:ext cx="1706880" cy="3139440"/>
      </dsp:txXfrm>
    </dsp:sp>
    <dsp:sp modelId="{68A425B2-313C-4C03-AF0A-E9E145F53E3E}">
      <dsp:nvSpPr>
        <dsp:cNvPr id="0" name=""/>
        <dsp:cNvSpPr/>
      </dsp:nvSpPr>
      <dsp:spPr>
        <a:xfrm>
          <a:off x="5910137" y="878192"/>
          <a:ext cx="577088" cy="5770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C4F02-8E47-4D49-AF7A-619A6AD90BF1}">
      <dsp:nvSpPr>
        <dsp:cNvPr id="0" name=""/>
        <dsp:cNvSpPr/>
      </dsp:nvSpPr>
      <dsp:spPr>
        <a:xfrm>
          <a:off x="5933440" y="1606973"/>
          <a:ext cx="1706880" cy="3642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787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/>
        </a:p>
      </dsp:txBody>
      <dsp:txXfrm>
        <a:off x="5933440" y="1606973"/>
        <a:ext cx="1706880" cy="3642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7ED5B-96E7-46A1-95B2-719743CCFA99}">
      <dsp:nvSpPr>
        <dsp:cNvPr id="0" name=""/>
        <dsp:cNvSpPr/>
      </dsp:nvSpPr>
      <dsp:spPr>
        <a:xfrm>
          <a:off x="0" y="314824"/>
          <a:ext cx="8128000" cy="50799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26312-04C0-4EEE-A7F1-35CB12F76A2C}">
      <dsp:nvSpPr>
        <dsp:cNvPr id="0" name=""/>
        <dsp:cNvSpPr/>
      </dsp:nvSpPr>
      <dsp:spPr>
        <a:xfrm>
          <a:off x="674297" y="3998350"/>
          <a:ext cx="186944" cy="186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D6E90-9C11-48E9-A1B9-B464E3A2FC09}">
      <dsp:nvSpPr>
        <dsp:cNvPr id="0" name=""/>
        <dsp:cNvSpPr/>
      </dsp:nvSpPr>
      <dsp:spPr>
        <a:xfrm>
          <a:off x="654136" y="4331297"/>
          <a:ext cx="2475182" cy="621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58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1ª fase</a:t>
          </a:r>
        </a:p>
      </dsp:txBody>
      <dsp:txXfrm>
        <a:off x="654136" y="4331297"/>
        <a:ext cx="2475182" cy="621204"/>
      </dsp:txXfrm>
    </dsp:sp>
    <dsp:sp modelId="{3EB4BEE4-7558-46B0-87BD-5AE02827F78A}">
      <dsp:nvSpPr>
        <dsp:cNvPr id="0" name=""/>
        <dsp:cNvSpPr/>
      </dsp:nvSpPr>
      <dsp:spPr>
        <a:xfrm>
          <a:off x="2114941" y="2765213"/>
          <a:ext cx="325120" cy="3251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F86D8-2450-4B6C-9947-826EFA6DB893}">
      <dsp:nvSpPr>
        <dsp:cNvPr id="0" name=""/>
        <dsp:cNvSpPr/>
      </dsp:nvSpPr>
      <dsp:spPr>
        <a:xfrm>
          <a:off x="2536415" y="3097107"/>
          <a:ext cx="1706880" cy="23215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74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2da fase</a:t>
          </a:r>
        </a:p>
      </dsp:txBody>
      <dsp:txXfrm>
        <a:off x="2536415" y="3097107"/>
        <a:ext cx="1706880" cy="2321559"/>
      </dsp:txXfrm>
    </dsp:sp>
    <dsp:sp modelId="{26204D7E-60E5-466F-A8DC-01BADD7B357F}">
      <dsp:nvSpPr>
        <dsp:cNvPr id="0" name=""/>
        <dsp:cNvSpPr/>
      </dsp:nvSpPr>
      <dsp:spPr>
        <a:xfrm>
          <a:off x="3827267" y="1617360"/>
          <a:ext cx="430784" cy="4307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7ED0B1-9DB3-4D7B-AB35-BCD29CD576E3}">
      <dsp:nvSpPr>
        <dsp:cNvPr id="0" name=""/>
        <dsp:cNvSpPr/>
      </dsp:nvSpPr>
      <dsp:spPr>
        <a:xfrm>
          <a:off x="4023360" y="2109893"/>
          <a:ext cx="1706880" cy="3139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264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3ª fase</a:t>
          </a:r>
        </a:p>
      </dsp:txBody>
      <dsp:txXfrm>
        <a:off x="4023360" y="2109893"/>
        <a:ext cx="1706880" cy="3139440"/>
      </dsp:txXfrm>
    </dsp:sp>
    <dsp:sp modelId="{68A425B2-313C-4C03-AF0A-E9E145F53E3E}">
      <dsp:nvSpPr>
        <dsp:cNvPr id="0" name=""/>
        <dsp:cNvSpPr/>
      </dsp:nvSpPr>
      <dsp:spPr>
        <a:xfrm>
          <a:off x="5910137" y="878192"/>
          <a:ext cx="577088" cy="5770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C4F02-8E47-4D49-AF7A-619A6AD90BF1}">
      <dsp:nvSpPr>
        <dsp:cNvPr id="0" name=""/>
        <dsp:cNvSpPr/>
      </dsp:nvSpPr>
      <dsp:spPr>
        <a:xfrm>
          <a:off x="5933440" y="1606973"/>
          <a:ext cx="1706880" cy="3642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787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6500" kern="1200"/>
        </a:p>
      </dsp:txBody>
      <dsp:txXfrm>
        <a:off x="5933440" y="1606973"/>
        <a:ext cx="1706880" cy="3642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690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53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4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0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54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5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3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3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6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0.svg"/><Relationship Id="rId10" Type="http://schemas.openxmlformats.org/officeDocument/2006/relationships/image" Target="../media/image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0.svg"/><Relationship Id="rId18" Type="http://schemas.openxmlformats.org/officeDocument/2006/relationships/image" Target="../media/image73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9.png"/><Relationship Id="rId17" Type="http://schemas.openxmlformats.org/officeDocument/2006/relationships/image" Target="../media/image24.svg"/><Relationship Id="rId2" Type="http://schemas.openxmlformats.org/officeDocument/2006/relationships/image" Target="../media/image3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8.svg"/><Relationship Id="rId5" Type="http://schemas.openxmlformats.org/officeDocument/2006/relationships/image" Target="../media/image6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19" Type="http://schemas.openxmlformats.org/officeDocument/2006/relationships/image" Target="../media/image74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" Type="http://schemas.openxmlformats.org/officeDocument/2006/relationships/image" Target="../media/image2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0.sv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8.sv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svg"/><Relationship Id="rId7" Type="http://schemas.openxmlformats.org/officeDocument/2006/relationships/image" Target="../media/image28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9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svg"/><Relationship Id="rId18" Type="http://schemas.openxmlformats.org/officeDocument/2006/relationships/image" Target="../media/image45.png"/><Relationship Id="rId26" Type="http://schemas.openxmlformats.org/officeDocument/2006/relationships/image" Target="../media/image53.png"/><Relationship Id="rId3" Type="http://schemas.openxmlformats.org/officeDocument/2006/relationships/image" Target="../media/image30.svg"/><Relationship Id="rId21" Type="http://schemas.openxmlformats.org/officeDocument/2006/relationships/image" Target="../media/image48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5" Type="http://schemas.openxmlformats.org/officeDocument/2006/relationships/image" Target="../media/image52.sv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29" Type="http://schemas.openxmlformats.org/officeDocument/2006/relationships/image" Target="../media/image1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24" Type="http://schemas.openxmlformats.org/officeDocument/2006/relationships/image" Target="../media/image51.png"/><Relationship Id="rId5" Type="http://schemas.openxmlformats.org/officeDocument/2006/relationships/image" Target="../media/image32.svg"/><Relationship Id="rId15" Type="http://schemas.openxmlformats.org/officeDocument/2006/relationships/image" Target="../media/image42.svg"/><Relationship Id="rId23" Type="http://schemas.openxmlformats.org/officeDocument/2006/relationships/image" Target="../media/image50.svg"/><Relationship Id="rId28" Type="http://schemas.openxmlformats.org/officeDocument/2006/relationships/image" Target="../media/image11.png"/><Relationship Id="rId10" Type="http://schemas.openxmlformats.org/officeDocument/2006/relationships/image" Target="../media/image37.png"/><Relationship Id="rId19" Type="http://schemas.openxmlformats.org/officeDocument/2006/relationships/image" Target="../media/image46.svg"/><Relationship Id="rId4" Type="http://schemas.openxmlformats.org/officeDocument/2006/relationships/image" Target="../media/image31.png"/><Relationship Id="rId9" Type="http://schemas.openxmlformats.org/officeDocument/2006/relationships/image" Target="../media/image36.sv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2.svg"/><Relationship Id="rId18" Type="http://schemas.openxmlformats.org/officeDocument/2006/relationships/image" Target="../media/image65.png"/><Relationship Id="rId3" Type="http://schemas.openxmlformats.org/officeDocument/2006/relationships/image" Target="../media/image38.svg"/><Relationship Id="rId21" Type="http://schemas.openxmlformats.org/officeDocument/2006/relationships/image" Target="../media/image68.svg"/><Relationship Id="rId7" Type="http://schemas.openxmlformats.org/officeDocument/2006/relationships/image" Target="../media/image58.svg"/><Relationship Id="rId12" Type="http://schemas.openxmlformats.org/officeDocument/2006/relationships/image" Target="../media/image61.png"/><Relationship Id="rId17" Type="http://schemas.openxmlformats.org/officeDocument/2006/relationships/image" Target="../media/image64.svg"/><Relationship Id="rId25" Type="http://schemas.openxmlformats.org/officeDocument/2006/relationships/image" Target="../media/image72.svg"/><Relationship Id="rId2" Type="http://schemas.openxmlformats.org/officeDocument/2006/relationships/image" Target="../media/image37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12.svg"/><Relationship Id="rId24" Type="http://schemas.openxmlformats.org/officeDocument/2006/relationships/image" Target="../media/image71.png"/><Relationship Id="rId5" Type="http://schemas.openxmlformats.org/officeDocument/2006/relationships/image" Target="../media/image56.svg"/><Relationship Id="rId15" Type="http://schemas.openxmlformats.org/officeDocument/2006/relationships/image" Target="../media/image54.svg"/><Relationship Id="rId23" Type="http://schemas.openxmlformats.org/officeDocument/2006/relationships/image" Target="../media/image70.svg"/><Relationship Id="rId10" Type="http://schemas.openxmlformats.org/officeDocument/2006/relationships/image" Target="../media/image11.png"/><Relationship Id="rId19" Type="http://schemas.openxmlformats.org/officeDocument/2006/relationships/image" Target="../media/image66.svg"/><Relationship Id="rId4" Type="http://schemas.openxmlformats.org/officeDocument/2006/relationships/image" Target="../media/image55.png"/><Relationship Id="rId9" Type="http://schemas.openxmlformats.org/officeDocument/2006/relationships/image" Target="../media/image60.svg"/><Relationship Id="rId14" Type="http://schemas.openxmlformats.org/officeDocument/2006/relationships/image" Target="../media/image53.png"/><Relationship Id="rId22" Type="http://schemas.openxmlformats.org/officeDocument/2006/relationships/image" Target="../media/image6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407934" y="28831"/>
            <a:ext cx="8957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rgbClr val="002060"/>
                </a:solidFill>
              </a:rPr>
              <a:t>1.2 Evolución histórica de la ciencia geográfica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-35400" y="301323"/>
            <a:ext cx="10635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dirty="0"/>
          </a:p>
          <a:p>
            <a:pPr lvl="0" algn="ctr"/>
            <a:r>
              <a:rPr lang="es-ES" sz="2400" dirty="0"/>
              <a:t>1.2.2  Etapas y principales aportaciones de la Geografía.</a:t>
            </a:r>
          </a:p>
          <a:p>
            <a:pPr lvl="0" algn="ctr"/>
            <a:endParaRPr lang="es-ES" sz="2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132" y="4032031"/>
            <a:ext cx="2781868" cy="2781868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666ECAB3-522E-4EAF-90A4-6CADB05308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4884182"/>
              </p:ext>
            </p:extLst>
          </p:nvPr>
        </p:nvGraphicFramePr>
        <p:xfrm>
          <a:off x="1238075" y="105712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upo 7">
            <a:extLst>
              <a:ext uri="{FF2B5EF4-FFF2-40B4-BE49-F238E27FC236}">
                <a16:creationId xmlns:a16="http://schemas.microsoft.com/office/drawing/2014/main" id="{5CDE8EB4-F514-4520-AB34-B892B733CC94}"/>
              </a:ext>
            </a:extLst>
          </p:cNvPr>
          <p:cNvGrpSpPr/>
          <p:nvPr/>
        </p:nvGrpSpPr>
        <p:grpSpPr>
          <a:xfrm>
            <a:off x="6871861" y="2719252"/>
            <a:ext cx="1706880" cy="3139440"/>
            <a:chOff x="4023360" y="2109893"/>
            <a:chExt cx="1706880" cy="3139440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62C2A974-F346-4ECC-A2D5-2855672F8D5F}"/>
                </a:ext>
              </a:extLst>
            </p:cNvPr>
            <p:cNvSpPr/>
            <p:nvPr/>
          </p:nvSpPr>
          <p:spPr>
            <a:xfrm>
              <a:off x="4023360" y="2109893"/>
              <a:ext cx="1706880" cy="313944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1705CCCC-FD11-4444-8867-CC5A3E3F34C1}"/>
                </a:ext>
              </a:extLst>
            </p:cNvPr>
            <p:cNvSpPr txBox="1"/>
            <p:nvPr/>
          </p:nvSpPr>
          <p:spPr>
            <a:xfrm>
              <a:off x="4023360" y="2109893"/>
              <a:ext cx="1706880" cy="31394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264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kern="1200" dirty="0"/>
                <a:t>Moderna</a:t>
              </a:r>
            </a:p>
          </p:txBody>
        </p:sp>
      </p:grpSp>
      <p:pic>
        <p:nvPicPr>
          <p:cNvPr id="14" name="Gráfico 13" descr="Brújula">
            <a:extLst>
              <a:ext uri="{FF2B5EF4-FFF2-40B4-BE49-F238E27FC236}">
                <a16:creationId xmlns:a16="http://schemas.microsoft.com/office/drawing/2014/main" id="{7E302176-0BE2-49C9-8E1B-82C956E657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48645" y="4691744"/>
            <a:ext cx="914400" cy="914400"/>
          </a:xfrm>
          <a:prstGeom prst="rect">
            <a:avLst/>
          </a:prstGeom>
        </p:spPr>
      </p:pic>
      <p:pic>
        <p:nvPicPr>
          <p:cNvPr id="16" name="Gráfico 15" descr="Puntos cardinales">
            <a:extLst>
              <a:ext uri="{FF2B5EF4-FFF2-40B4-BE49-F238E27FC236}">
                <a16:creationId xmlns:a16="http://schemas.microsoft.com/office/drawing/2014/main" id="{BDFEFD71-C11F-48B3-84D7-F0DC31AAB5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37114" y="3575584"/>
            <a:ext cx="914400" cy="914400"/>
          </a:xfrm>
          <a:prstGeom prst="rect">
            <a:avLst/>
          </a:prstGeom>
        </p:spPr>
      </p:pic>
      <p:pic>
        <p:nvPicPr>
          <p:cNvPr id="18" name="Gráfico 17" descr="El mundo">
            <a:extLst>
              <a:ext uri="{FF2B5EF4-FFF2-40B4-BE49-F238E27FC236}">
                <a16:creationId xmlns:a16="http://schemas.microsoft.com/office/drawing/2014/main" id="{FFA78091-1DC1-4D78-A70F-0DD2DF3F863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825264" y="2461858"/>
            <a:ext cx="914400" cy="914400"/>
          </a:xfrm>
          <a:prstGeom prst="rect">
            <a:avLst/>
          </a:prstGeom>
        </p:spPr>
      </p:pic>
      <p:pic>
        <p:nvPicPr>
          <p:cNvPr id="21" name="Gráfico 20" descr="Globo terrestre, América">
            <a:extLst>
              <a:ext uri="{FF2B5EF4-FFF2-40B4-BE49-F238E27FC236}">
                <a16:creationId xmlns:a16="http://schemas.microsoft.com/office/drawing/2014/main" id="{ED698FB7-03AB-4B55-A464-944F107C73A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51519" y="176783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F1DF886-F3FE-4213-8ED5-24A7A0D5EF1A}"/>
              </a:ext>
            </a:extLst>
          </p:cNvPr>
          <p:cNvSpPr/>
          <p:nvPr/>
        </p:nvSpPr>
        <p:spPr>
          <a:xfrm>
            <a:off x="2656320" y="1565826"/>
            <a:ext cx="6466047" cy="1815882"/>
          </a:xfrm>
          <a:prstGeom prst="rect">
            <a:avLst/>
          </a:prstGeom>
          <a:ln w="38100">
            <a:solidFill>
              <a:srgbClr val="C00000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Times New Roman" panose="02020603050405020304" pitchFamily="18" charset="0"/>
              </a:rPr>
              <a:t>Es una </a:t>
            </a:r>
            <a:r>
              <a:rPr lang="es-MX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ciencia compleja</a:t>
            </a:r>
            <a:r>
              <a:rPr lang="es-MX" sz="2800" dirty="0">
                <a:latin typeface="Times New Roman" panose="02020603050405020304" pitchFamily="18" charset="0"/>
              </a:rPr>
              <a:t>, que jamás termina, encuentra </a:t>
            </a:r>
            <a:r>
              <a:rPr lang="es-MX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nuevos conflictos </a:t>
            </a:r>
            <a:r>
              <a:rPr lang="es-MX" sz="2800" dirty="0">
                <a:latin typeface="Times New Roman" panose="02020603050405020304" pitchFamily="18" charset="0"/>
              </a:rPr>
              <a:t>y se desarrolla </a:t>
            </a:r>
            <a:r>
              <a:rPr lang="es-MX" sz="28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paralelamente con la sociedad y el tiempo.</a:t>
            </a:r>
            <a:endParaRPr lang="es-MX" sz="2800" b="1" dirty="0">
              <a:solidFill>
                <a:srgbClr val="00B050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3565D69-286C-42C3-968E-95B4D5BD2314}"/>
              </a:ext>
            </a:extLst>
          </p:cNvPr>
          <p:cNvSpPr/>
          <p:nvPr/>
        </p:nvSpPr>
        <p:spPr>
          <a:xfrm>
            <a:off x="269098" y="218079"/>
            <a:ext cx="109177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>
                <a:latin typeface="Times New Roman" panose="02020603050405020304" pitchFamily="18" charset="0"/>
              </a:rPr>
              <a:t>A modo de conclusión de temas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.</a:t>
            </a:r>
          </a:p>
          <a:p>
            <a:r>
              <a:rPr lang="es-MX" sz="2800" dirty="0">
                <a:latin typeface="Times New Roman" panose="02020603050405020304" pitchFamily="18" charset="0"/>
              </a:rPr>
              <a:t>Retomando la premisa 4:</a:t>
            </a:r>
            <a:endParaRPr lang="es-MX" sz="2800" dirty="0"/>
          </a:p>
        </p:txBody>
      </p:sp>
      <p:sp>
        <p:nvSpPr>
          <p:cNvPr id="6" name="Forma 5">
            <a:extLst>
              <a:ext uri="{FF2B5EF4-FFF2-40B4-BE49-F238E27FC236}">
                <a16:creationId xmlns:a16="http://schemas.microsoft.com/office/drawing/2014/main" id="{4A889ED2-2347-45E3-816D-E4F90FBA03CC}"/>
              </a:ext>
            </a:extLst>
          </p:cNvPr>
          <p:cNvSpPr/>
          <p:nvPr/>
        </p:nvSpPr>
        <p:spPr>
          <a:xfrm>
            <a:off x="2560320" y="3076687"/>
            <a:ext cx="5836778" cy="3569138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1E6C5150-95D1-4F33-ACA7-0D41E2D9FD74}"/>
              </a:ext>
            </a:extLst>
          </p:cNvPr>
          <p:cNvSpPr/>
          <p:nvPr/>
        </p:nvSpPr>
        <p:spPr>
          <a:xfrm>
            <a:off x="2892565" y="5892901"/>
            <a:ext cx="186944" cy="1869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177D1A39-98B5-4386-B1C6-CDC64769DF4C}"/>
              </a:ext>
            </a:extLst>
          </p:cNvPr>
          <p:cNvSpPr/>
          <p:nvPr/>
        </p:nvSpPr>
        <p:spPr>
          <a:xfrm>
            <a:off x="923234" y="5582299"/>
            <a:ext cx="2475182" cy="62120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0C0E3E0-D18D-4E9B-B8D8-FD33F5160C87}"/>
              </a:ext>
            </a:extLst>
          </p:cNvPr>
          <p:cNvSpPr/>
          <p:nvPr/>
        </p:nvSpPr>
        <p:spPr>
          <a:xfrm>
            <a:off x="3621168" y="5123649"/>
            <a:ext cx="325120" cy="32512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3011C54F-1EDB-4EC9-88AF-007BA357D0FB}"/>
              </a:ext>
            </a:extLst>
          </p:cNvPr>
          <p:cNvSpPr/>
          <p:nvPr/>
        </p:nvSpPr>
        <p:spPr>
          <a:xfrm>
            <a:off x="5046485" y="4266611"/>
            <a:ext cx="430784" cy="43078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3100F77F-F432-488E-A9AA-A47AC0243100}"/>
              </a:ext>
            </a:extLst>
          </p:cNvPr>
          <p:cNvSpPr/>
          <p:nvPr/>
        </p:nvSpPr>
        <p:spPr>
          <a:xfrm>
            <a:off x="6767434" y="3675590"/>
            <a:ext cx="577088" cy="57708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27DE92C6-222B-4A09-9C7A-035BE56E212F}"/>
              </a:ext>
            </a:extLst>
          </p:cNvPr>
          <p:cNvGrpSpPr/>
          <p:nvPr/>
        </p:nvGrpSpPr>
        <p:grpSpPr>
          <a:xfrm>
            <a:off x="6202538" y="2857975"/>
            <a:ext cx="1706880" cy="3642360"/>
            <a:chOff x="5933440" y="1606973"/>
            <a:chExt cx="1706880" cy="3642360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F0486269-E717-4835-922D-E7A3F4B92896}"/>
                </a:ext>
              </a:extLst>
            </p:cNvPr>
            <p:cNvSpPr/>
            <p:nvPr/>
          </p:nvSpPr>
          <p:spPr>
            <a:xfrm>
              <a:off x="5933440" y="1606973"/>
              <a:ext cx="1706880" cy="364236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D7E4B53A-6F7F-40D5-B666-A619E2C30469}"/>
                </a:ext>
              </a:extLst>
            </p:cNvPr>
            <p:cNvSpPr txBox="1"/>
            <p:nvPr/>
          </p:nvSpPr>
          <p:spPr>
            <a:xfrm>
              <a:off x="5933440" y="1606973"/>
              <a:ext cx="1706880" cy="36423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5787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ES" sz="1800" kern="1200"/>
            </a:p>
          </p:txBody>
        </p:sp>
      </p:grpSp>
      <p:pic>
        <p:nvPicPr>
          <p:cNvPr id="23" name="Gráfico 22" descr="Brújula">
            <a:extLst>
              <a:ext uri="{FF2B5EF4-FFF2-40B4-BE49-F238E27FC236}">
                <a16:creationId xmlns:a16="http://schemas.microsoft.com/office/drawing/2014/main" id="{96C99F59-DF4B-45A2-88E9-9A112A7AA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22668" y="5289103"/>
            <a:ext cx="914400" cy="914400"/>
          </a:xfrm>
          <a:prstGeom prst="rect">
            <a:avLst/>
          </a:prstGeom>
        </p:spPr>
      </p:pic>
      <p:pic>
        <p:nvPicPr>
          <p:cNvPr id="24" name="Gráfico 23" descr="Puntos cardinales">
            <a:extLst>
              <a:ext uri="{FF2B5EF4-FFF2-40B4-BE49-F238E27FC236}">
                <a16:creationId xmlns:a16="http://schemas.microsoft.com/office/drawing/2014/main" id="{B570A386-6465-4E6F-AA3C-CE6E9431E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45467" y="4558543"/>
            <a:ext cx="914400" cy="914400"/>
          </a:xfrm>
          <a:prstGeom prst="rect">
            <a:avLst/>
          </a:prstGeom>
        </p:spPr>
      </p:pic>
      <p:pic>
        <p:nvPicPr>
          <p:cNvPr id="25" name="Gráfico 24" descr="El mundo">
            <a:extLst>
              <a:ext uri="{FF2B5EF4-FFF2-40B4-BE49-F238E27FC236}">
                <a16:creationId xmlns:a16="http://schemas.microsoft.com/office/drawing/2014/main" id="{CDA64DEE-DCB6-4E1D-8C8F-76B27146C1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7291" y="3609206"/>
            <a:ext cx="914400" cy="914400"/>
          </a:xfrm>
          <a:prstGeom prst="rect">
            <a:avLst/>
          </a:prstGeom>
        </p:spPr>
      </p:pic>
      <p:pic>
        <p:nvPicPr>
          <p:cNvPr id="26" name="Gráfico 25" descr="Globo terrestre, América">
            <a:extLst>
              <a:ext uri="{FF2B5EF4-FFF2-40B4-BE49-F238E27FC236}">
                <a16:creationId xmlns:a16="http://schemas.microsoft.com/office/drawing/2014/main" id="{AF030A2F-B99B-4C36-8B7B-B3C6F51DAE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22868" y="3143220"/>
            <a:ext cx="914400" cy="914400"/>
          </a:xfrm>
          <a:prstGeom prst="rect">
            <a:avLst/>
          </a:prstGeom>
        </p:spPr>
      </p:pic>
      <p:pic>
        <p:nvPicPr>
          <p:cNvPr id="27" name="Gráfico 26" descr="Avión">
            <a:extLst>
              <a:ext uri="{FF2B5EF4-FFF2-40B4-BE49-F238E27FC236}">
                <a16:creationId xmlns:a16="http://schemas.microsoft.com/office/drawing/2014/main" id="{84EF5A29-55D0-406D-B4A3-75DCA0F797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98778" y="3871050"/>
            <a:ext cx="914400" cy="914400"/>
          </a:xfrm>
          <a:prstGeom prst="rect">
            <a:avLst/>
          </a:prstGeom>
        </p:spPr>
      </p:pic>
      <p:pic>
        <p:nvPicPr>
          <p:cNvPr id="28" name="Gráfico 27" descr="Senderismo">
            <a:extLst>
              <a:ext uri="{FF2B5EF4-FFF2-40B4-BE49-F238E27FC236}">
                <a16:creationId xmlns:a16="http://schemas.microsoft.com/office/drawing/2014/main" id="{234F8334-4007-4C05-892E-08A627CB0B3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779868" y="5731425"/>
            <a:ext cx="914400" cy="914400"/>
          </a:xfrm>
          <a:prstGeom prst="rect">
            <a:avLst/>
          </a:prstGeom>
        </p:spPr>
      </p:pic>
      <p:pic>
        <p:nvPicPr>
          <p:cNvPr id="29" name="Gráfico 28" descr="Ciclismo">
            <a:extLst>
              <a:ext uri="{FF2B5EF4-FFF2-40B4-BE49-F238E27FC236}">
                <a16:creationId xmlns:a16="http://schemas.microsoft.com/office/drawing/2014/main" id="{B40F99F2-034D-4FDE-A25B-7ED4FF6B48C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575065" y="5085740"/>
            <a:ext cx="914400" cy="914400"/>
          </a:xfrm>
          <a:prstGeom prst="rect">
            <a:avLst/>
          </a:prstGeom>
        </p:spPr>
      </p:pic>
      <p:pic>
        <p:nvPicPr>
          <p:cNvPr id="30" name="Gráfico 29" descr="Tren">
            <a:extLst>
              <a:ext uri="{FF2B5EF4-FFF2-40B4-BE49-F238E27FC236}">
                <a16:creationId xmlns:a16="http://schemas.microsoft.com/office/drawing/2014/main" id="{F19547A2-1740-40A8-983F-713A379A96D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989589" y="4328250"/>
            <a:ext cx="914400" cy="914400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F5440B77-FC92-4C45-93B7-FEC1EF6C7D75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32" name="Gráfico 31" descr="Átomo">
            <a:extLst>
              <a:ext uri="{FF2B5EF4-FFF2-40B4-BE49-F238E27FC236}">
                <a16:creationId xmlns:a16="http://schemas.microsoft.com/office/drawing/2014/main" id="{7F28297A-01F0-44B8-A9F6-217DDFC940C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8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9FFE64C-752E-4E45-B2B2-22E4D525F67B}"/>
              </a:ext>
            </a:extLst>
          </p:cNvPr>
          <p:cNvSpPr/>
          <p:nvPr/>
        </p:nvSpPr>
        <p:spPr>
          <a:xfrm>
            <a:off x="989704" y="141004"/>
            <a:ext cx="877824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000" dirty="0"/>
              <a:t>Proyecto 1:</a:t>
            </a:r>
          </a:p>
          <a:p>
            <a:pPr lvl="0" algn="ctr"/>
            <a:r>
              <a:rPr lang="es-ES" sz="2000" dirty="0"/>
              <a:t>Línea de tiempo</a:t>
            </a:r>
          </a:p>
          <a:p>
            <a:pPr lvl="0" algn="ctr"/>
            <a:r>
              <a:rPr lang="es-ES" sz="2000" dirty="0"/>
              <a:t>Valor 15%</a:t>
            </a:r>
          </a:p>
          <a:p>
            <a:pPr lvl="0" algn="ctr"/>
            <a:r>
              <a:rPr lang="es-ES" sz="2000" dirty="0"/>
              <a:t>Modalidad: Individual</a:t>
            </a:r>
          </a:p>
          <a:p>
            <a:pPr lvl="0" algn="ctr"/>
            <a:endParaRPr lang="es-ES" sz="2000" dirty="0"/>
          </a:p>
          <a:p>
            <a:pPr lvl="0" algn="ctr"/>
            <a:r>
              <a:rPr lang="es-ES" sz="2000" dirty="0"/>
              <a:t>Instrucciones Generales:</a:t>
            </a:r>
          </a:p>
          <a:p>
            <a:pPr lvl="0" algn="ctr"/>
            <a:r>
              <a:rPr lang="es-ES" sz="2000" dirty="0"/>
              <a:t>Interrelacionar las diferentes etapas de la Geografía con la evolución histórica del turismo a modo de línea de tiempo.</a:t>
            </a:r>
          </a:p>
          <a:p>
            <a:pPr lvl="0" algn="ctr"/>
            <a:endParaRPr lang="es-ES" sz="2000" dirty="0"/>
          </a:p>
          <a:p>
            <a:pPr lvl="0" algn="ctr"/>
            <a:r>
              <a:rPr lang="es-ES" sz="2000" dirty="0"/>
              <a:t>Instrumento de evaluación: Rubrica</a:t>
            </a:r>
          </a:p>
          <a:p>
            <a:pPr lvl="0" algn="ctr"/>
            <a:r>
              <a:rPr lang="es-ES" sz="2000" dirty="0"/>
              <a:t>Fecha límite: 05 de septiembre</a:t>
            </a:r>
          </a:p>
          <a:p>
            <a:pPr lvl="0" algn="ctr"/>
            <a:endParaRPr lang="es-ES" sz="2000" dirty="0"/>
          </a:p>
          <a:p>
            <a:pPr lvl="0" algn="ctr"/>
            <a:r>
              <a:rPr lang="es-ES" sz="2000" dirty="0"/>
              <a:t>Programas recomendados:</a:t>
            </a:r>
          </a:p>
          <a:p>
            <a:pPr lvl="0" algn="ctr"/>
            <a:r>
              <a:rPr lang="es-ES" sz="2000" dirty="0" err="1"/>
              <a:t>Power</a:t>
            </a:r>
            <a:r>
              <a:rPr lang="es-ES" sz="2000" dirty="0"/>
              <a:t> </a:t>
            </a:r>
            <a:r>
              <a:rPr lang="es-ES" sz="2000" dirty="0" err="1"/>
              <a:t>point</a:t>
            </a:r>
            <a:endParaRPr lang="es-ES" sz="2000" dirty="0"/>
          </a:p>
          <a:p>
            <a:pPr lvl="0" algn="ctr"/>
            <a:r>
              <a:rPr lang="es-ES" sz="2000" dirty="0"/>
              <a:t>Word</a:t>
            </a:r>
          </a:p>
          <a:p>
            <a:pPr lvl="0" algn="ctr"/>
            <a:r>
              <a:rPr lang="es-ES" sz="2000" dirty="0"/>
              <a:t>Prezi</a:t>
            </a:r>
          </a:p>
          <a:p>
            <a:pPr lvl="0" algn="ctr"/>
            <a:r>
              <a:rPr lang="es-ES" sz="2000" dirty="0" err="1"/>
              <a:t>Capzles</a:t>
            </a:r>
            <a:endParaRPr lang="es-ES" sz="2000" dirty="0"/>
          </a:p>
          <a:p>
            <a:pPr lvl="0" algn="ctr"/>
            <a:r>
              <a:rPr lang="es-ES" sz="2000" dirty="0" err="1"/>
              <a:t>Tometoast</a:t>
            </a:r>
            <a:endParaRPr lang="es-ES" sz="2000" dirty="0"/>
          </a:p>
          <a:p>
            <a:pPr lvl="0" algn="ctr"/>
            <a:r>
              <a:rPr lang="es-ES" sz="2000" dirty="0" err="1"/>
              <a:t>Rememble</a:t>
            </a:r>
            <a:endParaRPr lang="es-ES" sz="2000" dirty="0"/>
          </a:p>
          <a:p>
            <a:pPr lvl="0" algn="ctr"/>
            <a:r>
              <a:rPr lang="es-ES" sz="2000" dirty="0"/>
              <a:t>Etc.</a:t>
            </a:r>
          </a:p>
          <a:p>
            <a:pPr lvl="0" algn="ctr"/>
            <a:endParaRPr lang="es-ES" sz="2000" dirty="0"/>
          </a:p>
          <a:p>
            <a:pPr lvl="0" algn="just"/>
            <a:r>
              <a:rPr lang="es-ES" sz="2000" dirty="0"/>
              <a:t>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8BF95F3-67C0-48D3-9C5B-F73EFB054481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Átomo">
            <a:extLst>
              <a:ext uri="{FF2B5EF4-FFF2-40B4-BE49-F238E27FC236}">
                <a16:creationId xmlns:a16="http://schemas.microsoft.com/office/drawing/2014/main" id="{D2A55324-124E-46EC-AAA2-710412137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C4E957E-400C-47D5-AF4B-B8E3D4CF4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1111" y="0"/>
            <a:ext cx="1421457" cy="142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70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F881BA2-C24D-42F6-BBC0-51A82C58BD25}"/>
              </a:ext>
            </a:extLst>
          </p:cNvPr>
          <p:cNvSpPr/>
          <p:nvPr/>
        </p:nvSpPr>
        <p:spPr>
          <a:xfrm>
            <a:off x="11492593" y="23981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El mundo">
            <a:extLst>
              <a:ext uri="{FF2B5EF4-FFF2-40B4-BE49-F238E27FC236}">
                <a16:creationId xmlns:a16="http://schemas.microsoft.com/office/drawing/2014/main" id="{E5C62F8C-C333-4DDE-971F-ABDA5187B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34D4A1D-FB8A-464C-9D03-03C9E8778300}"/>
              </a:ext>
            </a:extLst>
          </p:cNvPr>
          <p:cNvSpPr/>
          <p:nvPr/>
        </p:nvSpPr>
        <p:spPr>
          <a:xfrm>
            <a:off x="554275" y="239813"/>
            <a:ext cx="100048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000" b="1" dirty="0"/>
              <a:t>Siguiente clase:</a:t>
            </a:r>
          </a:p>
          <a:p>
            <a:pPr lvl="0" algn="ctr"/>
            <a:r>
              <a:rPr lang="es-ES" sz="2000" b="1" dirty="0"/>
              <a:t>PROYECTO 2</a:t>
            </a:r>
          </a:p>
          <a:p>
            <a:pPr lvl="0" algn="ctr"/>
            <a:r>
              <a:rPr lang="es-ES" sz="2000" b="1" dirty="0"/>
              <a:t>Ramas de la Geografía</a:t>
            </a:r>
          </a:p>
          <a:p>
            <a:pPr lvl="0" algn="ctr"/>
            <a:r>
              <a:rPr lang="es-ES" sz="2000" b="1" dirty="0"/>
              <a:t>COLLAGE</a:t>
            </a:r>
          </a:p>
          <a:p>
            <a:pPr lvl="0" algn="ctr"/>
            <a:endParaRPr lang="es-ES" sz="2000" dirty="0"/>
          </a:p>
          <a:p>
            <a:pPr lvl="0" algn="just"/>
            <a:r>
              <a:rPr lang="es-ES" sz="2000" dirty="0"/>
              <a:t>Por equipo: </a:t>
            </a:r>
          </a:p>
          <a:p>
            <a:pPr lvl="0" algn="just"/>
            <a:r>
              <a:rPr lang="es-ES" sz="2000" dirty="0"/>
              <a:t>-Pliego de papel bond</a:t>
            </a:r>
          </a:p>
          <a:p>
            <a:pPr lvl="0" algn="just"/>
            <a:r>
              <a:rPr lang="es-ES" sz="2000" dirty="0"/>
              <a:t>-Material de trabajo</a:t>
            </a:r>
          </a:p>
          <a:p>
            <a:pPr lvl="0" algn="just"/>
            <a:endParaRPr lang="es-ES" sz="2000" dirty="0"/>
          </a:p>
          <a:p>
            <a:pPr lvl="0" algn="just"/>
            <a:r>
              <a:rPr lang="es-ES" sz="2000" dirty="0"/>
              <a:t>Por grupo</a:t>
            </a:r>
          </a:p>
          <a:p>
            <a:pPr lvl="0" algn="just"/>
            <a:r>
              <a:rPr lang="es-ES" sz="2000" dirty="0"/>
              <a:t>Conceptos y recortes (revistas, libros…)</a:t>
            </a:r>
          </a:p>
          <a:p>
            <a:pPr lvl="0" algn="just"/>
            <a:endParaRPr lang="es-ES" sz="2000" dirty="0"/>
          </a:p>
          <a:p>
            <a:pPr lvl="0" algn="just"/>
            <a:r>
              <a:rPr lang="es-ES" sz="2000" dirty="0"/>
              <a:t>Geomorfología, Climatología, Hidrografía, Edafología, Astronomía, Cartografía, Fitogeografía, Cultura y Tradiciones, Demografía, Economía (tres sectores), </a:t>
            </a:r>
            <a:r>
              <a:rPr lang="es-ES" sz="2000" b="1" dirty="0"/>
              <a:t>Turismo</a:t>
            </a:r>
            <a:r>
              <a:rPr lang="es-ES" sz="2000" dirty="0"/>
              <a:t>, sociología y política.</a:t>
            </a:r>
          </a:p>
          <a:p>
            <a:pPr lvl="0" algn="ctr"/>
            <a:endParaRPr lang="es-ES" sz="2000" dirty="0"/>
          </a:p>
          <a:p>
            <a:pPr lvl="0" algn="just"/>
            <a:r>
              <a:rPr lang="es-E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289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2E29405-A642-4317-AFBD-1FCF9C44ED6C}"/>
              </a:ext>
            </a:extLst>
          </p:cNvPr>
          <p:cNvSpPr/>
          <p:nvPr/>
        </p:nvSpPr>
        <p:spPr>
          <a:xfrm>
            <a:off x="94130" y="327683"/>
            <a:ext cx="53115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b="1" dirty="0"/>
              <a:t>Referencias bibliográficas del tema: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D6A377-FE3F-4FAF-9036-C149B2EE76AA}"/>
              </a:ext>
            </a:extLst>
          </p:cNvPr>
          <p:cNvSpPr/>
          <p:nvPr/>
        </p:nvSpPr>
        <p:spPr>
          <a:xfrm>
            <a:off x="569260" y="1354141"/>
            <a:ext cx="8843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2000" b="1" dirty="0"/>
              <a:t>-Barrado, D.A. y Calabuig, J. (2001). Geografía Mundial del Turismo. Síntesis. Madrid, España. Pp. 15-21.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F616660-474F-4A48-854C-C6055A4B5E37}"/>
              </a:ext>
            </a:extLst>
          </p:cNvPr>
          <p:cNvSpPr/>
          <p:nvPr/>
        </p:nvSpPr>
        <p:spPr>
          <a:xfrm>
            <a:off x="569260" y="2719153"/>
            <a:ext cx="89871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/>
              <a:t>-</a:t>
            </a:r>
            <a:r>
              <a:rPr lang="es-MX" sz="2000" b="1" dirty="0" err="1"/>
              <a:t>Sterling</a:t>
            </a:r>
            <a:r>
              <a:rPr lang="es-MX" sz="2000" b="1" dirty="0"/>
              <a:t>, B; Villanueva, E. (2006). Geografía. Un enfoque constructivista. Esfinge. Naucalpan, México. Pp. 10-14.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4954F11-FA6A-4F05-B8C8-6B12B093911D}"/>
              </a:ext>
            </a:extLst>
          </p:cNvPr>
          <p:cNvSpPr/>
          <p:nvPr/>
        </p:nvSpPr>
        <p:spPr>
          <a:xfrm>
            <a:off x="11492593" y="23981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8" name="Gráfico 7" descr="El mundo">
            <a:extLst>
              <a:ext uri="{FF2B5EF4-FFF2-40B4-BE49-F238E27FC236}">
                <a16:creationId xmlns:a16="http://schemas.microsoft.com/office/drawing/2014/main" id="{9158D627-497C-4B33-9AEE-1C7AEE93C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84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AF32FC0-D8CF-4EF6-A865-60519FAD7485}"/>
              </a:ext>
            </a:extLst>
          </p:cNvPr>
          <p:cNvSpPr/>
          <p:nvPr/>
        </p:nvSpPr>
        <p:spPr>
          <a:xfrm>
            <a:off x="11492593" y="372609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El mundo">
            <a:extLst>
              <a:ext uri="{FF2B5EF4-FFF2-40B4-BE49-F238E27FC236}">
                <a16:creationId xmlns:a16="http://schemas.microsoft.com/office/drawing/2014/main" id="{89935655-ACD3-40D7-821D-766B75E5B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94D8F562-D6CE-4999-8863-C7CAE78F098F}"/>
              </a:ext>
            </a:extLst>
          </p:cNvPr>
          <p:cNvSpPr/>
          <p:nvPr/>
        </p:nvSpPr>
        <p:spPr>
          <a:xfrm>
            <a:off x="2473269" y="1139745"/>
            <a:ext cx="6096000" cy="3108543"/>
          </a:xfrm>
          <a:prstGeom prst="rect">
            <a:avLst/>
          </a:prstGeom>
          <a:ln w="38100">
            <a:solidFill>
              <a:srgbClr val="C00000"/>
            </a:solidFill>
            <a:prstDash val="dashDot"/>
          </a:ln>
        </p:spPr>
        <p:txBody>
          <a:bodyPr>
            <a:spAutoFit/>
          </a:bodyPr>
          <a:lstStyle/>
          <a:p>
            <a:pPr algn="just"/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Para unos, una historia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como mera </a:t>
            </a:r>
            <a:r>
              <a:rPr lang="es-MX" sz="28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</a:rPr>
              <a:t>crónica de acontecimientos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y, en su caso, de </a:t>
            </a:r>
            <a:r>
              <a:rPr lang="es-MX" sz="28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</a:rPr>
              <a:t>biografías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, como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una sucesión de </a:t>
            </a:r>
            <a:r>
              <a:rPr lang="es-MX" sz="2800" b="0" i="0" u="none" strike="noStrike" baseline="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personajes sobresalientes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. Para otros, </a:t>
            </a:r>
            <a:r>
              <a:rPr lang="es-MX" sz="2800" b="0" i="0" u="none" strike="noStrike" baseline="0" dirty="0">
                <a:solidFill>
                  <a:srgbClr val="0070C0"/>
                </a:solidFill>
                <a:latin typeface="Times New Roman" panose="02020603050405020304" pitchFamily="18" charset="0"/>
              </a:rPr>
              <a:t>una historia de ideas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,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en que priman las </a:t>
            </a:r>
            <a:r>
              <a:rPr lang="es-MX" sz="2800" b="0" i="0" u="none" strike="noStrike" baseline="0" dirty="0">
                <a:solidFill>
                  <a:srgbClr val="0070C0"/>
                </a:solidFill>
                <a:latin typeface="Times New Roman" panose="02020603050405020304" pitchFamily="18" charset="0"/>
              </a:rPr>
              <a:t>filosofías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, y en la que las singularidades tienen un carácter</a:t>
            </a:r>
            <a:r>
              <a:rPr lang="es-MX" sz="2800" b="0" i="0" u="none" strike="noStrike" dirty="0">
                <a:latin typeface="Times New Roman" panose="02020603050405020304" pitchFamily="18" charset="0"/>
              </a:rPr>
              <a:t> </a:t>
            </a:r>
            <a:r>
              <a:rPr lang="es-MX" sz="2800" b="0" i="0" u="none" strike="noStrike" baseline="0" dirty="0">
                <a:latin typeface="Times New Roman" panose="02020603050405020304" pitchFamily="18" charset="0"/>
              </a:rPr>
              <a:t>secundario.</a:t>
            </a:r>
            <a:endParaRPr lang="es-MX" sz="28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F48BE85-B6BF-4926-91D1-09A8042D7A70}"/>
              </a:ext>
            </a:extLst>
          </p:cNvPr>
          <p:cNvSpPr/>
          <p:nvPr/>
        </p:nvSpPr>
        <p:spPr>
          <a:xfrm>
            <a:off x="325979" y="293562"/>
            <a:ext cx="4038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Retomando la premisa 2…</a:t>
            </a:r>
            <a:endParaRPr lang="es-MX" dirty="0"/>
          </a:p>
        </p:txBody>
      </p:sp>
      <p:pic>
        <p:nvPicPr>
          <p:cNvPr id="8" name="Gráfico 7" descr="Cabeza con engranajes">
            <a:extLst>
              <a:ext uri="{FF2B5EF4-FFF2-40B4-BE49-F238E27FC236}">
                <a16:creationId xmlns:a16="http://schemas.microsoft.com/office/drawing/2014/main" id="{1BA1B6E3-D735-414C-853A-0E88B59D27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07280" y="5349240"/>
            <a:ext cx="914400" cy="914400"/>
          </a:xfrm>
          <a:prstGeom prst="rect">
            <a:avLst/>
          </a:prstGeom>
        </p:spPr>
      </p:pic>
      <p:pic>
        <p:nvPicPr>
          <p:cNvPr id="10" name="Gráfico 9" descr="Flecha lineal: recto">
            <a:extLst>
              <a:ext uri="{FF2B5EF4-FFF2-40B4-BE49-F238E27FC236}">
                <a16:creationId xmlns:a16="http://schemas.microsoft.com/office/drawing/2014/main" id="{C6C88148-B8E3-4FC3-BF62-CBA839CD82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4078434">
            <a:off x="3907063" y="4495769"/>
            <a:ext cx="914400" cy="914400"/>
          </a:xfrm>
          <a:prstGeom prst="rect">
            <a:avLst/>
          </a:prstGeom>
        </p:spPr>
      </p:pic>
      <p:pic>
        <p:nvPicPr>
          <p:cNvPr id="11" name="Gráfico 10" descr="Flecha lineal: recto">
            <a:extLst>
              <a:ext uri="{FF2B5EF4-FFF2-40B4-BE49-F238E27FC236}">
                <a16:creationId xmlns:a16="http://schemas.microsoft.com/office/drawing/2014/main" id="{E30B9F70-E978-4D6E-8B78-E4AF6C9662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4954494" y="4428535"/>
            <a:ext cx="914400" cy="914400"/>
          </a:xfrm>
          <a:prstGeom prst="rect">
            <a:avLst/>
          </a:prstGeom>
        </p:spPr>
      </p:pic>
      <p:pic>
        <p:nvPicPr>
          <p:cNvPr id="12" name="Gráfico 11" descr="Flecha lineal: recto">
            <a:extLst>
              <a:ext uri="{FF2B5EF4-FFF2-40B4-BE49-F238E27FC236}">
                <a16:creationId xmlns:a16="http://schemas.microsoft.com/office/drawing/2014/main" id="{ABA9BEA0-6EE2-46A8-A58F-AAE338D0AD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881508">
            <a:off x="5955725" y="4504890"/>
            <a:ext cx="914400" cy="9144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3934334-B629-4EC7-8CA2-A10622E03377}"/>
              </a:ext>
            </a:extLst>
          </p:cNvPr>
          <p:cNvSpPr/>
          <p:nvPr/>
        </p:nvSpPr>
        <p:spPr>
          <a:xfrm>
            <a:off x="333617" y="6263640"/>
            <a:ext cx="10865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Las etapas de la Geografía, también son diferentes etapas de conocimiento.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865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B673D777-B745-4F66-80DE-CB97F43D3724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DCC2DA04-824E-4897-9672-D677B7936BF8}"/>
              </a:ext>
            </a:extLst>
          </p:cNvPr>
          <p:cNvSpPr/>
          <p:nvPr/>
        </p:nvSpPr>
        <p:spPr>
          <a:xfrm>
            <a:off x="570925" y="97972"/>
            <a:ext cx="95681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Actividad 4:</a:t>
            </a:r>
          </a:p>
          <a:p>
            <a:pPr lvl="0" algn="ctr"/>
            <a:r>
              <a:rPr lang="es-ES" sz="2400" dirty="0"/>
              <a:t>Cuadro resumen</a:t>
            </a:r>
          </a:p>
          <a:p>
            <a:pPr lvl="0" algn="ctr"/>
            <a:endParaRPr lang="es-ES" sz="2400" dirty="0"/>
          </a:p>
          <a:p>
            <a:pPr lvl="0" algn="just"/>
            <a:r>
              <a:rPr lang="es-ES" sz="2400" dirty="0"/>
              <a:t>En base a la bibliografía:</a:t>
            </a:r>
          </a:p>
          <a:p>
            <a:pPr algn="just"/>
            <a:r>
              <a:rPr lang="es-ES" sz="2400" dirty="0"/>
              <a:t>- </a:t>
            </a:r>
            <a:r>
              <a:rPr lang="es-MX" sz="2000" b="1" dirty="0" err="1"/>
              <a:t>Sterling</a:t>
            </a:r>
            <a:r>
              <a:rPr lang="es-MX" sz="2000" b="1" dirty="0"/>
              <a:t>, B. y Villanueva, E. (2006: 10-14) elabora un cuadro resumen, atendiendo los siguientes pasos:  </a:t>
            </a:r>
            <a:endParaRPr lang="es-ES" sz="2400" dirty="0"/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1EEB6CF3-0487-4E43-B457-2110474E02B4}"/>
              </a:ext>
            </a:extLst>
          </p:cNvPr>
          <p:cNvSpPr/>
          <p:nvPr/>
        </p:nvSpPr>
        <p:spPr>
          <a:xfrm>
            <a:off x="570925" y="2275610"/>
            <a:ext cx="81224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s-ES" sz="2400" dirty="0"/>
          </a:p>
          <a:p>
            <a:pPr lvl="0" algn="just"/>
            <a:r>
              <a:rPr lang="es-ES" sz="2400" dirty="0"/>
              <a:t>1. Breve resumen (texto) apartado 1 y 2</a:t>
            </a:r>
          </a:p>
          <a:p>
            <a:pPr lvl="0" algn="just"/>
            <a:r>
              <a:rPr lang="es-ES" sz="2400" dirty="0"/>
              <a:t>2. Elaborar un cuadro resumen con las diferentes etapas del pensamiento geográfico. Debe contener representante, año, principal aportación (teoría, obra, instrumento, </a:t>
            </a:r>
            <a:r>
              <a:rPr lang="es-ES" sz="2400" dirty="0" err="1"/>
              <a:t>etc</a:t>
            </a:r>
            <a:r>
              <a:rPr lang="es-ES" sz="2400" dirty="0"/>
              <a:t>,).</a:t>
            </a:r>
          </a:p>
          <a:p>
            <a:pPr lvl="0" algn="just"/>
            <a:r>
              <a:rPr lang="es-ES" sz="2400" dirty="0"/>
              <a:t>3. Responder a las preguntas marcadas en el costado de página.</a:t>
            </a:r>
          </a:p>
          <a:p>
            <a:pPr lvl="0" algn="just"/>
            <a:r>
              <a:rPr lang="es-ES" sz="2400" dirty="0"/>
              <a:t>4. Responder a las preguntas complementarias.</a:t>
            </a:r>
          </a:p>
          <a:p>
            <a:pPr lvl="0" algn="just"/>
            <a:endParaRPr lang="es-ES" sz="2400" dirty="0"/>
          </a:p>
          <a:p>
            <a:pPr lvl="0" algn="just"/>
            <a:endParaRPr lang="es-ES" sz="2400" dirty="0"/>
          </a:p>
        </p:txBody>
      </p:sp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F6DFDF77-28D1-4AC7-BADB-3FFADCCA07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72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ángulo 87">
            <a:extLst>
              <a:ext uri="{FF2B5EF4-FFF2-40B4-BE49-F238E27FC236}">
                <a16:creationId xmlns:a16="http://schemas.microsoft.com/office/drawing/2014/main" id="{95FFCE70-3F98-49D7-8118-5C1D3EC55A06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AC1AC9E-25F0-4F42-9E2D-B595C19A82CA}"/>
              </a:ext>
            </a:extLst>
          </p:cNvPr>
          <p:cNvSpPr/>
          <p:nvPr/>
        </p:nvSpPr>
        <p:spPr>
          <a:xfrm>
            <a:off x="1568697" y="1426510"/>
            <a:ext cx="8122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2400" dirty="0"/>
              <a:t>¿Por qué podemos decir que el hombre no depende totalmente del medio natural…?</a:t>
            </a:r>
          </a:p>
          <a:p>
            <a:pPr lvl="0" algn="just"/>
            <a:endParaRPr lang="es-ES" sz="2400" dirty="0"/>
          </a:p>
          <a:p>
            <a:pPr lvl="0" algn="just"/>
            <a:r>
              <a:rPr lang="es-ES" sz="2400" dirty="0"/>
              <a:t>¿Cuáles fueron las principales aportaciones de Humboldt y Ritter a la geografía moderna?</a:t>
            </a:r>
          </a:p>
          <a:p>
            <a:pPr lvl="0" algn="just"/>
            <a:endParaRPr lang="es-ES" sz="2400" dirty="0"/>
          </a:p>
          <a:p>
            <a:pPr lvl="0" algn="just"/>
            <a:r>
              <a:rPr lang="es-ES" sz="2400" dirty="0"/>
              <a:t>¿Cómo pueden beneficiar a la humanidad las nuevas aportaciones y métodos de estudio geográfico?</a:t>
            </a:r>
          </a:p>
          <a:p>
            <a:pPr lvl="0" algn="just"/>
            <a:endParaRPr lang="es-ES" sz="2400" dirty="0"/>
          </a:p>
          <a:p>
            <a:pPr lvl="0" algn="just"/>
            <a:r>
              <a:rPr lang="es-ES" sz="2400" dirty="0"/>
              <a:t>¿Qué etapa consideras con mayor aportaciones a la Geografía y por qué?</a:t>
            </a:r>
          </a:p>
          <a:p>
            <a:pPr lvl="0" algn="just"/>
            <a:endParaRPr lang="es-ES" sz="2400" dirty="0"/>
          </a:p>
          <a:p>
            <a:pPr lvl="0" algn="just"/>
            <a:r>
              <a:rPr lang="es-ES" sz="2400" dirty="0"/>
              <a:t>¿Esquematiza la teoría heliocéntrica y geocéntrica?</a:t>
            </a:r>
          </a:p>
          <a:p>
            <a:pPr lvl="0" algn="just"/>
            <a:endParaRPr lang="es-ES" sz="2400" dirty="0"/>
          </a:p>
        </p:txBody>
      </p:sp>
      <p:pic>
        <p:nvPicPr>
          <p:cNvPr id="5" name="Gráfico 4" descr="El mundo">
            <a:extLst>
              <a:ext uri="{FF2B5EF4-FFF2-40B4-BE49-F238E27FC236}">
                <a16:creationId xmlns:a16="http://schemas.microsoft.com/office/drawing/2014/main" id="{DFAF9EA8-4B33-460D-B846-30D763482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918E380-C295-479F-900E-7FD0CCA3CB1F}"/>
              </a:ext>
            </a:extLst>
          </p:cNvPr>
          <p:cNvSpPr/>
          <p:nvPr/>
        </p:nvSpPr>
        <p:spPr>
          <a:xfrm>
            <a:off x="201705" y="243407"/>
            <a:ext cx="4334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>
                <a:solidFill>
                  <a:prstClr val="black"/>
                </a:solidFill>
              </a:rPr>
              <a:t>Preguntas complementarias: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446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47C77A2-19EC-4DED-ACC5-579E898978BA}"/>
              </a:ext>
            </a:extLst>
          </p:cNvPr>
          <p:cNvSpPr/>
          <p:nvPr/>
        </p:nvSpPr>
        <p:spPr>
          <a:xfrm>
            <a:off x="873749" y="266340"/>
            <a:ext cx="10635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dirty="0"/>
          </a:p>
          <a:p>
            <a:pPr lvl="0"/>
            <a:r>
              <a:rPr lang="es-ES" sz="3200" dirty="0">
                <a:solidFill>
                  <a:prstClr val="black"/>
                </a:solidFill>
              </a:rPr>
              <a:t>1.2.3 Perspectiva histórica geográfica del Turismo</a:t>
            </a:r>
          </a:p>
          <a:p>
            <a:pPr lvl="0" algn="ctr"/>
            <a:endParaRPr lang="es-ES" sz="2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37B3557-E54C-4D25-B835-FED652343E10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B9640D9-6CC2-40CD-A99A-8435D64A8DBA}"/>
              </a:ext>
            </a:extLst>
          </p:cNvPr>
          <p:cNvSpPr/>
          <p:nvPr/>
        </p:nvSpPr>
        <p:spPr>
          <a:xfrm>
            <a:off x="407934" y="28831"/>
            <a:ext cx="8957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rgbClr val="002060"/>
                </a:solidFill>
              </a:rPr>
              <a:t>1.2 Evolución histórica de la ciencia geográfica</a:t>
            </a:r>
            <a:endParaRPr lang="es-MX" sz="2800" dirty="0">
              <a:solidFill>
                <a:srgbClr val="002060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CCB8104-56C4-4FED-9581-CF490E20F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4206" y="4434839"/>
            <a:ext cx="2422027" cy="2422027"/>
          </a:xfrm>
          <a:prstGeom prst="rect">
            <a:avLst/>
          </a:prstGeom>
        </p:spPr>
      </p:pic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FFE687C6-A5EB-4E26-AD55-CFB3A165AE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7588752"/>
              </p:ext>
            </p:extLst>
          </p:nvPr>
        </p:nvGraphicFramePr>
        <p:xfrm>
          <a:off x="1238075" y="105712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7C853505-BEB0-409B-B565-9BBCB39B2395}"/>
              </a:ext>
            </a:extLst>
          </p:cNvPr>
          <p:cNvGrpSpPr/>
          <p:nvPr/>
        </p:nvGrpSpPr>
        <p:grpSpPr>
          <a:xfrm>
            <a:off x="6871861" y="2719252"/>
            <a:ext cx="1706880" cy="3139440"/>
            <a:chOff x="4023360" y="2109893"/>
            <a:chExt cx="1706880" cy="3139440"/>
          </a:xfrm>
        </p:grpSpPr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9DB4499D-409A-4EC1-9113-16E35ABD445E}"/>
                </a:ext>
              </a:extLst>
            </p:cNvPr>
            <p:cNvSpPr/>
            <p:nvPr/>
          </p:nvSpPr>
          <p:spPr>
            <a:xfrm>
              <a:off x="4023360" y="2109893"/>
              <a:ext cx="1706880" cy="313944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A50E4F39-62B4-49C4-8E2B-B05840E823ED}"/>
                </a:ext>
              </a:extLst>
            </p:cNvPr>
            <p:cNvSpPr txBox="1"/>
            <p:nvPr/>
          </p:nvSpPr>
          <p:spPr>
            <a:xfrm>
              <a:off x="4023360" y="2109893"/>
              <a:ext cx="1706880" cy="31394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264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800" kern="1200" dirty="0"/>
                <a:t>Actualidad</a:t>
              </a:r>
            </a:p>
          </p:txBody>
        </p:sp>
      </p:grpSp>
      <p:pic>
        <p:nvPicPr>
          <p:cNvPr id="3" name="Gráfico 2" descr="Avión">
            <a:extLst>
              <a:ext uri="{FF2B5EF4-FFF2-40B4-BE49-F238E27FC236}">
                <a16:creationId xmlns:a16="http://schemas.microsoft.com/office/drawing/2014/main" id="{8E6E79C0-44E3-4432-A613-31ACD5BAC3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83506" y="1692047"/>
            <a:ext cx="914400" cy="914400"/>
          </a:xfrm>
          <a:prstGeom prst="rect">
            <a:avLst/>
          </a:prstGeom>
        </p:spPr>
      </p:pic>
      <p:pic>
        <p:nvPicPr>
          <p:cNvPr id="21" name="Gráfico 20" descr="Senderismo">
            <a:extLst>
              <a:ext uri="{FF2B5EF4-FFF2-40B4-BE49-F238E27FC236}">
                <a16:creationId xmlns:a16="http://schemas.microsoft.com/office/drawing/2014/main" id="{45869180-AD6D-4A12-93CD-3EAA9CC8B1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04683" y="4434840"/>
            <a:ext cx="914400" cy="914400"/>
          </a:xfrm>
          <a:prstGeom prst="rect">
            <a:avLst/>
          </a:prstGeom>
        </p:spPr>
      </p:pic>
      <p:pic>
        <p:nvPicPr>
          <p:cNvPr id="23" name="Gráfico 22" descr="Ciclismo">
            <a:extLst>
              <a:ext uri="{FF2B5EF4-FFF2-40B4-BE49-F238E27FC236}">
                <a16:creationId xmlns:a16="http://schemas.microsoft.com/office/drawing/2014/main" id="{8D19A7AF-CC94-4D73-850B-3CDC89AC03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46207" y="3309255"/>
            <a:ext cx="914400" cy="914400"/>
          </a:xfrm>
          <a:prstGeom prst="rect">
            <a:avLst/>
          </a:prstGeom>
        </p:spPr>
      </p:pic>
      <p:pic>
        <p:nvPicPr>
          <p:cNvPr id="25" name="Gráfico 24" descr="Tren">
            <a:extLst>
              <a:ext uri="{FF2B5EF4-FFF2-40B4-BE49-F238E27FC236}">
                <a16:creationId xmlns:a16="http://schemas.microsoft.com/office/drawing/2014/main" id="{C22BD334-D349-444A-8D83-2850A5B2186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869189" y="2149247"/>
            <a:ext cx="914400" cy="914400"/>
          </a:xfrm>
          <a:prstGeom prst="rect">
            <a:avLst/>
          </a:prstGeom>
        </p:spPr>
      </p:pic>
      <p:pic>
        <p:nvPicPr>
          <p:cNvPr id="17" name="Gráfico 16" descr="El mundo">
            <a:extLst>
              <a:ext uri="{FF2B5EF4-FFF2-40B4-BE49-F238E27FC236}">
                <a16:creationId xmlns:a16="http://schemas.microsoft.com/office/drawing/2014/main" id="{F6DBA828-2D8D-4D36-AB07-B3EF020A7E3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2101B784-079C-48F0-8141-689368F842C1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70645F0-9943-411B-A3F0-5877A6C725A5}"/>
              </a:ext>
            </a:extLst>
          </p:cNvPr>
          <p:cNvSpPr/>
          <p:nvPr/>
        </p:nvSpPr>
        <p:spPr>
          <a:xfrm>
            <a:off x="2673568" y="1429093"/>
            <a:ext cx="6096000" cy="2677656"/>
          </a:xfrm>
          <a:prstGeom prst="rect">
            <a:avLst/>
          </a:prstGeom>
          <a:ln w="38100">
            <a:solidFill>
              <a:srgbClr val="C00000"/>
            </a:solidFill>
            <a:prstDash val="dashDot"/>
          </a:ln>
        </p:spPr>
        <p:txBody>
          <a:bodyPr>
            <a:spAutoFit/>
          </a:bodyPr>
          <a:lstStyle/>
          <a:p>
            <a:pPr algn="just"/>
            <a:r>
              <a:rPr lang="es-MX" sz="2800" dirty="0">
                <a:latin typeface="Times New Roman" panose="02020603050405020304" pitchFamily="18" charset="0"/>
              </a:rPr>
              <a:t>Aporta </a:t>
            </a:r>
            <a:r>
              <a:rPr lang="es-MX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sentido espacio-temporal </a:t>
            </a:r>
            <a:r>
              <a:rPr lang="es-MX" sz="2800" dirty="0">
                <a:latin typeface="Times New Roman" panose="02020603050405020304" pitchFamily="18" charset="0"/>
              </a:rPr>
              <a:t>para comprender, describir y analizar el comportamiento de diferentes </a:t>
            </a:r>
            <a:r>
              <a:rPr lang="es-MX" sz="2800" b="1" dirty="0">
                <a:latin typeface="Times New Roman" panose="02020603050405020304" pitchFamily="18" charset="0"/>
              </a:rPr>
              <a:t>fenómenos</a:t>
            </a:r>
            <a:r>
              <a:rPr lang="es-MX" sz="2800" dirty="0">
                <a:latin typeface="Times New Roman" panose="02020603050405020304" pitchFamily="18" charset="0"/>
              </a:rPr>
              <a:t>, hechos y acontecimientos: </a:t>
            </a:r>
            <a:r>
              <a:rPr lang="es-MX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Socioculturales, políticos, ambientales, biológicos, económicos…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17D528D-85C1-407B-86C1-3EEAE352CB20}"/>
              </a:ext>
            </a:extLst>
          </p:cNvPr>
          <p:cNvSpPr/>
          <p:nvPr/>
        </p:nvSpPr>
        <p:spPr>
          <a:xfrm>
            <a:off x="325979" y="293562"/>
            <a:ext cx="4038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Retomando la premisa 3…</a:t>
            </a:r>
            <a:endParaRPr lang="es-MX" dirty="0"/>
          </a:p>
        </p:txBody>
      </p:sp>
      <p:pic>
        <p:nvPicPr>
          <p:cNvPr id="12" name="Gráfico 11" descr="Flecha lineal: recto">
            <a:extLst>
              <a:ext uri="{FF2B5EF4-FFF2-40B4-BE49-F238E27FC236}">
                <a16:creationId xmlns:a16="http://schemas.microsoft.com/office/drawing/2014/main" id="{27C3F245-4C51-4783-94BD-C0058D50B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078434">
            <a:off x="3907063" y="4495769"/>
            <a:ext cx="914400" cy="914400"/>
          </a:xfrm>
          <a:prstGeom prst="rect">
            <a:avLst/>
          </a:prstGeom>
        </p:spPr>
      </p:pic>
      <p:pic>
        <p:nvPicPr>
          <p:cNvPr id="13" name="Gráfico 12" descr="Flecha lineal: recto">
            <a:extLst>
              <a:ext uri="{FF2B5EF4-FFF2-40B4-BE49-F238E27FC236}">
                <a16:creationId xmlns:a16="http://schemas.microsoft.com/office/drawing/2014/main" id="{954888E2-83DE-40A3-B636-60397D62F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4954494" y="4428535"/>
            <a:ext cx="914400" cy="914400"/>
          </a:xfrm>
          <a:prstGeom prst="rect">
            <a:avLst/>
          </a:prstGeom>
        </p:spPr>
      </p:pic>
      <p:pic>
        <p:nvPicPr>
          <p:cNvPr id="14" name="Gráfico 13" descr="Flecha lineal: recto">
            <a:extLst>
              <a:ext uri="{FF2B5EF4-FFF2-40B4-BE49-F238E27FC236}">
                <a16:creationId xmlns:a16="http://schemas.microsoft.com/office/drawing/2014/main" id="{1ECB4BF1-CFFE-4FBA-A748-5C79BC153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881508">
            <a:off x="5955725" y="4504890"/>
            <a:ext cx="914400" cy="91440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5A8AAEEF-D390-4A48-980A-8647B380427B}"/>
              </a:ext>
            </a:extLst>
          </p:cNvPr>
          <p:cNvSpPr/>
          <p:nvPr/>
        </p:nvSpPr>
        <p:spPr>
          <a:xfrm>
            <a:off x="670822" y="6231270"/>
            <a:ext cx="98523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prstClr val="black"/>
                </a:solidFill>
                <a:latin typeface="Times New Roman" panose="02020603050405020304" pitchFamily="18" charset="0"/>
              </a:rPr>
              <a:t>Las etapas del turismo, también son diferentes etapas de desarrollo.</a:t>
            </a:r>
            <a:endParaRPr lang="es-MX" dirty="0"/>
          </a:p>
        </p:txBody>
      </p:sp>
      <p:pic>
        <p:nvPicPr>
          <p:cNvPr id="3" name="Gráfico 2" descr="Huella">
            <a:extLst>
              <a:ext uri="{FF2B5EF4-FFF2-40B4-BE49-F238E27FC236}">
                <a16:creationId xmlns:a16="http://schemas.microsoft.com/office/drawing/2014/main" id="{16D1FF95-36CB-4C66-ABDE-97B6D3F2D8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82611" y="5330997"/>
            <a:ext cx="914400" cy="914400"/>
          </a:xfrm>
          <a:prstGeom prst="rect">
            <a:avLst/>
          </a:prstGeom>
        </p:spPr>
      </p:pic>
      <p:pic>
        <p:nvPicPr>
          <p:cNvPr id="17" name="Gráfico 16" descr="Huellas">
            <a:extLst>
              <a:ext uri="{FF2B5EF4-FFF2-40B4-BE49-F238E27FC236}">
                <a16:creationId xmlns:a16="http://schemas.microsoft.com/office/drawing/2014/main" id="{0816D33B-68FD-42E7-B89B-287BE9B5CE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97011" y="5381364"/>
            <a:ext cx="914400" cy="914400"/>
          </a:xfrm>
          <a:prstGeom prst="rect">
            <a:avLst/>
          </a:prstGeom>
        </p:spPr>
      </p:pic>
      <p:pic>
        <p:nvPicPr>
          <p:cNvPr id="16" name="Gráfico 15" descr="El mundo">
            <a:extLst>
              <a:ext uri="{FF2B5EF4-FFF2-40B4-BE49-F238E27FC236}">
                <a16:creationId xmlns:a16="http://schemas.microsoft.com/office/drawing/2014/main" id="{C778389C-E75D-4D7C-B38C-A47EE7724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9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984C639-354E-4A45-A8D3-F8859FD827C8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D631279-AA17-41F6-A571-CF4910DD44E5}"/>
              </a:ext>
            </a:extLst>
          </p:cNvPr>
          <p:cNvSpPr/>
          <p:nvPr/>
        </p:nvSpPr>
        <p:spPr>
          <a:xfrm>
            <a:off x="77684" y="-78191"/>
            <a:ext cx="65920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/>
          </a:p>
          <a:p>
            <a:pPr lvl="0"/>
            <a:r>
              <a:rPr lang="es-ES" sz="2400" b="1" dirty="0">
                <a:solidFill>
                  <a:prstClr val="black"/>
                </a:solidFill>
              </a:rPr>
              <a:t>a) Perspectiva geográfica del Turismo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B8F1338-72EB-4ACD-BEEA-02B50F6CBD5B}"/>
              </a:ext>
            </a:extLst>
          </p:cNvPr>
          <p:cNvSpPr/>
          <p:nvPr/>
        </p:nvSpPr>
        <p:spPr>
          <a:xfrm>
            <a:off x="355003" y="1016483"/>
            <a:ext cx="3668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- Plasmación espacial</a:t>
            </a:r>
          </a:p>
        </p:txBody>
      </p:sp>
      <p:pic>
        <p:nvPicPr>
          <p:cNvPr id="9" name="Gráfico 8" descr="Hombre">
            <a:extLst>
              <a:ext uri="{FF2B5EF4-FFF2-40B4-BE49-F238E27FC236}">
                <a16:creationId xmlns:a16="http://schemas.microsoft.com/office/drawing/2014/main" id="{5A3FB2C9-F00E-4FF7-97BD-6C330BBCD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1807" y="1016483"/>
            <a:ext cx="914400" cy="914400"/>
          </a:xfrm>
          <a:prstGeom prst="rect">
            <a:avLst/>
          </a:prstGeom>
        </p:spPr>
      </p:pic>
      <p:pic>
        <p:nvPicPr>
          <p:cNvPr id="11" name="Gráfico 10" descr="Drama">
            <a:extLst>
              <a:ext uri="{FF2B5EF4-FFF2-40B4-BE49-F238E27FC236}">
                <a16:creationId xmlns:a16="http://schemas.microsoft.com/office/drawing/2014/main" id="{36336157-D6BF-46DF-938B-B19533CE1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33222" y="1016483"/>
            <a:ext cx="914400" cy="914400"/>
          </a:xfrm>
          <a:prstGeom prst="rect">
            <a:avLst/>
          </a:prstGeom>
        </p:spPr>
      </p:pic>
      <p:pic>
        <p:nvPicPr>
          <p:cNvPr id="13" name="Gráfico 12" descr="Abeto">
            <a:extLst>
              <a:ext uri="{FF2B5EF4-FFF2-40B4-BE49-F238E27FC236}">
                <a16:creationId xmlns:a16="http://schemas.microsoft.com/office/drawing/2014/main" id="{1EC170A7-9713-47D7-855B-74053E1FCC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70392" y="1016483"/>
            <a:ext cx="914400" cy="914400"/>
          </a:xfrm>
          <a:prstGeom prst="rect">
            <a:avLst/>
          </a:prstGeom>
        </p:spPr>
      </p:pic>
      <p:pic>
        <p:nvPicPr>
          <p:cNvPr id="15" name="Gráfico 14" descr="Monedas">
            <a:extLst>
              <a:ext uri="{FF2B5EF4-FFF2-40B4-BE49-F238E27FC236}">
                <a16:creationId xmlns:a16="http://schemas.microsoft.com/office/drawing/2014/main" id="{38C7BE18-EF02-46A7-8D41-BA4EF7254C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60764" y="1016483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D107C1D6-7EB5-416F-9A0A-E33397DBEA07}"/>
              </a:ext>
            </a:extLst>
          </p:cNvPr>
          <p:cNvSpPr/>
          <p:nvPr/>
        </p:nvSpPr>
        <p:spPr>
          <a:xfrm>
            <a:off x="355003" y="2244648"/>
            <a:ext cx="3668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Análisis espacial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F3D2470-0E03-4541-ADC1-03CA627DA10B}"/>
              </a:ext>
            </a:extLst>
          </p:cNvPr>
          <p:cNvSpPr/>
          <p:nvPr/>
        </p:nvSpPr>
        <p:spPr>
          <a:xfrm>
            <a:off x="4289904" y="2244647"/>
            <a:ext cx="3668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Comportamiento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41FF3E8-9234-4A95-ADF4-4F5295CF7674}"/>
              </a:ext>
            </a:extLst>
          </p:cNvPr>
          <p:cNvSpPr/>
          <p:nvPr/>
        </p:nvSpPr>
        <p:spPr>
          <a:xfrm>
            <a:off x="8224805" y="2244647"/>
            <a:ext cx="3668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G. Humana</a:t>
            </a:r>
          </a:p>
        </p:txBody>
      </p:sp>
      <p:pic>
        <p:nvPicPr>
          <p:cNvPr id="20" name="Gráfico 19" descr="Globo terrestre, América">
            <a:extLst>
              <a:ext uri="{FF2B5EF4-FFF2-40B4-BE49-F238E27FC236}">
                <a16:creationId xmlns:a16="http://schemas.microsoft.com/office/drawing/2014/main" id="{FD5400BD-481E-420B-8480-DF864F8A43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47039" y="3262257"/>
            <a:ext cx="914400" cy="914400"/>
          </a:xfrm>
          <a:prstGeom prst="rect">
            <a:avLst/>
          </a:prstGeom>
        </p:spPr>
      </p:pic>
      <p:pic>
        <p:nvPicPr>
          <p:cNvPr id="22" name="Gráfico 21" descr="Red">
            <a:extLst>
              <a:ext uri="{FF2B5EF4-FFF2-40B4-BE49-F238E27FC236}">
                <a16:creationId xmlns:a16="http://schemas.microsoft.com/office/drawing/2014/main" id="{82588C44-DF27-4E31-8FDC-9801E50C34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87684" y="3015613"/>
            <a:ext cx="914400" cy="914400"/>
          </a:xfrm>
          <a:prstGeom prst="rect">
            <a:avLst/>
          </a:prstGeom>
        </p:spPr>
      </p:pic>
      <p:pic>
        <p:nvPicPr>
          <p:cNvPr id="24" name="Gráfico 23" descr="Brújula">
            <a:extLst>
              <a:ext uri="{FF2B5EF4-FFF2-40B4-BE49-F238E27FC236}">
                <a16:creationId xmlns:a16="http://schemas.microsoft.com/office/drawing/2014/main" id="{94E07586-7CB3-4BD9-AEF0-10F64EE11EE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3296" y="3015613"/>
            <a:ext cx="914400" cy="914400"/>
          </a:xfrm>
          <a:prstGeom prst="rect">
            <a:avLst/>
          </a:prstGeom>
        </p:spPr>
      </p:pic>
      <p:pic>
        <p:nvPicPr>
          <p:cNvPr id="26" name="Gráfico 25" descr="Usuarios">
            <a:extLst>
              <a:ext uri="{FF2B5EF4-FFF2-40B4-BE49-F238E27FC236}">
                <a16:creationId xmlns:a16="http://schemas.microsoft.com/office/drawing/2014/main" id="{82D254A4-084B-4725-9875-C5A79E0B532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819590" y="3075644"/>
            <a:ext cx="914400" cy="914400"/>
          </a:xfrm>
          <a:prstGeom prst="rect">
            <a:avLst/>
          </a:prstGeom>
        </p:spPr>
      </p:pic>
      <p:pic>
        <p:nvPicPr>
          <p:cNvPr id="28" name="Gráfico 27" descr="Cerebro en cabeza">
            <a:extLst>
              <a:ext uri="{FF2B5EF4-FFF2-40B4-BE49-F238E27FC236}">
                <a16:creationId xmlns:a16="http://schemas.microsoft.com/office/drawing/2014/main" id="{7045B22D-2D70-4F5F-AB2A-0C5DA0AD943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319525" y="3101495"/>
            <a:ext cx="914400" cy="914400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8BF13F3E-C914-4BEA-A538-D32E9DC5F240}"/>
              </a:ext>
            </a:extLst>
          </p:cNvPr>
          <p:cNvSpPr/>
          <p:nvPr/>
        </p:nvSpPr>
        <p:spPr>
          <a:xfrm>
            <a:off x="4527592" y="4065951"/>
            <a:ext cx="3668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G. Aplicada</a:t>
            </a:r>
          </a:p>
        </p:txBody>
      </p:sp>
      <p:pic>
        <p:nvPicPr>
          <p:cNvPr id="31" name="Gráfico 30" descr="Antena parabólica">
            <a:extLst>
              <a:ext uri="{FF2B5EF4-FFF2-40B4-BE49-F238E27FC236}">
                <a16:creationId xmlns:a16="http://schemas.microsoft.com/office/drawing/2014/main" id="{26A04CDA-DB0F-4053-97C2-CE68B84036D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023361" y="4947004"/>
            <a:ext cx="914400" cy="914400"/>
          </a:xfrm>
          <a:prstGeom prst="rect">
            <a:avLst/>
          </a:prstGeom>
        </p:spPr>
      </p:pic>
      <p:pic>
        <p:nvPicPr>
          <p:cNvPr id="33" name="Gráfico 32" descr="El mundo">
            <a:extLst>
              <a:ext uri="{FF2B5EF4-FFF2-40B4-BE49-F238E27FC236}">
                <a16:creationId xmlns:a16="http://schemas.microsoft.com/office/drawing/2014/main" id="{B0158A69-CE55-42B2-A953-FFEFD53688C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056338" y="4972855"/>
            <a:ext cx="914400" cy="914400"/>
          </a:xfrm>
          <a:prstGeom prst="rect">
            <a:avLst/>
          </a:prstGeom>
        </p:spPr>
      </p:pic>
      <p:pic>
        <p:nvPicPr>
          <p:cNvPr id="35" name="Gráfico 34" descr="Satélite">
            <a:extLst>
              <a:ext uri="{FF2B5EF4-FFF2-40B4-BE49-F238E27FC236}">
                <a16:creationId xmlns:a16="http://schemas.microsoft.com/office/drawing/2014/main" id="{5F57BE0C-159E-4A0B-8B3B-71CDC8F60CE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115957" y="4912041"/>
            <a:ext cx="914400" cy="914400"/>
          </a:xfrm>
          <a:prstGeom prst="rect">
            <a:avLst/>
          </a:prstGeom>
        </p:spPr>
      </p:pic>
      <p:pic>
        <p:nvPicPr>
          <p:cNvPr id="37" name="Gráfico 36" descr="Profesor">
            <a:extLst>
              <a:ext uri="{FF2B5EF4-FFF2-40B4-BE49-F238E27FC236}">
                <a16:creationId xmlns:a16="http://schemas.microsoft.com/office/drawing/2014/main" id="{0BFB9130-FB42-463A-A93C-EB355440AFD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070647" y="5861404"/>
            <a:ext cx="914400" cy="914400"/>
          </a:xfrm>
          <a:prstGeom prst="rect">
            <a:avLst/>
          </a:prstGeom>
        </p:spPr>
      </p:pic>
      <p:pic>
        <p:nvPicPr>
          <p:cNvPr id="38" name="Gráfico 37" descr="El mundo">
            <a:extLst>
              <a:ext uri="{FF2B5EF4-FFF2-40B4-BE49-F238E27FC236}">
                <a16:creationId xmlns:a16="http://schemas.microsoft.com/office/drawing/2014/main" id="{72416451-81B0-4D97-996E-983BE689BCA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59545606-3D56-4AFA-AFE2-DA38EC3EF917}"/>
              </a:ext>
            </a:extLst>
          </p:cNvPr>
          <p:cNvSpPr/>
          <p:nvPr/>
        </p:nvSpPr>
        <p:spPr>
          <a:xfrm>
            <a:off x="8075164" y="5672273"/>
            <a:ext cx="2703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dirty="0"/>
              <a:t>Barrado y Calabuig (2001: 12-15)</a:t>
            </a:r>
          </a:p>
        </p:txBody>
      </p:sp>
    </p:spTree>
    <p:extLst>
      <p:ext uri="{BB962C8B-B14F-4D97-AF65-F5344CB8AC3E}">
        <p14:creationId xmlns:p14="http://schemas.microsoft.com/office/powerpoint/2010/main" val="39126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/>
      <p:bldP spid="1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E6D7EBA-26FB-4AE7-93E7-6BA41548B6B5}"/>
              </a:ext>
            </a:extLst>
          </p:cNvPr>
          <p:cNvSpPr/>
          <p:nvPr/>
        </p:nvSpPr>
        <p:spPr>
          <a:xfrm>
            <a:off x="11509718" y="801330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5DEAED1-17F2-409C-9AEF-7984EE552A92}"/>
              </a:ext>
            </a:extLst>
          </p:cNvPr>
          <p:cNvSpPr/>
          <p:nvPr/>
        </p:nvSpPr>
        <p:spPr>
          <a:xfrm>
            <a:off x="122749" y="-68087"/>
            <a:ext cx="7648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- Turismo como transformador de territorios</a:t>
            </a:r>
          </a:p>
        </p:txBody>
      </p:sp>
      <p:pic>
        <p:nvPicPr>
          <p:cNvPr id="8" name="Gráfico 7" descr="Globo terrestre, América">
            <a:extLst>
              <a:ext uri="{FF2B5EF4-FFF2-40B4-BE49-F238E27FC236}">
                <a16:creationId xmlns:a16="http://schemas.microsoft.com/office/drawing/2014/main" id="{1B4BBF6E-17FC-4F38-937B-2ED32A284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28532" y="741619"/>
            <a:ext cx="914400" cy="914400"/>
          </a:xfrm>
          <a:prstGeom prst="rect">
            <a:avLst/>
          </a:prstGeom>
        </p:spPr>
      </p:pic>
      <p:pic>
        <p:nvPicPr>
          <p:cNvPr id="10" name="Gráfico 9" descr="Niños">
            <a:extLst>
              <a:ext uri="{FF2B5EF4-FFF2-40B4-BE49-F238E27FC236}">
                <a16:creationId xmlns:a16="http://schemas.microsoft.com/office/drawing/2014/main" id="{DAD650A5-8850-483D-8395-A8E05132A0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68843" y="739801"/>
            <a:ext cx="914400" cy="914400"/>
          </a:xfrm>
          <a:prstGeom prst="rect">
            <a:avLst/>
          </a:prstGeom>
        </p:spPr>
      </p:pic>
      <p:pic>
        <p:nvPicPr>
          <p:cNvPr id="12" name="Gráfico 11" descr="Lancha motora">
            <a:extLst>
              <a:ext uri="{FF2B5EF4-FFF2-40B4-BE49-F238E27FC236}">
                <a16:creationId xmlns:a16="http://schemas.microsoft.com/office/drawing/2014/main" id="{FBBF3419-6D95-42BE-9C45-32A01742AE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09154" y="741253"/>
            <a:ext cx="914400" cy="914400"/>
          </a:xfrm>
          <a:prstGeom prst="rect">
            <a:avLst/>
          </a:prstGeom>
        </p:spPr>
      </p:pic>
      <p:pic>
        <p:nvPicPr>
          <p:cNvPr id="14" name="Gráfico 13" descr="Avión">
            <a:extLst>
              <a:ext uri="{FF2B5EF4-FFF2-40B4-BE49-F238E27FC236}">
                <a16:creationId xmlns:a16="http://schemas.microsoft.com/office/drawing/2014/main" id="{F8EC0BFB-8578-470A-AE01-ED4B32EB0B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83264">
            <a:off x="4810308" y="739801"/>
            <a:ext cx="914400" cy="914400"/>
          </a:xfrm>
          <a:prstGeom prst="rect">
            <a:avLst/>
          </a:prstGeom>
        </p:spPr>
      </p:pic>
      <p:pic>
        <p:nvPicPr>
          <p:cNvPr id="15" name="Gráfico 14" descr="El mundo">
            <a:extLst>
              <a:ext uri="{FF2B5EF4-FFF2-40B4-BE49-F238E27FC236}">
                <a16:creationId xmlns:a16="http://schemas.microsoft.com/office/drawing/2014/main" id="{49C01DAA-27D7-474A-AC9A-CD5C7BC5DC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77600" y="4983481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0D7625CF-F002-468C-A699-4C79C4CF6370}"/>
              </a:ext>
            </a:extLst>
          </p:cNvPr>
          <p:cNvSpPr/>
          <p:nvPr/>
        </p:nvSpPr>
        <p:spPr>
          <a:xfrm>
            <a:off x="133400" y="1480252"/>
            <a:ext cx="7648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- Gestión del espacio turístico</a:t>
            </a:r>
          </a:p>
        </p:txBody>
      </p:sp>
      <p:pic>
        <p:nvPicPr>
          <p:cNvPr id="18" name="Gráfico 17" descr="Mapa con marcador">
            <a:extLst>
              <a:ext uri="{FF2B5EF4-FFF2-40B4-BE49-F238E27FC236}">
                <a16:creationId xmlns:a16="http://schemas.microsoft.com/office/drawing/2014/main" id="{B33C4998-4FD6-4BF8-A84E-BCF1D058955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06914" y="4305927"/>
            <a:ext cx="914400" cy="914400"/>
          </a:xfrm>
          <a:prstGeom prst="rect">
            <a:avLst/>
          </a:prstGeom>
        </p:spPr>
      </p:pic>
      <p:pic>
        <p:nvPicPr>
          <p:cNvPr id="19" name="Gráfico 18" descr="Profesor">
            <a:extLst>
              <a:ext uri="{FF2B5EF4-FFF2-40B4-BE49-F238E27FC236}">
                <a16:creationId xmlns:a16="http://schemas.microsoft.com/office/drawing/2014/main" id="{09DA20B9-D772-42CD-8C53-62AF3810060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67751" y="2391766"/>
            <a:ext cx="914400" cy="914400"/>
          </a:xfrm>
          <a:prstGeom prst="rect">
            <a:avLst/>
          </a:prstGeom>
        </p:spPr>
      </p:pic>
      <p:pic>
        <p:nvPicPr>
          <p:cNvPr id="21" name="Gráfico 20" descr="Montañas">
            <a:extLst>
              <a:ext uri="{FF2B5EF4-FFF2-40B4-BE49-F238E27FC236}">
                <a16:creationId xmlns:a16="http://schemas.microsoft.com/office/drawing/2014/main" id="{86D254C7-0F4C-456A-8D4A-6C592C9D0EF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45524" y="2400164"/>
            <a:ext cx="914400" cy="914400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C7BD77FE-F211-49B5-AC8F-1C572A1CAEA9}"/>
              </a:ext>
            </a:extLst>
          </p:cNvPr>
          <p:cNvSpPr/>
          <p:nvPr/>
        </p:nvSpPr>
        <p:spPr>
          <a:xfrm>
            <a:off x="84810" y="3546751"/>
            <a:ext cx="7648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- Soporte geográfico para el turismo</a:t>
            </a:r>
          </a:p>
        </p:txBody>
      </p:sp>
      <p:pic>
        <p:nvPicPr>
          <p:cNvPr id="24" name="Gráfico 23" descr="Suma">
            <a:extLst>
              <a:ext uri="{FF2B5EF4-FFF2-40B4-BE49-F238E27FC236}">
                <a16:creationId xmlns:a16="http://schemas.microsoft.com/office/drawing/2014/main" id="{3E5A92D6-4616-43EE-BF60-0964BFED91B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239557" y="2604568"/>
            <a:ext cx="567357" cy="567357"/>
          </a:xfrm>
          <a:prstGeom prst="rect">
            <a:avLst/>
          </a:prstGeom>
        </p:spPr>
      </p:pic>
      <p:pic>
        <p:nvPicPr>
          <p:cNvPr id="26" name="Gráfico 25" descr="Pausa">
            <a:extLst>
              <a:ext uri="{FF2B5EF4-FFF2-40B4-BE49-F238E27FC236}">
                <a16:creationId xmlns:a16="http://schemas.microsoft.com/office/drawing/2014/main" id="{280CFF05-A46D-499D-ACD8-DAC5491D4EC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5400000">
            <a:off x="4930019" y="2551834"/>
            <a:ext cx="618974" cy="618974"/>
          </a:xfrm>
          <a:prstGeom prst="rect">
            <a:avLst/>
          </a:prstGeom>
        </p:spPr>
      </p:pic>
      <p:pic>
        <p:nvPicPr>
          <p:cNvPr id="28" name="Gráfico 27" descr="Senderismo">
            <a:extLst>
              <a:ext uri="{FF2B5EF4-FFF2-40B4-BE49-F238E27FC236}">
                <a16:creationId xmlns:a16="http://schemas.microsoft.com/office/drawing/2014/main" id="{BA3B75E9-5F46-4CF3-B1DC-1BCBD3BA321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619088" y="1899080"/>
            <a:ext cx="914400" cy="914400"/>
          </a:xfrm>
          <a:prstGeom prst="rect">
            <a:avLst/>
          </a:prstGeom>
        </p:spPr>
      </p:pic>
      <p:pic>
        <p:nvPicPr>
          <p:cNvPr id="30" name="Gráfico 29" descr="Edificio">
            <a:extLst>
              <a:ext uri="{FF2B5EF4-FFF2-40B4-BE49-F238E27FC236}">
                <a16:creationId xmlns:a16="http://schemas.microsoft.com/office/drawing/2014/main" id="{D314BE33-A163-4D31-8B13-3BF8C00735C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692648" y="2834331"/>
            <a:ext cx="914400" cy="914400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648D0767-1572-4A9D-9D6A-597CC8CB6B26}"/>
              </a:ext>
            </a:extLst>
          </p:cNvPr>
          <p:cNvSpPr/>
          <p:nvPr/>
        </p:nvSpPr>
        <p:spPr>
          <a:xfrm>
            <a:off x="1755642" y="4983481"/>
            <a:ext cx="8788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s-ES" sz="2400" b="1" dirty="0">
                <a:solidFill>
                  <a:schemeClr val="tx2">
                    <a:lumMod val="50000"/>
                  </a:schemeClr>
                </a:solidFill>
              </a:rPr>
              <a:t>¿Cuál es tu perspectiva geográfica del turismo?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A61060C-08E5-4E5B-88FB-DBBBFA38FCDA}"/>
              </a:ext>
            </a:extLst>
          </p:cNvPr>
          <p:cNvSpPr/>
          <p:nvPr/>
        </p:nvSpPr>
        <p:spPr>
          <a:xfrm>
            <a:off x="8310418" y="347411"/>
            <a:ext cx="2703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dirty="0"/>
              <a:t>Barrado y Calabuig (2001: 15-21)</a:t>
            </a:r>
          </a:p>
        </p:txBody>
      </p:sp>
    </p:spTree>
    <p:extLst>
      <p:ext uri="{BB962C8B-B14F-4D97-AF65-F5344CB8AC3E}">
        <p14:creationId xmlns:p14="http://schemas.microsoft.com/office/powerpoint/2010/main" val="367373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22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BEBC19-7862-4461-A26F-54C935D0E7B1}"/>
              </a:ext>
            </a:extLst>
          </p:cNvPr>
          <p:cNvSpPr/>
          <p:nvPr/>
        </p:nvSpPr>
        <p:spPr>
          <a:xfrm>
            <a:off x="482173" y="2142843"/>
            <a:ext cx="8122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s-ES" sz="2400" dirty="0"/>
          </a:p>
          <a:p>
            <a:pPr lvl="0" algn="just"/>
            <a:r>
              <a:rPr lang="es-ES" sz="2400" dirty="0"/>
              <a:t>2. Elaborar un cuadro comparativo entre la evolución del turismo y las etapas de la Geografía:</a:t>
            </a:r>
          </a:p>
          <a:p>
            <a:pPr lvl="0" algn="just"/>
            <a:endParaRPr lang="es-ES" sz="2400" dirty="0"/>
          </a:p>
          <a:p>
            <a:pPr lvl="0" algn="just"/>
            <a:endParaRPr lang="es-ES" sz="2400" dirty="0"/>
          </a:p>
          <a:p>
            <a:pPr lvl="0" algn="just"/>
            <a:endParaRPr lang="es-ES" sz="2400" dirty="0"/>
          </a:p>
          <a:p>
            <a:pPr lvl="0" algn="just"/>
            <a:endParaRPr lang="es-ES" sz="2400" dirty="0"/>
          </a:p>
          <a:p>
            <a:pPr lvl="0" algn="just"/>
            <a:endParaRPr lang="es-ES" sz="2400" dirty="0"/>
          </a:p>
          <a:p>
            <a:pPr lvl="0" algn="just"/>
            <a:endParaRPr lang="es-ES" sz="24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D130B61-F2E4-43C5-A5B4-6F1C08937765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Átomo">
            <a:extLst>
              <a:ext uri="{FF2B5EF4-FFF2-40B4-BE49-F238E27FC236}">
                <a16:creationId xmlns:a16="http://schemas.microsoft.com/office/drawing/2014/main" id="{ADDB0630-6B6E-4DF5-BDF4-BA70D4A6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4174" y="4757569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A325A48-E281-4ABD-883C-C123DBA3C38E}"/>
              </a:ext>
            </a:extLst>
          </p:cNvPr>
          <p:cNvSpPr/>
          <p:nvPr/>
        </p:nvSpPr>
        <p:spPr>
          <a:xfrm>
            <a:off x="4027714" y="97972"/>
            <a:ext cx="4277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400" dirty="0"/>
              <a:t>Actividad 5:</a:t>
            </a:r>
          </a:p>
          <a:p>
            <a:pPr lvl="0" algn="ctr"/>
            <a:r>
              <a:rPr lang="es-ES" sz="2400" dirty="0"/>
              <a:t>Cuadro comparativo 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EB45F967-025E-4AF3-9E5E-6D1E5F23C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12311"/>
              </p:ext>
            </p:extLst>
          </p:nvPr>
        </p:nvGraphicFramePr>
        <p:xfrm>
          <a:off x="1393712" y="4100824"/>
          <a:ext cx="8503323" cy="1905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441">
                  <a:extLst>
                    <a:ext uri="{9D8B030D-6E8A-4147-A177-3AD203B41FA5}">
                      <a16:colId xmlns:a16="http://schemas.microsoft.com/office/drawing/2014/main" val="458907235"/>
                    </a:ext>
                  </a:extLst>
                </a:gridCol>
                <a:gridCol w="2834441">
                  <a:extLst>
                    <a:ext uri="{9D8B030D-6E8A-4147-A177-3AD203B41FA5}">
                      <a16:colId xmlns:a16="http://schemas.microsoft.com/office/drawing/2014/main" val="1274268733"/>
                    </a:ext>
                  </a:extLst>
                </a:gridCol>
                <a:gridCol w="2834441">
                  <a:extLst>
                    <a:ext uri="{9D8B030D-6E8A-4147-A177-3AD203B41FA5}">
                      <a16:colId xmlns:a16="http://schemas.microsoft.com/office/drawing/2014/main" val="1479588203"/>
                    </a:ext>
                  </a:extLst>
                </a:gridCol>
              </a:tblGrid>
              <a:tr h="635153">
                <a:tc>
                  <a:txBody>
                    <a:bodyPr/>
                    <a:lstStyle/>
                    <a:p>
                      <a:r>
                        <a:rPr lang="es-MX" dirty="0"/>
                        <a:t>Etapa(s) Geográfica(s)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Fase de turismo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Análisis (relación)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620139"/>
                  </a:ext>
                </a:extLst>
              </a:tr>
              <a:tr h="635153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3130"/>
                  </a:ext>
                </a:extLst>
              </a:tr>
              <a:tr h="635153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665412"/>
                  </a:ext>
                </a:extLst>
              </a:tr>
            </a:tbl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DC0410C7-96B0-487A-9C52-DB983D7524BB}"/>
              </a:ext>
            </a:extLst>
          </p:cNvPr>
          <p:cNvSpPr/>
          <p:nvPr/>
        </p:nvSpPr>
        <p:spPr>
          <a:xfrm>
            <a:off x="8950" y="748354"/>
            <a:ext cx="65920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ES" sz="2400" b="1" dirty="0"/>
          </a:p>
          <a:p>
            <a:pPr lvl="0"/>
            <a:r>
              <a:rPr lang="es-ES" sz="2400" b="1" dirty="0">
                <a:solidFill>
                  <a:prstClr val="black"/>
                </a:solidFill>
              </a:rPr>
              <a:t>b) Historia del turismo</a:t>
            </a:r>
          </a:p>
        </p:txBody>
      </p:sp>
    </p:spTree>
    <p:extLst>
      <p:ext uri="{BB962C8B-B14F-4D97-AF65-F5344CB8AC3E}">
        <p14:creationId xmlns:p14="http://schemas.microsoft.com/office/powerpoint/2010/main" val="251389224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2115</TotalTime>
  <Words>703</Words>
  <Application>Microsoft Office PowerPoint</Application>
  <PresentationFormat>Panorámica</PresentationFormat>
  <Paragraphs>143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Century Schoolbook</vt:lpstr>
      <vt:lpstr>Times New Roman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107</cp:revision>
  <cp:lastPrinted>2017-08-21T21:19:47Z</cp:lastPrinted>
  <dcterms:created xsi:type="dcterms:W3CDTF">2016-08-12T14:36:33Z</dcterms:created>
  <dcterms:modified xsi:type="dcterms:W3CDTF">2017-10-17T16:41:32Z</dcterms:modified>
</cp:coreProperties>
</file>