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5" r:id="rId12"/>
    <p:sldId id="296" r:id="rId13"/>
    <p:sldId id="297" r:id="rId14"/>
    <p:sldId id="294" r:id="rId15"/>
    <p:sldId id="298" r:id="rId16"/>
    <p:sldId id="299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06C61F-597B-457E-8246-DFC3DF11F705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D3741101-3EC0-4622-A258-DE8857F781DC}">
      <dgm:prSet phldrT="[Texto]"/>
      <dgm:spPr/>
      <dgm:t>
        <a:bodyPr/>
        <a:lstStyle/>
        <a:p>
          <a:r>
            <a:rPr lang="es-ES" dirty="0"/>
            <a:t>UNIDAD 1</a:t>
          </a:r>
        </a:p>
        <a:p>
          <a:r>
            <a:rPr lang="es-ES" dirty="0"/>
            <a:t>Consolidación de la ciencia geográfica</a:t>
          </a:r>
        </a:p>
      </dgm:t>
    </dgm:pt>
    <dgm:pt modelId="{831FF0E7-4162-4EDE-B9DD-FA9786BC452A}" type="parTrans" cxnId="{E04F7D11-7199-4C90-9927-B14DFCDB9F7A}">
      <dgm:prSet/>
      <dgm:spPr/>
      <dgm:t>
        <a:bodyPr/>
        <a:lstStyle/>
        <a:p>
          <a:endParaRPr lang="es-ES"/>
        </a:p>
      </dgm:t>
    </dgm:pt>
    <dgm:pt modelId="{1CA7D980-FEF2-41FE-AD11-7F067D874B78}" type="sibTrans" cxnId="{E04F7D11-7199-4C90-9927-B14DFCDB9F7A}">
      <dgm:prSet/>
      <dgm:spPr/>
      <dgm:t>
        <a:bodyPr/>
        <a:lstStyle/>
        <a:p>
          <a:endParaRPr lang="es-ES"/>
        </a:p>
      </dgm:t>
    </dgm:pt>
    <dgm:pt modelId="{FB38A2D6-CB3C-4B33-BC59-2238E808C408}">
      <dgm:prSet phldrT="[Texto]" custT="1"/>
      <dgm:spPr/>
      <dgm:t>
        <a:bodyPr/>
        <a:lstStyle/>
        <a:p>
          <a:r>
            <a:rPr lang="es-ES" sz="2000" dirty="0"/>
            <a:t>1.1 Conceptualización</a:t>
          </a:r>
        </a:p>
      </dgm:t>
    </dgm:pt>
    <dgm:pt modelId="{06F98B81-1AC4-40F0-BD9F-2574F8F29DCB}" type="parTrans" cxnId="{1B7DEC34-55F9-4CA0-A012-0C3ED15DD351}">
      <dgm:prSet/>
      <dgm:spPr/>
      <dgm:t>
        <a:bodyPr/>
        <a:lstStyle/>
        <a:p>
          <a:endParaRPr lang="es-ES"/>
        </a:p>
      </dgm:t>
    </dgm:pt>
    <dgm:pt modelId="{B9906650-A9CF-47DE-8639-1571CE217EFF}" type="sibTrans" cxnId="{1B7DEC34-55F9-4CA0-A012-0C3ED15DD351}">
      <dgm:prSet/>
      <dgm:spPr/>
      <dgm:t>
        <a:bodyPr/>
        <a:lstStyle/>
        <a:p>
          <a:endParaRPr lang="es-ES"/>
        </a:p>
      </dgm:t>
    </dgm:pt>
    <dgm:pt modelId="{C8E1E80A-BBBB-41C4-AFBB-F9B3D333BBA7}">
      <dgm:prSet phldrT="[Texto]" custT="1"/>
      <dgm:spPr/>
      <dgm:t>
        <a:bodyPr/>
        <a:lstStyle/>
        <a:p>
          <a:r>
            <a:rPr lang="es-ES" sz="2000" dirty="0"/>
            <a:t>1.2 Evolución histórica de la ciencia geográfica</a:t>
          </a:r>
        </a:p>
      </dgm:t>
    </dgm:pt>
    <dgm:pt modelId="{17B67DDE-69A0-45D0-8D78-8EDC5DB4A7F8}" type="parTrans" cxnId="{EC1AA50A-56C7-462D-A789-891B952B4E6C}">
      <dgm:prSet/>
      <dgm:spPr/>
      <dgm:t>
        <a:bodyPr/>
        <a:lstStyle/>
        <a:p>
          <a:endParaRPr lang="es-ES"/>
        </a:p>
      </dgm:t>
    </dgm:pt>
    <dgm:pt modelId="{7A64D37D-6742-433E-A9DB-FDC0210AA282}" type="sibTrans" cxnId="{EC1AA50A-56C7-462D-A789-891B952B4E6C}">
      <dgm:prSet/>
      <dgm:spPr/>
      <dgm:t>
        <a:bodyPr/>
        <a:lstStyle/>
        <a:p>
          <a:endParaRPr lang="es-ES"/>
        </a:p>
      </dgm:t>
    </dgm:pt>
    <dgm:pt modelId="{BF25D9D6-17E3-4602-9DC1-61C3E8FAF952}">
      <dgm:prSet phldrT="[Texto]"/>
      <dgm:spPr/>
      <dgm:t>
        <a:bodyPr/>
        <a:lstStyle/>
        <a:p>
          <a:r>
            <a:rPr lang="es-ES" dirty="0"/>
            <a:t>UNIDAD 2</a:t>
          </a:r>
        </a:p>
        <a:p>
          <a:r>
            <a:rPr lang="es-ES" dirty="0"/>
            <a:t>Turismo y Geografía</a:t>
          </a:r>
        </a:p>
      </dgm:t>
    </dgm:pt>
    <dgm:pt modelId="{77C455F4-21A9-453C-9969-9BFF2212723C}" type="parTrans" cxnId="{BF67A7DD-840C-425C-BEA1-32D6B5951598}">
      <dgm:prSet/>
      <dgm:spPr/>
      <dgm:t>
        <a:bodyPr/>
        <a:lstStyle/>
        <a:p>
          <a:endParaRPr lang="es-ES"/>
        </a:p>
      </dgm:t>
    </dgm:pt>
    <dgm:pt modelId="{B5AB1ACA-F1C4-481B-AAF4-7336A0C5AB3F}" type="sibTrans" cxnId="{BF67A7DD-840C-425C-BEA1-32D6B5951598}">
      <dgm:prSet/>
      <dgm:spPr/>
      <dgm:t>
        <a:bodyPr/>
        <a:lstStyle/>
        <a:p>
          <a:endParaRPr lang="es-ES"/>
        </a:p>
      </dgm:t>
    </dgm:pt>
    <dgm:pt modelId="{146446CB-0A0A-44AC-92B2-04A7B6F91785}">
      <dgm:prSet phldrT="[Texto]" custT="1"/>
      <dgm:spPr/>
      <dgm:t>
        <a:bodyPr/>
        <a:lstStyle/>
        <a:p>
          <a:r>
            <a:rPr lang="es-ES" sz="2000" dirty="0"/>
            <a:t>2.1 Enfoques teóricos geográficos aplicados al turismo.</a:t>
          </a:r>
        </a:p>
      </dgm:t>
    </dgm:pt>
    <dgm:pt modelId="{A24AB220-0382-4B77-BAE0-2AFC9F3AB54A}" type="parTrans" cxnId="{9E3C6E9E-2DBC-427D-87B8-8D95E0755942}">
      <dgm:prSet/>
      <dgm:spPr/>
      <dgm:t>
        <a:bodyPr/>
        <a:lstStyle/>
        <a:p>
          <a:endParaRPr lang="es-ES"/>
        </a:p>
      </dgm:t>
    </dgm:pt>
    <dgm:pt modelId="{B0D685DA-D534-4A7A-BD7E-3C4F19B649A8}" type="sibTrans" cxnId="{9E3C6E9E-2DBC-427D-87B8-8D95E0755942}">
      <dgm:prSet/>
      <dgm:spPr/>
      <dgm:t>
        <a:bodyPr/>
        <a:lstStyle/>
        <a:p>
          <a:endParaRPr lang="es-ES"/>
        </a:p>
      </dgm:t>
    </dgm:pt>
    <dgm:pt modelId="{C7920F3F-3827-45BA-9B59-0A67B75E251B}">
      <dgm:prSet phldrT="[Texto]" custT="1"/>
      <dgm:spPr/>
      <dgm:t>
        <a:bodyPr/>
        <a:lstStyle/>
        <a:p>
          <a:r>
            <a:rPr lang="es-ES" sz="2000" dirty="0"/>
            <a:t>2.2 Método geográfico aplicado al turismo.</a:t>
          </a:r>
        </a:p>
      </dgm:t>
    </dgm:pt>
    <dgm:pt modelId="{E59D2BDE-7BAA-4865-B48E-4B6D472B8428}" type="parTrans" cxnId="{94ED9431-976A-4277-A56A-B4351F935ADE}">
      <dgm:prSet/>
      <dgm:spPr/>
      <dgm:t>
        <a:bodyPr/>
        <a:lstStyle/>
        <a:p>
          <a:endParaRPr lang="es-ES"/>
        </a:p>
      </dgm:t>
    </dgm:pt>
    <dgm:pt modelId="{B3CE17F7-D951-452A-B23A-1CD370B53D43}" type="sibTrans" cxnId="{94ED9431-976A-4277-A56A-B4351F935ADE}">
      <dgm:prSet/>
      <dgm:spPr/>
      <dgm:t>
        <a:bodyPr/>
        <a:lstStyle/>
        <a:p>
          <a:endParaRPr lang="es-ES"/>
        </a:p>
      </dgm:t>
    </dgm:pt>
    <dgm:pt modelId="{948E6BB6-9151-4B47-8E18-EED7718D6469}">
      <dgm:prSet phldrT="[Texto]"/>
      <dgm:spPr/>
      <dgm:t>
        <a:bodyPr/>
        <a:lstStyle/>
        <a:p>
          <a:r>
            <a:rPr lang="es-ES" dirty="0"/>
            <a:t>UNIDAD 3</a:t>
          </a:r>
        </a:p>
        <a:p>
          <a:r>
            <a:rPr lang="es-ES" dirty="0"/>
            <a:t>Análisis Espacial del Turismo</a:t>
          </a:r>
        </a:p>
      </dgm:t>
    </dgm:pt>
    <dgm:pt modelId="{BF88B595-332F-4002-B9D4-5EE6F148000F}" type="parTrans" cxnId="{E5CFC24B-337B-4744-8B42-AB92A5DC8721}">
      <dgm:prSet/>
      <dgm:spPr/>
      <dgm:t>
        <a:bodyPr/>
        <a:lstStyle/>
        <a:p>
          <a:endParaRPr lang="es-ES"/>
        </a:p>
      </dgm:t>
    </dgm:pt>
    <dgm:pt modelId="{902BEFBD-8368-4078-913D-22E3922D6547}" type="sibTrans" cxnId="{E5CFC24B-337B-4744-8B42-AB92A5DC8721}">
      <dgm:prSet/>
      <dgm:spPr/>
      <dgm:t>
        <a:bodyPr/>
        <a:lstStyle/>
        <a:p>
          <a:endParaRPr lang="es-ES"/>
        </a:p>
      </dgm:t>
    </dgm:pt>
    <dgm:pt modelId="{7D6DC4FE-6DC6-4ACC-BF7E-E83E98F28074}">
      <dgm:prSet phldrT="[Texto]" custT="1"/>
      <dgm:spPr/>
      <dgm:t>
        <a:bodyPr/>
        <a:lstStyle/>
        <a:p>
          <a:r>
            <a:rPr lang="es-ES" sz="2000" dirty="0"/>
            <a:t>3.1 Cartografía automatizada y SIG</a:t>
          </a:r>
        </a:p>
      </dgm:t>
    </dgm:pt>
    <dgm:pt modelId="{DDC467C1-62BC-455A-B720-CDF1AF98632C}" type="parTrans" cxnId="{EA39D712-BFC3-497F-B230-A6CDDA3BAA80}">
      <dgm:prSet/>
      <dgm:spPr/>
      <dgm:t>
        <a:bodyPr/>
        <a:lstStyle/>
        <a:p>
          <a:endParaRPr lang="es-ES"/>
        </a:p>
      </dgm:t>
    </dgm:pt>
    <dgm:pt modelId="{18205C50-C110-4F7B-A1FA-E026FBAEA7F7}" type="sibTrans" cxnId="{EA39D712-BFC3-497F-B230-A6CDDA3BAA80}">
      <dgm:prSet/>
      <dgm:spPr/>
      <dgm:t>
        <a:bodyPr/>
        <a:lstStyle/>
        <a:p>
          <a:endParaRPr lang="es-ES"/>
        </a:p>
      </dgm:t>
    </dgm:pt>
    <dgm:pt modelId="{064566A6-A373-4EC3-A2B9-20D4DDD80DD1}">
      <dgm:prSet phldrT="[Texto]" custT="1"/>
      <dgm:spPr/>
      <dgm:t>
        <a:bodyPr/>
        <a:lstStyle/>
        <a:p>
          <a:r>
            <a:rPr lang="es-ES" sz="2000" dirty="0"/>
            <a:t>3.2 Caso práctico</a:t>
          </a:r>
        </a:p>
      </dgm:t>
    </dgm:pt>
    <dgm:pt modelId="{BE8F60ED-F48E-4B02-AE6B-FA8908667E04}" type="parTrans" cxnId="{9168CCB0-8926-40AF-8EB8-03295DAB9A83}">
      <dgm:prSet/>
      <dgm:spPr/>
      <dgm:t>
        <a:bodyPr/>
        <a:lstStyle/>
        <a:p>
          <a:endParaRPr lang="es-ES"/>
        </a:p>
      </dgm:t>
    </dgm:pt>
    <dgm:pt modelId="{C0EC5C53-AD11-4F1B-9BE8-D7498B483470}" type="sibTrans" cxnId="{9168CCB0-8926-40AF-8EB8-03295DAB9A83}">
      <dgm:prSet/>
      <dgm:spPr/>
      <dgm:t>
        <a:bodyPr/>
        <a:lstStyle/>
        <a:p>
          <a:endParaRPr lang="es-ES"/>
        </a:p>
      </dgm:t>
    </dgm:pt>
    <dgm:pt modelId="{B0047309-3B54-4FC3-BF64-94BE38920481}">
      <dgm:prSet phldrT="[Texto]" custT="1"/>
      <dgm:spPr/>
      <dgm:t>
        <a:bodyPr/>
        <a:lstStyle/>
        <a:p>
          <a:r>
            <a:rPr lang="es-ES" sz="2000" dirty="0"/>
            <a:t>1.3 Geografía contemporánea</a:t>
          </a:r>
        </a:p>
      </dgm:t>
    </dgm:pt>
    <dgm:pt modelId="{2F27938C-878A-45EB-9B0D-C73E2980191F}" type="parTrans" cxnId="{CCC4939A-1262-495D-8AFC-73A4718816B7}">
      <dgm:prSet/>
      <dgm:spPr/>
      <dgm:t>
        <a:bodyPr/>
        <a:lstStyle/>
        <a:p>
          <a:endParaRPr lang="es-ES"/>
        </a:p>
      </dgm:t>
    </dgm:pt>
    <dgm:pt modelId="{F38B67AF-8BAF-4634-B611-9AA770DB4AA0}" type="sibTrans" cxnId="{CCC4939A-1262-495D-8AFC-73A4718816B7}">
      <dgm:prSet/>
      <dgm:spPr/>
      <dgm:t>
        <a:bodyPr/>
        <a:lstStyle/>
        <a:p>
          <a:endParaRPr lang="es-ES"/>
        </a:p>
      </dgm:t>
    </dgm:pt>
    <dgm:pt modelId="{CE79A2A2-BA4C-4C9D-817F-DD6F6E12ED60}">
      <dgm:prSet phldrT="[Texto]" custT="1"/>
      <dgm:spPr/>
      <dgm:t>
        <a:bodyPr/>
        <a:lstStyle/>
        <a:p>
          <a:r>
            <a:rPr lang="es-ES" sz="2000" dirty="0"/>
            <a:t>1.4 El espacio geográfico</a:t>
          </a:r>
        </a:p>
      </dgm:t>
    </dgm:pt>
    <dgm:pt modelId="{794C3144-78D9-4204-80D3-418DF832BD36}" type="parTrans" cxnId="{26008573-6516-4A0D-A1E1-DA31694F0D86}">
      <dgm:prSet/>
      <dgm:spPr/>
      <dgm:t>
        <a:bodyPr/>
        <a:lstStyle/>
        <a:p>
          <a:endParaRPr lang="es-ES"/>
        </a:p>
      </dgm:t>
    </dgm:pt>
    <dgm:pt modelId="{5049FEA8-7B29-4F88-8B3E-F196ED56B97A}" type="sibTrans" cxnId="{26008573-6516-4A0D-A1E1-DA31694F0D86}">
      <dgm:prSet/>
      <dgm:spPr/>
      <dgm:t>
        <a:bodyPr/>
        <a:lstStyle/>
        <a:p>
          <a:endParaRPr lang="es-ES"/>
        </a:p>
      </dgm:t>
    </dgm:pt>
    <dgm:pt modelId="{987EE493-722F-49CD-A4DF-4F60DE8F4622}" type="pres">
      <dgm:prSet presAssocID="{9906C61F-597B-457E-8246-DFC3DF11F705}" presName="Name0" presStyleCnt="0">
        <dgm:presLayoutVars>
          <dgm:dir/>
          <dgm:animLvl val="lvl"/>
          <dgm:resizeHandles val="exact"/>
        </dgm:presLayoutVars>
      </dgm:prSet>
      <dgm:spPr/>
    </dgm:pt>
    <dgm:pt modelId="{943CC851-0B49-4E4D-A687-919B46DB8AC6}" type="pres">
      <dgm:prSet presAssocID="{D3741101-3EC0-4622-A258-DE8857F781DC}" presName="composite" presStyleCnt="0"/>
      <dgm:spPr/>
    </dgm:pt>
    <dgm:pt modelId="{A17A524A-F130-4783-9BF2-7943FB17F029}" type="pres">
      <dgm:prSet presAssocID="{D3741101-3EC0-4622-A258-DE8857F781DC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C058C0D8-15BB-4B05-9A19-726E1EFA89FB}" type="pres">
      <dgm:prSet presAssocID="{D3741101-3EC0-4622-A258-DE8857F781DC}" presName="desTx" presStyleLbl="alignAccFollowNode1" presStyleIdx="0" presStyleCnt="3">
        <dgm:presLayoutVars>
          <dgm:bulletEnabled val="1"/>
        </dgm:presLayoutVars>
      </dgm:prSet>
      <dgm:spPr/>
    </dgm:pt>
    <dgm:pt modelId="{D9AB712A-BDF5-420D-86F5-5030B2F5EEB1}" type="pres">
      <dgm:prSet presAssocID="{1CA7D980-FEF2-41FE-AD11-7F067D874B78}" presName="space" presStyleCnt="0"/>
      <dgm:spPr/>
    </dgm:pt>
    <dgm:pt modelId="{57A44458-24D4-415E-986D-63706C7ACD15}" type="pres">
      <dgm:prSet presAssocID="{BF25D9D6-17E3-4602-9DC1-61C3E8FAF952}" presName="composite" presStyleCnt="0"/>
      <dgm:spPr/>
    </dgm:pt>
    <dgm:pt modelId="{524153E7-F4AF-4989-9618-5B7E94F054DB}" type="pres">
      <dgm:prSet presAssocID="{BF25D9D6-17E3-4602-9DC1-61C3E8FAF95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420DE7B4-C4BC-4F6A-B46C-5043FD5AA15A}" type="pres">
      <dgm:prSet presAssocID="{BF25D9D6-17E3-4602-9DC1-61C3E8FAF952}" presName="desTx" presStyleLbl="alignAccFollowNode1" presStyleIdx="1" presStyleCnt="3">
        <dgm:presLayoutVars>
          <dgm:bulletEnabled val="1"/>
        </dgm:presLayoutVars>
      </dgm:prSet>
      <dgm:spPr/>
    </dgm:pt>
    <dgm:pt modelId="{277A5F17-E219-44FE-8826-EDFAC2E8F00D}" type="pres">
      <dgm:prSet presAssocID="{B5AB1ACA-F1C4-481B-AAF4-7336A0C5AB3F}" presName="space" presStyleCnt="0"/>
      <dgm:spPr/>
    </dgm:pt>
    <dgm:pt modelId="{24FAE363-8D68-4333-9498-86AC2AEAAFBB}" type="pres">
      <dgm:prSet presAssocID="{948E6BB6-9151-4B47-8E18-EED7718D6469}" presName="composite" presStyleCnt="0"/>
      <dgm:spPr/>
    </dgm:pt>
    <dgm:pt modelId="{E5710935-C2DC-4E1D-9506-11F3067AD6E5}" type="pres">
      <dgm:prSet presAssocID="{948E6BB6-9151-4B47-8E18-EED7718D6469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112588D6-7BC6-4094-B8C9-7826DFA4182F}" type="pres">
      <dgm:prSet presAssocID="{948E6BB6-9151-4B47-8E18-EED7718D6469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EC1AA50A-56C7-462D-A789-891B952B4E6C}" srcId="{D3741101-3EC0-4622-A258-DE8857F781DC}" destId="{C8E1E80A-BBBB-41C4-AFBB-F9B3D333BBA7}" srcOrd="1" destOrd="0" parTransId="{17B67DDE-69A0-45D0-8D78-8EDC5DB4A7F8}" sibTransId="{7A64D37D-6742-433E-A9DB-FDC0210AA282}"/>
    <dgm:cxn modelId="{E04F7D11-7199-4C90-9927-B14DFCDB9F7A}" srcId="{9906C61F-597B-457E-8246-DFC3DF11F705}" destId="{D3741101-3EC0-4622-A258-DE8857F781DC}" srcOrd="0" destOrd="0" parTransId="{831FF0E7-4162-4EDE-B9DD-FA9786BC452A}" sibTransId="{1CA7D980-FEF2-41FE-AD11-7F067D874B78}"/>
    <dgm:cxn modelId="{EA39D712-BFC3-497F-B230-A6CDDA3BAA80}" srcId="{948E6BB6-9151-4B47-8E18-EED7718D6469}" destId="{7D6DC4FE-6DC6-4ACC-BF7E-E83E98F28074}" srcOrd="0" destOrd="0" parTransId="{DDC467C1-62BC-455A-B720-CDF1AF98632C}" sibTransId="{18205C50-C110-4F7B-A1FA-E026FBAEA7F7}"/>
    <dgm:cxn modelId="{8468422A-910E-4E77-9EE8-AEE67235CB69}" type="presOf" srcId="{C8E1E80A-BBBB-41C4-AFBB-F9B3D333BBA7}" destId="{C058C0D8-15BB-4B05-9A19-726E1EFA89FB}" srcOrd="0" destOrd="1" presId="urn:microsoft.com/office/officeart/2005/8/layout/hList1"/>
    <dgm:cxn modelId="{94ED9431-976A-4277-A56A-B4351F935ADE}" srcId="{BF25D9D6-17E3-4602-9DC1-61C3E8FAF952}" destId="{C7920F3F-3827-45BA-9B59-0A67B75E251B}" srcOrd="1" destOrd="0" parTransId="{E59D2BDE-7BAA-4865-B48E-4B6D472B8428}" sibTransId="{B3CE17F7-D951-452A-B23A-1CD370B53D43}"/>
    <dgm:cxn modelId="{1B7DEC34-55F9-4CA0-A012-0C3ED15DD351}" srcId="{D3741101-3EC0-4622-A258-DE8857F781DC}" destId="{FB38A2D6-CB3C-4B33-BC59-2238E808C408}" srcOrd="0" destOrd="0" parTransId="{06F98B81-1AC4-40F0-BD9F-2574F8F29DCB}" sibTransId="{B9906650-A9CF-47DE-8639-1571CE217EFF}"/>
    <dgm:cxn modelId="{E5CFC24B-337B-4744-8B42-AB92A5DC8721}" srcId="{9906C61F-597B-457E-8246-DFC3DF11F705}" destId="{948E6BB6-9151-4B47-8E18-EED7718D6469}" srcOrd="2" destOrd="0" parTransId="{BF88B595-332F-4002-B9D4-5EE6F148000F}" sibTransId="{902BEFBD-8368-4078-913D-22E3922D6547}"/>
    <dgm:cxn modelId="{26008573-6516-4A0D-A1E1-DA31694F0D86}" srcId="{D3741101-3EC0-4622-A258-DE8857F781DC}" destId="{CE79A2A2-BA4C-4C9D-817F-DD6F6E12ED60}" srcOrd="3" destOrd="0" parTransId="{794C3144-78D9-4204-80D3-418DF832BD36}" sibTransId="{5049FEA8-7B29-4F88-8B3E-F196ED56B97A}"/>
    <dgm:cxn modelId="{6342A254-743E-48E9-8B98-045630363283}" type="presOf" srcId="{948E6BB6-9151-4B47-8E18-EED7718D6469}" destId="{E5710935-C2DC-4E1D-9506-11F3067AD6E5}" srcOrd="0" destOrd="0" presId="urn:microsoft.com/office/officeart/2005/8/layout/hList1"/>
    <dgm:cxn modelId="{90F2DD74-001D-4584-8D7C-F34718336FAB}" type="presOf" srcId="{FB38A2D6-CB3C-4B33-BC59-2238E808C408}" destId="{C058C0D8-15BB-4B05-9A19-726E1EFA89FB}" srcOrd="0" destOrd="0" presId="urn:microsoft.com/office/officeart/2005/8/layout/hList1"/>
    <dgm:cxn modelId="{EC6A4F7F-2DBB-4F64-A5E7-D50479B93711}" type="presOf" srcId="{D3741101-3EC0-4622-A258-DE8857F781DC}" destId="{A17A524A-F130-4783-9BF2-7943FB17F029}" srcOrd="0" destOrd="0" presId="urn:microsoft.com/office/officeart/2005/8/layout/hList1"/>
    <dgm:cxn modelId="{CCC4939A-1262-495D-8AFC-73A4718816B7}" srcId="{D3741101-3EC0-4622-A258-DE8857F781DC}" destId="{B0047309-3B54-4FC3-BF64-94BE38920481}" srcOrd="2" destOrd="0" parTransId="{2F27938C-878A-45EB-9B0D-C73E2980191F}" sibTransId="{F38B67AF-8BAF-4634-B611-9AA770DB4AA0}"/>
    <dgm:cxn modelId="{9E3C6E9E-2DBC-427D-87B8-8D95E0755942}" srcId="{BF25D9D6-17E3-4602-9DC1-61C3E8FAF952}" destId="{146446CB-0A0A-44AC-92B2-04A7B6F91785}" srcOrd="0" destOrd="0" parTransId="{A24AB220-0382-4B77-BAE0-2AFC9F3AB54A}" sibTransId="{B0D685DA-D534-4A7A-BD7E-3C4F19B649A8}"/>
    <dgm:cxn modelId="{7AB479AA-38A2-4B4D-9389-A5417994699D}" type="presOf" srcId="{BF25D9D6-17E3-4602-9DC1-61C3E8FAF952}" destId="{524153E7-F4AF-4989-9618-5B7E94F054DB}" srcOrd="0" destOrd="0" presId="urn:microsoft.com/office/officeart/2005/8/layout/hList1"/>
    <dgm:cxn modelId="{9168CCB0-8926-40AF-8EB8-03295DAB9A83}" srcId="{948E6BB6-9151-4B47-8E18-EED7718D6469}" destId="{064566A6-A373-4EC3-A2B9-20D4DDD80DD1}" srcOrd="1" destOrd="0" parTransId="{BE8F60ED-F48E-4B02-AE6B-FA8908667E04}" sibTransId="{C0EC5C53-AD11-4F1B-9BE8-D7498B483470}"/>
    <dgm:cxn modelId="{345651BB-BA1F-4235-87BD-3BBC0AF4E173}" type="presOf" srcId="{C7920F3F-3827-45BA-9B59-0A67B75E251B}" destId="{420DE7B4-C4BC-4F6A-B46C-5043FD5AA15A}" srcOrd="0" destOrd="1" presId="urn:microsoft.com/office/officeart/2005/8/layout/hList1"/>
    <dgm:cxn modelId="{9799ABBE-760F-405F-8F46-F0C0BE5A3C14}" type="presOf" srcId="{B0047309-3B54-4FC3-BF64-94BE38920481}" destId="{C058C0D8-15BB-4B05-9A19-726E1EFA89FB}" srcOrd="0" destOrd="2" presId="urn:microsoft.com/office/officeart/2005/8/layout/hList1"/>
    <dgm:cxn modelId="{215A9FC7-E96C-4559-9259-0199223A467B}" type="presOf" srcId="{146446CB-0A0A-44AC-92B2-04A7B6F91785}" destId="{420DE7B4-C4BC-4F6A-B46C-5043FD5AA15A}" srcOrd="0" destOrd="0" presId="urn:microsoft.com/office/officeart/2005/8/layout/hList1"/>
    <dgm:cxn modelId="{39E659CF-43CF-4FB4-9F1C-7DBCB7E28BEF}" type="presOf" srcId="{064566A6-A373-4EC3-A2B9-20D4DDD80DD1}" destId="{112588D6-7BC6-4094-B8C9-7826DFA4182F}" srcOrd="0" destOrd="1" presId="urn:microsoft.com/office/officeart/2005/8/layout/hList1"/>
    <dgm:cxn modelId="{C7FED4D1-58CD-42AC-BA75-7A93B80C2498}" type="presOf" srcId="{7D6DC4FE-6DC6-4ACC-BF7E-E83E98F28074}" destId="{112588D6-7BC6-4094-B8C9-7826DFA4182F}" srcOrd="0" destOrd="0" presId="urn:microsoft.com/office/officeart/2005/8/layout/hList1"/>
    <dgm:cxn modelId="{BF67A7DD-840C-425C-BEA1-32D6B5951598}" srcId="{9906C61F-597B-457E-8246-DFC3DF11F705}" destId="{BF25D9D6-17E3-4602-9DC1-61C3E8FAF952}" srcOrd="1" destOrd="0" parTransId="{77C455F4-21A9-453C-9969-9BFF2212723C}" sibTransId="{B5AB1ACA-F1C4-481B-AAF4-7336A0C5AB3F}"/>
    <dgm:cxn modelId="{41B6D0ED-814A-4BDB-92CD-F35B3B3B1E63}" type="presOf" srcId="{9906C61F-597B-457E-8246-DFC3DF11F705}" destId="{987EE493-722F-49CD-A4DF-4F60DE8F4622}" srcOrd="0" destOrd="0" presId="urn:microsoft.com/office/officeart/2005/8/layout/hList1"/>
    <dgm:cxn modelId="{523BE4EE-1451-4F8B-8254-EDAA43035F31}" type="presOf" srcId="{CE79A2A2-BA4C-4C9D-817F-DD6F6E12ED60}" destId="{C058C0D8-15BB-4B05-9A19-726E1EFA89FB}" srcOrd="0" destOrd="3" presId="urn:microsoft.com/office/officeart/2005/8/layout/hList1"/>
    <dgm:cxn modelId="{6739AC65-F310-444B-AF6B-277175973F9C}" type="presParOf" srcId="{987EE493-722F-49CD-A4DF-4F60DE8F4622}" destId="{943CC851-0B49-4E4D-A687-919B46DB8AC6}" srcOrd="0" destOrd="0" presId="urn:microsoft.com/office/officeart/2005/8/layout/hList1"/>
    <dgm:cxn modelId="{6E69C5AD-CED0-48D9-917A-C5F2F49CA34E}" type="presParOf" srcId="{943CC851-0B49-4E4D-A687-919B46DB8AC6}" destId="{A17A524A-F130-4783-9BF2-7943FB17F029}" srcOrd="0" destOrd="0" presId="urn:microsoft.com/office/officeart/2005/8/layout/hList1"/>
    <dgm:cxn modelId="{66A3896E-35B1-4A27-A1E3-901AB9995668}" type="presParOf" srcId="{943CC851-0B49-4E4D-A687-919B46DB8AC6}" destId="{C058C0D8-15BB-4B05-9A19-726E1EFA89FB}" srcOrd="1" destOrd="0" presId="urn:microsoft.com/office/officeart/2005/8/layout/hList1"/>
    <dgm:cxn modelId="{33CDB27B-AD79-4EE3-BFEA-07ED77D33DE1}" type="presParOf" srcId="{987EE493-722F-49CD-A4DF-4F60DE8F4622}" destId="{D9AB712A-BDF5-420D-86F5-5030B2F5EEB1}" srcOrd="1" destOrd="0" presId="urn:microsoft.com/office/officeart/2005/8/layout/hList1"/>
    <dgm:cxn modelId="{DB0C57FA-4757-4F8F-BD42-FE60F319FBAC}" type="presParOf" srcId="{987EE493-722F-49CD-A4DF-4F60DE8F4622}" destId="{57A44458-24D4-415E-986D-63706C7ACD15}" srcOrd="2" destOrd="0" presId="urn:microsoft.com/office/officeart/2005/8/layout/hList1"/>
    <dgm:cxn modelId="{6CB28354-006A-4537-906D-2EA5C9EB9EDB}" type="presParOf" srcId="{57A44458-24D4-415E-986D-63706C7ACD15}" destId="{524153E7-F4AF-4989-9618-5B7E94F054DB}" srcOrd="0" destOrd="0" presId="urn:microsoft.com/office/officeart/2005/8/layout/hList1"/>
    <dgm:cxn modelId="{33EE6E7C-5255-4B6E-8AB4-A7D66D8B27BF}" type="presParOf" srcId="{57A44458-24D4-415E-986D-63706C7ACD15}" destId="{420DE7B4-C4BC-4F6A-B46C-5043FD5AA15A}" srcOrd="1" destOrd="0" presId="urn:microsoft.com/office/officeart/2005/8/layout/hList1"/>
    <dgm:cxn modelId="{8144A353-C618-4292-B8DC-ECD5888F502F}" type="presParOf" srcId="{987EE493-722F-49CD-A4DF-4F60DE8F4622}" destId="{277A5F17-E219-44FE-8826-EDFAC2E8F00D}" srcOrd="3" destOrd="0" presId="urn:microsoft.com/office/officeart/2005/8/layout/hList1"/>
    <dgm:cxn modelId="{88AF396B-5C86-48F0-B995-617104577F03}" type="presParOf" srcId="{987EE493-722F-49CD-A4DF-4F60DE8F4622}" destId="{24FAE363-8D68-4333-9498-86AC2AEAAFBB}" srcOrd="4" destOrd="0" presId="urn:microsoft.com/office/officeart/2005/8/layout/hList1"/>
    <dgm:cxn modelId="{F64ECA88-5547-49F0-9573-A09BF63734D8}" type="presParOf" srcId="{24FAE363-8D68-4333-9498-86AC2AEAAFBB}" destId="{E5710935-C2DC-4E1D-9506-11F3067AD6E5}" srcOrd="0" destOrd="0" presId="urn:microsoft.com/office/officeart/2005/8/layout/hList1"/>
    <dgm:cxn modelId="{635BE810-EA01-4996-B631-E10443593E3D}" type="presParOf" srcId="{24FAE363-8D68-4333-9498-86AC2AEAAFBB}" destId="{112588D6-7BC6-4094-B8C9-7826DFA4182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906C61F-597B-457E-8246-DFC3DF11F705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D3741101-3EC0-4622-A258-DE8857F781DC}">
      <dgm:prSet phldrT="[Texto]"/>
      <dgm:spPr/>
      <dgm:t>
        <a:bodyPr/>
        <a:lstStyle/>
        <a:p>
          <a:r>
            <a:rPr lang="es-ES" dirty="0"/>
            <a:t>PRIMER PARCIAL</a:t>
          </a:r>
        </a:p>
      </dgm:t>
    </dgm:pt>
    <dgm:pt modelId="{831FF0E7-4162-4EDE-B9DD-FA9786BC452A}" type="parTrans" cxnId="{E04F7D11-7199-4C90-9927-B14DFCDB9F7A}">
      <dgm:prSet/>
      <dgm:spPr/>
      <dgm:t>
        <a:bodyPr/>
        <a:lstStyle/>
        <a:p>
          <a:endParaRPr lang="es-ES"/>
        </a:p>
      </dgm:t>
    </dgm:pt>
    <dgm:pt modelId="{1CA7D980-FEF2-41FE-AD11-7F067D874B78}" type="sibTrans" cxnId="{E04F7D11-7199-4C90-9927-B14DFCDB9F7A}">
      <dgm:prSet/>
      <dgm:spPr/>
      <dgm:t>
        <a:bodyPr/>
        <a:lstStyle/>
        <a:p>
          <a:endParaRPr lang="es-ES"/>
        </a:p>
      </dgm:t>
    </dgm:pt>
    <dgm:pt modelId="{FB38A2D6-CB3C-4B33-BC59-2238E808C408}">
      <dgm:prSet phldrT="[Texto]" custT="1"/>
      <dgm:spPr/>
      <dgm:t>
        <a:bodyPr/>
        <a:lstStyle/>
        <a:p>
          <a:r>
            <a:rPr lang="es-ES" sz="2000" dirty="0"/>
            <a:t>Tareas</a:t>
          </a:r>
        </a:p>
      </dgm:t>
    </dgm:pt>
    <dgm:pt modelId="{06F98B81-1AC4-40F0-BD9F-2574F8F29DCB}" type="parTrans" cxnId="{1B7DEC34-55F9-4CA0-A012-0C3ED15DD351}">
      <dgm:prSet/>
      <dgm:spPr/>
      <dgm:t>
        <a:bodyPr/>
        <a:lstStyle/>
        <a:p>
          <a:endParaRPr lang="es-ES"/>
        </a:p>
      </dgm:t>
    </dgm:pt>
    <dgm:pt modelId="{B9906650-A9CF-47DE-8639-1571CE217EFF}" type="sibTrans" cxnId="{1B7DEC34-55F9-4CA0-A012-0C3ED15DD351}">
      <dgm:prSet/>
      <dgm:spPr/>
      <dgm:t>
        <a:bodyPr/>
        <a:lstStyle/>
        <a:p>
          <a:endParaRPr lang="es-ES"/>
        </a:p>
      </dgm:t>
    </dgm:pt>
    <dgm:pt modelId="{C8E1E80A-BBBB-41C4-AFBB-F9B3D333BBA7}">
      <dgm:prSet phldrT="[Texto]" custT="1"/>
      <dgm:spPr/>
      <dgm:t>
        <a:bodyPr/>
        <a:lstStyle/>
        <a:p>
          <a:r>
            <a:rPr lang="es-ES" sz="2000" dirty="0"/>
            <a:t>Línea de tiempo</a:t>
          </a:r>
        </a:p>
      </dgm:t>
    </dgm:pt>
    <dgm:pt modelId="{17B67DDE-69A0-45D0-8D78-8EDC5DB4A7F8}" type="parTrans" cxnId="{EC1AA50A-56C7-462D-A789-891B952B4E6C}">
      <dgm:prSet/>
      <dgm:spPr/>
      <dgm:t>
        <a:bodyPr/>
        <a:lstStyle/>
        <a:p>
          <a:endParaRPr lang="es-ES"/>
        </a:p>
      </dgm:t>
    </dgm:pt>
    <dgm:pt modelId="{7A64D37D-6742-433E-A9DB-FDC0210AA282}" type="sibTrans" cxnId="{EC1AA50A-56C7-462D-A789-891B952B4E6C}">
      <dgm:prSet/>
      <dgm:spPr/>
      <dgm:t>
        <a:bodyPr/>
        <a:lstStyle/>
        <a:p>
          <a:endParaRPr lang="es-ES"/>
        </a:p>
      </dgm:t>
    </dgm:pt>
    <dgm:pt modelId="{BF25D9D6-17E3-4602-9DC1-61C3E8FAF952}">
      <dgm:prSet phldrT="[Texto]"/>
      <dgm:spPr/>
      <dgm:t>
        <a:bodyPr/>
        <a:lstStyle/>
        <a:p>
          <a:r>
            <a:rPr lang="es-ES" dirty="0"/>
            <a:t>SEGUNDO PARCIAL</a:t>
          </a:r>
        </a:p>
      </dgm:t>
    </dgm:pt>
    <dgm:pt modelId="{77C455F4-21A9-453C-9969-9BFF2212723C}" type="parTrans" cxnId="{BF67A7DD-840C-425C-BEA1-32D6B5951598}">
      <dgm:prSet/>
      <dgm:spPr/>
      <dgm:t>
        <a:bodyPr/>
        <a:lstStyle/>
        <a:p>
          <a:endParaRPr lang="es-ES"/>
        </a:p>
      </dgm:t>
    </dgm:pt>
    <dgm:pt modelId="{B5AB1ACA-F1C4-481B-AAF4-7336A0C5AB3F}" type="sibTrans" cxnId="{BF67A7DD-840C-425C-BEA1-32D6B5951598}">
      <dgm:prSet/>
      <dgm:spPr/>
      <dgm:t>
        <a:bodyPr/>
        <a:lstStyle/>
        <a:p>
          <a:endParaRPr lang="es-ES"/>
        </a:p>
      </dgm:t>
    </dgm:pt>
    <dgm:pt modelId="{146446CB-0A0A-44AC-92B2-04A7B6F91785}">
      <dgm:prSet phldrT="[Texto]" custT="1"/>
      <dgm:spPr/>
      <dgm:t>
        <a:bodyPr/>
        <a:lstStyle/>
        <a:p>
          <a:r>
            <a:rPr lang="es-ES" sz="2000" dirty="0"/>
            <a:t>Tareas</a:t>
          </a:r>
        </a:p>
      </dgm:t>
    </dgm:pt>
    <dgm:pt modelId="{A24AB220-0382-4B77-BAE0-2AFC9F3AB54A}" type="parTrans" cxnId="{9E3C6E9E-2DBC-427D-87B8-8D95E0755942}">
      <dgm:prSet/>
      <dgm:spPr/>
      <dgm:t>
        <a:bodyPr/>
        <a:lstStyle/>
        <a:p>
          <a:endParaRPr lang="es-ES"/>
        </a:p>
      </dgm:t>
    </dgm:pt>
    <dgm:pt modelId="{B0D685DA-D534-4A7A-BD7E-3C4F19B649A8}" type="sibTrans" cxnId="{9E3C6E9E-2DBC-427D-87B8-8D95E0755942}">
      <dgm:prSet/>
      <dgm:spPr/>
      <dgm:t>
        <a:bodyPr/>
        <a:lstStyle/>
        <a:p>
          <a:endParaRPr lang="es-ES"/>
        </a:p>
      </dgm:t>
    </dgm:pt>
    <dgm:pt modelId="{948E6BB6-9151-4B47-8E18-EED7718D6469}">
      <dgm:prSet phldrT="[Texto]"/>
      <dgm:spPr/>
      <dgm:t>
        <a:bodyPr/>
        <a:lstStyle/>
        <a:p>
          <a:r>
            <a:rPr lang="es-ES" dirty="0"/>
            <a:t>ORDINARIO</a:t>
          </a:r>
        </a:p>
      </dgm:t>
    </dgm:pt>
    <dgm:pt modelId="{BF88B595-332F-4002-B9D4-5EE6F148000F}" type="parTrans" cxnId="{E5CFC24B-337B-4744-8B42-AB92A5DC8721}">
      <dgm:prSet/>
      <dgm:spPr/>
      <dgm:t>
        <a:bodyPr/>
        <a:lstStyle/>
        <a:p>
          <a:endParaRPr lang="es-ES"/>
        </a:p>
      </dgm:t>
    </dgm:pt>
    <dgm:pt modelId="{902BEFBD-8368-4078-913D-22E3922D6547}" type="sibTrans" cxnId="{E5CFC24B-337B-4744-8B42-AB92A5DC8721}">
      <dgm:prSet/>
      <dgm:spPr/>
      <dgm:t>
        <a:bodyPr/>
        <a:lstStyle/>
        <a:p>
          <a:endParaRPr lang="es-ES"/>
        </a:p>
      </dgm:t>
    </dgm:pt>
    <dgm:pt modelId="{7D6DC4FE-6DC6-4ACC-BF7E-E83E98F28074}">
      <dgm:prSet phldrT="[Texto]" custT="1"/>
      <dgm:spPr/>
      <dgm:t>
        <a:bodyPr/>
        <a:lstStyle/>
        <a:p>
          <a:r>
            <a:rPr lang="es-ES" sz="2000" dirty="0"/>
            <a:t>Examen escrito</a:t>
          </a:r>
        </a:p>
      </dgm:t>
    </dgm:pt>
    <dgm:pt modelId="{DDC467C1-62BC-455A-B720-CDF1AF98632C}" type="parTrans" cxnId="{EA39D712-BFC3-497F-B230-A6CDDA3BAA80}">
      <dgm:prSet/>
      <dgm:spPr/>
      <dgm:t>
        <a:bodyPr/>
        <a:lstStyle/>
        <a:p>
          <a:endParaRPr lang="es-ES"/>
        </a:p>
      </dgm:t>
    </dgm:pt>
    <dgm:pt modelId="{18205C50-C110-4F7B-A1FA-E026FBAEA7F7}" type="sibTrans" cxnId="{EA39D712-BFC3-497F-B230-A6CDDA3BAA80}">
      <dgm:prSet/>
      <dgm:spPr/>
      <dgm:t>
        <a:bodyPr/>
        <a:lstStyle/>
        <a:p>
          <a:endParaRPr lang="es-ES"/>
        </a:p>
      </dgm:t>
    </dgm:pt>
    <dgm:pt modelId="{B0047309-3B54-4FC3-BF64-94BE38920481}">
      <dgm:prSet phldrT="[Texto]" custT="1"/>
      <dgm:spPr/>
      <dgm:t>
        <a:bodyPr/>
        <a:lstStyle/>
        <a:p>
          <a:r>
            <a:rPr lang="es-ES" sz="2000" dirty="0"/>
            <a:t>Collage</a:t>
          </a:r>
        </a:p>
      </dgm:t>
    </dgm:pt>
    <dgm:pt modelId="{2F27938C-878A-45EB-9B0D-C73E2980191F}" type="parTrans" cxnId="{CCC4939A-1262-495D-8AFC-73A4718816B7}">
      <dgm:prSet/>
      <dgm:spPr/>
      <dgm:t>
        <a:bodyPr/>
        <a:lstStyle/>
        <a:p>
          <a:endParaRPr lang="es-ES"/>
        </a:p>
      </dgm:t>
    </dgm:pt>
    <dgm:pt modelId="{F38B67AF-8BAF-4634-B611-9AA770DB4AA0}" type="sibTrans" cxnId="{CCC4939A-1262-495D-8AFC-73A4718816B7}">
      <dgm:prSet/>
      <dgm:spPr/>
      <dgm:t>
        <a:bodyPr/>
        <a:lstStyle/>
        <a:p>
          <a:endParaRPr lang="es-ES"/>
        </a:p>
      </dgm:t>
    </dgm:pt>
    <dgm:pt modelId="{CE79A2A2-BA4C-4C9D-817F-DD6F6E12ED60}">
      <dgm:prSet phldrT="[Texto]" custT="1"/>
      <dgm:spPr/>
      <dgm:t>
        <a:bodyPr/>
        <a:lstStyle/>
        <a:p>
          <a:r>
            <a:rPr lang="es-ES" sz="2000" dirty="0"/>
            <a:t>Ensayo</a:t>
          </a:r>
        </a:p>
      </dgm:t>
    </dgm:pt>
    <dgm:pt modelId="{794C3144-78D9-4204-80D3-418DF832BD36}" type="parTrans" cxnId="{26008573-6516-4A0D-A1E1-DA31694F0D86}">
      <dgm:prSet/>
      <dgm:spPr/>
      <dgm:t>
        <a:bodyPr/>
        <a:lstStyle/>
        <a:p>
          <a:endParaRPr lang="es-ES"/>
        </a:p>
      </dgm:t>
    </dgm:pt>
    <dgm:pt modelId="{5049FEA8-7B29-4F88-8B3E-F196ED56B97A}" type="sibTrans" cxnId="{26008573-6516-4A0D-A1E1-DA31694F0D86}">
      <dgm:prSet/>
      <dgm:spPr/>
      <dgm:t>
        <a:bodyPr/>
        <a:lstStyle/>
        <a:p>
          <a:endParaRPr lang="es-ES"/>
        </a:p>
      </dgm:t>
    </dgm:pt>
    <dgm:pt modelId="{B0F2F70D-6DFE-49C6-90A1-AD2FA73BE4D8}">
      <dgm:prSet phldrT="[Texto]" custT="1"/>
      <dgm:spPr/>
      <dgm:t>
        <a:bodyPr/>
        <a:lstStyle/>
        <a:p>
          <a:r>
            <a:rPr lang="es-ES" sz="2000" dirty="0"/>
            <a:t>Mapa mental</a:t>
          </a:r>
        </a:p>
      </dgm:t>
    </dgm:pt>
    <dgm:pt modelId="{7C8C8431-8292-4B78-B6E6-E7F7E0A30F13}" type="parTrans" cxnId="{72150FD6-F295-46EC-9900-6B337B4AFE3D}">
      <dgm:prSet/>
      <dgm:spPr/>
      <dgm:t>
        <a:bodyPr/>
        <a:lstStyle/>
        <a:p>
          <a:endParaRPr lang="es-ES"/>
        </a:p>
      </dgm:t>
    </dgm:pt>
    <dgm:pt modelId="{D4A5EE97-CC6E-4B02-8F0D-CA4CE259C680}" type="sibTrans" cxnId="{72150FD6-F295-46EC-9900-6B337B4AFE3D}">
      <dgm:prSet/>
      <dgm:spPr/>
      <dgm:t>
        <a:bodyPr/>
        <a:lstStyle/>
        <a:p>
          <a:endParaRPr lang="es-ES"/>
        </a:p>
      </dgm:t>
    </dgm:pt>
    <dgm:pt modelId="{D655E0BD-D125-4140-A7AE-6C3E88DB2494}">
      <dgm:prSet phldrT="[Texto]" custT="1"/>
      <dgm:spPr/>
      <dgm:t>
        <a:bodyPr/>
        <a:lstStyle/>
        <a:p>
          <a:r>
            <a:rPr lang="es-ES" sz="2000" dirty="0"/>
            <a:t>Proyecto</a:t>
          </a:r>
        </a:p>
      </dgm:t>
    </dgm:pt>
    <dgm:pt modelId="{EE30B660-76DA-4BF1-91F8-BF66AE806161}" type="parTrans" cxnId="{7195F6BC-EFBD-41DD-86F1-B726A4F1B434}">
      <dgm:prSet/>
      <dgm:spPr/>
      <dgm:t>
        <a:bodyPr/>
        <a:lstStyle/>
        <a:p>
          <a:endParaRPr lang="es-ES"/>
        </a:p>
      </dgm:t>
    </dgm:pt>
    <dgm:pt modelId="{8A97F7AF-08F2-4120-B4C7-7C52883E962B}" type="sibTrans" cxnId="{7195F6BC-EFBD-41DD-86F1-B726A4F1B434}">
      <dgm:prSet/>
      <dgm:spPr/>
      <dgm:t>
        <a:bodyPr/>
        <a:lstStyle/>
        <a:p>
          <a:endParaRPr lang="es-ES"/>
        </a:p>
      </dgm:t>
    </dgm:pt>
    <dgm:pt modelId="{46ACC533-3AB3-4745-A654-F52AACB6AD5D}">
      <dgm:prSet phldrT="[Texto]" custT="1"/>
      <dgm:spPr/>
      <dgm:t>
        <a:bodyPr/>
        <a:lstStyle/>
        <a:p>
          <a:r>
            <a:rPr lang="es-ES" sz="2000" dirty="0"/>
            <a:t>Exposición</a:t>
          </a:r>
        </a:p>
      </dgm:t>
    </dgm:pt>
    <dgm:pt modelId="{66455DF9-05A6-4907-9EEA-F9E06A66C41E}" type="parTrans" cxnId="{30489A9E-1425-40B7-A49F-EF228F652D30}">
      <dgm:prSet/>
      <dgm:spPr/>
      <dgm:t>
        <a:bodyPr/>
        <a:lstStyle/>
        <a:p>
          <a:endParaRPr lang="es-ES"/>
        </a:p>
      </dgm:t>
    </dgm:pt>
    <dgm:pt modelId="{9ED192F6-E651-49EA-837E-79FB89FAA820}" type="sibTrans" cxnId="{30489A9E-1425-40B7-A49F-EF228F652D30}">
      <dgm:prSet/>
      <dgm:spPr/>
      <dgm:t>
        <a:bodyPr/>
        <a:lstStyle/>
        <a:p>
          <a:endParaRPr lang="es-ES"/>
        </a:p>
      </dgm:t>
    </dgm:pt>
    <dgm:pt modelId="{1AED6974-3763-4BCF-B02D-A7CB846E5E1C}">
      <dgm:prSet phldrT="[Texto]" custT="1"/>
      <dgm:spPr/>
      <dgm:t>
        <a:bodyPr/>
        <a:lstStyle/>
        <a:p>
          <a:r>
            <a:rPr lang="es-ES" sz="2000" dirty="0"/>
            <a:t>Exposición</a:t>
          </a:r>
        </a:p>
      </dgm:t>
    </dgm:pt>
    <dgm:pt modelId="{A447AC58-008B-44DC-8C10-620F3D58EBF4}" type="parTrans" cxnId="{C025284A-77E7-43B9-B65C-2FB8A1BBFA2E}">
      <dgm:prSet/>
      <dgm:spPr/>
      <dgm:t>
        <a:bodyPr/>
        <a:lstStyle/>
        <a:p>
          <a:endParaRPr lang="es-ES"/>
        </a:p>
      </dgm:t>
    </dgm:pt>
    <dgm:pt modelId="{B4336589-89B9-478F-B1FE-B19153CF8AF9}" type="sibTrans" cxnId="{C025284A-77E7-43B9-B65C-2FB8A1BBFA2E}">
      <dgm:prSet/>
      <dgm:spPr/>
      <dgm:t>
        <a:bodyPr/>
        <a:lstStyle/>
        <a:p>
          <a:endParaRPr lang="es-ES"/>
        </a:p>
      </dgm:t>
    </dgm:pt>
    <dgm:pt modelId="{BA14EB4E-E61B-4630-BEB0-A93EEA736EF6}">
      <dgm:prSet phldrT="[Texto]" custT="1"/>
      <dgm:spPr/>
      <dgm:t>
        <a:bodyPr/>
        <a:lstStyle/>
        <a:p>
          <a:r>
            <a:rPr lang="es-ES" sz="2000" dirty="0"/>
            <a:t>Portafolio de evidencias</a:t>
          </a:r>
        </a:p>
      </dgm:t>
    </dgm:pt>
    <dgm:pt modelId="{C40C736D-E9AB-46DA-A6F1-39270F30A0F6}" type="parTrans" cxnId="{DF7010D3-A1EE-4F44-A972-5CAEF3E5A6C4}">
      <dgm:prSet/>
      <dgm:spPr/>
      <dgm:t>
        <a:bodyPr/>
        <a:lstStyle/>
        <a:p>
          <a:endParaRPr lang="es-ES"/>
        </a:p>
      </dgm:t>
    </dgm:pt>
    <dgm:pt modelId="{FCE73A03-B51D-4270-89AA-C913DF48B5D0}" type="sibTrans" cxnId="{DF7010D3-A1EE-4F44-A972-5CAEF3E5A6C4}">
      <dgm:prSet/>
      <dgm:spPr/>
      <dgm:t>
        <a:bodyPr/>
        <a:lstStyle/>
        <a:p>
          <a:endParaRPr lang="es-ES"/>
        </a:p>
      </dgm:t>
    </dgm:pt>
    <dgm:pt modelId="{987EE493-722F-49CD-A4DF-4F60DE8F4622}" type="pres">
      <dgm:prSet presAssocID="{9906C61F-597B-457E-8246-DFC3DF11F705}" presName="Name0" presStyleCnt="0">
        <dgm:presLayoutVars>
          <dgm:dir/>
          <dgm:animLvl val="lvl"/>
          <dgm:resizeHandles val="exact"/>
        </dgm:presLayoutVars>
      </dgm:prSet>
      <dgm:spPr/>
    </dgm:pt>
    <dgm:pt modelId="{943CC851-0B49-4E4D-A687-919B46DB8AC6}" type="pres">
      <dgm:prSet presAssocID="{D3741101-3EC0-4622-A258-DE8857F781DC}" presName="composite" presStyleCnt="0"/>
      <dgm:spPr/>
    </dgm:pt>
    <dgm:pt modelId="{A17A524A-F130-4783-9BF2-7943FB17F029}" type="pres">
      <dgm:prSet presAssocID="{D3741101-3EC0-4622-A258-DE8857F781DC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C058C0D8-15BB-4B05-9A19-726E1EFA89FB}" type="pres">
      <dgm:prSet presAssocID="{D3741101-3EC0-4622-A258-DE8857F781DC}" presName="desTx" presStyleLbl="alignAccFollowNode1" presStyleIdx="0" presStyleCnt="3">
        <dgm:presLayoutVars>
          <dgm:bulletEnabled val="1"/>
        </dgm:presLayoutVars>
      </dgm:prSet>
      <dgm:spPr/>
    </dgm:pt>
    <dgm:pt modelId="{D9AB712A-BDF5-420D-86F5-5030B2F5EEB1}" type="pres">
      <dgm:prSet presAssocID="{1CA7D980-FEF2-41FE-AD11-7F067D874B78}" presName="space" presStyleCnt="0"/>
      <dgm:spPr/>
    </dgm:pt>
    <dgm:pt modelId="{57A44458-24D4-415E-986D-63706C7ACD15}" type="pres">
      <dgm:prSet presAssocID="{BF25D9D6-17E3-4602-9DC1-61C3E8FAF952}" presName="composite" presStyleCnt="0"/>
      <dgm:spPr/>
    </dgm:pt>
    <dgm:pt modelId="{524153E7-F4AF-4989-9618-5B7E94F054DB}" type="pres">
      <dgm:prSet presAssocID="{BF25D9D6-17E3-4602-9DC1-61C3E8FAF95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420DE7B4-C4BC-4F6A-B46C-5043FD5AA15A}" type="pres">
      <dgm:prSet presAssocID="{BF25D9D6-17E3-4602-9DC1-61C3E8FAF952}" presName="desTx" presStyleLbl="alignAccFollowNode1" presStyleIdx="1" presStyleCnt="3">
        <dgm:presLayoutVars>
          <dgm:bulletEnabled val="1"/>
        </dgm:presLayoutVars>
      </dgm:prSet>
      <dgm:spPr/>
    </dgm:pt>
    <dgm:pt modelId="{277A5F17-E219-44FE-8826-EDFAC2E8F00D}" type="pres">
      <dgm:prSet presAssocID="{B5AB1ACA-F1C4-481B-AAF4-7336A0C5AB3F}" presName="space" presStyleCnt="0"/>
      <dgm:spPr/>
    </dgm:pt>
    <dgm:pt modelId="{24FAE363-8D68-4333-9498-86AC2AEAAFBB}" type="pres">
      <dgm:prSet presAssocID="{948E6BB6-9151-4B47-8E18-EED7718D6469}" presName="composite" presStyleCnt="0"/>
      <dgm:spPr/>
    </dgm:pt>
    <dgm:pt modelId="{E5710935-C2DC-4E1D-9506-11F3067AD6E5}" type="pres">
      <dgm:prSet presAssocID="{948E6BB6-9151-4B47-8E18-EED7718D6469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112588D6-7BC6-4094-B8C9-7826DFA4182F}" type="pres">
      <dgm:prSet presAssocID="{948E6BB6-9151-4B47-8E18-EED7718D6469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EC1AA50A-56C7-462D-A789-891B952B4E6C}" srcId="{D3741101-3EC0-4622-A258-DE8857F781DC}" destId="{C8E1E80A-BBBB-41C4-AFBB-F9B3D333BBA7}" srcOrd="1" destOrd="0" parTransId="{17B67DDE-69A0-45D0-8D78-8EDC5DB4A7F8}" sibTransId="{7A64D37D-6742-433E-A9DB-FDC0210AA282}"/>
    <dgm:cxn modelId="{E04F7D11-7199-4C90-9927-B14DFCDB9F7A}" srcId="{9906C61F-597B-457E-8246-DFC3DF11F705}" destId="{D3741101-3EC0-4622-A258-DE8857F781DC}" srcOrd="0" destOrd="0" parTransId="{831FF0E7-4162-4EDE-B9DD-FA9786BC452A}" sibTransId="{1CA7D980-FEF2-41FE-AD11-7F067D874B78}"/>
    <dgm:cxn modelId="{EA39D712-BFC3-497F-B230-A6CDDA3BAA80}" srcId="{948E6BB6-9151-4B47-8E18-EED7718D6469}" destId="{7D6DC4FE-6DC6-4ACC-BF7E-E83E98F28074}" srcOrd="0" destOrd="0" parTransId="{DDC467C1-62BC-455A-B720-CDF1AF98632C}" sibTransId="{18205C50-C110-4F7B-A1FA-E026FBAEA7F7}"/>
    <dgm:cxn modelId="{50D14324-3AAA-44FA-B475-C6FDE5EE7F5A}" type="presOf" srcId="{46ACC533-3AB3-4745-A654-F52AACB6AD5D}" destId="{420DE7B4-C4BC-4F6A-B46C-5043FD5AA15A}" srcOrd="0" destOrd="2" presId="urn:microsoft.com/office/officeart/2005/8/layout/hList1"/>
    <dgm:cxn modelId="{8468422A-910E-4E77-9EE8-AEE67235CB69}" type="presOf" srcId="{C8E1E80A-BBBB-41C4-AFBB-F9B3D333BBA7}" destId="{C058C0D8-15BB-4B05-9A19-726E1EFA89FB}" srcOrd="0" destOrd="1" presId="urn:microsoft.com/office/officeart/2005/8/layout/hList1"/>
    <dgm:cxn modelId="{1B7DEC34-55F9-4CA0-A012-0C3ED15DD351}" srcId="{D3741101-3EC0-4622-A258-DE8857F781DC}" destId="{FB38A2D6-CB3C-4B33-BC59-2238E808C408}" srcOrd="0" destOrd="0" parTransId="{06F98B81-1AC4-40F0-BD9F-2574F8F29DCB}" sibTransId="{B9906650-A9CF-47DE-8639-1571CE217EFF}"/>
    <dgm:cxn modelId="{BB9CDB5B-1A31-4A66-9E8A-C140232D4AB2}" type="presOf" srcId="{BA14EB4E-E61B-4630-BEB0-A93EEA736EF6}" destId="{112588D6-7BC6-4094-B8C9-7826DFA4182F}" srcOrd="0" destOrd="2" presId="urn:microsoft.com/office/officeart/2005/8/layout/hList1"/>
    <dgm:cxn modelId="{E759F669-8617-4BCF-AD47-17F10D1826DD}" type="presOf" srcId="{D655E0BD-D125-4140-A7AE-6C3E88DB2494}" destId="{420DE7B4-C4BC-4F6A-B46C-5043FD5AA15A}" srcOrd="0" destOrd="1" presId="urn:microsoft.com/office/officeart/2005/8/layout/hList1"/>
    <dgm:cxn modelId="{C025284A-77E7-43B9-B65C-2FB8A1BBFA2E}" srcId="{948E6BB6-9151-4B47-8E18-EED7718D6469}" destId="{1AED6974-3763-4BCF-B02D-A7CB846E5E1C}" srcOrd="1" destOrd="0" parTransId="{A447AC58-008B-44DC-8C10-620F3D58EBF4}" sibTransId="{B4336589-89B9-478F-B1FE-B19153CF8AF9}"/>
    <dgm:cxn modelId="{E5CFC24B-337B-4744-8B42-AB92A5DC8721}" srcId="{9906C61F-597B-457E-8246-DFC3DF11F705}" destId="{948E6BB6-9151-4B47-8E18-EED7718D6469}" srcOrd="2" destOrd="0" parTransId="{BF88B595-332F-4002-B9D4-5EE6F148000F}" sibTransId="{902BEFBD-8368-4078-913D-22E3922D6547}"/>
    <dgm:cxn modelId="{26008573-6516-4A0D-A1E1-DA31694F0D86}" srcId="{D3741101-3EC0-4622-A258-DE8857F781DC}" destId="{CE79A2A2-BA4C-4C9D-817F-DD6F6E12ED60}" srcOrd="3" destOrd="0" parTransId="{794C3144-78D9-4204-80D3-418DF832BD36}" sibTransId="{5049FEA8-7B29-4F88-8B3E-F196ED56B97A}"/>
    <dgm:cxn modelId="{6342A254-743E-48E9-8B98-045630363283}" type="presOf" srcId="{948E6BB6-9151-4B47-8E18-EED7718D6469}" destId="{E5710935-C2DC-4E1D-9506-11F3067AD6E5}" srcOrd="0" destOrd="0" presId="urn:microsoft.com/office/officeart/2005/8/layout/hList1"/>
    <dgm:cxn modelId="{90F2DD74-001D-4584-8D7C-F34718336FAB}" type="presOf" srcId="{FB38A2D6-CB3C-4B33-BC59-2238E808C408}" destId="{C058C0D8-15BB-4B05-9A19-726E1EFA89FB}" srcOrd="0" destOrd="0" presId="urn:microsoft.com/office/officeart/2005/8/layout/hList1"/>
    <dgm:cxn modelId="{3F99867E-187C-4D92-8BAF-12E9DB4623B6}" type="presOf" srcId="{B0F2F70D-6DFE-49C6-90A1-AD2FA73BE4D8}" destId="{C058C0D8-15BB-4B05-9A19-726E1EFA89FB}" srcOrd="0" destOrd="4" presId="urn:microsoft.com/office/officeart/2005/8/layout/hList1"/>
    <dgm:cxn modelId="{EC6A4F7F-2DBB-4F64-A5E7-D50479B93711}" type="presOf" srcId="{D3741101-3EC0-4622-A258-DE8857F781DC}" destId="{A17A524A-F130-4783-9BF2-7943FB17F029}" srcOrd="0" destOrd="0" presId="urn:microsoft.com/office/officeart/2005/8/layout/hList1"/>
    <dgm:cxn modelId="{CCC4939A-1262-495D-8AFC-73A4718816B7}" srcId="{D3741101-3EC0-4622-A258-DE8857F781DC}" destId="{B0047309-3B54-4FC3-BF64-94BE38920481}" srcOrd="2" destOrd="0" parTransId="{2F27938C-878A-45EB-9B0D-C73E2980191F}" sibTransId="{F38B67AF-8BAF-4634-B611-9AA770DB4AA0}"/>
    <dgm:cxn modelId="{9E3C6E9E-2DBC-427D-87B8-8D95E0755942}" srcId="{BF25D9D6-17E3-4602-9DC1-61C3E8FAF952}" destId="{146446CB-0A0A-44AC-92B2-04A7B6F91785}" srcOrd="0" destOrd="0" parTransId="{A24AB220-0382-4B77-BAE0-2AFC9F3AB54A}" sibTransId="{B0D685DA-D534-4A7A-BD7E-3C4F19B649A8}"/>
    <dgm:cxn modelId="{30489A9E-1425-40B7-A49F-EF228F652D30}" srcId="{BF25D9D6-17E3-4602-9DC1-61C3E8FAF952}" destId="{46ACC533-3AB3-4745-A654-F52AACB6AD5D}" srcOrd="2" destOrd="0" parTransId="{66455DF9-05A6-4907-9EEA-F9E06A66C41E}" sibTransId="{9ED192F6-E651-49EA-837E-79FB89FAA820}"/>
    <dgm:cxn modelId="{7AB479AA-38A2-4B4D-9389-A5417994699D}" type="presOf" srcId="{BF25D9D6-17E3-4602-9DC1-61C3E8FAF952}" destId="{524153E7-F4AF-4989-9618-5B7E94F054DB}" srcOrd="0" destOrd="0" presId="urn:microsoft.com/office/officeart/2005/8/layout/hList1"/>
    <dgm:cxn modelId="{7195F6BC-EFBD-41DD-86F1-B726A4F1B434}" srcId="{BF25D9D6-17E3-4602-9DC1-61C3E8FAF952}" destId="{D655E0BD-D125-4140-A7AE-6C3E88DB2494}" srcOrd="1" destOrd="0" parTransId="{EE30B660-76DA-4BF1-91F8-BF66AE806161}" sibTransId="{8A97F7AF-08F2-4120-B4C7-7C52883E962B}"/>
    <dgm:cxn modelId="{9799ABBE-760F-405F-8F46-F0C0BE5A3C14}" type="presOf" srcId="{B0047309-3B54-4FC3-BF64-94BE38920481}" destId="{C058C0D8-15BB-4B05-9A19-726E1EFA89FB}" srcOrd="0" destOrd="2" presId="urn:microsoft.com/office/officeart/2005/8/layout/hList1"/>
    <dgm:cxn modelId="{0C7705C2-6628-42C7-BC4B-03E9C1B25681}" type="presOf" srcId="{1AED6974-3763-4BCF-B02D-A7CB846E5E1C}" destId="{112588D6-7BC6-4094-B8C9-7826DFA4182F}" srcOrd="0" destOrd="1" presId="urn:microsoft.com/office/officeart/2005/8/layout/hList1"/>
    <dgm:cxn modelId="{215A9FC7-E96C-4559-9259-0199223A467B}" type="presOf" srcId="{146446CB-0A0A-44AC-92B2-04A7B6F91785}" destId="{420DE7B4-C4BC-4F6A-B46C-5043FD5AA15A}" srcOrd="0" destOrd="0" presId="urn:microsoft.com/office/officeart/2005/8/layout/hList1"/>
    <dgm:cxn modelId="{C7FED4D1-58CD-42AC-BA75-7A93B80C2498}" type="presOf" srcId="{7D6DC4FE-6DC6-4ACC-BF7E-E83E98F28074}" destId="{112588D6-7BC6-4094-B8C9-7826DFA4182F}" srcOrd="0" destOrd="0" presId="urn:microsoft.com/office/officeart/2005/8/layout/hList1"/>
    <dgm:cxn modelId="{DF7010D3-A1EE-4F44-A972-5CAEF3E5A6C4}" srcId="{948E6BB6-9151-4B47-8E18-EED7718D6469}" destId="{BA14EB4E-E61B-4630-BEB0-A93EEA736EF6}" srcOrd="2" destOrd="0" parTransId="{C40C736D-E9AB-46DA-A6F1-39270F30A0F6}" sibTransId="{FCE73A03-B51D-4270-89AA-C913DF48B5D0}"/>
    <dgm:cxn modelId="{72150FD6-F295-46EC-9900-6B337B4AFE3D}" srcId="{D3741101-3EC0-4622-A258-DE8857F781DC}" destId="{B0F2F70D-6DFE-49C6-90A1-AD2FA73BE4D8}" srcOrd="4" destOrd="0" parTransId="{7C8C8431-8292-4B78-B6E6-E7F7E0A30F13}" sibTransId="{D4A5EE97-CC6E-4B02-8F0D-CA4CE259C680}"/>
    <dgm:cxn modelId="{BF67A7DD-840C-425C-BEA1-32D6B5951598}" srcId="{9906C61F-597B-457E-8246-DFC3DF11F705}" destId="{BF25D9D6-17E3-4602-9DC1-61C3E8FAF952}" srcOrd="1" destOrd="0" parTransId="{77C455F4-21A9-453C-9969-9BFF2212723C}" sibTransId="{B5AB1ACA-F1C4-481B-AAF4-7336A0C5AB3F}"/>
    <dgm:cxn modelId="{41B6D0ED-814A-4BDB-92CD-F35B3B3B1E63}" type="presOf" srcId="{9906C61F-597B-457E-8246-DFC3DF11F705}" destId="{987EE493-722F-49CD-A4DF-4F60DE8F4622}" srcOrd="0" destOrd="0" presId="urn:microsoft.com/office/officeart/2005/8/layout/hList1"/>
    <dgm:cxn modelId="{523BE4EE-1451-4F8B-8254-EDAA43035F31}" type="presOf" srcId="{CE79A2A2-BA4C-4C9D-817F-DD6F6E12ED60}" destId="{C058C0D8-15BB-4B05-9A19-726E1EFA89FB}" srcOrd="0" destOrd="3" presId="urn:microsoft.com/office/officeart/2005/8/layout/hList1"/>
    <dgm:cxn modelId="{6739AC65-F310-444B-AF6B-277175973F9C}" type="presParOf" srcId="{987EE493-722F-49CD-A4DF-4F60DE8F4622}" destId="{943CC851-0B49-4E4D-A687-919B46DB8AC6}" srcOrd="0" destOrd="0" presId="urn:microsoft.com/office/officeart/2005/8/layout/hList1"/>
    <dgm:cxn modelId="{6E69C5AD-CED0-48D9-917A-C5F2F49CA34E}" type="presParOf" srcId="{943CC851-0B49-4E4D-A687-919B46DB8AC6}" destId="{A17A524A-F130-4783-9BF2-7943FB17F029}" srcOrd="0" destOrd="0" presId="urn:microsoft.com/office/officeart/2005/8/layout/hList1"/>
    <dgm:cxn modelId="{66A3896E-35B1-4A27-A1E3-901AB9995668}" type="presParOf" srcId="{943CC851-0B49-4E4D-A687-919B46DB8AC6}" destId="{C058C0D8-15BB-4B05-9A19-726E1EFA89FB}" srcOrd="1" destOrd="0" presId="urn:microsoft.com/office/officeart/2005/8/layout/hList1"/>
    <dgm:cxn modelId="{33CDB27B-AD79-4EE3-BFEA-07ED77D33DE1}" type="presParOf" srcId="{987EE493-722F-49CD-A4DF-4F60DE8F4622}" destId="{D9AB712A-BDF5-420D-86F5-5030B2F5EEB1}" srcOrd="1" destOrd="0" presId="urn:microsoft.com/office/officeart/2005/8/layout/hList1"/>
    <dgm:cxn modelId="{DB0C57FA-4757-4F8F-BD42-FE60F319FBAC}" type="presParOf" srcId="{987EE493-722F-49CD-A4DF-4F60DE8F4622}" destId="{57A44458-24D4-415E-986D-63706C7ACD15}" srcOrd="2" destOrd="0" presId="urn:microsoft.com/office/officeart/2005/8/layout/hList1"/>
    <dgm:cxn modelId="{6CB28354-006A-4537-906D-2EA5C9EB9EDB}" type="presParOf" srcId="{57A44458-24D4-415E-986D-63706C7ACD15}" destId="{524153E7-F4AF-4989-9618-5B7E94F054DB}" srcOrd="0" destOrd="0" presId="urn:microsoft.com/office/officeart/2005/8/layout/hList1"/>
    <dgm:cxn modelId="{33EE6E7C-5255-4B6E-8AB4-A7D66D8B27BF}" type="presParOf" srcId="{57A44458-24D4-415E-986D-63706C7ACD15}" destId="{420DE7B4-C4BC-4F6A-B46C-5043FD5AA15A}" srcOrd="1" destOrd="0" presId="urn:microsoft.com/office/officeart/2005/8/layout/hList1"/>
    <dgm:cxn modelId="{8144A353-C618-4292-B8DC-ECD5888F502F}" type="presParOf" srcId="{987EE493-722F-49CD-A4DF-4F60DE8F4622}" destId="{277A5F17-E219-44FE-8826-EDFAC2E8F00D}" srcOrd="3" destOrd="0" presId="urn:microsoft.com/office/officeart/2005/8/layout/hList1"/>
    <dgm:cxn modelId="{88AF396B-5C86-48F0-B995-617104577F03}" type="presParOf" srcId="{987EE493-722F-49CD-A4DF-4F60DE8F4622}" destId="{24FAE363-8D68-4333-9498-86AC2AEAAFBB}" srcOrd="4" destOrd="0" presId="urn:microsoft.com/office/officeart/2005/8/layout/hList1"/>
    <dgm:cxn modelId="{F64ECA88-5547-49F0-9573-A09BF63734D8}" type="presParOf" srcId="{24FAE363-8D68-4333-9498-86AC2AEAAFBB}" destId="{E5710935-C2DC-4E1D-9506-11F3067AD6E5}" srcOrd="0" destOrd="0" presId="urn:microsoft.com/office/officeart/2005/8/layout/hList1"/>
    <dgm:cxn modelId="{635BE810-EA01-4996-B631-E10443593E3D}" type="presParOf" srcId="{24FAE363-8D68-4333-9498-86AC2AEAAFBB}" destId="{112588D6-7BC6-4094-B8C9-7826DFA4182F}" srcOrd="1" destOrd="0" presId="urn:microsoft.com/office/officeart/2005/8/layout/hList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7A524A-F130-4783-9BF2-7943FB17F029}">
      <dsp:nvSpPr>
        <dsp:cNvPr id="0" name=""/>
        <dsp:cNvSpPr/>
      </dsp:nvSpPr>
      <dsp:spPr>
        <a:xfrm>
          <a:off x="3255" y="873116"/>
          <a:ext cx="3174275" cy="126971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 dirty="0"/>
            <a:t>UNIDAD 1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 dirty="0"/>
            <a:t>Consolidación de la ciencia geográfica</a:t>
          </a:r>
        </a:p>
      </dsp:txBody>
      <dsp:txXfrm>
        <a:off x="3255" y="873116"/>
        <a:ext cx="3174275" cy="1269710"/>
      </dsp:txXfrm>
    </dsp:sp>
    <dsp:sp modelId="{C058C0D8-15BB-4B05-9A19-726E1EFA89FB}">
      <dsp:nvSpPr>
        <dsp:cNvPr id="0" name=""/>
        <dsp:cNvSpPr/>
      </dsp:nvSpPr>
      <dsp:spPr>
        <a:xfrm>
          <a:off x="3255" y="2142827"/>
          <a:ext cx="3174275" cy="265167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 dirty="0"/>
            <a:t>1.1 Conceptualización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 dirty="0"/>
            <a:t>1.2 Evolución histórica de la ciencia geográfica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 dirty="0"/>
            <a:t>1.3 Geografía contemporánea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 dirty="0"/>
            <a:t>1.4 El espacio geográfico</a:t>
          </a:r>
        </a:p>
      </dsp:txBody>
      <dsp:txXfrm>
        <a:off x="3255" y="2142827"/>
        <a:ext cx="3174275" cy="2651670"/>
      </dsp:txXfrm>
    </dsp:sp>
    <dsp:sp modelId="{524153E7-F4AF-4989-9618-5B7E94F054DB}">
      <dsp:nvSpPr>
        <dsp:cNvPr id="0" name=""/>
        <dsp:cNvSpPr/>
      </dsp:nvSpPr>
      <dsp:spPr>
        <a:xfrm>
          <a:off x="3621930" y="873116"/>
          <a:ext cx="3174275" cy="1269710"/>
        </a:xfrm>
        <a:prstGeom prst="rect">
          <a:avLst/>
        </a:prstGeom>
        <a:solidFill>
          <a:schemeClr val="accent4">
            <a:hueOff val="9058885"/>
            <a:satOff val="-4016"/>
            <a:lumOff val="-8039"/>
            <a:alphaOff val="0"/>
          </a:schemeClr>
        </a:solidFill>
        <a:ln w="13970" cap="flat" cmpd="sng" algn="ctr">
          <a:solidFill>
            <a:schemeClr val="accent4">
              <a:hueOff val="9058885"/>
              <a:satOff val="-4016"/>
              <a:lumOff val="-80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 dirty="0"/>
            <a:t>UNIDAD 2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 dirty="0"/>
            <a:t>Turismo y Geografía</a:t>
          </a:r>
        </a:p>
      </dsp:txBody>
      <dsp:txXfrm>
        <a:off x="3621930" y="873116"/>
        <a:ext cx="3174275" cy="1269710"/>
      </dsp:txXfrm>
    </dsp:sp>
    <dsp:sp modelId="{420DE7B4-C4BC-4F6A-B46C-5043FD5AA15A}">
      <dsp:nvSpPr>
        <dsp:cNvPr id="0" name=""/>
        <dsp:cNvSpPr/>
      </dsp:nvSpPr>
      <dsp:spPr>
        <a:xfrm>
          <a:off x="3621930" y="2142827"/>
          <a:ext cx="3174275" cy="2651670"/>
        </a:xfrm>
        <a:prstGeom prst="rect">
          <a:avLst/>
        </a:prstGeom>
        <a:solidFill>
          <a:schemeClr val="accent4">
            <a:tint val="40000"/>
            <a:alpha val="90000"/>
            <a:hueOff val="9211744"/>
            <a:satOff val="-5165"/>
            <a:lumOff val="-1831"/>
            <a:alphaOff val="0"/>
          </a:schemeClr>
        </a:solidFill>
        <a:ln w="13970" cap="flat" cmpd="sng" algn="ctr">
          <a:solidFill>
            <a:schemeClr val="accent4">
              <a:tint val="40000"/>
              <a:alpha val="90000"/>
              <a:hueOff val="9211744"/>
              <a:satOff val="-5165"/>
              <a:lumOff val="-183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 dirty="0"/>
            <a:t>2.1 Enfoques teóricos geográficos aplicados al turismo.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 dirty="0"/>
            <a:t>2.2 Método geográfico aplicado al turismo.</a:t>
          </a:r>
        </a:p>
      </dsp:txBody>
      <dsp:txXfrm>
        <a:off x="3621930" y="2142827"/>
        <a:ext cx="3174275" cy="2651670"/>
      </dsp:txXfrm>
    </dsp:sp>
    <dsp:sp modelId="{E5710935-C2DC-4E1D-9506-11F3067AD6E5}">
      <dsp:nvSpPr>
        <dsp:cNvPr id="0" name=""/>
        <dsp:cNvSpPr/>
      </dsp:nvSpPr>
      <dsp:spPr>
        <a:xfrm>
          <a:off x="7240604" y="873116"/>
          <a:ext cx="3174275" cy="1269710"/>
        </a:xfrm>
        <a:prstGeom prst="rect">
          <a:avLst/>
        </a:prstGeom>
        <a:solidFill>
          <a:schemeClr val="accent4">
            <a:hueOff val="18117770"/>
            <a:satOff val="-8031"/>
            <a:lumOff val="-16078"/>
            <a:alphaOff val="0"/>
          </a:schemeClr>
        </a:solidFill>
        <a:ln w="13970" cap="flat" cmpd="sng" algn="ctr">
          <a:solidFill>
            <a:schemeClr val="accent4">
              <a:hueOff val="18117770"/>
              <a:satOff val="-8031"/>
              <a:lumOff val="-16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 dirty="0"/>
            <a:t>UNIDAD 3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 dirty="0"/>
            <a:t>Análisis Espacial del Turismo</a:t>
          </a:r>
        </a:p>
      </dsp:txBody>
      <dsp:txXfrm>
        <a:off x="7240604" y="873116"/>
        <a:ext cx="3174275" cy="1269710"/>
      </dsp:txXfrm>
    </dsp:sp>
    <dsp:sp modelId="{112588D6-7BC6-4094-B8C9-7826DFA4182F}">
      <dsp:nvSpPr>
        <dsp:cNvPr id="0" name=""/>
        <dsp:cNvSpPr/>
      </dsp:nvSpPr>
      <dsp:spPr>
        <a:xfrm>
          <a:off x="7240604" y="2142827"/>
          <a:ext cx="3174275" cy="2651670"/>
        </a:xfrm>
        <a:prstGeom prst="rect">
          <a:avLst/>
        </a:prstGeom>
        <a:solidFill>
          <a:schemeClr val="accent4">
            <a:tint val="40000"/>
            <a:alpha val="90000"/>
            <a:hueOff val="18423488"/>
            <a:satOff val="-10330"/>
            <a:lumOff val="-3662"/>
            <a:alphaOff val="0"/>
          </a:schemeClr>
        </a:solidFill>
        <a:ln w="13970" cap="flat" cmpd="sng" algn="ctr">
          <a:solidFill>
            <a:schemeClr val="accent4">
              <a:tint val="40000"/>
              <a:alpha val="90000"/>
              <a:hueOff val="18423488"/>
              <a:satOff val="-10330"/>
              <a:lumOff val="-366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 dirty="0"/>
            <a:t>3.1 Cartografía automatizada y SIG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 dirty="0"/>
            <a:t>3.2 Caso práctico</a:t>
          </a:r>
        </a:p>
      </dsp:txBody>
      <dsp:txXfrm>
        <a:off x="7240604" y="2142827"/>
        <a:ext cx="3174275" cy="26516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7A524A-F130-4783-9BF2-7943FB17F029}">
      <dsp:nvSpPr>
        <dsp:cNvPr id="0" name=""/>
        <dsp:cNvSpPr/>
      </dsp:nvSpPr>
      <dsp:spPr>
        <a:xfrm>
          <a:off x="3255" y="1292887"/>
          <a:ext cx="3174275" cy="121523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38176" rIns="241808" bIns="138176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400" kern="1200" dirty="0"/>
            <a:t>PRIMER PARCIAL</a:t>
          </a:r>
        </a:p>
      </dsp:txBody>
      <dsp:txXfrm>
        <a:off x="3255" y="1292887"/>
        <a:ext cx="3174275" cy="1215239"/>
      </dsp:txXfrm>
    </dsp:sp>
    <dsp:sp modelId="{C058C0D8-15BB-4B05-9A19-726E1EFA89FB}">
      <dsp:nvSpPr>
        <dsp:cNvPr id="0" name=""/>
        <dsp:cNvSpPr/>
      </dsp:nvSpPr>
      <dsp:spPr>
        <a:xfrm>
          <a:off x="3255" y="2508126"/>
          <a:ext cx="3174275" cy="186660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 dirty="0"/>
            <a:t>Tareas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 dirty="0"/>
            <a:t>Línea de tiempo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 dirty="0"/>
            <a:t>Collage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 dirty="0"/>
            <a:t>Ensayo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 dirty="0"/>
            <a:t>Mapa mental</a:t>
          </a:r>
        </a:p>
      </dsp:txBody>
      <dsp:txXfrm>
        <a:off x="3255" y="2508126"/>
        <a:ext cx="3174275" cy="1866600"/>
      </dsp:txXfrm>
    </dsp:sp>
    <dsp:sp modelId="{524153E7-F4AF-4989-9618-5B7E94F054DB}">
      <dsp:nvSpPr>
        <dsp:cNvPr id="0" name=""/>
        <dsp:cNvSpPr/>
      </dsp:nvSpPr>
      <dsp:spPr>
        <a:xfrm>
          <a:off x="3621930" y="1292887"/>
          <a:ext cx="3174275" cy="1215239"/>
        </a:xfrm>
        <a:prstGeom prst="rect">
          <a:avLst/>
        </a:prstGeom>
        <a:solidFill>
          <a:schemeClr val="accent4">
            <a:hueOff val="9058885"/>
            <a:satOff val="-4016"/>
            <a:lumOff val="-8039"/>
            <a:alphaOff val="0"/>
          </a:schemeClr>
        </a:solidFill>
        <a:ln w="13970" cap="flat" cmpd="sng" algn="ctr">
          <a:solidFill>
            <a:schemeClr val="accent4">
              <a:hueOff val="9058885"/>
              <a:satOff val="-4016"/>
              <a:lumOff val="-80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38176" rIns="241808" bIns="138176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400" kern="1200" dirty="0"/>
            <a:t>SEGUNDO PARCIAL</a:t>
          </a:r>
        </a:p>
      </dsp:txBody>
      <dsp:txXfrm>
        <a:off x="3621930" y="1292887"/>
        <a:ext cx="3174275" cy="1215239"/>
      </dsp:txXfrm>
    </dsp:sp>
    <dsp:sp modelId="{420DE7B4-C4BC-4F6A-B46C-5043FD5AA15A}">
      <dsp:nvSpPr>
        <dsp:cNvPr id="0" name=""/>
        <dsp:cNvSpPr/>
      </dsp:nvSpPr>
      <dsp:spPr>
        <a:xfrm>
          <a:off x="3621930" y="2508126"/>
          <a:ext cx="3174275" cy="1866600"/>
        </a:xfrm>
        <a:prstGeom prst="rect">
          <a:avLst/>
        </a:prstGeom>
        <a:solidFill>
          <a:schemeClr val="accent4">
            <a:tint val="40000"/>
            <a:alpha val="90000"/>
            <a:hueOff val="9211744"/>
            <a:satOff val="-5165"/>
            <a:lumOff val="-1831"/>
            <a:alphaOff val="0"/>
          </a:schemeClr>
        </a:solidFill>
        <a:ln w="13970" cap="flat" cmpd="sng" algn="ctr">
          <a:solidFill>
            <a:schemeClr val="accent4">
              <a:tint val="40000"/>
              <a:alpha val="90000"/>
              <a:hueOff val="9211744"/>
              <a:satOff val="-5165"/>
              <a:lumOff val="-183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 dirty="0"/>
            <a:t>Tareas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 dirty="0"/>
            <a:t>Proyecto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 dirty="0"/>
            <a:t>Exposición</a:t>
          </a:r>
        </a:p>
      </dsp:txBody>
      <dsp:txXfrm>
        <a:off x="3621930" y="2508126"/>
        <a:ext cx="3174275" cy="1866600"/>
      </dsp:txXfrm>
    </dsp:sp>
    <dsp:sp modelId="{E5710935-C2DC-4E1D-9506-11F3067AD6E5}">
      <dsp:nvSpPr>
        <dsp:cNvPr id="0" name=""/>
        <dsp:cNvSpPr/>
      </dsp:nvSpPr>
      <dsp:spPr>
        <a:xfrm>
          <a:off x="7240604" y="1292887"/>
          <a:ext cx="3174275" cy="1215239"/>
        </a:xfrm>
        <a:prstGeom prst="rect">
          <a:avLst/>
        </a:prstGeom>
        <a:solidFill>
          <a:schemeClr val="accent4">
            <a:hueOff val="18117770"/>
            <a:satOff val="-8031"/>
            <a:lumOff val="-16078"/>
            <a:alphaOff val="0"/>
          </a:schemeClr>
        </a:solidFill>
        <a:ln w="13970" cap="flat" cmpd="sng" algn="ctr">
          <a:solidFill>
            <a:schemeClr val="accent4">
              <a:hueOff val="18117770"/>
              <a:satOff val="-8031"/>
              <a:lumOff val="-16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38176" rIns="241808" bIns="138176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400" kern="1200" dirty="0"/>
            <a:t>ORDINARIO</a:t>
          </a:r>
        </a:p>
      </dsp:txBody>
      <dsp:txXfrm>
        <a:off x="7240604" y="1292887"/>
        <a:ext cx="3174275" cy="1215239"/>
      </dsp:txXfrm>
    </dsp:sp>
    <dsp:sp modelId="{112588D6-7BC6-4094-B8C9-7826DFA4182F}">
      <dsp:nvSpPr>
        <dsp:cNvPr id="0" name=""/>
        <dsp:cNvSpPr/>
      </dsp:nvSpPr>
      <dsp:spPr>
        <a:xfrm>
          <a:off x="7240604" y="2508126"/>
          <a:ext cx="3174275" cy="1866600"/>
        </a:xfrm>
        <a:prstGeom prst="rect">
          <a:avLst/>
        </a:prstGeom>
        <a:solidFill>
          <a:schemeClr val="accent4">
            <a:tint val="40000"/>
            <a:alpha val="90000"/>
            <a:hueOff val="18423488"/>
            <a:satOff val="-10330"/>
            <a:lumOff val="-3662"/>
            <a:alphaOff val="0"/>
          </a:schemeClr>
        </a:solidFill>
        <a:ln w="13970" cap="flat" cmpd="sng" algn="ctr">
          <a:solidFill>
            <a:schemeClr val="accent4">
              <a:tint val="40000"/>
              <a:alpha val="90000"/>
              <a:hueOff val="18423488"/>
              <a:satOff val="-10330"/>
              <a:lumOff val="-366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 dirty="0"/>
            <a:t>Examen escrito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 dirty="0"/>
            <a:t>Exposición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 dirty="0"/>
            <a:t>Portafolio de evidencias</a:t>
          </a:r>
        </a:p>
      </dsp:txBody>
      <dsp:txXfrm>
        <a:off x="7240604" y="2508126"/>
        <a:ext cx="3174275" cy="1866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497DDB32-B059-46FE-8DBD-E774574B4D0B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57885E1E-DDAE-4DB8-AE6D-6B8390E68FE8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018812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DDB32-B059-46FE-8DBD-E774574B4D0B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85E1E-DDAE-4DB8-AE6D-6B8390E68FE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0384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DDB32-B059-46FE-8DBD-E774574B4D0B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85E1E-DDAE-4DB8-AE6D-6B8390E68FE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7372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DDB32-B059-46FE-8DBD-E774574B4D0B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85E1E-DDAE-4DB8-AE6D-6B8390E68FE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8763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DDB32-B059-46FE-8DBD-E774574B4D0B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85E1E-DDAE-4DB8-AE6D-6B8390E68FE8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35496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DDB32-B059-46FE-8DBD-E774574B4D0B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85E1E-DDAE-4DB8-AE6D-6B8390E68FE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882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DDB32-B059-46FE-8DBD-E774574B4D0B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85E1E-DDAE-4DB8-AE6D-6B8390E68FE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9965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DDB32-B059-46FE-8DBD-E774574B4D0B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85E1E-DDAE-4DB8-AE6D-6B8390E68FE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97233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DDB32-B059-46FE-8DBD-E774574B4D0B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85E1E-DDAE-4DB8-AE6D-6B8390E68FE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2865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DDB32-B059-46FE-8DBD-E774574B4D0B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85E1E-DDAE-4DB8-AE6D-6B8390E68FE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2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DDB32-B059-46FE-8DBD-E774574B4D0B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85E1E-DDAE-4DB8-AE6D-6B8390E68FE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9968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497DDB32-B059-46FE-8DBD-E774574B4D0B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57885E1E-DDAE-4DB8-AE6D-6B8390E68FE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2797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9.png"/><Relationship Id="rId7" Type="http://schemas.openxmlformats.org/officeDocument/2006/relationships/image" Target="../media/image15.png"/><Relationship Id="rId12" Type="http://schemas.openxmlformats.org/officeDocument/2006/relationships/image" Target="../media/image48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svg"/><Relationship Id="rId11" Type="http://schemas.openxmlformats.org/officeDocument/2006/relationships/image" Target="../media/image47.png"/><Relationship Id="rId5" Type="http://schemas.openxmlformats.org/officeDocument/2006/relationships/image" Target="../media/image45.png"/><Relationship Id="rId10" Type="http://schemas.openxmlformats.org/officeDocument/2006/relationships/image" Target="../media/image18.svg"/><Relationship Id="rId4" Type="http://schemas.openxmlformats.org/officeDocument/2006/relationships/image" Target="../media/image20.svg"/><Relationship Id="rId9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7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8.svg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Relationship Id="rId14" Type="http://schemas.openxmlformats.org/officeDocument/2006/relationships/image" Target="../media/image20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3" Type="http://schemas.openxmlformats.org/officeDocument/2006/relationships/diagramLayout" Target="../diagrams/layout2.xml"/><Relationship Id="rId7" Type="http://schemas.openxmlformats.org/officeDocument/2006/relationships/image" Target="../media/image2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svg"/><Relationship Id="rId7" Type="http://schemas.openxmlformats.org/officeDocument/2006/relationships/image" Target="../media/image28.svg"/><Relationship Id="rId12" Type="http://schemas.openxmlformats.org/officeDocument/2006/relationships/image" Target="../media/image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svg"/><Relationship Id="rId5" Type="http://schemas.openxmlformats.org/officeDocument/2006/relationships/image" Target="../media/image26.sv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525431" y="1743740"/>
            <a:ext cx="69674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solidFill>
                  <a:schemeClr val="tx1">
                    <a:lumMod val="85000"/>
                  </a:schemeClr>
                </a:solidFill>
              </a:rPr>
              <a:t>UNIDAD DE APRENDIZAJE</a:t>
            </a:r>
          </a:p>
          <a:p>
            <a:pPr algn="ctr"/>
            <a:r>
              <a:rPr lang="es-MX" sz="3200" b="1" dirty="0">
                <a:solidFill>
                  <a:schemeClr val="tx1">
                    <a:lumMod val="85000"/>
                  </a:schemeClr>
                </a:solidFill>
              </a:rPr>
              <a:t>GEOGRAFÍA</a:t>
            </a:r>
          </a:p>
        </p:txBody>
      </p:sp>
      <p:sp>
        <p:nvSpPr>
          <p:cNvPr id="6" name="Rectángulo 5"/>
          <p:cNvSpPr/>
          <p:nvPr/>
        </p:nvSpPr>
        <p:spPr>
          <a:xfrm>
            <a:off x="7052952" y="5634984"/>
            <a:ext cx="462017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M. EN A. E Y G. Iván García Hinojosa</a:t>
            </a:r>
          </a:p>
          <a:p>
            <a:pPr algn="ctr"/>
            <a:r>
              <a:rPr lang="es-MX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igarciah@uaemex.mx</a:t>
            </a:r>
          </a:p>
          <a:p>
            <a:pPr algn="ctr"/>
            <a:endParaRPr lang="es-MX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286BEA5-8CD0-49E4-9DDE-8229BD645A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2763" y="2699956"/>
            <a:ext cx="3072809" cy="307280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27ADA6D-510C-4107-AEC9-89F5AF186F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398" y="0"/>
            <a:ext cx="11702602" cy="1743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179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3DEE465C-2F4E-4F10-B054-1F164221CB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488" y="0"/>
            <a:ext cx="10738884" cy="6687879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7E6ADC64-0B9F-44C6-AB4B-4E5C14F48B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5572" y="5635256"/>
            <a:ext cx="836428" cy="836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614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21C1EB64-DDAD-4914-8C3E-EA4820A93A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972800" cy="6858000"/>
          </a:xfrm>
          <a:prstGeom prst="rect">
            <a:avLst/>
          </a:prstGeom>
        </p:spPr>
      </p:pic>
      <p:sp>
        <p:nvSpPr>
          <p:cNvPr id="6" name="Elipse 5">
            <a:extLst>
              <a:ext uri="{FF2B5EF4-FFF2-40B4-BE49-F238E27FC236}">
                <a16:creationId xmlns:a16="http://schemas.microsoft.com/office/drawing/2014/main" id="{34833DF4-4A73-4C35-BFAE-4A546B2718E8}"/>
              </a:ext>
            </a:extLst>
          </p:cNvPr>
          <p:cNvSpPr/>
          <p:nvPr/>
        </p:nvSpPr>
        <p:spPr>
          <a:xfrm>
            <a:off x="-129362" y="1998922"/>
            <a:ext cx="1671084" cy="3625702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0975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500D13C3-BA46-401B-BDFE-727E516F69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666"/>
          <a:stretch/>
        </p:blipFill>
        <p:spPr>
          <a:xfrm>
            <a:off x="132791" y="235746"/>
            <a:ext cx="9844094" cy="5742388"/>
          </a:xfrm>
          <a:prstGeom prst="rect">
            <a:avLst/>
          </a:prstGeom>
        </p:spPr>
      </p:pic>
      <p:sp>
        <p:nvSpPr>
          <p:cNvPr id="5" name="Elipse 4">
            <a:extLst>
              <a:ext uri="{FF2B5EF4-FFF2-40B4-BE49-F238E27FC236}">
                <a16:creationId xmlns:a16="http://schemas.microsoft.com/office/drawing/2014/main" id="{BCAFD164-348A-4D95-8575-FAFB28537B55}"/>
              </a:ext>
            </a:extLst>
          </p:cNvPr>
          <p:cNvSpPr/>
          <p:nvPr/>
        </p:nvSpPr>
        <p:spPr>
          <a:xfrm>
            <a:off x="8808131" y="861237"/>
            <a:ext cx="1048250" cy="467832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3143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74BE1139-9F7A-45AD-BD4B-9F7343E9A2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461" y="0"/>
            <a:ext cx="10972800" cy="6858000"/>
          </a:xfrm>
          <a:prstGeom prst="rect">
            <a:avLst/>
          </a:prstGeom>
        </p:spPr>
      </p:pic>
      <p:pic>
        <p:nvPicPr>
          <p:cNvPr id="6" name="Gráfico 5" descr="Mano con dedo índice apuntando a la derecha">
            <a:extLst>
              <a:ext uri="{FF2B5EF4-FFF2-40B4-BE49-F238E27FC236}">
                <a16:creationId xmlns:a16="http://schemas.microsoft.com/office/drawing/2014/main" id="{9848CF30-381D-44A4-B007-799DF9682B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1040979">
            <a:off x="4199964" y="2272553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165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5FFE68BE-99A8-4A7A-9A43-5E17D92C76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5572" y="5656522"/>
            <a:ext cx="836428" cy="836428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EAFF94DB-3B68-413F-8EE3-1F0761700B12}"/>
              </a:ext>
            </a:extLst>
          </p:cNvPr>
          <p:cNvSpPr/>
          <p:nvPr/>
        </p:nvSpPr>
        <p:spPr>
          <a:xfrm>
            <a:off x="3508743" y="298564"/>
            <a:ext cx="33917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SIGUIENTE CLASE</a:t>
            </a:r>
          </a:p>
        </p:txBody>
      </p:sp>
      <p:pic>
        <p:nvPicPr>
          <p:cNvPr id="7" name="Gráfico 6" descr="Libro cerrado">
            <a:extLst>
              <a:ext uri="{FF2B5EF4-FFF2-40B4-BE49-F238E27FC236}">
                <a16:creationId xmlns:a16="http://schemas.microsoft.com/office/drawing/2014/main" id="{3B172E43-AAEF-4223-946F-51356933FF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0985" y="1982563"/>
            <a:ext cx="914400" cy="91440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F8A47337-01E1-4DEB-897F-0E941C5FA684}"/>
              </a:ext>
            </a:extLst>
          </p:cNvPr>
          <p:cNvSpPr/>
          <p:nvPr/>
        </p:nvSpPr>
        <p:spPr>
          <a:xfrm>
            <a:off x="1715385" y="2043519"/>
            <a:ext cx="82579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APUNTE (RECURSOS), HOJA CUADRICULADA, RESPONDER EN CUADERNO LA SIGUIENTE PREGUNTA: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b="1" kern="0" dirty="0">
                <a:solidFill>
                  <a:schemeClr val="tx2">
                    <a:lumMod val="75000"/>
                  </a:schemeClr>
                </a:solidFill>
              </a:rPr>
              <a:t>¿Qué relación existe entre la Geografía y el Turismo?</a:t>
            </a:r>
            <a:endParaRPr kumimoji="0" lang="es-MX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10" name="Gráfico 9" descr="Impresora">
            <a:extLst>
              <a:ext uri="{FF2B5EF4-FFF2-40B4-BE49-F238E27FC236}">
                <a16:creationId xmlns:a16="http://schemas.microsoft.com/office/drawing/2014/main" id="{66BF1A58-3A78-4642-BDE1-9C0D5674AF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28576" y="3363579"/>
            <a:ext cx="914400" cy="914400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35BCAF6B-6C7C-4DEB-B2D6-5AA4693BEC84}"/>
              </a:ext>
            </a:extLst>
          </p:cNvPr>
          <p:cNvSpPr/>
          <p:nvPr/>
        </p:nvSpPr>
        <p:spPr>
          <a:xfrm>
            <a:off x="1842976" y="3557740"/>
            <a:ext cx="50575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Imprimir de la plataforma (menú RECURSOS) la plantilla 1_U1</a:t>
            </a:r>
          </a:p>
        </p:txBody>
      </p:sp>
      <p:pic>
        <p:nvPicPr>
          <p:cNvPr id="13" name="Gráfico 12" descr="Tijeras">
            <a:extLst>
              <a:ext uri="{FF2B5EF4-FFF2-40B4-BE49-F238E27FC236}">
                <a16:creationId xmlns:a16="http://schemas.microsoft.com/office/drawing/2014/main" id="{83A0266F-3B6E-47FD-B0EC-7366ED07ADF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00985" y="4509054"/>
            <a:ext cx="914400" cy="914400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99B60278-91A9-42A6-964A-2E90BFEE84EC}"/>
              </a:ext>
            </a:extLst>
          </p:cNvPr>
          <p:cNvSpPr/>
          <p:nvPr/>
        </p:nvSpPr>
        <p:spPr>
          <a:xfrm>
            <a:off x="1495645" y="4781588"/>
            <a:ext cx="50575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Traer instrumentos de trabajo.</a:t>
            </a:r>
          </a:p>
        </p:txBody>
      </p:sp>
      <p:pic>
        <p:nvPicPr>
          <p:cNvPr id="16" name="Gráfico 15" descr="Smartphone">
            <a:extLst>
              <a:ext uri="{FF2B5EF4-FFF2-40B4-BE49-F238E27FC236}">
                <a16:creationId xmlns:a16="http://schemas.microsoft.com/office/drawing/2014/main" id="{C3D9FCB7-A830-4D75-B73E-E03BCB40E05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00985" y="5617536"/>
            <a:ext cx="914400" cy="914400"/>
          </a:xfrm>
          <a:prstGeom prst="rect">
            <a:avLst/>
          </a:prstGeom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0BC82679-2CB4-4887-A1D2-9C3BCD789901}"/>
              </a:ext>
            </a:extLst>
          </p:cNvPr>
          <p:cNvSpPr/>
          <p:nvPr/>
        </p:nvSpPr>
        <p:spPr>
          <a:xfrm>
            <a:off x="1385776" y="5885605"/>
            <a:ext cx="87257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Descargar de plataforma el glosario de términos geográficos al dispositivo móvil.</a:t>
            </a:r>
          </a:p>
        </p:txBody>
      </p:sp>
      <p:pic>
        <p:nvPicPr>
          <p:cNvPr id="19" name="Gráfico 18" descr="Monitor">
            <a:extLst>
              <a:ext uri="{FF2B5EF4-FFF2-40B4-BE49-F238E27FC236}">
                <a16:creationId xmlns:a16="http://schemas.microsoft.com/office/drawing/2014/main" id="{743ED5F6-B31D-4AB0-9593-95C44450B33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00985" y="801537"/>
            <a:ext cx="914400" cy="914400"/>
          </a:xfrm>
          <a:prstGeom prst="rect">
            <a:avLst/>
          </a:prstGeom>
        </p:spPr>
      </p:pic>
      <p:sp>
        <p:nvSpPr>
          <p:cNvPr id="20" name="Rectángulo 19">
            <a:extLst>
              <a:ext uri="{FF2B5EF4-FFF2-40B4-BE49-F238E27FC236}">
                <a16:creationId xmlns:a16="http://schemas.microsoft.com/office/drawing/2014/main" id="{5EFDC4DF-63C0-4D11-A6A2-BF9BFD9DBC43}"/>
              </a:ext>
            </a:extLst>
          </p:cNvPr>
          <p:cNvSpPr/>
          <p:nvPr/>
        </p:nvSpPr>
        <p:spPr>
          <a:xfrm>
            <a:off x="1619692" y="968084"/>
            <a:ext cx="82579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INSCRIBIRSE Y EXPLORAR LA PLATAFORMA NEOLMS</a:t>
            </a:r>
          </a:p>
        </p:txBody>
      </p:sp>
    </p:spTree>
    <p:extLst>
      <p:ext uri="{BB962C8B-B14F-4D97-AF65-F5344CB8AC3E}">
        <p14:creationId xmlns:p14="http://schemas.microsoft.com/office/powerpoint/2010/main" val="6761433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B8D07AC7-2008-43D9-B0D9-B6E1880FF9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5572" y="5656522"/>
            <a:ext cx="836428" cy="836428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E060082C-FCCF-46CF-B81A-DF74DE366DAD}"/>
              </a:ext>
            </a:extLst>
          </p:cNvPr>
          <p:cNvSpPr/>
          <p:nvPr/>
        </p:nvSpPr>
        <p:spPr>
          <a:xfrm>
            <a:off x="297712" y="309196"/>
            <a:ext cx="51036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BIBLIOGRAFÍA BÁSICA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EF9C1DB2-64E0-4D0F-9502-886D1B2A9BE7}"/>
              </a:ext>
            </a:extLst>
          </p:cNvPr>
          <p:cNvSpPr/>
          <p:nvPr/>
        </p:nvSpPr>
        <p:spPr>
          <a:xfrm>
            <a:off x="1382231" y="1021733"/>
            <a:ext cx="8335926" cy="4466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ES_tradnl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Hiernaux, Daniel, (2006), “Geografía del turismo” en Hiernaux, Daniel y Alicia Lindón, directores, </a:t>
            </a:r>
            <a:r>
              <a:rPr lang="es-ES_tradnl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Tratado de Geografía Humana</a:t>
            </a:r>
            <a:r>
              <a:rPr lang="es-ES_tradnl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Barcelona-México: </a:t>
            </a:r>
            <a:r>
              <a:rPr lang="es-ES_tradnl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Anthropos</a:t>
            </a:r>
            <a:r>
              <a:rPr lang="es-ES_tradnl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Editores-Universidad Autónoma Metropolitana Iztapalapa, pp.401-432.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Holden, Andrew, (2005); cap 1: “A historical Geography of Tourism” (pp. 7-38).</a:t>
            </a:r>
            <a:r>
              <a:rPr lang="en-US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Tourism</a:t>
            </a:r>
            <a:r>
              <a:rPr lang="es-ES_tradnl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Studies</a:t>
            </a:r>
            <a:r>
              <a:rPr lang="es-ES_tradnl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ES_tradnl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_tradnl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Social </a:t>
            </a:r>
            <a:r>
              <a:rPr lang="es-ES_tradnl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Sciences</a:t>
            </a:r>
            <a:r>
              <a:rPr lang="es-ES_tradnl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Routledge-London.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ES_tradnl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ES_tradnl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Lozato-Giotart</a:t>
            </a:r>
            <a:r>
              <a:rPr lang="es-ES_tradnl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Jean Pierre, (1990), cap. 1: “Diversidad y contrastes geográficos de los flujos de frecuentación turística” pp. 17-26 y cap.2: “Distribución geográfica de los grandes tipos de centros turísticos”, pp. 27-37.</a:t>
            </a:r>
            <a:r>
              <a:rPr lang="es-ES_tradnl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Geografía del turismo: del espacio contemplado al espacio consumido</a:t>
            </a:r>
            <a:r>
              <a:rPr lang="es-ES_tradnl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Masson-España, Barcelona.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ES_tradnl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ES_tradnl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Vera, J. Fernando et al., (1997ª). “La naturaleza del turismo”, pp. 7-20.</a:t>
            </a:r>
            <a:r>
              <a:rPr lang="es-ES_tradnl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Análisis territorial del turismo,</a:t>
            </a:r>
            <a:r>
              <a:rPr lang="es-ES_tradnl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Barcelona: Ariel.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157317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B8D07AC7-2008-43D9-B0D9-B6E1880FF9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5572" y="5656522"/>
            <a:ext cx="836428" cy="836428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E060082C-FCCF-46CF-B81A-DF74DE366DAD}"/>
              </a:ext>
            </a:extLst>
          </p:cNvPr>
          <p:cNvSpPr/>
          <p:nvPr/>
        </p:nvSpPr>
        <p:spPr>
          <a:xfrm>
            <a:off x="297712" y="309196"/>
            <a:ext cx="68473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BIBLIOGRAFÍA COMPLEMENTARIA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9468091A-BBB9-4C82-82CB-0C298A3DDD1A}"/>
              </a:ext>
            </a:extLst>
          </p:cNvPr>
          <p:cNvSpPr/>
          <p:nvPr/>
        </p:nvSpPr>
        <p:spPr>
          <a:xfrm>
            <a:off x="673395" y="1431837"/>
            <a:ext cx="6096000" cy="24632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ES_tradnl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Callizo </a:t>
            </a:r>
            <a:r>
              <a:rPr lang="es-ES_tradnl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Soneiro</a:t>
            </a:r>
            <a:r>
              <a:rPr lang="es-ES_tradnl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Javier, (1991), </a:t>
            </a:r>
            <a:r>
              <a:rPr lang="es-ES_tradnl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Aproximación a la geografía del turismo</a:t>
            </a:r>
            <a:r>
              <a:rPr lang="es-ES_tradnl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Barcelona: Editorial Síntesis; punto 1.1. Consideraciones terminológicas, pp. 15-20.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ES_tradnl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ES_tradnl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Carrascal, </a:t>
            </a:r>
            <a:r>
              <a:rPr lang="es-ES_tradnl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Eurosia</a:t>
            </a:r>
            <a:r>
              <a:rPr lang="es-ES_tradnl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 Graciela Pérez, (1998), “Ocupación territorial y deterioro ambiental ocasionado por la expansión urbano-turística en Acapulco, Guerreo”, en: </a:t>
            </a:r>
            <a:r>
              <a:rPr lang="es-ES_tradnl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Investigaciones Geográficas</a:t>
            </a:r>
            <a:r>
              <a:rPr lang="es-ES_tradnl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vol. 37, pp. 111-124.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579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86EC1387-66F5-45A7-B031-DC2DAF8758BB}"/>
              </a:ext>
            </a:extLst>
          </p:cNvPr>
          <p:cNvSpPr/>
          <p:nvPr/>
        </p:nvSpPr>
        <p:spPr>
          <a:xfrm>
            <a:off x="4209895" y="512986"/>
            <a:ext cx="23433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OBJETIVO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B91B142-ADDE-43B4-BB70-C247675DA3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5572" y="5635256"/>
            <a:ext cx="836428" cy="836428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357EE969-86B2-4865-906D-F3CEBF2C2120}"/>
              </a:ext>
            </a:extLst>
          </p:cNvPr>
          <p:cNvSpPr/>
          <p:nvPr/>
        </p:nvSpPr>
        <p:spPr>
          <a:xfrm>
            <a:off x="2452575" y="1834750"/>
            <a:ext cx="6096000" cy="24633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</a:pPr>
            <a:r>
              <a:rPr lang="es-ES_tradnl" sz="2400" dirty="0">
                <a:solidFill>
                  <a:srgbClr val="FF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Analizar</a:t>
            </a:r>
            <a:r>
              <a:rPr lang="es-ES_tradnl" sz="2400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las </a:t>
            </a:r>
            <a:r>
              <a:rPr lang="es-ES_tradnl" sz="2400" dirty="0">
                <a:solidFill>
                  <a:srgbClr val="00B05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dinámicas socioambientales</a:t>
            </a:r>
            <a:r>
              <a:rPr lang="es-ES_tradnl" sz="2400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y su manifestación en el espacio, con base en aportaciones teóricas, metodológicas y técnicas a partir de las cuales se generen propuestas de intervención </a:t>
            </a:r>
            <a:r>
              <a:rPr lang="es-ES_tradnl" sz="2400" dirty="0">
                <a:solidFill>
                  <a:srgbClr val="0070C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desde una perspectiva sustentable. </a:t>
            </a:r>
            <a:endParaRPr lang="es-MX" sz="2400" dirty="0">
              <a:solidFill>
                <a:srgbClr val="0070C0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Gráfico 7" descr="Diana">
            <a:extLst>
              <a:ext uri="{FF2B5EF4-FFF2-40B4-BE49-F238E27FC236}">
                <a16:creationId xmlns:a16="http://schemas.microsoft.com/office/drawing/2014/main" id="{217F3671-C98E-4BD0-8D8B-2A4EAE3B68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3031" y="114551"/>
            <a:ext cx="1720199" cy="1720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758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94A1D3CE-225A-498C-99FD-1572B64983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5572" y="5635256"/>
            <a:ext cx="836428" cy="836428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298268BA-2D5D-46CF-A300-8CBB83AE6578}"/>
              </a:ext>
            </a:extLst>
          </p:cNvPr>
          <p:cNvSpPr/>
          <p:nvPr/>
        </p:nvSpPr>
        <p:spPr>
          <a:xfrm>
            <a:off x="1531088" y="479316"/>
            <a:ext cx="41254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CONTENIDO GENERAL</a:t>
            </a:r>
          </a:p>
        </p:txBody>
      </p:sp>
      <p:pic>
        <p:nvPicPr>
          <p:cNvPr id="7" name="Gráfico 6" descr="Libros">
            <a:extLst>
              <a:ext uri="{FF2B5EF4-FFF2-40B4-BE49-F238E27FC236}">
                <a16:creationId xmlns:a16="http://schemas.microsoft.com/office/drawing/2014/main" id="{80F11942-47B5-45A0-877E-77E31B2208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2520" y="105865"/>
            <a:ext cx="1208568" cy="1208568"/>
          </a:xfrm>
          <a:prstGeom prst="rect">
            <a:avLst/>
          </a:prstGeom>
        </p:spPr>
      </p:pic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A06C1212-5FAC-4B69-A59E-8818276AE1B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32739145"/>
              </p:ext>
            </p:extLst>
          </p:nvPr>
        </p:nvGraphicFramePr>
        <p:xfrm>
          <a:off x="322520" y="1190386"/>
          <a:ext cx="10418136" cy="56676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199439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4BE708C1-618C-450F-A26C-8BF0E143CD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5572" y="5635256"/>
            <a:ext cx="836428" cy="836428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6AB6CC6A-7D45-4B0B-9559-B5E11487294D}"/>
              </a:ext>
            </a:extLst>
          </p:cNvPr>
          <p:cNvSpPr/>
          <p:nvPr/>
        </p:nvSpPr>
        <p:spPr>
          <a:xfrm>
            <a:off x="1531088" y="479316"/>
            <a:ext cx="5475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kern="0" dirty="0">
                <a:solidFill>
                  <a:schemeClr val="tx2">
                    <a:lumMod val="75000"/>
                  </a:schemeClr>
                </a:solidFill>
              </a:rPr>
              <a:t>INSTRUMENTOS</a:t>
            </a: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 DE TRABAJO</a:t>
            </a:r>
          </a:p>
        </p:txBody>
      </p:sp>
      <p:pic>
        <p:nvPicPr>
          <p:cNvPr id="7" name="Gráfico 6" descr="Regla">
            <a:extLst>
              <a:ext uri="{FF2B5EF4-FFF2-40B4-BE49-F238E27FC236}">
                <a16:creationId xmlns:a16="http://schemas.microsoft.com/office/drawing/2014/main" id="{017BB473-9CBF-4A5F-9A45-9C099A3D29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45488" y="1302027"/>
            <a:ext cx="701749" cy="701749"/>
          </a:xfrm>
          <a:prstGeom prst="rect">
            <a:avLst/>
          </a:prstGeom>
        </p:spPr>
      </p:pic>
      <p:pic>
        <p:nvPicPr>
          <p:cNvPr id="9" name="Gráfico 8" descr="Globo terrestre">
            <a:extLst>
              <a:ext uri="{FF2B5EF4-FFF2-40B4-BE49-F238E27FC236}">
                <a16:creationId xmlns:a16="http://schemas.microsoft.com/office/drawing/2014/main" id="{A5157477-044D-4505-A18C-BA6ED522A7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15926" y="111642"/>
            <a:ext cx="914400" cy="914400"/>
          </a:xfrm>
          <a:prstGeom prst="rect">
            <a:avLst/>
          </a:prstGeom>
        </p:spPr>
      </p:pic>
      <p:pic>
        <p:nvPicPr>
          <p:cNvPr id="11" name="Gráfico 10" descr="Lápiz">
            <a:extLst>
              <a:ext uri="{FF2B5EF4-FFF2-40B4-BE49-F238E27FC236}">
                <a16:creationId xmlns:a16="http://schemas.microsoft.com/office/drawing/2014/main" id="{2B3E1C1C-5C61-4F66-8514-4AADC7EE16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395868" y="3425118"/>
            <a:ext cx="701749" cy="701749"/>
          </a:xfrm>
          <a:prstGeom prst="rect">
            <a:avLst/>
          </a:prstGeom>
        </p:spPr>
      </p:pic>
      <p:pic>
        <p:nvPicPr>
          <p:cNvPr id="15" name="Gráfico 14" descr="Tijeras">
            <a:extLst>
              <a:ext uri="{FF2B5EF4-FFF2-40B4-BE49-F238E27FC236}">
                <a16:creationId xmlns:a16="http://schemas.microsoft.com/office/drawing/2014/main" id="{5FC06EC3-1444-442F-B2F0-5AC47DD1766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395869" y="2399111"/>
            <a:ext cx="701749" cy="701749"/>
          </a:xfrm>
          <a:prstGeom prst="rect">
            <a:avLst/>
          </a:prstGeom>
        </p:spPr>
      </p:pic>
      <p:pic>
        <p:nvPicPr>
          <p:cNvPr id="17" name="Gráfico 16" descr="Smartphone">
            <a:extLst>
              <a:ext uri="{FF2B5EF4-FFF2-40B4-BE49-F238E27FC236}">
                <a16:creationId xmlns:a16="http://schemas.microsoft.com/office/drawing/2014/main" id="{7C0D11EF-4CC5-4DDC-9759-BD715639FF1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395867" y="4472760"/>
            <a:ext cx="701749" cy="701749"/>
          </a:xfrm>
          <a:prstGeom prst="rect">
            <a:avLst/>
          </a:prstGeom>
        </p:spPr>
      </p:pic>
      <p:sp>
        <p:nvSpPr>
          <p:cNvPr id="18" name="Rectángulo 17">
            <a:extLst>
              <a:ext uri="{FF2B5EF4-FFF2-40B4-BE49-F238E27FC236}">
                <a16:creationId xmlns:a16="http://schemas.microsoft.com/office/drawing/2014/main" id="{DB9717E7-9BCA-481D-BB47-A35FF995D697}"/>
              </a:ext>
            </a:extLst>
          </p:cNvPr>
          <p:cNvSpPr/>
          <p:nvPr/>
        </p:nvSpPr>
        <p:spPr>
          <a:xfrm>
            <a:off x="3232296" y="1402775"/>
            <a:ext cx="66666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kern="0" dirty="0">
                <a:solidFill>
                  <a:schemeClr val="tx2">
                    <a:lumMod val="75000"/>
                  </a:schemeClr>
                </a:solidFill>
              </a:rPr>
              <a:t>REGLA O ESCUADRA GRADUADA</a:t>
            </a:r>
            <a:endParaRPr kumimoji="0" lang="es-MX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2CEF76CD-F467-4076-9BE8-BFDB2425D808}"/>
              </a:ext>
            </a:extLst>
          </p:cNvPr>
          <p:cNvSpPr/>
          <p:nvPr/>
        </p:nvSpPr>
        <p:spPr>
          <a:xfrm>
            <a:off x="3147237" y="2621642"/>
            <a:ext cx="66666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kern="0" dirty="0">
                <a:solidFill>
                  <a:schemeClr val="tx2">
                    <a:lumMod val="75000"/>
                  </a:schemeClr>
                </a:solidFill>
              </a:rPr>
              <a:t>TIJERAS Y PEGAMENTO</a:t>
            </a:r>
            <a:endParaRPr kumimoji="0" lang="es-MX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3E0AC8B1-D19B-4AA4-8B00-F9A30567E96B}"/>
              </a:ext>
            </a:extLst>
          </p:cNvPr>
          <p:cNvSpPr/>
          <p:nvPr/>
        </p:nvSpPr>
        <p:spPr>
          <a:xfrm>
            <a:off x="3001926" y="3701173"/>
            <a:ext cx="66666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COLORES, PLUMONES…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BABAA740-2783-4429-8E68-4279418EE995}"/>
              </a:ext>
            </a:extLst>
          </p:cNvPr>
          <p:cNvSpPr/>
          <p:nvPr/>
        </p:nvSpPr>
        <p:spPr>
          <a:xfrm>
            <a:off x="3097619" y="4712844"/>
            <a:ext cx="66666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DISPOSITIVO MOVIL</a:t>
            </a:r>
          </a:p>
        </p:txBody>
      </p:sp>
      <p:pic>
        <p:nvPicPr>
          <p:cNvPr id="23" name="Gráfico 22" descr="Libro cerrado">
            <a:extLst>
              <a:ext uri="{FF2B5EF4-FFF2-40B4-BE49-F238E27FC236}">
                <a16:creationId xmlns:a16="http://schemas.microsoft.com/office/drawing/2014/main" id="{128ECB76-1690-4799-98EA-D9762B64A19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289544" y="5447875"/>
            <a:ext cx="914400" cy="914400"/>
          </a:xfrm>
          <a:prstGeom prst="rect">
            <a:avLst/>
          </a:prstGeom>
        </p:spPr>
      </p:pic>
      <p:sp>
        <p:nvSpPr>
          <p:cNvPr id="24" name="Rectángulo 23">
            <a:extLst>
              <a:ext uri="{FF2B5EF4-FFF2-40B4-BE49-F238E27FC236}">
                <a16:creationId xmlns:a16="http://schemas.microsoft.com/office/drawing/2014/main" id="{861CFAB9-1A0F-4841-92F5-BEB9116A9987}"/>
              </a:ext>
            </a:extLst>
          </p:cNvPr>
          <p:cNvSpPr/>
          <p:nvPr/>
        </p:nvSpPr>
        <p:spPr>
          <a:xfrm>
            <a:off x="3147237" y="5635256"/>
            <a:ext cx="66666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LIBRETA, CARPETA…(cuadricular una hoja 5 x 5 cm</a:t>
            </a:r>
          </a:p>
        </p:txBody>
      </p:sp>
    </p:spTree>
    <p:extLst>
      <p:ext uri="{BB962C8B-B14F-4D97-AF65-F5344CB8AC3E}">
        <p14:creationId xmlns:p14="http://schemas.microsoft.com/office/powerpoint/2010/main" val="914969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6B23F9A5-7C8B-4ED9-9D20-815B80E7D711}"/>
              </a:ext>
            </a:extLst>
          </p:cNvPr>
          <p:cNvSpPr/>
          <p:nvPr/>
        </p:nvSpPr>
        <p:spPr>
          <a:xfrm>
            <a:off x="1531088" y="479316"/>
            <a:ext cx="3040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EVALUACIÓN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EFD4EAC8-F94B-4418-BFB4-5F48A0F71B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42868179"/>
              </p:ext>
            </p:extLst>
          </p:nvPr>
        </p:nvGraphicFramePr>
        <p:xfrm>
          <a:off x="439478" y="753529"/>
          <a:ext cx="10418136" cy="56676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Gráfico 6" descr="Cara sorprendida sin relleno">
            <a:extLst>
              <a:ext uri="{FF2B5EF4-FFF2-40B4-BE49-F238E27FC236}">
                <a16:creationId xmlns:a16="http://schemas.microsoft.com/office/drawing/2014/main" id="{CCF2BB06-9D7E-4D73-8A3A-BAD355E2BD6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16688" y="151284"/>
            <a:ext cx="914400" cy="91440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307CC5B6-3966-40CF-ACCF-69C6B1721C9E}"/>
              </a:ext>
            </a:extLst>
          </p:cNvPr>
          <p:cNvSpPr/>
          <p:nvPr/>
        </p:nvSpPr>
        <p:spPr>
          <a:xfrm>
            <a:off x="1073888" y="5062502"/>
            <a:ext cx="1172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/>
              <a:t>Unidad 1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C587A1EB-DA09-4523-921F-41645DF1039F}"/>
              </a:ext>
            </a:extLst>
          </p:cNvPr>
          <p:cNvSpPr/>
          <p:nvPr/>
        </p:nvSpPr>
        <p:spPr>
          <a:xfrm>
            <a:off x="4745788" y="5062502"/>
            <a:ext cx="15520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/>
              <a:t>Unidad 2 y 3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F47C6B7B-4AA4-40D7-A469-A37497FD4EA3}"/>
              </a:ext>
            </a:extLst>
          </p:cNvPr>
          <p:cNvSpPr/>
          <p:nvPr/>
        </p:nvSpPr>
        <p:spPr>
          <a:xfrm>
            <a:off x="8467991" y="5061099"/>
            <a:ext cx="1808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/>
              <a:t>Unidad 1, 2 y 3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F0503FCA-FC55-4592-9265-C93293B0910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5572" y="5635256"/>
            <a:ext cx="836428" cy="836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167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59A2A169-10D2-4644-9748-1E6EDD4DF755}"/>
              </a:ext>
            </a:extLst>
          </p:cNvPr>
          <p:cNvSpPr/>
          <p:nvPr/>
        </p:nvSpPr>
        <p:spPr>
          <a:xfrm>
            <a:off x="1477924" y="564377"/>
            <a:ext cx="58479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REGLAS INTERNAS DE CLASE</a:t>
            </a:r>
          </a:p>
        </p:txBody>
      </p:sp>
      <p:pic>
        <p:nvPicPr>
          <p:cNvPr id="6" name="Gráfico 5" descr="Teatro">
            <a:extLst>
              <a:ext uri="{FF2B5EF4-FFF2-40B4-BE49-F238E27FC236}">
                <a16:creationId xmlns:a16="http://schemas.microsoft.com/office/drawing/2014/main" id="{14B1B424-97DF-4ED6-8F76-5E83854815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1888" y="252948"/>
            <a:ext cx="914400" cy="914400"/>
          </a:xfrm>
          <a:prstGeom prst="rect">
            <a:avLst/>
          </a:prstGeom>
        </p:spPr>
      </p:pic>
      <p:pic>
        <p:nvPicPr>
          <p:cNvPr id="8" name="Gráfico 7" descr="Cronómetro">
            <a:extLst>
              <a:ext uri="{FF2B5EF4-FFF2-40B4-BE49-F238E27FC236}">
                <a16:creationId xmlns:a16="http://schemas.microsoft.com/office/drawing/2014/main" id="{81EC3806-F01E-491E-9214-AAE6EEAE4B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779181" y="1472608"/>
            <a:ext cx="914400" cy="9144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CB34F261-DB4D-4711-9707-882DE7DAE236}"/>
              </a:ext>
            </a:extLst>
          </p:cNvPr>
          <p:cNvSpPr/>
          <p:nvPr/>
        </p:nvSpPr>
        <p:spPr>
          <a:xfrm>
            <a:off x="2693581" y="1698976"/>
            <a:ext cx="78007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PUNTUALIDAD: 7:10 am pase de lista (</a:t>
            </a: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5 faltas</a:t>
            </a: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).</a:t>
            </a:r>
          </a:p>
        </p:txBody>
      </p:sp>
      <p:pic>
        <p:nvPicPr>
          <p:cNvPr id="11" name="Gráfico 10" descr="Señal de pulgar hacia arriba">
            <a:extLst>
              <a:ext uri="{FF2B5EF4-FFF2-40B4-BE49-F238E27FC236}">
                <a16:creationId xmlns:a16="http://schemas.microsoft.com/office/drawing/2014/main" id="{7A402715-9857-449D-AF8C-860A68CA12A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79181" y="2613376"/>
            <a:ext cx="914400" cy="914400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537013A0-EF19-470A-84AD-1F2E45E93F90}"/>
              </a:ext>
            </a:extLst>
          </p:cNvPr>
          <p:cNvSpPr/>
          <p:nvPr/>
        </p:nvSpPr>
        <p:spPr>
          <a:xfrm>
            <a:off x="2771553" y="2957162"/>
            <a:ext cx="78007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Justificantes oficiales (</a:t>
            </a: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NO RECETAS</a:t>
            </a: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).</a:t>
            </a:r>
          </a:p>
        </p:txBody>
      </p:sp>
      <p:pic>
        <p:nvPicPr>
          <p:cNvPr id="14" name="Gráfico 13" descr="Profesor">
            <a:extLst>
              <a:ext uri="{FF2B5EF4-FFF2-40B4-BE49-F238E27FC236}">
                <a16:creationId xmlns:a16="http://schemas.microsoft.com/office/drawing/2014/main" id="{0B20EA2C-8AB1-468A-AF84-2762BB73968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750827" y="5165646"/>
            <a:ext cx="914400" cy="914400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B6BC96CA-47D3-481A-A770-E622B51A7BDB}"/>
              </a:ext>
            </a:extLst>
          </p:cNvPr>
          <p:cNvSpPr/>
          <p:nvPr/>
        </p:nvSpPr>
        <p:spPr>
          <a:xfrm>
            <a:off x="2665227" y="5525809"/>
            <a:ext cx="78007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Fomentar el respeto dentro del aula.</a:t>
            </a:r>
          </a:p>
        </p:txBody>
      </p:sp>
      <p:pic>
        <p:nvPicPr>
          <p:cNvPr id="17" name="Gráfico 16" descr="Reloj de pared">
            <a:extLst>
              <a:ext uri="{FF2B5EF4-FFF2-40B4-BE49-F238E27FC236}">
                <a16:creationId xmlns:a16="http://schemas.microsoft.com/office/drawing/2014/main" id="{BCA4CE3A-867F-42A6-A4D2-5E260D32CD9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779181" y="3649429"/>
            <a:ext cx="914400" cy="914400"/>
          </a:xfrm>
          <a:prstGeom prst="rect">
            <a:avLst/>
          </a:prstGeom>
        </p:spPr>
      </p:pic>
      <p:sp>
        <p:nvSpPr>
          <p:cNvPr id="18" name="Rectángulo 17">
            <a:extLst>
              <a:ext uri="{FF2B5EF4-FFF2-40B4-BE49-F238E27FC236}">
                <a16:creationId xmlns:a16="http://schemas.microsoft.com/office/drawing/2014/main" id="{4AFEDD80-B867-4F05-9C4A-25A4DC04BB5A}"/>
              </a:ext>
            </a:extLst>
          </p:cNvPr>
          <p:cNvSpPr/>
          <p:nvPr/>
        </p:nvSpPr>
        <p:spPr>
          <a:xfrm>
            <a:off x="2771553" y="3930270"/>
            <a:ext cx="78007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Entregar tareas o actividades el día y hora señalados.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16786452-D8B0-474F-9FCE-6104E66F11CD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5572" y="5635256"/>
            <a:ext cx="836428" cy="836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543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9D45C76B-A450-4755-A709-591C6A1292C2}"/>
              </a:ext>
            </a:extLst>
          </p:cNvPr>
          <p:cNvSpPr/>
          <p:nvPr/>
        </p:nvSpPr>
        <p:spPr>
          <a:xfrm>
            <a:off x="914400" y="275813"/>
            <a:ext cx="30196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COMUNICACIÓN</a:t>
            </a:r>
          </a:p>
        </p:txBody>
      </p:sp>
      <p:pic>
        <p:nvPicPr>
          <p:cNvPr id="6" name="Gráfico 5" descr="Centro de llamadas">
            <a:extLst>
              <a:ext uri="{FF2B5EF4-FFF2-40B4-BE49-F238E27FC236}">
                <a16:creationId xmlns:a16="http://schemas.microsoft.com/office/drawing/2014/main" id="{B17A3DBF-0B9D-4CD9-AEE8-0A7514CBF8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" cy="9144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6E5CCE21-E221-48BD-9944-B8220F125D7B}"/>
              </a:ext>
            </a:extLst>
          </p:cNvPr>
          <p:cNvSpPr/>
          <p:nvPr/>
        </p:nvSpPr>
        <p:spPr>
          <a:xfrm>
            <a:off x="3623320" y="642591"/>
            <a:ext cx="31165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http://igarciah.neolms.com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614256C-C177-4708-B210-FEA548B5AF2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666"/>
          <a:stretch/>
        </p:blipFill>
        <p:spPr>
          <a:xfrm>
            <a:off x="334810" y="1011923"/>
            <a:ext cx="9844094" cy="5742388"/>
          </a:xfrm>
          <a:prstGeom prst="rect">
            <a:avLst/>
          </a:prstGeom>
        </p:spPr>
      </p:pic>
      <p:sp>
        <p:nvSpPr>
          <p:cNvPr id="9" name="Elipse 8">
            <a:extLst>
              <a:ext uri="{FF2B5EF4-FFF2-40B4-BE49-F238E27FC236}">
                <a16:creationId xmlns:a16="http://schemas.microsoft.com/office/drawing/2014/main" id="{879B6B44-19D2-4075-AD92-D3DD54024F58}"/>
              </a:ext>
            </a:extLst>
          </p:cNvPr>
          <p:cNvSpPr/>
          <p:nvPr/>
        </p:nvSpPr>
        <p:spPr>
          <a:xfrm>
            <a:off x="5256857" y="1594884"/>
            <a:ext cx="846231" cy="467832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DB5C17C4-0B87-4CA9-A577-1EC209C494A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5572" y="5635256"/>
            <a:ext cx="836428" cy="836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039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1DD2C492-3BB8-4E8F-B226-BFF0023B10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022" y="568285"/>
            <a:ext cx="10221331" cy="6215287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BCAF202D-4446-476E-9792-3866E7E944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5572" y="5635256"/>
            <a:ext cx="836428" cy="836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053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99E72C3D-E3E4-4458-BCF5-295F46C367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  <p:sp>
        <p:nvSpPr>
          <p:cNvPr id="5" name="Elipse 4">
            <a:extLst>
              <a:ext uri="{FF2B5EF4-FFF2-40B4-BE49-F238E27FC236}">
                <a16:creationId xmlns:a16="http://schemas.microsoft.com/office/drawing/2014/main" id="{39CBC606-6584-4F05-A9E4-D1900E077E72}"/>
              </a:ext>
            </a:extLst>
          </p:cNvPr>
          <p:cNvSpPr/>
          <p:nvPr/>
        </p:nvSpPr>
        <p:spPr>
          <a:xfrm>
            <a:off x="1390622" y="4859081"/>
            <a:ext cx="1026985" cy="595422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C09AB3A-4139-47B5-ACE1-57B1D843E2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464" t="14109" r="34625" b="69457"/>
          <a:stretch/>
        </p:blipFill>
        <p:spPr>
          <a:xfrm>
            <a:off x="5144386" y="2115880"/>
            <a:ext cx="3391786" cy="1127052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EE574170-94AD-428F-AF4F-13484BC29BC8}"/>
              </a:ext>
            </a:extLst>
          </p:cNvPr>
          <p:cNvSpPr/>
          <p:nvPr/>
        </p:nvSpPr>
        <p:spPr>
          <a:xfrm>
            <a:off x="5516525" y="2448573"/>
            <a:ext cx="30196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4400">
              <a:defRPr/>
            </a:pPr>
            <a:r>
              <a:rPr lang="es-MX" sz="2400" b="1" kern="0" dirty="0">
                <a:solidFill>
                  <a:schemeClr val="tx2">
                    <a:lumMod val="75000"/>
                  </a:schemeClr>
                </a:solidFill>
              </a:rPr>
              <a:t>HHLB-LLPO </a:t>
            </a:r>
            <a:endParaRPr kumimoji="0" lang="es-MX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965D540B-47AC-4C37-A92D-6B2A62FB2AF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708" t="14263" r="23676" b="60930"/>
          <a:stretch/>
        </p:blipFill>
        <p:spPr>
          <a:xfrm>
            <a:off x="3198628" y="3575625"/>
            <a:ext cx="5773479" cy="1701211"/>
          </a:xfrm>
          <a:prstGeom prst="rect">
            <a:avLst/>
          </a:prstGeom>
        </p:spPr>
      </p:pic>
      <p:sp>
        <p:nvSpPr>
          <p:cNvPr id="9" name="Elipse 8">
            <a:extLst>
              <a:ext uri="{FF2B5EF4-FFF2-40B4-BE49-F238E27FC236}">
                <a16:creationId xmlns:a16="http://schemas.microsoft.com/office/drawing/2014/main" id="{C9F0B2EE-FEFF-4778-A699-1C454D10FB23}"/>
              </a:ext>
            </a:extLst>
          </p:cNvPr>
          <p:cNvSpPr/>
          <p:nvPr/>
        </p:nvSpPr>
        <p:spPr>
          <a:xfrm>
            <a:off x="3198628" y="4146700"/>
            <a:ext cx="3744432" cy="595422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817BA32F-75AD-489B-A99C-57CA8DF5867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5572" y="5635256"/>
            <a:ext cx="836428" cy="836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658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9" grpId="0" animBg="1"/>
    </p:bldLst>
  </p:timing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Vista</Template>
  <TotalTime>1108</TotalTime>
  <Words>392</Words>
  <Application>Microsoft Office PowerPoint</Application>
  <PresentationFormat>Panorámica</PresentationFormat>
  <Paragraphs>72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2" baseType="lpstr">
      <vt:lpstr>Arial</vt:lpstr>
      <vt:lpstr>Calibri</vt:lpstr>
      <vt:lpstr>Century Schoolbook</vt:lpstr>
      <vt:lpstr>Times New Roman</vt:lpstr>
      <vt:lpstr>Wingdings 2</vt:lpstr>
      <vt:lpstr>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Iván García Hinojosa</dc:creator>
  <cp:lastModifiedBy>Iván García Hinojosa</cp:lastModifiedBy>
  <cp:revision>78</cp:revision>
  <dcterms:created xsi:type="dcterms:W3CDTF">2016-08-02T01:27:24Z</dcterms:created>
  <dcterms:modified xsi:type="dcterms:W3CDTF">2017-10-17T17:42:32Z</dcterms:modified>
</cp:coreProperties>
</file>