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2"/>
    <p:sldMasterId id="2147483924" r:id="rId3"/>
    <p:sldMasterId id="2147483936" r:id="rId4"/>
    <p:sldMasterId id="2147483948" r:id="rId5"/>
    <p:sldMasterId id="2147483900" r:id="rId6"/>
    <p:sldMasterId id="2147483912" r:id="rId7"/>
    <p:sldMasterId id="2147483888" r:id="rId8"/>
    <p:sldMasterId id="2147483876" r:id="rId9"/>
    <p:sldMasterId id="2147483864" r:id="rId10"/>
  </p:sldMasterIdLst>
  <p:notesMasterIdLst>
    <p:notesMasterId r:id="rId99"/>
  </p:notesMasterIdLst>
  <p:handoutMasterIdLst>
    <p:handoutMasterId r:id="rId100"/>
  </p:handoutMasterIdLst>
  <p:sldIdLst>
    <p:sldId id="354" r:id="rId11"/>
    <p:sldId id="355" r:id="rId12"/>
    <p:sldId id="356" r:id="rId13"/>
    <p:sldId id="370" r:id="rId14"/>
    <p:sldId id="359" r:id="rId15"/>
    <p:sldId id="357" r:id="rId16"/>
    <p:sldId id="360" r:id="rId17"/>
    <p:sldId id="361" r:id="rId18"/>
    <p:sldId id="362" r:id="rId19"/>
    <p:sldId id="363" r:id="rId20"/>
    <p:sldId id="364" r:id="rId21"/>
    <p:sldId id="372" r:id="rId22"/>
    <p:sldId id="353" r:id="rId23"/>
    <p:sldId id="352" r:id="rId24"/>
    <p:sldId id="395" r:id="rId25"/>
    <p:sldId id="411" r:id="rId26"/>
    <p:sldId id="430" r:id="rId27"/>
    <p:sldId id="431" r:id="rId28"/>
    <p:sldId id="432" r:id="rId29"/>
    <p:sldId id="433" r:id="rId30"/>
    <p:sldId id="425" r:id="rId31"/>
    <p:sldId id="373" r:id="rId32"/>
    <p:sldId id="413" r:id="rId33"/>
    <p:sldId id="423" r:id="rId34"/>
    <p:sldId id="424" r:id="rId35"/>
    <p:sldId id="414" r:id="rId36"/>
    <p:sldId id="427" r:id="rId37"/>
    <p:sldId id="428" r:id="rId38"/>
    <p:sldId id="429" r:id="rId39"/>
    <p:sldId id="446" r:id="rId40"/>
    <p:sldId id="415" r:id="rId41"/>
    <p:sldId id="426" r:id="rId42"/>
    <p:sldId id="416" r:id="rId43"/>
    <p:sldId id="417" r:id="rId44"/>
    <p:sldId id="419" r:id="rId45"/>
    <p:sldId id="420" r:id="rId46"/>
    <p:sldId id="421" r:id="rId47"/>
    <p:sldId id="396" r:id="rId48"/>
    <p:sldId id="397" r:id="rId49"/>
    <p:sldId id="407" r:id="rId50"/>
    <p:sldId id="408" r:id="rId51"/>
    <p:sldId id="404" r:id="rId52"/>
    <p:sldId id="405" r:id="rId53"/>
    <p:sldId id="406" r:id="rId54"/>
    <p:sldId id="410" r:id="rId55"/>
    <p:sldId id="409" r:id="rId56"/>
    <p:sldId id="377" r:id="rId57"/>
    <p:sldId id="376" r:id="rId58"/>
    <p:sldId id="378" r:id="rId59"/>
    <p:sldId id="379" r:id="rId60"/>
    <p:sldId id="434" r:id="rId61"/>
    <p:sldId id="380" r:id="rId62"/>
    <p:sldId id="381" r:id="rId63"/>
    <p:sldId id="382" r:id="rId64"/>
    <p:sldId id="383" r:id="rId65"/>
    <p:sldId id="384" r:id="rId66"/>
    <p:sldId id="385" r:id="rId67"/>
    <p:sldId id="386" r:id="rId68"/>
    <p:sldId id="387" r:id="rId69"/>
    <p:sldId id="388" r:id="rId70"/>
    <p:sldId id="461" r:id="rId71"/>
    <p:sldId id="463" r:id="rId72"/>
    <p:sldId id="464" r:id="rId73"/>
    <p:sldId id="465" r:id="rId74"/>
    <p:sldId id="466" r:id="rId75"/>
    <p:sldId id="389" r:id="rId76"/>
    <p:sldId id="390" r:id="rId77"/>
    <p:sldId id="391" r:id="rId78"/>
    <p:sldId id="392" r:id="rId79"/>
    <p:sldId id="393" r:id="rId80"/>
    <p:sldId id="445" r:id="rId81"/>
    <p:sldId id="438" r:id="rId82"/>
    <p:sldId id="437" r:id="rId83"/>
    <p:sldId id="441" r:id="rId84"/>
    <p:sldId id="448" r:id="rId85"/>
    <p:sldId id="449" r:id="rId86"/>
    <p:sldId id="442" r:id="rId87"/>
    <p:sldId id="443" r:id="rId88"/>
    <p:sldId id="444" r:id="rId89"/>
    <p:sldId id="451" r:id="rId90"/>
    <p:sldId id="452" r:id="rId91"/>
    <p:sldId id="453" r:id="rId92"/>
    <p:sldId id="454" r:id="rId93"/>
    <p:sldId id="455" r:id="rId94"/>
    <p:sldId id="457" r:id="rId95"/>
    <p:sldId id="468" r:id="rId96"/>
    <p:sldId id="458" r:id="rId97"/>
    <p:sldId id="467" r:id="rId98"/>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7F0BC49B-CC89-4D72-82A8-ED2E1C94A1AB}">
          <p14:sldIdLst>
            <p14:sldId id="354"/>
            <p14:sldId id="355"/>
            <p14:sldId id="356"/>
            <p14:sldId id="370"/>
            <p14:sldId id="359"/>
            <p14:sldId id="357"/>
            <p14:sldId id="360"/>
            <p14:sldId id="361"/>
            <p14:sldId id="362"/>
            <p14:sldId id="363"/>
            <p14:sldId id="364"/>
            <p14:sldId id="372"/>
            <p14:sldId id="353"/>
            <p14:sldId id="352"/>
            <p14:sldId id="395"/>
            <p14:sldId id="411"/>
            <p14:sldId id="430"/>
            <p14:sldId id="431"/>
            <p14:sldId id="432"/>
            <p14:sldId id="433"/>
            <p14:sldId id="425"/>
            <p14:sldId id="373"/>
            <p14:sldId id="413"/>
            <p14:sldId id="423"/>
            <p14:sldId id="424"/>
            <p14:sldId id="414"/>
            <p14:sldId id="427"/>
            <p14:sldId id="428"/>
            <p14:sldId id="429"/>
            <p14:sldId id="446"/>
            <p14:sldId id="415"/>
            <p14:sldId id="426"/>
            <p14:sldId id="416"/>
            <p14:sldId id="417"/>
            <p14:sldId id="419"/>
            <p14:sldId id="420"/>
            <p14:sldId id="421"/>
            <p14:sldId id="396"/>
            <p14:sldId id="397"/>
            <p14:sldId id="407"/>
            <p14:sldId id="408"/>
            <p14:sldId id="404"/>
            <p14:sldId id="405"/>
            <p14:sldId id="406"/>
            <p14:sldId id="410"/>
            <p14:sldId id="409"/>
            <p14:sldId id="377"/>
            <p14:sldId id="376"/>
            <p14:sldId id="378"/>
            <p14:sldId id="379"/>
            <p14:sldId id="434"/>
            <p14:sldId id="380"/>
            <p14:sldId id="381"/>
            <p14:sldId id="382"/>
            <p14:sldId id="383"/>
            <p14:sldId id="384"/>
            <p14:sldId id="385"/>
            <p14:sldId id="386"/>
            <p14:sldId id="387"/>
            <p14:sldId id="388"/>
            <p14:sldId id="461"/>
            <p14:sldId id="463"/>
            <p14:sldId id="464"/>
            <p14:sldId id="465"/>
            <p14:sldId id="466"/>
            <p14:sldId id="389"/>
            <p14:sldId id="390"/>
            <p14:sldId id="391"/>
            <p14:sldId id="392"/>
            <p14:sldId id="393"/>
            <p14:sldId id="445"/>
            <p14:sldId id="438"/>
            <p14:sldId id="437"/>
            <p14:sldId id="441"/>
            <p14:sldId id="448"/>
            <p14:sldId id="449"/>
            <p14:sldId id="442"/>
            <p14:sldId id="443"/>
            <p14:sldId id="444"/>
            <p14:sldId id="451"/>
            <p14:sldId id="452"/>
            <p14:sldId id="453"/>
            <p14:sldId id="454"/>
            <p14:sldId id="455"/>
            <p14:sldId id="457"/>
            <p14:sldId id="468"/>
            <p14:sldId id="458"/>
            <p14:sldId id="467"/>
          </p14:sldIdLst>
        </p14:section>
        <p14:section name="Sección sin título" id="{82F598C9-36D6-4443-92F7-19528CE77F81}">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74" d="100"/>
          <a:sy n="74" d="100"/>
        </p:scale>
        <p:origin x="1290" y="72"/>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2832" y="7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21" Type="http://schemas.openxmlformats.org/officeDocument/2006/relationships/slide" Target="slides/slide11.xml"/><Relationship Id="rId42" Type="http://schemas.openxmlformats.org/officeDocument/2006/relationships/slide" Target="slides/slide32.xml"/><Relationship Id="rId47" Type="http://schemas.openxmlformats.org/officeDocument/2006/relationships/slide" Target="slides/slide37.xml"/><Relationship Id="rId63" Type="http://schemas.openxmlformats.org/officeDocument/2006/relationships/slide" Target="slides/slide53.xml"/><Relationship Id="rId68" Type="http://schemas.openxmlformats.org/officeDocument/2006/relationships/slide" Target="slides/slide58.xml"/><Relationship Id="rId84" Type="http://schemas.openxmlformats.org/officeDocument/2006/relationships/slide" Target="slides/slide74.xml"/><Relationship Id="rId89" Type="http://schemas.openxmlformats.org/officeDocument/2006/relationships/slide" Target="slides/slide79.xml"/><Relationship Id="rId7" Type="http://schemas.openxmlformats.org/officeDocument/2006/relationships/slideMaster" Target="slideMasters/slideMaster6.xml"/><Relationship Id="rId71" Type="http://schemas.openxmlformats.org/officeDocument/2006/relationships/slide" Target="slides/slide61.xml"/><Relationship Id="rId92" Type="http://schemas.openxmlformats.org/officeDocument/2006/relationships/slide" Target="slides/slide82.xml"/><Relationship Id="rId2" Type="http://schemas.openxmlformats.org/officeDocument/2006/relationships/slideMaster" Target="slideMasters/slideMaster1.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slide" Target="slides/slide48.xml"/><Relationship Id="rId66" Type="http://schemas.openxmlformats.org/officeDocument/2006/relationships/slide" Target="slides/slide56.xml"/><Relationship Id="rId74" Type="http://schemas.openxmlformats.org/officeDocument/2006/relationships/slide" Target="slides/slide64.xml"/><Relationship Id="rId79" Type="http://schemas.openxmlformats.org/officeDocument/2006/relationships/slide" Target="slides/slide69.xml"/><Relationship Id="rId87" Type="http://schemas.openxmlformats.org/officeDocument/2006/relationships/slide" Target="slides/slide77.xml"/><Relationship Id="rId102" Type="http://schemas.openxmlformats.org/officeDocument/2006/relationships/viewProps" Target="viewProps.xml"/><Relationship Id="rId5" Type="http://schemas.openxmlformats.org/officeDocument/2006/relationships/slideMaster" Target="slideMasters/slideMaster4.xml"/><Relationship Id="rId61" Type="http://schemas.openxmlformats.org/officeDocument/2006/relationships/slide" Target="slides/slide51.xml"/><Relationship Id="rId82" Type="http://schemas.openxmlformats.org/officeDocument/2006/relationships/slide" Target="slides/slide72.xml"/><Relationship Id="rId90" Type="http://schemas.openxmlformats.org/officeDocument/2006/relationships/slide" Target="slides/slide80.xml"/><Relationship Id="rId95" Type="http://schemas.openxmlformats.org/officeDocument/2006/relationships/slide" Target="slides/slide85.xml"/><Relationship Id="rId19" Type="http://schemas.openxmlformats.org/officeDocument/2006/relationships/slide" Target="slides/slide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slide" Target="slides/slide54.xml"/><Relationship Id="rId69" Type="http://schemas.openxmlformats.org/officeDocument/2006/relationships/slide" Target="slides/slide59.xml"/><Relationship Id="rId77" Type="http://schemas.openxmlformats.org/officeDocument/2006/relationships/slide" Target="slides/slide67.xml"/><Relationship Id="rId100" Type="http://schemas.openxmlformats.org/officeDocument/2006/relationships/handoutMaster" Target="handoutMasters/handoutMaster1.xml"/><Relationship Id="rId8" Type="http://schemas.openxmlformats.org/officeDocument/2006/relationships/slideMaster" Target="slideMasters/slideMaster7.xml"/><Relationship Id="rId51" Type="http://schemas.openxmlformats.org/officeDocument/2006/relationships/slide" Target="slides/slide41.xml"/><Relationship Id="rId72" Type="http://schemas.openxmlformats.org/officeDocument/2006/relationships/slide" Target="slides/slide62.xml"/><Relationship Id="rId80" Type="http://schemas.openxmlformats.org/officeDocument/2006/relationships/slide" Target="slides/slide70.xml"/><Relationship Id="rId85" Type="http://schemas.openxmlformats.org/officeDocument/2006/relationships/slide" Target="slides/slide75.xml"/><Relationship Id="rId93" Type="http://schemas.openxmlformats.org/officeDocument/2006/relationships/slide" Target="slides/slide83.xml"/><Relationship Id="rId98" Type="http://schemas.openxmlformats.org/officeDocument/2006/relationships/slide" Target="slides/slide88.xml"/><Relationship Id="rId3" Type="http://schemas.openxmlformats.org/officeDocument/2006/relationships/slideMaster" Target="slideMasters/slideMaster2.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slide" Target="slides/slide57.xml"/><Relationship Id="rId103" Type="http://schemas.openxmlformats.org/officeDocument/2006/relationships/theme" Target="theme/theme1.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openxmlformats.org/officeDocument/2006/relationships/slide" Target="slides/slide60.xml"/><Relationship Id="rId75" Type="http://schemas.openxmlformats.org/officeDocument/2006/relationships/slide" Target="slides/slide65.xml"/><Relationship Id="rId83" Type="http://schemas.openxmlformats.org/officeDocument/2006/relationships/slide" Target="slides/slide73.xml"/><Relationship Id="rId88" Type="http://schemas.openxmlformats.org/officeDocument/2006/relationships/slide" Target="slides/slide78.xml"/><Relationship Id="rId91" Type="http://schemas.openxmlformats.org/officeDocument/2006/relationships/slide" Target="slides/slide81.xml"/><Relationship Id="rId96" Type="http://schemas.openxmlformats.org/officeDocument/2006/relationships/slide" Target="slides/slide86.xml"/><Relationship Id="rId1" Type="http://schemas.openxmlformats.org/officeDocument/2006/relationships/customXml" Target="../customXml/item1.xml"/><Relationship Id="rId6"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 Type="http://schemas.openxmlformats.org/officeDocument/2006/relationships/slideMaster" Target="slideMasters/slideMaster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73" Type="http://schemas.openxmlformats.org/officeDocument/2006/relationships/slide" Target="slides/slide63.xml"/><Relationship Id="rId78" Type="http://schemas.openxmlformats.org/officeDocument/2006/relationships/slide" Target="slides/slide68.xml"/><Relationship Id="rId81" Type="http://schemas.openxmlformats.org/officeDocument/2006/relationships/slide" Target="slides/slide71.xml"/><Relationship Id="rId86" Type="http://schemas.openxmlformats.org/officeDocument/2006/relationships/slide" Target="slides/slide76.xml"/><Relationship Id="rId94" Type="http://schemas.openxmlformats.org/officeDocument/2006/relationships/slide" Target="slides/slide84.xml"/><Relationship Id="rId99" Type="http://schemas.openxmlformats.org/officeDocument/2006/relationships/notesMaster" Target="notesMasters/notesMaster1.xml"/><Relationship Id="rId101" Type="http://schemas.openxmlformats.org/officeDocument/2006/relationships/presProps" Target="presProps.xml"/><Relationship Id="rId4" Type="http://schemas.openxmlformats.org/officeDocument/2006/relationships/slideMaster" Target="slideMasters/slideMaster3.xml"/><Relationship Id="rId9"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 Id="rId34" Type="http://schemas.openxmlformats.org/officeDocument/2006/relationships/slide" Target="slides/slide24.xml"/><Relationship Id="rId50" Type="http://schemas.openxmlformats.org/officeDocument/2006/relationships/slide" Target="slides/slide40.xml"/><Relationship Id="rId55" Type="http://schemas.openxmlformats.org/officeDocument/2006/relationships/slide" Target="slides/slide45.xml"/><Relationship Id="rId76" Type="http://schemas.openxmlformats.org/officeDocument/2006/relationships/slide" Target="slides/slide66.xml"/><Relationship Id="rId97" Type="http://schemas.openxmlformats.org/officeDocument/2006/relationships/slide" Target="slides/slide87.xml"/><Relationship Id="rId10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271280-232C-4FB4-9209-7A7628646E11}" type="doc">
      <dgm:prSet loTypeId="urn:microsoft.com/office/officeart/2008/layout/PictureStrips" loCatId="picture" qsTypeId="urn:microsoft.com/office/officeart/2005/8/quickstyle/simple1" qsCatId="simple" csTypeId="urn:microsoft.com/office/officeart/2005/8/colors/accent1_2" csCatId="accent1" phldr="1"/>
      <dgm:spPr/>
      <dgm:t>
        <a:bodyPr/>
        <a:lstStyle/>
        <a:p>
          <a:endParaRPr lang="es-MX"/>
        </a:p>
      </dgm:t>
    </dgm:pt>
    <dgm:pt modelId="{54DC2FDA-C4C8-4A82-8409-C450DC6593E3}">
      <dgm:prSet phldrT="[Texto]"/>
      <dgm:spPr/>
      <dgm:t>
        <a:bodyPr/>
        <a:lstStyle/>
        <a:p>
          <a:r>
            <a:rPr lang="es-MX" dirty="0" smtClean="0"/>
            <a:t>¿Cuánto Tengo?</a:t>
          </a:r>
          <a:endParaRPr lang="es-MX" dirty="0"/>
        </a:p>
      </dgm:t>
    </dgm:pt>
    <dgm:pt modelId="{A329E750-CD34-4B77-A8EF-6CCBFB78C4C0}" type="parTrans" cxnId="{FEAB61D4-CF21-4F77-8661-1428704AD1DD}">
      <dgm:prSet/>
      <dgm:spPr/>
      <dgm:t>
        <a:bodyPr/>
        <a:lstStyle/>
        <a:p>
          <a:endParaRPr lang="es-MX"/>
        </a:p>
      </dgm:t>
    </dgm:pt>
    <dgm:pt modelId="{CFC5A50B-C3DB-4178-99BD-CC56C14243BE}" type="sibTrans" cxnId="{FEAB61D4-CF21-4F77-8661-1428704AD1DD}">
      <dgm:prSet/>
      <dgm:spPr/>
      <dgm:t>
        <a:bodyPr/>
        <a:lstStyle/>
        <a:p>
          <a:endParaRPr lang="es-MX"/>
        </a:p>
      </dgm:t>
    </dgm:pt>
    <dgm:pt modelId="{1510A938-0D48-44EB-8E5A-88FDD03D6745}">
      <dgm:prSet phldrT="[Texto]"/>
      <dgm:spPr/>
      <dgm:t>
        <a:bodyPr/>
        <a:lstStyle/>
        <a:p>
          <a:r>
            <a:rPr lang="es-MX" dirty="0" smtClean="0"/>
            <a:t>¿Cuánto Debo?</a:t>
          </a:r>
          <a:endParaRPr lang="es-MX" dirty="0"/>
        </a:p>
      </dgm:t>
    </dgm:pt>
    <dgm:pt modelId="{FD3AA67B-4864-4664-B47C-86BD1D47BEF1}" type="parTrans" cxnId="{B8838ECF-82A9-41CE-BAD5-3FD59109C3D6}">
      <dgm:prSet/>
      <dgm:spPr/>
      <dgm:t>
        <a:bodyPr/>
        <a:lstStyle/>
        <a:p>
          <a:endParaRPr lang="es-MX"/>
        </a:p>
      </dgm:t>
    </dgm:pt>
    <dgm:pt modelId="{F9B2BDD4-7691-4DBD-8B0B-EC7EE6C82C9F}" type="sibTrans" cxnId="{B8838ECF-82A9-41CE-BAD5-3FD59109C3D6}">
      <dgm:prSet/>
      <dgm:spPr/>
      <dgm:t>
        <a:bodyPr/>
        <a:lstStyle/>
        <a:p>
          <a:endParaRPr lang="es-MX"/>
        </a:p>
      </dgm:t>
    </dgm:pt>
    <dgm:pt modelId="{E8360C31-2CF6-4A34-9297-A00BD0981031}">
      <dgm:prSet phldrT="[Texto]"/>
      <dgm:spPr/>
      <dgm:t>
        <a:bodyPr/>
        <a:lstStyle/>
        <a:p>
          <a:r>
            <a:rPr lang="es-MX" dirty="0" smtClean="0"/>
            <a:t>¿Cuánto han aportados los socios ?</a:t>
          </a:r>
          <a:endParaRPr lang="es-MX" dirty="0"/>
        </a:p>
      </dgm:t>
    </dgm:pt>
    <dgm:pt modelId="{D13AFE1D-53BC-47DD-98E3-1F11D101E05D}" type="parTrans" cxnId="{FDB7EEC3-BE79-42EF-B67C-502038A21128}">
      <dgm:prSet/>
      <dgm:spPr/>
      <dgm:t>
        <a:bodyPr/>
        <a:lstStyle/>
        <a:p>
          <a:endParaRPr lang="es-MX"/>
        </a:p>
      </dgm:t>
    </dgm:pt>
    <dgm:pt modelId="{64E3B94C-ADFC-4A9C-8135-A17A085FE2BC}" type="sibTrans" cxnId="{FDB7EEC3-BE79-42EF-B67C-502038A21128}">
      <dgm:prSet/>
      <dgm:spPr/>
      <dgm:t>
        <a:bodyPr/>
        <a:lstStyle/>
        <a:p>
          <a:endParaRPr lang="es-MX"/>
        </a:p>
      </dgm:t>
    </dgm:pt>
    <dgm:pt modelId="{9E11C6FF-F5E0-4DF6-814E-58D9BAE98806}" type="pres">
      <dgm:prSet presAssocID="{1B271280-232C-4FB4-9209-7A7628646E11}" presName="Name0" presStyleCnt="0">
        <dgm:presLayoutVars>
          <dgm:dir/>
          <dgm:resizeHandles val="exact"/>
        </dgm:presLayoutVars>
      </dgm:prSet>
      <dgm:spPr/>
      <dgm:t>
        <a:bodyPr/>
        <a:lstStyle/>
        <a:p>
          <a:endParaRPr lang="es-MX"/>
        </a:p>
      </dgm:t>
    </dgm:pt>
    <dgm:pt modelId="{26857B2B-95C7-44A8-852F-D7CC5CCA871C}" type="pres">
      <dgm:prSet presAssocID="{54DC2FDA-C4C8-4A82-8409-C450DC6593E3}" presName="composite" presStyleCnt="0"/>
      <dgm:spPr/>
    </dgm:pt>
    <dgm:pt modelId="{21846682-BC9B-4873-8FF5-AB71FE5787DC}" type="pres">
      <dgm:prSet presAssocID="{54DC2FDA-C4C8-4A82-8409-C450DC6593E3}" presName="rect1" presStyleLbl="trAlignAcc1" presStyleIdx="0" presStyleCnt="3">
        <dgm:presLayoutVars>
          <dgm:bulletEnabled val="1"/>
        </dgm:presLayoutVars>
      </dgm:prSet>
      <dgm:spPr/>
      <dgm:t>
        <a:bodyPr/>
        <a:lstStyle/>
        <a:p>
          <a:endParaRPr lang="es-MX"/>
        </a:p>
      </dgm:t>
    </dgm:pt>
    <dgm:pt modelId="{9095810B-AF58-4E4C-8CB5-EE3ADE8A1CC1}" type="pres">
      <dgm:prSet presAssocID="{54DC2FDA-C4C8-4A82-8409-C450DC6593E3}" presName="rect2" presStyleLbl="fgImgPlace1" presStyleIdx="0" presStyleCnt="3"/>
      <dgm:spPr/>
    </dgm:pt>
    <dgm:pt modelId="{F220D40A-8488-4C53-98E5-9A0F895BE0BD}" type="pres">
      <dgm:prSet presAssocID="{CFC5A50B-C3DB-4178-99BD-CC56C14243BE}" presName="sibTrans" presStyleCnt="0"/>
      <dgm:spPr/>
    </dgm:pt>
    <dgm:pt modelId="{670F3865-68F3-4496-B90C-6FF61DAB5842}" type="pres">
      <dgm:prSet presAssocID="{1510A938-0D48-44EB-8E5A-88FDD03D6745}" presName="composite" presStyleCnt="0"/>
      <dgm:spPr/>
    </dgm:pt>
    <dgm:pt modelId="{F90EA758-6024-4429-8685-9D8CBB02B3ED}" type="pres">
      <dgm:prSet presAssocID="{1510A938-0D48-44EB-8E5A-88FDD03D6745}" presName="rect1" presStyleLbl="trAlignAcc1" presStyleIdx="1" presStyleCnt="3">
        <dgm:presLayoutVars>
          <dgm:bulletEnabled val="1"/>
        </dgm:presLayoutVars>
      </dgm:prSet>
      <dgm:spPr/>
      <dgm:t>
        <a:bodyPr/>
        <a:lstStyle/>
        <a:p>
          <a:endParaRPr lang="es-MX"/>
        </a:p>
      </dgm:t>
    </dgm:pt>
    <dgm:pt modelId="{9C6BA2BE-326F-4C6E-BF21-85C1E66A9F5F}" type="pres">
      <dgm:prSet presAssocID="{1510A938-0D48-44EB-8E5A-88FDD03D6745}" presName="rect2" presStyleLbl="fgImgPlace1" presStyleIdx="1" presStyleCnt="3"/>
      <dgm:spPr/>
    </dgm:pt>
    <dgm:pt modelId="{F7B6998D-2087-44AD-BD36-D3AF290C31B3}" type="pres">
      <dgm:prSet presAssocID="{F9B2BDD4-7691-4DBD-8B0B-EC7EE6C82C9F}" presName="sibTrans" presStyleCnt="0"/>
      <dgm:spPr/>
    </dgm:pt>
    <dgm:pt modelId="{1E9D4FFA-27BE-46D6-BC20-A7B9961D947F}" type="pres">
      <dgm:prSet presAssocID="{E8360C31-2CF6-4A34-9297-A00BD0981031}" presName="composite" presStyleCnt="0"/>
      <dgm:spPr/>
    </dgm:pt>
    <dgm:pt modelId="{4B36A139-6286-402F-93DE-A5AA48FFB1ED}" type="pres">
      <dgm:prSet presAssocID="{E8360C31-2CF6-4A34-9297-A00BD0981031}" presName="rect1" presStyleLbl="trAlignAcc1" presStyleIdx="2" presStyleCnt="3">
        <dgm:presLayoutVars>
          <dgm:bulletEnabled val="1"/>
        </dgm:presLayoutVars>
      </dgm:prSet>
      <dgm:spPr/>
      <dgm:t>
        <a:bodyPr/>
        <a:lstStyle/>
        <a:p>
          <a:endParaRPr lang="es-MX"/>
        </a:p>
      </dgm:t>
    </dgm:pt>
    <dgm:pt modelId="{9759E173-FD61-4044-B85F-8587190C2166}" type="pres">
      <dgm:prSet presAssocID="{E8360C31-2CF6-4A34-9297-A00BD0981031}" presName="rect2" presStyleLbl="fgImgPlace1" presStyleIdx="2" presStyleCnt="3"/>
      <dgm:spPr/>
    </dgm:pt>
  </dgm:ptLst>
  <dgm:cxnLst>
    <dgm:cxn modelId="{9A08506B-1E65-4ED5-9C03-A5C85F720533}" type="presOf" srcId="{E8360C31-2CF6-4A34-9297-A00BD0981031}" destId="{4B36A139-6286-402F-93DE-A5AA48FFB1ED}" srcOrd="0" destOrd="0" presId="urn:microsoft.com/office/officeart/2008/layout/PictureStrips"/>
    <dgm:cxn modelId="{FEAB61D4-CF21-4F77-8661-1428704AD1DD}" srcId="{1B271280-232C-4FB4-9209-7A7628646E11}" destId="{54DC2FDA-C4C8-4A82-8409-C450DC6593E3}" srcOrd="0" destOrd="0" parTransId="{A329E750-CD34-4B77-A8EF-6CCBFB78C4C0}" sibTransId="{CFC5A50B-C3DB-4178-99BD-CC56C14243BE}"/>
    <dgm:cxn modelId="{837CF02A-8D7C-4EF0-B5D9-D13B1C4F2BFF}" type="presOf" srcId="{1B271280-232C-4FB4-9209-7A7628646E11}" destId="{9E11C6FF-F5E0-4DF6-814E-58D9BAE98806}" srcOrd="0" destOrd="0" presId="urn:microsoft.com/office/officeart/2008/layout/PictureStrips"/>
    <dgm:cxn modelId="{B8838ECF-82A9-41CE-BAD5-3FD59109C3D6}" srcId="{1B271280-232C-4FB4-9209-7A7628646E11}" destId="{1510A938-0D48-44EB-8E5A-88FDD03D6745}" srcOrd="1" destOrd="0" parTransId="{FD3AA67B-4864-4664-B47C-86BD1D47BEF1}" sibTransId="{F9B2BDD4-7691-4DBD-8B0B-EC7EE6C82C9F}"/>
    <dgm:cxn modelId="{98E0DEE9-A4AC-407A-A96F-1B621300F855}" type="presOf" srcId="{1510A938-0D48-44EB-8E5A-88FDD03D6745}" destId="{F90EA758-6024-4429-8685-9D8CBB02B3ED}" srcOrd="0" destOrd="0" presId="urn:microsoft.com/office/officeart/2008/layout/PictureStrips"/>
    <dgm:cxn modelId="{FDB7EEC3-BE79-42EF-B67C-502038A21128}" srcId="{1B271280-232C-4FB4-9209-7A7628646E11}" destId="{E8360C31-2CF6-4A34-9297-A00BD0981031}" srcOrd="2" destOrd="0" parTransId="{D13AFE1D-53BC-47DD-98E3-1F11D101E05D}" sibTransId="{64E3B94C-ADFC-4A9C-8135-A17A085FE2BC}"/>
    <dgm:cxn modelId="{802785E8-BEF5-45E3-8DBE-8FCA17F391A1}" type="presOf" srcId="{54DC2FDA-C4C8-4A82-8409-C450DC6593E3}" destId="{21846682-BC9B-4873-8FF5-AB71FE5787DC}" srcOrd="0" destOrd="0" presId="urn:microsoft.com/office/officeart/2008/layout/PictureStrips"/>
    <dgm:cxn modelId="{99799A15-6A43-4817-B956-A2232EFBEA0A}" type="presParOf" srcId="{9E11C6FF-F5E0-4DF6-814E-58D9BAE98806}" destId="{26857B2B-95C7-44A8-852F-D7CC5CCA871C}" srcOrd="0" destOrd="0" presId="urn:microsoft.com/office/officeart/2008/layout/PictureStrips"/>
    <dgm:cxn modelId="{B9D92EB3-DC35-42BA-81B9-9EC0704143EF}" type="presParOf" srcId="{26857B2B-95C7-44A8-852F-D7CC5CCA871C}" destId="{21846682-BC9B-4873-8FF5-AB71FE5787DC}" srcOrd="0" destOrd="0" presId="urn:microsoft.com/office/officeart/2008/layout/PictureStrips"/>
    <dgm:cxn modelId="{219C0148-8F39-4C72-899F-34E24C7DA4C2}" type="presParOf" srcId="{26857B2B-95C7-44A8-852F-D7CC5CCA871C}" destId="{9095810B-AF58-4E4C-8CB5-EE3ADE8A1CC1}" srcOrd="1" destOrd="0" presId="urn:microsoft.com/office/officeart/2008/layout/PictureStrips"/>
    <dgm:cxn modelId="{59250E42-93DC-4A74-8AC3-08A89D067A92}" type="presParOf" srcId="{9E11C6FF-F5E0-4DF6-814E-58D9BAE98806}" destId="{F220D40A-8488-4C53-98E5-9A0F895BE0BD}" srcOrd="1" destOrd="0" presId="urn:microsoft.com/office/officeart/2008/layout/PictureStrips"/>
    <dgm:cxn modelId="{CD000C87-4A08-4362-817F-88A6905476E1}" type="presParOf" srcId="{9E11C6FF-F5E0-4DF6-814E-58D9BAE98806}" destId="{670F3865-68F3-4496-B90C-6FF61DAB5842}" srcOrd="2" destOrd="0" presId="urn:microsoft.com/office/officeart/2008/layout/PictureStrips"/>
    <dgm:cxn modelId="{8713CE98-CFB4-4545-8B0D-854D0E76F890}" type="presParOf" srcId="{670F3865-68F3-4496-B90C-6FF61DAB5842}" destId="{F90EA758-6024-4429-8685-9D8CBB02B3ED}" srcOrd="0" destOrd="0" presId="urn:microsoft.com/office/officeart/2008/layout/PictureStrips"/>
    <dgm:cxn modelId="{CE57BD0C-D934-470F-ACCF-44651DC2C7E7}" type="presParOf" srcId="{670F3865-68F3-4496-B90C-6FF61DAB5842}" destId="{9C6BA2BE-326F-4C6E-BF21-85C1E66A9F5F}" srcOrd="1" destOrd="0" presId="urn:microsoft.com/office/officeart/2008/layout/PictureStrips"/>
    <dgm:cxn modelId="{1FFB7F62-C56C-4DA5-9BEC-E22429B9BB8F}" type="presParOf" srcId="{9E11C6FF-F5E0-4DF6-814E-58D9BAE98806}" destId="{F7B6998D-2087-44AD-BD36-D3AF290C31B3}" srcOrd="3" destOrd="0" presId="urn:microsoft.com/office/officeart/2008/layout/PictureStrips"/>
    <dgm:cxn modelId="{CA97F14F-D947-4AB5-81B3-52CA3F560690}" type="presParOf" srcId="{9E11C6FF-F5E0-4DF6-814E-58D9BAE98806}" destId="{1E9D4FFA-27BE-46D6-BC20-A7B9961D947F}" srcOrd="4" destOrd="0" presId="urn:microsoft.com/office/officeart/2008/layout/PictureStrips"/>
    <dgm:cxn modelId="{B68B2699-97D4-4C5A-9AFF-96CE2AE281E7}" type="presParOf" srcId="{1E9D4FFA-27BE-46D6-BC20-A7B9961D947F}" destId="{4B36A139-6286-402F-93DE-A5AA48FFB1ED}" srcOrd="0" destOrd="0" presId="urn:microsoft.com/office/officeart/2008/layout/PictureStrips"/>
    <dgm:cxn modelId="{B65FF1F8-127C-4EDE-BFEC-67E3B8250EAD}" type="presParOf" srcId="{1E9D4FFA-27BE-46D6-BC20-A7B9961D947F}" destId="{9759E173-FD61-4044-B85F-8587190C2166}"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D414B0-AE6F-459C-B598-F7A469CD8DDC}"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MX"/>
        </a:p>
      </dgm:t>
    </dgm:pt>
    <dgm:pt modelId="{1B418143-FA90-4427-9DE4-49A5256DF23C}">
      <dgm:prSet phldrT="[Texto]"/>
      <dgm:spPr/>
      <dgm:t>
        <a:bodyPr/>
        <a:lstStyle/>
        <a:p>
          <a:r>
            <a:rPr lang="es-MX" dirty="0" smtClean="0"/>
            <a:t>Empresa</a:t>
          </a:r>
          <a:endParaRPr lang="es-MX" dirty="0"/>
        </a:p>
      </dgm:t>
    </dgm:pt>
    <dgm:pt modelId="{752B382B-FAFA-4443-866A-6B56DC8DCA49}" type="parTrans" cxnId="{8AE80A55-6E63-4416-9413-EBAB66CF2CE3}">
      <dgm:prSet/>
      <dgm:spPr/>
      <dgm:t>
        <a:bodyPr/>
        <a:lstStyle/>
        <a:p>
          <a:endParaRPr lang="es-MX"/>
        </a:p>
      </dgm:t>
    </dgm:pt>
    <dgm:pt modelId="{0DCB7B1A-D763-4040-9C92-D5A049234464}" type="sibTrans" cxnId="{8AE80A55-6E63-4416-9413-EBAB66CF2CE3}">
      <dgm:prSet/>
      <dgm:spPr/>
      <dgm:t>
        <a:bodyPr/>
        <a:lstStyle/>
        <a:p>
          <a:endParaRPr lang="es-MX"/>
        </a:p>
      </dgm:t>
    </dgm:pt>
    <dgm:pt modelId="{436B328B-764A-4EA5-93ED-191798AC7808}">
      <dgm:prSet phldrT="[Texto]"/>
      <dgm:spPr/>
      <dgm:t>
        <a:bodyPr/>
        <a:lstStyle/>
        <a:p>
          <a:pPr algn="l"/>
          <a:r>
            <a:rPr lang="es-MX" dirty="0" smtClean="0"/>
            <a:t>Inversión.</a:t>
          </a:r>
        </a:p>
        <a:p>
          <a:pPr algn="l"/>
          <a:r>
            <a:rPr lang="es-MX" dirty="0" smtClean="0"/>
            <a:t>Financiamiento.</a:t>
          </a:r>
        </a:p>
        <a:p>
          <a:pPr algn="l"/>
          <a:r>
            <a:rPr lang="es-MX" dirty="0" smtClean="0"/>
            <a:t>Decisiones sobre los dividendos.</a:t>
          </a:r>
          <a:endParaRPr lang="es-MX" dirty="0"/>
        </a:p>
      </dgm:t>
    </dgm:pt>
    <dgm:pt modelId="{CBD5FBCB-1CE4-4E17-A5F6-07565A6E3848}" type="parTrans" cxnId="{3C77A76C-8899-4C28-99EB-6F8959D9DD1F}">
      <dgm:prSet/>
      <dgm:spPr/>
      <dgm:t>
        <a:bodyPr/>
        <a:lstStyle/>
        <a:p>
          <a:endParaRPr lang="es-MX"/>
        </a:p>
      </dgm:t>
    </dgm:pt>
    <dgm:pt modelId="{CF45AE21-BE05-442B-87D9-2CD24107D771}" type="sibTrans" cxnId="{3C77A76C-8899-4C28-99EB-6F8959D9DD1F}">
      <dgm:prSet/>
      <dgm:spPr/>
      <dgm:t>
        <a:bodyPr/>
        <a:lstStyle/>
        <a:p>
          <a:endParaRPr lang="es-MX"/>
        </a:p>
      </dgm:t>
    </dgm:pt>
    <dgm:pt modelId="{B088EEE7-7CF3-4472-87EF-1215139D74F6}">
      <dgm:prSet phldrT="[Texto]"/>
      <dgm:spPr/>
      <dgm:t>
        <a:bodyPr/>
        <a:lstStyle/>
        <a:p>
          <a:r>
            <a:rPr lang="es-MX" dirty="0" smtClean="0"/>
            <a:t>Empresa corporativa</a:t>
          </a:r>
          <a:endParaRPr lang="es-MX" dirty="0"/>
        </a:p>
      </dgm:t>
    </dgm:pt>
    <dgm:pt modelId="{BC2EBF0D-C8B7-4E3E-B61B-FBE46066F9F1}" type="parTrans" cxnId="{861A6069-7971-41F3-97D1-AD77656E0F60}">
      <dgm:prSet/>
      <dgm:spPr/>
      <dgm:t>
        <a:bodyPr/>
        <a:lstStyle/>
        <a:p>
          <a:endParaRPr lang="es-MX"/>
        </a:p>
      </dgm:t>
    </dgm:pt>
    <dgm:pt modelId="{50F9916D-7D72-49D1-ADFF-CBCFF4859110}" type="sibTrans" cxnId="{861A6069-7971-41F3-97D1-AD77656E0F60}">
      <dgm:prSet/>
      <dgm:spPr/>
      <dgm:t>
        <a:bodyPr/>
        <a:lstStyle/>
        <a:p>
          <a:endParaRPr lang="es-MX"/>
        </a:p>
      </dgm:t>
    </dgm:pt>
    <dgm:pt modelId="{8D0C7AD0-00CC-42F6-9DDF-BE5DD3082CA7}">
      <dgm:prSet phldrT="[Texto]"/>
      <dgm:spPr/>
      <dgm:t>
        <a:bodyPr/>
        <a:lstStyle/>
        <a:p>
          <a:pPr algn="l"/>
          <a:r>
            <a:rPr lang="es-MX" dirty="0" smtClean="0"/>
            <a:t>Presupuesto de capital.</a:t>
          </a:r>
        </a:p>
        <a:p>
          <a:pPr algn="l"/>
          <a:r>
            <a:rPr lang="es-MX" dirty="0" smtClean="0"/>
            <a:t>Estructura del capital.</a:t>
          </a:r>
        </a:p>
        <a:p>
          <a:pPr algn="l"/>
          <a:r>
            <a:rPr lang="es-MX" dirty="0" smtClean="0"/>
            <a:t>Administración de Capital de trabajo.</a:t>
          </a:r>
          <a:endParaRPr lang="es-MX" dirty="0"/>
        </a:p>
      </dgm:t>
    </dgm:pt>
    <dgm:pt modelId="{18E7D199-8901-4C1F-80D3-FDD47655E0B0}" type="parTrans" cxnId="{89C864E3-9CF8-487B-BC05-D10AD730EAFF}">
      <dgm:prSet/>
      <dgm:spPr/>
      <dgm:t>
        <a:bodyPr/>
        <a:lstStyle/>
        <a:p>
          <a:endParaRPr lang="es-MX"/>
        </a:p>
      </dgm:t>
    </dgm:pt>
    <dgm:pt modelId="{D832FB3E-21CC-48D6-B030-B659D37CB06C}" type="sibTrans" cxnId="{89C864E3-9CF8-487B-BC05-D10AD730EAFF}">
      <dgm:prSet/>
      <dgm:spPr/>
      <dgm:t>
        <a:bodyPr/>
        <a:lstStyle/>
        <a:p>
          <a:endParaRPr lang="es-MX"/>
        </a:p>
      </dgm:t>
    </dgm:pt>
    <dgm:pt modelId="{492D4143-B677-46CA-ACA8-61709692960B}" type="pres">
      <dgm:prSet presAssocID="{B3D414B0-AE6F-459C-B598-F7A469CD8DDC}" presName="diagram" presStyleCnt="0">
        <dgm:presLayoutVars>
          <dgm:chPref val="1"/>
          <dgm:dir/>
          <dgm:animOne val="branch"/>
          <dgm:animLvl val="lvl"/>
          <dgm:resizeHandles/>
        </dgm:presLayoutVars>
      </dgm:prSet>
      <dgm:spPr/>
      <dgm:t>
        <a:bodyPr/>
        <a:lstStyle/>
        <a:p>
          <a:endParaRPr lang="es-MX"/>
        </a:p>
      </dgm:t>
    </dgm:pt>
    <dgm:pt modelId="{C1692E2B-12BE-4340-BB9F-840765C423CD}" type="pres">
      <dgm:prSet presAssocID="{1B418143-FA90-4427-9DE4-49A5256DF23C}" presName="root" presStyleCnt="0"/>
      <dgm:spPr/>
    </dgm:pt>
    <dgm:pt modelId="{35C6014F-85E4-4601-A3AA-A301C5BB7370}" type="pres">
      <dgm:prSet presAssocID="{1B418143-FA90-4427-9DE4-49A5256DF23C}" presName="rootComposite" presStyleCnt="0"/>
      <dgm:spPr/>
    </dgm:pt>
    <dgm:pt modelId="{2E6D587D-6220-4E61-B31B-FA0E429454AC}" type="pres">
      <dgm:prSet presAssocID="{1B418143-FA90-4427-9DE4-49A5256DF23C}" presName="rootText" presStyleLbl="node1" presStyleIdx="0" presStyleCnt="2"/>
      <dgm:spPr/>
      <dgm:t>
        <a:bodyPr/>
        <a:lstStyle/>
        <a:p>
          <a:endParaRPr lang="es-MX"/>
        </a:p>
      </dgm:t>
    </dgm:pt>
    <dgm:pt modelId="{CC4C653A-EE3F-4AF5-8DC1-1AA789F8185A}" type="pres">
      <dgm:prSet presAssocID="{1B418143-FA90-4427-9DE4-49A5256DF23C}" presName="rootConnector" presStyleLbl="node1" presStyleIdx="0" presStyleCnt="2"/>
      <dgm:spPr/>
      <dgm:t>
        <a:bodyPr/>
        <a:lstStyle/>
        <a:p>
          <a:endParaRPr lang="es-MX"/>
        </a:p>
      </dgm:t>
    </dgm:pt>
    <dgm:pt modelId="{2A6763F6-6F9D-4CF7-97C2-E1C8011C5B65}" type="pres">
      <dgm:prSet presAssocID="{1B418143-FA90-4427-9DE4-49A5256DF23C}" presName="childShape" presStyleCnt="0"/>
      <dgm:spPr/>
    </dgm:pt>
    <dgm:pt modelId="{3D35C343-A437-47DA-96C9-B5158111DC95}" type="pres">
      <dgm:prSet presAssocID="{CBD5FBCB-1CE4-4E17-A5F6-07565A6E3848}" presName="Name13" presStyleLbl="parChTrans1D2" presStyleIdx="0" presStyleCnt="2"/>
      <dgm:spPr/>
      <dgm:t>
        <a:bodyPr/>
        <a:lstStyle/>
        <a:p>
          <a:endParaRPr lang="es-MX"/>
        </a:p>
      </dgm:t>
    </dgm:pt>
    <dgm:pt modelId="{591F2CBE-E09D-4D42-B01B-CB47B04FD3EB}" type="pres">
      <dgm:prSet presAssocID="{436B328B-764A-4EA5-93ED-191798AC7808}" presName="childText" presStyleLbl="bgAcc1" presStyleIdx="0" presStyleCnt="2" custScaleY="218158">
        <dgm:presLayoutVars>
          <dgm:bulletEnabled val="1"/>
        </dgm:presLayoutVars>
      </dgm:prSet>
      <dgm:spPr/>
      <dgm:t>
        <a:bodyPr/>
        <a:lstStyle/>
        <a:p>
          <a:endParaRPr lang="es-MX"/>
        </a:p>
      </dgm:t>
    </dgm:pt>
    <dgm:pt modelId="{4BDB2AE0-AFD5-420F-B763-88556D6E23F0}" type="pres">
      <dgm:prSet presAssocID="{B088EEE7-7CF3-4472-87EF-1215139D74F6}" presName="root" presStyleCnt="0"/>
      <dgm:spPr/>
    </dgm:pt>
    <dgm:pt modelId="{D85DE5DB-C61D-4ECE-96A7-94CEC80833CF}" type="pres">
      <dgm:prSet presAssocID="{B088EEE7-7CF3-4472-87EF-1215139D74F6}" presName="rootComposite" presStyleCnt="0"/>
      <dgm:spPr/>
    </dgm:pt>
    <dgm:pt modelId="{7289BE53-04B5-4DB5-88EB-32A9D8F01D07}" type="pres">
      <dgm:prSet presAssocID="{B088EEE7-7CF3-4472-87EF-1215139D74F6}" presName="rootText" presStyleLbl="node1" presStyleIdx="1" presStyleCnt="2"/>
      <dgm:spPr/>
      <dgm:t>
        <a:bodyPr/>
        <a:lstStyle/>
        <a:p>
          <a:endParaRPr lang="es-MX"/>
        </a:p>
      </dgm:t>
    </dgm:pt>
    <dgm:pt modelId="{C319FC3D-4ACB-43E5-BA20-55C693ADBAE7}" type="pres">
      <dgm:prSet presAssocID="{B088EEE7-7CF3-4472-87EF-1215139D74F6}" presName="rootConnector" presStyleLbl="node1" presStyleIdx="1" presStyleCnt="2"/>
      <dgm:spPr/>
      <dgm:t>
        <a:bodyPr/>
        <a:lstStyle/>
        <a:p>
          <a:endParaRPr lang="es-MX"/>
        </a:p>
      </dgm:t>
    </dgm:pt>
    <dgm:pt modelId="{277A6444-06FF-47C4-BE33-043260982B80}" type="pres">
      <dgm:prSet presAssocID="{B088EEE7-7CF3-4472-87EF-1215139D74F6}" presName="childShape" presStyleCnt="0"/>
      <dgm:spPr/>
    </dgm:pt>
    <dgm:pt modelId="{47D574DD-9062-4094-8974-EFBB33AC895E}" type="pres">
      <dgm:prSet presAssocID="{18E7D199-8901-4C1F-80D3-FDD47655E0B0}" presName="Name13" presStyleLbl="parChTrans1D2" presStyleIdx="1" presStyleCnt="2"/>
      <dgm:spPr/>
      <dgm:t>
        <a:bodyPr/>
        <a:lstStyle/>
        <a:p>
          <a:endParaRPr lang="es-MX"/>
        </a:p>
      </dgm:t>
    </dgm:pt>
    <dgm:pt modelId="{BCBD9932-FA20-4AAE-A30C-A7637EF76532}" type="pres">
      <dgm:prSet presAssocID="{8D0C7AD0-00CC-42F6-9DDF-BE5DD3082CA7}" presName="childText" presStyleLbl="bgAcc1" presStyleIdx="1" presStyleCnt="2" custScaleY="202193" custLinFactNeighborX="-3275" custLinFactNeighborY="-7489">
        <dgm:presLayoutVars>
          <dgm:bulletEnabled val="1"/>
        </dgm:presLayoutVars>
      </dgm:prSet>
      <dgm:spPr/>
      <dgm:t>
        <a:bodyPr/>
        <a:lstStyle/>
        <a:p>
          <a:endParaRPr lang="es-MX"/>
        </a:p>
      </dgm:t>
    </dgm:pt>
  </dgm:ptLst>
  <dgm:cxnLst>
    <dgm:cxn modelId="{19110B5E-7FF0-44E6-855E-91F8A3BAF08F}" type="presOf" srcId="{8D0C7AD0-00CC-42F6-9DDF-BE5DD3082CA7}" destId="{BCBD9932-FA20-4AAE-A30C-A7637EF76532}" srcOrd="0" destOrd="0" presId="urn:microsoft.com/office/officeart/2005/8/layout/hierarchy3"/>
    <dgm:cxn modelId="{421D715C-6F32-4FDE-8B20-AE45B0F8A542}" type="presOf" srcId="{1B418143-FA90-4427-9DE4-49A5256DF23C}" destId="{CC4C653A-EE3F-4AF5-8DC1-1AA789F8185A}" srcOrd="1" destOrd="0" presId="urn:microsoft.com/office/officeart/2005/8/layout/hierarchy3"/>
    <dgm:cxn modelId="{01C978A1-9E3E-4A16-9199-8A12769F5368}" type="presOf" srcId="{436B328B-764A-4EA5-93ED-191798AC7808}" destId="{591F2CBE-E09D-4D42-B01B-CB47B04FD3EB}" srcOrd="0" destOrd="0" presId="urn:microsoft.com/office/officeart/2005/8/layout/hierarchy3"/>
    <dgm:cxn modelId="{573E512D-3A4F-4E9E-A536-C54D26D460BB}" type="presOf" srcId="{18E7D199-8901-4C1F-80D3-FDD47655E0B0}" destId="{47D574DD-9062-4094-8974-EFBB33AC895E}" srcOrd="0" destOrd="0" presId="urn:microsoft.com/office/officeart/2005/8/layout/hierarchy3"/>
    <dgm:cxn modelId="{3C77A76C-8899-4C28-99EB-6F8959D9DD1F}" srcId="{1B418143-FA90-4427-9DE4-49A5256DF23C}" destId="{436B328B-764A-4EA5-93ED-191798AC7808}" srcOrd="0" destOrd="0" parTransId="{CBD5FBCB-1CE4-4E17-A5F6-07565A6E3848}" sibTransId="{CF45AE21-BE05-442B-87D9-2CD24107D771}"/>
    <dgm:cxn modelId="{861A6069-7971-41F3-97D1-AD77656E0F60}" srcId="{B3D414B0-AE6F-459C-B598-F7A469CD8DDC}" destId="{B088EEE7-7CF3-4472-87EF-1215139D74F6}" srcOrd="1" destOrd="0" parTransId="{BC2EBF0D-C8B7-4E3E-B61B-FBE46066F9F1}" sibTransId="{50F9916D-7D72-49D1-ADFF-CBCFF4859110}"/>
    <dgm:cxn modelId="{8AE80A55-6E63-4416-9413-EBAB66CF2CE3}" srcId="{B3D414B0-AE6F-459C-B598-F7A469CD8DDC}" destId="{1B418143-FA90-4427-9DE4-49A5256DF23C}" srcOrd="0" destOrd="0" parTransId="{752B382B-FAFA-4443-866A-6B56DC8DCA49}" sibTransId="{0DCB7B1A-D763-4040-9C92-D5A049234464}"/>
    <dgm:cxn modelId="{D7AB654A-6F43-4111-836B-978370A2C30B}" type="presOf" srcId="{B3D414B0-AE6F-459C-B598-F7A469CD8DDC}" destId="{492D4143-B677-46CA-ACA8-61709692960B}" srcOrd="0" destOrd="0" presId="urn:microsoft.com/office/officeart/2005/8/layout/hierarchy3"/>
    <dgm:cxn modelId="{15A42880-5331-4D3A-824A-4B05E25C132A}" type="presOf" srcId="{B088EEE7-7CF3-4472-87EF-1215139D74F6}" destId="{C319FC3D-4ACB-43E5-BA20-55C693ADBAE7}" srcOrd="1" destOrd="0" presId="urn:microsoft.com/office/officeart/2005/8/layout/hierarchy3"/>
    <dgm:cxn modelId="{89C864E3-9CF8-487B-BC05-D10AD730EAFF}" srcId="{B088EEE7-7CF3-4472-87EF-1215139D74F6}" destId="{8D0C7AD0-00CC-42F6-9DDF-BE5DD3082CA7}" srcOrd="0" destOrd="0" parTransId="{18E7D199-8901-4C1F-80D3-FDD47655E0B0}" sibTransId="{D832FB3E-21CC-48D6-B030-B659D37CB06C}"/>
    <dgm:cxn modelId="{026C4454-A7C9-4AB7-8FEE-C6A2A5BF2FFA}" type="presOf" srcId="{1B418143-FA90-4427-9DE4-49A5256DF23C}" destId="{2E6D587D-6220-4E61-B31B-FA0E429454AC}" srcOrd="0" destOrd="0" presId="urn:microsoft.com/office/officeart/2005/8/layout/hierarchy3"/>
    <dgm:cxn modelId="{71769492-EA0A-4102-A9CA-48710946E717}" type="presOf" srcId="{B088EEE7-7CF3-4472-87EF-1215139D74F6}" destId="{7289BE53-04B5-4DB5-88EB-32A9D8F01D07}" srcOrd="0" destOrd="0" presId="urn:microsoft.com/office/officeart/2005/8/layout/hierarchy3"/>
    <dgm:cxn modelId="{0946C925-83D4-4C9F-9B91-35E82A1BB7E2}" type="presOf" srcId="{CBD5FBCB-1CE4-4E17-A5F6-07565A6E3848}" destId="{3D35C343-A437-47DA-96C9-B5158111DC95}" srcOrd="0" destOrd="0" presId="urn:microsoft.com/office/officeart/2005/8/layout/hierarchy3"/>
    <dgm:cxn modelId="{C995EB68-6DF0-48C3-A2FD-D10B01D38BA8}" type="presParOf" srcId="{492D4143-B677-46CA-ACA8-61709692960B}" destId="{C1692E2B-12BE-4340-BB9F-840765C423CD}" srcOrd="0" destOrd="0" presId="urn:microsoft.com/office/officeart/2005/8/layout/hierarchy3"/>
    <dgm:cxn modelId="{89CCBE82-DE6D-4307-B36D-2B7A99431245}" type="presParOf" srcId="{C1692E2B-12BE-4340-BB9F-840765C423CD}" destId="{35C6014F-85E4-4601-A3AA-A301C5BB7370}" srcOrd="0" destOrd="0" presId="urn:microsoft.com/office/officeart/2005/8/layout/hierarchy3"/>
    <dgm:cxn modelId="{73D4CC86-E17B-4BD8-8CE9-B2CD7E14FDD0}" type="presParOf" srcId="{35C6014F-85E4-4601-A3AA-A301C5BB7370}" destId="{2E6D587D-6220-4E61-B31B-FA0E429454AC}" srcOrd="0" destOrd="0" presId="urn:microsoft.com/office/officeart/2005/8/layout/hierarchy3"/>
    <dgm:cxn modelId="{A0428942-6D7F-4D0B-8E3A-FD019E8E2532}" type="presParOf" srcId="{35C6014F-85E4-4601-A3AA-A301C5BB7370}" destId="{CC4C653A-EE3F-4AF5-8DC1-1AA789F8185A}" srcOrd="1" destOrd="0" presId="urn:microsoft.com/office/officeart/2005/8/layout/hierarchy3"/>
    <dgm:cxn modelId="{20D4E9B0-D8E8-4BC2-975A-9C1A00EA2DF5}" type="presParOf" srcId="{C1692E2B-12BE-4340-BB9F-840765C423CD}" destId="{2A6763F6-6F9D-4CF7-97C2-E1C8011C5B65}" srcOrd="1" destOrd="0" presId="urn:microsoft.com/office/officeart/2005/8/layout/hierarchy3"/>
    <dgm:cxn modelId="{1B75DA22-32A6-4A88-92FF-B3AC5F8079AA}" type="presParOf" srcId="{2A6763F6-6F9D-4CF7-97C2-E1C8011C5B65}" destId="{3D35C343-A437-47DA-96C9-B5158111DC95}" srcOrd="0" destOrd="0" presId="urn:microsoft.com/office/officeart/2005/8/layout/hierarchy3"/>
    <dgm:cxn modelId="{C125ECFA-B433-4431-BFA3-5118ADE7396B}" type="presParOf" srcId="{2A6763F6-6F9D-4CF7-97C2-E1C8011C5B65}" destId="{591F2CBE-E09D-4D42-B01B-CB47B04FD3EB}" srcOrd="1" destOrd="0" presId="urn:microsoft.com/office/officeart/2005/8/layout/hierarchy3"/>
    <dgm:cxn modelId="{19201D3E-E338-4CA5-B3C3-8EBBBAC5D596}" type="presParOf" srcId="{492D4143-B677-46CA-ACA8-61709692960B}" destId="{4BDB2AE0-AFD5-420F-B763-88556D6E23F0}" srcOrd="1" destOrd="0" presId="urn:microsoft.com/office/officeart/2005/8/layout/hierarchy3"/>
    <dgm:cxn modelId="{E39ADF6F-B802-48DB-8C5B-D107153D323A}" type="presParOf" srcId="{4BDB2AE0-AFD5-420F-B763-88556D6E23F0}" destId="{D85DE5DB-C61D-4ECE-96A7-94CEC80833CF}" srcOrd="0" destOrd="0" presId="urn:microsoft.com/office/officeart/2005/8/layout/hierarchy3"/>
    <dgm:cxn modelId="{01767C09-1921-4B86-817B-783833FEA8C5}" type="presParOf" srcId="{D85DE5DB-C61D-4ECE-96A7-94CEC80833CF}" destId="{7289BE53-04B5-4DB5-88EB-32A9D8F01D07}" srcOrd="0" destOrd="0" presId="urn:microsoft.com/office/officeart/2005/8/layout/hierarchy3"/>
    <dgm:cxn modelId="{DA805138-2BAC-4E68-BA4A-C080F72A6D16}" type="presParOf" srcId="{D85DE5DB-C61D-4ECE-96A7-94CEC80833CF}" destId="{C319FC3D-4ACB-43E5-BA20-55C693ADBAE7}" srcOrd="1" destOrd="0" presId="urn:microsoft.com/office/officeart/2005/8/layout/hierarchy3"/>
    <dgm:cxn modelId="{2C1CC720-55AE-4D03-8672-ADCC7EC81A82}" type="presParOf" srcId="{4BDB2AE0-AFD5-420F-B763-88556D6E23F0}" destId="{277A6444-06FF-47C4-BE33-043260982B80}" srcOrd="1" destOrd="0" presId="urn:microsoft.com/office/officeart/2005/8/layout/hierarchy3"/>
    <dgm:cxn modelId="{92E8BDE5-0DF3-4ADF-A3C1-A4DE26359CFF}" type="presParOf" srcId="{277A6444-06FF-47C4-BE33-043260982B80}" destId="{47D574DD-9062-4094-8974-EFBB33AC895E}" srcOrd="0" destOrd="0" presId="urn:microsoft.com/office/officeart/2005/8/layout/hierarchy3"/>
    <dgm:cxn modelId="{C5CF5617-0F8C-48CC-BDED-3FB67A3963EA}" type="presParOf" srcId="{277A6444-06FF-47C4-BE33-043260982B80}" destId="{BCBD9932-FA20-4AAE-A30C-A7637EF76532}"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4C892FB-823C-4136-A020-4D14A2E59FE1}"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MX"/>
        </a:p>
      </dgm:t>
    </dgm:pt>
    <dgm:pt modelId="{615C20A3-1187-46AB-BEBF-F7A2A7229CF6}">
      <dgm:prSet phldrT="[Texto]"/>
      <dgm:spPr/>
      <dgm:t>
        <a:bodyPr/>
        <a:lstStyle/>
        <a:p>
          <a:r>
            <a:rPr lang="es-MX" dirty="0" smtClean="0"/>
            <a:t>Banco de México</a:t>
          </a:r>
          <a:endParaRPr lang="es-MX" dirty="0"/>
        </a:p>
      </dgm:t>
    </dgm:pt>
    <dgm:pt modelId="{1EDC0DE5-96C6-428A-946C-F73B51DE4AC4}" type="parTrans" cxnId="{27237920-A9DB-4615-8BAD-C12D55DF1C56}">
      <dgm:prSet/>
      <dgm:spPr/>
      <dgm:t>
        <a:bodyPr/>
        <a:lstStyle/>
        <a:p>
          <a:endParaRPr lang="es-MX"/>
        </a:p>
      </dgm:t>
    </dgm:pt>
    <dgm:pt modelId="{A760A28F-7A89-4278-8E6B-9CE075438CAA}" type="sibTrans" cxnId="{27237920-A9DB-4615-8BAD-C12D55DF1C56}">
      <dgm:prSet/>
      <dgm:spPr/>
      <dgm:t>
        <a:bodyPr/>
        <a:lstStyle/>
        <a:p>
          <a:endParaRPr lang="es-MX"/>
        </a:p>
      </dgm:t>
    </dgm:pt>
    <dgm:pt modelId="{10BCA7AA-324F-453D-B418-C7E368CC976C}">
      <dgm:prSet phldrT="[Texto]"/>
      <dgm:spPr/>
      <dgm:t>
        <a:bodyPr/>
        <a:lstStyle/>
        <a:p>
          <a:r>
            <a:rPr lang="es-MX" dirty="0" smtClean="0"/>
            <a:t>Acuñación de moneda</a:t>
          </a:r>
          <a:endParaRPr lang="es-MX" dirty="0"/>
        </a:p>
      </dgm:t>
    </dgm:pt>
    <dgm:pt modelId="{9D25B85A-C2FF-4A3E-AB6B-BDB8E2744ED6}" type="parTrans" cxnId="{637B9C04-4E8A-4689-BDA1-0338333E0ACA}">
      <dgm:prSet/>
      <dgm:spPr/>
      <dgm:t>
        <a:bodyPr/>
        <a:lstStyle/>
        <a:p>
          <a:endParaRPr lang="es-MX"/>
        </a:p>
      </dgm:t>
    </dgm:pt>
    <dgm:pt modelId="{3FD504C6-9B3F-45C1-8334-C1A8D6A4F9A6}" type="sibTrans" cxnId="{637B9C04-4E8A-4689-BDA1-0338333E0ACA}">
      <dgm:prSet/>
      <dgm:spPr/>
      <dgm:t>
        <a:bodyPr/>
        <a:lstStyle/>
        <a:p>
          <a:endParaRPr lang="es-MX"/>
        </a:p>
      </dgm:t>
    </dgm:pt>
    <dgm:pt modelId="{C55E8BC1-34A8-4597-B25C-463BCDE575C5}">
      <dgm:prSet phldrT="[Texto]"/>
      <dgm:spPr/>
      <dgm:t>
        <a:bodyPr/>
        <a:lstStyle/>
        <a:p>
          <a:r>
            <a:rPr lang="es-MX" dirty="0" smtClean="0"/>
            <a:t>Ponerlos en circulación</a:t>
          </a:r>
          <a:endParaRPr lang="es-MX" dirty="0"/>
        </a:p>
      </dgm:t>
    </dgm:pt>
    <dgm:pt modelId="{E289F113-525D-450A-8413-036129D581E5}" type="parTrans" cxnId="{4A202355-5258-4A58-9963-60F654F3123E}">
      <dgm:prSet/>
      <dgm:spPr/>
      <dgm:t>
        <a:bodyPr/>
        <a:lstStyle/>
        <a:p>
          <a:endParaRPr lang="es-MX"/>
        </a:p>
      </dgm:t>
    </dgm:pt>
    <dgm:pt modelId="{EA93968D-DF4C-4909-934F-3DDEBBDCE1B1}" type="sibTrans" cxnId="{4A202355-5258-4A58-9963-60F654F3123E}">
      <dgm:prSet/>
      <dgm:spPr/>
      <dgm:t>
        <a:bodyPr/>
        <a:lstStyle/>
        <a:p>
          <a:endParaRPr lang="es-MX"/>
        </a:p>
      </dgm:t>
    </dgm:pt>
    <dgm:pt modelId="{08891F87-FE66-4881-ADEE-E265C7C4ECEF}">
      <dgm:prSet phldrT="[Texto]"/>
      <dgm:spPr/>
      <dgm:t>
        <a:bodyPr/>
        <a:lstStyle/>
        <a:p>
          <a:r>
            <a:rPr lang="es-MX" dirty="0" smtClean="0"/>
            <a:t>Directamente o por corresponsables. Deberá cambiarlos.</a:t>
          </a:r>
          <a:endParaRPr lang="es-MX" dirty="0"/>
        </a:p>
      </dgm:t>
    </dgm:pt>
    <dgm:pt modelId="{ACE78BB3-A329-4B7E-839B-755E6284FB43}" type="parTrans" cxnId="{F3096612-F656-49A8-B536-A4615EF6DD4E}">
      <dgm:prSet/>
      <dgm:spPr/>
      <dgm:t>
        <a:bodyPr/>
        <a:lstStyle/>
        <a:p>
          <a:endParaRPr lang="es-MX"/>
        </a:p>
      </dgm:t>
    </dgm:pt>
    <dgm:pt modelId="{07237560-F146-423D-A17B-25A8E8393F03}" type="sibTrans" cxnId="{F3096612-F656-49A8-B536-A4615EF6DD4E}">
      <dgm:prSet/>
      <dgm:spPr/>
      <dgm:t>
        <a:bodyPr/>
        <a:lstStyle/>
        <a:p>
          <a:endParaRPr lang="es-MX"/>
        </a:p>
      </dgm:t>
    </dgm:pt>
    <dgm:pt modelId="{84B37B15-28A7-4602-B17C-108BAFBB4E57}">
      <dgm:prSet phldrT="[Texto]"/>
      <dgm:spPr/>
      <dgm:t>
        <a:bodyPr/>
        <a:lstStyle/>
        <a:p>
          <a:r>
            <a:rPr lang="es-MX" dirty="0" smtClean="0"/>
            <a:t>Emisión de billetes</a:t>
          </a:r>
          <a:endParaRPr lang="es-MX" dirty="0"/>
        </a:p>
      </dgm:t>
    </dgm:pt>
    <dgm:pt modelId="{EB4DF9DA-F4D1-4BD3-9B04-B8EDBAC5B798}" type="sibTrans" cxnId="{FAAA8E85-4AE9-4538-9874-7557F51B1B64}">
      <dgm:prSet/>
      <dgm:spPr/>
      <dgm:t>
        <a:bodyPr/>
        <a:lstStyle/>
        <a:p>
          <a:endParaRPr lang="es-MX"/>
        </a:p>
      </dgm:t>
    </dgm:pt>
    <dgm:pt modelId="{70721FA2-5D8D-4F48-9E10-79130AB8A706}" type="parTrans" cxnId="{FAAA8E85-4AE9-4538-9874-7557F51B1B64}">
      <dgm:prSet/>
      <dgm:spPr/>
      <dgm:t>
        <a:bodyPr/>
        <a:lstStyle/>
        <a:p>
          <a:endParaRPr lang="es-MX"/>
        </a:p>
      </dgm:t>
    </dgm:pt>
    <dgm:pt modelId="{887DC2A4-CB32-47EA-8A35-9B24444E020E}" type="pres">
      <dgm:prSet presAssocID="{74C892FB-823C-4136-A020-4D14A2E59FE1}" presName="Name0" presStyleCnt="0">
        <dgm:presLayoutVars>
          <dgm:chMax val="1"/>
          <dgm:dir/>
          <dgm:animLvl val="ctr"/>
          <dgm:resizeHandles val="exact"/>
        </dgm:presLayoutVars>
      </dgm:prSet>
      <dgm:spPr/>
      <dgm:t>
        <a:bodyPr/>
        <a:lstStyle/>
        <a:p>
          <a:endParaRPr lang="es-MX"/>
        </a:p>
      </dgm:t>
    </dgm:pt>
    <dgm:pt modelId="{316C52F8-F6D5-4736-9D08-D95C6CE7030A}" type="pres">
      <dgm:prSet presAssocID="{615C20A3-1187-46AB-BEBF-F7A2A7229CF6}" presName="centerShape" presStyleLbl="node0" presStyleIdx="0" presStyleCnt="1"/>
      <dgm:spPr/>
      <dgm:t>
        <a:bodyPr/>
        <a:lstStyle/>
        <a:p>
          <a:endParaRPr lang="es-MX"/>
        </a:p>
      </dgm:t>
    </dgm:pt>
    <dgm:pt modelId="{54E15A1A-357B-48FE-A2BA-4653829B267B}" type="pres">
      <dgm:prSet presAssocID="{10BCA7AA-324F-453D-B418-C7E368CC976C}" presName="node" presStyleLbl="node1" presStyleIdx="0" presStyleCnt="4">
        <dgm:presLayoutVars>
          <dgm:bulletEnabled val="1"/>
        </dgm:presLayoutVars>
      </dgm:prSet>
      <dgm:spPr/>
      <dgm:t>
        <a:bodyPr/>
        <a:lstStyle/>
        <a:p>
          <a:endParaRPr lang="es-MX"/>
        </a:p>
      </dgm:t>
    </dgm:pt>
    <dgm:pt modelId="{BFE0AC11-3AC6-447B-BBCA-38696827F11A}" type="pres">
      <dgm:prSet presAssocID="{10BCA7AA-324F-453D-B418-C7E368CC976C}" presName="dummy" presStyleCnt="0"/>
      <dgm:spPr/>
    </dgm:pt>
    <dgm:pt modelId="{210809D4-8ED5-4386-AA71-D68992A939CF}" type="pres">
      <dgm:prSet presAssocID="{3FD504C6-9B3F-45C1-8334-C1A8D6A4F9A6}" presName="sibTrans" presStyleLbl="sibTrans2D1" presStyleIdx="0" presStyleCnt="4"/>
      <dgm:spPr/>
      <dgm:t>
        <a:bodyPr/>
        <a:lstStyle/>
        <a:p>
          <a:endParaRPr lang="es-MX"/>
        </a:p>
      </dgm:t>
    </dgm:pt>
    <dgm:pt modelId="{3BA057CC-75A7-486B-BA77-6915A5DC5ACF}" type="pres">
      <dgm:prSet presAssocID="{C55E8BC1-34A8-4597-B25C-463BCDE575C5}" presName="node" presStyleLbl="node1" presStyleIdx="1" presStyleCnt="4">
        <dgm:presLayoutVars>
          <dgm:bulletEnabled val="1"/>
        </dgm:presLayoutVars>
      </dgm:prSet>
      <dgm:spPr/>
      <dgm:t>
        <a:bodyPr/>
        <a:lstStyle/>
        <a:p>
          <a:endParaRPr lang="es-MX"/>
        </a:p>
      </dgm:t>
    </dgm:pt>
    <dgm:pt modelId="{B9D2E211-E572-4CF1-B99B-8B8A092041C1}" type="pres">
      <dgm:prSet presAssocID="{C55E8BC1-34A8-4597-B25C-463BCDE575C5}" presName="dummy" presStyleCnt="0"/>
      <dgm:spPr/>
    </dgm:pt>
    <dgm:pt modelId="{0746CCD2-5C7A-4908-9ADE-1C07280B106C}" type="pres">
      <dgm:prSet presAssocID="{EA93968D-DF4C-4909-934F-3DDEBBDCE1B1}" presName="sibTrans" presStyleLbl="sibTrans2D1" presStyleIdx="1" presStyleCnt="4"/>
      <dgm:spPr/>
      <dgm:t>
        <a:bodyPr/>
        <a:lstStyle/>
        <a:p>
          <a:endParaRPr lang="es-MX"/>
        </a:p>
      </dgm:t>
    </dgm:pt>
    <dgm:pt modelId="{C682163A-5061-4C17-A684-9CFBB1028138}" type="pres">
      <dgm:prSet presAssocID="{08891F87-FE66-4881-ADEE-E265C7C4ECEF}" presName="node" presStyleLbl="node1" presStyleIdx="2" presStyleCnt="4" custScaleX="156007">
        <dgm:presLayoutVars>
          <dgm:bulletEnabled val="1"/>
        </dgm:presLayoutVars>
      </dgm:prSet>
      <dgm:spPr/>
      <dgm:t>
        <a:bodyPr/>
        <a:lstStyle/>
        <a:p>
          <a:endParaRPr lang="es-MX"/>
        </a:p>
      </dgm:t>
    </dgm:pt>
    <dgm:pt modelId="{CA9327AF-FFDF-4566-ADC1-538E5A1E22AA}" type="pres">
      <dgm:prSet presAssocID="{08891F87-FE66-4881-ADEE-E265C7C4ECEF}" presName="dummy" presStyleCnt="0"/>
      <dgm:spPr/>
    </dgm:pt>
    <dgm:pt modelId="{552FDAC2-A8B9-4C32-ABDD-BA89B9C7E821}" type="pres">
      <dgm:prSet presAssocID="{07237560-F146-423D-A17B-25A8E8393F03}" presName="sibTrans" presStyleLbl="sibTrans2D1" presStyleIdx="2" presStyleCnt="4"/>
      <dgm:spPr/>
      <dgm:t>
        <a:bodyPr/>
        <a:lstStyle/>
        <a:p>
          <a:endParaRPr lang="es-MX"/>
        </a:p>
      </dgm:t>
    </dgm:pt>
    <dgm:pt modelId="{3102086C-DB22-474E-A5F1-FBEC46781F38}" type="pres">
      <dgm:prSet presAssocID="{84B37B15-28A7-4602-B17C-108BAFBB4E57}" presName="node" presStyleLbl="node1" presStyleIdx="3" presStyleCnt="4">
        <dgm:presLayoutVars>
          <dgm:bulletEnabled val="1"/>
        </dgm:presLayoutVars>
      </dgm:prSet>
      <dgm:spPr/>
      <dgm:t>
        <a:bodyPr/>
        <a:lstStyle/>
        <a:p>
          <a:endParaRPr lang="es-MX"/>
        </a:p>
      </dgm:t>
    </dgm:pt>
    <dgm:pt modelId="{21860272-E6BF-4C96-956A-CF808AD24589}" type="pres">
      <dgm:prSet presAssocID="{84B37B15-28A7-4602-B17C-108BAFBB4E57}" presName="dummy" presStyleCnt="0"/>
      <dgm:spPr/>
    </dgm:pt>
    <dgm:pt modelId="{703508C2-F9FD-4111-BB3E-5083413E7677}" type="pres">
      <dgm:prSet presAssocID="{EB4DF9DA-F4D1-4BD3-9B04-B8EDBAC5B798}" presName="sibTrans" presStyleLbl="sibTrans2D1" presStyleIdx="3" presStyleCnt="4"/>
      <dgm:spPr/>
      <dgm:t>
        <a:bodyPr/>
        <a:lstStyle/>
        <a:p>
          <a:endParaRPr lang="es-MX"/>
        </a:p>
      </dgm:t>
    </dgm:pt>
  </dgm:ptLst>
  <dgm:cxnLst>
    <dgm:cxn modelId="{C241798B-863A-4C6B-ADAC-9798415F9CE1}" type="presOf" srcId="{EA93968D-DF4C-4909-934F-3DDEBBDCE1B1}" destId="{0746CCD2-5C7A-4908-9ADE-1C07280B106C}" srcOrd="0" destOrd="0" presId="urn:microsoft.com/office/officeart/2005/8/layout/radial6"/>
    <dgm:cxn modelId="{EBC56AE8-5BC4-4DD5-A03F-8C4DFB950096}" type="presOf" srcId="{C55E8BC1-34A8-4597-B25C-463BCDE575C5}" destId="{3BA057CC-75A7-486B-BA77-6915A5DC5ACF}" srcOrd="0" destOrd="0" presId="urn:microsoft.com/office/officeart/2005/8/layout/radial6"/>
    <dgm:cxn modelId="{27237920-A9DB-4615-8BAD-C12D55DF1C56}" srcId="{74C892FB-823C-4136-A020-4D14A2E59FE1}" destId="{615C20A3-1187-46AB-BEBF-F7A2A7229CF6}" srcOrd="0" destOrd="0" parTransId="{1EDC0DE5-96C6-428A-946C-F73B51DE4AC4}" sibTransId="{A760A28F-7A89-4278-8E6B-9CE075438CAA}"/>
    <dgm:cxn modelId="{D9DA567F-164F-4F94-AE18-4C83A88E9F62}" type="presOf" srcId="{3FD504C6-9B3F-45C1-8334-C1A8D6A4F9A6}" destId="{210809D4-8ED5-4386-AA71-D68992A939CF}" srcOrd="0" destOrd="0" presId="urn:microsoft.com/office/officeart/2005/8/layout/radial6"/>
    <dgm:cxn modelId="{63690968-E59A-400F-A371-06C300B9095E}" type="presOf" srcId="{615C20A3-1187-46AB-BEBF-F7A2A7229CF6}" destId="{316C52F8-F6D5-4736-9D08-D95C6CE7030A}" srcOrd="0" destOrd="0" presId="urn:microsoft.com/office/officeart/2005/8/layout/radial6"/>
    <dgm:cxn modelId="{6EBC66AD-6FD1-4698-8DAB-D0752935C2D5}" type="presOf" srcId="{74C892FB-823C-4136-A020-4D14A2E59FE1}" destId="{887DC2A4-CB32-47EA-8A35-9B24444E020E}" srcOrd="0" destOrd="0" presId="urn:microsoft.com/office/officeart/2005/8/layout/radial6"/>
    <dgm:cxn modelId="{F3096612-F656-49A8-B536-A4615EF6DD4E}" srcId="{615C20A3-1187-46AB-BEBF-F7A2A7229CF6}" destId="{08891F87-FE66-4881-ADEE-E265C7C4ECEF}" srcOrd="2" destOrd="0" parTransId="{ACE78BB3-A329-4B7E-839B-755E6284FB43}" sibTransId="{07237560-F146-423D-A17B-25A8E8393F03}"/>
    <dgm:cxn modelId="{05103C34-581D-4155-9842-F3AFE00775CE}" type="presOf" srcId="{10BCA7AA-324F-453D-B418-C7E368CC976C}" destId="{54E15A1A-357B-48FE-A2BA-4653829B267B}" srcOrd="0" destOrd="0" presId="urn:microsoft.com/office/officeart/2005/8/layout/radial6"/>
    <dgm:cxn modelId="{FAAA8E85-4AE9-4538-9874-7557F51B1B64}" srcId="{615C20A3-1187-46AB-BEBF-F7A2A7229CF6}" destId="{84B37B15-28A7-4602-B17C-108BAFBB4E57}" srcOrd="3" destOrd="0" parTransId="{70721FA2-5D8D-4F48-9E10-79130AB8A706}" sibTransId="{EB4DF9DA-F4D1-4BD3-9B04-B8EDBAC5B798}"/>
    <dgm:cxn modelId="{ECD7B8B2-F4CE-4299-A587-A10646C00508}" type="presOf" srcId="{84B37B15-28A7-4602-B17C-108BAFBB4E57}" destId="{3102086C-DB22-474E-A5F1-FBEC46781F38}" srcOrd="0" destOrd="0" presId="urn:microsoft.com/office/officeart/2005/8/layout/radial6"/>
    <dgm:cxn modelId="{7463C39F-B650-4E08-8018-1978F169EF06}" type="presOf" srcId="{07237560-F146-423D-A17B-25A8E8393F03}" destId="{552FDAC2-A8B9-4C32-ABDD-BA89B9C7E821}" srcOrd="0" destOrd="0" presId="urn:microsoft.com/office/officeart/2005/8/layout/radial6"/>
    <dgm:cxn modelId="{4A202355-5258-4A58-9963-60F654F3123E}" srcId="{615C20A3-1187-46AB-BEBF-F7A2A7229CF6}" destId="{C55E8BC1-34A8-4597-B25C-463BCDE575C5}" srcOrd="1" destOrd="0" parTransId="{E289F113-525D-450A-8413-036129D581E5}" sibTransId="{EA93968D-DF4C-4909-934F-3DDEBBDCE1B1}"/>
    <dgm:cxn modelId="{0F97E9CC-DEB9-4477-80F6-575851B24434}" type="presOf" srcId="{08891F87-FE66-4881-ADEE-E265C7C4ECEF}" destId="{C682163A-5061-4C17-A684-9CFBB1028138}" srcOrd="0" destOrd="0" presId="urn:microsoft.com/office/officeart/2005/8/layout/radial6"/>
    <dgm:cxn modelId="{637B9C04-4E8A-4689-BDA1-0338333E0ACA}" srcId="{615C20A3-1187-46AB-BEBF-F7A2A7229CF6}" destId="{10BCA7AA-324F-453D-B418-C7E368CC976C}" srcOrd="0" destOrd="0" parTransId="{9D25B85A-C2FF-4A3E-AB6B-BDB8E2744ED6}" sibTransId="{3FD504C6-9B3F-45C1-8334-C1A8D6A4F9A6}"/>
    <dgm:cxn modelId="{C1CD5F7C-F8B1-4FD1-B354-C8FA5B255930}" type="presOf" srcId="{EB4DF9DA-F4D1-4BD3-9B04-B8EDBAC5B798}" destId="{703508C2-F9FD-4111-BB3E-5083413E7677}" srcOrd="0" destOrd="0" presId="urn:microsoft.com/office/officeart/2005/8/layout/radial6"/>
    <dgm:cxn modelId="{C4D1988A-D675-4B17-A7B7-115C633468F5}" type="presParOf" srcId="{887DC2A4-CB32-47EA-8A35-9B24444E020E}" destId="{316C52F8-F6D5-4736-9D08-D95C6CE7030A}" srcOrd="0" destOrd="0" presId="urn:microsoft.com/office/officeart/2005/8/layout/radial6"/>
    <dgm:cxn modelId="{9D1C357B-B7D4-489C-995F-C850F4E44ADC}" type="presParOf" srcId="{887DC2A4-CB32-47EA-8A35-9B24444E020E}" destId="{54E15A1A-357B-48FE-A2BA-4653829B267B}" srcOrd="1" destOrd="0" presId="urn:microsoft.com/office/officeart/2005/8/layout/radial6"/>
    <dgm:cxn modelId="{2CC35358-9D99-4C7A-9E6D-C75FD3F58B26}" type="presParOf" srcId="{887DC2A4-CB32-47EA-8A35-9B24444E020E}" destId="{BFE0AC11-3AC6-447B-BBCA-38696827F11A}" srcOrd="2" destOrd="0" presId="urn:microsoft.com/office/officeart/2005/8/layout/radial6"/>
    <dgm:cxn modelId="{A456027D-BCEC-4449-9B4A-B2F30A394DE8}" type="presParOf" srcId="{887DC2A4-CB32-47EA-8A35-9B24444E020E}" destId="{210809D4-8ED5-4386-AA71-D68992A939CF}" srcOrd="3" destOrd="0" presId="urn:microsoft.com/office/officeart/2005/8/layout/radial6"/>
    <dgm:cxn modelId="{7B9C40B6-9156-4975-938A-27154927EB75}" type="presParOf" srcId="{887DC2A4-CB32-47EA-8A35-9B24444E020E}" destId="{3BA057CC-75A7-486B-BA77-6915A5DC5ACF}" srcOrd="4" destOrd="0" presId="urn:microsoft.com/office/officeart/2005/8/layout/radial6"/>
    <dgm:cxn modelId="{1D4F8CBC-ADF1-4279-8C10-5D93786EDE9F}" type="presParOf" srcId="{887DC2A4-CB32-47EA-8A35-9B24444E020E}" destId="{B9D2E211-E572-4CF1-B99B-8B8A092041C1}" srcOrd="5" destOrd="0" presId="urn:microsoft.com/office/officeart/2005/8/layout/radial6"/>
    <dgm:cxn modelId="{533DE4D3-CB17-441A-A372-C5F104F0F5F8}" type="presParOf" srcId="{887DC2A4-CB32-47EA-8A35-9B24444E020E}" destId="{0746CCD2-5C7A-4908-9ADE-1C07280B106C}" srcOrd="6" destOrd="0" presId="urn:microsoft.com/office/officeart/2005/8/layout/radial6"/>
    <dgm:cxn modelId="{4B42B59E-8486-48DB-9252-91BB24DE93A1}" type="presParOf" srcId="{887DC2A4-CB32-47EA-8A35-9B24444E020E}" destId="{C682163A-5061-4C17-A684-9CFBB1028138}" srcOrd="7" destOrd="0" presId="urn:microsoft.com/office/officeart/2005/8/layout/radial6"/>
    <dgm:cxn modelId="{DEA80674-7E89-4070-BD20-4B349570B5C2}" type="presParOf" srcId="{887DC2A4-CB32-47EA-8A35-9B24444E020E}" destId="{CA9327AF-FFDF-4566-ADC1-538E5A1E22AA}" srcOrd="8" destOrd="0" presId="urn:microsoft.com/office/officeart/2005/8/layout/radial6"/>
    <dgm:cxn modelId="{46FA210D-10E5-4DFE-B63A-D26B27962907}" type="presParOf" srcId="{887DC2A4-CB32-47EA-8A35-9B24444E020E}" destId="{552FDAC2-A8B9-4C32-ABDD-BA89B9C7E821}" srcOrd="9" destOrd="0" presId="urn:microsoft.com/office/officeart/2005/8/layout/radial6"/>
    <dgm:cxn modelId="{72D29D34-D44E-4169-9F72-AAEAACE450C6}" type="presParOf" srcId="{887DC2A4-CB32-47EA-8A35-9B24444E020E}" destId="{3102086C-DB22-474E-A5F1-FBEC46781F38}" srcOrd="10" destOrd="0" presId="urn:microsoft.com/office/officeart/2005/8/layout/radial6"/>
    <dgm:cxn modelId="{B4008452-C139-4702-B0C2-E96361A5DEBF}" type="presParOf" srcId="{887DC2A4-CB32-47EA-8A35-9B24444E020E}" destId="{21860272-E6BF-4C96-956A-CF808AD24589}" srcOrd="11" destOrd="0" presId="urn:microsoft.com/office/officeart/2005/8/layout/radial6"/>
    <dgm:cxn modelId="{CFB65E51-15DF-443F-A803-FF917B8969F2}" type="presParOf" srcId="{887DC2A4-CB32-47EA-8A35-9B24444E020E}" destId="{703508C2-F9FD-4111-BB3E-5083413E7677}"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6D869D-C221-48DF-8013-9BE3A95746AC}" type="doc">
      <dgm:prSet loTypeId="urn:microsoft.com/office/officeart/2005/8/layout/vList3" loCatId="picture" qsTypeId="urn:microsoft.com/office/officeart/2005/8/quickstyle/simple1" qsCatId="simple" csTypeId="urn:microsoft.com/office/officeart/2005/8/colors/accent1_2" csCatId="accent1" phldr="1"/>
      <dgm:spPr/>
      <dgm:t>
        <a:bodyPr/>
        <a:lstStyle/>
        <a:p>
          <a:endParaRPr lang="es-MX"/>
        </a:p>
      </dgm:t>
    </dgm:pt>
    <dgm:pt modelId="{8AF6D37F-BF16-4ABB-91A7-49486E0E97B2}">
      <dgm:prSet phldrT="[Texto]"/>
      <dgm:spPr/>
      <dgm:t>
        <a:bodyPr/>
        <a:lstStyle/>
        <a:p>
          <a:r>
            <a:rPr lang="es-MX" dirty="0" smtClean="0"/>
            <a:t>¿Cuánto vendí o ingrese?</a:t>
          </a:r>
          <a:endParaRPr lang="es-MX" dirty="0"/>
        </a:p>
      </dgm:t>
    </dgm:pt>
    <dgm:pt modelId="{E80B0B0C-CABD-47A6-B129-6B552527BB02}" type="parTrans" cxnId="{B6F0EE90-DFDA-476A-827B-6A22E54556F2}">
      <dgm:prSet/>
      <dgm:spPr/>
      <dgm:t>
        <a:bodyPr/>
        <a:lstStyle/>
        <a:p>
          <a:endParaRPr lang="es-MX"/>
        </a:p>
      </dgm:t>
    </dgm:pt>
    <dgm:pt modelId="{337BF05A-9B59-4CB4-B869-BA434CC6A2AC}" type="sibTrans" cxnId="{B6F0EE90-DFDA-476A-827B-6A22E54556F2}">
      <dgm:prSet/>
      <dgm:spPr/>
      <dgm:t>
        <a:bodyPr/>
        <a:lstStyle/>
        <a:p>
          <a:endParaRPr lang="es-MX"/>
        </a:p>
      </dgm:t>
    </dgm:pt>
    <dgm:pt modelId="{1B4B184F-16D5-4398-9B49-D0840114A761}">
      <dgm:prSet phldrT="[Texto]"/>
      <dgm:spPr/>
      <dgm:t>
        <a:bodyPr/>
        <a:lstStyle/>
        <a:p>
          <a:r>
            <a:rPr lang="es-MX" dirty="0" smtClean="0"/>
            <a:t>¿Cuánto me costo hacer el producto o servicio?</a:t>
          </a:r>
          <a:endParaRPr lang="es-MX" dirty="0"/>
        </a:p>
      </dgm:t>
    </dgm:pt>
    <dgm:pt modelId="{655290D1-C8E5-4506-9758-B6091CD7E263}" type="parTrans" cxnId="{3105CCC4-0AE6-4243-844E-4D9973F0864A}">
      <dgm:prSet/>
      <dgm:spPr/>
      <dgm:t>
        <a:bodyPr/>
        <a:lstStyle/>
        <a:p>
          <a:endParaRPr lang="es-MX"/>
        </a:p>
      </dgm:t>
    </dgm:pt>
    <dgm:pt modelId="{AB1FC3C3-4063-471D-947C-69AB8B67472B}" type="sibTrans" cxnId="{3105CCC4-0AE6-4243-844E-4D9973F0864A}">
      <dgm:prSet/>
      <dgm:spPr/>
      <dgm:t>
        <a:bodyPr/>
        <a:lstStyle/>
        <a:p>
          <a:endParaRPr lang="es-MX"/>
        </a:p>
      </dgm:t>
    </dgm:pt>
    <dgm:pt modelId="{7123321D-D90D-420F-9654-C0642C64D6C2}">
      <dgm:prSet phldrT="[Texto]"/>
      <dgm:spPr/>
      <dgm:t>
        <a:bodyPr/>
        <a:lstStyle/>
        <a:p>
          <a:r>
            <a:rPr lang="es-MX" dirty="0" smtClean="0"/>
            <a:t>¿Cuánto gaste para darlo a conocer o para decorar oficinas etc.?</a:t>
          </a:r>
          <a:endParaRPr lang="es-MX" dirty="0"/>
        </a:p>
      </dgm:t>
    </dgm:pt>
    <dgm:pt modelId="{175EFBE8-55D7-4400-9DE7-DD8D70532B4A}" type="parTrans" cxnId="{76A95281-C159-4373-8C3F-FC84901BE93B}">
      <dgm:prSet/>
      <dgm:spPr/>
      <dgm:t>
        <a:bodyPr/>
        <a:lstStyle/>
        <a:p>
          <a:endParaRPr lang="es-MX"/>
        </a:p>
      </dgm:t>
    </dgm:pt>
    <dgm:pt modelId="{DB10C7C1-A2AF-478E-A11C-18748104EB4A}" type="sibTrans" cxnId="{76A95281-C159-4373-8C3F-FC84901BE93B}">
      <dgm:prSet/>
      <dgm:spPr/>
      <dgm:t>
        <a:bodyPr/>
        <a:lstStyle/>
        <a:p>
          <a:endParaRPr lang="es-MX"/>
        </a:p>
      </dgm:t>
    </dgm:pt>
    <dgm:pt modelId="{3A474901-AD9E-4273-94FF-7A800439E3CD}">
      <dgm:prSet phldrT="[Texto]"/>
      <dgm:spPr/>
      <dgm:t>
        <a:bodyPr/>
        <a:lstStyle/>
        <a:p>
          <a:r>
            <a:rPr lang="es-MX" dirty="0" smtClean="0"/>
            <a:t>¿Cuánto gane o cuanto perdí?</a:t>
          </a:r>
          <a:endParaRPr lang="es-MX" dirty="0"/>
        </a:p>
      </dgm:t>
    </dgm:pt>
    <dgm:pt modelId="{EF88054E-CD40-444C-B43A-45DBDBFD306C}" type="parTrans" cxnId="{840DC93D-D4CE-4D44-BECC-105BB2596B7F}">
      <dgm:prSet/>
      <dgm:spPr/>
      <dgm:t>
        <a:bodyPr/>
        <a:lstStyle/>
        <a:p>
          <a:endParaRPr lang="es-MX"/>
        </a:p>
      </dgm:t>
    </dgm:pt>
    <dgm:pt modelId="{312426EC-E304-43E2-881E-4A8C6325161D}" type="sibTrans" cxnId="{840DC93D-D4CE-4D44-BECC-105BB2596B7F}">
      <dgm:prSet/>
      <dgm:spPr/>
      <dgm:t>
        <a:bodyPr/>
        <a:lstStyle/>
        <a:p>
          <a:endParaRPr lang="es-MX"/>
        </a:p>
      </dgm:t>
    </dgm:pt>
    <dgm:pt modelId="{3BEF731A-9C4B-43C1-A7EE-0A411578A0D0}" type="pres">
      <dgm:prSet presAssocID="{2F6D869D-C221-48DF-8013-9BE3A95746AC}" presName="linearFlow" presStyleCnt="0">
        <dgm:presLayoutVars>
          <dgm:dir/>
          <dgm:resizeHandles val="exact"/>
        </dgm:presLayoutVars>
      </dgm:prSet>
      <dgm:spPr/>
      <dgm:t>
        <a:bodyPr/>
        <a:lstStyle/>
        <a:p>
          <a:endParaRPr lang="es-MX"/>
        </a:p>
      </dgm:t>
    </dgm:pt>
    <dgm:pt modelId="{E2829BAD-4A6C-4645-AFED-45FB1AE7D3EF}" type="pres">
      <dgm:prSet presAssocID="{8AF6D37F-BF16-4ABB-91A7-49486E0E97B2}" presName="composite" presStyleCnt="0"/>
      <dgm:spPr/>
    </dgm:pt>
    <dgm:pt modelId="{4E92EC45-81BA-485A-9CCD-25AE1D55E7C5}" type="pres">
      <dgm:prSet presAssocID="{8AF6D37F-BF16-4ABB-91A7-49486E0E97B2}" presName="imgShp" presStyleLbl="fgImgPlace1" presStyleIdx="0" presStyleCnt="4"/>
      <dgm:spPr/>
    </dgm:pt>
    <dgm:pt modelId="{1B09E3F5-8F03-420E-97F5-DF449B28D907}" type="pres">
      <dgm:prSet presAssocID="{8AF6D37F-BF16-4ABB-91A7-49486E0E97B2}" presName="txShp" presStyleLbl="node1" presStyleIdx="0" presStyleCnt="4">
        <dgm:presLayoutVars>
          <dgm:bulletEnabled val="1"/>
        </dgm:presLayoutVars>
      </dgm:prSet>
      <dgm:spPr/>
      <dgm:t>
        <a:bodyPr/>
        <a:lstStyle/>
        <a:p>
          <a:endParaRPr lang="es-MX"/>
        </a:p>
      </dgm:t>
    </dgm:pt>
    <dgm:pt modelId="{145BFE92-5504-4046-B4D3-3CDCED98F2D1}" type="pres">
      <dgm:prSet presAssocID="{337BF05A-9B59-4CB4-B869-BA434CC6A2AC}" presName="spacing" presStyleCnt="0"/>
      <dgm:spPr/>
    </dgm:pt>
    <dgm:pt modelId="{1D899D65-E2B5-49A3-857E-07AC3EC4F6AA}" type="pres">
      <dgm:prSet presAssocID="{1B4B184F-16D5-4398-9B49-D0840114A761}" presName="composite" presStyleCnt="0"/>
      <dgm:spPr/>
    </dgm:pt>
    <dgm:pt modelId="{0E9BD5C1-D0AA-4144-9B49-7EF42F4C0750}" type="pres">
      <dgm:prSet presAssocID="{1B4B184F-16D5-4398-9B49-D0840114A761}" presName="imgShp" presStyleLbl="fgImgPlace1" presStyleIdx="1" presStyleCnt="4"/>
      <dgm:spPr/>
    </dgm:pt>
    <dgm:pt modelId="{52720802-9B31-48D0-95D2-4DEBB5707ABB}" type="pres">
      <dgm:prSet presAssocID="{1B4B184F-16D5-4398-9B49-D0840114A761}" presName="txShp" presStyleLbl="node1" presStyleIdx="1" presStyleCnt="4">
        <dgm:presLayoutVars>
          <dgm:bulletEnabled val="1"/>
        </dgm:presLayoutVars>
      </dgm:prSet>
      <dgm:spPr/>
      <dgm:t>
        <a:bodyPr/>
        <a:lstStyle/>
        <a:p>
          <a:endParaRPr lang="es-MX"/>
        </a:p>
      </dgm:t>
    </dgm:pt>
    <dgm:pt modelId="{24B28C37-B890-4233-9EC7-052E36F373C6}" type="pres">
      <dgm:prSet presAssocID="{AB1FC3C3-4063-471D-947C-69AB8B67472B}" presName="spacing" presStyleCnt="0"/>
      <dgm:spPr/>
    </dgm:pt>
    <dgm:pt modelId="{C2A5A1DB-C054-4A4C-8B4F-949AFBA67AC1}" type="pres">
      <dgm:prSet presAssocID="{7123321D-D90D-420F-9654-C0642C64D6C2}" presName="composite" presStyleCnt="0"/>
      <dgm:spPr/>
    </dgm:pt>
    <dgm:pt modelId="{F96F054F-85A8-4634-8E95-7FC104ABE6CB}" type="pres">
      <dgm:prSet presAssocID="{7123321D-D90D-420F-9654-C0642C64D6C2}" presName="imgShp" presStyleLbl="fgImgPlace1" presStyleIdx="2" presStyleCnt="4"/>
      <dgm:spPr/>
      <dgm:t>
        <a:bodyPr/>
        <a:lstStyle/>
        <a:p>
          <a:endParaRPr lang="es-MX"/>
        </a:p>
      </dgm:t>
    </dgm:pt>
    <dgm:pt modelId="{80D72A3C-5A56-4E92-929B-2995E96B01C9}" type="pres">
      <dgm:prSet presAssocID="{7123321D-D90D-420F-9654-C0642C64D6C2}" presName="txShp" presStyleLbl="node1" presStyleIdx="2" presStyleCnt="4">
        <dgm:presLayoutVars>
          <dgm:bulletEnabled val="1"/>
        </dgm:presLayoutVars>
      </dgm:prSet>
      <dgm:spPr/>
      <dgm:t>
        <a:bodyPr/>
        <a:lstStyle/>
        <a:p>
          <a:endParaRPr lang="es-MX"/>
        </a:p>
      </dgm:t>
    </dgm:pt>
    <dgm:pt modelId="{11E2D6A5-5BDC-473D-B2F8-C7BFB5E53150}" type="pres">
      <dgm:prSet presAssocID="{DB10C7C1-A2AF-478E-A11C-18748104EB4A}" presName="spacing" presStyleCnt="0"/>
      <dgm:spPr/>
    </dgm:pt>
    <dgm:pt modelId="{A65CF859-F640-48B6-8E19-2548266B3743}" type="pres">
      <dgm:prSet presAssocID="{3A474901-AD9E-4273-94FF-7A800439E3CD}" presName="composite" presStyleCnt="0"/>
      <dgm:spPr/>
    </dgm:pt>
    <dgm:pt modelId="{B2791ED0-F737-404D-94A5-5550D8B81CBF}" type="pres">
      <dgm:prSet presAssocID="{3A474901-AD9E-4273-94FF-7A800439E3CD}" presName="imgShp" presStyleLbl="fgImgPlace1" presStyleIdx="3" presStyleCnt="4"/>
      <dgm:spPr/>
    </dgm:pt>
    <dgm:pt modelId="{69EEF497-33C1-4FC3-9C30-FF0A5E739C39}" type="pres">
      <dgm:prSet presAssocID="{3A474901-AD9E-4273-94FF-7A800439E3CD}" presName="txShp" presStyleLbl="node1" presStyleIdx="3" presStyleCnt="4">
        <dgm:presLayoutVars>
          <dgm:bulletEnabled val="1"/>
        </dgm:presLayoutVars>
      </dgm:prSet>
      <dgm:spPr/>
      <dgm:t>
        <a:bodyPr/>
        <a:lstStyle/>
        <a:p>
          <a:endParaRPr lang="es-MX"/>
        </a:p>
      </dgm:t>
    </dgm:pt>
  </dgm:ptLst>
  <dgm:cxnLst>
    <dgm:cxn modelId="{C41B995D-BED3-49DC-95FD-72FE71D3C236}" type="presOf" srcId="{1B4B184F-16D5-4398-9B49-D0840114A761}" destId="{52720802-9B31-48D0-95D2-4DEBB5707ABB}" srcOrd="0" destOrd="0" presId="urn:microsoft.com/office/officeart/2005/8/layout/vList3"/>
    <dgm:cxn modelId="{3105CCC4-0AE6-4243-844E-4D9973F0864A}" srcId="{2F6D869D-C221-48DF-8013-9BE3A95746AC}" destId="{1B4B184F-16D5-4398-9B49-D0840114A761}" srcOrd="1" destOrd="0" parTransId="{655290D1-C8E5-4506-9758-B6091CD7E263}" sibTransId="{AB1FC3C3-4063-471D-947C-69AB8B67472B}"/>
    <dgm:cxn modelId="{C7C35976-0C2A-459F-9CDD-D38527849DCE}" type="presOf" srcId="{7123321D-D90D-420F-9654-C0642C64D6C2}" destId="{80D72A3C-5A56-4E92-929B-2995E96B01C9}" srcOrd="0" destOrd="0" presId="urn:microsoft.com/office/officeart/2005/8/layout/vList3"/>
    <dgm:cxn modelId="{840DC93D-D4CE-4D44-BECC-105BB2596B7F}" srcId="{2F6D869D-C221-48DF-8013-9BE3A95746AC}" destId="{3A474901-AD9E-4273-94FF-7A800439E3CD}" srcOrd="3" destOrd="0" parTransId="{EF88054E-CD40-444C-B43A-45DBDBFD306C}" sibTransId="{312426EC-E304-43E2-881E-4A8C6325161D}"/>
    <dgm:cxn modelId="{B6F0EE90-DFDA-476A-827B-6A22E54556F2}" srcId="{2F6D869D-C221-48DF-8013-9BE3A95746AC}" destId="{8AF6D37F-BF16-4ABB-91A7-49486E0E97B2}" srcOrd="0" destOrd="0" parTransId="{E80B0B0C-CABD-47A6-B129-6B552527BB02}" sibTransId="{337BF05A-9B59-4CB4-B869-BA434CC6A2AC}"/>
    <dgm:cxn modelId="{F1FF4C67-B691-466A-8C4D-ED72A096E617}" type="presOf" srcId="{2F6D869D-C221-48DF-8013-9BE3A95746AC}" destId="{3BEF731A-9C4B-43C1-A7EE-0A411578A0D0}" srcOrd="0" destOrd="0" presId="urn:microsoft.com/office/officeart/2005/8/layout/vList3"/>
    <dgm:cxn modelId="{5E1AEAA2-352B-4CD0-B7FB-397053F7B2C1}" type="presOf" srcId="{8AF6D37F-BF16-4ABB-91A7-49486E0E97B2}" destId="{1B09E3F5-8F03-420E-97F5-DF449B28D907}" srcOrd="0" destOrd="0" presId="urn:microsoft.com/office/officeart/2005/8/layout/vList3"/>
    <dgm:cxn modelId="{12A3A853-2231-4FBB-8136-2236BEB45CBE}" type="presOf" srcId="{3A474901-AD9E-4273-94FF-7A800439E3CD}" destId="{69EEF497-33C1-4FC3-9C30-FF0A5E739C39}" srcOrd="0" destOrd="0" presId="urn:microsoft.com/office/officeart/2005/8/layout/vList3"/>
    <dgm:cxn modelId="{76A95281-C159-4373-8C3F-FC84901BE93B}" srcId="{2F6D869D-C221-48DF-8013-9BE3A95746AC}" destId="{7123321D-D90D-420F-9654-C0642C64D6C2}" srcOrd="2" destOrd="0" parTransId="{175EFBE8-55D7-4400-9DE7-DD8D70532B4A}" sibTransId="{DB10C7C1-A2AF-478E-A11C-18748104EB4A}"/>
    <dgm:cxn modelId="{B761E828-87C5-4644-B295-64056F14A50C}" type="presParOf" srcId="{3BEF731A-9C4B-43C1-A7EE-0A411578A0D0}" destId="{E2829BAD-4A6C-4645-AFED-45FB1AE7D3EF}" srcOrd="0" destOrd="0" presId="urn:microsoft.com/office/officeart/2005/8/layout/vList3"/>
    <dgm:cxn modelId="{E221DBBC-F337-4D84-96B2-762C6F1BF72A}" type="presParOf" srcId="{E2829BAD-4A6C-4645-AFED-45FB1AE7D3EF}" destId="{4E92EC45-81BA-485A-9CCD-25AE1D55E7C5}" srcOrd="0" destOrd="0" presId="urn:microsoft.com/office/officeart/2005/8/layout/vList3"/>
    <dgm:cxn modelId="{9F48F98B-8E06-4DBB-B122-AFDDECFAD930}" type="presParOf" srcId="{E2829BAD-4A6C-4645-AFED-45FB1AE7D3EF}" destId="{1B09E3F5-8F03-420E-97F5-DF449B28D907}" srcOrd="1" destOrd="0" presId="urn:microsoft.com/office/officeart/2005/8/layout/vList3"/>
    <dgm:cxn modelId="{5C04ED3F-5E70-4D2E-9C7C-0D11F2A83446}" type="presParOf" srcId="{3BEF731A-9C4B-43C1-A7EE-0A411578A0D0}" destId="{145BFE92-5504-4046-B4D3-3CDCED98F2D1}" srcOrd="1" destOrd="0" presId="urn:microsoft.com/office/officeart/2005/8/layout/vList3"/>
    <dgm:cxn modelId="{235F5846-73D2-4D94-9D38-FC6771209F91}" type="presParOf" srcId="{3BEF731A-9C4B-43C1-A7EE-0A411578A0D0}" destId="{1D899D65-E2B5-49A3-857E-07AC3EC4F6AA}" srcOrd="2" destOrd="0" presId="urn:microsoft.com/office/officeart/2005/8/layout/vList3"/>
    <dgm:cxn modelId="{5F62D9C8-92E5-4681-8815-BFF1EE77626B}" type="presParOf" srcId="{1D899D65-E2B5-49A3-857E-07AC3EC4F6AA}" destId="{0E9BD5C1-D0AA-4144-9B49-7EF42F4C0750}" srcOrd="0" destOrd="0" presId="urn:microsoft.com/office/officeart/2005/8/layout/vList3"/>
    <dgm:cxn modelId="{40BEE10A-612F-4CB6-9F21-DB769C981362}" type="presParOf" srcId="{1D899D65-E2B5-49A3-857E-07AC3EC4F6AA}" destId="{52720802-9B31-48D0-95D2-4DEBB5707ABB}" srcOrd="1" destOrd="0" presId="urn:microsoft.com/office/officeart/2005/8/layout/vList3"/>
    <dgm:cxn modelId="{11198912-8C44-463C-A759-9618778FE4C5}" type="presParOf" srcId="{3BEF731A-9C4B-43C1-A7EE-0A411578A0D0}" destId="{24B28C37-B890-4233-9EC7-052E36F373C6}" srcOrd="3" destOrd="0" presId="urn:microsoft.com/office/officeart/2005/8/layout/vList3"/>
    <dgm:cxn modelId="{4A182B7E-D684-4234-B85A-257B3CD831A1}" type="presParOf" srcId="{3BEF731A-9C4B-43C1-A7EE-0A411578A0D0}" destId="{C2A5A1DB-C054-4A4C-8B4F-949AFBA67AC1}" srcOrd="4" destOrd="0" presId="urn:microsoft.com/office/officeart/2005/8/layout/vList3"/>
    <dgm:cxn modelId="{F86289CB-F1BE-4A20-87F5-CDEE868B1600}" type="presParOf" srcId="{C2A5A1DB-C054-4A4C-8B4F-949AFBA67AC1}" destId="{F96F054F-85A8-4634-8E95-7FC104ABE6CB}" srcOrd="0" destOrd="0" presId="urn:microsoft.com/office/officeart/2005/8/layout/vList3"/>
    <dgm:cxn modelId="{E98C20FB-1210-4D12-895E-90ED6AB5CDFD}" type="presParOf" srcId="{C2A5A1DB-C054-4A4C-8B4F-949AFBA67AC1}" destId="{80D72A3C-5A56-4E92-929B-2995E96B01C9}" srcOrd="1" destOrd="0" presId="urn:microsoft.com/office/officeart/2005/8/layout/vList3"/>
    <dgm:cxn modelId="{9B2A864F-9BD3-4B3F-800E-3B10CB5ADCB5}" type="presParOf" srcId="{3BEF731A-9C4B-43C1-A7EE-0A411578A0D0}" destId="{11E2D6A5-5BDC-473D-B2F8-C7BFB5E53150}" srcOrd="5" destOrd="0" presId="urn:microsoft.com/office/officeart/2005/8/layout/vList3"/>
    <dgm:cxn modelId="{05C95739-06AF-4DE7-B916-75F013BD1C55}" type="presParOf" srcId="{3BEF731A-9C4B-43C1-A7EE-0A411578A0D0}" destId="{A65CF859-F640-48B6-8E19-2548266B3743}" srcOrd="6" destOrd="0" presId="urn:microsoft.com/office/officeart/2005/8/layout/vList3"/>
    <dgm:cxn modelId="{B3617515-B171-41FC-96D2-5E9EC970B689}" type="presParOf" srcId="{A65CF859-F640-48B6-8E19-2548266B3743}" destId="{B2791ED0-F737-404D-94A5-5550D8B81CBF}" srcOrd="0" destOrd="0" presId="urn:microsoft.com/office/officeart/2005/8/layout/vList3"/>
    <dgm:cxn modelId="{E7CD6912-52B9-4479-8449-40595AD378FB}" type="presParOf" srcId="{A65CF859-F640-48B6-8E19-2548266B3743}" destId="{69EEF497-33C1-4FC3-9C30-FF0A5E739C39}"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B236377-793E-4817-A53D-DC7FF78A0723}" type="doc">
      <dgm:prSet loTypeId="urn:microsoft.com/office/officeart/2008/layout/SquareAccentList" loCatId="list" qsTypeId="urn:microsoft.com/office/officeart/2005/8/quickstyle/simple1" qsCatId="simple" csTypeId="urn:microsoft.com/office/officeart/2005/8/colors/accent1_2" csCatId="accent1" phldr="1"/>
      <dgm:spPr/>
      <dgm:t>
        <a:bodyPr/>
        <a:lstStyle/>
        <a:p>
          <a:endParaRPr lang="es-MX"/>
        </a:p>
      </dgm:t>
    </dgm:pt>
    <dgm:pt modelId="{984F2850-527A-4782-B705-AF069439B199}">
      <dgm:prSet phldrT="[Texto]"/>
      <dgm:spPr/>
      <dgm:t>
        <a:bodyPr/>
        <a:lstStyle/>
        <a:p>
          <a:r>
            <a:rPr lang="es-MX" dirty="0" smtClean="0"/>
            <a:t>Economía</a:t>
          </a:r>
          <a:endParaRPr lang="es-MX" dirty="0"/>
        </a:p>
      </dgm:t>
    </dgm:pt>
    <dgm:pt modelId="{EF99833C-F907-4AC2-B8E5-078789A9D54E}" type="parTrans" cxnId="{2E8DFA66-B61F-497A-B28C-3C4E47A8DCCD}">
      <dgm:prSet/>
      <dgm:spPr/>
      <dgm:t>
        <a:bodyPr/>
        <a:lstStyle/>
        <a:p>
          <a:endParaRPr lang="es-MX"/>
        </a:p>
      </dgm:t>
    </dgm:pt>
    <dgm:pt modelId="{C1F4B2E6-9A6C-482E-9C2F-C5DC81353B9C}" type="sibTrans" cxnId="{2E8DFA66-B61F-497A-B28C-3C4E47A8DCCD}">
      <dgm:prSet/>
      <dgm:spPr/>
      <dgm:t>
        <a:bodyPr/>
        <a:lstStyle/>
        <a:p>
          <a:endParaRPr lang="es-MX"/>
        </a:p>
      </dgm:t>
    </dgm:pt>
    <dgm:pt modelId="{A75660A8-0018-44FF-8F0B-132B293CC0FD}">
      <dgm:prSet phldrT="[Texto]"/>
      <dgm:spPr/>
      <dgm:t>
        <a:bodyPr/>
        <a:lstStyle/>
        <a:p>
          <a:r>
            <a:rPr lang="es-MX" dirty="0" smtClean="0"/>
            <a:t>Análisis de riesgo.</a:t>
          </a:r>
          <a:endParaRPr lang="es-MX" dirty="0"/>
        </a:p>
      </dgm:t>
    </dgm:pt>
    <dgm:pt modelId="{B7B379B2-57A6-41E5-B5DC-9355C56C4A4B}" type="parTrans" cxnId="{25A3DFD3-723E-478D-87C5-C34FD20DBBF5}">
      <dgm:prSet/>
      <dgm:spPr/>
      <dgm:t>
        <a:bodyPr/>
        <a:lstStyle/>
        <a:p>
          <a:endParaRPr lang="es-MX"/>
        </a:p>
      </dgm:t>
    </dgm:pt>
    <dgm:pt modelId="{7D542BCA-3B69-4E0E-92BA-D36C9589645F}" type="sibTrans" cxnId="{25A3DFD3-723E-478D-87C5-C34FD20DBBF5}">
      <dgm:prSet/>
      <dgm:spPr/>
      <dgm:t>
        <a:bodyPr/>
        <a:lstStyle/>
        <a:p>
          <a:endParaRPr lang="es-MX"/>
        </a:p>
      </dgm:t>
    </dgm:pt>
    <dgm:pt modelId="{9BAED037-2785-40C4-A1E1-2925D25507E5}">
      <dgm:prSet phldrT="[Texto]"/>
      <dgm:spPr/>
      <dgm:t>
        <a:bodyPr/>
        <a:lstStyle/>
        <a:p>
          <a:r>
            <a:rPr lang="es-MX" dirty="0" smtClean="0"/>
            <a:t>PIB, tasas de intereses</a:t>
          </a:r>
          <a:endParaRPr lang="es-MX" dirty="0"/>
        </a:p>
      </dgm:t>
    </dgm:pt>
    <dgm:pt modelId="{863F9A5C-8FC0-4927-A312-D8271C59808A}" type="parTrans" cxnId="{748DE233-895C-4D19-B119-9D127A538F65}">
      <dgm:prSet/>
      <dgm:spPr/>
      <dgm:t>
        <a:bodyPr/>
        <a:lstStyle/>
        <a:p>
          <a:endParaRPr lang="es-MX"/>
        </a:p>
      </dgm:t>
    </dgm:pt>
    <dgm:pt modelId="{E2BE50A7-5608-48E5-A1FA-6C787CB946CF}" type="sibTrans" cxnId="{748DE233-895C-4D19-B119-9D127A538F65}">
      <dgm:prSet/>
      <dgm:spPr/>
      <dgm:t>
        <a:bodyPr/>
        <a:lstStyle/>
        <a:p>
          <a:endParaRPr lang="es-MX"/>
        </a:p>
      </dgm:t>
    </dgm:pt>
    <dgm:pt modelId="{7C7779B8-8556-4DEC-87D3-ED6CA90A3C90}">
      <dgm:prSet phldrT="[Texto]"/>
      <dgm:spPr/>
      <dgm:t>
        <a:bodyPr/>
        <a:lstStyle/>
        <a:p>
          <a:r>
            <a:rPr lang="es-MX" dirty="0" smtClean="0"/>
            <a:t>La inflación, los empleos.</a:t>
          </a:r>
          <a:endParaRPr lang="es-MX" dirty="0"/>
        </a:p>
      </dgm:t>
    </dgm:pt>
    <dgm:pt modelId="{27968EC1-DD96-44B4-8A8D-20CBC879059E}" type="parTrans" cxnId="{471D4A75-6B3F-42DF-BAD2-6E63AB1F2458}">
      <dgm:prSet/>
      <dgm:spPr/>
      <dgm:t>
        <a:bodyPr/>
        <a:lstStyle/>
        <a:p>
          <a:endParaRPr lang="es-MX"/>
        </a:p>
      </dgm:t>
    </dgm:pt>
    <dgm:pt modelId="{F02F7B19-DD3C-4C0A-9E68-B48D250120B6}" type="sibTrans" cxnId="{471D4A75-6B3F-42DF-BAD2-6E63AB1F2458}">
      <dgm:prSet/>
      <dgm:spPr/>
      <dgm:t>
        <a:bodyPr/>
        <a:lstStyle/>
        <a:p>
          <a:endParaRPr lang="es-MX"/>
        </a:p>
      </dgm:t>
    </dgm:pt>
    <dgm:pt modelId="{40C6ACF3-6DA8-4100-BA8B-C87055826745}">
      <dgm:prSet phldrT="[Texto]"/>
      <dgm:spPr/>
      <dgm:t>
        <a:bodyPr/>
        <a:lstStyle/>
        <a:p>
          <a:r>
            <a:rPr lang="es-MX" dirty="0" smtClean="0"/>
            <a:t>Contabilidad</a:t>
          </a:r>
          <a:endParaRPr lang="es-MX" dirty="0"/>
        </a:p>
      </dgm:t>
    </dgm:pt>
    <dgm:pt modelId="{7036A607-77EC-4653-858A-189F6EE429E1}" type="parTrans" cxnId="{D5BA4441-8488-4D59-8BD6-ADBECB18806D}">
      <dgm:prSet/>
      <dgm:spPr/>
      <dgm:t>
        <a:bodyPr/>
        <a:lstStyle/>
        <a:p>
          <a:endParaRPr lang="es-MX"/>
        </a:p>
      </dgm:t>
    </dgm:pt>
    <dgm:pt modelId="{5E9A2224-E33C-4EE4-B559-A4422EFDF5A3}" type="sibTrans" cxnId="{D5BA4441-8488-4D59-8BD6-ADBECB18806D}">
      <dgm:prSet/>
      <dgm:spPr/>
      <dgm:t>
        <a:bodyPr/>
        <a:lstStyle/>
        <a:p>
          <a:endParaRPr lang="es-MX"/>
        </a:p>
      </dgm:t>
    </dgm:pt>
    <dgm:pt modelId="{4B9DCEB6-1E8B-48A5-B736-DBC23A30C6E6}">
      <dgm:prSet phldrT="[Texto]"/>
      <dgm:spPr/>
      <dgm:t>
        <a:bodyPr/>
        <a:lstStyle/>
        <a:p>
          <a:r>
            <a:rPr lang="es-MX" dirty="0" smtClean="0"/>
            <a:t>Suministro de datos.</a:t>
          </a:r>
          <a:endParaRPr lang="es-MX" dirty="0"/>
        </a:p>
      </dgm:t>
    </dgm:pt>
    <dgm:pt modelId="{36C486D6-0876-40C7-8CAE-5C318E433703}" type="parTrans" cxnId="{A4340654-68FD-4CE5-B6E2-3E0FAB7E04A7}">
      <dgm:prSet/>
      <dgm:spPr/>
      <dgm:t>
        <a:bodyPr/>
        <a:lstStyle/>
        <a:p>
          <a:endParaRPr lang="es-MX"/>
        </a:p>
      </dgm:t>
    </dgm:pt>
    <dgm:pt modelId="{7AE4D7BD-F923-4628-B1AD-64F58F583C81}" type="sibTrans" cxnId="{A4340654-68FD-4CE5-B6E2-3E0FAB7E04A7}">
      <dgm:prSet/>
      <dgm:spPr/>
      <dgm:t>
        <a:bodyPr/>
        <a:lstStyle/>
        <a:p>
          <a:endParaRPr lang="es-MX"/>
        </a:p>
      </dgm:t>
    </dgm:pt>
    <dgm:pt modelId="{F02B2F53-13CC-47BB-BC70-C82BB80DF4CF}">
      <dgm:prSet phldrT="[Texto]"/>
      <dgm:spPr/>
      <dgm:t>
        <a:bodyPr/>
        <a:lstStyle/>
        <a:p>
          <a:r>
            <a:rPr lang="es-MX" dirty="0" smtClean="0"/>
            <a:t>Documentos financieros</a:t>
          </a:r>
          <a:endParaRPr lang="es-MX" dirty="0"/>
        </a:p>
      </dgm:t>
    </dgm:pt>
    <dgm:pt modelId="{895D02B5-C4A6-4E80-9EE9-0B1953C353D2}" type="parTrans" cxnId="{44513599-8CEA-4C71-B635-9BDFF04551D7}">
      <dgm:prSet/>
      <dgm:spPr/>
      <dgm:t>
        <a:bodyPr/>
        <a:lstStyle/>
        <a:p>
          <a:endParaRPr lang="es-MX"/>
        </a:p>
      </dgm:t>
    </dgm:pt>
    <dgm:pt modelId="{1CE702A1-FA97-4EB8-8DFC-B5B3E8129D18}" type="sibTrans" cxnId="{44513599-8CEA-4C71-B635-9BDFF04551D7}">
      <dgm:prSet/>
      <dgm:spPr/>
      <dgm:t>
        <a:bodyPr/>
        <a:lstStyle/>
        <a:p>
          <a:endParaRPr lang="es-MX"/>
        </a:p>
      </dgm:t>
    </dgm:pt>
    <dgm:pt modelId="{020B6611-AC08-46A9-A8A5-2D1A91611941}">
      <dgm:prSet phldrT="[Texto]"/>
      <dgm:spPr/>
      <dgm:t>
        <a:bodyPr/>
        <a:lstStyle/>
        <a:p>
          <a:r>
            <a:rPr lang="es-MX" dirty="0" smtClean="0"/>
            <a:t>Estados Financieros.</a:t>
          </a:r>
          <a:endParaRPr lang="es-MX" dirty="0"/>
        </a:p>
      </dgm:t>
    </dgm:pt>
    <dgm:pt modelId="{BCAB5D86-B686-4464-AEED-6A9984DF998B}" type="parTrans" cxnId="{42CA4FC4-F981-400E-954E-3050FCECAC40}">
      <dgm:prSet/>
      <dgm:spPr/>
      <dgm:t>
        <a:bodyPr/>
        <a:lstStyle/>
        <a:p>
          <a:endParaRPr lang="es-MX"/>
        </a:p>
      </dgm:t>
    </dgm:pt>
    <dgm:pt modelId="{D0F591F4-6A81-46A2-B975-F11E4985BA25}" type="sibTrans" cxnId="{42CA4FC4-F981-400E-954E-3050FCECAC40}">
      <dgm:prSet/>
      <dgm:spPr/>
      <dgm:t>
        <a:bodyPr/>
        <a:lstStyle/>
        <a:p>
          <a:endParaRPr lang="es-MX"/>
        </a:p>
      </dgm:t>
    </dgm:pt>
    <dgm:pt modelId="{B7B9F3FC-FEA9-451B-9BA0-9A1F8D7EB32B}" type="pres">
      <dgm:prSet presAssocID="{AB236377-793E-4817-A53D-DC7FF78A0723}" presName="layout" presStyleCnt="0">
        <dgm:presLayoutVars>
          <dgm:chMax/>
          <dgm:chPref/>
          <dgm:dir/>
          <dgm:resizeHandles/>
        </dgm:presLayoutVars>
      </dgm:prSet>
      <dgm:spPr/>
      <dgm:t>
        <a:bodyPr/>
        <a:lstStyle/>
        <a:p>
          <a:endParaRPr lang="es-MX"/>
        </a:p>
      </dgm:t>
    </dgm:pt>
    <dgm:pt modelId="{AD560906-3E3C-4241-8EE7-A74A10DCA424}" type="pres">
      <dgm:prSet presAssocID="{984F2850-527A-4782-B705-AF069439B199}" presName="root" presStyleCnt="0">
        <dgm:presLayoutVars>
          <dgm:chMax/>
          <dgm:chPref/>
        </dgm:presLayoutVars>
      </dgm:prSet>
      <dgm:spPr/>
    </dgm:pt>
    <dgm:pt modelId="{5BDCFE73-5F9B-4F32-8E26-064EDDC62274}" type="pres">
      <dgm:prSet presAssocID="{984F2850-527A-4782-B705-AF069439B199}" presName="rootComposite" presStyleCnt="0">
        <dgm:presLayoutVars/>
      </dgm:prSet>
      <dgm:spPr/>
    </dgm:pt>
    <dgm:pt modelId="{4953BD7F-0E01-4684-BBD0-0880DA2420CF}" type="pres">
      <dgm:prSet presAssocID="{984F2850-527A-4782-B705-AF069439B199}" presName="ParentAccent" presStyleLbl="alignNode1" presStyleIdx="0" presStyleCnt="2"/>
      <dgm:spPr/>
    </dgm:pt>
    <dgm:pt modelId="{55EF7AFD-CB13-4278-A194-ACC878FAE9EA}" type="pres">
      <dgm:prSet presAssocID="{984F2850-527A-4782-B705-AF069439B199}" presName="ParentSmallAccent" presStyleLbl="fgAcc1" presStyleIdx="0" presStyleCnt="2"/>
      <dgm:spPr/>
    </dgm:pt>
    <dgm:pt modelId="{4DB94C08-0CC1-4D77-84F5-D555A831655D}" type="pres">
      <dgm:prSet presAssocID="{984F2850-527A-4782-B705-AF069439B199}" presName="Parent" presStyleLbl="revTx" presStyleIdx="0" presStyleCnt="8">
        <dgm:presLayoutVars>
          <dgm:chMax/>
          <dgm:chPref val="4"/>
          <dgm:bulletEnabled val="1"/>
        </dgm:presLayoutVars>
      </dgm:prSet>
      <dgm:spPr/>
      <dgm:t>
        <a:bodyPr/>
        <a:lstStyle/>
        <a:p>
          <a:endParaRPr lang="es-MX"/>
        </a:p>
      </dgm:t>
    </dgm:pt>
    <dgm:pt modelId="{7F2C6BDB-BA7E-4CB3-BCB0-6C540C33E75F}" type="pres">
      <dgm:prSet presAssocID="{984F2850-527A-4782-B705-AF069439B199}" presName="childShape" presStyleCnt="0">
        <dgm:presLayoutVars>
          <dgm:chMax val="0"/>
          <dgm:chPref val="0"/>
        </dgm:presLayoutVars>
      </dgm:prSet>
      <dgm:spPr/>
    </dgm:pt>
    <dgm:pt modelId="{611CC4CD-904B-4CC7-8950-B7741989835B}" type="pres">
      <dgm:prSet presAssocID="{A75660A8-0018-44FF-8F0B-132B293CC0FD}" presName="childComposite" presStyleCnt="0">
        <dgm:presLayoutVars>
          <dgm:chMax val="0"/>
          <dgm:chPref val="0"/>
        </dgm:presLayoutVars>
      </dgm:prSet>
      <dgm:spPr/>
    </dgm:pt>
    <dgm:pt modelId="{FAC3FB4C-E3E7-4F06-BF3D-B0815FF6A70A}" type="pres">
      <dgm:prSet presAssocID="{A75660A8-0018-44FF-8F0B-132B293CC0FD}" presName="ChildAccent" presStyleLbl="solidFgAcc1" presStyleIdx="0" presStyleCnt="6"/>
      <dgm:spPr/>
    </dgm:pt>
    <dgm:pt modelId="{886A3238-A6B3-4119-A9E6-85C278E25545}" type="pres">
      <dgm:prSet presAssocID="{A75660A8-0018-44FF-8F0B-132B293CC0FD}" presName="Child" presStyleLbl="revTx" presStyleIdx="1" presStyleCnt="8">
        <dgm:presLayoutVars>
          <dgm:chMax val="0"/>
          <dgm:chPref val="0"/>
          <dgm:bulletEnabled val="1"/>
        </dgm:presLayoutVars>
      </dgm:prSet>
      <dgm:spPr/>
      <dgm:t>
        <a:bodyPr/>
        <a:lstStyle/>
        <a:p>
          <a:endParaRPr lang="es-MX"/>
        </a:p>
      </dgm:t>
    </dgm:pt>
    <dgm:pt modelId="{E813EAAA-751B-4A07-BBD3-A84A09BF28E2}" type="pres">
      <dgm:prSet presAssocID="{9BAED037-2785-40C4-A1E1-2925D25507E5}" presName="childComposite" presStyleCnt="0">
        <dgm:presLayoutVars>
          <dgm:chMax val="0"/>
          <dgm:chPref val="0"/>
        </dgm:presLayoutVars>
      </dgm:prSet>
      <dgm:spPr/>
    </dgm:pt>
    <dgm:pt modelId="{CD9D2650-2BF7-4B86-A442-5C2CFBE60B15}" type="pres">
      <dgm:prSet presAssocID="{9BAED037-2785-40C4-A1E1-2925D25507E5}" presName="ChildAccent" presStyleLbl="solidFgAcc1" presStyleIdx="1" presStyleCnt="6"/>
      <dgm:spPr/>
    </dgm:pt>
    <dgm:pt modelId="{59CC851E-8074-4F3B-BE02-1F395A0422A9}" type="pres">
      <dgm:prSet presAssocID="{9BAED037-2785-40C4-A1E1-2925D25507E5}" presName="Child" presStyleLbl="revTx" presStyleIdx="2" presStyleCnt="8">
        <dgm:presLayoutVars>
          <dgm:chMax val="0"/>
          <dgm:chPref val="0"/>
          <dgm:bulletEnabled val="1"/>
        </dgm:presLayoutVars>
      </dgm:prSet>
      <dgm:spPr/>
      <dgm:t>
        <a:bodyPr/>
        <a:lstStyle/>
        <a:p>
          <a:endParaRPr lang="es-MX"/>
        </a:p>
      </dgm:t>
    </dgm:pt>
    <dgm:pt modelId="{82C75DDA-5C4F-4622-9858-07DBD7A048EA}" type="pres">
      <dgm:prSet presAssocID="{7C7779B8-8556-4DEC-87D3-ED6CA90A3C90}" presName="childComposite" presStyleCnt="0">
        <dgm:presLayoutVars>
          <dgm:chMax val="0"/>
          <dgm:chPref val="0"/>
        </dgm:presLayoutVars>
      </dgm:prSet>
      <dgm:spPr/>
    </dgm:pt>
    <dgm:pt modelId="{37D77959-DB8E-4381-B403-B2A34E7401CE}" type="pres">
      <dgm:prSet presAssocID="{7C7779B8-8556-4DEC-87D3-ED6CA90A3C90}" presName="ChildAccent" presStyleLbl="solidFgAcc1" presStyleIdx="2" presStyleCnt="6"/>
      <dgm:spPr/>
    </dgm:pt>
    <dgm:pt modelId="{B99DA666-A207-4F46-84C4-0F780F3134A1}" type="pres">
      <dgm:prSet presAssocID="{7C7779B8-8556-4DEC-87D3-ED6CA90A3C90}" presName="Child" presStyleLbl="revTx" presStyleIdx="3" presStyleCnt="8">
        <dgm:presLayoutVars>
          <dgm:chMax val="0"/>
          <dgm:chPref val="0"/>
          <dgm:bulletEnabled val="1"/>
        </dgm:presLayoutVars>
      </dgm:prSet>
      <dgm:spPr/>
      <dgm:t>
        <a:bodyPr/>
        <a:lstStyle/>
        <a:p>
          <a:endParaRPr lang="es-MX"/>
        </a:p>
      </dgm:t>
    </dgm:pt>
    <dgm:pt modelId="{C28E775E-87F5-44F9-97FF-766559BF72C0}" type="pres">
      <dgm:prSet presAssocID="{40C6ACF3-6DA8-4100-BA8B-C87055826745}" presName="root" presStyleCnt="0">
        <dgm:presLayoutVars>
          <dgm:chMax/>
          <dgm:chPref/>
        </dgm:presLayoutVars>
      </dgm:prSet>
      <dgm:spPr/>
    </dgm:pt>
    <dgm:pt modelId="{10D91384-E974-4948-8927-2D5953CFFF2F}" type="pres">
      <dgm:prSet presAssocID="{40C6ACF3-6DA8-4100-BA8B-C87055826745}" presName="rootComposite" presStyleCnt="0">
        <dgm:presLayoutVars/>
      </dgm:prSet>
      <dgm:spPr/>
    </dgm:pt>
    <dgm:pt modelId="{6D89F561-2F7D-4449-982A-E82279E854AB}" type="pres">
      <dgm:prSet presAssocID="{40C6ACF3-6DA8-4100-BA8B-C87055826745}" presName="ParentAccent" presStyleLbl="alignNode1" presStyleIdx="1" presStyleCnt="2"/>
      <dgm:spPr/>
    </dgm:pt>
    <dgm:pt modelId="{6A4BF3CD-AB50-4568-895B-661BEAD178F6}" type="pres">
      <dgm:prSet presAssocID="{40C6ACF3-6DA8-4100-BA8B-C87055826745}" presName="ParentSmallAccent" presStyleLbl="fgAcc1" presStyleIdx="1" presStyleCnt="2"/>
      <dgm:spPr/>
    </dgm:pt>
    <dgm:pt modelId="{A44D60FD-609A-4E8B-8ED5-6D2225AB444C}" type="pres">
      <dgm:prSet presAssocID="{40C6ACF3-6DA8-4100-BA8B-C87055826745}" presName="Parent" presStyleLbl="revTx" presStyleIdx="4" presStyleCnt="8">
        <dgm:presLayoutVars>
          <dgm:chMax/>
          <dgm:chPref val="4"/>
          <dgm:bulletEnabled val="1"/>
        </dgm:presLayoutVars>
      </dgm:prSet>
      <dgm:spPr/>
      <dgm:t>
        <a:bodyPr/>
        <a:lstStyle/>
        <a:p>
          <a:endParaRPr lang="es-MX"/>
        </a:p>
      </dgm:t>
    </dgm:pt>
    <dgm:pt modelId="{0363F415-71C2-483D-9C85-FEE482D0983F}" type="pres">
      <dgm:prSet presAssocID="{40C6ACF3-6DA8-4100-BA8B-C87055826745}" presName="childShape" presStyleCnt="0">
        <dgm:presLayoutVars>
          <dgm:chMax val="0"/>
          <dgm:chPref val="0"/>
        </dgm:presLayoutVars>
      </dgm:prSet>
      <dgm:spPr/>
    </dgm:pt>
    <dgm:pt modelId="{77B91640-B8B3-42CE-9434-81EC7FCF4728}" type="pres">
      <dgm:prSet presAssocID="{4B9DCEB6-1E8B-48A5-B736-DBC23A30C6E6}" presName="childComposite" presStyleCnt="0">
        <dgm:presLayoutVars>
          <dgm:chMax val="0"/>
          <dgm:chPref val="0"/>
        </dgm:presLayoutVars>
      </dgm:prSet>
      <dgm:spPr/>
    </dgm:pt>
    <dgm:pt modelId="{128E0936-2479-40F7-BEE6-6C3966DE74EC}" type="pres">
      <dgm:prSet presAssocID="{4B9DCEB6-1E8B-48A5-B736-DBC23A30C6E6}" presName="ChildAccent" presStyleLbl="solidFgAcc1" presStyleIdx="3" presStyleCnt="6"/>
      <dgm:spPr/>
    </dgm:pt>
    <dgm:pt modelId="{C9226A7B-436E-43D2-B28C-8940C2C3AD30}" type="pres">
      <dgm:prSet presAssocID="{4B9DCEB6-1E8B-48A5-B736-DBC23A30C6E6}" presName="Child" presStyleLbl="revTx" presStyleIdx="5" presStyleCnt="8">
        <dgm:presLayoutVars>
          <dgm:chMax val="0"/>
          <dgm:chPref val="0"/>
          <dgm:bulletEnabled val="1"/>
        </dgm:presLayoutVars>
      </dgm:prSet>
      <dgm:spPr/>
      <dgm:t>
        <a:bodyPr/>
        <a:lstStyle/>
        <a:p>
          <a:endParaRPr lang="es-MX"/>
        </a:p>
      </dgm:t>
    </dgm:pt>
    <dgm:pt modelId="{CFAFB72F-B7F4-499E-B773-3A1A484F5450}" type="pres">
      <dgm:prSet presAssocID="{F02B2F53-13CC-47BB-BC70-C82BB80DF4CF}" presName="childComposite" presStyleCnt="0">
        <dgm:presLayoutVars>
          <dgm:chMax val="0"/>
          <dgm:chPref val="0"/>
        </dgm:presLayoutVars>
      </dgm:prSet>
      <dgm:spPr/>
    </dgm:pt>
    <dgm:pt modelId="{FD3AB4D7-B327-4837-B88B-CFA458DFFE04}" type="pres">
      <dgm:prSet presAssocID="{F02B2F53-13CC-47BB-BC70-C82BB80DF4CF}" presName="ChildAccent" presStyleLbl="solidFgAcc1" presStyleIdx="4" presStyleCnt="6"/>
      <dgm:spPr/>
    </dgm:pt>
    <dgm:pt modelId="{A9C03432-0C3E-4FA9-A3D4-316BDA345915}" type="pres">
      <dgm:prSet presAssocID="{F02B2F53-13CC-47BB-BC70-C82BB80DF4CF}" presName="Child" presStyleLbl="revTx" presStyleIdx="6" presStyleCnt="8">
        <dgm:presLayoutVars>
          <dgm:chMax val="0"/>
          <dgm:chPref val="0"/>
          <dgm:bulletEnabled val="1"/>
        </dgm:presLayoutVars>
      </dgm:prSet>
      <dgm:spPr/>
      <dgm:t>
        <a:bodyPr/>
        <a:lstStyle/>
        <a:p>
          <a:endParaRPr lang="es-MX"/>
        </a:p>
      </dgm:t>
    </dgm:pt>
    <dgm:pt modelId="{39831984-36BE-4BED-B0D0-3E229AC4ECEB}" type="pres">
      <dgm:prSet presAssocID="{020B6611-AC08-46A9-A8A5-2D1A91611941}" presName="childComposite" presStyleCnt="0">
        <dgm:presLayoutVars>
          <dgm:chMax val="0"/>
          <dgm:chPref val="0"/>
        </dgm:presLayoutVars>
      </dgm:prSet>
      <dgm:spPr/>
    </dgm:pt>
    <dgm:pt modelId="{F45B0993-6A2D-44E9-8A49-AAFBB5CA36BE}" type="pres">
      <dgm:prSet presAssocID="{020B6611-AC08-46A9-A8A5-2D1A91611941}" presName="ChildAccent" presStyleLbl="solidFgAcc1" presStyleIdx="5" presStyleCnt="6"/>
      <dgm:spPr/>
    </dgm:pt>
    <dgm:pt modelId="{42B283D8-1FFD-4456-8050-8BA42D5C5771}" type="pres">
      <dgm:prSet presAssocID="{020B6611-AC08-46A9-A8A5-2D1A91611941}" presName="Child" presStyleLbl="revTx" presStyleIdx="7" presStyleCnt="8">
        <dgm:presLayoutVars>
          <dgm:chMax val="0"/>
          <dgm:chPref val="0"/>
          <dgm:bulletEnabled val="1"/>
        </dgm:presLayoutVars>
      </dgm:prSet>
      <dgm:spPr/>
      <dgm:t>
        <a:bodyPr/>
        <a:lstStyle/>
        <a:p>
          <a:endParaRPr lang="es-MX"/>
        </a:p>
      </dgm:t>
    </dgm:pt>
  </dgm:ptLst>
  <dgm:cxnLst>
    <dgm:cxn modelId="{A4340654-68FD-4CE5-B6E2-3E0FAB7E04A7}" srcId="{40C6ACF3-6DA8-4100-BA8B-C87055826745}" destId="{4B9DCEB6-1E8B-48A5-B736-DBC23A30C6E6}" srcOrd="0" destOrd="0" parTransId="{36C486D6-0876-40C7-8CAE-5C318E433703}" sibTransId="{7AE4D7BD-F923-4628-B1AD-64F58F583C81}"/>
    <dgm:cxn modelId="{421220E0-02B7-4BC5-975D-4A2FAF2841D8}" type="presOf" srcId="{020B6611-AC08-46A9-A8A5-2D1A91611941}" destId="{42B283D8-1FFD-4456-8050-8BA42D5C5771}" srcOrd="0" destOrd="0" presId="urn:microsoft.com/office/officeart/2008/layout/SquareAccentList"/>
    <dgm:cxn modelId="{A4D880BB-FC73-46FD-A9CF-05AB41057C15}" type="presOf" srcId="{4B9DCEB6-1E8B-48A5-B736-DBC23A30C6E6}" destId="{C9226A7B-436E-43D2-B28C-8940C2C3AD30}" srcOrd="0" destOrd="0" presId="urn:microsoft.com/office/officeart/2008/layout/SquareAccentList"/>
    <dgm:cxn modelId="{0BF2567C-554C-45A6-AB19-C29ED9C6BD9C}" type="presOf" srcId="{A75660A8-0018-44FF-8F0B-132B293CC0FD}" destId="{886A3238-A6B3-4119-A9E6-85C278E25545}" srcOrd="0" destOrd="0" presId="urn:microsoft.com/office/officeart/2008/layout/SquareAccentList"/>
    <dgm:cxn modelId="{200C955F-EF6A-4D49-A9D1-3BFFC0B76C13}" type="presOf" srcId="{AB236377-793E-4817-A53D-DC7FF78A0723}" destId="{B7B9F3FC-FEA9-451B-9BA0-9A1F8D7EB32B}" srcOrd="0" destOrd="0" presId="urn:microsoft.com/office/officeart/2008/layout/SquareAccentList"/>
    <dgm:cxn modelId="{471D4A75-6B3F-42DF-BAD2-6E63AB1F2458}" srcId="{984F2850-527A-4782-B705-AF069439B199}" destId="{7C7779B8-8556-4DEC-87D3-ED6CA90A3C90}" srcOrd="2" destOrd="0" parTransId="{27968EC1-DD96-44B4-8A8D-20CBC879059E}" sibTransId="{F02F7B19-DD3C-4C0A-9E68-B48D250120B6}"/>
    <dgm:cxn modelId="{715BD606-C83E-409C-8091-F4585FEEB2CD}" type="presOf" srcId="{F02B2F53-13CC-47BB-BC70-C82BB80DF4CF}" destId="{A9C03432-0C3E-4FA9-A3D4-316BDA345915}" srcOrd="0" destOrd="0" presId="urn:microsoft.com/office/officeart/2008/layout/SquareAccentList"/>
    <dgm:cxn modelId="{D5BA4441-8488-4D59-8BD6-ADBECB18806D}" srcId="{AB236377-793E-4817-A53D-DC7FF78A0723}" destId="{40C6ACF3-6DA8-4100-BA8B-C87055826745}" srcOrd="1" destOrd="0" parTransId="{7036A607-77EC-4653-858A-189F6EE429E1}" sibTransId="{5E9A2224-E33C-4EE4-B559-A4422EFDF5A3}"/>
    <dgm:cxn modelId="{A629BB7D-9738-4CC9-94A2-0CC15103F048}" type="presOf" srcId="{9BAED037-2785-40C4-A1E1-2925D25507E5}" destId="{59CC851E-8074-4F3B-BE02-1F395A0422A9}" srcOrd="0" destOrd="0" presId="urn:microsoft.com/office/officeart/2008/layout/SquareAccentList"/>
    <dgm:cxn modelId="{2E8DFA66-B61F-497A-B28C-3C4E47A8DCCD}" srcId="{AB236377-793E-4817-A53D-DC7FF78A0723}" destId="{984F2850-527A-4782-B705-AF069439B199}" srcOrd="0" destOrd="0" parTransId="{EF99833C-F907-4AC2-B8E5-078789A9D54E}" sibTransId="{C1F4B2E6-9A6C-482E-9C2F-C5DC81353B9C}"/>
    <dgm:cxn modelId="{CAFA32E9-6E2E-40ED-806E-D955FFD52126}" type="presOf" srcId="{40C6ACF3-6DA8-4100-BA8B-C87055826745}" destId="{A44D60FD-609A-4E8B-8ED5-6D2225AB444C}" srcOrd="0" destOrd="0" presId="urn:microsoft.com/office/officeart/2008/layout/SquareAccentList"/>
    <dgm:cxn modelId="{25A3DFD3-723E-478D-87C5-C34FD20DBBF5}" srcId="{984F2850-527A-4782-B705-AF069439B199}" destId="{A75660A8-0018-44FF-8F0B-132B293CC0FD}" srcOrd="0" destOrd="0" parTransId="{B7B379B2-57A6-41E5-B5DC-9355C56C4A4B}" sibTransId="{7D542BCA-3B69-4E0E-92BA-D36C9589645F}"/>
    <dgm:cxn modelId="{748DE233-895C-4D19-B119-9D127A538F65}" srcId="{984F2850-527A-4782-B705-AF069439B199}" destId="{9BAED037-2785-40C4-A1E1-2925D25507E5}" srcOrd="1" destOrd="0" parTransId="{863F9A5C-8FC0-4927-A312-D8271C59808A}" sibTransId="{E2BE50A7-5608-48E5-A1FA-6C787CB946CF}"/>
    <dgm:cxn modelId="{44513599-8CEA-4C71-B635-9BDFF04551D7}" srcId="{40C6ACF3-6DA8-4100-BA8B-C87055826745}" destId="{F02B2F53-13CC-47BB-BC70-C82BB80DF4CF}" srcOrd="1" destOrd="0" parTransId="{895D02B5-C4A6-4E80-9EE9-0B1953C353D2}" sibTransId="{1CE702A1-FA97-4EB8-8DFC-B5B3E8129D18}"/>
    <dgm:cxn modelId="{42CA4FC4-F981-400E-954E-3050FCECAC40}" srcId="{40C6ACF3-6DA8-4100-BA8B-C87055826745}" destId="{020B6611-AC08-46A9-A8A5-2D1A91611941}" srcOrd="2" destOrd="0" parTransId="{BCAB5D86-B686-4464-AEED-6A9984DF998B}" sibTransId="{D0F591F4-6A81-46A2-B975-F11E4985BA25}"/>
    <dgm:cxn modelId="{EEA15ADD-D417-4B30-8F75-57DDAC70ED97}" type="presOf" srcId="{7C7779B8-8556-4DEC-87D3-ED6CA90A3C90}" destId="{B99DA666-A207-4F46-84C4-0F780F3134A1}" srcOrd="0" destOrd="0" presId="urn:microsoft.com/office/officeart/2008/layout/SquareAccentList"/>
    <dgm:cxn modelId="{12D7C2F0-1642-4B8C-B1DC-44F47C9EF45E}" type="presOf" srcId="{984F2850-527A-4782-B705-AF069439B199}" destId="{4DB94C08-0CC1-4D77-84F5-D555A831655D}" srcOrd="0" destOrd="0" presId="urn:microsoft.com/office/officeart/2008/layout/SquareAccentList"/>
    <dgm:cxn modelId="{8CBBC181-AC70-4333-A25C-FF68A6CEBCD2}" type="presParOf" srcId="{B7B9F3FC-FEA9-451B-9BA0-9A1F8D7EB32B}" destId="{AD560906-3E3C-4241-8EE7-A74A10DCA424}" srcOrd="0" destOrd="0" presId="urn:microsoft.com/office/officeart/2008/layout/SquareAccentList"/>
    <dgm:cxn modelId="{017A3906-0AE5-47F9-A459-AEE2DE45E463}" type="presParOf" srcId="{AD560906-3E3C-4241-8EE7-A74A10DCA424}" destId="{5BDCFE73-5F9B-4F32-8E26-064EDDC62274}" srcOrd="0" destOrd="0" presId="urn:microsoft.com/office/officeart/2008/layout/SquareAccentList"/>
    <dgm:cxn modelId="{E0875B5C-E576-4384-A5DB-06496D26FE50}" type="presParOf" srcId="{5BDCFE73-5F9B-4F32-8E26-064EDDC62274}" destId="{4953BD7F-0E01-4684-BBD0-0880DA2420CF}" srcOrd="0" destOrd="0" presId="urn:microsoft.com/office/officeart/2008/layout/SquareAccentList"/>
    <dgm:cxn modelId="{4A591413-3ADD-45DE-8DDA-7E077FF00A77}" type="presParOf" srcId="{5BDCFE73-5F9B-4F32-8E26-064EDDC62274}" destId="{55EF7AFD-CB13-4278-A194-ACC878FAE9EA}" srcOrd="1" destOrd="0" presId="urn:microsoft.com/office/officeart/2008/layout/SquareAccentList"/>
    <dgm:cxn modelId="{24357555-FC73-4B23-B18C-BE1A8C5BF573}" type="presParOf" srcId="{5BDCFE73-5F9B-4F32-8E26-064EDDC62274}" destId="{4DB94C08-0CC1-4D77-84F5-D555A831655D}" srcOrd="2" destOrd="0" presId="urn:microsoft.com/office/officeart/2008/layout/SquareAccentList"/>
    <dgm:cxn modelId="{57120AF4-129C-4AED-A791-B2BC8CAA8D74}" type="presParOf" srcId="{AD560906-3E3C-4241-8EE7-A74A10DCA424}" destId="{7F2C6BDB-BA7E-4CB3-BCB0-6C540C33E75F}" srcOrd="1" destOrd="0" presId="urn:microsoft.com/office/officeart/2008/layout/SquareAccentList"/>
    <dgm:cxn modelId="{56047245-1A94-4EE9-BFFE-D2D273C5DB83}" type="presParOf" srcId="{7F2C6BDB-BA7E-4CB3-BCB0-6C540C33E75F}" destId="{611CC4CD-904B-4CC7-8950-B7741989835B}" srcOrd="0" destOrd="0" presId="urn:microsoft.com/office/officeart/2008/layout/SquareAccentList"/>
    <dgm:cxn modelId="{85B9C526-C80F-4953-8001-7B28F775C6D9}" type="presParOf" srcId="{611CC4CD-904B-4CC7-8950-B7741989835B}" destId="{FAC3FB4C-E3E7-4F06-BF3D-B0815FF6A70A}" srcOrd="0" destOrd="0" presId="urn:microsoft.com/office/officeart/2008/layout/SquareAccentList"/>
    <dgm:cxn modelId="{66684DA0-D7AE-47E1-9895-805A6A47073A}" type="presParOf" srcId="{611CC4CD-904B-4CC7-8950-B7741989835B}" destId="{886A3238-A6B3-4119-A9E6-85C278E25545}" srcOrd="1" destOrd="0" presId="urn:microsoft.com/office/officeart/2008/layout/SquareAccentList"/>
    <dgm:cxn modelId="{79212111-D66E-4695-9E45-E76558B8CADE}" type="presParOf" srcId="{7F2C6BDB-BA7E-4CB3-BCB0-6C540C33E75F}" destId="{E813EAAA-751B-4A07-BBD3-A84A09BF28E2}" srcOrd="1" destOrd="0" presId="urn:microsoft.com/office/officeart/2008/layout/SquareAccentList"/>
    <dgm:cxn modelId="{8021097B-8757-4D6F-A4ED-FAC1F773DE68}" type="presParOf" srcId="{E813EAAA-751B-4A07-BBD3-A84A09BF28E2}" destId="{CD9D2650-2BF7-4B86-A442-5C2CFBE60B15}" srcOrd="0" destOrd="0" presId="urn:microsoft.com/office/officeart/2008/layout/SquareAccentList"/>
    <dgm:cxn modelId="{B37127F5-BD05-4A57-893E-E430B16390EC}" type="presParOf" srcId="{E813EAAA-751B-4A07-BBD3-A84A09BF28E2}" destId="{59CC851E-8074-4F3B-BE02-1F395A0422A9}" srcOrd="1" destOrd="0" presId="urn:microsoft.com/office/officeart/2008/layout/SquareAccentList"/>
    <dgm:cxn modelId="{28661056-1434-4706-B6FB-48DA740FF339}" type="presParOf" srcId="{7F2C6BDB-BA7E-4CB3-BCB0-6C540C33E75F}" destId="{82C75DDA-5C4F-4622-9858-07DBD7A048EA}" srcOrd="2" destOrd="0" presId="urn:microsoft.com/office/officeart/2008/layout/SquareAccentList"/>
    <dgm:cxn modelId="{1A106C79-12BF-42FF-8818-0925B97A61E5}" type="presParOf" srcId="{82C75DDA-5C4F-4622-9858-07DBD7A048EA}" destId="{37D77959-DB8E-4381-B403-B2A34E7401CE}" srcOrd="0" destOrd="0" presId="urn:microsoft.com/office/officeart/2008/layout/SquareAccentList"/>
    <dgm:cxn modelId="{92DA710E-965C-40EA-982E-037619BFA301}" type="presParOf" srcId="{82C75DDA-5C4F-4622-9858-07DBD7A048EA}" destId="{B99DA666-A207-4F46-84C4-0F780F3134A1}" srcOrd="1" destOrd="0" presId="urn:microsoft.com/office/officeart/2008/layout/SquareAccentList"/>
    <dgm:cxn modelId="{99C95E07-850A-4B05-B1E4-BD957D02E164}" type="presParOf" srcId="{B7B9F3FC-FEA9-451B-9BA0-9A1F8D7EB32B}" destId="{C28E775E-87F5-44F9-97FF-766559BF72C0}" srcOrd="1" destOrd="0" presId="urn:microsoft.com/office/officeart/2008/layout/SquareAccentList"/>
    <dgm:cxn modelId="{E000A7D9-B9CB-47C5-AA4A-8F0654337BA0}" type="presParOf" srcId="{C28E775E-87F5-44F9-97FF-766559BF72C0}" destId="{10D91384-E974-4948-8927-2D5953CFFF2F}" srcOrd="0" destOrd="0" presId="urn:microsoft.com/office/officeart/2008/layout/SquareAccentList"/>
    <dgm:cxn modelId="{91A47DA6-A132-44C2-A06E-8FB80DF11841}" type="presParOf" srcId="{10D91384-E974-4948-8927-2D5953CFFF2F}" destId="{6D89F561-2F7D-4449-982A-E82279E854AB}" srcOrd="0" destOrd="0" presId="urn:microsoft.com/office/officeart/2008/layout/SquareAccentList"/>
    <dgm:cxn modelId="{A6C26248-9CC7-4238-9CCB-E50C4806253F}" type="presParOf" srcId="{10D91384-E974-4948-8927-2D5953CFFF2F}" destId="{6A4BF3CD-AB50-4568-895B-661BEAD178F6}" srcOrd="1" destOrd="0" presId="urn:microsoft.com/office/officeart/2008/layout/SquareAccentList"/>
    <dgm:cxn modelId="{35FDED17-FA5B-41C3-8C19-62A4ABA130F0}" type="presParOf" srcId="{10D91384-E974-4948-8927-2D5953CFFF2F}" destId="{A44D60FD-609A-4E8B-8ED5-6D2225AB444C}" srcOrd="2" destOrd="0" presId="urn:microsoft.com/office/officeart/2008/layout/SquareAccentList"/>
    <dgm:cxn modelId="{E45A7D9C-5A53-4226-B8E4-ED59CA1B7E08}" type="presParOf" srcId="{C28E775E-87F5-44F9-97FF-766559BF72C0}" destId="{0363F415-71C2-483D-9C85-FEE482D0983F}" srcOrd="1" destOrd="0" presId="urn:microsoft.com/office/officeart/2008/layout/SquareAccentList"/>
    <dgm:cxn modelId="{88C73A29-F31D-4061-9DF9-0432AA4296E8}" type="presParOf" srcId="{0363F415-71C2-483D-9C85-FEE482D0983F}" destId="{77B91640-B8B3-42CE-9434-81EC7FCF4728}" srcOrd="0" destOrd="0" presId="urn:microsoft.com/office/officeart/2008/layout/SquareAccentList"/>
    <dgm:cxn modelId="{2E9387B4-AB2B-4153-9193-8E7CB74186E7}" type="presParOf" srcId="{77B91640-B8B3-42CE-9434-81EC7FCF4728}" destId="{128E0936-2479-40F7-BEE6-6C3966DE74EC}" srcOrd="0" destOrd="0" presId="urn:microsoft.com/office/officeart/2008/layout/SquareAccentList"/>
    <dgm:cxn modelId="{E7D877AE-3049-4073-B53B-67FF7AACA942}" type="presParOf" srcId="{77B91640-B8B3-42CE-9434-81EC7FCF4728}" destId="{C9226A7B-436E-43D2-B28C-8940C2C3AD30}" srcOrd="1" destOrd="0" presId="urn:microsoft.com/office/officeart/2008/layout/SquareAccentList"/>
    <dgm:cxn modelId="{8E55F874-3CBE-46AD-891D-6390BFDEC3A8}" type="presParOf" srcId="{0363F415-71C2-483D-9C85-FEE482D0983F}" destId="{CFAFB72F-B7F4-499E-B773-3A1A484F5450}" srcOrd="1" destOrd="0" presId="urn:microsoft.com/office/officeart/2008/layout/SquareAccentList"/>
    <dgm:cxn modelId="{EC15EB18-0EB2-4D7D-A88D-E263CE39DAB5}" type="presParOf" srcId="{CFAFB72F-B7F4-499E-B773-3A1A484F5450}" destId="{FD3AB4D7-B327-4837-B88B-CFA458DFFE04}" srcOrd="0" destOrd="0" presId="urn:microsoft.com/office/officeart/2008/layout/SquareAccentList"/>
    <dgm:cxn modelId="{BD1875F2-346E-46CA-8734-A4C1BD77E358}" type="presParOf" srcId="{CFAFB72F-B7F4-499E-B773-3A1A484F5450}" destId="{A9C03432-0C3E-4FA9-A3D4-316BDA345915}" srcOrd="1" destOrd="0" presId="urn:microsoft.com/office/officeart/2008/layout/SquareAccentList"/>
    <dgm:cxn modelId="{B6F6C8D5-9D2A-4430-B1F8-77A44DD2290E}" type="presParOf" srcId="{0363F415-71C2-483D-9C85-FEE482D0983F}" destId="{39831984-36BE-4BED-B0D0-3E229AC4ECEB}" srcOrd="2" destOrd="0" presId="urn:microsoft.com/office/officeart/2008/layout/SquareAccentList"/>
    <dgm:cxn modelId="{328C5BD3-0C22-4C88-9D5F-C4123DE93687}" type="presParOf" srcId="{39831984-36BE-4BED-B0D0-3E229AC4ECEB}" destId="{F45B0993-6A2D-44E9-8A49-AAFBB5CA36BE}" srcOrd="0" destOrd="0" presId="urn:microsoft.com/office/officeart/2008/layout/SquareAccentList"/>
    <dgm:cxn modelId="{0B67529E-1E28-416C-A99D-E9BDD82D9E57}" type="presParOf" srcId="{39831984-36BE-4BED-B0D0-3E229AC4ECEB}" destId="{42B283D8-1FFD-4456-8050-8BA42D5C5771}"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35D75EA-BED0-45A6-BF62-507F85E679D2}" type="doc">
      <dgm:prSet loTypeId="urn:microsoft.com/office/officeart/2009/3/layout/BlockDescendingList" loCatId="list" qsTypeId="urn:microsoft.com/office/officeart/2005/8/quickstyle/simple1" qsCatId="simple" csTypeId="urn:microsoft.com/office/officeart/2005/8/colors/accent1_2" csCatId="accent1" phldr="1"/>
      <dgm:spPr/>
      <dgm:t>
        <a:bodyPr/>
        <a:lstStyle/>
        <a:p>
          <a:endParaRPr lang="es-MX"/>
        </a:p>
      </dgm:t>
    </dgm:pt>
    <dgm:pt modelId="{F9764908-9420-44ED-A4B8-20EE795502FE}">
      <dgm:prSet phldrT="[Texto]"/>
      <dgm:spPr/>
      <dgm:t>
        <a:bodyPr/>
        <a:lstStyle/>
        <a:p>
          <a:r>
            <a:rPr lang="es-MX" dirty="0" smtClean="0"/>
            <a:t>EMPRESARIAL</a:t>
          </a:r>
          <a:endParaRPr lang="es-MX" dirty="0"/>
        </a:p>
      </dgm:t>
    </dgm:pt>
    <dgm:pt modelId="{5D3E52F5-9B43-4F3F-B195-E909341BE8CF}" type="parTrans" cxnId="{FEDE520D-41AF-4FF5-8C93-2C47C1AE2038}">
      <dgm:prSet/>
      <dgm:spPr/>
      <dgm:t>
        <a:bodyPr/>
        <a:lstStyle/>
        <a:p>
          <a:endParaRPr lang="es-MX"/>
        </a:p>
      </dgm:t>
    </dgm:pt>
    <dgm:pt modelId="{F08454B2-604C-44D1-9EEE-0A4340899DDD}" type="sibTrans" cxnId="{FEDE520D-41AF-4FF5-8C93-2C47C1AE2038}">
      <dgm:prSet/>
      <dgm:spPr/>
      <dgm:t>
        <a:bodyPr/>
        <a:lstStyle/>
        <a:p>
          <a:endParaRPr lang="es-MX"/>
        </a:p>
      </dgm:t>
    </dgm:pt>
    <dgm:pt modelId="{F9C27451-7191-421E-B9BA-7C547D4DD243}">
      <dgm:prSet phldrT="[Texto]"/>
      <dgm:spPr/>
      <dgm:t>
        <a:bodyPr/>
        <a:lstStyle/>
        <a:p>
          <a:r>
            <a:rPr lang="es-MX" dirty="0" smtClean="0"/>
            <a:t>Decisiones de inversión</a:t>
          </a:r>
          <a:endParaRPr lang="es-MX" dirty="0"/>
        </a:p>
      </dgm:t>
    </dgm:pt>
    <dgm:pt modelId="{C932950B-B7A2-4EAC-AA23-2A03B6420098}" type="parTrans" cxnId="{59CFF897-C6D7-4287-B28A-7BF3B2B1BE68}">
      <dgm:prSet/>
      <dgm:spPr/>
      <dgm:t>
        <a:bodyPr/>
        <a:lstStyle/>
        <a:p>
          <a:endParaRPr lang="es-MX"/>
        </a:p>
      </dgm:t>
    </dgm:pt>
    <dgm:pt modelId="{5CE8070D-CD38-4251-975E-71545C3B9376}" type="sibTrans" cxnId="{59CFF897-C6D7-4287-B28A-7BF3B2B1BE68}">
      <dgm:prSet/>
      <dgm:spPr/>
      <dgm:t>
        <a:bodyPr/>
        <a:lstStyle/>
        <a:p>
          <a:endParaRPr lang="es-MX"/>
        </a:p>
      </dgm:t>
    </dgm:pt>
    <dgm:pt modelId="{F75306A9-DA3F-461D-8758-234F80F63470}">
      <dgm:prSet phldrT="[Texto]"/>
      <dgm:spPr/>
      <dgm:t>
        <a:bodyPr/>
        <a:lstStyle/>
        <a:p>
          <a:r>
            <a:rPr lang="es-MX" dirty="0" smtClean="0"/>
            <a:t>Decisiones </a:t>
          </a:r>
          <a:r>
            <a:rPr lang="es-MX" smtClean="0"/>
            <a:t>de financiamiento</a:t>
          </a:r>
          <a:endParaRPr lang="es-MX" dirty="0"/>
        </a:p>
      </dgm:t>
    </dgm:pt>
    <dgm:pt modelId="{661FA4D4-4582-426F-B88E-2BC355B39949}" type="parTrans" cxnId="{9C98DEB5-B169-4330-BB29-2EFA9CB85D62}">
      <dgm:prSet/>
      <dgm:spPr/>
      <dgm:t>
        <a:bodyPr/>
        <a:lstStyle/>
        <a:p>
          <a:endParaRPr lang="es-MX"/>
        </a:p>
      </dgm:t>
    </dgm:pt>
    <dgm:pt modelId="{313A12D4-AB87-4349-8A12-B92DF180DB82}" type="sibTrans" cxnId="{9C98DEB5-B169-4330-BB29-2EFA9CB85D62}">
      <dgm:prSet/>
      <dgm:spPr/>
      <dgm:t>
        <a:bodyPr/>
        <a:lstStyle/>
        <a:p>
          <a:endParaRPr lang="es-MX"/>
        </a:p>
      </dgm:t>
    </dgm:pt>
    <dgm:pt modelId="{13CE4553-E374-4716-AE16-15A9E789A9D1}">
      <dgm:prSet phldrT="[Texto]"/>
      <dgm:spPr/>
      <dgm:t>
        <a:bodyPr/>
        <a:lstStyle/>
        <a:p>
          <a:r>
            <a:rPr lang="es-MX" dirty="0" smtClean="0"/>
            <a:t>Toma de decisiones</a:t>
          </a:r>
          <a:endParaRPr lang="es-MX" dirty="0"/>
        </a:p>
      </dgm:t>
    </dgm:pt>
    <dgm:pt modelId="{98DDA932-FF35-42D3-989F-4A06F95FCA24}" type="sibTrans" cxnId="{3E2774E7-B11E-4574-AB24-5DE892B10A87}">
      <dgm:prSet/>
      <dgm:spPr/>
      <dgm:t>
        <a:bodyPr/>
        <a:lstStyle/>
        <a:p>
          <a:endParaRPr lang="es-MX"/>
        </a:p>
      </dgm:t>
    </dgm:pt>
    <dgm:pt modelId="{2536444F-BE6F-4DD2-B6DE-E8B0960E2179}" type="parTrans" cxnId="{3E2774E7-B11E-4574-AB24-5DE892B10A87}">
      <dgm:prSet/>
      <dgm:spPr/>
      <dgm:t>
        <a:bodyPr/>
        <a:lstStyle/>
        <a:p>
          <a:endParaRPr lang="es-MX"/>
        </a:p>
      </dgm:t>
    </dgm:pt>
    <dgm:pt modelId="{4705EF9B-F98E-4BA1-8CE7-B689BD55E4D3}">
      <dgm:prSet phldrT="[Texto]"/>
      <dgm:spPr/>
      <dgm:t>
        <a:bodyPr/>
        <a:lstStyle/>
        <a:p>
          <a:r>
            <a:rPr lang="es-MX" dirty="0" smtClean="0"/>
            <a:t>AYUDA</a:t>
          </a:r>
          <a:endParaRPr lang="es-MX" dirty="0"/>
        </a:p>
      </dgm:t>
    </dgm:pt>
    <dgm:pt modelId="{CFAB4E5B-93A4-4A39-A084-AA6330F7381C}" type="sibTrans" cxnId="{8D1E88F1-29C3-407F-9B7F-FF4883F9E3CD}">
      <dgm:prSet/>
      <dgm:spPr/>
      <dgm:t>
        <a:bodyPr/>
        <a:lstStyle/>
        <a:p>
          <a:endParaRPr lang="es-MX"/>
        </a:p>
      </dgm:t>
    </dgm:pt>
    <dgm:pt modelId="{ADF61B8E-777B-4F41-A3BD-15E8F40D0E33}" type="parTrans" cxnId="{8D1E88F1-29C3-407F-9B7F-FF4883F9E3CD}">
      <dgm:prSet/>
      <dgm:spPr/>
      <dgm:t>
        <a:bodyPr/>
        <a:lstStyle/>
        <a:p>
          <a:endParaRPr lang="es-MX"/>
        </a:p>
      </dgm:t>
    </dgm:pt>
    <dgm:pt modelId="{708A329E-3111-4F76-8C5A-2C8A097C18C7}">
      <dgm:prSet phldrT="[Texto]" phldr="1"/>
      <dgm:spPr/>
      <dgm:t>
        <a:bodyPr/>
        <a:lstStyle/>
        <a:p>
          <a:endParaRPr lang="es-MX" dirty="0"/>
        </a:p>
      </dgm:t>
    </dgm:pt>
    <dgm:pt modelId="{7B491C97-6561-4332-A345-4318FE07C179}" type="sibTrans" cxnId="{08DEACF2-2031-4C76-957C-A9DAD3C6146A}">
      <dgm:prSet/>
      <dgm:spPr/>
      <dgm:t>
        <a:bodyPr/>
        <a:lstStyle/>
        <a:p>
          <a:endParaRPr lang="es-MX"/>
        </a:p>
      </dgm:t>
    </dgm:pt>
    <dgm:pt modelId="{E4E3690B-A7DE-42B2-AC05-BBB151709D15}" type="parTrans" cxnId="{08DEACF2-2031-4C76-957C-A9DAD3C6146A}">
      <dgm:prSet/>
      <dgm:spPr/>
      <dgm:t>
        <a:bodyPr/>
        <a:lstStyle/>
        <a:p>
          <a:endParaRPr lang="es-MX"/>
        </a:p>
      </dgm:t>
    </dgm:pt>
    <dgm:pt modelId="{F92226A7-E22F-48BC-84A8-5BD3212307EC}">
      <dgm:prSet phldrT="[Texto]"/>
      <dgm:spPr/>
      <dgm:t>
        <a:bodyPr/>
        <a:lstStyle/>
        <a:p>
          <a:r>
            <a:rPr lang="es-MX" dirty="0" smtClean="0"/>
            <a:t>Emprender un negocio, Invertir.</a:t>
          </a:r>
          <a:endParaRPr lang="es-MX" dirty="0"/>
        </a:p>
      </dgm:t>
    </dgm:pt>
    <dgm:pt modelId="{E09395D5-29EB-4B6A-85E4-66E88F8E11ED}" type="sibTrans" cxnId="{BEEDE032-F243-43B5-B6E3-AD1C92362BD5}">
      <dgm:prSet/>
      <dgm:spPr/>
      <dgm:t>
        <a:bodyPr/>
        <a:lstStyle/>
        <a:p>
          <a:endParaRPr lang="es-MX"/>
        </a:p>
      </dgm:t>
    </dgm:pt>
    <dgm:pt modelId="{EE2A5C0C-5396-4570-8020-2EAAD3059B4E}" type="parTrans" cxnId="{BEEDE032-F243-43B5-B6E3-AD1C92362BD5}">
      <dgm:prSet/>
      <dgm:spPr/>
      <dgm:t>
        <a:bodyPr/>
        <a:lstStyle/>
        <a:p>
          <a:endParaRPr lang="es-MX"/>
        </a:p>
      </dgm:t>
    </dgm:pt>
    <dgm:pt modelId="{07FD4465-7D44-4009-B272-D23A71CD17F3}">
      <dgm:prSet phldrT="[Texto]"/>
      <dgm:spPr/>
      <dgm:t>
        <a:bodyPr/>
        <a:lstStyle/>
        <a:p>
          <a:r>
            <a:rPr lang="es-MX" dirty="0" smtClean="0"/>
            <a:t>Solicitar un préstamo.</a:t>
          </a:r>
          <a:endParaRPr lang="es-MX" dirty="0"/>
        </a:p>
      </dgm:t>
    </dgm:pt>
    <dgm:pt modelId="{F4E68E48-4FD5-420D-9B30-3F5DE89BDD35}" type="sibTrans" cxnId="{2A5084A2-62F3-4FE3-B18E-CE79A554E14F}">
      <dgm:prSet/>
      <dgm:spPr/>
      <dgm:t>
        <a:bodyPr/>
        <a:lstStyle/>
        <a:p>
          <a:endParaRPr lang="es-MX"/>
        </a:p>
      </dgm:t>
    </dgm:pt>
    <dgm:pt modelId="{7519D5B2-97E7-4971-BC39-4683AC5D82BA}" type="parTrans" cxnId="{2A5084A2-62F3-4FE3-B18E-CE79A554E14F}">
      <dgm:prSet/>
      <dgm:spPr/>
      <dgm:t>
        <a:bodyPr/>
        <a:lstStyle/>
        <a:p>
          <a:endParaRPr lang="es-MX"/>
        </a:p>
      </dgm:t>
    </dgm:pt>
    <dgm:pt modelId="{65350F9E-1813-408A-BA90-90157F23FA2F}">
      <dgm:prSet phldrT="[Texto]"/>
      <dgm:spPr/>
      <dgm:t>
        <a:bodyPr/>
        <a:lstStyle/>
        <a:p>
          <a:r>
            <a:rPr lang="es-MX" dirty="0" smtClean="0"/>
            <a:t>PLANO PERSONAL</a:t>
          </a:r>
          <a:endParaRPr lang="es-MX" dirty="0"/>
        </a:p>
      </dgm:t>
    </dgm:pt>
    <dgm:pt modelId="{6D8DDA59-757B-4B1F-811C-EE36253E5B5E}" type="sibTrans" cxnId="{E55D3BBB-80A5-4AA4-B48C-4735AC6DD4FD}">
      <dgm:prSet/>
      <dgm:spPr/>
      <dgm:t>
        <a:bodyPr/>
        <a:lstStyle/>
        <a:p>
          <a:endParaRPr lang="es-MX"/>
        </a:p>
      </dgm:t>
    </dgm:pt>
    <dgm:pt modelId="{F487E8EA-E534-4CFE-96EB-232B47440D88}" type="parTrans" cxnId="{E55D3BBB-80A5-4AA4-B48C-4735AC6DD4FD}">
      <dgm:prSet/>
      <dgm:spPr/>
      <dgm:t>
        <a:bodyPr/>
        <a:lstStyle/>
        <a:p>
          <a:endParaRPr lang="es-MX"/>
        </a:p>
      </dgm:t>
    </dgm:pt>
    <dgm:pt modelId="{35F2ADDF-478F-4B9D-9426-1B04C74B9477}" type="pres">
      <dgm:prSet presAssocID="{635D75EA-BED0-45A6-BF62-507F85E679D2}" presName="Name0" presStyleCnt="0">
        <dgm:presLayoutVars>
          <dgm:chMax val="7"/>
          <dgm:chPref val="7"/>
          <dgm:dir/>
          <dgm:animLvl val="lvl"/>
        </dgm:presLayoutVars>
      </dgm:prSet>
      <dgm:spPr/>
      <dgm:t>
        <a:bodyPr/>
        <a:lstStyle/>
        <a:p>
          <a:endParaRPr lang="es-MX"/>
        </a:p>
      </dgm:t>
    </dgm:pt>
    <dgm:pt modelId="{49CA0672-2EA6-4C3A-B432-AF90CD0587AF}" type="pres">
      <dgm:prSet presAssocID="{F9764908-9420-44ED-A4B8-20EE795502FE}" presName="parentText_1" presStyleLbl="node1" presStyleIdx="0" presStyleCnt="3">
        <dgm:presLayoutVars>
          <dgm:chMax val="1"/>
          <dgm:chPref val="1"/>
          <dgm:bulletEnabled val="1"/>
        </dgm:presLayoutVars>
      </dgm:prSet>
      <dgm:spPr/>
      <dgm:t>
        <a:bodyPr/>
        <a:lstStyle/>
        <a:p>
          <a:endParaRPr lang="es-MX"/>
        </a:p>
      </dgm:t>
    </dgm:pt>
    <dgm:pt modelId="{40644F2E-70EA-4363-BB45-1CCAA999CB32}" type="pres">
      <dgm:prSet presAssocID="{F9764908-9420-44ED-A4B8-20EE795502FE}" presName="childText_1" presStyleLbl="node1" presStyleIdx="0" presStyleCnt="3" custLinFactNeighborX="2261" custLinFactNeighborY="1455">
        <dgm:presLayoutVars>
          <dgm:chMax val="0"/>
          <dgm:chPref val="0"/>
          <dgm:bulletEnabled val="1"/>
        </dgm:presLayoutVars>
      </dgm:prSet>
      <dgm:spPr/>
      <dgm:t>
        <a:bodyPr/>
        <a:lstStyle/>
        <a:p>
          <a:endParaRPr lang="es-MX"/>
        </a:p>
      </dgm:t>
    </dgm:pt>
    <dgm:pt modelId="{4511A4A3-F5B2-4CC7-8DA3-DEDEC28B5E27}" type="pres">
      <dgm:prSet presAssocID="{F9764908-9420-44ED-A4B8-20EE795502FE}" presName="accentShape_1" presStyleCnt="0"/>
      <dgm:spPr/>
    </dgm:pt>
    <dgm:pt modelId="{23C37D3F-308E-46B0-9E34-EB4528FECD56}" type="pres">
      <dgm:prSet presAssocID="{F9764908-9420-44ED-A4B8-20EE795502FE}" presName="imageRepeatNode" presStyleLbl="node1" presStyleIdx="0" presStyleCnt="3"/>
      <dgm:spPr/>
      <dgm:t>
        <a:bodyPr/>
        <a:lstStyle/>
        <a:p>
          <a:endParaRPr lang="es-MX"/>
        </a:p>
      </dgm:t>
    </dgm:pt>
    <dgm:pt modelId="{2E34DB60-6F37-4B83-B07C-9BC59D0938B5}" type="pres">
      <dgm:prSet presAssocID="{65350F9E-1813-408A-BA90-90157F23FA2F}" presName="parentText_2" presStyleLbl="node1" presStyleIdx="0" presStyleCnt="3">
        <dgm:presLayoutVars>
          <dgm:chMax val="1"/>
          <dgm:chPref val="1"/>
          <dgm:bulletEnabled val="1"/>
        </dgm:presLayoutVars>
      </dgm:prSet>
      <dgm:spPr/>
      <dgm:t>
        <a:bodyPr/>
        <a:lstStyle/>
        <a:p>
          <a:endParaRPr lang="es-MX"/>
        </a:p>
      </dgm:t>
    </dgm:pt>
    <dgm:pt modelId="{536858C2-CCC5-4B1A-A6CB-738A6B397C41}" type="pres">
      <dgm:prSet presAssocID="{65350F9E-1813-408A-BA90-90157F23FA2F}" presName="childText_2" presStyleLbl="node2" presStyleIdx="0" presStyleCnt="0">
        <dgm:presLayoutVars>
          <dgm:chMax val="0"/>
          <dgm:chPref val="0"/>
          <dgm:bulletEnabled val="1"/>
        </dgm:presLayoutVars>
      </dgm:prSet>
      <dgm:spPr/>
      <dgm:t>
        <a:bodyPr/>
        <a:lstStyle/>
        <a:p>
          <a:endParaRPr lang="es-MX"/>
        </a:p>
      </dgm:t>
    </dgm:pt>
    <dgm:pt modelId="{C5EFDE6F-E1C4-494C-87E3-0664614A14BB}" type="pres">
      <dgm:prSet presAssocID="{65350F9E-1813-408A-BA90-90157F23FA2F}" presName="accentShape_2" presStyleCnt="0"/>
      <dgm:spPr/>
    </dgm:pt>
    <dgm:pt modelId="{8C8DD4FF-2562-4743-AA1D-063A1D3858C5}" type="pres">
      <dgm:prSet presAssocID="{65350F9E-1813-408A-BA90-90157F23FA2F}" presName="imageRepeatNode" presStyleLbl="node1" presStyleIdx="1" presStyleCnt="3"/>
      <dgm:spPr/>
      <dgm:t>
        <a:bodyPr/>
        <a:lstStyle/>
        <a:p>
          <a:endParaRPr lang="es-MX"/>
        </a:p>
      </dgm:t>
    </dgm:pt>
    <dgm:pt modelId="{297E4079-663C-4459-9D9A-8884C4482AA5}" type="pres">
      <dgm:prSet presAssocID="{13CE4553-E374-4716-AE16-15A9E789A9D1}" presName="parentText_3" presStyleLbl="node1" presStyleIdx="1" presStyleCnt="3">
        <dgm:presLayoutVars>
          <dgm:chMax val="1"/>
          <dgm:chPref val="1"/>
          <dgm:bulletEnabled val="1"/>
        </dgm:presLayoutVars>
      </dgm:prSet>
      <dgm:spPr/>
      <dgm:t>
        <a:bodyPr/>
        <a:lstStyle/>
        <a:p>
          <a:endParaRPr lang="es-MX"/>
        </a:p>
      </dgm:t>
    </dgm:pt>
    <dgm:pt modelId="{4865077B-8557-4CF2-9363-36C5B9092D59}" type="pres">
      <dgm:prSet presAssocID="{13CE4553-E374-4716-AE16-15A9E789A9D1}" presName="childText_3" presStyleLbl="node2" presStyleIdx="0" presStyleCnt="0">
        <dgm:presLayoutVars>
          <dgm:chMax val="0"/>
          <dgm:chPref val="0"/>
          <dgm:bulletEnabled val="1"/>
        </dgm:presLayoutVars>
      </dgm:prSet>
      <dgm:spPr/>
      <dgm:t>
        <a:bodyPr/>
        <a:lstStyle/>
        <a:p>
          <a:endParaRPr lang="es-MX"/>
        </a:p>
      </dgm:t>
    </dgm:pt>
    <dgm:pt modelId="{12E4163C-BCD6-4B28-9364-C6AAAF38BBF1}" type="pres">
      <dgm:prSet presAssocID="{13CE4553-E374-4716-AE16-15A9E789A9D1}" presName="accentShape_3" presStyleCnt="0"/>
      <dgm:spPr/>
    </dgm:pt>
    <dgm:pt modelId="{836644C5-7C95-401F-9541-0E21238237AB}" type="pres">
      <dgm:prSet presAssocID="{13CE4553-E374-4716-AE16-15A9E789A9D1}" presName="imageRepeatNode" presStyleLbl="node1" presStyleIdx="2" presStyleCnt="3"/>
      <dgm:spPr/>
      <dgm:t>
        <a:bodyPr/>
        <a:lstStyle/>
        <a:p>
          <a:endParaRPr lang="es-MX"/>
        </a:p>
      </dgm:t>
    </dgm:pt>
  </dgm:ptLst>
  <dgm:cxnLst>
    <dgm:cxn modelId="{9C98DEB5-B169-4330-BB29-2EFA9CB85D62}" srcId="{F9764908-9420-44ED-A4B8-20EE795502FE}" destId="{F75306A9-DA3F-461D-8758-234F80F63470}" srcOrd="1" destOrd="0" parTransId="{661FA4D4-4582-426F-B88E-2BC355B39949}" sibTransId="{313A12D4-AB87-4349-8A12-B92DF180DB82}"/>
    <dgm:cxn modelId="{3E2774E7-B11E-4574-AB24-5DE892B10A87}" srcId="{635D75EA-BED0-45A6-BF62-507F85E679D2}" destId="{13CE4553-E374-4716-AE16-15A9E789A9D1}" srcOrd="2" destOrd="0" parTransId="{2536444F-BE6F-4DD2-B6DE-E8B0960E2179}" sibTransId="{98DDA932-FF35-42D3-989F-4A06F95FCA24}"/>
    <dgm:cxn modelId="{8648DA6C-3A8A-4A5E-AE1A-E36C271DFA88}" type="presOf" srcId="{F75306A9-DA3F-461D-8758-234F80F63470}" destId="{40644F2E-70EA-4363-BB45-1CCAA999CB32}" srcOrd="0" destOrd="1" presId="urn:microsoft.com/office/officeart/2009/3/layout/BlockDescendingList"/>
    <dgm:cxn modelId="{2A5084A2-62F3-4FE3-B18E-CE79A554E14F}" srcId="{65350F9E-1813-408A-BA90-90157F23FA2F}" destId="{07FD4465-7D44-4009-B272-D23A71CD17F3}" srcOrd="0" destOrd="0" parTransId="{7519D5B2-97E7-4971-BC39-4683AC5D82BA}" sibTransId="{F4E68E48-4FD5-420D-9B30-3F5DE89BDD35}"/>
    <dgm:cxn modelId="{6B668556-DA9B-4748-AAED-D389C1A37697}" type="presOf" srcId="{F92226A7-E22F-48BC-84A8-5BD3212307EC}" destId="{536858C2-CCC5-4B1A-A6CB-738A6B397C41}" srcOrd="0" destOrd="1" presId="urn:microsoft.com/office/officeart/2009/3/layout/BlockDescendingList"/>
    <dgm:cxn modelId="{5B847CFA-6AEA-40DA-B536-A9621C79B219}" type="presOf" srcId="{635D75EA-BED0-45A6-BF62-507F85E679D2}" destId="{35F2ADDF-478F-4B9D-9426-1B04C74B9477}" srcOrd="0" destOrd="0" presId="urn:microsoft.com/office/officeart/2009/3/layout/BlockDescendingList"/>
    <dgm:cxn modelId="{BEEDE032-F243-43B5-B6E3-AD1C92362BD5}" srcId="{65350F9E-1813-408A-BA90-90157F23FA2F}" destId="{F92226A7-E22F-48BC-84A8-5BD3212307EC}" srcOrd="1" destOrd="0" parTransId="{EE2A5C0C-5396-4570-8020-2EAAD3059B4E}" sibTransId="{E09395D5-29EB-4B6A-85E4-66E88F8E11ED}"/>
    <dgm:cxn modelId="{41BF396D-DFF1-4188-BD21-570154E47C8C}" type="presOf" srcId="{F9764908-9420-44ED-A4B8-20EE795502FE}" destId="{49CA0672-2EA6-4C3A-B432-AF90CD0587AF}" srcOrd="0" destOrd="0" presId="urn:microsoft.com/office/officeart/2009/3/layout/BlockDescendingList"/>
    <dgm:cxn modelId="{3D09D4AA-CA32-4226-9D0E-98F8D155F3BC}" type="presOf" srcId="{13CE4553-E374-4716-AE16-15A9E789A9D1}" destId="{297E4079-663C-4459-9D9A-8884C4482AA5}" srcOrd="0" destOrd="0" presId="urn:microsoft.com/office/officeart/2009/3/layout/BlockDescendingList"/>
    <dgm:cxn modelId="{7AF58721-149B-417A-A435-CA81E488DD02}" type="presOf" srcId="{65350F9E-1813-408A-BA90-90157F23FA2F}" destId="{2E34DB60-6F37-4B83-B07C-9BC59D0938B5}" srcOrd="0" destOrd="0" presId="urn:microsoft.com/office/officeart/2009/3/layout/BlockDescendingList"/>
    <dgm:cxn modelId="{E55D3BBB-80A5-4AA4-B48C-4735AC6DD4FD}" srcId="{635D75EA-BED0-45A6-BF62-507F85E679D2}" destId="{65350F9E-1813-408A-BA90-90157F23FA2F}" srcOrd="1" destOrd="0" parTransId="{F487E8EA-E534-4CFE-96EB-232B47440D88}" sibTransId="{6D8DDA59-757B-4B1F-811C-EE36253E5B5E}"/>
    <dgm:cxn modelId="{9184BF8B-62B2-40E9-8611-5A786D198BA5}" type="presOf" srcId="{65350F9E-1813-408A-BA90-90157F23FA2F}" destId="{8C8DD4FF-2562-4743-AA1D-063A1D3858C5}" srcOrd="1" destOrd="0" presId="urn:microsoft.com/office/officeart/2009/3/layout/BlockDescendingList"/>
    <dgm:cxn modelId="{398598AA-8F85-45F8-B185-3ED864293052}" type="presOf" srcId="{4705EF9B-F98E-4BA1-8CE7-B689BD55E4D3}" destId="{4865077B-8557-4CF2-9363-36C5B9092D59}" srcOrd="0" destOrd="0" presId="urn:microsoft.com/office/officeart/2009/3/layout/BlockDescendingList"/>
    <dgm:cxn modelId="{59CFF897-C6D7-4287-B28A-7BF3B2B1BE68}" srcId="{F9764908-9420-44ED-A4B8-20EE795502FE}" destId="{F9C27451-7191-421E-B9BA-7C547D4DD243}" srcOrd="0" destOrd="0" parTransId="{C932950B-B7A2-4EAC-AA23-2A03B6420098}" sibTransId="{5CE8070D-CD38-4251-975E-71545C3B9376}"/>
    <dgm:cxn modelId="{08DEACF2-2031-4C76-957C-A9DAD3C6146A}" srcId="{13CE4553-E374-4716-AE16-15A9E789A9D1}" destId="{708A329E-3111-4F76-8C5A-2C8A097C18C7}" srcOrd="1" destOrd="0" parTransId="{E4E3690B-A7DE-42B2-AC05-BBB151709D15}" sibTransId="{7B491C97-6561-4332-A345-4318FE07C179}"/>
    <dgm:cxn modelId="{8D1E88F1-29C3-407F-9B7F-FF4883F9E3CD}" srcId="{13CE4553-E374-4716-AE16-15A9E789A9D1}" destId="{4705EF9B-F98E-4BA1-8CE7-B689BD55E4D3}" srcOrd="0" destOrd="0" parTransId="{ADF61B8E-777B-4F41-A3BD-15E8F40D0E33}" sibTransId="{CFAB4E5B-93A4-4A39-A084-AA6330F7381C}"/>
    <dgm:cxn modelId="{F6775A76-74CC-4F7B-A68D-51BDBB78C8EC}" type="presOf" srcId="{13CE4553-E374-4716-AE16-15A9E789A9D1}" destId="{836644C5-7C95-401F-9541-0E21238237AB}" srcOrd="1" destOrd="0" presId="urn:microsoft.com/office/officeart/2009/3/layout/BlockDescendingList"/>
    <dgm:cxn modelId="{128C0B75-77BB-4A8E-95C5-ABD4A2E7AC4D}" type="presOf" srcId="{F9764908-9420-44ED-A4B8-20EE795502FE}" destId="{23C37D3F-308E-46B0-9E34-EB4528FECD56}" srcOrd="1" destOrd="0" presId="urn:microsoft.com/office/officeart/2009/3/layout/BlockDescendingList"/>
    <dgm:cxn modelId="{FEDE520D-41AF-4FF5-8C93-2C47C1AE2038}" srcId="{635D75EA-BED0-45A6-BF62-507F85E679D2}" destId="{F9764908-9420-44ED-A4B8-20EE795502FE}" srcOrd="0" destOrd="0" parTransId="{5D3E52F5-9B43-4F3F-B195-E909341BE8CF}" sibTransId="{F08454B2-604C-44D1-9EEE-0A4340899DDD}"/>
    <dgm:cxn modelId="{A566211C-46E7-4DC8-81D1-CE3C9DEDD12A}" type="presOf" srcId="{07FD4465-7D44-4009-B272-D23A71CD17F3}" destId="{536858C2-CCC5-4B1A-A6CB-738A6B397C41}" srcOrd="0" destOrd="0" presId="urn:microsoft.com/office/officeart/2009/3/layout/BlockDescendingList"/>
    <dgm:cxn modelId="{50FBC6F5-1A5D-4E21-982C-8153C8E3B3E0}" type="presOf" srcId="{708A329E-3111-4F76-8C5A-2C8A097C18C7}" destId="{4865077B-8557-4CF2-9363-36C5B9092D59}" srcOrd="0" destOrd="1" presId="urn:microsoft.com/office/officeart/2009/3/layout/BlockDescendingList"/>
    <dgm:cxn modelId="{82F37E3D-774A-44F3-BE75-1B1652BE6791}" type="presOf" srcId="{F9C27451-7191-421E-B9BA-7C547D4DD243}" destId="{40644F2E-70EA-4363-BB45-1CCAA999CB32}" srcOrd="0" destOrd="0" presId="urn:microsoft.com/office/officeart/2009/3/layout/BlockDescendingList"/>
    <dgm:cxn modelId="{5DDB3045-AD52-45CE-BC6E-6811196368FD}" type="presParOf" srcId="{35F2ADDF-478F-4B9D-9426-1B04C74B9477}" destId="{49CA0672-2EA6-4C3A-B432-AF90CD0587AF}" srcOrd="0" destOrd="0" presId="urn:microsoft.com/office/officeart/2009/3/layout/BlockDescendingList"/>
    <dgm:cxn modelId="{E1509FB8-BDCF-4A70-9E73-0170407DCA98}" type="presParOf" srcId="{35F2ADDF-478F-4B9D-9426-1B04C74B9477}" destId="{40644F2E-70EA-4363-BB45-1CCAA999CB32}" srcOrd="1" destOrd="0" presId="urn:microsoft.com/office/officeart/2009/3/layout/BlockDescendingList"/>
    <dgm:cxn modelId="{0C0E2227-F576-4F44-96A5-6C72275C19E5}" type="presParOf" srcId="{35F2ADDF-478F-4B9D-9426-1B04C74B9477}" destId="{4511A4A3-F5B2-4CC7-8DA3-DEDEC28B5E27}" srcOrd="2" destOrd="0" presId="urn:microsoft.com/office/officeart/2009/3/layout/BlockDescendingList"/>
    <dgm:cxn modelId="{B32D942A-611B-42C0-BBCC-5337995F97FB}" type="presParOf" srcId="{4511A4A3-F5B2-4CC7-8DA3-DEDEC28B5E27}" destId="{23C37D3F-308E-46B0-9E34-EB4528FECD56}" srcOrd="0" destOrd="0" presId="urn:microsoft.com/office/officeart/2009/3/layout/BlockDescendingList"/>
    <dgm:cxn modelId="{E5134C07-E494-49FF-A2CF-C48F07CABFC2}" type="presParOf" srcId="{35F2ADDF-478F-4B9D-9426-1B04C74B9477}" destId="{2E34DB60-6F37-4B83-B07C-9BC59D0938B5}" srcOrd="3" destOrd="0" presId="urn:microsoft.com/office/officeart/2009/3/layout/BlockDescendingList"/>
    <dgm:cxn modelId="{3FC8B4F1-6EBC-4E36-88EA-B9C82C5A3C4D}" type="presParOf" srcId="{35F2ADDF-478F-4B9D-9426-1B04C74B9477}" destId="{536858C2-CCC5-4B1A-A6CB-738A6B397C41}" srcOrd="4" destOrd="0" presId="urn:microsoft.com/office/officeart/2009/3/layout/BlockDescendingList"/>
    <dgm:cxn modelId="{66A72C8B-CC5C-4955-A1B0-5B64AEE3357D}" type="presParOf" srcId="{35F2ADDF-478F-4B9D-9426-1B04C74B9477}" destId="{C5EFDE6F-E1C4-494C-87E3-0664614A14BB}" srcOrd="5" destOrd="0" presId="urn:microsoft.com/office/officeart/2009/3/layout/BlockDescendingList"/>
    <dgm:cxn modelId="{0D2E0C50-3CA3-435E-852E-80A6194A16EF}" type="presParOf" srcId="{C5EFDE6F-E1C4-494C-87E3-0664614A14BB}" destId="{8C8DD4FF-2562-4743-AA1D-063A1D3858C5}" srcOrd="0" destOrd="0" presId="urn:microsoft.com/office/officeart/2009/3/layout/BlockDescendingList"/>
    <dgm:cxn modelId="{979A1377-4D86-443E-A686-1B8F70256026}" type="presParOf" srcId="{35F2ADDF-478F-4B9D-9426-1B04C74B9477}" destId="{297E4079-663C-4459-9D9A-8884C4482AA5}" srcOrd="6" destOrd="0" presId="urn:microsoft.com/office/officeart/2009/3/layout/BlockDescendingList"/>
    <dgm:cxn modelId="{0E6DCEAE-BDED-4335-B138-A0735533C0EF}" type="presParOf" srcId="{35F2ADDF-478F-4B9D-9426-1B04C74B9477}" destId="{4865077B-8557-4CF2-9363-36C5B9092D59}" srcOrd="7" destOrd="0" presId="urn:microsoft.com/office/officeart/2009/3/layout/BlockDescendingList"/>
    <dgm:cxn modelId="{E3307686-F61F-4F7F-A756-D19297975E34}" type="presParOf" srcId="{35F2ADDF-478F-4B9D-9426-1B04C74B9477}" destId="{12E4163C-BCD6-4B28-9364-C6AAAF38BBF1}" srcOrd="8" destOrd="0" presId="urn:microsoft.com/office/officeart/2009/3/layout/BlockDescendingList"/>
    <dgm:cxn modelId="{9CC33423-B4B5-4012-B66E-B4777FFBAA58}" type="presParOf" srcId="{12E4163C-BCD6-4B28-9364-C6AAAF38BBF1}" destId="{836644C5-7C95-401F-9541-0E21238237AB}" srcOrd="0" destOrd="0" presId="urn:microsoft.com/office/officeart/2009/3/layout/BlockDescending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30BC2B8-A694-49DD-999D-34E85675279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F4354EDE-538C-4167-AE7B-F2CE919DE7DF}">
      <dgm:prSet phldrT="[Texto]"/>
      <dgm:spPr/>
      <dgm:t>
        <a:bodyPr/>
        <a:lstStyle/>
        <a:p>
          <a:r>
            <a:rPr lang="es-MX"/>
            <a:t>Campo de las Finanzas</a:t>
          </a:r>
        </a:p>
      </dgm:t>
    </dgm:pt>
    <dgm:pt modelId="{81794F5F-72A5-4ADC-A217-76566A8E89B7}" type="parTrans" cxnId="{B5A287EB-65F5-417D-978B-D58B57C6D0BE}">
      <dgm:prSet/>
      <dgm:spPr/>
      <dgm:t>
        <a:bodyPr/>
        <a:lstStyle/>
        <a:p>
          <a:endParaRPr lang="es-MX"/>
        </a:p>
      </dgm:t>
    </dgm:pt>
    <dgm:pt modelId="{DD7CD3F6-E96F-40D4-ACB3-C177B9BD48FB}" type="sibTrans" cxnId="{B5A287EB-65F5-417D-978B-D58B57C6D0BE}">
      <dgm:prSet/>
      <dgm:spPr/>
      <dgm:t>
        <a:bodyPr/>
        <a:lstStyle/>
        <a:p>
          <a:endParaRPr lang="es-MX"/>
        </a:p>
      </dgm:t>
    </dgm:pt>
    <dgm:pt modelId="{FA2064F3-D32E-4A80-9FFD-1E98FC17F583}">
      <dgm:prSet phldrT="[Texto]"/>
      <dgm:spPr/>
      <dgm:t>
        <a:bodyPr/>
        <a:lstStyle/>
        <a:p>
          <a:r>
            <a:rPr lang="es-MX"/>
            <a:t>Banquero</a:t>
          </a:r>
        </a:p>
      </dgm:t>
    </dgm:pt>
    <dgm:pt modelId="{066E18F5-BDFF-4EE3-8171-37B0AFAF8085}" type="parTrans" cxnId="{52E76DC2-2788-438C-BCC6-54EAA8C9E351}">
      <dgm:prSet/>
      <dgm:spPr/>
      <dgm:t>
        <a:bodyPr/>
        <a:lstStyle/>
        <a:p>
          <a:endParaRPr lang="es-MX"/>
        </a:p>
      </dgm:t>
    </dgm:pt>
    <dgm:pt modelId="{0AF11957-4BB4-4AC8-924E-DBC2BF1E3519}" type="sibTrans" cxnId="{52E76DC2-2788-438C-BCC6-54EAA8C9E351}">
      <dgm:prSet/>
      <dgm:spPr/>
      <dgm:t>
        <a:bodyPr/>
        <a:lstStyle/>
        <a:p>
          <a:endParaRPr lang="es-MX"/>
        </a:p>
      </dgm:t>
    </dgm:pt>
    <dgm:pt modelId="{6815EDCC-15D0-4F48-A86A-C0A5D29650AE}">
      <dgm:prSet phldrT="[Texto]"/>
      <dgm:spPr/>
      <dgm:t>
        <a:bodyPr/>
        <a:lstStyle/>
        <a:p>
          <a:r>
            <a:rPr lang="es-MX"/>
            <a:t>Ejecutivo financiero</a:t>
          </a:r>
        </a:p>
      </dgm:t>
    </dgm:pt>
    <dgm:pt modelId="{85A5E3F0-3156-44AA-A374-1CA5A2C87F91}" type="parTrans" cxnId="{5F3C7787-252F-452F-BA1F-7E2F881181DE}">
      <dgm:prSet/>
      <dgm:spPr/>
      <dgm:t>
        <a:bodyPr/>
        <a:lstStyle/>
        <a:p>
          <a:endParaRPr lang="es-MX"/>
        </a:p>
      </dgm:t>
    </dgm:pt>
    <dgm:pt modelId="{210A8829-6F02-4375-9164-79FD62006FBB}" type="sibTrans" cxnId="{5F3C7787-252F-452F-BA1F-7E2F881181DE}">
      <dgm:prSet/>
      <dgm:spPr/>
      <dgm:t>
        <a:bodyPr/>
        <a:lstStyle/>
        <a:p>
          <a:endParaRPr lang="es-MX"/>
        </a:p>
      </dgm:t>
    </dgm:pt>
    <dgm:pt modelId="{C5A3E78B-1B3F-4412-ABB7-356A176971E0}">
      <dgm:prSet phldrT="[Texto]"/>
      <dgm:spPr/>
      <dgm:t>
        <a:bodyPr/>
        <a:lstStyle/>
        <a:p>
          <a:r>
            <a:rPr lang="es-MX"/>
            <a:t>Consultor finanicero</a:t>
          </a:r>
        </a:p>
      </dgm:t>
    </dgm:pt>
    <dgm:pt modelId="{C09D90D2-B9EB-46D5-B5FD-D1C8107F0BAC}" type="parTrans" cxnId="{5647AE0A-858F-48D9-B709-CD1C1AE30EFB}">
      <dgm:prSet/>
      <dgm:spPr/>
      <dgm:t>
        <a:bodyPr/>
        <a:lstStyle/>
        <a:p>
          <a:endParaRPr lang="es-MX"/>
        </a:p>
      </dgm:t>
    </dgm:pt>
    <dgm:pt modelId="{DFB9E341-ED1B-4F62-BFB3-C3C4A324B912}" type="sibTrans" cxnId="{5647AE0A-858F-48D9-B709-CD1C1AE30EFB}">
      <dgm:prSet/>
      <dgm:spPr/>
      <dgm:t>
        <a:bodyPr/>
        <a:lstStyle/>
        <a:p>
          <a:endParaRPr lang="es-MX"/>
        </a:p>
      </dgm:t>
    </dgm:pt>
    <dgm:pt modelId="{60FFF0F0-D9DD-4A9E-AAA8-BEA68ADD5C5A}">
      <dgm:prSet phldrT="[Texto]"/>
      <dgm:spPr/>
      <dgm:t>
        <a:bodyPr/>
        <a:lstStyle/>
        <a:p>
          <a:endParaRPr lang="es-MX"/>
        </a:p>
      </dgm:t>
    </dgm:pt>
    <dgm:pt modelId="{DD3AC801-086B-401A-B8DA-3223D3D6031A}" type="parTrans" cxnId="{84CB9BBE-E101-493A-9B87-42C9639F7F52}">
      <dgm:prSet/>
      <dgm:spPr/>
      <dgm:t>
        <a:bodyPr/>
        <a:lstStyle/>
        <a:p>
          <a:endParaRPr lang="es-MX"/>
        </a:p>
      </dgm:t>
    </dgm:pt>
    <dgm:pt modelId="{6F3B6E25-1C29-431F-AE0D-77CD7E78C2E4}" type="sibTrans" cxnId="{84CB9BBE-E101-493A-9B87-42C9639F7F52}">
      <dgm:prSet/>
      <dgm:spPr/>
      <dgm:t>
        <a:bodyPr/>
        <a:lstStyle/>
        <a:p>
          <a:endParaRPr lang="es-MX"/>
        </a:p>
      </dgm:t>
    </dgm:pt>
    <dgm:pt modelId="{0E637332-8134-43FB-B8EF-836BAA98916A}" type="pres">
      <dgm:prSet presAssocID="{F30BC2B8-A694-49DD-999D-34E85675279B}" presName="cycle" presStyleCnt="0">
        <dgm:presLayoutVars>
          <dgm:chMax val="1"/>
          <dgm:dir/>
          <dgm:animLvl val="ctr"/>
          <dgm:resizeHandles val="exact"/>
        </dgm:presLayoutVars>
      </dgm:prSet>
      <dgm:spPr/>
      <dgm:t>
        <a:bodyPr/>
        <a:lstStyle/>
        <a:p>
          <a:endParaRPr lang="es-MX"/>
        </a:p>
      </dgm:t>
    </dgm:pt>
    <dgm:pt modelId="{476E48A4-820D-423D-A1EE-496663C39F25}" type="pres">
      <dgm:prSet presAssocID="{F4354EDE-538C-4167-AE7B-F2CE919DE7DF}" presName="centerShape" presStyleLbl="node0" presStyleIdx="0" presStyleCnt="1"/>
      <dgm:spPr/>
      <dgm:t>
        <a:bodyPr/>
        <a:lstStyle/>
        <a:p>
          <a:endParaRPr lang="es-MX"/>
        </a:p>
      </dgm:t>
    </dgm:pt>
    <dgm:pt modelId="{49E76279-6985-4928-9F4E-C3F9BD6EE2BF}" type="pres">
      <dgm:prSet presAssocID="{066E18F5-BDFF-4EE3-8171-37B0AFAF8085}" presName="parTrans" presStyleLbl="bgSibTrans2D1" presStyleIdx="0" presStyleCnt="3"/>
      <dgm:spPr/>
      <dgm:t>
        <a:bodyPr/>
        <a:lstStyle/>
        <a:p>
          <a:endParaRPr lang="es-MX"/>
        </a:p>
      </dgm:t>
    </dgm:pt>
    <dgm:pt modelId="{17899F39-C752-4745-BAF0-D7A6B9952C76}" type="pres">
      <dgm:prSet presAssocID="{FA2064F3-D32E-4A80-9FFD-1E98FC17F583}" presName="node" presStyleLbl="node1" presStyleIdx="0" presStyleCnt="3">
        <dgm:presLayoutVars>
          <dgm:bulletEnabled val="1"/>
        </dgm:presLayoutVars>
      </dgm:prSet>
      <dgm:spPr/>
      <dgm:t>
        <a:bodyPr/>
        <a:lstStyle/>
        <a:p>
          <a:endParaRPr lang="es-MX"/>
        </a:p>
      </dgm:t>
    </dgm:pt>
    <dgm:pt modelId="{D9991977-1630-46DA-B135-F4E7C80D0AE5}" type="pres">
      <dgm:prSet presAssocID="{85A5E3F0-3156-44AA-A374-1CA5A2C87F91}" presName="parTrans" presStyleLbl="bgSibTrans2D1" presStyleIdx="1" presStyleCnt="3"/>
      <dgm:spPr/>
      <dgm:t>
        <a:bodyPr/>
        <a:lstStyle/>
        <a:p>
          <a:endParaRPr lang="es-MX"/>
        </a:p>
      </dgm:t>
    </dgm:pt>
    <dgm:pt modelId="{0877C9BF-C970-4CFD-881C-33EBCA76022C}" type="pres">
      <dgm:prSet presAssocID="{6815EDCC-15D0-4F48-A86A-C0A5D29650AE}" presName="node" presStyleLbl="node1" presStyleIdx="1" presStyleCnt="3">
        <dgm:presLayoutVars>
          <dgm:bulletEnabled val="1"/>
        </dgm:presLayoutVars>
      </dgm:prSet>
      <dgm:spPr/>
      <dgm:t>
        <a:bodyPr/>
        <a:lstStyle/>
        <a:p>
          <a:endParaRPr lang="es-MX"/>
        </a:p>
      </dgm:t>
    </dgm:pt>
    <dgm:pt modelId="{E94131BB-E709-4902-8A43-E3AB56AAE108}" type="pres">
      <dgm:prSet presAssocID="{C09D90D2-B9EB-46D5-B5FD-D1C8107F0BAC}" presName="parTrans" presStyleLbl="bgSibTrans2D1" presStyleIdx="2" presStyleCnt="3"/>
      <dgm:spPr/>
      <dgm:t>
        <a:bodyPr/>
        <a:lstStyle/>
        <a:p>
          <a:endParaRPr lang="es-MX"/>
        </a:p>
      </dgm:t>
    </dgm:pt>
    <dgm:pt modelId="{3ACD97C2-F06F-4287-8291-7D4FA7FC3574}" type="pres">
      <dgm:prSet presAssocID="{C5A3E78B-1B3F-4412-ABB7-356A176971E0}" presName="node" presStyleLbl="node1" presStyleIdx="2" presStyleCnt="3">
        <dgm:presLayoutVars>
          <dgm:bulletEnabled val="1"/>
        </dgm:presLayoutVars>
      </dgm:prSet>
      <dgm:spPr/>
      <dgm:t>
        <a:bodyPr/>
        <a:lstStyle/>
        <a:p>
          <a:endParaRPr lang="es-MX"/>
        </a:p>
      </dgm:t>
    </dgm:pt>
  </dgm:ptLst>
  <dgm:cxnLst>
    <dgm:cxn modelId="{63E478CC-FA68-4F21-A883-CB8CA96069FB}" type="presOf" srcId="{F4354EDE-538C-4167-AE7B-F2CE919DE7DF}" destId="{476E48A4-820D-423D-A1EE-496663C39F25}" srcOrd="0" destOrd="0" presId="urn:microsoft.com/office/officeart/2005/8/layout/radial4"/>
    <dgm:cxn modelId="{25949C4D-16C1-496B-861A-6CC01B5E7E03}" type="presOf" srcId="{85A5E3F0-3156-44AA-A374-1CA5A2C87F91}" destId="{D9991977-1630-46DA-B135-F4E7C80D0AE5}" srcOrd="0" destOrd="0" presId="urn:microsoft.com/office/officeart/2005/8/layout/radial4"/>
    <dgm:cxn modelId="{5647AE0A-858F-48D9-B709-CD1C1AE30EFB}" srcId="{F4354EDE-538C-4167-AE7B-F2CE919DE7DF}" destId="{C5A3E78B-1B3F-4412-ABB7-356A176971E0}" srcOrd="2" destOrd="0" parTransId="{C09D90D2-B9EB-46D5-B5FD-D1C8107F0BAC}" sibTransId="{DFB9E341-ED1B-4F62-BFB3-C3C4A324B912}"/>
    <dgm:cxn modelId="{FD516DD0-33F5-45B2-9378-6D7D65927515}" type="presOf" srcId="{6815EDCC-15D0-4F48-A86A-C0A5D29650AE}" destId="{0877C9BF-C970-4CFD-881C-33EBCA76022C}" srcOrd="0" destOrd="0" presId="urn:microsoft.com/office/officeart/2005/8/layout/radial4"/>
    <dgm:cxn modelId="{8244ABEF-42D1-4D63-8F8A-A6AC93FDF428}" type="presOf" srcId="{FA2064F3-D32E-4A80-9FFD-1E98FC17F583}" destId="{17899F39-C752-4745-BAF0-D7A6B9952C76}" srcOrd="0" destOrd="0" presId="urn:microsoft.com/office/officeart/2005/8/layout/radial4"/>
    <dgm:cxn modelId="{52E76DC2-2788-438C-BCC6-54EAA8C9E351}" srcId="{F4354EDE-538C-4167-AE7B-F2CE919DE7DF}" destId="{FA2064F3-D32E-4A80-9FFD-1E98FC17F583}" srcOrd="0" destOrd="0" parTransId="{066E18F5-BDFF-4EE3-8171-37B0AFAF8085}" sibTransId="{0AF11957-4BB4-4AC8-924E-DBC2BF1E3519}"/>
    <dgm:cxn modelId="{5271DAF0-F14F-47A2-9852-6C146100D428}" type="presOf" srcId="{066E18F5-BDFF-4EE3-8171-37B0AFAF8085}" destId="{49E76279-6985-4928-9F4E-C3F9BD6EE2BF}" srcOrd="0" destOrd="0" presId="urn:microsoft.com/office/officeart/2005/8/layout/radial4"/>
    <dgm:cxn modelId="{5F3C7787-252F-452F-BA1F-7E2F881181DE}" srcId="{F4354EDE-538C-4167-AE7B-F2CE919DE7DF}" destId="{6815EDCC-15D0-4F48-A86A-C0A5D29650AE}" srcOrd="1" destOrd="0" parTransId="{85A5E3F0-3156-44AA-A374-1CA5A2C87F91}" sibTransId="{210A8829-6F02-4375-9164-79FD62006FBB}"/>
    <dgm:cxn modelId="{70F8A10C-F983-4E29-B394-6CEFC8ECAB05}" type="presOf" srcId="{C09D90D2-B9EB-46D5-B5FD-D1C8107F0BAC}" destId="{E94131BB-E709-4902-8A43-E3AB56AAE108}" srcOrd="0" destOrd="0" presId="urn:microsoft.com/office/officeart/2005/8/layout/radial4"/>
    <dgm:cxn modelId="{B5A287EB-65F5-417D-978B-D58B57C6D0BE}" srcId="{F30BC2B8-A694-49DD-999D-34E85675279B}" destId="{F4354EDE-538C-4167-AE7B-F2CE919DE7DF}" srcOrd="0" destOrd="0" parTransId="{81794F5F-72A5-4ADC-A217-76566A8E89B7}" sibTransId="{DD7CD3F6-E96F-40D4-ACB3-C177B9BD48FB}"/>
    <dgm:cxn modelId="{3FCBF732-E93B-4C60-8471-E48FDD9C6888}" type="presOf" srcId="{F30BC2B8-A694-49DD-999D-34E85675279B}" destId="{0E637332-8134-43FB-B8EF-836BAA98916A}" srcOrd="0" destOrd="0" presId="urn:microsoft.com/office/officeart/2005/8/layout/radial4"/>
    <dgm:cxn modelId="{1444656E-7DF2-4C0C-903B-E5FC0A626C1E}" type="presOf" srcId="{C5A3E78B-1B3F-4412-ABB7-356A176971E0}" destId="{3ACD97C2-F06F-4287-8291-7D4FA7FC3574}" srcOrd="0" destOrd="0" presId="urn:microsoft.com/office/officeart/2005/8/layout/radial4"/>
    <dgm:cxn modelId="{84CB9BBE-E101-493A-9B87-42C9639F7F52}" srcId="{F30BC2B8-A694-49DD-999D-34E85675279B}" destId="{60FFF0F0-D9DD-4A9E-AAA8-BEA68ADD5C5A}" srcOrd="1" destOrd="0" parTransId="{DD3AC801-086B-401A-B8DA-3223D3D6031A}" sibTransId="{6F3B6E25-1C29-431F-AE0D-77CD7E78C2E4}"/>
    <dgm:cxn modelId="{31190D54-2288-429E-BC19-DC012C79625C}" type="presParOf" srcId="{0E637332-8134-43FB-B8EF-836BAA98916A}" destId="{476E48A4-820D-423D-A1EE-496663C39F25}" srcOrd="0" destOrd="0" presId="urn:microsoft.com/office/officeart/2005/8/layout/radial4"/>
    <dgm:cxn modelId="{5ADC7383-8B5C-487F-B4E5-B0B02558CA44}" type="presParOf" srcId="{0E637332-8134-43FB-B8EF-836BAA98916A}" destId="{49E76279-6985-4928-9F4E-C3F9BD6EE2BF}" srcOrd="1" destOrd="0" presId="urn:microsoft.com/office/officeart/2005/8/layout/radial4"/>
    <dgm:cxn modelId="{E0654907-5D60-4698-A7F9-E3C0D94B7114}" type="presParOf" srcId="{0E637332-8134-43FB-B8EF-836BAA98916A}" destId="{17899F39-C752-4745-BAF0-D7A6B9952C76}" srcOrd="2" destOrd="0" presId="urn:microsoft.com/office/officeart/2005/8/layout/radial4"/>
    <dgm:cxn modelId="{B4AA84F0-27DF-4FA0-AE0A-5E3F838FDF69}" type="presParOf" srcId="{0E637332-8134-43FB-B8EF-836BAA98916A}" destId="{D9991977-1630-46DA-B135-F4E7C80D0AE5}" srcOrd="3" destOrd="0" presId="urn:microsoft.com/office/officeart/2005/8/layout/radial4"/>
    <dgm:cxn modelId="{3E54E265-A906-43BA-A7E3-D793FEB4B609}" type="presParOf" srcId="{0E637332-8134-43FB-B8EF-836BAA98916A}" destId="{0877C9BF-C970-4CFD-881C-33EBCA76022C}" srcOrd="4" destOrd="0" presId="urn:microsoft.com/office/officeart/2005/8/layout/radial4"/>
    <dgm:cxn modelId="{4708E9DD-6795-4117-AD11-971F7848197D}" type="presParOf" srcId="{0E637332-8134-43FB-B8EF-836BAA98916A}" destId="{E94131BB-E709-4902-8A43-E3AB56AAE108}" srcOrd="5" destOrd="0" presId="urn:microsoft.com/office/officeart/2005/8/layout/radial4"/>
    <dgm:cxn modelId="{3739B150-C308-4E5C-95D3-0B1BBD0DAD53}" type="presParOf" srcId="{0E637332-8134-43FB-B8EF-836BAA98916A}" destId="{3ACD97C2-F06F-4287-8291-7D4FA7FC3574}"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F1AA495-FC32-48A5-963D-EF91C39E17A2}"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MX"/>
        </a:p>
      </dgm:t>
    </dgm:pt>
    <dgm:pt modelId="{444FA13D-3147-4CDE-B113-913D335C4CDD}">
      <dgm:prSet phldrT="[Texto]"/>
      <dgm:spPr/>
      <dgm:t>
        <a:bodyPr/>
        <a:lstStyle/>
        <a:p>
          <a:r>
            <a:rPr lang="es-MX" dirty="0" smtClean="0"/>
            <a:t>Alcanzar la productividad óptima en el uso sus recursos financieros.</a:t>
          </a:r>
          <a:endParaRPr lang="es-MX" dirty="0"/>
        </a:p>
      </dgm:t>
    </dgm:pt>
    <dgm:pt modelId="{9D2219FA-8C91-461C-AD84-DA412F1478FE}" type="parTrans" cxnId="{F7534386-ED3C-4374-8CB2-7CA7E3E0E9B2}">
      <dgm:prSet/>
      <dgm:spPr/>
      <dgm:t>
        <a:bodyPr/>
        <a:lstStyle/>
        <a:p>
          <a:endParaRPr lang="es-MX"/>
        </a:p>
      </dgm:t>
    </dgm:pt>
    <dgm:pt modelId="{0C6C635A-CC24-494C-B431-1DB8793737CE}" type="sibTrans" cxnId="{F7534386-ED3C-4374-8CB2-7CA7E3E0E9B2}">
      <dgm:prSet/>
      <dgm:spPr/>
      <dgm:t>
        <a:bodyPr/>
        <a:lstStyle/>
        <a:p>
          <a:endParaRPr lang="es-MX"/>
        </a:p>
      </dgm:t>
    </dgm:pt>
    <dgm:pt modelId="{A228FCBB-B53B-4729-A920-77581FD0282A}">
      <dgm:prSet phldrT="[Texto]"/>
      <dgm:spPr/>
      <dgm:t>
        <a:bodyPr/>
        <a:lstStyle/>
        <a:p>
          <a:pPr algn="l"/>
          <a:r>
            <a:rPr lang="es-MX" dirty="0" smtClean="0"/>
            <a:t>Optimizar el patrimonio.</a:t>
          </a:r>
        </a:p>
        <a:p>
          <a:pPr algn="l"/>
          <a:r>
            <a:rPr lang="es-MX" dirty="0" smtClean="0"/>
            <a:t>Captar fondos.</a:t>
          </a:r>
        </a:p>
        <a:p>
          <a:pPr algn="l"/>
          <a:r>
            <a:rPr lang="es-MX" dirty="0" smtClean="0"/>
            <a:t>Coordinar el capital de trabajo.</a:t>
          </a:r>
        </a:p>
        <a:p>
          <a:pPr algn="l"/>
          <a:r>
            <a:rPr lang="es-MX" dirty="0" smtClean="0"/>
            <a:t>Coordinar inversiones.</a:t>
          </a:r>
          <a:endParaRPr lang="es-MX" dirty="0"/>
        </a:p>
      </dgm:t>
    </dgm:pt>
    <dgm:pt modelId="{C25E6112-F903-46EB-8E6F-8D3200D40F3E}" type="parTrans" cxnId="{71B23FE3-7001-4FF7-8FF1-26657F150DAA}">
      <dgm:prSet/>
      <dgm:spPr/>
      <dgm:t>
        <a:bodyPr/>
        <a:lstStyle/>
        <a:p>
          <a:endParaRPr lang="es-MX"/>
        </a:p>
      </dgm:t>
    </dgm:pt>
    <dgm:pt modelId="{D181E5B9-7362-46E2-9153-0861F05679CA}" type="sibTrans" cxnId="{71B23FE3-7001-4FF7-8FF1-26657F150DAA}">
      <dgm:prSet/>
      <dgm:spPr/>
      <dgm:t>
        <a:bodyPr/>
        <a:lstStyle/>
        <a:p>
          <a:endParaRPr lang="es-MX"/>
        </a:p>
      </dgm:t>
    </dgm:pt>
    <dgm:pt modelId="{6B66B0FC-9E2D-4674-B9B7-FF4386573504}">
      <dgm:prSet phldrT="[Texto]"/>
      <dgm:spPr/>
      <dgm:t>
        <a:bodyPr/>
        <a:lstStyle/>
        <a:p>
          <a:pPr algn="l"/>
          <a:r>
            <a:rPr lang="es-MX" dirty="0" smtClean="0"/>
            <a:t>Realizar análisis financiero.</a:t>
          </a:r>
        </a:p>
        <a:p>
          <a:pPr algn="l"/>
          <a:r>
            <a:rPr lang="es-MX" dirty="0" smtClean="0"/>
            <a:t>Aplicar la planeación financiera.</a:t>
          </a:r>
        </a:p>
        <a:p>
          <a:pPr algn="l"/>
          <a:r>
            <a:rPr lang="es-MX" dirty="0" smtClean="0"/>
            <a:t>Aplicar controles financieros.</a:t>
          </a:r>
        </a:p>
        <a:p>
          <a:pPr algn="l"/>
          <a:r>
            <a:rPr lang="es-MX" dirty="0" smtClean="0"/>
            <a:t>Tomar decisiones acertadas.</a:t>
          </a:r>
        </a:p>
        <a:p>
          <a:pPr algn="l"/>
          <a:endParaRPr lang="es-MX" dirty="0"/>
        </a:p>
      </dgm:t>
    </dgm:pt>
    <dgm:pt modelId="{FAF3329C-DD47-4EA6-81EA-2F47C01975F0}" type="parTrans" cxnId="{C92E705C-1FF3-4B07-B8A4-797451A12331}">
      <dgm:prSet/>
      <dgm:spPr/>
      <dgm:t>
        <a:bodyPr/>
        <a:lstStyle/>
        <a:p>
          <a:endParaRPr lang="es-MX"/>
        </a:p>
      </dgm:t>
    </dgm:pt>
    <dgm:pt modelId="{B2E2DE71-82CB-4E3B-A813-97760BB73405}" type="sibTrans" cxnId="{C92E705C-1FF3-4B07-B8A4-797451A12331}">
      <dgm:prSet/>
      <dgm:spPr/>
      <dgm:t>
        <a:bodyPr/>
        <a:lstStyle/>
        <a:p>
          <a:endParaRPr lang="es-MX"/>
        </a:p>
      </dgm:t>
    </dgm:pt>
    <dgm:pt modelId="{60EB12C3-4114-41A4-AE97-26B748039CC0}">
      <dgm:prSet phldrT="[Texto]"/>
      <dgm:spPr/>
      <dgm:t>
        <a:bodyPr/>
        <a:lstStyle/>
        <a:p>
          <a:pPr algn="l"/>
          <a:r>
            <a:rPr lang="es-MX" dirty="0" smtClean="0"/>
            <a:t>Alcanzar metas y objetivos propuestos.</a:t>
          </a:r>
        </a:p>
        <a:p>
          <a:pPr algn="l"/>
          <a:r>
            <a:rPr lang="es-MX" dirty="0" smtClean="0"/>
            <a:t>Prever la capacitación futura de fondos</a:t>
          </a:r>
        </a:p>
        <a:p>
          <a:pPr algn="ctr"/>
          <a:endParaRPr lang="es-MX" dirty="0" smtClean="0"/>
        </a:p>
        <a:p>
          <a:pPr algn="ctr"/>
          <a:endParaRPr lang="es-MX" dirty="0"/>
        </a:p>
      </dgm:t>
    </dgm:pt>
    <dgm:pt modelId="{B93D774F-9277-4787-B504-4B84777A1942}" type="parTrans" cxnId="{BEF598BC-BFAE-49D0-B580-BF3908639D11}">
      <dgm:prSet/>
      <dgm:spPr/>
      <dgm:t>
        <a:bodyPr/>
        <a:lstStyle/>
        <a:p>
          <a:endParaRPr lang="es-MX"/>
        </a:p>
      </dgm:t>
    </dgm:pt>
    <dgm:pt modelId="{6BD2A749-FE7C-4FFC-A402-724D15EFD935}" type="sibTrans" cxnId="{BEF598BC-BFAE-49D0-B580-BF3908639D11}">
      <dgm:prSet/>
      <dgm:spPr/>
      <dgm:t>
        <a:bodyPr/>
        <a:lstStyle/>
        <a:p>
          <a:endParaRPr lang="es-MX"/>
        </a:p>
      </dgm:t>
    </dgm:pt>
    <dgm:pt modelId="{F49E855A-B90E-4DB5-9796-B07B8CC0DFC9}" type="pres">
      <dgm:prSet presAssocID="{6F1AA495-FC32-48A5-963D-EF91C39E17A2}" presName="composite" presStyleCnt="0">
        <dgm:presLayoutVars>
          <dgm:chMax val="1"/>
          <dgm:dir/>
          <dgm:resizeHandles val="exact"/>
        </dgm:presLayoutVars>
      </dgm:prSet>
      <dgm:spPr/>
      <dgm:t>
        <a:bodyPr/>
        <a:lstStyle/>
        <a:p>
          <a:endParaRPr lang="es-MX"/>
        </a:p>
      </dgm:t>
    </dgm:pt>
    <dgm:pt modelId="{06F07198-4DDC-41C7-8FBE-248493777803}" type="pres">
      <dgm:prSet presAssocID="{444FA13D-3147-4CDE-B113-913D335C4CDD}" presName="roof" presStyleLbl="dkBgShp" presStyleIdx="0" presStyleCnt="2"/>
      <dgm:spPr/>
      <dgm:t>
        <a:bodyPr/>
        <a:lstStyle/>
        <a:p>
          <a:endParaRPr lang="es-MX"/>
        </a:p>
      </dgm:t>
    </dgm:pt>
    <dgm:pt modelId="{847D72C5-DCCD-4324-B9BF-9D8CA4B716B5}" type="pres">
      <dgm:prSet presAssocID="{444FA13D-3147-4CDE-B113-913D335C4CDD}" presName="pillars" presStyleCnt="0"/>
      <dgm:spPr/>
    </dgm:pt>
    <dgm:pt modelId="{B75E4A3E-E084-4AF8-A24E-68D71671D820}" type="pres">
      <dgm:prSet presAssocID="{444FA13D-3147-4CDE-B113-913D335C4CDD}" presName="pillar1" presStyleLbl="node1" presStyleIdx="0" presStyleCnt="3">
        <dgm:presLayoutVars>
          <dgm:bulletEnabled val="1"/>
        </dgm:presLayoutVars>
      </dgm:prSet>
      <dgm:spPr/>
      <dgm:t>
        <a:bodyPr/>
        <a:lstStyle/>
        <a:p>
          <a:endParaRPr lang="es-MX"/>
        </a:p>
      </dgm:t>
    </dgm:pt>
    <dgm:pt modelId="{89488B00-986A-4984-8B2C-0F01AF13CA4C}" type="pres">
      <dgm:prSet presAssocID="{6B66B0FC-9E2D-4674-B9B7-FF4386573504}" presName="pillarX" presStyleLbl="node1" presStyleIdx="1" presStyleCnt="3">
        <dgm:presLayoutVars>
          <dgm:bulletEnabled val="1"/>
        </dgm:presLayoutVars>
      </dgm:prSet>
      <dgm:spPr/>
      <dgm:t>
        <a:bodyPr/>
        <a:lstStyle/>
        <a:p>
          <a:endParaRPr lang="es-MX"/>
        </a:p>
      </dgm:t>
    </dgm:pt>
    <dgm:pt modelId="{7049269B-13D2-4627-ADCB-B27B704BA908}" type="pres">
      <dgm:prSet presAssocID="{60EB12C3-4114-41A4-AE97-26B748039CC0}" presName="pillarX" presStyleLbl="node1" presStyleIdx="2" presStyleCnt="3">
        <dgm:presLayoutVars>
          <dgm:bulletEnabled val="1"/>
        </dgm:presLayoutVars>
      </dgm:prSet>
      <dgm:spPr/>
      <dgm:t>
        <a:bodyPr/>
        <a:lstStyle/>
        <a:p>
          <a:endParaRPr lang="es-MX"/>
        </a:p>
      </dgm:t>
    </dgm:pt>
    <dgm:pt modelId="{4C53BDBD-71BB-455E-A566-5558CCDC9F49}" type="pres">
      <dgm:prSet presAssocID="{444FA13D-3147-4CDE-B113-913D335C4CDD}" presName="base" presStyleLbl="dkBgShp" presStyleIdx="1" presStyleCnt="2"/>
      <dgm:spPr/>
    </dgm:pt>
  </dgm:ptLst>
  <dgm:cxnLst>
    <dgm:cxn modelId="{C92E705C-1FF3-4B07-B8A4-797451A12331}" srcId="{444FA13D-3147-4CDE-B113-913D335C4CDD}" destId="{6B66B0FC-9E2D-4674-B9B7-FF4386573504}" srcOrd="1" destOrd="0" parTransId="{FAF3329C-DD47-4EA6-81EA-2F47C01975F0}" sibTransId="{B2E2DE71-82CB-4E3B-A813-97760BB73405}"/>
    <dgm:cxn modelId="{71B23FE3-7001-4FF7-8FF1-26657F150DAA}" srcId="{444FA13D-3147-4CDE-B113-913D335C4CDD}" destId="{A228FCBB-B53B-4729-A920-77581FD0282A}" srcOrd="0" destOrd="0" parTransId="{C25E6112-F903-46EB-8E6F-8D3200D40F3E}" sibTransId="{D181E5B9-7362-46E2-9153-0861F05679CA}"/>
    <dgm:cxn modelId="{ED57D071-288B-4969-81C1-60601435B9F1}" type="presOf" srcId="{444FA13D-3147-4CDE-B113-913D335C4CDD}" destId="{06F07198-4DDC-41C7-8FBE-248493777803}" srcOrd="0" destOrd="0" presId="urn:microsoft.com/office/officeart/2005/8/layout/hList3"/>
    <dgm:cxn modelId="{BEF598BC-BFAE-49D0-B580-BF3908639D11}" srcId="{444FA13D-3147-4CDE-B113-913D335C4CDD}" destId="{60EB12C3-4114-41A4-AE97-26B748039CC0}" srcOrd="2" destOrd="0" parTransId="{B93D774F-9277-4787-B504-4B84777A1942}" sibTransId="{6BD2A749-FE7C-4FFC-A402-724D15EFD935}"/>
    <dgm:cxn modelId="{A273008A-F0D1-4454-9F54-0E7ECE56AF31}" type="presOf" srcId="{6F1AA495-FC32-48A5-963D-EF91C39E17A2}" destId="{F49E855A-B90E-4DB5-9796-B07B8CC0DFC9}" srcOrd="0" destOrd="0" presId="urn:microsoft.com/office/officeart/2005/8/layout/hList3"/>
    <dgm:cxn modelId="{7248B166-22DB-408A-B368-2B75285725AE}" type="presOf" srcId="{6B66B0FC-9E2D-4674-B9B7-FF4386573504}" destId="{89488B00-986A-4984-8B2C-0F01AF13CA4C}" srcOrd="0" destOrd="0" presId="urn:microsoft.com/office/officeart/2005/8/layout/hList3"/>
    <dgm:cxn modelId="{E00DC987-9EAD-45BD-BBE4-95D5D3260EBC}" type="presOf" srcId="{60EB12C3-4114-41A4-AE97-26B748039CC0}" destId="{7049269B-13D2-4627-ADCB-B27B704BA908}" srcOrd="0" destOrd="0" presId="urn:microsoft.com/office/officeart/2005/8/layout/hList3"/>
    <dgm:cxn modelId="{E392B0E3-BE0B-428E-B053-A6C7486C1B1C}" type="presOf" srcId="{A228FCBB-B53B-4729-A920-77581FD0282A}" destId="{B75E4A3E-E084-4AF8-A24E-68D71671D820}" srcOrd="0" destOrd="0" presId="urn:microsoft.com/office/officeart/2005/8/layout/hList3"/>
    <dgm:cxn modelId="{F7534386-ED3C-4374-8CB2-7CA7E3E0E9B2}" srcId="{6F1AA495-FC32-48A5-963D-EF91C39E17A2}" destId="{444FA13D-3147-4CDE-B113-913D335C4CDD}" srcOrd="0" destOrd="0" parTransId="{9D2219FA-8C91-461C-AD84-DA412F1478FE}" sibTransId="{0C6C635A-CC24-494C-B431-1DB8793737CE}"/>
    <dgm:cxn modelId="{573C5767-B330-476B-AEDB-306036954F88}" type="presParOf" srcId="{F49E855A-B90E-4DB5-9796-B07B8CC0DFC9}" destId="{06F07198-4DDC-41C7-8FBE-248493777803}" srcOrd="0" destOrd="0" presId="urn:microsoft.com/office/officeart/2005/8/layout/hList3"/>
    <dgm:cxn modelId="{A8315FC3-C515-49CB-AE2F-BB56F736A40F}" type="presParOf" srcId="{F49E855A-B90E-4DB5-9796-B07B8CC0DFC9}" destId="{847D72C5-DCCD-4324-B9BF-9D8CA4B716B5}" srcOrd="1" destOrd="0" presId="urn:microsoft.com/office/officeart/2005/8/layout/hList3"/>
    <dgm:cxn modelId="{D822F40C-FC56-4EC0-A1AF-AA779EA334BD}" type="presParOf" srcId="{847D72C5-DCCD-4324-B9BF-9D8CA4B716B5}" destId="{B75E4A3E-E084-4AF8-A24E-68D71671D820}" srcOrd="0" destOrd="0" presId="urn:microsoft.com/office/officeart/2005/8/layout/hList3"/>
    <dgm:cxn modelId="{8FBDA698-37D5-4663-B936-09D3A0D51476}" type="presParOf" srcId="{847D72C5-DCCD-4324-B9BF-9D8CA4B716B5}" destId="{89488B00-986A-4984-8B2C-0F01AF13CA4C}" srcOrd="1" destOrd="0" presId="urn:microsoft.com/office/officeart/2005/8/layout/hList3"/>
    <dgm:cxn modelId="{4DCEB3A7-898A-4546-827C-35DC1108A8DD}" type="presParOf" srcId="{847D72C5-DCCD-4324-B9BF-9D8CA4B716B5}" destId="{7049269B-13D2-4627-ADCB-B27B704BA908}" srcOrd="2" destOrd="0" presId="urn:microsoft.com/office/officeart/2005/8/layout/hList3"/>
    <dgm:cxn modelId="{FACB1D45-5E2D-4B4A-BC91-86E2549A0F23}" type="presParOf" srcId="{F49E855A-B90E-4DB5-9796-B07B8CC0DFC9}" destId="{4C53BDBD-71BB-455E-A566-5558CCDC9F49}"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BF37E41-9324-4EB0-A76F-69C814D2872B}"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s-MX"/>
        </a:p>
      </dgm:t>
    </dgm:pt>
    <dgm:pt modelId="{015967FC-563E-4A7C-B069-5A11C6637029}">
      <dgm:prSet phldrT="[Texto]" custT="1"/>
      <dgm:spPr/>
      <dgm:t>
        <a:bodyPr/>
        <a:lstStyle/>
        <a:p>
          <a:pPr algn="l"/>
          <a:r>
            <a:rPr lang="es-MX" sz="2000" dirty="0" smtClean="0"/>
            <a:t>Es responsable:</a:t>
          </a:r>
        </a:p>
        <a:p>
          <a:pPr algn="l"/>
          <a:r>
            <a:rPr lang="es-MX" sz="2000" dirty="0" smtClean="0"/>
            <a:t>Política Financiera</a:t>
          </a:r>
        </a:p>
        <a:p>
          <a:pPr algn="l"/>
          <a:r>
            <a:rPr lang="es-MX" sz="2000" dirty="0" smtClean="0"/>
            <a:t>Planificación estratégica</a:t>
          </a:r>
          <a:endParaRPr lang="es-MX" sz="2000" dirty="0"/>
        </a:p>
      </dgm:t>
    </dgm:pt>
    <dgm:pt modelId="{D52A76C4-4AAC-4D4F-AB0C-FF394BBF9112}" type="parTrans" cxnId="{6F989CC7-A749-40EF-AF96-A8C7DCF39976}">
      <dgm:prSet/>
      <dgm:spPr/>
      <dgm:t>
        <a:bodyPr/>
        <a:lstStyle/>
        <a:p>
          <a:endParaRPr lang="es-MX"/>
        </a:p>
      </dgm:t>
    </dgm:pt>
    <dgm:pt modelId="{B47FB470-92FE-4161-AEFB-2DEA93998535}" type="sibTrans" cxnId="{6F989CC7-A749-40EF-AF96-A8C7DCF39976}">
      <dgm:prSet/>
      <dgm:spPr/>
      <dgm:t>
        <a:bodyPr/>
        <a:lstStyle/>
        <a:p>
          <a:endParaRPr lang="es-MX"/>
        </a:p>
      </dgm:t>
    </dgm:pt>
    <dgm:pt modelId="{94D65B78-3309-48D2-8935-A7329CF416DF}">
      <dgm:prSet phldrT="[Texto]" custT="1"/>
      <dgm:spPr/>
      <dgm:t>
        <a:bodyPr/>
        <a:lstStyle/>
        <a:p>
          <a:r>
            <a:rPr lang="es-MX" sz="1800" dirty="0" smtClean="0"/>
            <a:t>Jefe de Control de Gestiones</a:t>
          </a:r>
        </a:p>
        <a:p>
          <a:r>
            <a:rPr lang="es-MX" sz="1800" dirty="0" smtClean="0"/>
            <a:t>(Contralor)</a:t>
          </a:r>
        </a:p>
        <a:p>
          <a:r>
            <a:rPr lang="es-MX" sz="1800" dirty="0" smtClean="0"/>
            <a:t>Responsable:</a:t>
          </a:r>
        </a:p>
        <a:p>
          <a:r>
            <a:rPr lang="es-MX" sz="1800" dirty="0" smtClean="0"/>
            <a:t>Presupuestos.</a:t>
          </a:r>
        </a:p>
        <a:p>
          <a:r>
            <a:rPr lang="es-MX" sz="1800" dirty="0" smtClean="0"/>
            <a:t>Contabilidad</a:t>
          </a:r>
        </a:p>
        <a:p>
          <a:r>
            <a:rPr lang="es-MX" sz="1800" dirty="0" smtClean="0"/>
            <a:t>Impuestos</a:t>
          </a:r>
          <a:endParaRPr lang="es-MX" sz="1800" dirty="0"/>
        </a:p>
      </dgm:t>
    </dgm:pt>
    <dgm:pt modelId="{E7BE1039-6A09-4D98-990D-0E30FDA4C511}" type="parTrans" cxnId="{4212EB2D-EEFE-4BF9-83F3-A4F02C6A3285}">
      <dgm:prSet/>
      <dgm:spPr/>
      <dgm:t>
        <a:bodyPr/>
        <a:lstStyle/>
        <a:p>
          <a:endParaRPr lang="es-MX"/>
        </a:p>
      </dgm:t>
    </dgm:pt>
    <dgm:pt modelId="{7F8282FA-8D65-4909-9412-A73A62AA1247}" type="sibTrans" cxnId="{4212EB2D-EEFE-4BF9-83F3-A4F02C6A3285}">
      <dgm:prSet/>
      <dgm:spPr/>
      <dgm:t>
        <a:bodyPr/>
        <a:lstStyle/>
        <a:p>
          <a:endParaRPr lang="es-MX"/>
        </a:p>
      </dgm:t>
    </dgm:pt>
    <dgm:pt modelId="{EFADBA62-A522-4B82-BF91-77B7CE00A9B2}">
      <dgm:prSet phldrT="[Texto]" custT="1"/>
      <dgm:spPr/>
      <dgm:t>
        <a:bodyPr/>
        <a:lstStyle/>
        <a:p>
          <a:r>
            <a:rPr lang="es-MX" sz="2000" dirty="0" smtClean="0"/>
            <a:t>Tesorero</a:t>
          </a:r>
        </a:p>
        <a:p>
          <a:r>
            <a:rPr lang="es-MX" sz="2000" dirty="0" smtClean="0"/>
            <a:t> Es responsable:</a:t>
          </a:r>
        </a:p>
        <a:p>
          <a:r>
            <a:rPr lang="es-MX" sz="2000" dirty="0" smtClean="0"/>
            <a:t>Encontrar nueva financiación.</a:t>
          </a:r>
        </a:p>
        <a:p>
          <a:r>
            <a:rPr lang="es-MX" sz="2000" dirty="0" smtClean="0"/>
            <a:t>Relación con bancos e inversores</a:t>
          </a:r>
          <a:r>
            <a:rPr lang="es-MX" sz="1300" dirty="0" smtClean="0"/>
            <a:t>.</a:t>
          </a:r>
        </a:p>
      </dgm:t>
    </dgm:pt>
    <dgm:pt modelId="{08970548-FD42-43CF-8C7B-1C8E192A5D6B}" type="parTrans" cxnId="{791F9522-C58A-4331-B1E8-F22CEC0681BA}">
      <dgm:prSet/>
      <dgm:spPr/>
      <dgm:t>
        <a:bodyPr/>
        <a:lstStyle/>
        <a:p>
          <a:endParaRPr lang="es-MX"/>
        </a:p>
      </dgm:t>
    </dgm:pt>
    <dgm:pt modelId="{F07C0B47-BAEA-42EC-8F71-ACB4D915E55B}" type="sibTrans" cxnId="{791F9522-C58A-4331-B1E8-F22CEC0681BA}">
      <dgm:prSet/>
      <dgm:spPr/>
      <dgm:t>
        <a:bodyPr/>
        <a:lstStyle/>
        <a:p>
          <a:endParaRPr lang="es-MX"/>
        </a:p>
      </dgm:t>
    </dgm:pt>
    <dgm:pt modelId="{5EB1A105-E55F-4D56-A903-B25C43FCE9AB}" type="pres">
      <dgm:prSet presAssocID="{EBF37E41-9324-4EB0-A76F-69C814D2872B}" presName="Name0" presStyleCnt="0">
        <dgm:presLayoutVars>
          <dgm:dir/>
          <dgm:resizeHandles val="exact"/>
        </dgm:presLayoutVars>
      </dgm:prSet>
      <dgm:spPr/>
      <dgm:t>
        <a:bodyPr/>
        <a:lstStyle/>
        <a:p>
          <a:endParaRPr lang="es-MX"/>
        </a:p>
      </dgm:t>
    </dgm:pt>
    <dgm:pt modelId="{686BF837-C514-4B69-8B7B-F00E6E6F03E2}" type="pres">
      <dgm:prSet presAssocID="{015967FC-563E-4A7C-B069-5A11C6637029}" presName="node" presStyleLbl="node1" presStyleIdx="0" presStyleCnt="3" custScaleX="140853" custScaleY="132804" custRadScaleRad="88524" custRadScaleInc="10023">
        <dgm:presLayoutVars>
          <dgm:bulletEnabled val="1"/>
        </dgm:presLayoutVars>
      </dgm:prSet>
      <dgm:spPr/>
      <dgm:t>
        <a:bodyPr/>
        <a:lstStyle/>
        <a:p>
          <a:endParaRPr lang="es-MX"/>
        </a:p>
      </dgm:t>
    </dgm:pt>
    <dgm:pt modelId="{1754888A-3E40-4988-B57F-8D594AA304FE}" type="pres">
      <dgm:prSet presAssocID="{B47FB470-92FE-4161-AEFB-2DEA93998535}" presName="sibTrans" presStyleLbl="sibTrans2D1" presStyleIdx="0" presStyleCnt="3" custScaleX="116537" custLinFactNeighborX="27426" custLinFactNeighborY="-2861"/>
      <dgm:spPr/>
      <dgm:t>
        <a:bodyPr/>
        <a:lstStyle/>
        <a:p>
          <a:endParaRPr lang="es-MX"/>
        </a:p>
      </dgm:t>
    </dgm:pt>
    <dgm:pt modelId="{270CFB09-CE66-4201-AB89-56F7C09E8DBC}" type="pres">
      <dgm:prSet presAssocID="{B47FB470-92FE-4161-AEFB-2DEA93998535}" presName="connectorText" presStyleLbl="sibTrans2D1" presStyleIdx="0" presStyleCnt="3"/>
      <dgm:spPr/>
      <dgm:t>
        <a:bodyPr/>
        <a:lstStyle/>
        <a:p>
          <a:endParaRPr lang="es-MX"/>
        </a:p>
      </dgm:t>
    </dgm:pt>
    <dgm:pt modelId="{0FA7FCFA-3A8B-4FDB-80DD-6325F2ED567D}" type="pres">
      <dgm:prSet presAssocID="{94D65B78-3309-48D2-8935-A7329CF416DF}" presName="node" presStyleLbl="node1" presStyleIdx="1" presStyleCnt="3" custScaleX="114972" custScaleY="184286" custRadScaleRad="118060" custRadScaleInc="-21430">
        <dgm:presLayoutVars>
          <dgm:bulletEnabled val="1"/>
        </dgm:presLayoutVars>
      </dgm:prSet>
      <dgm:spPr/>
      <dgm:t>
        <a:bodyPr/>
        <a:lstStyle/>
        <a:p>
          <a:endParaRPr lang="es-MX"/>
        </a:p>
      </dgm:t>
    </dgm:pt>
    <dgm:pt modelId="{35EB889B-C86B-4269-9E10-E3D719CEEED5}" type="pres">
      <dgm:prSet presAssocID="{7F8282FA-8D65-4909-9412-A73A62AA1247}" presName="sibTrans" presStyleLbl="sibTrans2D1" presStyleIdx="1" presStyleCnt="3" custAng="20207372" custFlipHor="1" custScaleX="167404" custScaleY="118823" custLinFactX="-100000" custLinFactY="-400000" custLinFactNeighborX="-152449" custLinFactNeighborY="-440475"/>
      <dgm:spPr/>
      <dgm:t>
        <a:bodyPr/>
        <a:lstStyle/>
        <a:p>
          <a:endParaRPr lang="es-MX"/>
        </a:p>
      </dgm:t>
    </dgm:pt>
    <dgm:pt modelId="{506B5F48-0787-414C-A030-CBF76D052CD0}" type="pres">
      <dgm:prSet presAssocID="{7F8282FA-8D65-4909-9412-A73A62AA1247}" presName="connectorText" presStyleLbl="sibTrans2D1" presStyleIdx="1" presStyleCnt="3"/>
      <dgm:spPr/>
      <dgm:t>
        <a:bodyPr/>
        <a:lstStyle/>
        <a:p>
          <a:endParaRPr lang="es-MX"/>
        </a:p>
      </dgm:t>
    </dgm:pt>
    <dgm:pt modelId="{018CA44A-365F-4CC9-8A33-547B7FE17865}" type="pres">
      <dgm:prSet presAssocID="{EFADBA62-A522-4B82-BF91-77B7CE00A9B2}" presName="node" presStyleLbl="node1" presStyleIdx="2" presStyleCnt="3" custScaleX="126496" custScaleY="163830" custRadScaleRad="93137" custRadScaleInc="14015">
        <dgm:presLayoutVars>
          <dgm:bulletEnabled val="1"/>
        </dgm:presLayoutVars>
      </dgm:prSet>
      <dgm:spPr/>
      <dgm:t>
        <a:bodyPr/>
        <a:lstStyle/>
        <a:p>
          <a:endParaRPr lang="es-MX"/>
        </a:p>
      </dgm:t>
    </dgm:pt>
    <dgm:pt modelId="{484B651D-F8D3-43FB-B276-B8BF0BFD96E2}" type="pres">
      <dgm:prSet presAssocID="{F07C0B47-BAEA-42EC-8F71-ACB4D915E55B}" presName="sibTrans" presStyleLbl="sibTrans2D1" presStyleIdx="2" presStyleCnt="3" custScaleX="114007"/>
      <dgm:spPr/>
      <dgm:t>
        <a:bodyPr/>
        <a:lstStyle/>
        <a:p>
          <a:endParaRPr lang="es-MX"/>
        </a:p>
      </dgm:t>
    </dgm:pt>
    <dgm:pt modelId="{C0918687-BCE6-41A4-93F3-146A378A13EE}" type="pres">
      <dgm:prSet presAssocID="{F07C0B47-BAEA-42EC-8F71-ACB4D915E55B}" presName="connectorText" presStyleLbl="sibTrans2D1" presStyleIdx="2" presStyleCnt="3"/>
      <dgm:spPr/>
      <dgm:t>
        <a:bodyPr/>
        <a:lstStyle/>
        <a:p>
          <a:endParaRPr lang="es-MX"/>
        </a:p>
      </dgm:t>
    </dgm:pt>
  </dgm:ptLst>
  <dgm:cxnLst>
    <dgm:cxn modelId="{AA4739F6-7B0E-484C-8BFE-567451E3D087}" type="presOf" srcId="{F07C0B47-BAEA-42EC-8F71-ACB4D915E55B}" destId="{C0918687-BCE6-41A4-93F3-146A378A13EE}" srcOrd="1" destOrd="0" presId="urn:microsoft.com/office/officeart/2005/8/layout/cycle7"/>
    <dgm:cxn modelId="{C84992B8-C546-4576-B161-C83218F2E7F2}" type="presOf" srcId="{94D65B78-3309-48D2-8935-A7329CF416DF}" destId="{0FA7FCFA-3A8B-4FDB-80DD-6325F2ED567D}" srcOrd="0" destOrd="0" presId="urn:microsoft.com/office/officeart/2005/8/layout/cycle7"/>
    <dgm:cxn modelId="{BAB699D8-F6C2-4642-A358-2F2CA55DDC8B}" type="presOf" srcId="{F07C0B47-BAEA-42EC-8F71-ACB4D915E55B}" destId="{484B651D-F8D3-43FB-B276-B8BF0BFD96E2}" srcOrd="0" destOrd="0" presId="urn:microsoft.com/office/officeart/2005/8/layout/cycle7"/>
    <dgm:cxn modelId="{791F9522-C58A-4331-B1E8-F22CEC0681BA}" srcId="{EBF37E41-9324-4EB0-A76F-69C814D2872B}" destId="{EFADBA62-A522-4B82-BF91-77B7CE00A9B2}" srcOrd="2" destOrd="0" parTransId="{08970548-FD42-43CF-8C7B-1C8E192A5D6B}" sibTransId="{F07C0B47-BAEA-42EC-8F71-ACB4D915E55B}"/>
    <dgm:cxn modelId="{B632F1CC-D437-4F70-9F2B-58E75EAA57F1}" type="presOf" srcId="{7F8282FA-8D65-4909-9412-A73A62AA1247}" destId="{506B5F48-0787-414C-A030-CBF76D052CD0}" srcOrd="1" destOrd="0" presId="urn:microsoft.com/office/officeart/2005/8/layout/cycle7"/>
    <dgm:cxn modelId="{C90BD49C-07F5-4398-88B5-BD288529D1DA}" type="presOf" srcId="{EBF37E41-9324-4EB0-A76F-69C814D2872B}" destId="{5EB1A105-E55F-4D56-A903-B25C43FCE9AB}" srcOrd="0" destOrd="0" presId="urn:microsoft.com/office/officeart/2005/8/layout/cycle7"/>
    <dgm:cxn modelId="{69F4AE66-936A-472B-84C9-32E409AB406B}" type="presOf" srcId="{015967FC-563E-4A7C-B069-5A11C6637029}" destId="{686BF837-C514-4B69-8B7B-F00E6E6F03E2}" srcOrd="0" destOrd="0" presId="urn:microsoft.com/office/officeart/2005/8/layout/cycle7"/>
    <dgm:cxn modelId="{4212EB2D-EEFE-4BF9-83F3-A4F02C6A3285}" srcId="{EBF37E41-9324-4EB0-A76F-69C814D2872B}" destId="{94D65B78-3309-48D2-8935-A7329CF416DF}" srcOrd="1" destOrd="0" parTransId="{E7BE1039-6A09-4D98-990D-0E30FDA4C511}" sibTransId="{7F8282FA-8D65-4909-9412-A73A62AA1247}"/>
    <dgm:cxn modelId="{5A656BFB-D21B-4CF2-8B20-54A2A7DDBB86}" type="presOf" srcId="{B47FB470-92FE-4161-AEFB-2DEA93998535}" destId="{1754888A-3E40-4988-B57F-8D594AA304FE}" srcOrd="0" destOrd="0" presId="urn:microsoft.com/office/officeart/2005/8/layout/cycle7"/>
    <dgm:cxn modelId="{99EFF83E-26F5-477B-A84E-2FED28F26034}" type="presOf" srcId="{B47FB470-92FE-4161-AEFB-2DEA93998535}" destId="{270CFB09-CE66-4201-AB89-56F7C09E8DBC}" srcOrd="1" destOrd="0" presId="urn:microsoft.com/office/officeart/2005/8/layout/cycle7"/>
    <dgm:cxn modelId="{6F989CC7-A749-40EF-AF96-A8C7DCF39976}" srcId="{EBF37E41-9324-4EB0-A76F-69C814D2872B}" destId="{015967FC-563E-4A7C-B069-5A11C6637029}" srcOrd="0" destOrd="0" parTransId="{D52A76C4-4AAC-4D4F-AB0C-FF394BBF9112}" sibTransId="{B47FB470-92FE-4161-AEFB-2DEA93998535}"/>
    <dgm:cxn modelId="{4C6BA7A8-DBB3-4C1B-B09C-0296B811677C}" type="presOf" srcId="{EFADBA62-A522-4B82-BF91-77B7CE00A9B2}" destId="{018CA44A-365F-4CC9-8A33-547B7FE17865}" srcOrd="0" destOrd="0" presId="urn:microsoft.com/office/officeart/2005/8/layout/cycle7"/>
    <dgm:cxn modelId="{16D111BE-292D-4A26-908C-90EF9E8C36EC}" type="presOf" srcId="{7F8282FA-8D65-4909-9412-A73A62AA1247}" destId="{35EB889B-C86B-4269-9E10-E3D719CEEED5}" srcOrd="0" destOrd="0" presId="urn:microsoft.com/office/officeart/2005/8/layout/cycle7"/>
    <dgm:cxn modelId="{AFF950C6-E3F3-4CA9-9FF8-F718CFAE9026}" type="presParOf" srcId="{5EB1A105-E55F-4D56-A903-B25C43FCE9AB}" destId="{686BF837-C514-4B69-8B7B-F00E6E6F03E2}" srcOrd="0" destOrd="0" presId="urn:microsoft.com/office/officeart/2005/8/layout/cycle7"/>
    <dgm:cxn modelId="{42BE7E3D-F175-4444-8DF5-94EFC8A8F415}" type="presParOf" srcId="{5EB1A105-E55F-4D56-A903-B25C43FCE9AB}" destId="{1754888A-3E40-4988-B57F-8D594AA304FE}" srcOrd="1" destOrd="0" presId="urn:microsoft.com/office/officeart/2005/8/layout/cycle7"/>
    <dgm:cxn modelId="{CD685C38-377D-4331-86D0-328B7EA9C0CB}" type="presParOf" srcId="{1754888A-3E40-4988-B57F-8D594AA304FE}" destId="{270CFB09-CE66-4201-AB89-56F7C09E8DBC}" srcOrd="0" destOrd="0" presId="urn:microsoft.com/office/officeart/2005/8/layout/cycle7"/>
    <dgm:cxn modelId="{D7196DCE-CFBF-4D5C-B522-99D08080B657}" type="presParOf" srcId="{5EB1A105-E55F-4D56-A903-B25C43FCE9AB}" destId="{0FA7FCFA-3A8B-4FDB-80DD-6325F2ED567D}" srcOrd="2" destOrd="0" presId="urn:microsoft.com/office/officeart/2005/8/layout/cycle7"/>
    <dgm:cxn modelId="{A30D905E-FA0A-46C0-AD67-09EE3E363190}" type="presParOf" srcId="{5EB1A105-E55F-4D56-A903-B25C43FCE9AB}" destId="{35EB889B-C86B-4269-9E10-E3D719CEEED5}" srcOrd="3" destOrd="0" presId="urn:microsoft.com/office/officeart/2005/8/layout/cycle7"/>
    <dgm:cxn modelId="{D28260F9-1C9E-44A8-BE37-41035994A604}" type="presParOf" srcId="{35EB889B-C86B-4269-9E10-E3D719CEEED5}" destId="{506B5F48-0787-414C-A030-CBF76D052CD0}" srcOrd="0" destOrd="0" presId="urn:microsoft.com/office/officeart/2005/8/layout/cycle7"/>
    <dgm:cxn modelId="{D56CBA3A-EE9B-41BA-A6A5-89128D321F81}" type="presParOf" srcId="{5EB1A105-E55F-4D56-A903-B25C43FCE9AB}" destId="{018CA44A-365F-4CC9-8A33-547B7FE17865}" srcOrd="4" destOrd="0" presId="urn:microsoft.com/office/officeart/2005/8/layout/cycle7"/>
    <dgm:cxn modelId="{57580E64-2CD5-400E-800C-FEAC86C9F360}" type="presParOf" srcId="{5EB1A105-E55F-4D56-A903-B25C43FCE9AB}" destId="{484B651D-F8D3-43FB-B276-B8BF0BFD96E2}" srcOrd="5" destOrd="0" presId="urn:microsoft.com/office/officeart/2005/8/layout/cycle7"/>
    <dgm:cxn modelId="{0BE075C5-A692-4BC4-A6F0-61E65E705A55}" type="presParOf" srcId="{484B651D-F8D3-43FB-B276-B8BF0BFD96E2}" destId="{C0918687-BCE6-41A4-93F3-146A378A13EE}"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AD56EFB-0758-46E2-AC2D-4FA47865DBA6}" type="doc">
      <dgm:prSet loTypeId="urn:microsoft.com/office/officeart/2005/8/layout/hProcess9" loCatId="process" qsTypeId="urn:microsoft.com/office/officeart/2005/8/quickstyle/simple1" qsCatId="simple" csTypeId="urn:microsoft.com/office/officeart/2005/8/colors/accent1_2" csCatId="accent1" phldr="1"/>
      <dgm:spPr/>
    </dgm:pt>
    <dgm:pt modelId="{A6D7065E-3025-435F-BC72-A7BFA78C5752}">
      <dgm:prSet phldrT="[Texto]"/>
      <dgm:spPr/>
      <dgm:t>
        <a:bodyPr/>
        <a:lstStyle/>
        <a:p>
          <a:r>
            <a:rPr lang="es-MX" dirty="0" smtClean="0"/>
            <a:t>Se emiten o negocian</a:t>
          </a:r>
          <a:endParaRPr lang="es-MX" dirty="0"/>
        </a:p>
      </dgm:t>
    </dgm:pt>
    <dgm:pt modelId="{AC495F47-6DB9-42FE-8724-69CF301ABC6E}" type="parTrans" cxnId="{38AC31EA-90FA-4BC3-A8B0-A08A1E09256D}">
      <dgm:prSet/>
      <dgm:spPr/>
      <dgm:t>
        <a:bodyPr/>
        <a:lstStyle/>
        <a:p>
          <a:endParaRPr lang="es-MX"/>
        </a:p>
      </dgm:t>
    </dgm:pt>
    <dgm:pt modelId="{90B68506-FFCD-4416-8801-6D7132251CA4}" type="sibTrans" cxnId="{38AC31EA-90FA-4BC3-A8B0-A08A1E09256D}">
      <dgm:prSet/>
      <dgm:spPr/>
      <dgm:t>
        <a:bodyPr/>
        <a:lstStyle/>
        <a:p>
          <a:endParaRPr lang="es-MX"/>
        </a:p>
      </dgm:t>
    </dgm:pt>
    <dgm:pt modelId="{8D5195CF-0E74-4275-A086-96120718AE1C}">
      <dgm:prSet phldrT="[Texto]"/>
      <dgm:spPr/>
      <dgm:t>
        <a:bodyPr/>
        <a:lstStyle/>
        <a:p>
          <a:r>
            <a:rPr lang="es-MX" dirty="0" smtClean="0"/>
            <a:t>Activos financieros</a:t>
          </a:r>
          <a:endParaRPr lang="es-MX" dirty="0"/>
        </a:p>
      </dgm:t>
    </dgm:pt>
    <dgm:pt modelId="{EA2509E0-9E2E-4763-B9F4-F52CA341B5A4}" type="parTrans" cxnId="{5AE60F3C-CCE9-4DC8-8328-85AF42CD1D26}">
      <dgm:prSet/>
      <dgm:spPr/>
      <dgm:t>
        <a:bodyPr/>
        <a:lstStyle/>
        <a:p>
          <a:endParaRPr lang="es-MX"/>
        </a:p>
      </dgm:t>
    </dgm:pt>
    <dgm:pt modelId="{8CCD2650-3524-4AEE-9956-3771284A12FA}" type="sibTrans" cxnId="{5AE60F3C-CCE9-4DC8-8328-85AF42CD1D26}">
      <dgm:prSet/>
      <dgm:spPr/>
      <dgm:t>
        <a:bodyPr/>
        <a:lstStyle/>
        <a:p>
          <a:endParaRPr lang="es-MX"/>
        </a:p>
      </dgm:t>
    </dgm:pt>
    <dgm:pt modelId="{48EE0C44-DE26-4122-9168-9E69D11BB799}">
      <dgm:prSet phldrT="[Texto]"/>
      <dgm:spPr/>
      <dgm:t>
        <a:bodyPr/>
        <a:lstStyle/>
        <a:p>
          <a:r>
            <a:rPr lang="es-MX" dirty="0" smtClean="0"/>
            <a:t>También llamados mercados de capital.</a:t>
          </a:r>
          <a:endParaRPr lang="es-MX" dirty="0"/>
        </a:p>
      </dgm:t>
    </dgm:pt>
    <dgm:pt modelId="{834C9322-DAD2-4455-9CEA-F65E63E66F78}" type="parTrans" cxnId="{C8032649-7AF6-4D1D-A565-122583A4FDC7}">
      <dgm:prSet/>
      <dgm:spPr/>
      <dgm:t>
        <a:bodyPr/>
        <a:lstStyle/>
        <a:p>
          <a:endParaRPr lang="es-MX"/>
        </a:p>
      </dgm:t>
    </dgm:pt>
    <dgm:pt modelId="{85C7CC3F-328C-4E2F-A0CF-668B6C71DE05}" type="sibTrans" cxnId="{C8032649-7AF6-4D1D-A565-122583A4FDC7}">
      <dgm:prSet/>
      <dgm:spPr/>
      <dgm:t>
        <a:bodyPr/>
        <a:lstStyle/>
        <a:p>
          <a:endParaRPr lang="es-MX"/>
        </a:p>
      </dgm:t>
    </dgm:pt>
    <dgm:pt modelId="{529C4553-CAC5-41DD-A771-E9FFAF4E446D}" type="pres">
      <dgm:prSet presAssocID="{0AD56EFB-0758-46E2-AC2D-4FA47865DBA6}" presName="CompostProcess" presStyleCnt="0">
        <dgm:presLayoutVars>
          <dgm:dir/>
          <dgm:resizeHandles val="exact"/>
        </dgm:presLayoutVars>
      </dgm:prSet>
      <dgm:spPr/>
    </dgm:pt>
    <dgm:pt modelId="{47BB089A-3277-4359-89BF-DF16DA820B05}" type="pres">
      <dgm:prSet presAssocID="{0AD56EFB-0758-46E2-AC2D-4FA47865DBA6}" presName="arrow" presStyleLbl="bgShp" presStyleIdx="0" presStyleCnt="1"/>
      <dgm:spPr/>
    </dgm:pt>
    <dgm:pt modelId="{A23A4832-FA1D-4D6F-A1AE-4072F7D20AD5}" type="pres">
      <dgm:prSet presAssocID="{0AD56EFB-0758-46E2-AC2D-4FA47865DBA6}" presName="linearProcess" presStyleCnt="0"/>
      <dgm:spPr/>
    </dgm:pt>
    <dgm:pt modelId="{29F0F5FB-A4CC-4D8D-93CF-5BD986354B4C}" type="pres">
      <dgm:prSet presAssocID="{A6D7065E-3025-435F-BC72-A7BFA78C5752}" presName="textNode" presStyleLbl="node1" presStyleIdx="0" presStyleCnt="3">
        <dgm:presLayoutVars>
          <dgm:bulletEnabled val="1"/>
        </dgm:presLayoutVars>
      </dgm:prSet>
      <dgm:spPr/>
      <dgm:t>
        <a:bodyPr/>
        <a:lstStyle/>
        <a:p>
          <a:endParaRPr lang="es-MX"/>
        </a:p>
      </dgm:t>
    </dgm:pt>
    <dgm:pt modelId="{D7A8C02E-226A-488C-ADA9-E1D45C61D2FC}" type="pres">
      <dgm:prSet presAssocID="{90B68506-FFCD-4416-8801-6D7132251CA4}" presName="sibTrans" presStyleCnt="0"/>
      <dgm:spPr/>
    </dgm:pt>
    <dgm:pt modelId="{67210F72-1416-4FC8-8208-AF85E0578FF3}" type="pres">
      <dgm:prSet presAssocID="{8D5195CF-0E74-4275-A086-96120718AE1C}" presName="textNode" presStyleLbl="node1" presStyleIdx="1" presStyleCnt="3">
        <dgm:presLayoutVars>
          <dgm:bulletEnabled val="1"/>
        </dgm:presLayoutVars>
      </dgm:prSet>
      <dgm:spPr/>
      <dgm:t>
        <a:bodyPr/>
        <a:lstStyle/>
        <a:p>
          <a:endParaRPr lang="es-MX"/>
        </a:p>
      </dgm:t>
    </dgm:pt>
    <dgm:pt modelId="{DEA0345D-504E-4620-8474-200E90C9D9ED}" type="pres">
      <dgm:prSet presAssocID="{8CCD2650-3524-4AEE-9956-3771284A12FA}" presName="sibTrans" presStyleCnt="0"/>
      <dgm:spPr/>
    </dgm:pt>
    <dgm:pt modelId="{9F811A5D-0A6A-4234-873D-C41CB2BDE3E6}" type="pres">
      <dgm:prSet presAssocID="{48EE0C44-DE26-4122-9168-9E69D11BB799}" presName="textNode" presStyleLbl="node1" presStyleIdx="2" presStyleCnt="3">
        <dgm:presLayoutVars>
          <dgm:bulletEnabled val="1"/>
        </dgm:presLayoutVars>
      </dgm:prSet>
      <dgm:spPr/>
      <dgm:t>
        <a:bodyPr/>
        <a:lstStyle/>
        <a:p>
          <a:endParaRPr lang="es-MX"/>
        </a:p>
      </dgm:t>
    </dgm:pt>
  </dgm:ptLst>
  <dgm:cxnLst>
    <dgm:cxn modelId="{BAC2A817-6B32-477F-A5AB-2F9E1E6B79AB}" type="presOf" srcId="{0AD56EFB-0758-46E2-AC2D-4FA47865DBA6}" destId="{529C4553-CAC5-41DD-A771-E9FFAF4E446D}" srcOrd="0" destOrd="0" presId="urn:microsoft.com/office/officeart/2005/8/layout/hProcess9"/>
    <dgm:cxn modelId="{C8032649-7AF6-4D1D-A565-122583A4FDC7}" srcId="{0AD56EFB-0758-46E2-AC2D-4FA47865DBA6}" destId="{48EE0C44-DE26-4122-9168-9E69D11BB799}" srcOrd="2" destOrd="0" parTransId="{834C9322-DAD2-4455-9CEA-F65E63E66F78}" sibTransId="{85C7CC3F-328C-4E2F-A0CF-668B6C71DE05}"/>
    <dgm:cxn modelId="{27DC02F0-BAEF-421F-A3FE-BE683D8D5BC4}" type="presOf" srcId="{A6D7065E-3025-435F-BC72-A7BFA78C5752}" destId="{29F0F5FB-A4CC-4D8D-93CF-5BD986354B4C}" srcOrd="0" destOrd="0" presId="urn:microsoft.com/office/officeart/2005/8/layout/hProcess9"/>
    <dgm:cxn modelId="{38AC31EA-90FA-4BC3-A8B0-A08A1E09256D}" srcId="{0AD56EFB-0758-46E2-AC2D-4FA47865DBA6}" destId="{A6D7065E-3025-435F-BC72-A7BFA78C5752}" srcOrd="0" destOrd="0" parTransId="{AC495F47-6DB9-42FE-8724-69CF301ABC6E}" sibTransId="{90B68506-FFCD-4416-8801-6D7132251CA4}"/>
    <dgm:cxn modelId="{D6099DF7-4FF8-4279-A076-5B9F592B087B}" type="presOf" srcId="{48EE0C44-DE26-4122-9168-9E69D11BB799}" destId="{9F811A5D-0A6A-4234-873D-C41CB2BDE3E6}" srcOrd="0" destOrd="0" presId="urn:microsoft.com/office/officeart/2005/8/layout/hProcess9"/>
    <dgm:cxn modelId="{5AE60F3C-CCE9-4DC8-8328-85AF42CD1D26}" srcId="{0AD56EFB-0758-46E2-AC2D-4FA47865DBA6}" destId="{8D5195CF-0E74-4275-A086-96120718AE1C}" srcOrd="1" destOrd="0" parTransId="{EA2509E0-9E2E-4763-B9F4-F52CA341B5A4}" sibTransId="{8CCD2650-3524-4AEE-9956-3771284A12FA}"/>
    <dgm:cxn modelId="{91D39CE5-C6F9-4C5F-BB22-EA6F943C7A67}" type="presOf" srcId="{8D5195CF-0E74-4275-A086-96120718AE1C}" destId="{67210F72-1416-4FC8-8208-AF85E0578FF3}" srcOrd="0" destOrd="0" presId="urn:microsoft.com/office/officeart/2005/8/layout/hProcess9"/>
    <dgm:cxn modelId="{3B946BBB-CCD8-4F57-9784-43C4D18C95A8}" type="presParOf" srcId="{529C4553-CAC5-41DD-A771-E9FFAF4E446D}" destId="{47BB089A-3277-4359-89BF-DF16DA820B05}" srcOrd="0" destOrd="0" presId="urn:microsoft.com/office/officeart/2005/8/layout/hProcess9"/>
    <dgm:cxn modelId="{B88F29A5-EFCE-4DD0-B04A-A9AF7C3618ED}" type="presParOf" srcId="{529C4553-CAC5-41DD-A771-E9FFAF4E446D}" destId="{A23A4832-FA1D-4D6F-A1AE-4072F7D20AD5}" srcOrd="1" destOrd="0" presId="urn:microsoft.com/office/officeart/2005/8/layout/hProcess9"/>
    <dgm:cxn modelId="{CD124560-62CA-45C8-9571-91A571410704}" type="presParOf" srcId="{A23A4832-FA1D-4D6F-A1AE-4072F7D20AD5}" destId="{29F0F5FB-A4CC-4D8D-93CF-5BD986354B4C}" srcOrd="0" destOrd="0" presId="urn:microsoft.com/office/officeart/2005/8/layout/hProcess9"/>
    <dgm:cxn modelId="{CA9F2C7F-7307-4C07-9E61-07E070366F41}" type="presParOf" srcId="{A23A4832-FA1D-4D6F-A1AE-4072F7D20AD5}" destId="{D7A8C02E-226A-488C-ADA9-E1D45C61D2FC}" srcOrd="1" destOrd="0" presId="urn:microsoft.com/office/officeart/2005/8/layout/hProcess9"/>
    <dgm:cxn modelId="{F3375A3E-18F0-4E57-A5A1-3441E40D28DB}" type="presParOf" srcId="{A23A4832-FA1D-4D6F-A1AE-4072F7D20AD5}" destId="{67210F72-1416-4FC8-8208-AF85E0578FF3}" srcOrd="2" destOrd="0" presId="urn:microsoft.com/office/officeart/2005/8/layout/hProcess9"/>
    <dgm:cxn modelId="{B34058EB-F6C8-4B33-99D2-F3F0A84CA8C1}" type="presParOf" srcId="{A23A4832-FA1D-4D6F-A1AE-4072F7D20AD5}" destId="{DEA0345D-504E-4620-8474-200E90C9D9ED}" srcOrd="3" destOrd="0" presId="urn:microsoft.com/office/officeart/2005/8/layout/hProcess9"/>
    <dgm:cxn modelId="{A507A57A-BB9B-40B5-9B15-8F208B54DEE3}" type="presParOf" srcId="{A23A4832-FA1D-4D6F-A1AE-4072F7D20AD5}" destId="{9F811A5D-0A6A-4234-873D-C41CB2BDE3E6}"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4253915-BDBA-47C2-A8C0-B23D183F3C7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s-MX"/>
        </a:p>
      </dgm:t>
    </dgm:pt>
    <dgm:pt modelId="{58BDE3A8-9599-47F6-82F5-63C7AA4993BA}">
      <dgm:prSet phldrT="[Texto]"/>
      <dgm:spPr/>
      <dgm:t>
        <a:bodyPr/>
        <a:lstStyle/>
        <a:p>
          <a:r>
            <a:rPr lang="es-MX" dirty="0" smtClean="0"/>
            <a:t>Títulos de deuda (bonos)</a:t>
          </a:r>
          <a:endParaRPr lang="es-MX" dirty="0"/>
        </a:p>
      </dgm:t>
    </dgm:pt>
    <dgm:pt modelId="{636DD617-D9EF-4546-8862-A79ED6E6C54E}" type="parTrans" cxnId="{7D4D9EC8-927F-4665-902D-148C15561A28}">
      <dgm:prSet/>
      <dgm:spPr/>
      <dgm:t>
        <a:bodyPr/>
        <a:lstStyle/>
        <a:p>
          <a:endParaRPr lang="es-MX"/>
        </a:p>
      </dgm:t>
    </dgm:pt>
    <dgm:pt modelId="{958C59CA-1A2F-4CF6-8AF4-8D6D10FA0146}" type="sibTrans" cxnId="{7D4D9EC8-927F-4665-902D-148C15561A28}">
      <dgm:prSet/>
      <dgm:spPr/>
      <dgm:t>
        <a:bodyPr/>
        <a:lstStyle/>
        <a:p>
          <a:endParaRPr lang="es-MX"/>
        </a:p>
      </dgm:t>
    </dgm:pt>
    <dgm:pt modelId="{C357F791-7993-4889-B6B2-3FDA0B27D6D4}">
      <dgm:prSet phldrT="[Texto]" phldr="1"/>
      <dgm:spPr/>
      <dgm:t>
        <a:bodyPr/>
        <a:lstStyle/>
        <a:p>
          <a:endParaRPr lang="es-MX"/>
        </a:p>
      </dgm:t>
    </dgm:pt>
    <dgm:pt modelId="{CDD94D1E-83C5-4FB8-B9D7-9C482D59FAAB}" type="parTrans" cxnId="{E89E8DC1-9F02-4D75-B573-7C6646F717C4}">
      <dgm:prSet/>
      <dgm:spPr/>
      <dgm:t>
        <a:bodyPr/>
        <a:lstStyle/>
        <a:p>
          <a:endParaRPr lang="es-MX"/>
        </a:p>
      </dgm:t>
    </dgm:pt>
    <dgm:pt modelId="{FA5DE6A1-D9CA-45CA-8FC8-0CAAFABD6BC3}" type="sibTrans" cxnId="{E89E8DC1-9F02-4D75-B573-7C6646F717C4}">
      <dgm:prSet/>
      <dgm:spPr/>
      <dgm:t>
        <a:bodyPr/>
        <a:lstStyle/>
        <a:p>
          <a:endParaRPr lang="es-MX"/>
        </a:p>
      </dgm:t>
    </dgm:pt>
    <dgm:pt modelId="{AA5AE03A-99EC-4772-9F47-C6E9F111F71F}">
      <dgm:prSet phldrT="[Texto]"/>
      <dgm:spPr/>
      <dgm:t>
        <a:bodyPr/>
        <a:lstStyle/>
        <a:p>
          <a:r>
            <a:rPr lang="es-MX" dirty="0" smtClean="0"/>
            <a:t>Pagar intereses regularmente</a:t>
          </a:r>
          <a:endParaRPr lang="es-MX" dirty="0"/>
        </a:p>
      </dgm:t>
    </dgm:pt>
    <dgm:pt modelId="{A15FA04F-F6ED-4E64-871D-069C5A308EB5}" type="parTrans" cxnId="{A73635EB-6A7D-4E1C-A81D-A6F3F6E76068}">
      <dgm:prSet/>
      <dgm:spPr/>
      <dgm:t>
        <a:bodyPr/>
        <a:lstStyle/>
        <a:p>
          <a:endParaRPr lang="es-MX"/>
        </a:p>
      </dgm:t>
    </dgm:pt>
    <dgm:pt modelId="{C07AC1C3-945C-49F8-BD87-D49B8AD0DA4C}" type="sibTrans" cxnId="{A73635EB-6A7D-4E1C-A81D-A6F3F6E76068}">
      <dgm:prSet/>
      <dgm:spPr/>
      <dgm:t>
        <a:bodyPr/>
        <a:lstStyle/>
        <a:p>
          <a:endParaRPr lang="es-MX"/>
        </a:p>
      </dgm:t>
    </dgm:pt>
    <dgm:pt modelId="{D2A47852-D9B3-4A1C-963B-A4CF04E57982}">
      <dgm:prSet phldrT="[Texto]" phldr="1"/>
      <dgm:spPr/>
      <dgm:t>
        <a:bodyPr/>
        <a:lstStyle/>
        <a:p>
          <a:endParaRPr lang="es-MX"/>
        </a:p>
      </dgm:t>
    </dgm:pt>
    <dgm:pt modelId="{FCF2871E-8B4B-4402-933B-24E031E3FBD5}" type="parTrans" cxnId="{742E675E-329C-4837-AADC-6E6E80A2DA92}">
      <dgm:prSet/>
      <dgm:spPr/>
      <dgm:t>
        <a:bodyPr/>
        <a:lstStyle/>
        <a:p>
          <a:endParaRPr lang="es-MX"/>
        </a:p>
      </dgm:t>
    </dgm:pt>
    <dgm:pt modelId="{5D42C6F6-2234-433C-B018-8839DE5AF0E6}" type="sibTrans" cxnId="{742E675E-329C-4837-AADC-6E6E80A2DA92}">
      <dgm:prSet/>
      <dgm:spPr/>
      <dgm:t>
        <a:bodyPr/>
        <a:lstStyle/>
        <a:p>
          <a:endParaRPr lang="es-MX"/>
        </a:p>
      </dgm:t>
    </dgm:pt>
    <dgm:pt modelId="{438A9E1E-F0B6-4860-8833-5E621F189F24}">
      <dgm:prSet phldrT="[Texto]"/>
      <dgm:spPr/>
      <dgm:t>
        <a:bodyPr/>
        <a:lstStyle/>
        <a:p>
          <a:r>
            <a:rPr lang="es-MX" dirty="0" smtClean="0"/>
            <a:t>Devolver a una fecha determinada.</a:t>
          </a:r>
          <a:endParaRPr lang="es-MX" dirty="0"/>
        </a:p>
      </dgm:t>
    </dgm:pt>
    <dgm:pt modelId="{6BAA3295-56CE-4C57-BAEE-970B02085586}" type="parTrans" cxnId="{E9B34997-22F9-4727-BCC5-A1C7593D9C80}">
      <dgm:prSet/>
      <dgm:spPr/>
      <dgm:t>
        <a:bodyPr/>
        <a:lstStyle/>
        <a:p>
          <a:endParaRPr lang="es-MX"/>
        </a:p>
      </dgm:t>
    </dgm:pt>
    <dgm:pt modelId="{4081351E-7C3B-4CCE-A8F9-AC82445A6949}" type="sibTrans" cxnId="{E9B34997-22F9-4727-BCC5-A1C7593D9C80}">
      <dgm:prSet/>
      <dgm:spPr/>
      <dgm:t>
        <a:bodyPr/>
        <a:lstStyle/>
        <a:p>
          <a:endParaRPr lang="es-MX"/>
        </a:p>
      </dgm:t>
    </dgm:pt>
    <dgm:pt modelId="{E01AFBB2-DC01-4E07-A2C4-8E80F93B1BBB}">
      <dgm:prSet phldrT="[Texto]" phldr="1"/>
      <dgm:spPr/>
      <dgm:t>
        <a:bodyPr/>
        <a:lstStyle/>
        <a:p>
          <a:endParaRPr lang="es-MX"/>
        </a:p>
      </dgm:t>
    </dgm:pt>
    <dgm:pt modelId="{9BAC2621-3DD7-4AF8-9D04-3C3D27479D40}" type="parTrans" cxnId="{0EC5A64D-F172-4E53-B71C-60E99724D680}">
      <dgm:prSet/>
      <dgm:spPr/>
      <dgm:t>
        <a:bodyPr/>
        <a:lstStyle/>
        <a:p>
          <a:endParaRPr lang="es-MX"/>
        </a:p>
      </dgm:t>
    </dgm:pt>
    <dgm:pt modelId="{15985F5F-258A-44C5-8AA3-71B89D417702}" type="sibTrans" cxnId="{0EC5A64D-F172-4E53-B71C-60E99724D680}">
      <dgm:prSet/>
      <dgm:spPr/>
      <dgm:t>
        <a:bodyPr/>
        <a:lstStyle/>
        <a:p>
          <a:endParaRPr lang="es-MX"/>
        </a:p>
      </dgm:t>
    </dgm:pt>
    <dgm:pt modelId="{69DEC9E6-FE65-442D-B0DA-9E51B9BCDEE0}" type="pres">
      <dgm:prSet presAssocID="{04253915-BDBA-47C2-A8C0-B23D183F3C7E}" presName="rootnode" presStyleCnt="0">
        <dgm:presLayoutVars>
          <dgm:chMax/>
          <dgm:chPref/>
          <dgm:dir/>
          <dgm:animLvl val="lvl"/>
        </dgm:presLayoutVars>
      </dgm:prSet>
      <dgm:spPr/>
      <dgm:t>
        <a:bodyPr/>
        <a:lstStyle/>
        <a:p>
          <a:endParaRPr lang="es-MX"/>
        </a:p>
      </dgm:t>
    </dgm:pt>
    <dgm:pt modelId="{338AB200-D446-42DE-B771-44FA6F534B43}" type="pres">
      <dgm:prSet presAssocID="{58BDE3A8-9599-47F6-82F5-63C7AA4993BA}" presName="composite" presStyleCnt="0"/>
      <dgm:spPr/>
    </dgm:pt>
    <dgm:pt modelId="{0603766D-691E-4307-9F92-C36AB44966F6}" type="pres">
      <dgm:prSet presAssocID="{58BDE3A8-9599-47F6-82F5-63C7AA4993BA}" presName="bentUpArrow1" presStyleLbl="alignImgPlace1" presStyleIdx="0" presStyleCnt="2"/>
      <dgm:spPr/>
    </dgm:pt>
    <dgm:pt modelId="{1996D335-21F7-4827-9499-4438E44DBADC}" type="pres">
      <dgm:prSet presAssocID="{58BDE3A8-9599-47F6-82F5-63C7AA4993BA}" presName="ParentText" presStyleLbl="node1" presStyleIdx="0" presStyleCnt="3">
        <dgm:presLayoutVars>
          <dgm:chMax val="1"/>
          <dgm:chPref val="1"/>
          <dgm:bulletEnabled val="1"/>
        </dgm:presLayoutVars>
      </dgm:prSet>
      <dgm:spPr/>
      <dgm:t>
        <a:bodyPr/>
        <a:lstStyle/>
        <a:p>
          <a:endParaRPr lang="es-MX"/>
        </a:p>
      </dgm:t>
    </dgm:pt>
    <dgm:pt modelId="{1974DE37-0193-4058-B64D-A70A3E7F622A}" type="pres">
      <dgm:prSet presAssocID="{58BDE3A8-9599-47F6-82F5-63C7AA4993BA}" presName="ChildText" presStyleLbl="revTx" presStyleIdx="0" presStyleCnt="3">
        <dgm:presLayoutVars>
          <dgm:chMax val="0"/>
          <dgm:chPref val="0"/>
          <dgm:bulletEnabled val="1"/>
        </dgm:presLayoutVars>
      </dgm:prSet>
      <dgm:spPr/>
      <dgm:t>
        <a:bodyPr/>
        <a:lstStyle/>
        <a:p>
          <a:endParaRPr lang="es-MX"/>
        </a:p>
      </dgm:t>
    </dgm:pt>
    <dgm:pt modelId="{C743EB51-0BF8-4EFB-A0A7-D2D1DE005E2B}" type="pres">
      <dgm:prSet presAssocID="{958C59CA-1A2F-4CF6-8AF4-8D6D10FA0146}" presName="sibTrans" presStyleCnt="0"/>
      <dgm:spPr/>
    </dgm:pt>
    <dgm:pt modelId="{F5ADCEC9-8F17-4753-979A-D05677370C24}" type="pres">
      <dgm:prSet presAssocID="{AA5AE03A-99EC-4772-9F47-C6E9F111F71F}" presName="composite" presStyleCnt="0"/>
      <dgm:spPr/>
    </dgm:pt>
    <dgm:pt modelId="{E2A5C9AB-A1C4-43A8-B779-D95AD6421EFA}" type="pres">
      <dgm:prSet presAssocID="{AA5AE03A-99EC-4772-9F47-C6E9F111F71F}" presName="bentUpArrow1" presStyleLbl="alignImgPlace1" presStyleIdx="1" presStyleCnt="2"/>
      <dgm:spPr/>
    </dgm:pt>
    <dgm:pt modelId="{16E06272-5129-493E-B55D-837BB1A04361}" type="pres">
      <dgm:prSet presAssocID="{AA5AE03A-99EC-4772-9F47-C6E9F111F71F}" presName="ParentText" presStyleLbl="node1" presStyleIdx="1" presStyleCnt="3">
        <dgm:presLayoutVars>
          <dgm:chMax val="1"/>
          <dgm:chPref val="1"/>
          <dgm:bulletEnabled val="1"/>
        </dgm:presLayoutVars>
      </dgm:prSet>
      <dgm:spPr/>
      <dgm:t>
        <a:bodyPr/>
        <a:lstStyle/>
        <a:p>
          <a:endParaRPr lang="es-MX"/>
        </a:p>
      </dgm:t>
    </dgm:pt>
    <dgm:pt modelId="{70A1BEA9-A3EF-4FDF-B87C-670BE6BE3BF6}" type="pres">
      <dgm:prSet presAssocID="{AA5AE03A-99EC-4772-9F47-C6E9F111F71F}" presName="ChildText" presStyleLbl="revTx" presStyleIdx="1" presStyleCnt="3">
        <dgm:presLayoutVars>
          <dgm:chMax val="0"/>
          <dgm:chPref val="0"/>
          <dgm:bulletEnabled val="1"/>
        </dgm:presLayoutVars>
      </dgm:prSet>
      <dgm:spPr/>
      <dgm:t>
        <a:bodyPr/>
        <a:lstStyle/>
        <a:p>
          <a:endParaRPr lang="es-MX"/>
        </a:p>
      </dgm:t>
    </dgm:pt>
    <dgm:pt modelId="{198B9FEC-915A-4FB6-8BEF-3E9345769C04}" type="pres">
      <dgm:prSet presAssocID="{C07AC1C3-945C-49F8-BD87-D49B8AD0DA4C}" presName="sibTrans" presStyleCnt="0"/>
      <dgm:spPr/>
    </dgm:pt>
    <dgm:pt modelId="{932A3FFA-633F-413B-BF3F-01BDD6191E2D}" type="pres">
      <dgm:prSet presAssocID="{438A9E1E-F0B6-4860-8833-5E621F189F24}" presName="composite" presStyleCnt="0"/>
      <dgm:spPr/>
    </dgm:pt>
    <dgm:pt modelId="{708B5E3C-2A2A-4093-B2D9-49162FF4BF93}" type="pres">
      <dgm:prSet presAssocID="{438A9E1E-F0B6-4860-8833-5E621F189F24}" presName="ParentText" presStyleLbl="node1" presStyleIdx="2" presStyleCnt="3">
        <dgm:presLayoutVars>
          <dgm:chMax val="1"/>
          <dgm:chPref val="1"/>
          <dgm:bulletEnabled val="1"/>
        </dgm:presLayoutVars>
      </dgm:prSet>
      <dgm:spPr/>
      <dgm:t>
        <a:bodyPr/>
        <a:lstStyle/>
        <a:p>
          <a:endParaRPr lang="es-MX"/>
        </a:p>
      </dgm:t>
    </dgm:pt>
    <dgm:pt modelId="{F386CEBC-BBE7-4013-AC0E-1A18A81EEE14}" type="pres">
      <dgm:prSet presAssocID="{438A9E1E-F0B6-4860-8833-5E621F189F24}" presName="FinalChildText" presStyleLbl="revTx" presStyleIdx="2" presStyleCnt="3">
        <dgm:presLayoutVars>
          <dgm:chMax val="0"/>
          <dgm:chPref val="0"/>
          <dgm:bulletEnabled val="1"/>
        </dgm:presLayoutVars>
      </dgm:prSet>
      <dgm:spPr/>
      <dgm:t>
        <a:bodyPr/>
        <a:lstStyle/>
        <a:p>
          <a:endParaRPr lang="es-MX"/>
        </a:p>
      </dgm:t>
    </dgm:pt>
  </dgm:ptLst>
  <dgm:cxnLst>
    <dgm:cxn modelId="{742E675E-329C-4837-AADC-6E6E80A2DA92}" srcId="{AA5AE03A-99EC-4772-9F47-C6E9F111F71F}" destId="{D2A47852-D9B3-4A1C-963B-A4CF04E57982}" srcOrd="0" destOrd="0" parTransId="{FCF2871E-8B4B-4402-933B-24E031E3FBD5}" sibTransId="{5D42C6F6-2234-433C-B018-8839DE5AF0E6}"/>
    <dgm:cxn modelId="{4022357F-211A-4DF4-A623-9F16CBCB7DC4}" type="presOf" srcId="{C357F791-7993-4889-B6B2-3FDA0B27D6D4}" destId="{1974DE37-0193-4058-B64D-A70A3E7F622A}" srcOrd="0" destOrd="0" presId="urn:microsoft.com/office/officeart/2005/8/layout/StepDownProcess"/>
    <dgm:cxn modelId="{E89E8DC1-9F02-4D75-B573-7C6646F717C4}" srcId="{58BDE3A8-9599-47F6-82F5-63C7AA4993BA}" destId="{C357F791-7993-4889-B6B2-3FDA0B27D6D4}" srcOrd="0" destOrd="0" parTransId="{CDD94D1E-83C5-4FB8-B9D7-9C482D59FAAB}" sibTransId="{FA5DE6A1-D9CA-45CA-8FC8-0CAAFABD6BC3}"/>
    <dgm:cxn modelId="{E9B34997-22F9-4727-BCC5-A1C7593D9C80}" srcId="{04253915-BDBA-47C2-A8C0-B23D183F3C7E}" destId="{438A9E1E-F0B6-4860-8833-5E621F189F24}" srcOrd="2" destOrd="0" parTransId="{6BAA3295-56CE-4C57-BAEE-970B02085586}" sibTransId="{4081351E-7C3B-4CCE-A8F9-AC82445A6949}"/>
    <dgm:cxn modelId="{36FA0668-8A00-478A-966F-31FC0005AED8}" type="presOf" srcId="{D2A47852-D9B3-4A1C-963B-A4CF04E57982}" destId="{70A1BEA9-A3EF-4FDF-B87C-670BE6BE3BF6}" srcOrd="0" destOrd="0" presId="urn:microsoft.com/office/officeart/2005/8/layout/StepDownProcess"/>
    <dgm:cxn modelId="{7D4D9EC8-927F-4665-902D-148C15561A28}" srcId="{04253915-BDBA-47C2-A8C0-B23D183F3C7E}" destId="{58BDE3A8-9599-47F6-82F5-63C7AA4993BA}" srcOrd="0" destOrd="0" parTransId="{636DD617-D9EF-4546-8862-A79ED6E6C54E}" sibTransId="{958C59CA-1A2F-4CF6-8AF4-8D6D10FA0146}"/>
    <dgm:cxn modelId="{5CDA9F27-B361-4A37-A885-5C0E867A6533}" type="presOf" srcId="{AA5AE03A-99EC-4772-9F47-C6E9F111F71F}" destId="{16E06272-5129-493E-B55D-837BB1A04361}" srcOrd="0" destOrd="0" presId="urn:microsoft.com/office/officeart/2005/8/layout/StepDownProcess"/>
    <dgm:cxn modelId="{749BE4D0-3A42-4E3A-86FC-AB14B366DF8B}" type="presOf" srcId="{04253915-BDBA-47C2-A8C0-B23D183F3C7E}" destId="{69DEC9E6-FE65-442D-B0DA-9E51B9BCDEE0}" srcOrd="0" destOrd="0" presId="urn:microsoft.com/office/officeart/2005/8/layout/StepDownProcess"/>
    <dgm:cxn modelId="{5CE28048-8F90-4448-BC51-ABF87B846541}" type="presOf" srcId="{58BDE3A8-9599-47F6-82F5-63C7AA4993BA}" destId="{1996D335-21F7-4827-9499-4438E44DBADC}" srcOrd="0" destOrd="0" presId="urn:microsoft.com/office/officeart/2005/8/layout/StepDownProcess"/>
    <dgm:cxn modelId="{42B211AC-5279-4C37-8F55-14DEE5A8F488}" type="presOf" srcId="{E01AFBB2-DC01-4E07-A2C4-8E80F93B1BBB}" destId="{F386CEBC-BBE7-4013-AC0E-1A18A81EEE14}" srcOrd="0" destOrd="0" presId="urn:microsoft.com/office/officeart/2005/8/layout/StepDownProcess"/>
    <dgm:cxn modelId="{D07F931B-26B1-40FA-AC0D-01671AABFFD3}" type="presOf" srcId="{438A9E1E-F0B6-4860-8833-5E621F189F24}" destId="{708B5E3C-2A2A-4093-B2D9-49162FF4BF93}" srcOrd="0" destOrd="0" presId="urn:microsoft.com/office/officeart/2005/8/layout/StepDownProcess"/>
    <dgm:cxn modelId="{0EC5A64D-F172-4E53-B71C-60E99724D680}" srcId="{438A9E1E-F0B6-4860-8833-5E621F189F24}" destId="{E01AFBB2-DC01-4E07-A2C4-8E80F93B1BBB}" srcOrd="0" destOrd="0" parTransId="{9BAC2621-3DD7-4AF8-9D04-3C3D27479D40}" sibTransId="{15985F5F-258A-44C5-8AA3-71B89D417702}"/>
    <dgm:cxn modelId="{A73635EB-6A7D-4E1C-A81D-A6F3F6E76068}" srcId="{04253915-BDBA-47C2-A8C0-B23D183F3C7E}" destId="{AA5AE03A-99EC-4772-9F47-C6E9F111F71F}" srcOrd="1" destOrd="0" parTransId="{A15FA04F-F6ED-4E64-871D-069C5A308EB5}" sibTransId="{C07AC1C3-945C-49F8-BD87-D49B8AD0DA4C}"/>
    <dgm:cxn modelId="{301D6769-A93D-43A3-A410-01616BD7D194}" type="presParOf" srcId="{69DEC9E6-FE65-442D-B0DA-9E51B9BCDEE0}" destId="{338AB200-D446-42DE-B771-44FA6F534B43}" srcOrd="0" destOrd="0" presId="urn:microsoft.com/office/officeart/2005/8/layout/StepDownProcess"/>
    <dgm:cxn modelId="{A96B179B-62C5-408E-A2F7-1B0A827483F0}" type="presParOf" srcId="{338AB200-D446-42DE-B771-44FA6F534B43}" destId="{0603766D-691E-4307-9F92-C36AB44966F6}" srcOrd="0" destOrd="0" presId="urn:microsoft.com/office/officeart/2005/8/layout/StepDownProcess"/>
    <dgm:cxn modelId="{F8FB60FC-6ECB-4ECC-AE00-3A219C3C7F36}" type="presParOf" srcId="{338AB200-D446-42DE-B771-44FA6F534B43}" destId="{1996D335-21F7-4827-9499-4438E44DBADC}" srcOrd="1" destOrd="0" presId="urn:microsoft.com/office/officeart/2005/8/layout/StepDownProcess"/>
    <dgm:cxn modelId="{42E90AD0-9F9B-4A21-B182-CD994A3A8089}" type="presParOf" srcId="{338AB200-D446-42DE-B771-44FA6F534B43}" destId="{1974DE37-0193-4058-B64D-A70A3E7F622A}" srcOrd="2" destOrd="0" presId="urn:microsoft.com/office/officeart/2005/8/layout/StepDownProcess"/>
    <dgm:cxn modelId="{AB4278B4-DAE0-4CD8-B163-63124D77B79B}" type="presParOf" srcId="{69DEC9E6-FE65-442D-B0DA-9E51B9BCDEE0}" destId="{C743EB51-0BF8-4EFB-A0A7-D2D1DE005E2B}" srcOrd="1" destOrd="0" presId="urn:microsoft.com/office/officeart/2005/8/layout/StepDownProcess"/>
    <dgm:cxn modelId="{5C9CE5FA-6456-4282-BE48-C0D4C36547B9}" type="presParOf" srcId="{69DEC9E6-FE65-442D-B0DA-9E51B9BCDEE0}" destId="{F5ADCEC9-8F17-4753-979A-D05677370C24}" srcOrd="2" destOrd="0" presId="urn:microsoft.com/office/officeart/2005/8/layout/StepDownProcess"/>
    <dgm:cxn modelId="{3AD30802-706F-4695-940D-9D08806A1BCC}" type="presParOf" srcId="{F5ADCEC9-8F17-4753-979A-D05677370C24}" destId="{E2A5C9AB-A1C4-43A8-B779-D95AD6421EFA}" srcOrd="0" destOrd="0" presId="urn:microsoft.com/office/officeart/2005/8/layout/StepDownProcess"/>
    <dgm:cxn modelId="{0335A5D0-C1A4-45BB-B951-04937C64C9F1}" type="presParOf" srcId="{F5ADCEC9-8F17-4753-979A-D05677370C24}" destId="{16E06272-5129-493E-B55D-837BB1A04361}" srcOrd="1" destOrd="0" presId="urn:microsoft.com/office/officeart/2005/8/layout/StepDownProcess"/>
    <dgm:cxn modelId="{B8D4A8C9-7A13-434D-A24E-79303C8831FC}" type="presParOf" srcId="{F5ADCEC9-8F17-4753-979A-D05677370C24}" destId="{70A1BEA9-A3EF-4FDF-B87C-670BE6BE3BF6}" srcOrd="2" destOrd="0" presId="urn:microsoft.com/office/officeart/2005/8/layout/StepDownProcess"/>
    <dgm:cxn modelId="{D97AA06B-9DA8-494B-9CBF-803AB9B5F023}" type="presParOf" srcId="{69DEC9E6-FE65-442D-B0DA-9E51B9BCDEE0}" destId="{198B9FEC-915A-4FB6-8BEF-3E9345769C04}" srcOrd="3" destOrd="0" presId="urn:microsoft.com/office/officeart/2005/8/layout/StepDownProcess"/>
    <dgm:cxn modelId="{F01F26F0-D800-4102-A43F-D581364D2DA9}" type="presParOf" srcId="{69DEC9E6-FE65-442D-B0DA-9E51B9BCDEE0}" destId="{932A3FFA-633F-413B-BF3F-01BDD6191E2D}" srcOrd="4" destOrd="0" presId="urn:microsoft.com/office/officeart/2005/8/layout/StepDownProcess"/>
    <dgm:cxn modelId="{31FA660C-D1A0-49D1-817B-B5292FBA197B}" type="presParOf" srcId="{932A3FFA-633F-413B-BF3F-01BDD6191E2D}" destId="{708B5E3C-2A2A-4093-B2D9-49162FF4BF93}" srcOrd="0" destOrd="0" presId="urn:microsoft.com/office/officeart/2005/8/layout/StepDownProcess"/>
    <dgm:cxn modelId="{E879FEAC-FDD3-417E-811E-936940187110}" type="presParOf" srcId="{932A3FFA-633F-413B-BF3F-01BDD6191E2D}" destId="{F386CEBC-BBE7-4013-AC0E-1A18A81EEE14}"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846682-BC9B-4873-8FF5-AB71FE5787DC}">
      <dsp:nvSpPr>
        <dsp:cNvPr id="0" name=""/>
        <dsp:cNvSpPr/>
      </dsp:nvSpPr>
      <dsp:spPr>
        <a:xfrm>
          <a:off x="1608946" y="358694"/>
          <a:ext cx="4268825" cy="1334007"/>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3568" tIns="106680" rIns="106680" bIns="106680" numCol="1" spcCol="1270" anchor="ctr" anchorCtr="0">
          <a:noAutofit/>
        </a:bodyPr>
        <a:lstStyle/>
        <a:p>
          <a:pPr lvl="0" algn="l" defTabSz="1244600">
            <a:lnSpc>
              <a:spcPct val="90000"/>
            </a:lnSpc>
            <a:spcBef>
              <a:spcPct val="0"/>
            </a:spcBef>
            <a:spcAft>
              <a:spcPct val="35000"/>
            </a:spcAft>
          </a:pPr>
          <a:r>
            <a:rPr lang="es-MX" sz="2800" kern="1200" dirty="0" smtClean="0"/>
            <a:t>¿Cuánto Tengo?</a:t>
          </a:r>
          <a:endParaRPr lang="es-MX" sz="2800" kern="1200" dirty="0"/>
        </a:p>
      </dsp:txBody>
      <dsp:txXfrm>
        <a:off x="1608946" y="358694"/>
        <a:ext cx="4268825" cy="1334007"/>
      </dsp:txXfrm>
    </dsp:sp>
    <dsp:sp modelId="{9095810B-AF58-4E4C-8CB5-EE3ADE8A1CC1}">
      <dsp:nvSpPr>
        <dsp:cNvPr id="0" name=""/>
        <dsp:cNvSpPr/>
      </dsp:nvSpPr>
      <dsp:spPr>
        <a:xfrm>
          <a:off x="1431078" y="166004"/>
          <a:ext cx="933805" cy="1400708"/>
        </a:xfrm>
        <a:prstGeom prst="rect">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0EA758-6024-4429-8685-9D8CBB02B3ED}">
      <dsp:nvSpPr>
        <dsp:cNvPr id="0" name=""/>
        <dsp:cNvSpPr/>
      </dsp:nvSpPr>
      <dsp:spPr>
        <a:xfrm>
          <a:off x="1608946" y="2038062"/>
          <a:ext cx="4268825" cy="1334007"/>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3568" tIns="106680" rIns="106680" bIns="106680" numCol="1" spcCol="1270" anchor="ctr" anchorCtr="0">
          <a:noAutofit/>
        </a:bodyPr>
        <a:lstStyle/>
        <a:p>
          <a:pPr lvl="0" algn="l" defTabSz="1244600">
            <a:lnSpc>
              <a:spcPct val="90000"/>
            </a:lnSpc>
            <a:spcBef>
              <a:spcPct val="0"/>
            </a:spcBef>
            <a:spcAft>
              <a:spcPct val="35000"/>
            </a:spcAft>
          </a:pPr>
          <a:r>
            <a:rPr lang="es-MX" sz="2800" kern="1200" dirty="0" smtClean="0"/>
            <a:t>¿Cuánto Debo?</a:t>
          </a:r>
          <a:endParaRPr lang="es-MX" sz="2800" kern="1200" dirty="0"/>
        </a:p>
      </dsp:txBody>
      <dsp:txXfrm>
        <a:off x="1608946" y="2038062"/>
        <a:ext cx="4268825" cy="1334007"/>
      </dsp:txXfrm>
    </dsp:sp>
    <dsp:sp modelId="{9C6BA2BE-326F-4C6E-BF21-85C1E66A9F5F}">
      <dsp:nvSpPr>
        <dsp:cNvPr id="0" name=""/>
        <dsp:cNvSpPr/>
      </dsp:nvSpPr>
      <dsp:spPr>
        <a:xfrm>
          <a:off x="1431078" y="1845372"/>
          <a:ext cx="933805" cy="1400708"/>
        </a:xfrm>
        <a:prstGeom prst="rect">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B36A139-6286-402F-93DE-A5AA48FFB1ED}">
      <dsp:nvSpPr>
        <dsp:cNvPr id="0" name=""/>
        <dsp:cNvSpPr/>
      </dsp:nvSpPr>
      <dsp:spPr>
        <a:xfrm>
          <a:off x="1608946" y="3717430"/>
          <a:ext cx="4268825" cy="1334007"/>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3568" tIns="106680" rIns="106680" bIns="106680" numCol="1" spcCol="1270" anchor="ctr" anchorCtr="0">
          <a:noAutofit/>
        </a:bodyPr>
        <a:lstStyle/>
        <a:p>
          <a:pPr lvl="0" algn="l" defTabSz="1244600">
            <a:lnSpc>
              <a:spcPct val="90000"/>
            </a:lnSpc>
            <a:spcBef>
              <a:spcPct val="0"/>
            </a:spcBef>
            <a:spcAft>
              <a:spcPct val="35000"/>
            </a:spcAft>
          </a:pPr>
          <a:r>
            <a:rPr lang="es-MX" sz="2800" kern="1200" dirty="0" smtClean="0"/>
            <a:t>¿Cuánto han aportados los socios ?</a:t>
          </a:r>
          <a:endParaRPr lang="es-MX" sz="2800" kern="1200" dirty="0"/>
        </a:p>
      </dsp:txBody>
      <dsp:txXfrm>
        <a:off x="1608946" y="3717430"/>
        <a:ext cx="4268825" cy="1334007"/>
      </dsp:txXfrm>
    </dsp:sp>
    <dsp:sp modelId="{9759E173-FD61-4044-B85F-8587190C2166}">
      <dsp:nvSpPr>
        <dsp:cNvPr id="0" name=""/>
        <dsp:cNvSpPr/>
      </dsp:nvSpPr>
      <dsp:spPr>
        <a:xfrm>
          <a:off x="1431078" y="3524740"/>
          <a:ext cx="933805" cy="1400708"/>
        </a:xfrm>
        <a:prstGeom prst="rect">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6D587D-6220-4E61-B31B-FA0E429454AC}">
      <dsp:nvSpPr>
        <dsp:cNvPr id="0" name=""/>
        <dsp:cNvSpPr/>
      </dsp:nvSpPr>
      <dsp:spPr>
        <a:xfrm>
          <a:off x="1363637" y="218"/>
          <a:ext cx="1497210" cy="7486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s-MX" sz="2300" kern="1200" dirty="0" smtClean="0"/>
            <a:t>Empresa</a:t>
          </a:r>
          <a:endParaRPr lang="es-MX" sz="2300" kern="1200" dirty="0"/>
        </a:p>
      </dsp:txBody>
      <dsp:txXfrm>
        <a:off x="1385563" y="22144"/>
        <a:ext cx="1453358" cy="704753"/>
      </dsp:txXfrm>
    </dsp:sp>
    <dsp:sp modelId="{3D35C343-A437-47DA-96C9-B5158111DC95}">
      <dsp:nvSpPr>
        <dsp:cNvPr id="0" name=""/>
        <dsp:cNvSpPr/>
      </dsp:nvSpPr>
      <dsp:spPr>
        <a:xfrm>
          <a:off x="1513358" y="748823"/>
          <a:ext cx="149721" cy="1003722"/>
        </a:xfrm>
        <a:custGeom>
          <a:avLst/>
          <a:gdLst/>
          <a:ahLst/>
          <a:cxnLst/>
          <a:rect l="0" t="0" r="0" b="0"/>
          <a:pathLst>
            <a:path>
              <a:moveTo>
                <a:pt x="0" y="0"/>
              </a:moveTo>
              <a:lnTo>
                <a:pt x="0" y="1003722"/>
              </a:lnTo>
              <a:lnTo>
                <a:pt x="149721" y="100372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1F2CBE-E09D-4D42-B01B-CB47B04FD3EB}">
      <dsp:nvSpPr>
        <dsp:cNvPr id="0" name=""/>
        <dsp:cNvSpPr/>
      </dsp:nvSpPr>
      <dsp:spPr>
        <a:xfrm>
          <a:off x="1663079" y="935975"/>
          <a:ext cx="1197768" cy="163314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l" defTabSz="533400">
            <a:lnSpc>
              <a:spcPct val="90000"/>
            </a:lnSpc>
            <a:spcBef>
              <a:spcPct val="0"/>
            </a:spcBef>
            <a:spcAft>
              <a:spcPct val="35000"/>
            </a:spcAft>
          </a:pPr>
          <a:r>
            <a:rPr lang="es-MX" sz="1200" kern="1200" dirty="0" smtClean="0"/>
            <a:t>Inversión.</a:t>
          </a:r>
        </a:p>
        <a:p>
          <a:pPr lvl="0" algn="l" defTabSz="533400">
            <a:lnSpc>
              <a:spcPct val="90000"/>
            </a:lnSpc>
            <a:spcBef>
              <a:spcPct val="0"/>
            </a:spcBef>
            <a:spcAft>
              <a:spcPct val="35000"/>
            </a:spcAft>
          </a:pPr>
          <a:r>
            <a:rPr lang="es-MX" sz="1200" kern="1200" dirty="0" smtClean="0"/>
            <a:t>Financiamiento.</a:t>
          </a:r>
        </a:p>
        <a:p>
          <a:pPr lvl="0" algn="l" defTabSz="533400">
            <a:lnSpc>
              <a:spcPct val="90000"/>
            </a:lnSpc>
            <a:spcBef>
              <a:spcPct val="0"/>
            </a:spcBef>
            <a:spcAft>
              <a:spcPct val="35000"/>
            </a:spcAft>
          </a:pPr>
          <a:r>
            <a:rPr lang="es-MX" sz="1200" kern="1200" dirty="0" smtClean="0"/>
            <a:t>Decisiones sobre los dividendos.</a:t>
          </a:r>
          <a:endParaRPr lang="es-MX" sz="1200" kern="1200" dirty="0"/>
        </a:p>
      </dsp:txBody>
      <dsp:txXfrm>
        <a:off x="1698160" y="971056"/>
        <a:ext cx="1127606" cy="1562980"/>
      </dsp:txXfrm>
    </dsp:sp>
    <dsp:sp modelId="{7289BE53-04B5-4DB5-88EB-32A9D8F01D07}">
      <dsp:nvSpPr>
        <dsp:cNvPr id="0" name=""/>
        <dsp:cNvSpPr/>
      </dsp:nvSpPr>
      <dsp:spPr>
        <a:xfrm>
          <a:off x="3235151" y="218"/>
          <a:ext cx="1497210" cy="7486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s-MX" sz="2300" kern="1200" dirty="0" smtClean="0"/>
            <a:t>Empresa corporativa</a:t>
          </a:r>
          <a:endParaRPr lang="es-MX" sz="2300" kern="1200" dirty="0"/>
        </a:p>
      </dsp:txBody>
      <dsp:txXfrm>
        <a:off x="3257077" y="22144"/>
        <a:ext cx="1453358" cy="704753"/>
      </dsp:txXfrm>
    </dsp:sp>
    <dsp:sp modelId="{47D574DD-9062-4094-8974-EFBB33AC895E}">
      <dsp:nvSpPr>
        <dsp:cNvPr id="0" name=""/>
        <dsp:cNvSpPr/>
      </dsp:nvSpPr>
      <dsp:spPr>
        <a:xfrm>
          <a:off x="3384872" y="748823"/>
          <a:ext cx="110494" cy="887902"/>
        </a:xfrm>
        <a:custGeom>
          <a:avLst/>
          <a:gdLst/>
          <a:ahLst/>
          <a:cxnLst/>
          <a:rect l="0" t="0" r="0" b="0"/>
          <a:pathLst>
            <a:path>
              <a:moveTo>
                <a:pt x="0" y="0"/>
              </a:moveTo>
              <a:lnTo>
                <a:pt x="0" y="887902"/>
              </a:lnTo>
              <a:lnTo>
                <a:pt x="110494" y="88790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BD9932-FA20-4AAE-A30C-A7637EF76532}">
      <dsp:nvSpPr>
        <dsp:cNvPr id="0" name=""/>
        <dsp:cNvSpPr/>
      </dsp:nvSpPr>
      <dsp:spPr>
        <a:xfrm>
          <a:off x="3495366" y="879911"/>
          <a:ext cx="1197768" cy="151362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l" defTabSz="533400">
            <a:lnSpc>
              <a:spcPct val="90000"/>
            </a:lnSpc>
            <a:spcBef>
              <a:spcPct val="0"/>
            </a:spcBef>
            <a:spcAft>
              <a:spcPct val="35000"/>
            </a:spcAft>
          </a:pPr>
          <a:r>
            <a:rPr lang="es-MX" sz="1200" kern="1200" dirty="0" smtClean="0"/>
            <a:t>Presupuesto de capital.</a:t>
          </a:r>
        </a:p>
        <a:p>
          <a:pPr lvl="0" algn="l" defTabSz="533400">
            <a:lnSpc>
              <a:spcPct val="90000"/>
            </a:lnSpc>
            <a:spcBef>
              <a:spcPct val="0"/>
            </a:spcBef>
            <a:spcAft>
              <a:spcPct val="35000"/>
            </a:spcAft>
          </a:pPr>
          <a:r>
            <a:rPr lang="es-MX" sz="1200" kern="1200" dirty="0" smtClean="0"/>
            <a:t>Estructura del capital.</a:t>
          </a:r>
        </a:p>
        <a:p>
          <a:pPr lvl="0" algn="l" defTabSz="533400">
            <a:lnSpc>
              <a:spcPct val="90000"/>
            </a:lnSpc>
            <a:spcBef>
              <a:spcPct val="0"/>
            </a:spcBef>
            <a:spcAft>
              <a:spcPct val="35000"/>
            </a:spcAft>
          </a:pPr>
          <a:r>
            <a:rPr lang="es-MX" sz="1200" kern="1200" dirty="0" smtClean="0"/>
            <a:t>Administración de Capital de trabajo.</a:t>
          </a:r>
          <a:endParaRPr lang="es-MX" sz="1200" kern="1200" dirty="0"/>
        </a:p>
      </dsp:txBody>
      <dsp:txXfrm>
        <a:off x="3530447" y="914992"/>
        <a:ext cx="1127606" cy="144346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3508C2-F9FD-4111-BB3E-5083413E7677}">
      <dsp:nvSpPr>
        <dsp:cNvPr id="0" name=""/>
        <dsp:cNvSpPr/>
      </dsp:nvSpPr>
      <dsp:spPr>
        <a:xfrm>
          <a:off x="2063211" y="527294"/>
          <a:ext cx="3517442" cy="3517442"/>
        </a:xfrm>
        <a:prstGeom prst="blockArc">
          <a:avLst>
            <a:gd name="adj1" fmla="val 10800000"/>
            <a:gd name="adj2" fmla="val 1620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52FDAC2-A8B9-4C32-ABDD-BA89B9C7E821}">
      <dsp:nvSpPr>
        <dsp:cNvPr id="0" name=""/>
        <dsp:cNvSpPr/>
      </dsp:nvSpPr>
      <dsp:spPr>
        <a:xfrm>
          <a:off x="2063211" y="527294"/>
          <a:ext cx="3517442" cy="3517442"/>
        </a:xfrm>
        <a:prstGeom prst="blockArc">
          <a:avLst>
            <a:gd name="adj1" fmla="val 5400000"/>
            <a:gd name="adj2" fmla="val 1080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746CCD2-5C7A-4908-9ADE-1C07280B106C}">
      <dsp:nvSpPr>
        <dsp:cNvPr id="0" name=""/>
        <dsp:cNvSpPr/>
      </dsp:nvSpPr>
      <dsp:spPr>
        <a:xfrm>
          <a:off x="2063211" y="527294"/>
          <a:ext cx="3517442" cy="3517442"/>
        </a:xfrm>
        <a:prstGeom prst="blockArc">
          <a:avLst>
            <a:gd name="adj1" fmla="val 0"/>
            <a:gd name="adj2" fmla="val 540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10809D4-8ED5-4386-AA71-D68992A939CF}">
      <dsp:nvSpPr>
        <dsp:cNvPr id="0" name=""/>
        <dsp:cNvSpPr/>
      </dsp:nvSpPr>
      <dsp:spPr>
        <a:xfrm>
          <a:off x="2063211" y="527294"/>
          <a:ext cx="3517442" cy="3517442"/>
        </a:xfrm>
        <a:prstGeom prst="blockArc">
          <a:avLst>
            <a:gd name="adj1" fmla="val 16200000"/>
            <a:gd name="adj2" fmla="val 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16C52F8-F6D5-4736-9D08-D95C6CE7030A}">
      <dsp:nvSpPr>
        <dsp:cNvPr id="0" name=""/>
        <dsp:cNvSpPr/>
      </dsp:nvSpPr>
      <dsp:spPr>
        <a:xfrm>
          <a:off x="3012011" y="1476094"/>
          <a:ext cx="1619842" cy="161984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s-MX" sz="2500" kern="1200" dirty="0" smtClean="0"/>
            <a:t>Banco de México</a:t>
          </a:r>
          <a:endParaRPr lang="es-MX" sz="2500" kern="1200" dirty="0"/>
        </a:p>
      </dsp:txBody>
      <dsp:txXfrm>
        <a:off x="3249231" y="1713314"/>
        <a:ext cx="1145402" cy="1145402"/>
      </dsp:txXfrm>
    </dsp:sp>
    <dsp:sp modelId="{54E15A1A-357B-48FE-A2BA-4653829B267B}">
      <dsp:nvSpPr>
        <dsp:cNvPr id="0" name=""/>
        <dsp:cNvSpPr/>
      </dsp:nvSpPr>
      <dsp:spPr>
        <a:xfrm>
          <a:off x="3254988" y="1169"/>
          <a:ext cx="1133889" cy="113388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Acuñación de moneda</a:t>
          </a:r>
          <a:endParaRPr lang="es-MX" sz="1200" kern="1200" dirty="0"/>
        </a:p>
      </dsp:txBody>
      <dsp:txXfrm>
        <a:off x="3421042" y="167223"/>
        <a:ext cx="801781" cy="801781"/>
      </dsp:txXfrm>
    </dsp:sp>
    <dsp:sp modelId="{3BA057CC-75A7-486B-BA77-6915A5DC5ACF}">
      <dsp:nvSpPr>
        <dsp:cNvPr id="0" name=""/>
        <dsp:cNvSpPr/>
      </dsp:nvSpPr>
      <dsp:spPr>
        <a:xfrm>
          <a:off x="4972889" y="1719071"/>
          <a:ext cx="1133889" cy="113388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Ponerlos en circulación</a:t>
          </a:r>
          <a:endParaRPr lang="es-MX" sz="1200" kern="1200" dirty="0"/>
        </a:p>
      </dsp:txBody>
      <dsp:txXfrm>
        <a:off x="5138943" y="1885125"/>
        <a:ext cx="801781" cy="801781"/>
      </dsp:txXfrm>
    </dsp:sp>
    <dsp:sp modelId="{C682163A-5061-4C17-A684-9CFBB1028138}">
      <dsp:nvSpPr>
        <dsp:cNvPr id="0" name=""/>
        <dsp:cNvSpPr/>
      </dsp:nvSpPr>
      <dsp:spPr>
        <a:xfrm>
          <a:off x="2937459" y="3436972"/>
          <a:ext cx="1768947" cy="113388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Directamente o por corresponsables. Deberá cambiarlos.</a:t>
          </a:r>
          <a:endParaRPr lang="es-MX" sz="1200" kern="1200" dirty="0"/>
        </a:p>
      </dsp:txBody>
      <dsp:txXfrm>
        <a:off x="3196515" y="3603026"/>
        <a:ext cx="1250835" cy="801781"/>
      </dsp:txXfrm>
    </dsp:sp>
    <dsp:sp modelId="{3102086C-DB22-474E-A5F1-FBEC46781F38}">
      <dsp:nvSpPr>
        <dsp:cNvPr id="0" name=""/>
        <dsp:cNvSpPr/>
      </dsp:nvSpPr>
      <dsp:spPr>
        <a:xfrm>
          <a:off x="1537086" y="1719071"/>
          <a:ext cx="1133889" cy="113388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Emisión de billetes</a:t>
          </a:r>
          <a:endParaRPr lang="es-MX" sz="1200" kern="1200" dirty="0"/>
        </a:p>
      </dsp:txBody>
      <dsp:txXfrm>
        <a:off x="1703140" y="1885125"/>
        <a:ext cx="801781" cy="8017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09E3F5-8F03-420E-97F5-DF449B28D907}">
      <dsp:nvSpPr>
        <dsp:cNvPr id="0" name=""/>
        <dsp:cNvSpPr/>
      </dsp:nvSpPr>
      <dsp:spPr>
        <a:xfrm rot="10800000">
          <a:off x="1263422" y="502"/>
          <a:ext cx="4045971" cy="977299"/>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0962" tIns="72390" rIns="135128" bIns="72390" numCol="1" spcCol="1270" anchor="ctr" anchorCtr="0">
          <a:noAutofit/>
        </a:bodyPr>
        <a:lstStyle/>
        <a:p>
          <a:pPr lvl="0" algn="ctr" defTabSz="844550">
            <a:lnSpc>
              <a:spcPct val="90000"/>
            </a:lnSpc>
            <a:spcBef>
              <a:spcPct val="0"/>
            </a:spcBef>
            <a:spcAft>
              <a:spcPct val="35000"/>
            </a:spcAft>
          </a:pPr>
          <a:r>
            <a:rPr lang="es-MX" sz="1900" kern="1200" dirty="0" smtClean="0"/>
            <a:t>¿Cuánto vendí o ingrese?</a:t>
          </a:r>
          <a:endParaRPr lang="es-MX" sz="1900" kern="1200" dirty="0"/>
        </a:p>
      </dsp:txBody>
      <dsp:txXfrm rot="10800000">
        <a:off x="1507747" y="502"/>
        <a:ext cx="3801646" cy="977299"/>
      </dsp:txXfrm>
    </dsp:sp>
    <dsp:sp modelId="{4E92EC45-81BA-485A-9CCD-25AE1D55E7C5}">
      <dsp:nvSpPr>
        <dsp:cNvPr id="0" name=""/>
        <dsp:cNvSpPr/>
      </dsp:nvSpPr>
      <dsp:spPr>
        <a:xfrm>
          <a:off x="774773" y="502"/>
          <a:ext cx="977299" cy="977299"/>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720802-9B31-48D0-95D2-4DEBB5707ABB}">
      <dsp:nvSpPr>
        <dsp:cNvPr id="0" name=""/>
        <dsp:cNvSpPr/>
      </dsp:nvSpPr>
      <dsp:spPr>
        <a:xfrm rot="10800000">
          <a:off x="1263422" y="1269532"/>
          <a:ext cx="4045971" cy="977299"/>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0962" tIns="72390" rIns="135128" bIns="72390" numCol="1" spcCol="1270" anchor="ctr" anchorCtr="0">
          <a:noAutofit/>
        </a:bodyPr>
        <a:lstStyle/>
        <a:p>
          <a:pPr lvl="0" algn="ctr" defTabSz="844550">
            <a:lnSpc>
              <a:spcPct val="90000"/>
            </a:lnSpc>
            <a:spcBef>
              <a:spcPct val="0"/>
            </a:spcBef>
            <a:spcAft>
              <a:spcPct val="35000"/>
            </a:spcAft>
          </a:pPr>
          <a:r>
            <a:rPr lang="es-MX" sz="1900" kern="1200" dirty="0" smtClean="0"/>
            <a:t>¿Cuánto me costo hacer el producto o servicio?</a:t>
          </a:r>
          <a:endParaRPr lang="es-MX" sz="1900" kern="1200" dirty="0"/>
        </a:p>
      </dsp:txBody>
      <dsp:txXfrm rot="10800000">
        <a:off x="1507747" y="1269532"/>
        <a:ext cx="3801646" cy="977299"/>
      </dsp:txXfrm>
    </dsp:sp>
    <dsp:sp modelId="{0E9BD5C1-D0AA-4144-9B49-7EF42F4C0750}">
      <dsp:nvSpPr>
        <dsp:cNvPr id="0" name=""/>
        <dsp:cNvSpPr/>
      </dsp:nvSpPr>
      <dsp:spPr>
        <a:xfrm>
          <a:off x="774773" y="1269532"/>
          <a:ext cx="977299" cy="977299"/>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0D72A3C-5A56-4E92-929B-2995E96B01C9}">
      <dsp:nvSpPr>
        <dsp:cNvPr id="0" name=""/>
        <dsp:cNvSpPr/>
      </dsp:nvSpPr>
      <dsp:spPr>
        <a:xfrm rot="10800000">
          <a:off x="1263422" y="2538563"/>
          <a:ext cx="4045971" cy="977299"/>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0962" tIns="72390" rIns="135128" bIns="72390" numCol="1" spcCol="1270" anchor="ctr" anchorCtr="0">
          <a:noAutofit/>
        </a:bodyPr>
        <a:lstStyle/>
        <a:p>
          <a:pPr lvl="0" algn="ctr" defTabSz="844550">
            <a:lnSpc>
              <a:spcPct val="90000"/>
            </a:lnSpc>
            <a:spcBef>
              <a:spcPct val="0"/>
            </a:spcBef>
            <a:spcAft>
              <a:spcPct val="35000"/>
            </a:spcAft>
          </a:pPr>
          <a:r>
            <a:rPr lang="es-MX" sz="1900" kern="1200" dirty="0" smtClean="0"/>
            <a:t>¿Cuánto gaste para darlo a conocer o para decorar oficinas etc.?</a:t>
          </a:r>
          <a:endParaRPr lang="es-MX" sz="1900" kern="1200" dirty="0"/>
        </a:p>
      </dsp:txBody>
      <dsp:txXfrm rot="10800000">
        <a:off x="1507747" y="2538563"/>
        <a:ext cx="3801646" cy="977299"/>
      </dsp:txXfrm>
    </dsp:sp>
    <dsp:sp modelId="{F96F054F-85A8-4634-8E95-7FC104ABE6CB}">
      <dsp:nvSpPr>
        <dsp:cNvPr id="0" name=""/>
        <dsp:cNvSpPr/>
      </dsp:nvSpPr>
      <dsp:spPr>
        <a:xfrm>
          <a:off x="774773" y="2538563"/>
          <a:ext cx="977299" cy="977299"/>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9EEF497-33C1-4FC3-9C30-FF0A5E739C39}">
      <dsp:nvSpPr>
        <dsp:cNvPr id="0" name=""/>
        <dsp:cNvSpPr/>
      </dsp:nvSpPr>
      <dsp:spPr>
        <a:xfrm rot="10800000">
          <a:off x="1263422" y="3807593"/>
          <a:ext cx="4045971" cy="977299"/>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0962" tIns="72390" rIns="135128" bIns="72390" numCol="1" spcCol="1270" anchor="ctr" anchorCtr="0">
          <a:noAutofit/>
        </a:bodyPr>
        <a:lstStyle/>
        <a:p>
          <a:pPr lvl="0" algn="ctr" defTabSz="844550">
            <a:lnSpc>
              <a:spcPct val="90000"/>
            </a:lnSpc>
            <a:spcBef>
              <a:spcPct val="0"/>
            </a:spcBef>
            <a:spcAft>
              <a:spcPct val="35000"/>
            </a:spcAft>
          </a:pPr>
          <a:r>
            <a:rPr lang="es-MX" sz="1900" kern="1200" dirty="0" smtClean="0"/>
            <a:t>¿Cuánto gane o cuanto perdí?</a:t>
          </a:r>
          <a:endParaRPr lang="es-MX" sz="1900" kern="1200" dirty="0"/>
        </a:p>
      </dsp:txBody>
      <dsp:txXfrm rot="10800000">
        <a:off x="1507747" y="3807593"/>
        <a:ext cx="3801646" cy="977299"/>
      </dsp:txXfrm>
    </dsp:sp>
    <dsp:sp modelId="{B2791ED0-F737-404D-94A5-5550D8B81CBF}">
      <dsp:nvSpPr>
        <dsp:cNvPr id="0" name=""/>
        <dsp:cNvSpPr/>
      </dsp:nvSpPr>
      <dsp:spPr>
        <a:xfrm>
          <a:off x="774773" y="3807593"/>
          <a:ext cx="977299" cy="977299"/>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53BD7F-0E01-4684-BBD0-0880DA2420CF}">
      <dsp:nvSpPr>
        <dsp:cNvPr id="0" name=""/>
        <dsp:cNvSpPr/>
      </dsp:nvSpPr>
      <dsp:spPr>
        <a:xfrm>
          <a:off x="194838" y="665070"/>
          <a:ext cx="3146869" cy="37021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EF7AFD-CB13-4278-A194-ACC878FAE9EA}">
      <dsp:nvSpPr>
        <dsp:cNvPr id="0" name=""/>
        <dsp:cNvSpPr/>
      </dsp:nvSpPr>
      <dsp:spPr>
        <a:xfrm>
          <a:off x="194838" y="804110"/>
          <a:ext cx="231180" cy="23118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B94C08-0CC1-4D77-84F5-D555A831655D}">
      <dsp:nvSpPr>
        <dsp:cNvPr id="0" name=""/>
        <dsp:cNvSpPr/>
      </dsp:nvSpPr>
      <dsp:spPr>
        <a:xfrm>
          <a:off x="194838" y="0"/>
          <a:ext cx="3146869" cy="665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50800" rIns="76200" bIns="50800" numCol="1" spcCol="1270" anchor="ctr" anchorCtr="0">
          <a:noAutofit/>
        </a:bodyPr>
        <a:lstStyle/>
        <a:p>
          <a:pPr lvl="0" algn="l" defTabSz="1778000">
            <a:lnSpc>
              <a:spcPct val="90000"/>
            </a:lnSpc>
            <a:spcBef>
              <a:spcPct val="0"/>
            </a:spcBef>
            <a:spcAft>
              <a:spcPct val="35000"/>
            </a:spcAft>
          </a:pPr>
          <a:r>
            <a:rPr lang="es-MX" sz="4000" kern="1200" dirty="0" smtClean="0"/>
            <a:t>Economía</a:t>
          </a:r>
          <a:endParaRPr lang="es-MX" sz="4000" kern="1200" dirty="0"/>
        </a:p>
      </dsp:txBody>
      <dsp:txXfrm>
        <a:off x="194838" y="0"/>
        <a:ext cx="3146869" cy="665070"/>
      </dsp:txXfrm>
    </dsp:sp>
    <dsp:sp modelId="{FAC3FB4C-E3E7-4F06-BF3D-B0815FF6A70A}">
      <dsp:nvSpPr>
        <dsp:cNvPr id="0" name=""/>
        <dsp:cNvSpPr/>
      </dsp:nvSpPr>
      <dsp:spPr>
        <a:xfrm>
          <a:off x="194838" y="1342984"/>
          <a:ext cx="231174" cy="231174"/>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86A3238-A6B3-4119-A9E6-85C278E25545}">
      <dsp:nvSpPr>
        <dsp:cNvPr id="0" name=""/>
        <dsp:cNvSpPr/>
      </dsp:nvSpPr>
      <dsp:spPr>
        <a:xfrm>
          <a:off x="415119" y="1189137"/>
          <a:ext cx="2926589" cy="5388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l" defTabSz="844550">
            <a:lnSpc>
              <a:spcPct val="90000"/>
            </a:lnSpc>
            <a:spcBef>
              <a:spcPct val="0"/>
            </a:spcBef>
            <a:spcAft>
              <a:spcPct val="35000"/>
            </a:spcAft>
          </a:pPr>
          <a:r>
            <a:rPr lang="es-MX" sz="1900" kern="1200" dirty="0" smtClean="0"/>
            <a:t>Análisis de riesgo.</a:t>
          </a:r>
          <a:endParaRPr lang="es-MX" sz="1900" kern="1200" dirty="0"/>
        </a:p>
      </dsp:txBody>
      <dsp:txXfrm>
        <a:off x="415119" y="1189137"/>
        <a:ext cx="2926589" cy="538868"/>
      </dsp:txXfrm>
    </dsp:sp>
    <dsp:sp modelId="{CD9D2650-2BF7-4B86-A442-5C2CFBE60B15}">
      <dsp:nvSpPr>
        <dsp:cNvPr id="0" name=""/>
        <dsp:cNvSpPr/>
      </dsp:nvSpPr>
      <dsp:spPr>
        <a:xfrm>
          <a:off x="194838" y="1881853"/>
          <a:ext cx="231174" cy="231174"/>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9CC851E-8074-4F3B-BE02-1F395A0422A9}">
      <dsp:nvSpPr>
        <dsp:cNvPr id="0" name=""/>
        <dsp:cNvSpPr/>
      </dsp:nvSpPr>
      <dsp:spPr>
        <a:xfrm>
          <a:off x="415119" y="1728006"/>
          <a:ext cx="2926589" cy="5388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l" defTabSz="844550">
            <a:lnSpc>
              <a:spcPct val="90000"/>
            </a:lnSpc>
            <a:spcBef>
              <a:spcPct val="0"/>
            </a:spcBef>
            <a:spcAft>
              <a:spcPct val="35000"/>
            </a:spcAft>
          </a:pPr>
          <a:r>
            <a:rPr lang="es-MX" sz="1900" kern="1200" dirty="0" smtClean="0"/>
            <a:t>PIB, tasas de intereses</a:t>
          </a:r>
          <a:endParaRPr lang="es-MX" sz="1900" kern="1200" dirty="0"/>
        </a:p>
      </dsp:txBody>
      <dsp:txXfrm>
        <a:off x="415119" y="1728006"/>
        <a:ext cx="2926589" cy="538868"/>
      </dsp:txXfrm>
    </dsp:sp>
    <dsp:sp modelId="{37D77959-DB8E-4381-B403-B2A34E7401CE}">
      <dsp:nvSpPr>
        <dsp:cNvPr id="0" name=""/>
        <dsp:cNvSpPr/>
      </dsp:nvSpPr>
      <dsp:spPr>
        <a:xfrm>
          <a:off x="194838" y="2420722"/>
          <a:ext cx="231174" cy="231174"/>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9DA666-A207-4F46-84C4-0F780F3134A1}">
      <dsp:nvSpPr>
        <dsp:cNvPr id="0" name=""/>
        <dsp:cNvSpPr/>
      </dsp:nvSpPr>
      <dsp:spPr>
        <a:xfrm>
          <a:off x="415119" y="2266875"/>
          <a:ext cx="2926589" cy="5388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l" defTabSz="844550">
            <a:lnSpc>
              <a:spcPct val="90000"/>
            </a:lnSpc>
            <a:spcBef>
              <a:spcPct val="0"/>
            </a:spcBef>
            <a:spcAft>
              <a:spcPct val="35000"/>
            </a:spcAft>
          </a:pPr>
          <a:r>
            <a:rPr lang="es-MX" sz="1900" kern="1200" dirty="0" smtClean="0"/>
            <a:t>La inflación, los empleos.</a:t>
          </a:r>
          <a:endParaRPr lang="es-MX" sz="1900" kern="1200" dirty="0"/>
        </a:p>
      </dsp:txBody>
      <dsp:txXfrm>
        <a:off x="415119" y="2266875"/>
        <a:ext cx="2926589" cy="538868"/>
      </dsp:txXfrm>
    </dsp:sp>
    <dsp:sp modelId="{6D89F561-2F7D-4449-982A-E82279E854AB}">
      <dsp:nvSpPr>
        <dsp:cNvPr id="0" name=""/>
        <dsp:cNvSpPr/>
      </dsp:nvSpPr>
      <dsp:spPr>
        <a:xfrm>
          <a:off x="3499051" y="665070"/>
          <a:ext cx="3146869" cy="37021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A4BF3CD-AB50-4568-895B-661BEAD178F6}">
      <dsp:nvSpPr>
        <dsp:cNvPr id="0" name=""/>
        <dsp:cNvSpPr/>
      </dsp:nvSpPr>
      <dsp:spPr>
        <a:xfrm>
          <a:off x="3499051" y="804110"/>
          <a:ext cx="231180" cy="23118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4D60FD-609A-4E8B-8ED5-6D2225AB444C}">
      <dsp:nvSpPr>
        <dsp:cNvPr id="0" name=""/>
        <dsp:cNvSpPr/>
      </dsp:nvSpPr>
      <dsp:spPr>
        <a:xfrm>
          <a:off x="3499051" y="0"/>
          <a:ext cx="3146869" cy="665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50800" rIns="76200" bIns="50800" numCol="1" spcCol="1270" anchor="ctr" anchorCtr="0">
          <a:noAutofit/>
        </a:bodyPr>
        <a:lstStyle/>
        <a:p>
          <a:pPr lvl="0" algn="l" defTabSz="1778000">
            <a:lnSpc>
              <a:spcPct val="90000"/>
            </a:lnSpc>
            <a:spcBef>
              <a:spcPct val="0"/>
            </a:spcBef>
            <a:spcAft>
              <a:spcPct val="35000"/>
            </a:spcAft>
          </a:pPr>
          <a:r>
            <a:rPr lang="es-MX" sz="4000" kern="1200" dirty="0" smtClean="0"/>
            <a:t>Contabilidad</a:t>
          </a:r>
          <a:endParaRPr lang="es-MX" sz="4000" kern="1200" dirty="0"/>
        </a:p>
      </dsp:txBody>
      <dsp:txXfrm>
        <a:off x="3499051" y="0"/>
        <a:ext cx="3146869" cy="665070"/>
      </dsp:txXfrm>
    </dsp:sp>
    <dsp:sp modelId="{128E0936-2479-40F7-BEE6-6C3966DE74EC}">
      <dsp:nvSpPr>
        <dsp:cNvPr id="0" name=""/>
        <dsp:cNvSpPr/>
      </dsp:nvSpPr>
      <dsp:spPr>
        <a:xfrm>
          <a:off x="3499051" y="1342984"/>
          <a:ext cx="231174" cy="231174"/>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9226A7B-436E-43D2-B28C-8940C2C3AD30}">
      <dsp:nvSpPr>
        <dsp:cNvPr id="0" name=""/>
        <dsp:cNvSpPr/>
      </dsp:nvSpPr>
      <dsp:spPr>
        <a:xfrm>
          <a:off x="3719332" y="1189137"/>
          <a:ext cx="2926589" cy="5388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l" defTabSz="844550">
            <a:lnSpc>
              <a:spcPct val="90000"/>
            </a:lnSpc>
            <a:spcBef>
              <a:spcPct val="0"/>
            </a:spcBef>
            <a:spcAft>
              <a:spcPct val="35000"/>
            </a:spcAft>
          </a:pPr>
          <a:r>
            <a:rPr lang="es-MX" sz="1900" kern="1200" dirty="0" smtClean="0"/>
            <a:t>Suministro de datos.</a:t>
          </a:r>
          <a:endParaRPr lang="es-MX" sz="1900" kern="1200" dirty="0"/>
        </a:p>
      </dsp:txBody>
      <dsp:txXfrm>
        <a:off x="3719332" y="1189137"/>
        <a:ext cx="2926589" cy="538868"/>
      </dsp:txXfrm>
    </dsp:sp>
    <dsp:sp modelId="{FD3AB4D7-B327-4837-B88B-CFA458DFFE04}">
      <dsp:nvSpPr>
        <dsp:cNvPr id="0" name=""/>
        <dsp:cNvSpPr/>
      </dsp:nvSpPr>
      <dsp:spPr>
        <a:xfrm>
          <a:off x="3499051" y="1881853"/>
          <a:ext cx="231174" cy="231174"/>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9C03432-0C3E-4FA9-A3D4-316BDA345915}">
      <dsp:nvSpPr>
        <dsp:cNvPr id="0" name=""/>
        <dsp:cNvSpPr/>
      </dsp:nvSpPr>
      <dsp:spPr>
        <a:xfrm>
          <a:off x="3719332" y="1728006"/>
          <a:ext cx="2926589" cy="5388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l" defTabSz="844550">
            <a:lnSpc>
              <a:spcPct val="90000"/>
            </a:lnSpc>
            <a:spcBef>
              <a:spcPct val="0"/>
            </a:spcBef>
            <a:spcAft>
              <a:spcPct val="35000"/>
            </a:spcAft>
          </a:pPr>
          <a:r>
            <a:rPr lang="es-MX" sz="1900" kern="1200" dirty="0" smtClean="0"/>
            <a:t>Documentos financieros</a:t>
          </a:r>
          <a:endParaRPr lang="es-MX" sz="1900" kern="1200" dirty="0"/>
        </a:p>
      </dsp:txBody>
      <dsp:txXfrm>
        <a:off x="3719332" y="1728006"/>
        <a:ext cx="2926589" cy="538868"/>
      </dsp:txXfrm>
    </dsp:sp>
    <dsp:sp modelId="{F45B0993-6A2D-44E9-8A49-AAFBB5CA36BE}">
      <dsp:nvSpPr>
        <dsp:cNvPr id="0" name=""/>
        <dsp:cNvSpPr/>
      </dsp:nvSpPr>
      <dsp:spPr>
        <a:xfrm>
          <a:off x="3499051" y="2420722"/>
          <a:ext cx="231174" cy="231174"/>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2B283D8-1FFD-4456-8050-8BA42D5C5771}">
      <dsp:nvSpPr>
        <dsp:cNvPr id="0" name=""/>
        <dsp:cNvSpPr/>
      </dsp:nvSpPr>
      <dsp:spPr>
        <a:xfrm>
          <a:off x="3719332" y="2266875"/>
          <a:ext cx="2926589" cy="5388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l" defTabSz="844550">
            <a:lnSpc>
              <a:spcPct val="90000"/>
            </a:lnSpc>
            <a:spcBef>
              <a:spcPct val="0"/>
            </a:spcBef>
            <a:spcAft>
              <a:spcPct val="35000"/>
            </a:spcAft>
          </a:pPr>
          <a:r>
            <a:rPr lang="es-MX" sz="1900" kern="1200" dirty="0" smtClean="0"/>
            <a:t>Estados Financieros.</a:t>
          </a:r>
          <a:endParaRPr lang="es-MX" sz="1900" kern="1200" dirty="0"/>
        </a:p>
      </dsp:txBody>
      <dsp:txXfrm>
        <a:off x="3719332" y="2266875"/>
        <a:ext cx="2926589" cy="53886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6644C5-7C95-401F-9541-0E21238237AB}">
      <dsp:nvSpPr>
        <dsp:cNvPr id="0" name=""/>
        <dsp:cNvSpPr/>
      </dsp:nvSpPr>
      <dsp:spPr>
        <a:xfrm>
          <a:off x="4610286" y="1229787"/>
          <a:ext cx="1937671" cy="36865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71450" bIns="38100" numCol="1" spcCol="1270" anchor="ctr" anchorCtr="0">
          <a:noAutofit/>
        </a:bodyPr>
        <a:lstStyle/>
        <a:p>
          <a:pPr lvl="0" algn="r" defTabSz="1333500">
            <a:lnSpc>
              <a:spcPct val="90000"/>
            </a:lnSpc>
            <a:spcBef>
              <a:spcPct val="0"/>
            </a:spcBef>
            <a:spcAft>
              <a:spcPct val="35000"/>
            </a:spcAft>
          </a:pPr>
          <a:r>
            <a:rPr lang="es-MX" sz="3000" kern="1200" dirty="0" smtClean="0"/>
            <a:t>Toma de decisiones</a:t>
          </a:r>
          <a:endParaRPr lang="es-MX" sz="3000" kern="1200" dirty="0"/>
        </a:p>
      </dsp:txBody>
      <dsp:txXfrm rot="16200000">
        <a:off x="4589269" y="2636836"/>
        <a:ext cx="3317891" cy="503794"/>
      </dsp:txXfrm>
    </dsp:sp>
    <dsp:sp modelId="{8C8DD4FF-2562-4743-AA1D-063A1D3858C5}">
      <dsp:nvSpPr>
        <dsp:cNvPr id="0" name=""/>
        <dsp:cNvSpPr/>
      </dsp:nvSpPr>
      <dsp:spPr>
        <a:xfrm>
          <a:off x="2499361" y="607907"/>
          <a:ext cx="1937671" cy="430646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71450" bIns="38100" numCol="1" spcCol="1270" anchor="ctr" anchorCtr="0">
          <a:noAutofit/>
        </a:bodyPr>
        <a:lstStyle/>
        <a:p>
          <a:pPr lvl="0" algn="r" defTabSz="1333500">
            <a:lnSpc>
              <a:spcPct val="90000"/>
            </a:lnSpc>
            <a:spcBef>
              <a:spcPct val="0"/>
            </a:spcBef>
            <a:spcAft>
              <a:spcPct val="35000"/>
            </a:spcAft>
          </a:pPr>
          <a:r>
            <a:rPr lang="es-MX" sz="3000" kern="1200" dirty="0" smtClean="0"/>
            <a:t>PLANO PERSONAL</a:t>
          </a:r>
          <a:endParaRPr lang="es-MX" sz="3000" kern="1200" dirty="0"/>
        </a:p>
      </dsp:txBody>
      <dsp:txXfrm rot="16200000">
        <a:off x="2199382" y="2293917"/>
        <a:ext cx="3875814" cy="503794"/>
      </dsp:txXfrm>
    </dsp:sp>
    <dsp:sp modelId="{23C37D3F-308E-46B0-9E34-EB4528FECD56}">
      <dsp:nvSpPr>
        <dsp:cNvPr id="0" name=""/>
        <dsp:cNvSpPr/>
      </dsp:nvSpPr>
      <dsp:spPr>
        <a:xfrm>
          <a:off x="382198" y="21914"/>
          <a:ext cx="1937671" cy="48924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71450" bIns="38100" numCol="1" spcCol="1270" anchor="ctr" anchorCtr="0">
          <a:noAutofit/>
        </a:bodyPr>
        <a:lstStyle/>
        <a:p>
          <a:pPr lvl="0" algn="r" defTabSz="1333500">
            <a:lnSpc>
              <a:spcPct val="90000"/>
            </a:lnSpc>
            <a:spcBef>
              <a:spcPct val="0"/>
            </a:spcBef>
            <a:spcAft>
              <a:spcPct val="35000"/>
            </a:spcAft>
          </a:pPr>
          <a:r>
            <a:rPr lang="es-MX" sz="3000" kern="1200" dirty="0" smtClean="0"/>
            <a:t>EMPRESARIAL</a:t>
          </a:r>
          <a:endParaRPr lang="es-MX" sz="3000" kern="1200" dirty="0"/>
        </a:p>
      </dsp:txBody>
      <dsp:txXfrm rot="16200000">
        <a:off x="-181477" y="1971620"/>
        <a:ext cx="4403208" cy="503794"/>
      </dsp:txXfrm>
    </dsp:sp>
    <dsp:sp modelId="{40644F2E-70EA-4363-BB45-1CCAA999CB32}">
      <dsp:nvSpPr>
        <dsp:cNvPr id="0" name=""/>
        <dsp:cNvSpPr/>
      </dsp:nvSpPr>
      <dsp:spPr>
        <a:xfrm>
          <a:off x="413303" y="43828"/>
          <a:ext cx="1375747" cy="491605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kern="1200" dirty="0" smtClean="0"/>
            <a:t>Decisiones de inversión</a:t>
          </a:r>
          <a:endParaRPr lang="es-MX" sz="1600" kern="1200" dirty="0"/>
        </a:p>
        <a:p>
          <a:pPr lvl="0" algn="l" defTabSz="711200">
            <a:lnSpc>
              <a:spcPct val="90000"/>
            </a:lnSpc>
            <a:spcBef>
              <a:spcPct val="0"/>
            </a:spcBef>
            <a:spcAft>
              <a:spcPct val="35000"/>
            </a:spcAft>
          </a:pPr>
          <a:r>
            <a:rPr lang="es-MX" sz="1600" kern="1200" dirty="0" smtClean="0"/>
            <a:t>Decisiones </a:t>
          </a:r>
          <a:r>
            <a:rPr lang="es-MX" sz="1600" kern="1200" smtClean="0"/>
            <a:t>de financiamiento</a:t>
          </a:r>
          <a:endParaRPr lang="es-MX" sz="1600" kern="1200" dirty="0"/>
        </a:p>
      </dsp:txBody>
      <dsp:txXfrm>
        <a:off x="413303" y="43828"/>
        <a:ext cx="1375747" cy="4916050"/>
      </dsp:txXfrm>
    </dsp:sp>
    <dsp:sp modelId="{536858C2-CCC5-4B1A-A6CB-738A6B397C41}">
      <dsp:nvSpPr>
        <dsp:cNvPr id="0" name=""/>
        <dsp:cNvSpPr/>
      </dsp:nvSpPr>
      <dsp:spPr>
        <a:xfrm>
          <a:off x="2499361" y="607907"/>
          <a:ext cx="1375747" cy="433005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kern="1200" dirty="0" smtClean="0"/>
            <a:t>Solicitar un préstamo.</a:t>
          </a:r>
          <a:endParaRPr lang="es-MX" sz="1600" kern="1200" dirty="0"/>
        </a:p>
        <a:p>
          <a:pPr lvl="0" algn="l" defTabSz="711200">
            <a:lnSpc>
              <a:spcPct val="90000"/>
            </a:lnSpc>
            <a:spcBef>
              <a:spcPct val="0"/>
            </a:spcBef>
            <a:spcAft>
              <a:spcPct val="35000"/>
            </a:spcAft>
          </a:pPr>
          <a:r>
            <a:rPr lang="es-MX" sz="1600" kern="1200" dirty="0" smtClean="0"/>
            <a:t>Emprender un negocio, Invertir.</a:t>
          </a:r>
          <a:endParaRPr lang="es-MX" sz="1600" kern="1200" dirty="0"/>
        </a:p>
      </dsp:txBody>
      <dsp:txXfrm>
        <a:off x="2499361" y="607907"/>
        <a:ext cx="1375747" cy="4330057"/>
      </dsp:txXfrm>
    </dsp:sp>
    <dsp:sp modelId="{4865077B-8557-4CF2-9363-36C5B9092D59}">
      <dsp:nvSpPr>
        <dsp:cNvPr id="0" name=""/>
        <dsp:cNvSpPr/>
      </dsp:nvSpPr>
      <dsp:spPr>
        <a:xfrm>
          <a:off x="4610286" y="1229787"/>
          <a:ext cx="1375747" cy="370817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kern="1200" dirty="0" smtClean="0"/>
            <a:t>AYUDA</a:t>
          </a:r>
          <a:endParaRPr lang="es-MX" sz="1600" kern="1200" dirty="0"/>
        </a:p>
        <a:p>
          <a:pPr lvl="0" algn="l" defTabSz="711200">
            <a:lnSpc>
              <a:spcPct val="90000"/>
            </a:lnSpc>
            <a:spcBef>
              <a:spcPct val="0"/>
            </a:spcBef>
            <a:spcAft>
              <a:spcPct val="35000"/>
            </a:spcAft>
          </a:pPr>
          <a:endParaRPr lang="es-MX" sz="1600" kern="1200" dirty="0"/>
        </a:p>
      </dsp:txBody>
      <dsp:txXfrm>
        <a:off x="4610286" y="1229787"/>
        <a:ext cx="1375747" cy="370817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6E48A4-820D-423D-A1EE-496663C39F25}">
      <dsp:nvSpPr>
        <dsp:cNvPr id="0" name=""/>
        <dsp:cNvSpPr/>
      </dsp:nvSpPr>
      <dsp:spPr>
        <a:xfrm>
          <a:off x="1939956" y="2157803"/>
          <a:ext cx="1606486" cy="160648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s-MX" sz="2500" kern="1200"/>
            <a:t>Campo de las Finanzas</a:t>
          </a:r>
        </a:p>
      </dsp:txBody>
      <dsp:txXfrm>
        <a:off x="2175220" y="2393067"/>
        <a:ext cx="1135958" cy="1135958"/>
      </dsp:txXfrm>
    </dsp:sp>
    <dsp:sp modelId="{49E76279-6985-4928-9F4E-C3F9BD6EE2BF}">
      <dsp:nvSpPr>
        <dsp:cNvPr id="0" name=""/>
        <dsp:cNvSpPr/>
      </dsp:nvSpPr>
      <dsp:spPr>
        <a:xfrm rot="12900000">
          <a:off x="686774" y="1803664"/>
          <a:ext cx="1460898" cy="45784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7899F39-C752-4745-BAF0-D7A6B9952C76}">
      <dsp:nvSpPr>
        <dsp:cNvPr id="0" name=""/>
        <dsp:cNvSpPr/>
      </dsp:nvSpPr>
      <dsp:spPr>
        <a:xfrm>
          <a:off x="55793" y="1003155"/>
          <a:ext cx="1526162" cy="122092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s-MX" sz="2600" kern="1200"/>
            <a:t>Banquero</a:t>
          </a:r>
        </a:p>
      </dsp:txBody>
      <dsp:txXfrm>
        <a:off x="91553" y="1038915"/>
        <a:ext cx="1454642" cy="1149409"/>
      </dsp:txXfrm>
    </dsp:sp>
    <dsp:sp modelId="{D9991977-1630-46DA-B135-F4E7C80D0AE5}">
      <dsp:nvSpPr>
        <dsp:cNvPr id="0" name=""/>
        <dsp:cNvSpPr/>
      </dsp:nvSpPr>
      <dsp:spPr>
        <a:xfrm rot="16200000">
          <a:off x="2012750" y="1113404"/>
          <a:ext cx="1460898" cy="45784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877C9BF-C970-4CFD-881C-33EBCA76022C}">
      <dsp:nvSpPr>
        <dsp:cNvPr id="0" name=""/>
        <dsp:cNvSpPr/>
      </dsp:nvSpPr>
      <dsp:spPr>
        <a:xfrm>
          <a:off x="1980118" y="1414"/>
          <a:ext cx="1526162" cy="122092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s-MX" sz="2600" kern="1200"/>
            <a:t>Ejecutivo financiero</a:t>
          </a:r>
        </a:p>
      </dsp:txBody>
      <dsp:txXfrm>
        <a:off x="2015878" y="37174"/>
        <a:ext cx="1454642" cy="1149409"/>
      </dsp:txXfrm>
    </dsp:sp>
    <dsp:sp modelId="{E94131BB-E709-4902-8A43-E3AB56AAE108}">
      <dsp:nvSpPr>
        <dsp:cNvPr id="0" name=""/>
        <dsp:cNvSpPr/>
      </dsp:nvSpPr>
      <dsp:spPr>
        <a:xfrm rot="19500000">
          <a:off x="3338727" y="1803664"/>
          <a:ext cx="1460898" cy="45784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ACD97C2-F06F-4287-8291-7D4FA7FC3574}">
      <dsp:nvSpPr>
        <dsp:cNvPr id="0" name=""/>
        <dsp:cNvSpPr/>
      </dsp:nvSpPr>
      <dsp:spPr>
        <a:xfrm>
          <a:off x="3904444" y="1003155"/>
          <a:ext cx="1526162" cy="122092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s-MX" sz="2600" kern="1200"/>
            <a:t>Consultor finanicero</a:t>
          </a:r>
        </a:p>
      </dsp:txBody>
      <dsp:txXfrm>
        <a:off x="3940204" y="1038915"/>
        <a:ext cx="1454642" cy="114940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F07198-4DDC-41C7-8FBE-248493777803}">
      <dsp:nvSpPr>
        <dsp:cNvPr id="0" name=""/>
        <dsp:cNvSpPr/>
      </dsp:nvSpPr>
      <dsp:spPr>
        <a:xfrm>
          <a:off x="0" y="0"/>
          <a:ext cx="6480720" cy="950505"/>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kern="1200" dirty="0" smtClean="0"/>
            <a:t>Alcanzar la productividad óptima en el uso sus recursos financieros.</a:t>
          </a:r>
          <a:endParaRPr lang="es-MX" sz="2600" kern="1200" dirty="0"/>
        </a:p>
      </dsp:txBody>
      <dsp:txXfrm>
        <a:off x="0" y="0"/>
        <a:ext cx="6480720" cy="950505"/>
      </dsp:txXfrm>
    </dsp:sp>
    <dsp:sp modelId="{B75E4A3E-E084-4AF8-A24E-68D71671D820}">
      <dsp:nvSpPr>
        <dsp:cNvPr id="0" name=""/>
        <dsp:cNvSpPr/>
      </dsp:nvSpPr>
      <dsp:spPr>
        <a:xfrm>
          <a:off x="3164" y="950505"/>
          <a:ext cx="2158130" cy="19960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kern="1200" dirty="0" smtClean="0"/>
            <a:t>Optimizar el patrimonio.</a:t>
          </a:r>
        </a:p>
        <a:p>
          <a:pPr lvl="0" algn="l" defTabSz="622300">
            <a:lnSpc>
              <a:spcPct val="90000"/>
            </a:lnSpc>
            <a:spcBef>
              <a:spcPct val="0"/>
            </a:spcBef>
            <a:spcAft>
              <a:spcPct val="35000"/>
            </a:spcAft>
          </a:pPr>
          <a:r>
            <a:rPr lang="es-MX" sz="1400" kern="1200" dirty="0" smtClean="0"/>
            <a:t>Captar fondos.</a:t>
          </a:r>
        </a:p>
        <a:p>
          <a:pPr lvl="0" algn="l" defTabSz="622300">
            <a:lnSpc>
              <a:spcPct val="90000"/>
            </a:lnSpc>
            <a:spcBef>
              <a:spcPct val="0"/>
            </a:spcBef>
            <a:spcAft>
              <a:spcPct val="35000"/>
            </a:spcAft>
          </a:pPr>
          <a:r>
            <a:rPr lang="es-MX" sz="1400" kern="1200" dirty="0" smtClean="0"/>
            <a:t>Coordinar el capital de trabajo.</a:t>
          </a:r>
        </a:p>
        <a:p>
          <a:pPr lvl="0" algn="l" defTabSz="622300">
            <a:lnSpc>
              <a:spcPct val="90000"/>
            </a:lnSpc>
            <a:spcBef>
              <a:spcPct val="0"/>
            </a:spcBef>
            <a:spcAft>
              <a:spcPct val="35000"/>
            </a:spcAft>
          </a:pPr>
          <a:r>
            <a:rPr lang="es-MX" sz="1400" kern="1200" dirty="0" smtClean="0"/>
            <a:t>Coordinar inversiones.</a:t>
          </a:r>
          <a:endParaRPr lang="es-MX" sz="1400" kern="1200" dirty="0"/>
        </a:p>
      </dsp:txBody>
      <dsp:txXfrm>
        <a:off x="3164" y="950505"/>
        <a:ext cx="2158130" cy="1996061"/>
      </dsp:txXfrm>
    </dsp:sp>
    <dsp:sp modelId="{89488B00-986A-4984-8B2C-0F01AF13CA4C}">
      <dsp:nvSpPr>
        <dsp:cNvPr id="0" name=""/>
        <dsp:cNvSpPr/>
      </dsp:nvSpPr>
      <dsp:spPr>
        <a:xfrm>
          <a:off x="2161294" y="950505"/>
          <a:ext cx="2158130" cy="19960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kern="1200" dirty="0" smtClean="0"/>
            <a:t>Realizar análisis financiero.</a:t>
          </a:r>
        </a:p>
        <a:p>
          <a:pPr lvl="0" algn="l" defTabSz="622300">
            <a:lnSpc>
              <a:spcPct val="90000"/>
            </a:lnSpc>
            <a:spcBef>
              <a:spcPct val="0"/>
            </a:spcBef>
            <a:spcAft>
              <a:spcPct val="35000"/>
            </a:spcAft>
          </a:pPr>
          <a:r>
            <a:rPr lang="es-MX" sz="1400" kern="1200" dirty="0" smtClean="0"/>
            <a:t>Aplicar la planeación financiera.</a:t>
          </a:r>
        </a:p>
        <a:p>
          <a:pPr lvl="0" algn="l" defTabSz="622300">
            <a:lnSpc>
              <a:spcPct val="90000"/>
            </a:lnSpc>
            <a:spcBef>
              <a:spcPct val="0"/>
            </a:spcBef>
            <a:spcAft>
              <a:spcPct val="35000"/>
            </a:spcAft>
          </a:pPr>
          <a:r>
            <a:rPr lang="es-MX" sz="1400" kern="1200" dirty="0" smtClean="0"/>
            <a:t>Aplicar controles financieros.</a:t>
          </a:r>
        </a:p>
        <a:p>
          <a:pPr lvl="0" algn="l" defTabSz="622300">
            <a:lnSpc>
              <a:spcPct val="90000"/>
            </a:lnSpc>
            <a:spcBef>
              <a:spcPct val="0"/>
            </a:spcBef>
            <a:spcAft>
              <a:spcPct val="35000"/>
            </a:spcAft>
          </a:pPr>
          <a:r>
            <a:rPr lang="es-MX" sz="1400" kern="1200" dirty="0" smtClean="0"/>
            <a:t>Tomar decisiones acertadas.</a:t>
          </a:r>
        </a:p>
        <a:p>
          <a:pPr lvl="0" algn="l" defTabSz="622300">
            <a:lnSpc>
              <a:spcPct val="90000"/>
            </a:lnSpc>
            <a:spcBef>
              <a:spcPct val="0"/>
            </a:spcBef>
            <a:spcAft>
              <a:spcPct val="35000"/>
            </a:spcAft>
          </a:pPr>
          <a:endParaRPr lang="es-MX" sz="1400" kern="1200" dirty="0"/>
        </a:p>
      </dsp:txBody>
      <dsp:txXfrm>
        <a:off x="2161294" y="950505"/>
        <a:ext cx="2158130" cy="1996061"/>
      </dsp:txXfrm>
    </dsp:sp>
    <dsp:sp modelId="{7049269B-13D2-4627-ADCB-B27B704BA908}">
      <dsp:nvSpPr>
        <dsp:cNvPr id="0" name=""/>
        <dsp:cNvSpPr/>
      </dsp:nvSpPr>
      <dsp:spPr>
        <a:xfrm>
          <a:off x="4319425" y="950505"/>
          <a:ext cx="2158130" cy="19960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kern="1200" dirty="0" smtClean="0"/>
            <a:t>Alcanzar metas y objetivos propuestos.</a:t>
          </a:r>
        </a:p>
        <a:p>
          <a:pPr lvl="0" algn="l" defTabSz="622300">
            <a:lnSpc>
              <a:spcPct val="90000"/>
            </a:lnSpc>
            <a:spcBef>
              <a:spcPct val="0"/>
            </a:spcBef>
            <a:spcAft>
              <a:spcPct val="35000"/>
            </a:spcAft>
          </a:pPr>
          <a:r>
            <a:rPr lang="es-MX" sz="1400" kern="1200" dirty="0" smtClean="0"/>
            <a:t>Prever la capacitación futura de fondos</a:t>
          </a:r>
        </a:p>
        <a:p>
          <a:pPr lvl="0" algn="ctr" defTabSz="622300">
            <a:lnSpc>
              <a:spcPct val="90000"/>
            </a:lnSpc>
            <a:spcBef>
              <a:spcPct val="0"/>
            </a:spcBef>
            <a:spcAft>
              <a:spcPct val="35000"/>
            </a:spcAft>
          </a:pPr>
          <a:endParaRPr lang="es-MX" sz="1400" kern="1200" dirty="0" smtClean="0"/>
        </a:p>
        <a:p>
          <a:pPr lvl="0" algn="ctr" defTabSz="622300">
            <a:lnSpc>
              <a:spcPct val="90000"/>
            </a:lnSpc>
            <a:spcBef>
              <a:spcPct val="0"/>
            </a:spcBef>
            <a:spcAft>
              <a:spcPct val="35000"/>
            </a:spcAft>
          </a:pPr>
          <a:endParaRPr lang="es-MX" sz="1400" kern="1200" dirty="0"/>
        </a:p>
      </dsp:txBody>
      <dsp:txXfrm>
        <a:off x="4319425" y="950505"/>
        <a:ext cx="2158130" cy="1996061"/>
      </dsp:txXfrm>
    </dsp:sp>
    <dsp:sp modelId="{4C53BDBD-71BB-455E-A566-5558CCDC9F49}">
      <dsp:nvSpPr>
        <dsp:cNvPr id="0" name=""/>
        <dsp:cNvSpPr/>
      </dsp:nvSpPr>
      <dsp:spPr>
        <a:xfrm>
          <a:off x="0" y="2946567"/>
          <a:ext cx="6480720" cy="221784"/>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6BF837-C514-4B69-8B7B-F00E6E6F03E2}">
      <dsp:nvSpPr>
        <dsp:cNvPr id="0" name=""/>
        <dsp:cNvSpPr/>
      </dsp:nvSpPr>
      <dsp:spPr>
        <a:xfrm>
          <a:off x="2651922" y="-61755"/>
          <a:ext cx="2716951" cy="128084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dirty="0" smtClean="0"/>
            <a:t>Es responsable:</a:t>
          </a:r>
        </a:p>
        <a:p>
          <a:pPr lvl="0" algn="l" defTabSz="889000">
            <a:lnSpc>
              <a:spcPct val="90000"/>
            </a:lnSpc>
            <a:spcBef>
              <a:spcPct val="0"/>
            </a:spcBef>
            <a:spcAft>
              <a:spcPct val="35000"/>
            </a:spcAft>
          </a:pPr>
          <a:r>
            <a:rPr lang="es-MX" sz="2000" kern="1200" dirty="0" smtClean="0"/>
            <a:t>Política Financiera</a:t>
          </a:r>
        </a:p>
        <a:p>
          <a:pPr lvl="0" algn="l" defTabSz="889000">
            <a:lnSpc>
              <a:spcPct val="90000"/>
            </a:lnSpc>
            <a:spcBef>
              <a:spcPct val="0"/>
            </a:spcBef>
            <a:spcAft>
              <a:spcPct val="35000"/>
            </a:spcAft>
          </a:pPr>
          <a:r>
            <a:rPr lang="es-MX" sz="2000" kern="1200" dirty="0" smtClean="0"/>
            <a:t>Planificación estratégica</a:t>
          </a:r>
          <a:endParaRPr lang="es-MX" sz="2000" kern="1200" dirty="0"/>
        </a:p>
      </dsp:txBody>
      <dsp:txXfrm>
        <a:off x="2689437" y="-24240"/>
        <a:ext cx="2641921" cy="1205816"/>
      </dsp:txXfrm>
    </dsp:sp>
    <dsp:sp modelId="{1754888A-3E40-4988-B57F-8D594AA304FE}">
      <dsp:nvSpPr>
        <dsp:cNvPr id="0" name=""/>
        <dsp:cNvSpPr/>
      </dsp:nvSpPr>
      <dsp:spPr>
        <a:xfrm rot="2992278">
          <a:off x="4622728" y="1407670"/>
          <a:ext cx="895031" cy="337562"/>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4723997" y="1475182"/>
        <a:ext cx="692493" cy="202538"/>
      </dsp:txXfrm>
    </dsp:sp>
    <dsp:sp modelId="{0FA7FCFA-3A8B-4FDB-80DD-6325F2ED567D}">
      <dsp:nvSpPr>
        <dsp:cNvPr id="0" name=""/>
        <dsp:cNvSpPr/>
      </dsp:nvSpPr>
      <dsp:spPr>
        <a:xfrm>
          <a:off x="4809219" y="1953128"/>
          <a:ext cx="2217726" cy="17773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Jefe de Control de Gestiones</a:t>
          </a:r>
        </a:p>
        <a:p>
          <a:pPr lvl="0" algn="ctr" defTabSz="800100">
            <a:lnSpc>
              <a:spcPct val="90000"/>
            </a:lnSpc>
            <a:spcBef>
              <a:spcPct val="0"/>
            </a:spcBef>
            <a:spcAft>
              <a:spcPct val="35000"/>
            </a:spcAft>
          </a:pPr>
          <a:r>
            <a:rPr lang="es-MX" sz="1800" kern="1200" dirty="0" smtClean="0"/>
            <a:t>(Contralor)</a:t>
          </a:r>
        </a:p>
        <a:p>
          <a:pPr lvl="0" algn="ctr" defTabSz="800100">
            <a:lnSpc>
              <a:spcPct val="90000"/>
            </a:lnSpc>
            <a:spcBef>
              <a:spcPct val="0"/>
            </a:spcBef>
            <a:spcAft>
              <a:spcPct val="35000"/>
            </a:spcAft>
          </a:pPr>
          <a:r>
            <a:rPr lang="es-MX" sz="1800" kern="1200" dirty="0" smtClean="0"/>
            <a:t>Responsable:</a:t>
          </a:r>
        </a:p>
        <a:p>
          <a:pPr lvl="0" algn="ctr" defTabSz="800100">
            <a:lnSpc>
              <a:spcPct val="90000"/>
            </a:lnSpc>
            <a:spcBef>
              <a:spcPct val="0"/>
            </a:spcBef>
            <a:spcAft>
              <a:spcPct val="35000"/>
            </a:spcAft>
          </a:pPr>
          <a:r>
            <a:rPr lang="es-MX" sz="1800" kern="1200" dirty="0" smtClean="0"/>
            <a:t>Presupuestos.</a:t>
          </a:r>
        </a:p>
        <a:p>
          <a:pPr lvl="0" algn="ctr" defTabSz="800100">
            <a:lnSpc>
              <a:spcPct val="90000"/>
            </a:lnSpc>
            <a:spcBef>
              <a:spcPct val="0"/>
            </a:spcBef>
            <a:spcAft>
              <a:spcPct val="35000"/>
            </a:spcAft>
          </a:pPr>
          <a:r>
            <a:rPr lang="es-MX" sz="1800" kern="1200" dirty="0" smtClean="0"/>
            <a:t>Contabilidad</a:t>
          </a:r>
        </a:p>
        <a:p>
          <a:pPr lvl="0" algn="ctr" defTabSz="800100">
            <a:lnSpc>
              <a:spcPct val="90000"/>
            </a:lnSpc>
            <a:spcBef>
              <a:spcPct val="0"/>
            </a:spcBef>
            <a:spcAft>
              <a:spcPct val="35000"/>
            </a:spcAft>
          </a:pPr>
          <a:r>
            <a:rPr lang="es-MX" sz="1800" kern="1200" dirty="0" smtClean="0"/>
            <a:t>Impuestos</a:t>
          </a:r>
          <a:endParaRPr lang="es-MX" sz="1800" kern="1200" dirty="0"/>
        </a:p>
      </dsp:txBody>
      <dsp:txXfrm>
        <a:off x="4861276" y="2005185"/>
        <a:ext cx="2113612" cy="1673257"/>
      </dsp:txXfrm>
    </dsp:sp>
    <dsp:sp modelId="{35EB889B-C86B-4269-9E10-E3D719CEEED5}">
      <dsp:nvSpPr>
        <dsp:cNvPr id="0" name=""/>
        <dsp:cNvSpPr/>
      </dsp:nvSpPr>
      <dsp:spPr>
        <a:xfrm rot="12183583" flipH="1">
          <a:off x="1554859" y="-200550"/>
          <a:ext cx="1285701" cy="40110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rot="10800000">
        <a:off x="1675189" y="-120330"/>
        <a:ext cx="1045041" cy="240661"/>
      </dsp:txXfrm>
    </dsp:sp>
    <dsp:sp modelId="{018CA44A-365F-4CC9-8A33-547B7FE17865}">
      <dsp:nvSpPr>
        <dsp:cNvPr id="0" name=""/>
        <dsp:cNvSpPr/>
      </dsp:nvSpPr>
      <dsp:spPr>
        <a:xfrm>
          <a:off x="1023921" y="2042106"/>
          <a:ext cx="2440015" cy="15800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Tesorero</a:t>
          </a:r>
        </a:p>
        <a:p>
          <a:pPr lvl="0" algn="ctr" defTabSz="889000">
            <a:lnSpc>
              <a:spcPct val="90000"/>
            </a:lnSpc>
            <a:spcBef>
              <a:spcPct val="0"/>
            </a:spcBef>
            <a:spcAft>
              <a:spcPct val="35000"/>
            </a:spcAft>
          </a:pPr>
          <a:r>
            <a:rPr lang="es-MX" sz="2000" kern="1200" dirty="0" smtClean="0"/>
            <a:t> Es responsable:</a:t>
          </a:r>
        </a:p>
        <a:p>
          <a:pPr lvl="0" algn="ctr" defTabSz="889000">
            <a:lnSpc>
              <a:spcPct val="90000"/>
            </a:lnSpc>
            <a:spcBef>
              <a:spcPct val="0"/>
            </a:spcBef>
            <a:spcAft>
              <a:spcPct val="35000"/>
            </a:spcAft>
          </a:pPr>
          <a:r>
            <a:rPr lang="es-MX" sz="2000" kern="1200" dirty="0" smtClean="0"/>
            <a:t>Encontrar nueva financiación.</a:t>
          </a:r>
        </a:p>
        <a:p>
          <a:pPr lvl="0" algn="ctr" defTabSz="889000">
            <a:lnSpc>
              <a:spcPct val="90000"/>
            </a:lnSpc>
            <a:spcBef>
              <a:spcPct val="0"/>
            </a:spcBef>
            <a:spcAft>
              <a:spcPct val="35000"/>
            </a:spcAft>
          </a:pPr>
          <a:r>
            <a:rPr lang="es-MX" sz="2000" kern="1200" dirty="0" smtClean="0"/>
            <a:t>Relación con bancos e inversores</a:t>
          </a:r>
          <a:r>
            <a:rPr lang="es-MX" sz="1300" kern="1200" dirty="0" smtClean="0"/>
            <a:t>.</a:t>
          </a:r>
        </a:p>
      </dsp:txBody>
      <dsp:txXfrm>
        <a:off x="1070200" y="2088385"/>
        <a:ext cx="2347457" cy="1487522"/>
      </dsp:txXfrm>
    </dsp:sp>
    <dsp:sp modelId="{484B651D-F8D3-43FB-B276-B8BF0BFD96E2}">
      <dsp:nvSpPr>
        <dsp:cNvPr id="0" name=""/>
        <dsp:cNvSpPr/>
      </dsp:nvSpPr>
      <dsp:spPr>
        <a:xfrm rot="18485543">
          <a:off x="2748004" y="1461817"/>
          <a:ext cx="875600" cy="337562"/>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2849273" y="1529329"/>
        <a:ext cx="673062" cy="20253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BB089A-3277-4359-89BF-DF16DA820B05}">
      <dsp:nvSpPr>
        <dsp:cNvPr id="0" name=""/>
        <dsp:cNvSpPr/>
      </dsp:nvSpPr>
      <dsp:spPr>
        <a:xfrm>
          <a:off x="486053" y="0"/>
          <a:ext cx="5508612" cy="3239914"/>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F0F5FB-A4CC-4D8D-93CF-5BD986354B4C}">
      <dsp:nvSpPr>
        <dsp:cNvPr id="0" name=""/>
        <dsp:cNvSpPr/>
      </dsp:nvSpPr>
      <dsp:spPr>
        <a:xfrm>
          <a:off x="6961" y="971974"/>
          <a:ext cx="2085981" cy="12959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Se emiten o negocian</a:t>
          </a:r>
          <a:endParaRPr lang="es-MX" sz="1900" kern="1200" dirty="0"/>
        </a:p>
      </dsp:txBody>
      <dsp:txXfrm>
        <a:off x="70225" y="1035238"/>
        <a:ext cx="1959453" cy="1169437"/>
      </dsp:txXfrm>
    </dsp:sp>
    <dsp:sp modelId="{67210F72-1416-4FC8-8208-AF85E0578FF3}">
      <dsp:nvSpPr>
        <dsp:cNvPr id="0" name=""/>
        <dsp:cNvSpPr/>
      </dsp:nvSpPr>
      <dsp:spPr>
        <a:xfrm>
          <a:off x="2197369" y="971974"/>
          <a:ext cx="2085981" cy="12959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Activos financieros</a:t>
          </a:r>
          <a:endParaRPr lang="es-MX" sz="1900" kern="1200" dirty="0"/>
        </a:p>
      </dsp:txBody>
      <dsp:txXfrm>
        <a:off x="2260633" y="1035238"/>
        <a:ext cx="1959453" cy="1169437"/>
      </dsp:txXfrm>
    </dsp:sp>
    <dsp:sp modelId="{9F811A5D-0A6A-4234-873D-C41CB2BDE3E6}">
      <dsp:nvSpPr>
        <dsp:cNvPr id="0" name=""/>
        <dsp:cNvSpPr/>
      </dsp:nvSpPr>
      <dsp:spPr>
        <a:xfrm>
          <a:off x="4387776" y="971974"/>
          <a:ext cx="2085981" cy="12959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También llamados mercados de capital.</a:t>
          </a:r>
          <a:endParaRPr lang="es-MX" sz="1900" kern="1200" dirty="0"/>
        </a:p>
      </dsp:txBody>
      <dsp:txXfrm>
        <a:off x="4451040" y="1035238"/>
        <a:ext cx="1959453" cy="116943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03766D-691E-4307-9F92-C36AB44966F6}">
      <dsp:nvSpPr>
        <dsp:cNvPr id="0" name=""/>
        <dsp:cNvSpPr/>
      </dsp:nvSpPr>
      <dsp:spPr>
        <a:xfrm rot="5400000">
          <a:off x="508713" y="1110838"/>
          <a:ext cx="982441" cy="1118474"/>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996D335-21F7-4827-9499-4438E44DBADC}">
      <dsp:nvSpPr>
        <dsp:cNvPr id="0" name=""/>
        <dsp:cNvSpPr/>
      </dsp:nvSpPr>
      <dsp:spPr>
        <a:xfrm>
          <a:off x="248426" y="21783"/>
          <a:ext cx="1653852" cy="1157643"/>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Títulos de deuda (bonos)</a:t>
          </a:r>
          <a:endParaRPr lang="es-MX" sz="1900" kern="1200" dirty="0"/>
        </a:p>
      </dsp:txBody>
      <dsp:txXfrm>
        <a:off x="304948" y="78305"/>
        <a:ext cx="1540808" cy="1044599"/>
      </dsp:txXfrm>
    </dsp:sp>
    <dsp:sp modelId="{1974DE37-0193-4058-B64D-A70A3E7F622A}">
      <dsp:nvSpPr>
        <dsp:cNvPr id="0" name=""/>
        <dsp:cNvSpPr/>
      </dsp:nvSpPr>
      <dsp:spPr>
        <a:xfrm>
          <a:off x="1902279" y="132190"/>
          <a:ext cx="1202854" cy="935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14300" lvl="1" indent="-114300" algn="l" defTabSz="666750">
            <a:lnSpc>
              <a:spcPct val="90000"/>
            </a:lnSpc>
            <a:spcBef>
              <a:spcPct val="0"/>
            </a:spcBef>
            <a:spcAft>
              <a:spcPct val="15000"/>
            </a:spcAft>
            <a:buChar char="••"/>
          </a:pPr>
          <a:endParaRPr lang="es-MX" sz="1500" kern="1200"/>
        </a:p>
      </dsp:txBody>
      <dsp:txXfrm>
        <a:off x="1902279" y="132190"/>
        <a:ext cx="1202854" cy="935658"/>
      </dsp:txXfrm>
    </dsp:sp>
    <dsp:sp modelId="{E2A5C9AB-A1C4-43A8-B779-D95AD6421EFA}">
      <dsp:nvSpPr>
        <dsp:cNvPr id="0" name=""/>
        <dsp:cNvSpPr/>
      </dsp:nvSpPr>
      <dsp:spPr>
        <a:xfrm rot="5400000">
          <a:off x="1879933" y="2411254"/>
          <a:ext cx="982441" cy="1118474"/>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6E06272-5129-493E-B55D-837BB1A04361}">
      <dsp:nvSpPr>
        <dsp:cNvPr id="0" name=""/>
        <dsp:cNvSpPr/>
      </dsp:nvSpPr>
      <dsp:spPr>
        <a:xfrm>
          <a:off x="1619646" y="1322198"/>
          <a:ext cx="1653852" cy="1157643"/>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Pagar intereses regularmente</a:t>
          </a:r>
          <a:endParaRPr lang="es-MX" sz="1900" kern="1200" dirty="0"/>
        </a:p>
      </dsp:txBody>
      <dsp:txXfrm>
        <a:off x="1676168" y="1378720"/>
        <a:ext cx="1540808" cy="1044599"/>
      </dsp:txXfrm>
    </dsp:sp>
    <dsp:sp modelId="{70A1BEA9-A3EF-4FDF-B87C-670BE6BE3BF6}">
      <dsp:nvSpPr>
        <dsp:cNvPr id="0" name=""/>
        <dsp:cNvSpPr/>
      </dsp:nvSpPr>
      <dsp:spPr>
        <a:xfrm>
          <a:off x="3273498" y="1432606"/>
          <a:ext cx="1202854" cy="935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14300" lvl="1" indent="-114300" algn="l" defTabSz="666750">
            <a:lnSpc>
              <a:spcPct val="90000"/>
            </a:lnSpc>
            <a:spcBef>
              <a:spcPct val="0"/>
            </a:spcBef>
            <a:spcAft>
              <a:spcPct val="15000"/>
            </a:spcAft>
            <a:buChar char="••"/>
          </a:pPr>
          <a:endParaRPr lang="es-MX" sz="1500" kern="1200"/>
        </a:p>
      </dsp:txBody>
      <dsp:txXfrm>
        <a:off x="3273498" y="1432606"/>
        <a:ext cx="1202854" cy="935658"/>
      </dsp:txXfrm>
    </dsp:sp>
    <dsp:sp modelId="{708B5E3C-2A2A-4093-B2D9-49162FF4BF93}">
      <dsp:nvSpPr>
        <dsp:cNvPr id="0" name=""/>
        <dsp:cNvSpPr/>
      </dsp:nvSpPr>
      <dsp:spPr>
        <a:xfrm>
          <a:off x="2990865" y="2622613"/>
          <a:ext cx="1653852" cy="1157643"/>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Devolver a una fecha determinada.</a:t>
          </a:r>
          <a:endParaRPr lang="es-MX" sz="1900" kern="1200" dirty="0"/>
        </a:p>
      </dsp:txBody>
      <dsp:txXfrm>
        <a:off x="3047387" y="2679135"/>
        <a:ext cx="1540808" cy="1044599"/>
      </dsp:txXfrm>
    </dsp:sp>
    <dsp:sp modelId="{F386CEBC-BBE7-4013-AC0E-1A18A81EEE14}">
      <dsp:nvSpPr>
        <dsp:cNvPr id="0" name=""/>
        <dsp:cNvSpPr/>
      </dsp:nvSpPr>
      <dsp:spPr>
        <a:xfrm>
          <a:off x="4644718" y="2733021"/>
          <a:ext cx="1202854" cy="935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ctr" anchorCtr="0">
          <a:noAutofit/>
        </a:bodyPr>
        <a:lstStyle/>
        <a:p>
          <a:pPr marL="228600" lvl="1" indent="-228600" algn="l" defTabSz="933450">
            <a:lnSpc>
              <a:spcPct val="90000"/>
            </a:lnSpc>
            <a:spcBef>
              <a:spcPct val="0"/>
            </a:spcBef>
            <a:spcAft>
              <a:spcPct val="15000"/>
            </a:spcAft>
            <a:buChar char="••"/>
          </a:pPr>
          <a:endParaRPr lang="es-MX" sz="2100" kern="1200"/>
        </a:p>
      </dsp:txBody>
      <dsp:txXfrm>
        <a:off x="4644718" y="2733021"/>
        <a:ext cx="1202854" cy="935658"/>
      </dsp:txXfrm>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BlockDescendingList">
  <dgm:title val=""/>
  <dgm:desc val=""/>
  <dgm:catLst>
    <dgm:cat type="list" pri="185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13" srcId="10" destId="11" srcOrd="0" destOrd="0"/>
        <dgm:cxn modelId="14" srcId="10" destId="12" srcOrd="0" destOrd="0"/>
        <dgm:cxn modelId="50" srcId="0" destId="20" srcOrd="1" destOrd="0"/>
        <dgm:cxn modelId="23" srcId="20" destId="21" srcOrd="0" destOrd="0"/>
        <dgm:cxn modelId="24" srcId="20" destId="22" srcOrd="0" destOrd="0"/>
        <dgm:cxn modelId="60" srcId="0" destId="30" srcOrd="2" destOrd="0"/>
        <dgm:cxn modelId="33" srcId="30" destId="31" srcOrd="0" destOrd="0"/>
        <dgm:cxn modelId="34" srcId="30" destId="32" srcOrd="0"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70">
          <dgm:prSet phldr="1"/>
        </dgm:pt>
      </dgm:ptLst>
      <dgm:cxnLst>
        <dgm:cxn modelId="40" srcId="0" destId="10" srcOrd="0" destOrd="0"/>
        <dgm:cxn modelId="50" srcId="0" destId="20" srcOrd="1" destOrd="0"/>
        <dgm:cxn modelId="60" srcId="0" destId="30" srcOrd="2" destOrd="0"/>
        <dgm:cxn modelId="80" srcId="0" destId="7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axis="ch" ptType="node" func="cnt" op="equ" val="1">
        <dgm:alg type="composite">
          <dgm:param type="ar" val="0.5516"/>
        </dgm:alg>
        <dgm:choose name="Name3">
          <dgm:if name="Name4"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l" for="ch" forName="accentShape_1" refType="w" fact="0"/>
              <dgm:constr type="t" for="ch" forName="accentShape_1" refType="h" fact="0"/>
              <dgm:constr type="w" for="ch" forName="accentShape_1" refType="w" fact="0.7146"/>
              <dgm:constr type="h" for="ch" forName="accentShape_1" refType="h" fact="0.9952"/>
              <dgm:constr type="l" for="ch" forName="parentText_1" refType="w" fact="0.513"/>
              <dgm:constr type="t" for="ch" forName="parentText_1" refType="h" fact="0"/>
              <dgm:constr type="w" for="ch" forName="parentText_1" refType="w" refFor="ch" refForName="accentShape_1" fact="0.26"/>
              <dgm:constr type="h" for="ch" forName="parentText_1"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Lst>
          </dgm:if>
          <dgm:else name="Name5">
            <dgm:constrLst>
              <dgm:constr type="primFontSz" for="des" forName="childText_1" val="65"/>
              <dgm:constr type="primFontSz" for="des" forName="parentText_1" val="65"/>
              <dgm:constr type="primFontSz" for="des" forName="childText_1" refType="primFontSz" refFor="des" refForName="parentText_1" op="lte"/>
              <dgm:constr type="l" for="ch" forName="accentShape_1" refType="w" fact="0"/>
              <dgm:constr type="t" for="ch" forName="accentShape_1" refType="h" fact="0"/>
              <dgm:constr type="w" for="ch" forName="accentShape_1" refType="w" fact="0.7146"/>
              <dgm:constr type="h" for="ch" forName="accentShape_1" refType="h" fact="0.9952"/>
              <dgm:constr type="l" for="ch" forName="parentText_1" refType="w" fact="0.513"/>
              <dgm:constr type="t" for="ch" forName="parentText_1" refType="h" fact="0"/>
              <dgm:constr type="w" for="ch" forName="parentText_1" refType="w" refFor="ch" refForName="accentShape_1" fact="0.26"/>
              <dgm:constr type="h" for="ch" forName="parentText_1"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Lst>
          </dgm:else>
        </dgm:choose>
      </dgm:if>
      <dgm:if name="Name6" axis="ch" ptType="node" func="cnt" op="equ" val="2">
        <dgm:alg type="composite">
          <dgm:param type="ar" val="0.9804"/>
        </dgm:alg>
        <dgm:choose name="Name7">
          <dgm:if name="Name8"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parentText_2" refType="primFontSz" refFor="des" refForName="parentText_1" op="equ"/>
              <dgm:constr type="primFontSz" for="des" forName="childText_2" refType="primFontSz" refFor="des" refForName="childText_1" op="equ"/>
              <dgm:constr type="l" for="ch" forName="accentShape_2" refType="w" fact="0.4393"/>
              <dgm:constr type="t" for="ch" forName="accentShape_2" refType="h" fact="0.1192"/>
              <dgm:constr type="w" for="ch" forName="accentShape_2" refType="w" fact="0.4021"/>
              <dgm:constr type="h" for="ch" forName="accentShape_2" refType="h" fact="0.876"/>
              <dgm:constr type="l" for="ch" forName="accentShape_1" refType="w" fact="0"/>
              <dgm:constr type="t" for="ch" forName="accentShape_1" refType="h" fact="0"/>
              <dgm:constr type="w" for="ch" forName="accentShape_1" refType="w" fact="0.4021"/>
              <dgm:constr type="h" for="ch" forName="accentShape_1" refType="h" fact="0.9952"/>
              <dgm:constr type="l" for="ch" forName="parentText_1" refType="w" fact="0.2946"/>
              <dgm:constr type="t" for="ch" forName="parentText_1" refType="h" fact="0"/>
              <dgm:constr type="w" for="ch" forName="parentText_1" refType="w" refFor="ch" refForName="accentShape_1" fact="0.26"/>
              <dgm:constr type="h" for="ch" forName="parentText_1" refType="h" fact="0.78"/>
              <dgm:constr type="l" for="ch" forName="parentText_2" refType="w" fact="0.7339"/>
              <dgm:constr type="t" for="ch" forName="parentText_2" refType="h" fact="0.1192"/>
              <dgm:constr type="w" for="ch" forName="parentText_2" refType="w" refFor="ch" refForName="accentShape_1" fact="0.26"/>
              <dgm:constr type="h" for="ch" forName="parentText_2"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4393"/>
              <dgm:constr type="t" for="ch" forName="childText_2" refType="h" fact="0.1192"/>
              <dgm:constr type="w" for="ch" forName="childText_2" refType="w" refFor="ch" refForName="accentShape_2" fact="0.71"/>
              <dgm:constr type="h" for="ch" forName="childText_2" refType="h" fact="0.8808"/>
            </dgm:constrLst>
          </dgm:if>
          <dgm:else name="Name9">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parentText_2" refType="primFontSz" refFor="des" refForName="parentText_1" op="equ"/>
              <dgm:constr type="primFontSz" for="des" forName="childText_2" refType="primFontSz" refFor="des" refForName="childText_1" op="equ"/>
              <dgm:constr type="l" for="ch" forName="accentShape_1" refType="w" fact="0.4393"/>
              <dgm:constr type="t" for="ch" forName="accentShape_2" refType="h" fact="0.1192"/>
              <dgm:constr type="w" for="ch" forName="accentShape_2" refType="w" fact="0.4021"/>
              <dgm:constr type="h" for="ch" forName="accentShape_2" refType="h" fact="0.876"/>
              <dgm:constr type="l" for="ch" forName="accentShape_2" refType="w" fact="0"/>
              <dgm:constr type="t" for="ch" forName="accentShape_1" refType="h" fact="0"/>
              <dgm:constr type="w" for="ch" forName="accentShape_1" refType="w" fact="0.4021"/>
              <dgm:constr type="h" for="ch" forName="accentShape_1" refType="h" fact="0.9952"/>
              <dgm:constr type="l" for="ch" forName="parentText_2" refType="w" fact="0.2946"/>
              <dgm:constr type="t" for="ch" forName="parentText_1" refType="h" fact="0"/>
              <dgm:constr type="w" for="ch" forName="parentText_1" refType="w" refFor="ch" refForName="accentShape_1" fact="0.26"/>
              <dgm:constr type="h" for="ch" forName="parentText_1" refType="h" fact="0.78"/>
              <dgm:constr type="l" for="ch" forName="parentText_1" refType="w" fact="0.7339"/>
              <dgm:constr type="t" for="ch" forName="parentText_2" refType="h" fact="0.1192"/>
              <dgm:constr type="w" for="ch" forName="parentText_2" refType="w" refFor="ch" refForName="accentShape_1" fact="0.26"/>
              <dgm:constr type="h" for="ch" forName="parentText_2" refType="h" fact="0.78"/>
              <dgm:constr type="l" for="ch" forName="childText_2" refType="w" fact="0"/>
              <dgm:constr type="t" for="ch" forName="childText_1" refType="h" fact="0"/>
              <dgm:constr type="w" for="ch" forName="childText_1" refType="w" refFor="ch" refForName="accentShape_1" fact="0.71"/>
              <dgm:constr type="h" for="ch" forName="childText_1" refType="h"/>
              <dgm:constr type="l" for="ch" forName="childText_1" refType="w" fact="0.4393"/>
              <dgm:constr type="t" for="ch" forName="childText_2" refType="h" fact="0.1192"/>
              <dgm:constr type="w" for="ch" forName="childText_2" refType="w" refFor="ch" refForName="accentShape_2" fact="0.71"/>
              <dgm:constr type="h" for="ch" forName="childText_2" refType="h" fact="0.8808"/>
            </dgm:constrLst>
          </dgm:else>
        </dgm:choose>
      </dgm:if>
      <dgm:if name="Name10" axis="ch" ptType="node" func="cnt" op="equ" val="3">
        <dgm:alg type="composite">
          <dgm:param type="ar" val="1.4097"/>
        </dgm:alg>
        <dgm:choose name="Name11">
          <dgm:if name="Name12"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parentText_2" refType="primFontSz" refFor="des" refForName="parentText_1" op="equ"/>
              <dgm:constr type="primFontSz" for="des" forName="parentText_3"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l" for="ch" forName="accentShape_1" refType="w" fact="0"/>
              <dgm:constr type="t" for="ch" forName="accentShape_1" refType="h" fact="0"/>
              <dgm:constr type="w" for="ch" forName="accentShape_1" refType="w" fact="0.2796"/>
              <dgm:constr type="h" for="ch" forName="accentShape_1" refType="h" fact="0.9952"/>
              <dgm:constr type="l" for="ch" forName="accentShape_2" refType="w" fact="0.3055"/>
              <dgm:constr type="t" for="ch" forName="accentShape_2" refType="h" fact="0.1192"/>
              <dgm:constr type="w" for="ch" forName="accentShape_2" refType="w" fact="0.2796"/>
              <dgm:constr type="h" for="ch" forName="accentShape_2" refType="h" fact="0.876"/>
              <dgm:constr type="l" for="ch" forName="accentShape_3" refType="w" fact="0.6101"/>
              <dgm:constr type="t" for="ch" forName="accentShape_3" refType="h" fact="0.2457"/>
              <dgm:constr type="w" for="ch" forName="accentShape_3" refType="w" fact="0.2796"/>
              <dgm:constr type="h" for="ch" forName="accentShape_3" refType="h" fact="0.7499"/>
              <dgm:constr type="l" for="ch" forName="parentText_1" refType="w" fact="0.2"/>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5055"/>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3" refType="w" fact="0.8101"/>
              <dgm:constr type="t" for="ch" forName="parentText_3" refType="h" fact="0.2457"/>
              <dgm:constr type="w" for="ch" forName="parentText_3" refType="w" refFor="ch" refForName="accentShape_3" fact="0.26"/>
              <dgm:constr type="h" for="ch" forName="parentText_3" refType="h" refFor="ch" refForName="accentShape_3"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3055"/>
              <dgm:constr type="t" for="ch" forName="childText_2" refType="h" fact="0.1192"/>
              <dgm:constr type="w" for="ch" forName="childText_2" refType="w" refFor="ch" refForName="accentShape_2" fact="0.71"/>
              <dgm:constr type="h" for="ch" forName="childText_2" refType="h" fact="0.8808"/>
              <dgm:constr type="l" for="ch" forName="childText_3" refType="w" fact="0.6101"/>
              <dgm:constr type="t" for="ch" forName="childText_3" refType="h" fact="0.2457"/>
              <dgm:constr type="w" for="ch" forName="childText_3" refType="w" refFor="ch" refForName="accentShape_3" fact="0.71"/>
              <dgm:constr type="h" for="ch" forName="childText_3" refType="h" fact="0.7543"/>
            </dgm:constrLst>
          </dgm:if>
          <dgm:else name="Name13">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parentText_2" refType="primFontSz" refFor="des" refForName="parentText_1" op="equ"/>
              <dgm:constr type="primFontSz" for="des" forName="parentText_3"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l" for="ch" forName="accentShape_3" refType="w" fact="0"/>
              <dgm:constr type="t" for="ch" forName="accentShape_1" refType="h" fact="0"/>
              <dgm:constr type="w" for="ch" forName="accentShape_1" refType="w" fact="0.2796"/>
              <dgm:constr type="h" for="ch" forName="accentShape_1" refType="h" fact="0.9952"/>
              <dgm:constr type="l" for="ch" forName="accentShape_2" refType="w" fact="0.3055"/>
              <dgm:constr type="t" for="ch" forName="accentShape_2" refType="h" fact="0.1192"/>
              <dgm:constr type="w" for="ch" forName="accentShape_2" refType="w" fact="0.2796"/>
              <dgm:constr type="h" for="ch" forName="accentShape_2" refType="h" fact="0.876"/>
              <dgm:constr type="l" for="ch" forName="accentShape_1" refType="w" fact="0.6101"/>
              <dgm:constr type="t" for="ch" forName="accentShape_3" refType="h" fact="0.2457"/>
              <dgm:constr type="w" for="ch" forName="accentShape_3" refType="w" fact="0.2796"/>
              <dgm:constr type="h" for="ch" forName="accentShape_3" refType="h" fact="0.7499"/>
              <dgm:constr type="l" for="ch" forName="parentText_3" refType="w" fact="0.2"/>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5055"/>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1" refType="w" fact="0.8101"/>
              <dgm:constr type="t" for="ch" forName="parentText_3" refType="h" fact="0.2457"/>
              <dgm:constr type="w" for="ch" forName="parentText_3" refType="w" refFor="ch" refForName="accentShape_3" fact="0.26"/>
              <dgm:constr type="h" for="ch" forName="parentText_3" refType="h" refFor="ch" refForName="accentShape_3" fact="0.9"/>
              <dgm:constr type="l" for="ch" forName="childText_3" refType="w" fact="0"/>
              <dgm:constr type="t" for="ch" forName="childText_1" refType="h" fact="0"/>
              <dgm:constr type="w" for="ch" forName="childText_1" refType="w" refFor="ch" refForName="accentShape_1" fact="0.71"/>
              <dgm:constr type="h" for="ch" forName="childText_1" refType="h"/>
              <dgm:constr type="l" for="ch" forName="childText_2" refType="w" fact="0.3055"/>
              <dgm:constr type="t" for="ch" forName="childText_2" refType="h" fact="0.1192"/>
              <dgm:constr type="w" for="ch" forName="childText_2" refType="w" refFor="ch" refForName="accentShape_2" fact="0.71"/>
              <dgm:constr type="h" for="ch" forName="childText_2" refType="h" fact="0.8808"/>
              <dgm:constr type="l" for="ch" forName="childText_1" refType="w" fact="0.6101"/>
              <dgm:constr type="t" for="ch" forName="childText_3" refType="h" fact="0.2457"/>
              <dgm:constr type="w" for="ch" forName="childText_3" refType="w" refFor="ch" refForName="accentShape_3" fact="0.71"/>
              <dgm:constr type="h" for="ch" forName="childText_3" refType="h" fact="0.7543"/>
            </dgm:constrLst>
          </dgm:else>
        </dgm:choose>
      </dgm:if>
      <dgm:if name="Name14" axis="ch" ptType="node" func="cnt" op="equ" val="4">
        <dgm:alg type="composite">
          <dgm:param type="ar" val="1.8305"/>
        </dgm:alg>
        <dgm:choose name="Name15">
          <dgm:if name="Name16"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l" for="ch" forName="accentShape_1" refType="w" fact="0"/>
              <dgm:constr type="t" for="ch" forName="accentShape_1" refType="h" fact="0"/>
              <dgm:constr type="w" for="ch" forName="accentShape_1" refType="w" fact="0.2153"/>
              <dgm:constr type="h" for="ch" forName="accentShape_1" refType="h" fact="0.9952"/>
              <dgm:constr type="l" for="ch" forName="accentShape_2" refType="w" fact="0.2353"/>
              <dgm:constr type="t" for="ch" forName="accentShape_2" refType="h" fact="0.1192"/>
              <dgm:constr type="w" for="ch" forName="accentShape_2" refType="w" fact="0.2153"/>
              <dgm:constr type="h" for="ch" forName="accentShape_2" refType="h" fact="0.876"/>
              <dgm:constr type="l" for="ch" forName="accentShape_3" refType="w" fact="0.4699"/>
              <dgm:constr type="t" for="ch" forName="accentShape_3" refType="h" fact="0.2457"/>
              <dgm:constr type="w" for="ch" forName="accentShape_3" refType="w" fact="0.2153"/>
              <dgm:constr type="h" for="ch" forName="accentShape_3" refType="h" fact="0.7495"/>
              <dgm:constr type="l" for="ch" forName="accentShape_4" refType="w" fact="0.6997"/>
              <dgm:constr type="t" for="ch" forName="accentShape_4" refType="h" fact="0.3696"/>
              <dgm:constr type="w" for="ch" forName="accentShape_4" refType="w" fact="0.2153"/>
              <dgm:constr type="h" for="ch" forName="accentShape_4" refType="h" fact="0.6256"/>
              <dgm:constr type="l" for="ch" forName="parentText_1" refType="w" fact="0.16"/>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3953"/>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3" refType="w" fact="0.629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4" refType="w" fact="0.8597"/>
              <dgm:constr type="t" for="ch" forName="parentText_4" refType="h" fact="0.3696"/>
              <dgm:constr type="w" for="ch" forName="parentText_4" refType="w" refFor="ch" refForName="accentShape_4" fact="0.26"/>
              <dgm:constr type="h" for="ch" forName="parentText_4" refType="h" refFor="ch" refForName="accentShape_4"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2353"/>
              <dgm:constr type="t" for="ch" forName="childText_2" refType="h" fact="0.1192"/>
              <dgm:constr type="w" for="ch" forName="childText_2" refType="w" refFor="ch" refForName="accentShape_2" fact="0.71"/>
              <dgm:constr type="h" for="ch" forName="childText_2" refType="h" fact="0.8808"/>
              <dgm:constr type="l" for="ch" forName="childText_3" refType="w" fact="0.4699"/>
              <dgm:constr type="t" for="ch" forName="childText_3" refType="h" fact="0.2457"/>
              <dgm:constr type="w" for="ch" forName="childText_3" refType="w" refFor="ch" refForName="accentShape_3" fact="0.71"/>
              <dgm:constr type="h" for="ch" forName="childText_3" refType="h" fact="0.7543"/>
              <dgm:constr type="l" for="ch" forName="childText_4" refType="w" fact="0.6997"/>
              <dgm:constr type="t" for="ch" forName="childText_4" refType="h" fact="0.3696"/>
              <dgm:constr type="w" for="ch" forName="childText_4" refType="w" refFor="ch" refForName="accentShape_4" fact="0.71"/>
              <dgm:constr type="h" for="ch" forName="childText_4" refType="h" fact="0.6261"/>
            </dgm:constrLst>
          </dgm:if>
          <dgm:else name="Name17">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l" for="ch" forName="accentShape_4" refType="w" fact="0"/>
              <dgm:constr type="t" for="ch" forName="accentShape_1" refType="h" fact="0"/>
              <dgm:constr type="w" for="ch" forName="accentShape_1" refType="w" fact="0.2153"/>
              <dgm:constr type="h" for="ch" forName="accentShape_1" refType="h" fact="0.9952"/>
              <dgm:constr type="l" for="ch" forName="accentShape_3" refType="w" fact="0.2353"/>
              <dgm:constr type="t" for="ch" forName="accentShape_2" refType="h" fact="0.1192"/>
              <dgm:constr type="w" for="ch" forName="accentShape_2" refType="w" fact="0.2153"/>
              <dgm:constr type="h" for="ch" forName="accentShape_2" refType="h" fact="0.876"/>
              <dgm:constr type="l" for="ch" forName="accentShape_2" refType="w" fact="0.4699"/>
              <dgm:constr type="t" for="ch" forName="accentShape_3" refType="h" fact="0.2457"/>
              <dgm:constr type="w" for="ch" forName="accentShape_3" refType="w" fact="0.2153"/>
              <dgm:constr type="h" for="ch" forName="accentShape_3" refType="h" fact="0.7495"/>
              <dgm:constr type="l" for="ch" forName="accentShape_1" refType="w" fact="0.6997"/>
              <dgm:constr type="t" for="ch" forName="accentShape_4" refType="h" fact="0.3696"/>
              <dgm:constr type="w" for="ch" forName="accentShape_4" refType="w" fact="0.2153"/>
              <dgm:constr type="h" for="ch" forName="accentShape_4" refType="h" fact="0.6256"/>
              <dgm:constr type="l" for="ch" forName="parentText_4" refType="w" fact="0.16"/>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3" refType="w" fact="0.3953"/>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2" refType="w" fact="0.629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1" refType="w" fact="0.8597"/>
              <dgm:constr type="t" for="ch" forName="parentText_4" refType="h" fact="0.3696"/>
              <dgm:constr type="w" for="ch" forName="parentText_4" refType="w" refFor="ch" refForName="accentShape_4" fact="0.26"/>
              <dgm:constr type="h" for="ch" forName="parentText_4" refType="h" refFor="ch" refForName="accentShape_4" fact="0.9"/>
              <dgm:constr type="l" for="ch" forName="childText_4" refType="w" fact="0"/>
              <dgm:constr type="t" for="ch" forName="childText_1" refType="h" fact="0"/>
              <dgm:constr type="w" for="ch" forName="childText_1" refType="w" refFor="ch" refForName="accentShape_1" fact="0.71"/>
              <dgm:constr type="h" for="ch" forName="childText_1" refType="h"/>
              <dgm:constr type="l" for="ch" forName="childText_3" refType="w" fact="0.2353"/>
              <dgm:constr type="t" for="ch" forName="childText_2" refType="h" fact="0.1192"/>
              <dgm:constr type="w" for="ch" forName="childText_2" refType="w" refFor="ch" refForName="accentShape_2" fact="0.71"/>
              <dgm:constr type="h" for="ch" forName="childText_2" refType="h" fact="0.8808"/>
              <dgm:constr type="l" for="ch" forName="childText_2" refType="w" fact="0.4699"/>
              <dgm:constr type="t" for="ch" forName="childText_3" refType="h" fact="0.2457"/>
              <dgm:constr type="w" for="ch" forName="childText_3" refType="w" refFor="ch" refForName="accentShape_3" fact="0.71"/>
              <dgm:constr type="h" for="ch" forName="childText_3" refType="h" fact="0.7543"/>
              <dgm:constr type="l" for="ch" forName="childText_1" refType="w" fact="0.6997"/>
              <dgm:constr type="t" for="ch" forName="childText_4" refType="h" fact="0.3696"/>
              <dgm:constr type="w" for="ch" forName="childText_4" refType="w" refFor="ch" refForName="accentShape_4" fact="0.71"/>
              <dgm:constr type="h" for="ch" forName="childText_4" refType="h" fact="0.6261"/>
            </dgm:constrLst>
          </dgm:else>
        </dgm:choose>
      </dgm:if>
      <dgm:if name="Name18" axis="ch" ptType="node" func="cnt" op="equ" val="5">
        <dgm:alg type="composite">
          <dgm:param type="ar" val="2.0125"/>
        </dgm:alg>
        <dgm:choose name="Name19">
          <dgm:if name="Name20"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l" for="ch" forName="accentShape_1" refType="w" fact="0"/>
              <dgm:constr type="t" for="ch" forName="accentShape_1" refType="h" fact="0"/>
              <dgm:constr type="w" for="ch" forName="accentShape_1" refType="w" fact="0.1759"/>
              <dgm:constr type="h" for="ch" forName="accentShape_1" refType="h" fact="0.9952"/>
              <dgm:constr type="l" for="ch" forName="accentShape_2" refType="w" fact="0.192"/>
              <dgm:constr type="t" for="ch" forName="accentShape_2" refType="h" fact="0.1196"/>
              <dgm:constr type="w" for="ch" forName="accentShape_2" refType="w" fact="0.1759"/>
              <dgm:constr type="h" for="ch" forName="accentShape_2" refType="h" fact="0.876"/>
              <dgm:constr type="l" for="ch" forName="accentShape_3" refType="w" fact="0.384"/>
              <dgm:constr type="t" for="ch" forName="accentShape_3" refType="h" fact="0.2457"/>
              <dgm:constr type="w" for="ch" forName="accentShape_3" refType="w" fact="0.1759"/>
              <dgm:constr type="h" for="ch" forName="accentShape_3" refType="h" fact="0.7499"/>
              <dgm:constr type="l" for="ch" forName="accentShape_4" refType="w" fact="0.5759"/>
              <dgm:constr type="t" for="ch" forName="accentShape_4" refType="h" fact="0.3739"/>
              <dgm:constr type="w" for="ch" forName="accentShape_4" refType="w" fact="0.1759"/>
              <dgm:constr type="h" for="ch" forName="accentShape_4" refType="h" fact="0.6217"/>
              <dgm:constr type="l" for="ch" forName="accentShape_5" refType="w" fact="0.7679"/>
              <dgm:constr type="t" for="ch" forName="accentShape_5" refType="h" fact="0.5"/>
              <dgm:constr type="w" for="ch" forName="accentShape_5" refType="w" fact="0.1759"/>
              <dgm:constr type="h" for="ch" forName="accentShape_5" refType="h" fact="0.4956"/>
              <dgm:constr type="l" for="ch" forName="parentText_1" refType="w" fact="0.12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317"/>
              <dgm:constr type="t" for="ch" forName="parentText_2" refType="h" fact="0.1196"/>
              <dgm:constr type="w" for="ch" forName="parentText_2" refType="w" refFor="ch" refForName="accentShape_2" fact="0.26"/>
              <dgm:constr type="h" for="ch" forName="parentText_2" refType="h" refFor="ch" refForName="accentShape_2" fact="0.9"/>
              <dgm:constr type="l" for="ch" forName="parentText_3" refType="w" fact="0.50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4" refType="w" fact="0.7009"/>
              <dgm:constr type="t" for="ch" forName="parentText_4" refType="h" fact="0.3739"/>
              <dgm:constr type="w" for="ch" forName="parentText_4" refType="w" refFor="ch" refForName="accentShape_4" fact="0.26"/>
              <dgm:constr type="h" for="ch" forName="parentText_4" refType="h" refFor="ch" refForName="accentShape_4" fact="0.9"/>
              <dgm:constr type="l" for="ch" forName="parentText_5" refType="w" fact="0.8929"/>
              <dgm:constr type="t" for="ch" forName="parentText_5" refType="h" fact="0.5"/>
              <dgm:constr type="w" for="ch" forName="parentText_5" refType="w" refFor="ch" refForName="accentShape_5" fact="0.26"/>
              <dgm:constr type="h" for="ch" forName="parentText_5" refType="h" refFor="ch" refForName="accentShape_5"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192"/>
              <dgm:constr type="t" for="ch" forName="childText_2" refType="h" fact="0.1192"/>
              <dgm:constr type="w" for="ch" forName="childText_2" refType="w" refFor="ch" refForName="accentShape_2" fact="0.71"/>
              <dgm:constr type="h" for="ch" forName="childText_2" refType="h" fact="0.876"/>
              <dgm:constr type="l" for="ch" forName="childText_3" refType="w" fact="0.384"/>
              <dgm:constr type="t" for="ch" forName="childText_3" refType="h" fact="0.2457"/>
              <dgm:constr type="w" for="ch" forName="childText_3" refType="w" refFor="ch" refForName="accentShape_3" fact="0.71"/>
              <dgm:constr type="h" for="ch" forName="childText_3" refType="h" fact="0.7499"/>
              <dgm:constr type="l" for="ch" forName="childText_4" refType="w" fact="0.5759"/>
              <dgm:constr type="t" for="ch" forName="childText_4" refType="h" fact="0.3739"/>
              <dgm:constr type="w" for="ch" forName="childText_4" refType="w" refFor="ch" refForName="accentShape_4" fact="0.71"/>
              <dgm:constr type="h" for="ch" forName="childText_4" refType="h" fact="0.6217"/>
              <dgm:constr type="l" for="ch" forName="childText_5" refType="w" fact="0.7679"/>
              <dgm:constr type="t" for="ch" forName="childText_5" refType="h" fact="0.5001"/>
              <dgm:constr type="w" for="ch" forName="childText_5" refType="w" refFor="ch" refForName="accentShape_5" fact="0.71"/>
              <dgm:constr type="h" for="ch" forName="childText_5" refType="h" fact="0.4956"/>
            </dgm:constrLst>
          </dgm:if>
          <dgm:else name="Name21">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l" for="ch" forName="accentShape_5" refType="w" fact="0"/>
              <dgm:constr type="t" for="ch" forName="accentShape_1" refType="h" fact="0"/>
              <dgm:constr type="w" for="ch" forName="accentShape_1" refType="w" fact="0.1759"/>
              <dgm:constr type="h" for="ch" forName="accentShape_1" refType="h" fact="0.9952"/>
              <dgm:constr type="l" for="ch" forName="accentShape_4" refType="w" fact="0.192"/>
              <dgm:constr type="t" for="ch" forName="accentShape_2" refType="h" fact="0.1196"/>
              <dgm:constr type="w" for="ch" forName="accentShape_2" refType="w" fact="0.1759"/>
              <dgm:constr type="h" for="ch" forName="accentShape_2" refType="h" fact="0.876"/>
              <dgm:constr type="l" for="ch" forName="accentShape_3" refType="w" fact="0.384"/>
              <dgm:constr type="t" for="ch" forName="accentShape_3" refType="h" fact="0.2457"/>
              <dgm:constr type="w" for="ch" forName="accentShape_3" refType="w" fact="0.1759"/>
              <dgm:constr type="h" for="ch" forName="accentShape_3" refType="h" fact="0.7499"/>
              <dgm:constr type="l" for="ch" forName="accentShape_2" refType="w" fact="0.5759"/>
              <dgm:constr type="t" for="ch" forName="accentShape_4" refType="h" fact="0.3739"/>
              <dgm:constr type="w" for="ch" forName="accentShape_4" refType="w" fact="0.1759"/>
              <dgm:constr type="h" for="ch" forName="accentShape_4" refType="h" fact="0.6217"/>
              <dgm:constr type="l" for="ch" forName="accentShape_1" refType="w" fact="0.7679"/>
              <dgm:constr type="t" for="ch" forName="accentShape_5" refType="h" fact="0.5"/>
              <dgm:constr type="w" for="ch" forName="accentShape_5" refType="w" fact="0.1759"/>
              <dgm:constr type="h" for="ch" forName="accentShape_5" refType="h" fact="0.4956"/>
              <dgm:constr type="l" for="ch" forName="parentText_5" refType="w" fact="0.12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4" refType="w" fact="0.317"/>
              <dgm:constr type="t" for="ch" forName="parentText_2" refType="h" fact="0.1196"/>
              <dgm:constr type="w" for="ch" forName="parentText_2" refType="w" refFor="ch" refForName="accentShape_2" fact="0.26"/>
              <dgm:constr type="h" for="ch" forName="parentText_2" refType="h" refFor="ch" refForName="accentShape_2" fact="0.9"/>
              <dgm:constr type="l" for="ch" forName="parentText_3" refType="w" fact="0.50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2" refType="w" fact="0.7009"/>
              <dgm:constr type="t" for="ch" forName="parentText_4" refType="h" fact="0.3739"/>
              <dgm:constr type="w" for="ch" forName="parentText_4" refType="w" refFor="ch" refForName="accentShape_4" fact="0.26"/>
              <dgm:constr type="h" for="ch" forName="parentText_4" refType="h" refFor="ch" refForName="accentShape_4" fact="0.9"/>
              <dgm:constr type="l" for="ch" forName="parentText_1" refType="w" fact="0.8929"/>
              <dgm:constr type="t" for="ch" forName="parentText_5" refType="h" fact="0.5"/>
              <dgm:constr type="w" for="ch" forName="parentText_5" refType="w" refFor="ch" refForName="accentShape_5" fact="0.26"/>
              <dgm:constr type="h" for="ch" forName="parentText_5" refType="h" refFor="ch" refForName="accentShape_5" fact="0.9"/>
              <dgm:constr type="l" for="ch" forName="childText_5" refType="w" fact="0"/>
              <dgm:constr type="t" for="ch" forName="childText_1" refType="h" fact="0"/>
              <dgm:constr type="w" for="ch" forName="childText_1" refType="w" refFor="ch" refForName="accentShape_1" fact="0.71"/>
              <dgm:constr type="h" for="ch" forName="childText_1" refType="h"/>
              <dgm:constr type="l" for="ch" forName="childText_4" refType="w" fact="0.192"/>
              <dgm:constr type="t" for="ch" forName="childText_2" refType="h" fact="0.1192"/>
              <dgm:constr type="w" for="ch" forName="childText_2" refType="w" refFor="ch" refForName="accentShape_2" fact="0.71"/>
              <dgm:constr type="h" for="ch" forName="childText_2" refType="h" fact="0.876"/>
              <dgm:constr type="l" for="ch" forName="childText_3" refType="w" fact="0.384"/>
              <dgm:constr type="t" for="ch" forName="childText_3" refType="h" fact="0.2457"/>
              <dgm:constr type="w" for="ch" forName="childText_3" refType="w" refFor="ch" refForName="accentShape_3" fact="0.71"/>
              <dgm:constr type="h" for="ch" forName="childText_3" refType="h" fact="0.7499"/>
              <dgm:constr type="l" for="ch" forName="childText_2" refType="w" fact="0.5759"/>
              <dgm:constr type="t" for="ch" forName="childText_4" refType="h" fact="0.3739"/>
              <dgm:constr type="w" for="ch" forName="childText_4" refType="w" refFor="ch" refForName="accentShape_4" fact="0.71"/>
              <dgm:constr type="h" for="ch" forName="childText_4" refType="h" fact="0.6261"/>
              <dgm:constr type="l" for="ch" forName="childText_1" refType="w" fact="0.7679"/>
              <dgm:constr type="t" for="ch" forName="childText_5" refType="h" fact="0.5001"/>
              <dgm:constr type="w" for="ch" forName="childText_5" refType="w" refFor="ch" refForName="accentShape_5" fact="0.71"/>
              <dgm:constr type="h" for="ch" forName="childText_5" refType="h" fact="0.4999"/>
            </dgm:constrLst>
          </dgm:else>
        </dgm:choose>
      </dgm:if>
      <dgm:if name="Name22" axis="ch" ptType="node" func="cnt" op="equ" val="6">
        <dgm:alg type="composite">
          <dgm:param type="ar" val="2.4006"/>
        </dgm:alg>
        <dgm:shape xmlns:r="http://schemas.openxmlformats.org/officeDocument/2006/relationships" r:blip="">
          <dgm:adjLst/>
        </dgm:shape>
        <dgm:choose name="Name23">
          <dgm:if name="Name24"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l" for="ch" forName="accentShape_1" refType="w" fact="0"/>
              <dgm:constr type="t" for="ch" forName="accentShape_1" refType="h" fact="0"/>
              <dgm:constr type="w" for="ch" forName="accentShape_1" refType="w" fact="0.1473"/>
              <dgm:constr type="h" for="ch" forName="accentShape_1" refType="h"/>
              <dgm:constr type="l" for="ch" forName="accentShape_2" refType="w" fact="0.1608"/>
              <dgm:constr type="t" for="ch" forName="accentShape_2" refType="h" fact="0.1"/>
              <dgm:constr type="w" for="ch" forName="accentShape_2" refType="w" fact="0.1473"/>
              <dgm:constr type="h" for="ch" forName="accentShape_2" refType="h" fact="0.9"/>
              <dgm:constr type="l" for="ch" forName="accentShape_3" refType="w" fact="0.3216"/>
              <dgm:constr type="t" for="ch" forName="accentShape_3" refType="h" fact="0.2"/>
              <dgm:constr type="w" for="ch" forName="accentShape_3" refType="w" fact="0.1473"/>
              <dgm:constr type="h" for="ch" forName="accentShape_3" refType="h" fact="0.8"/>
              <dgm:constr type="l" for="ch" forName="accentShape_4" refType="w" fact="0.4824"/>
              <dgm:constr type="t" for="ch" forName="accentShape_4" refType="h" fact="0.3"/>
              <dgm:constr type="w" for="ch" forName="accentShape_4" refType="w" fact="0.1473"/>
              <dgm:constr type="h" for="ch" forName="accentShape_4" refType="h" fact="0.7"/>
              <dgm:constr type="l" for="ch" forName="accentShape_5" refType="w" fact="0.6432"/>
              <dgm:constr type="t" for="ch" forName="accentShape_5" refType="h" fact="0.4"/>
              <dgm:constr type="w" for="ch" forName="accentShape_5" refType="w" fact="0.1473"/>
              <dgm:constr type="h" for="ch" forName="accentShape_5" refType="h" fact="0.6"/>
              <dgm:constr type="l" for="ch" forName="accentShape_6" refType="w" fact="0.8056"/>
              <dgm:constr type="t" for="ch" forName="accentShape_6" refType="h" fact="0.5"/>
              <dgm:constr type="w" for="ch" forName="accentShape_6" refType="w" fact="0.1473"/>
              <dgm:constr type="h" for="ch" forName="accentShape_6" refType="h" fact="0.5"/>
              <dgm:constr type="l" for="ch" forName="childText_1"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2" refType="w" fact="0.1608"/>
              <dgm:constr type="t" for="ch" forName="childText_2" refType="h" fact="0.1"/>
              <dgm:constr type="w" for="ch" forName="childText_2" refType="w" refFor="ch" refForName="accentShape_2" fact="0.7"/>
              <dgm:constr type="h" for="ch" forName="childText_2" refType="h" refFor="ch" refForName="accentShape_2"/>
              <dgm:constr type="l" for="ch" forName="childText_3" refType="w" fact="0.3216"/>
              <dgm:constr type="t" for="ch" forName="childText_3" refType="h" fact="0.2"/>
              <dgm:constr type="w" for="ch" forName="childText_3" refType="w" refFor="ch" refForName="accentShape_3" fact="0.7"/>
              <dgm:constr type="h" for="ch" forName="childText_3" refType="h" refFor="ch" refForName="accentShape_3"/>
              <dgm:constr type="l" for="ch" forName="childText_4" refType="w" fact="0.4824"/>
              <dgm:constr type="t" for="ch" forName="childText_4" refType="h" fact="0.3"/>
              <dgm:constr type="w" for="ch" forName="childText_4" refType="w" refFor="ch" refForName="accentShape_4" fact="0.7"/>
              <dgm:constr type="h" for="ch" forName="childText_4" refType="h" refFor="ch" refForName="accentShape_4"/>
              <dgm:constr type="l" for="ch" forName="childText_5" refType="w" fact="0.6432"/>
              <dgm:constr type="t" for="ch" forName="childText_5" refType="h" fact="0.4"/>
              <dgm:constr type="w" for="ch" forName="childText_5" refType="w" refFor="ch" refForName="accentShape_5" fact="0.7"/>
              <dgm:constr type="h" for="ch" forName="childText_5" refType="h" refFor="ch" refForName="accentShape_5"/>
              <dgm:constr type="l" for="ch" forName="childText_6" refType="w" fact="0.8056"/>
              <dgm:constr type="t" for="ch" forName="childText_6" refType="h" fact="0.5"/>
              <dgm:constr type="w" for="ch" forName="childText_6" refType="w" refFor="ch" refForName="accentShape_6" fact="0.7"/>
              <dgm:constr type="h" for="ch" forName="childText_6" refType="h" refFor="ch" refForName="accentShape_6"/>
              <dgm:constr type="l" for="ch" forName="parentText_1" refType="w" fact="0.104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2653"/>
              <dgm:constr type="t" for="ch" forName="parentText_2" refType="h" fact="0.1"/>
              <dgm:constr type="w" for="ch" forName="parentText_2" refType="w" refFor="ch" refForName="accentShape_2" fact="0.26"/>
              <dgm:constr type="h" for="ch" forName="parentText_2" refType="h" refFor="ch" refForName="accentShape_2" fact="0.9"/>
              <dgm:constr type="l" for="ch" forName="parentText_3" refType="w" fact="0.4261"/>
              <dgm:constr type="t" for="ch" forName="parentText_3" refType="h" fact="0.2"/>
              <dgm:constr type="w" for="ch" forName="parentText_3" refType="w" refFor="ch" refForName="accentShape_3" fact="0.26"/>
              <dgm:constr type="h" for="ch" forName="parentText_3" refType="h" refFor="ch" refForName="accentShape_3" fact="0.9"/>
              <dgm:constr type="l" for="ch" forName="parentText_4" refType="w" fact="0.5869"/>
              <dgm:constr type="t" for="ch" forName="parentText_4" refType="h" fact="0.3"/>
              <dgm:constr type="w" for="ch" forName="parentText_4" refType="w" refFor="ch" refForName="accentShape_4" fact="0.26"/>
              <dgm:constr type="h" for="ch" forName="parentText_4" refType="h" refFor="ch" refForName="accentShape_4" fact="0.9"/>
              <dgm:constr type="l" for="ch" forName="parentText_5" refType="w" fact="0.7477"/>
              <dgm:constr type="t" for="ch" forName="parentText_5" refType="h" fact="0.4"/>
              <dgm:constr type="w" for="ch" forName="parentText_5" refType="w" refFor="ch" refForName="accentShape_5" fact="0.26"/>
              <dgm:constr type="h" for="ch" forName="parentText_5" refType="h" refFor="ch" refForName="accentShape_5" fact="0.9"/>
              <dgm:constr type="l" for="ch" forName="parentText_6" refType="w" fact="0.9101"/>
              <dgm:constr type="t" for="ch" forName="parentText_6" refType="h" fact="0.5"/>
              <dgm:constr type="w" for="ch" forName="parentText_6" refType="w" refFor="ch" refForName="accentShape_6" fact="0.26"/>
              <dgm:constr type="h" for="ch" forName="parentText_6" refType="h" refFor="ch" refForName="accentShape_6" fact="0.9"/>
            </dgm:constrLst>
          </dgm:if>
          <dgm:else name="Name25">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l" for="ch" forName="accentShape_6" refType="w" fact="0"/>
              <dgm:constr type="t" for="ch" forName="accentShape_1" refType="h" fact="0"/>
              <dgm:constr type="w" for="ch" forName="accentShape_1" refType="w" fact="0.1473"/>
              <dgm:constr type="h" for="ch" forName="accentShape_1" refType="h"/>
              <dgm:constr type="l" for="ch" forName="accentShape_5" refType="w" fact="0.1608"/>
              <dgm:constr type="t" for="ch" forName="accentShape_2" refType="h" fact="0.1"/>
              <dgm:constr type="w" for="ch" forName="accentShape_2" refType="w" fact="0.1473"/>
              <dgm:constr type="h" for="ch" forName="accentShape_2" refType="h" fact="0.9"/>
              <dgm:constr type="l" for="ch" forName="accentShape_4" refType="w" fact="0.3216"/>
              <dgm:constr type="t" for="ch" forName="accentShape_3" refType="h" fact="0.2"/>
              <dgm:constr type="w" for="ch" forName="accentShape_3" refType="w" fact="0.1473"/>
              <dgm:constr type="h" for="ch" forName="accentShape_3" refType="h" fact="0.8"/>
              <dgm:constr type="l" for="ch" forName="accentShape_3" refType="w" fact="0.4824"/>
              <dgm:constr type="t" for="ch" forName="accentShape_4" refType="h" fact="0.3"/>
              <dgm:constr type="w" for="ch" forName="accentShape_4" refType="w" fact="0.1473"/>
              <dgm:constr type="h" for="ch" forName="accentShape_4" refType="h" fact="0.7"/>
              <dgm:constr type="l" for="ch" forName="accentShape_2" refType="w" fact="0.6432"/>
              <dgm:constr type="t" for="ch" forName="accentShape_5" refType="h" fact="0.4"/>
              <dgm:constr type="w" for="ch" forName="accentShape_5" refType="w" fact="0.1473"/>
              <dgm:constr type="h" for="ch" forName="accentShape_5" refType="h" fact="0.6"/>
              <dgm:constr type="l" for="ch" forName="accentShape_1" refType="w" fact="0.8056"/>
              <dgm:constr type="t" for="ch" forName="accentShape_6" refType="h" fact="0.5"/>
              <dgm:constr type="w" for="ch" forName="accentShape_6" refType="w" fact="0.1473"/>
              <dgm:constr type="h" for="ch" forName="accentShape_6" refType="h" fact="0.5"/>
              <dgm:constr type="l" for="ch" forName="childText_6"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5" refType="w" fact="0.1608"/>
              <dgm:constr type="t" for="ch" forName="childText_2" refType="h" fact="0.1"/>
              <dgm:constr type="w" for="ch" forName="childText_2" refType="w" refFor="ch" refForName="accentShape_2" fact="0.7"/>
              <dgm:constr type="h" for="ch" forName="childText_2" refType="h" refFor="ch" refForName="accentShape_2"/>
              <dgm:constr type="l" for="ch" forName="childText_4" refType="w" fact="0.3216"/>
              <dgm:constr type="t" for="ch" forName="childText_3" refType="h" fact="0.2"/>
              <dgm:constr type="w" for="ch" forName="childText_3" refType="w" refFor="ch" refForName="accentShape_3" fact="0.7"/>
              <dgm:constr type="h" for="ch" forName="childText_3" refType="h" refFor="ch" refForName="accentShape_3"/>
              <dgm:constr type="l" for="ch" forName="childText_3" refType="w" fact="0.4824"/>
              <dgm:constr type="t" for="ch" forName="childText_4" refType="h" fact="0.3"/>
              <dgm:constr type="w" for="ch" forName="childText_4" refType="w" refFor="ch" refForName="accentShape_4" fact="0.7"/>
              <dgm:constr type="h" for="ch" forName="childText_4" refType="h" refFor="ch" refForName="accentShape_4"/>
              <dgm:constr type="l" for="ch" forName="childText_2" refType="w" fact="0.6432"/>
              <dgm:constr type="t" for="ch" forName="childText_5" refType="h" fact="0.4"/>
              <dgm:constr type="w" for="ch" forName="childText_5" refType="w" refFor="ch" refForName="accentShape_5" fact="0.7"/>
              <dgm:constr type="h" for="ch" forName="childText_5" refType="h" refFor="ch" refForName="accentShape_5"/>
              <dgm:constr type="l" for="ch" forName="childText_1" refType="w" fact="0.8056"/>
              <dgm:constr type="t" for="ch" forName="childText_6" refType="h" fact="0.5"/>
              <dgm:constr type="w" for="ch" forName="childText_6" refType="w" refFor="ch" refForName="accentShape_6" fact="0.7"/>
              <dgm:constr type="h" for="ch" forName="childText_6" refType="h" refFor="ch" refForName="accentShape_6"/>
              <dgm:constr type="l" for="ch" forName="parentText_6" refType="w" fact="0.104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5" refType="w" fact="0.2653"/>
              <dgm:constr type="t" for="ch" forName="parentText_2" refType="h" fact="0.1"/>
              <dgm:constr type="w" for="ch" forName="parentText_2" refType="w" refFor="ch" refForName="accentShape_2" fact="0.26"/>
              <dgm:constr type="h" for="ch" forName="parentText_2" refType="h" refFor="ch" refForName="accentShape_2" fact="0.9"/>
              <dgm:constr type="l" for="ch" forName="parentText_4" refType="w" fact="0.4261"/>
              <dgm:constr type="t" for="ch" forName="parentText_3" refType="h" fact="0.2"/>
              <dgm:constr type="w" for="ch" forName="parentText_3" refType="w" refFor="ch" refForName="accentShape_3" fact="0.26"/>
              <dgm:constr type="h" for="ch" forName="parentText_3" refType="h" refFor="ch" refForName="accentShape_3" fact="0.9"/>
              <dgm:constr type="l" for="ch" forName="parentText_3" refType="w" fact="0.5869"/>
              <dgm:constr type="t" for="ch" forName="parentText_4" refType="h" fact="0.3"/>
              <dgm:constr type="w" for="ch" forName="parentText_4" refType="w" refFor="ch" refForName="accentShape_4" fact="0.26"/>
              <dgm:constr type="h" for="ch" forName="parentText_4" refType="h" refFor="ch" refForName="accentShape_4" fact="0.9"/>
              <dgm:constr type="l" for="ch" forName="parentText_2" refType="w" fact="0.7477"/>
              <dgm:constr type="t" for="ch" forName="parentText_5" refType="h" fact="0.4"/>
              <dgm:constr type="w" for="ch" forName="parentText_5" refType="w" refFor="ch" refForName="accentShape_5" fact="0.26"/>
              <dgm:constr type="h" for="ch" forName="parentText_5" refType="h" refFor="ch" refForName="accentShape_5" fact="0.9"/>
              <dgm:constr type="l" for="ch" forName="parentText_1" refType="w" fact="0.9101"/>
              <dgm:constr type="t" for="ch" forName="parentText_6" refType="h" fact="0.5"/>
              <dgm:constr type="w" for="ch" forName="parentText_6" refType="w" refFor="ch" refForName="accentShape_6" fact="0.26"/>
              <dgm:constr type="h" for="ch" forName="parentText_6" refType="h" refFor="ch" refForName="accentShape_6" fact="0.9"/>
            </dgm:constrLst>
          </dgm:else>
        </dgm:choose>
      </dgm:if>
      <dgm:else name="Name26">
        <dgm:alg type="composite">
          <dgm:param type="ar" val="2.7874"/>
        </dgm:alg>
        <dgm:shape xmlns:r="http://schemas.openxmlformats.org/officeDocument/2006/relationships" r:blip="">
          <dgm:adjLst/>
        </dgm:shape>
        <dgm:choose name="Name27">
          <dgm:if name="Name28"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7"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7"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7"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7"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7"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childText_7" refType="primFontSz" refFor="des" refForName="parentText_6" op="lte"/>
              <dgm:constr type="primFontSz" for="des" forName="childText_1" refType="primFontSz" refFor="des" refForName="parentText_7" op="lte"/>
              <dgm:constr type="primFontSz" for="des" forName="childText_2" refType="primFontSz" refFor="des" refForName="parentText_7" op="lte"/>
              <dgm:constr type="primFontSz" for="des" forName="childText_3" refType="primFontSz" refFor="des" refForName="parentText_7" op="lte"/>
              <dgm:constr type="primFontSz" for="des" forName="childText_4" refType="primFontSz" refFor="des" refForName="parentText_7" op="lte"/>
              <dgm:constr type="primFontSz" for="des" forName="childText_5" refType="primFontSz" refFor="des" refForName="parentText_7" op="lte"/>
              <dgm:constr type="primFontSz" for="des" forName="childText_6" refType="primFontSz" refFor="des" refForName="parentText_7" op="lte"/>
              <dgm:constr type="primFontSz" for="des" forName="childText_7" refType="primFontSz" refFor="des" refForName="parentText_7"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parentText_7"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primFontSz" for="des" forName="childText_7" refType="primFontSz" refFor="des" refForName="childText_1" op="equ"/>
              <dgm:constr type="l" for="ch" forName="accentShape_1" refType="w" fact="0"/>
              <dgm:constr type="t" for="ch" forName="accentShape_1" refType="h" fact="0"/>
              <dgm:constr type="w" for="ch" forName="accentShape_1" refType="w" fact="0.1269"/>
              <dgm:constr type="h" for="ch" forName="accentShape_1" refType="h"/>
              <dgm:constr type="l" for="ch" forName="accentShape_2" refType="w" fact="0.1385"/>
              <dgm:constr type="t" for="ch" forName="accentShape_2" refType="h" fact="0.0833"/>
              <dgm:constr type="w" for="ch" forName="accentShape_2" refType="w" fact="0.1269"/>
              <dgm:constr type="h" for="ch" forName="accentShape_2" refType="h" fact="0.9165"/>
              <dgm:constr type="l" for="ch" forName="accentShape_3" refType="w" fact="0.277"/>
              <dgm:constr type="t" for="ch" forName="accentShape_3" refType="h" fact="0.1666"/>
              <dgm:constr type="w" for="ch" forName="accentShape_3" refType="w" fact="0.1269"/>
              <dgm:constr type="h" for="ch" forName="accentShape_3" refType="h" fact="0.8332"/>
              <dgm:constr type="l" for="ch" forName="accentShape_4" refType="w" fact="0.4155"/>
              <dgm:constr type="t" for="ch" forName="accentShape_4" refType="h" fact="0.2499"/>
              <dgm:constr type="w" for="ch" forName="accentShape_4" refType="w" fact="0.1269"/>
              <dgm:constr type="h" for="ch" forName="accentShape_4" refType="h" fact="0.7499"/>
              <dgm:constr type="l" for="ch" forName="accentShape_5" refType="w" fact="0.5539"/>
              <dgm:constr type="t" for="ch" forName="accentShape_5" refType="h" fact="0.3332"/>
              <dgm:constr type="w" for="ch" forName="accentShape_5" refType="w" fact="0.1269"/>
              <dgm:constr type="h" for="ch" forName="accentShape_5" refType="h" fact="0.6666"/>
              <dgm:constr type="l" for="ch" forName="accentShape_6" refType="w" fact="0.6938"/>
              <dgm:constr type="t" for="ch" forName="accentShape_6" refType="h" fact="0.4165"/>
              <dgm:constr type="w" for="ch" forName="accentShape_6" refType="w" fact="0.1269"/>
              <dgm:constr type="h" for="ch" forName="accentShape_6" refType="h" fact="0.5833"/>
              <dgm:constr type="l" for="ch" forName="accentShape_7" refType="w" fact="0.8326"/>
              <dgm:constr type="t" for="ch" forName="accentShape_7" refType="h" fact="0.5"/>
              <dgm:constr type="w" for="ch" forName="accentShape_7" refType="w" fact="0.1269"/>
              <dgm:constr type="h" for="ch" forName="accentShape_7" refType="h" fact="0.5"/>
              <dgm:constr type="l" for="ch" forName="parentText_1" refType="w" fact="0.0888"/>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2273"/>
              <dgm:constr type="t" for="ch" forName="parentText_2" refType="h" fact="0.0833"/>
              <dgm:constr type="w" for="ch" forName="parentText_2" refType="w" refFor="ch" refForName="accentShape_2" fact="0.26"/>
              <dgm:constr type="h" for="ch" forName="parentText_2" refType="h" refFor="ch" refForName="accentShape_2" fact="0.9"/>
              <dgm:constr type="l" for="ch" forName="parentText_3" refType="w" fact="0.36583"/>
              <dgm:constr type="t" for="ch" forName="parentText_3" refType="h" fact="0.1666"/>
              <dgm:constr type="w" for="ch" forName="parentText_3" refType="w" refFor="ch" refForName="accentShape_3" fact="0.26"/>
              <dgm:constr type="h" for="ch" forName="parentText_3" refType="h" refFor="ch" refForName="accentShape_3" fact="0.9"/>
              <dgm:constr type="l" for="ch" forName="parentText_4" refType="w" fact="0.5043"/>
              <dgm:constr type="t" for="ch" forName="parentText_4" refType="h" fact="0.2499"/>
              <dgm:constr type="w" for="ch" forName="parentText_4" refType="w" refFor="ch" refForName="accentShape_4" fact="0.26"/>
              <dgm:constr type="h" for="ch" forName="parentText_4" refType="h" refFor="ch" refForName="accentShape_4" fact="0.9"/>
              <dgm:constr type="l" for="ch" forName="parentText_5" refType="w" fact="0.6427"/>
              <dgm:constr type="t" for="ch" forName="parentText_5" refType="h" fact="0.3332"/>
              <dgm:constr type="w" for="ch" forName="parentText_5" refType="w" refFor="ch" refForName="accentShape_5" fact="0.26"/>
              <dgm:constr type="h" for="ch" forName="parentText_5" refType="h" refFor="ch" refForName="accentShape_5" fact="0.9"/>
              <dgm:constr type="l" for="ch" forName="parentText_6" refType="w" fact="0.78263"/>
              <dgm:constr type="t" for="ch" forName="parentText_6" refType="h" fact="0.4165"/>
              <dgm:constr type="w" for="ch" forName="parentText_6" refType="w" refFor="ch" refForName="accentShape_6" fact="0.26"/>
              <dgm:constr type="h" for="ch" forName="parentText_6" refType="h" refFor="ch" refForName="accentShape_6" fact="0.9"/>
              <dgm:constr type="l" for="ch" forName="parentText_7" refType="w" fact="0.92143"/>
              <dgm:constr type="t" for="ch" forName="parentText_7" refType="h" fact="0.5"/>
              <dgm:constr type="w" for="ch" forName="parentText_7" refType="w" refFor="ch" refForName="accentShape_7" fact="0.26"/>
              <dgm:constr type="h" for="ch" forName="parentText_7" refType="h" refFor="ch" refForName="accentShape_7" fact="0.9"/>
              <dgm:constr type="l" for="ch" forName="childText_1"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2" refType="w" fact="0.1385"/>
              <dgm:constr type="t" for="ch" forName="childText_2" refType="h" fact="0.0833"/>
              <dgm:constr type="w" for="ch" forName="childText_2" refType="w" refFor="ch" refForName="accentShape_2" fact="0.7"/>
              <dgm:constr type="h" for="ch" forName="childText_2" refType="h" refFor="ch" refForName="accentShape_2"/>
              <dgm:constr type="l" for="ch" forName="childText_3" refType="w" fact="0.277"/>
              <dgm:constr type="t" for="ch" forName="childText_3" refType="h" fact="0.1666"/>
              <dgm:constr type="w" for="ch" forName="childText_3" refType="w" refFor="ch" refForName="accentShape_3" fact="0.7"/>
              <dgm:constr type="h" for="ch" forName="childText_3" refType="h" refFor="ch" refForName="accentShape_3"/>
              <dgm:constr type="l" for="ch" forName="childText_4" refType="w" fact="0.4155"/>
              <dgm:constr type="t" for="ch" forName="childText_4" refType="h" fact="0.2499"/>
              <dgm:constr type="w" for="ch" forName="childText_4" refType="w" refFor="ch" refForName="accentShape_4" fact="0.7"/>
              <dgm:constr type="h" for="ch" forName="childText_4" refType="h" refFor="ch" refForName="accentShape_4"/>
              <dgm:constr type="l" for="ch" forName="childText_5" refType="w" fact="0.5539"/>
              <dgm:constr type="t" for="ch" forName="childText_5" refType="h" fact="0.3332"/>
              <dgm:constr type="w" for="ch" forName="childText_5" refType="w" refFor="ch" refForName="accentShape_5" fact="0.7"/>
              <dgm:constr type="h" for="ch" forName="childText_5" refType="h" refFor="ch" refForName="accentShape_5"/>
              <dgm:constr type="l" for="ch" forName="childText_6" refType="w" fact="0.6938"/>
              <dgm:constr type="t" for="ch" forName="childText_6" refType="h" fact="0.4165"/>
              <dgm:constr type="w" for="ch" forName="childText_6" refType="w" refFor="ch" refForName="accentShape_6" fact="0.7"/>
              <dgm:constr type="h" for="ch" forName="childText_6" refType="h" refFor="ch" refForName="accentShape_6"/>
              <dgm:constr type="l" for="ch" forName="childText_7" refType="w" fact="0.8326"/>
              <dgm:constr type="t" for="ch" forName="childText_7" refType="h" fact="0.5"/>
              <dgm:constr type="w" for="ch" forName="childText_7" refType="w" refFor="ch" refForName="accentShape_7" fact="0.7"/>
              <dgm:constr type="h" for="ch" forName="childText_7" refType="h" refFor="ch" refForName="accentShape_7"/>
            </dgm:constrLst>
          </dgm:if>
          <dgm:else name="Name29">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7"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7"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7"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7"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7"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childText_7" refType="primFontSz" refFor="des" refForName="parentText_6" op="lte"/>
              <dgm:constr type="primFontSz" for="des" forName="childText_1" refType="primFontSz" refFor="des" refForName="parentText_7" op="lte"/>
              <dgm:constr type="primFontSz" for="des" forName="childText_2" refType="primFontSz" refFor="des" refForName="parentText_7" op="lte"/>
              <dgm:constr type="primFontSz" for="des" forName="childText_3" refType="primFontSz" refFor="des" refForName="parentText_7" op="lte"/>
              <dgm:constr type="primFontSz" for="des" forName="childText_4" refType="primFontSz" refFor="des" refForName="parentText_7" op="lte"/>
              <dgm:constr type="primFontSz" for="des" forName="childText_5" refType="primFontSz" refFor="des" refForName="parentText_7" op="lte"/>
              <dgm:constr type="primFontSz" for="des" forName="childText_6" refType="primFontSz" refFor="des" refForName="parentText_7" op="lte"/>
              <dgm:constr type="primFontSz" for="des" forName="childText_7" refType="primFontSz" refFor="des" refForName="parentText_7"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parentText_7"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primFontSz" for="des" forName="childText_7" refType="primFontSz" refFor="des" refForName="childText_1" op="equ"/>
              <dgm:constr type="l" for="ch" forName="accentShape_7" refType="w" fact="0"/>
              <dgm:constr type="t" for="ch" forName="accentShape_1" refType="h" fact="0"/>
              <dgm:constr type="w" for="ch" forName="accentShape_1" refType="w" fact="0.1269"/>
              <dgm:constr type="h" for="ch" forName="accentShape_1" refType="h"/>
              <dgm:constr type="l" for="ch" forName="accentShape_6" refType="w" fact="0.1385"/>
              <dgm:constr type="t" for="ch" forName="accentShape_2" refType="h" fact="0.0833"/>
              <dgm:constr type="w" for="ch" forName="accentShape_2" refType="w" fact="0.1269"/>
              <dgm:constr type="h" for="ch" forName="accentShape_2" refType="h" fact="0.9165"/>
              <dgm:constr type="l" for="ch" forName="accentShape_5" refType="w" fact="0.277"/>
              <dgm:constr type="t" for="ch" forName="accentShape_3" refType="h" fact="0.1666"/>
              <dgm:constr type="w" for="ch" forName="accentShape_3" refType="w" fact="0.1269"/>
              <dgm:constr type="h" for="ch" forName="accentShape_3" refType="h" fact="0.8332"/>
              <dgm:constr type="l" for="ch" forName="accentShape_4" refType="w" fact="0.4155"/>
              <dgm:constr type="t" for="ch" forName="accentShape_4" refType="h" fact="0.2499"/>
              <dgm:constr type="w" for="ch" forName="accentShape_4" refType="w" fact="0.1269"/>
              <dgm:constr type="h" for="ch" forName="accentShape_4" refType="h" fact="0.7499"/>
              <dgm:constr type="l" for="ch" forName="accentShape_3" refType="w" fact="0.5539"/>
              <dgm:constr type="t" for="ch" forName="accentShape_5" refType="h" fact="0.3332"/>
              <dgm:constr type="w" for="ch" forName="accentShape_5" refType="w" fact="0.1269"/>
              <dgm:constr type="h" for="ch" forName="accentShape_5" refType="h" fact="0.6666"/>
              <dgm:constr type="l" for="ch" forName="accentShape_2" refType="w" fact="0.6938"/>
              <dgm:constr type="t" for="ch" forName="accentShape_6" refType="h" fact="0.4165"/>
              <dgm:constr type="w" for="ch" forName="accentShape_6" refType="w" fact="0.1269"/>
              <dgm:constr type="h" for="ch" forName="accentShape_6" refType="h" fact="0.5833"/>
              <dgm:constr type="l" for="ch" forName="accentShape_1" refType="w" fact="0.8326"/>
              <dgm:constr type="t" for="ch" forName="accentShape_7" refType="h" fact="0.5"/>
              <dgm:constr type="w" for="ch" forName="accentShape_7" refType="w" fact="0.1269"/>
              <dgm:constr type="h" for="ch" forName="accentShape_7" refType="h" fact="0.5"/>
              <dgm:constr type="l" for="ch" forName="parentText_7" refType="w" fact="0.0888"/>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6" refType="w" fact="0.2273"/>
              <dgm:constr type="t" for="ch" forName="parentText_2" refType="h" fact="0.0833"/>
              <dgm:constr type="w" for="ch" forName="parentText_2" refType="w" refFor="ch" refForName="accentShape_2" fact="0.26"/>
              <dgm:constr type="h" for="ch" forName="parentText_2" refType="h" refFor="ch" refForName="accentShape_2" fact="0.9"/>
              <dgm:constr type="l" for="ch" forName="parentText_5" refType="w" fact="0.36583"/>
              <dgm:constr type="t" for="ch" forName="parentText_3" refType="h" fact="0.1666"/>
              <dgm:constr type="w" for="ch" forName="parentText_3" refType="w" refFor="ch" refForName="accentShape_3" fact="0.26"/>
              <dgm:constr type="h" for="ch" forName="parentText_3" refType="h" refFor="ch" refForName="accentShape_3" fact="0.9"/>
              <dgm:constr type="l" for="ch" forName="parentText_4" refType="w" fact="0.5043"/>
              <dgm:constr type="t" for="ch" forName="parentText_4" refType="h" fact="0.2499"/>
              <dgm:constr type="w" for="ch" forName="parentText_4" refType="w" refFor="ch" refForName="accentShape_4" fact="0.26"/>
              <dgm:constr type="h" for="ch" forName="parentText_4" refType="h" refFor="ch" refForName="accentShape_4" fact="0.9"/>
              <dgm:constr type="l" for="ch" forName="parentText_3" refType="w" fact="0.6427"/>
              <dgm:constr type="t" for="ch" forName="parentText_5" refType="h" fact="0.3332"/>
              <dgm:constr type="w" for="ch" forName="parentText_5" refType="w" refFor="ch" refForName="accentShape_5" fact="0.26"/>
              <dgm:constr type="h" for="ch" forName="parentText_5" refType="h" refFor="ch" refForName="accentShape_5" fact="0.9"/>
              <dgm:constr type="l" for="ch" forName="parentText_2" refType="w" fact="0.78263"/>
              <dgm:constr type="t" for="ch" forName="parentText_6" refType="h" fact="0.4165"/>
              <dgm:constr type="w" for="ch" forName="parentText_6" refType="w" refFor="ch" refForName="accentShape_6" fact="0.26"/>
              <dgm:constr type="h" for="ch" forName="parentText_6" refType="h" refFor="ch" refForName="accentShape_6" fact="0.9"/>
              <dgm:constr type="l" for="ch" forName="parentText_1" refType="w" fact="0.92143"/>
              <dgm:constr type="t" for="ch" forName="parentText_7" refType="h" fact="0.5"/>
              <dgm:constr type="w" for="ch" forName="parentText_7" refType="w" refFor="ch" refForName="accentShape_7" fact="0.26"/>
              <dgm:constr type="h" for="ch" forName="parentText_7" refType="h" refFor="ch" refForName="accentShape_7" fact="0.9"/>
              <dgm:constr type="l" for="ch" forName="childText_7"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6" refType="w" fact="0.1385"/>
              <dgm:constr type="t" for="ch" forName="childText_2" refType="h" fact="0.0833"/>
              <dgm:constr type="w" for="ch" forName="childText_2" refType="w" refFor="ch" refForName="accentShape_2" fact="0.7"/>
              <dgm:constr type="h" for="ch" forName="childText_2" refType="h" refFor="ch" refForName="accentShape_2"/>
              <dgm:constr type="l" for="ch" forName="childText_5" refType="w" fact="0.277"/>
              <dgm:constr type="t" for="ch" forName="childText_3" refType="h" fact="0.1666"/>
              <dgm:constr type="w" for="ch" forName="childText_3" refType="w" refFor="ch" refForName="accentShape_3" fact="0.7"/>
              <dgm:constr type="h" for="ch" forName="childText_3" refType="h" refFor="ch" refForName="accentShape_3"/>
              <dgm:constr type="l" for="ch" forName="childText_4" refType="w" fact="0.4155"/>
              <dgm:constr type="t" for="ch" forName="childText_4" refType="h" fact="0.2499"/>
              <dgm:constr type="w" for="ch" forName="childText_4" refType="w" refFor="ch" refForName="accentShape_4" fact="0.7"/>
              <dgm:constr type="h" for="ch" forName="childText_4" refType="h" refFor="ch" refForName="accentShape_4"/>
              <dgm:constr type="l" for="ch" forName="childText_3" refType="w" fact="0.5539"/>
              <dgm:constr type="t" for="ch" forName="childText_5" refType="h" fact="0.3332"/>
              <dgm:constr type="w" for="ch" forName="childText_5" refType="w" refFor="ch" refForName="accentShape_5" fact="0.7"/>
              <dgm:constr type="h" for="ch" forName="childText_5" refType="h" refFor="ch" refForName="accentShape_5"/>
              <dgm:constr type="l" for="ch" forName="childText_2" refType="w" fact="0.6938"/>
              <dgm:constr type="t" for="ch" forName="childText_6" refType="h" fact="0.4165"/>
              <dgm:constr type="w" for="ch" forName="childText_6" refType="w" refFor="ch" refForName="accentShape_6" fact="0.7"/>
              <dgm:constr type="h" for="ch" forName="childText_6" refType="h" refFor="ch" refForName="accentShape_6"/>
              <dgm:constr type="l" for="ch" forName="childText_1" refType="w" fact="0.8326"/>
              <dgm:constr type="t" for="ch" forName="childText_7" refType="h" fact="0.5"/>
              <dgm:constr type="w" for="ch" forName="childText_7" refType="w" refFor="ch" refForName="accentShape_7" fact="0.7"/>
              <dgm:constr type="h" for="ch" forName="childText_7" refType="h" refFor="ch" refForName="accentShape_7"/>
            </dgm:constrLst>
          </dgm:else>
        </dgm:choose>
      </dgm:else>
    </dgm:choose>
    <dgm:forEach name="wrapper" axis="self" ptType="parTrans">
      <dgm:forEach name="accentRepeat" axis="self">
        <dgm:layoutNode name="imageRepeatNode" styleLbl="node1">
          <dgm:alg type="sp"/>
          <dgm:shape xmlns:r="http://schemas.openxmlformats.org/officeDocument/2006/relationships" type="rect" r:blip="" zOrderOff="-10">
            <dgm:adjLst/>
          </dgm:shape>
          <dgm:presOf axis="self"/>
        </dgm:layoutNode>
      </dgm:forEach>
    </dgm:forEach>
    <dgm:forEach name="Name30" axis="ch" ptType="node" cnt="1">
      <dgm:layoutNode name="parentText_1" styleLbl="node1">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1" styleLbl="node1">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1">
        <dgm:alg type="sp"/>
        <dgm:shape xmlns:r="http://schemas.openxmlformats.org/officeDocument/2006/relationships" r:blip="">
          <dgm:adjLst/>
        </dgm:shape>
        <dgm:presOf/>
        <dgm:constrLst/>
        <dgm:forEach name="Name31" ref="accentRepeat"/>
      </dgm:layoutNode>
    </dgm:forEach>
    <dgm:forEach name="Name32" axis="ch" ptType="node" st="2" cnt="1">
      <dgm:layoutNode name="parentText_2">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2">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2">
        <dgm:alg type="sp"/>
        <dgm:shape xmlns:r="http://schemas.openxmlformats.org/officeDocument/2006/relationships" r:blip="">
          <dgm:adjLst/>
        </dgm:shape>
        <dgm:presOf/>
        <dgm:constrLst/>
        <dgm:forEach name="Name33" ref="accentRepeat"/>
      </dgm:layoutNode>
    </dgm:forEach>
    <dgm:forEach name="Name34" axis="ch" ptType="node" st="3" cnt="1">
      <dgm:layoutNode name="parentText_3">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3">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3">
        <dgm:alg type="sp"/>
        <dgm:shape xmlns:r="http://schemas.openxmlformats.org/officeDocument/2006/relationships" r:blip="">
          <dgm:adjLst/>
        </dgm:shape>
        <dgm:presOf/>
        <dgm:constrLst/>
        <dgm:forEach name="Name35" ref="accentRepeat"/>
      </dgm:layoutNode>
    </dgm:forEach>
    <dgm:forEach name="Name36" axis="ch" ptType="node" st="4" cnt="1">
      <dgm:layoutNode name="parentText_4">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4">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4">
        <dgm:alg type="sp"/>
        <dgm:shape xmlns:r="http://schemas.openxmlformats.org/officeDocument/2006/relationships" r:blip="">
          <dgm:adjLst/>
        </dgm:shape>
        <dgm:presOf/>
        <dgm:constrLst/>
        <dgm:forEach name="Name37" ref="accentRepeat"/>
      </dgm:layoutNode>
    </dgm:forEach>
    <dgm:forEach name="Name38" axis="ch" ptType="node" st="5" cnt="1">
      <dgm:layoutNode name="parentText_5">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5">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5">
        <dgm:alg type="sp"/>
        <dgm:shape xmlns:r="http://schemas.openxmlformats.org/officeDocument/2006/relationships" r:blip="">
          <dgm:adjLst/>
        </dgm:shape>
        <dgm:presOf/>
        <dgm:constrLst/>
        <dgm:forEach name="Name39" ref="accentRepeat"/>
      </dgm:layoutNode>
    </dgm:forEach>
    <dgm:forEach name="Name40" axis="ch" ptType="node" st="6" cnt="1">
      <dgm:layoutNode name="parentText_6">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3"/>
          <dgm:constr type="tMarg" refType="primFontSz" fact="0"/>
          <dgm:constr type="bMarg" refType="primFontSz" fact="0.1"/>
        </dgm:constrLst>
        <dgm:ruleLst>
          <dgm:rule type="primFontSz" val="5" fact="NaN" max="NaN"/>
        </dgm:ruleLst>
      </dgm:layoutNode>
      <dgm:layoutNode name="childText_6">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6">
        <dgm:alg type="sp"/>
        <dgm:shape xmlns:r="http://schemas.openxmlformats.org/officeDocument/2006/relationships" r:blip="">
          <dgm:adjLst/>
        </dgm:shape>
        <dgm:presOf/>
        <dgm:constrLst/>
        <dgm:forEach name="Name41" ref="accentRepeat"/>
      </dgm:layoutNode>
    </dgm:forEach>
    <dgm:forEach name="Name42" axis="ch" ptType="node" st="7" cnt="1">
      <dgm:layoutNode name="parentText_7">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3"/>
          <dgm:constr type="tMarg" refType="primFontSz" fact="0"/>
          <dgm:constr type="bMarg" refType="primFontSz" fact="0.1"/>
        </dgm:constrLst>
        <dgm:ruleLst>
          <dgm:rule type="primFontSz" val="5" fact="NaN" max="NaN"/>
        </dgm:ruleLst>
      </dgm:layoutNode>
      <dgm:layoutNode name="childText_7">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7">
        <dgm:alg type="sp"/>
        <dgm:shape xmlns:r="http://schemas.openxmlformats.org/officeDocument/2006/relationships" r:blip="">
          <dgm:adjLst/>
        </dgm:shape>
        <dgm:presOf/>
        <dgm:constrLst/>
        <dgm:forEach name="Name43" ref="accentRepea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9C81E80-D45C-483E-8ECD-E4CBFE7090F8}" type="datetimeFigureOut">
              <a:rPr lang="es-MX" smtClean="0"/>
              <a:t>16/10/2017</a:t>
            </a:fld>
            <a:endParaRPr lang="es-MX"/>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E0C75D0-DB35-4A90-8268-19879311D464}" type="slidenum">
              <a:rPr lang="es-MX" smtClean="0"/>
              <a:t>‹Nº›</a:t>
            </a:fld>
            <a:endParaRPr lang="es-MX"/>
          </a:p>
        </p:txBody>
      </p:sp>
    </p:spTree>
    <p:extLst>
      <p:ext uri="{BB962C8B-B14F-4D97-AF65-F5344CB8AC3E}">
        <p14:creationId xmlns:p14="http://schemas.microsoft.com/office/powerpoint/2010/main" val="36740772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2B7512-0EDC-4DB8-8EBC-7FE57C1E3F4B}" type="datetimeFigureOut">
              <a:rPr lang="es-CL" smtClean="0"/>
              <a:pPr/>
              <a:t>16-10-2017</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35A0FE-87F3-49C5-9306-383BDB022231}" type="slidenum">
              <a:rPr lang="es-CL" smtClean="0"/>
              <a:pPr/>
              <a:t>‹Nº›</a:t>
            </a:fld>
            <a:endParaRPr lang="es-CL"/>
          </a:p>
        </p:txBody>
      </p:sp>
    </p:spTree>
    <p:extLst>
      <p:ext uri="{BB962C8B-B14F-4D97-AF65-F5344CB8AC3E}">
        <p14:creationId xmlns:p14="http://schemas.microsoft.com/office/powerpoint/2010/main" val="19769905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535A0FE-87F3-49C5-9306-383BDB022231}" type="slidenum">
              <a:rPr lang="es-CL" smtClean="0"/>
              <a:pPr/>
              <a:t>1</a:t>
            </a:fld>
            <a:endParaRPr lang="es-CL"/>
          </a:p>
        </p:txBody>
      </p:sp>
    </p:spTree>
    <p:extLst>
      <p:ext uri="{BB962C8B-B14F-4D97-AF65-F5344CB8AC3E}">
        <p14:creationId xmlns:p14="http://schemas.microsoft.com/office/powerpoint/2010/main" val="2550482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393E0A11-DABF-4057-BAE0-8C606124539D}" type="slidenum">
              <a:rPr lang="es-MX" smtClean="0"/>
              <a:pPr/>
              <a:t>3</a:t>
            </a:fld>
            <a:endParaRPr lang="es-MX" dirty="0"/>
          </a:p>
        </p:txBody>
      </p:sp>
    </p:spTree>
    <p:extLst>
      <p:ext uri="{BB962C8B-B14F-4D97-AF65-F5344CB8AC3E}">
        <p14:creationId xmlns:p14="http://schemas.microsoft.com/office/powerpoint/2010/main" val="2801783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535A0FE-87F3-49C5-9306-383BDB022231}" type="slidenum">
              <a:rPr lang="es-CL" smtClean="0"/>
              <a:pPr/>
              <a:t>8</a:t>
            </a:fld>
            <a:endParaRPr lang="es-CL"/>
          </a:p>
        </p:txBody>
      </p:sp>
    </p:spTree>
    <p:extLst>
      <p:ext uri="{BB962C8B-B14F-4D97-AF65-F5344CB8AC3E}">
        <p14:creationId xmlns:p14="http://schemas.microsoft.com/office/powerpoint/2010/main" val="2469715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535A0FE-87F3-49C5-9306-383BDB022231}" type="slidenum">
              <a:rPr lang="es-CL" smtClean="0"/>
              <a:pPr/>
              <a:t>13</a:t>
            </a:fld>
            <a:endParaRPr lang="es-CL"/>
          </a:p>
        </p:txBody>
      </p:sp>
    </p:spTree>
    <p:extLst>
      <p:ext uri="{BB962C8B-B14F-4D97-AF65-F5344CB8AC3E}">
        <p14:creationId xmlns:p14="http://schemas.microsoft.com/office/powerpoint/2010/main" val="4008592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535A0FE-87F3-49C5-9306-383BDB022231}" type="slidenum">
              <a:rPr lang="es-CL" smtClean="0"/>
              <a:pPr/>
              <a:t>14</a:t>
            </a:fld>
            <a:endParaRPr lang="es-CL"/>
          </a:p>
        </p:txBody>
      </p:sp>
    </p:spTree>
    <p:extLst>
      <p:ext uri="{BB962C8B-B14F-4D97-AF65-F5344CB8AC3E}">
        <p14:creationId xmlns:p14="http://schemas.microsoft.com/office/powerpoint/2010/main" val="2131904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535A0FE-87F3-49C5-9306-383BDB022231}" type="slidenum">
              <a:rPr lang="es-CL" smtClean="0"/>
              <a:pPr/>
              <a:t>15</a:t>
            </a:fld>
            <a:endParaRPr lang="es-CL"/>
          </a:p>
        </p:txBody>
      </p:sp>
    </p:spTree>
    <p:extLst>
      <p:ext uri="{BB962C8B-B14F-4D97-AF65-F5344CB8AC3E}">
        <p14:creationId xmlns:p14="http://schemas.microsoft.com/office/powerpoint/2010/main" val="2671488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299E081E-044F-4D3B-94DA-F3334CBF8269}" type="slidenum">
              <a:rPr lang="es-MX" smtClean="0"/>
              <a:t>46</a:t>
            </a:fld>
            <a:endParaRPr lang="es-MX"/>
          </a:p>
        </p:txBody>
      </p:sp>
    </p:spTree>
    <p:extLst>
      <p:ext uri="{BB962C8B-B14F-4D97-AF65-F5344CB8AC3E}">
        <p14:creationId xmlns:p14="http://schemas.microsoft.com/office/powerpoint/2010/main" val="14035543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835696" y="2130425"/>
            <a:ext cx="6622504" cy="1470025"/>
          </a:xfrm>
        </p:spPr>
        <p:txBody>
          <a:bodyPr/>
          <a:lstStyle/>
          <a:p>
            <a:r>
              <a:rPr lang="es-MX" dirty="0" smtClean="0"/>
              <a:t>Haga clic para modificar el estilo de título del patrón</a:t>
            </a:r>
            <a:endParaRPr lang="es-MX" dirty="0"/>
          </a:p>
        </p:txBody>
      </p:sp>
      <p:sp>
        <p:nvSpPr>
          <p:cNvPr id="3" name="2 Subtítulo"/>
          <p:cNvSpPr>
            <a:spLocks noGrp="1"/>
          </p:cNvSpPr>
          <p:nvPr>
            <p:ph type="subTitle" idx="1"/>
          </p:nvPr>
        </p:nvSpPr>
        <p:spPr>
          <a:xfrm>
            <a:off x="1835696" y="3886200"/>
            <a:ext cx="593670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MX" dirty="0" smtClean="0"/>
              <a:t>Haga clic para modificar el estilo de subtítulo del patrón</a:t>
            </a:r>
            <a:endParaRPr lang="es-MX" dirty="0"/>
          </a:p>
        </p:txBody>
      </p:sp>
      <p:sp>
        <p:nvSpPr>
          <p:cNvPr id="4" name="3 Marcador de fecha"/>
          <p:cNvSpPr>
            <a:spLocks noGrp="1"/>
          </p:cNvSpPr>
          <p:nvPr>
            <p:ph type="dt" sz="half" idx="10"/>
          </p:nvPr>
        </p:nvSpPr>
        <p:spPr/>
        <p:txBody>
          <a:bodyPr/>
          <a:lstStyle/>
          <a:p>
            <a:fld id="{73B0E63D-C458-43D2-8488-D68369781916}" type="datetime1">
              <a:rPr lang="es-CL" smtClean="0"/>
              <a:t>16-10-2017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41E02D1-7942-46A0-AA21-B11B4B09C1B6}" type="slidenum">
              <a:rPr lang="es-MX" smtClean="0"/>
              <a:pPr/>
              <a:t>‹Nº›</a:t>
            </a:fld>
            <a:endParaRPr lang="es-MX"/>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MX" smtClean="0"/>
              <a:t>Haga clic para modificar el estilo de texto del patrón</a:t>
            </a:r>
          </a:p>
          <a:p>
            <a:pPr lvl="1"/>
            <a:r>
              <a:rPr lang="es-MX" smtClean="0"/>
              <a:t>Segundo nivel</a:t>
            </a:r>
          </a:p>
          <a:p>
            <a:pPr lvl="2"/>
            <a:r>
              <a:rPr lang="es-MX" smtClean="0"/>
              <a:t>Tercer nivel</a:t>
            </a:r>
          </a:p>
          <a:p>
            <a:pPr lvl="3"/>
            <a:r>
              <a:rPr lang="es-MX" smtClean="0"/>
              <a:t>Cuarto nivel</a:t>
            </a:r>
          </a:p>
          <a:p>
            <a:pPr lvl="4"/>
            <a:r>
              <a:rPr lang="es-MX" smtClean="0"/>
              <a:t>Quinto nivel</a:t>
            </a:r>
            <a:endParaRPr lang="es-MX"/>
          </a:p>
        </p:txBody>
      </p:sp>
      <p:sp>
        <p:nvSpPr>
          <p:cNvPr id="4" name="3 Marcador de fecha"/>
          <p:cNvSpPr>
            <a:spLocks noGrp="1"/>
          </p:cNvSpPr>
          <p:nvPr>
            <p:ph type="dt" sz="half" idx="10"/>
          </p:nvPr>
        </p:nvSpPr>
        <p:spPr/>
        <p:txBody>
          <a:bodyPr/>
          <a:lstStyle/>
          <a:p>
            <a:fld id="{B81F87B9-949E-4FF4-8A26-854B6D983D72}" type="datetime1">
              <a:rPr lang="es-CL" smtClean="0"/>
              <a:t>16-10-2017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41E02D1-7942-46A0-AA21-B11B4B09C1B6}" type="slidenum">
              <a:rPr lang="es-MX" smtClean="0"/>
              <a:pPr/>
              <a:t>‹Nº›</a:t>
            </a:fld>
            <a:endParaRPr lang="es-MX"/>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MX"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MX" smtClean="0"/>
              <a:t>Haga clic para modificar el estilo de texto del patrón</a:t>
            </a:r>
          </a:p>
          <a:p>
            <a:pPr lvl="1"/>
            <a:r>
              <a:rPr lang="es-MX" smtClean="0"/>
              <a:t>Segundo nivel</a:t>
            </a:r>
          </a:p>
          <a:p>
            <a:pPr lvl="2"/>
            <a:r>
              <a:rPr lang="es-MX" smtClean="0"/>
              <a:t>Tercer nivel</a:t>
            </a:r>
          </a:p>
          <a:p>
            <a:pPr lvl="3"/>
            <a:r>
              <a:rPr lang="es-MX" smtClean="0"/>
              <a:t>Cuarto nivel</a:t>
            </a:r>
          </a:p>
          <a:p>
            <a:pPr lvl="4"/>
            <a:r>
              <a:rPr lang="es-MX" smtClean="0"/>
              <a:t>Quinto nivel</a:t>
            </a:r>
            <a:endParaRPr lang="es-MX"/>
          </a:p>
        </p:txBody>
      </p:sp>
      <p:sp>
        <p:nvSpPr>
          <p:cNvPr id="4" name="3 Marcador de fecha"/>
          <p:cNvSpPr>
            <a:spLocks noGrp="1"/>
          </p:cNvSpPr>
          <p:nvPr>
            <p:ph type="dt" sz="half" idx="10"/>
          </p:nvPr>
        </p:nvSpPr>
        <p:spPr/>
        <p:txBody>
          <a:bodyPr/>
          <a:lstStyle/>
          <a:p>
            <a:fld id="{10EF9F3E-E574-4811-85E9-E1123556B13D}" type="datetime1">
              <a:rPr lang="es-CL" smtClean="0"/>
              <a:t>16-10-2017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41E02D1-7942-46A0-AA21-B11B4B09C1B6}" type="slidenum">
              <a:rPr lang="es-MX" smtClean="0"/>
              <a:pPr/>
              <a:t>‹Nº›</a:t>
            </a:fld>
            <a:endParaRPr lang="es-MX"/>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8F7DC8AF-0871-4F0E-A933-D0C30F83FDCB}"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D844854-4087-48B2-A43C-3FF89FF61EE6}" type="slidenum">
              <a:rPr lang="es-MX" smtClean="0"/>
              <a:t>‹Nº›</a:t>
            </a:fld>
            <a:endParaRPr lang="es-MX"/>
          </a:p>
        </p:txBody>
      </p:sp>
    </p:spTree>
    <p:extLst>
      <p:ext uri="{BB962C8B-B14F-4D97-AF65-F5344CB8AC3E}">
        <p14:creationId xmlns:p14="http://schemas.microsoft.com/office/powerpoint/2010/main" val="38573772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56E781D-8C37-48B1-9448-0DE388A6C190}"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D844854-4087-48B2-A43C-3FF89FF61EE6}" type="slidenum">
              <a:rPr lang="es-MX" smtClean="0"/>
              <a:t>‹Nº›</a:t>
            </a:fld>
            <a:endParaRPr lang="es-MX"/>
          </a:p>
        </p:txBody>
      </p:sp>
    </p:spTree>
    <p:extLst>
      <p:ext uri="{BB962C8B-B14F-4D97-AF65-F5344CB8AC3E}">
        <p14:creationId xmlns:p14="http://schemas.microsoft.com/office/powerpoint/2010/main" val="3787806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AED66AE6-1E41-4C49-AF98-ADDD228ECA86}"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D844854-4087-48B2-A43C-3FF89FF61EE6}" type="slidenum">
              <a:rPr lang="es-MX" smtClean="0"/>
              <a:t>‹Nº›</a:t>
            </a:fld>
            <a:endParaRPr lang="es-MX"/>
          </a:p>
        </p:txBody>
      </p:sp>
    </p:spTree>
    <p:extLst>
      <p:ext uri="{BB962C8B-B14F-4D97-AF65-F5344CB8AC3E}">
        <p14:creationId xmlns:p14="http://schemas.microsoft.com/office/powerpoint/2010/main" val="30343543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6715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48200" y="1825625"/>
            <a:ext cx="386715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E5402E0C-828C-4F0F-9AC3-DD002B68EFF8}"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D844854-4087-48B2-A43C-3FF89FF61EE6}" type="slidenum">
              <a:rPr lang="es-MX" smtClean="0"/>
              <a:t>‹Nº›</a:t>
            </a:fld>
            <a:endParaRPr lang="es-MX"/>
          </a:p>
        </p:txBody>
      </p:sp>
    </p:spTree>
    <p:extLst>
      <p:ext uri="{BB962C8B-B14F-4D97-AF65-F5344CB8AC3E}">
        <p14:creationId xmlns:p14="http://schemas.microsoft.com/office/powerpoint/2010/main" val="15658239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30238" y="2505075"/>
            <a:ext cx="386873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7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E3120D9D-4CC5-4946-8609-39B3461458A3}" type="datetime1">
              <a:rPr lang="es-CL" smtClean="0"/>
              <a:t>16-10-2017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5D844854-4087-48B2-A43C-3FF89FF61EE6}" type="slidenum">
              <a:rPr lang="es-MX" smtClean="0"/>
              <a:t>‹Nº›</a:t>
            </a:fld>
            <a:endParaRPr lang="es-MX"/>
          </a:p>
        </p:txBody>
      </p:sp>
    </p:spTree>
    <p:extLst>
      <p:ext uri="{BB962C8B-B14F-4D97-AF65-F5344CB8AC3E}">
        <p14:creationId xmlns:p14="http://schemas.microsoft.com/office/powerpoint/2010/main" val="16594597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E3E45C1B-96C5-48A7-9996-05EE90594DE8}" type="datetime1">
              <a:rPr lang="es-CL" smtClean="0"/>
              <a:t>16-10-2017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5D844854-4087-48B2-A43C-3FF89FF61EE6}" type="slidenum">
              <a:rPr lang="es-MX" smtClean="0"/>
              <a:t>‹Nº›</a:t>
            </a:fld>
            <a:endParaRPr lang="es-MX"/>
          </a:p>
        </p:txBody>
      </p:sp>
    </p:spTree>
    <p:extLst>
      <p:ext uri="{BB962C8B-B14F-4D97-AF65-F5344CB8AC3E}">
        <p14:creationId xmlns:p14="http://schemas.microsoft.com/office/powerpoint/2010/main" val="20597095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64279AD-78CD-472F-8674-3DC2C21FD719}" type="datetime1">
              <a:rPr lang="es-CL" smtClean="0"/>
              <a:t>16-10-2017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5D844854-4087-48B2-A43C-3FF89FF61EE6}" type="slidenum">
              <a:rPr lang="es-MX" smtClean="0"/>
              <a:t>‹Nº›</a:t>
            </a:fld>
            <a:endParaRPr lang="es-MX"/>
          </a:p>
        </p:txBody>
      </p:sp>
    </p:spTree>
    <p:extLst>
      <p:ext uri="{BB962C8B-B14F-4D97-AF65-F5344CB8AC3E}">
        <p14:creationId xmlns:p14="http://schemas.microsoft.com/office/powerpoint/2010/main" val="5217768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DABCDC03-C1FF-4882-ADB3-3FDC3380D87E}"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D844854-4087-48B2-A43C-3FF89FF61EE6}" type="slidenum">
              <a:rPr lang="es-MX" smtClean="0"/>
              <a:t>‹Nº›</a:t>
            </a:fld>
            <a:endParaRPr lang="es-MX"/>
          </a:p>
        </p:txBody>
      </p:sp>
    </p:spTree>
    <p:extLst>
      <p:ext uri="{BB962C8B-B14F-4D97-AF65-F5344CB8AC3E}">
        <p14:creationId xmlns:p14="http://schemas.microsoft.com/office/powerpoint/2010/main" val="1263585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2483768" y="274638"/>
            <a:ext cx="6203032" cy="1143000"/>
          </a:xfrm>
        </p:spPr>
        <p:txBody>
          <a:bodyPr/>
          <a:lstStyle/>
          <a:p>
            <a:r>
              <a:rPr lang="es-MX" dirty="0" smtClean="0"/>
              <a:t>Haga clic para modificar el estilo de título del patrón</a:t>
            </a:r>
            <a:endParaRPr lang="es-MX" dirty="0"/>
          </a:p>
        </p:txBody>
      </p:sp>
      <p:sp>
        <p:nvSpPr>
          <p:cNvPr id="3" name="2 Marcador de contenido"/>
          <p:cNvSpPr>
            <a:spLocks noGrp="1"/>
          </p:cNvSpPr>
          <p:nvPr>
            <p:ph idx="1"/>
          </p:nvPr>
        </p:nvSpPr>
        <p:spPr>
          <a:xfrm>
            <a:off x="2483768" y="1600200"/>
            <a:ext cx="6203032" cy="4525963"/>
          </a:xfrm>
        </p:spPr>
        <p:txBody>
          <a:bodyPr/>
          <a:lstStyle/>
          <a:p>
            <a:pPr lvl="0"/>
            <a:r>
              <a:rPr lang="es-MX" dirty="0" smtClean="0"/>
              <a:t>Haga clic para modificar el estilo de texto del patrón</a:t>
            </a:r>
          </a:p>
          <a:p>
            <a:pPr lvl="1"/>
            <a:r>
              <a:rPr lang="es-MX" dirty="0" smtClean="0"/>
              <a:t>Segundo nivel</a:t>
            </a:r>
          </a:p>
          <a:p>
            <a:pPr lvl="2"/>
            <a:r>
              <a:rPr lang="es-MX" dirty="0" smtClean="0"/>
              <a:t>Tercer nivel</a:t>
            </a:r>
          </a:p>
          <a:p>
            <a:pPr lvl="3"/>
            <a:r>
              <a:rPr lang="es-MX" dirty="0" smtClean="0"/>
              <a:t>Cuarto nivel</a:t>
            </a:r>
          </a:p>
          <a:p>
            <a:pPr lvl="4"/>
            <a:r>
              <a:rPr lang="es-MX" dirty="0" smtClean="0"/>
              <a:t>Quinto nivel</a:t>
            </a:r>
            <a:endParaRPr lang="es-MX" dirty="0"/>
          </a:p>
        </p:txBody>
      </p:sp>
      <p:sp>
        <p:nvSpPr>
          <p:cNvPr id="4" name="3 Marcador de fecha"/>
          <p:cNvSpPr>
            <a:spLocks noGrp="1"/>
          </p:cNvSpPr>
          <p:nvPr>
            <p:ph type="dt" sz="half" idx="10"/>
          </p:nvPr>
        </p:nvSpPr>
        <p:spPr/>
        <p:txBody>
          <a:bodyPr/>
          <a:lstStyle/>
          <a:p>
            <a:fld id="{3173597B-BB3B-4D27-8375-54BC0DFBB630}" type="datetime1">
              <a:rPr lang="es-CL" smtClean="0"/>
              <a:t>16-10-2017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41E02D1-7942-46A0-AA21-B11B4B09C1B6}" type="slidenum">
              <a:rPr lang="es-MX" smtClean="0"/>
              <a:pPr/>
              <a:t>‹Nº›</a:t>
            </a:fld>
            <a:endParaRPr lang="es-MX"/>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2F13BEFE-1EE9-4ACA-94B5-36D1EE93B564}"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D844854-4087-48B2-A43C-3FF89FF61EE6}" type="slidenum">
              <a:rPr lang="es-MX" smtClean="0"/>
              <a:t>‹Nº›</a:t>
            </a:fld>
            <a:endParaRPr lang="es-MX"/>
          </a:p>
        </p:txBody>
      </p:sp>
    </p:spTree>
    <p:extLst>
      <p:ext uri="{BB962C8B-B14F-4D97-AF65-F5344CB8AC3E}">
        <p14:creationId xmlns:p14="http://schemas.microsoft.com/office/powerpoint/2010/main" val="22972822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A2C1F395-6AE3-48D3-AFA5-45A8698B9361}"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D844854-4087-48B2-A43C-3FF89FF61EE6}" type="slidenum">
              <a:rPr lang="es-MX" smtClean="0"/>
              <a:t>‹Nº›</a:t>
            </a:fld>
            <a:endParaRPr lang="es-MX"/>
          </a:p>
        </p:txBody>
      </p:sp>
    </p:spTree>
    <p:extLst>
      <p:ext uri="{BB962C8B-B14F-4D97-AF65-F5344CB8AC3E}">
        <p14:creationId xmlns:p14="http://schemas.microsoft.com/office/powerpoint/2010/main" val="16169241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7626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03CD523D-8AB6-46DE-9C8D-7023AF763EF0}"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D844854-4087-48B2-A43C-3FF89FF61EE6}" type="slidenum">
              <a:rPr lang="es-MX" smtClean="0"/>
              <a:t>‹Nº›</a:t>
            </a:fld>
            <a:endParaRPr lang="es-MX"/>
          </a:p>
        </p:txBody>
      </p:sp>
    </p:spTree>
    <p:extLst>
      <p:ext uri="{BB962C8B-B14F-4D97-AF65-F5344CB8AC3E}">
        <p14:creationId xmlns:p14="http://schemas.microsoft.com/office/powerpoint/2010/main" val="32154536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B6CBB4E1-5A09-4F63-98BB-62D48E69AFF6}"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5E4F705-5898-4362-AC81-D6998A795B64}" type="slidenum">
              <a:rPr lang="es-MX" smtClean="0"/>
              <a:t>‹Nº›</a:t>
            </a:fld>
            <a:endParaRPr lang="es-MX"/>
          </a:p>
        </p:txBody>
      </p:sp>
    </p:spTree>
    <p:extLst>
      <p:ext uri="{BB962C8B-B14F-4D97-AF65-F5344CB8AC3E}">
        <p14:creationId xmlns:p14="http://schemas.microsoft.com/office/powerpoint/2010/main" val="206834230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F038FC5C-73A9-475C-BFD9-F6540EE498AD}"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5E4F705-5898-4362-AC81-D6998A795B64}" type="slidenum">
              <a:rPr lang="es-MX" smtClean="0"/>
              <a:t>‹Nº›</a:t>
            </a:fld>
            <a:endParaRPr lang="es-MX"/>
          </a:p>
        </p:txBody>
      </p:sp>
    </p:spTree>
    <p:extLst>
      <p:ext uri="{BB962C8B-B14F-4D97-AF65-F5344CB8AC3E}">
        <p14:creationId xmlns:p14="http://schemas.microsoft.com/office/powerpoint/2010/main" val="24124638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8654A6E1-2494-4249-A4E9-88FE2807E0B5}"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5E4F705-5898-4362-AC81-D6998A795B64}" type="slidenum">
              <a:rPr lang="es-MX" smtClean="0"/>
              <a:t>‹Nº›</a:t>
            </a:fld>
            <a:endParaRPr lang="es-MX"/>
          </a:p>
        </p:txBody>
      </p:sp>
    </p:spTree>
    <p:extLst>
      <p:ext uri="{BB962C8B-B14F-4D97-AF65-F5344CB8AC3E}">
        <p14:creationId xmlns:p14="http://schemas.microsoft.com/office/powerpoint/2010/main" val="218785932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1691680" y="365125"/>
            <a:ext cx="6823670" cy="1325563"/>
          </a:xfrm>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67150" cy="4351338"/>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Marcador de contenido 3"/>
          <p:cNvSpPr>
            <a:spLocks noGrp="1"/>
          </p:cNvSpPr>
          <p:nvPr>
            <p:ph sz="half" idx="2"/>
          </p:nvPr>
        </p:nvSpPr>
        <p:spPr>
          <a:xfrm>
            <a:off x="5076056" y="1825625"/>
            <a:ext cx="3439294" cy="4351338"/>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5" name="Marcador de fecha 4"/>
          <p:cNvSpPr>
            <a:spLocks noGrp="1"/>
          </p:cNvSpPr>
          <p:nvPr>
            <p:ph type="dt" sz="half" idx="10"/>
          </p:nvPr>
        </p:nvSpPr>
        <p:spPr/>
        <p:txBody>
          <a:bodyPr/>
          <a:lstStyle/>
          <a:p>
            <a:fld id="{40BF5FDC-1D7E-422B-BE70-3AE601D348B3}"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5E4F705-5898-4362-AC81-D6998A795B64}" type="slidenum">
              <a:rPr lang="es-MX" smtClean="0"/>
              <a:t>‹Nº›</a:t>
            </a:fld>
            <a:endParaRPr lang="es-MX"/>
          </a:p>
        </p:txBody>
      </p:sp>
      <p:pic>
        <p:nvPicPr>
          <p:cNvPr id="9" name="Imagen 8"/>
          <p:cNvPicPr>
            <a:picLocks noChangeAspect="1"/>
          </p:cNvPicPr>
          <p:nvPr userDrawn="1"/>
        </p:nvPicPr>
        <p:blipFill>
          <a:blip r:embed="rId2"/>
          <a:stretch>
            <a:fillRect/>
          </a:stretch>
        </p:blipFill>
        <p:spPr>
          <a:xfrm>
            <a:off x="-34032" y="0"/>
            <a:ext cx="1190625" cy="6858000"/>
          </a:xfrm>
          <a:prstGeom prst="rect">
            <a:avLst/>
          </a:prstGeom>
        </p:spPr>
      </p:pic>
    </p:spTree>
    <p:extLst>
      <p:ext uri="{BB962C8B-B14F-4D97-AF65-F5344CB8AC3E}">
        <p14:creationId xmlns:p14="http://schemas.microsoft.com/office/powerpoint/2010/main" val="4070125960"/>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1331640" y="365125"/>
            <a:ext cx="7185298" cy="831627"/>
          </a:xfrm>
        </p:spPr>
        <p:txBody>
          <a:bodyPr/>
          <a:lstStyle/>
          <a:p>
            <a:r>
              <a:rPr lang="es-ES" dirty="0" smtClean="0"/>
              <a:t>Haga clic para modificar el estilo de título del patrón</a:t>
            </a:r>
            <a:endParaRPr lang="es-MX" dirty="0"/>
          </a:p>
        </p:txBody>
      </p:sp>
      <p:sp>
        <p:nvSpPr>
          <p:cNvPr id="3" name="Marcador de texto 2"/>
          <p:cNvSpPr>
            <a:spLocks noGrp="1"/>
          </p:cNvSpPr>
          <p:nvPr>
            <p:ph type="body" idx="1"/>
          </p:nvPr>
        </p:nvSpPr>
        <p:spPr>
          <a:xfrm>
            <a:off x="1320800" y="1681163"/>
            <a:ext cx="361424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smtClean="0"/>
              <a:t>Haga clic para modificar el estilo de texto del patrón</a:t>
            </a:r>
          </a:p>
        </p:txBody>
      </p:sp>
      <p:sp>
        <p:nvSpPr>
          <p:cNvPr id="4" name="Marcador de contenido 3"/>
          <p:cNvSpPr>
            <a:spLocks noGrp="1"/>
          </p:cNvSpPr>
          <p:nvPr>
            <p:ph sz="half" idx="2"/>
          </p:nvPr>
        </p:nvSpPr>
        <p:spPr>
          <a:xfrm>
            <a:off x="1320800" y="2505075"/>
            <a:ext cx="3614241" cy="3684588"/>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5" name="Marcador de texto 4"/>
          <p:cNvSpPr>
            <a:spLocks noGrp="1"/>
          </p:cNvSpPr>
          <p:nvPr>
            <p:ph type="body" sz="quarter" idx="3"/>
          </p:nvPr>
        </p:nvSpPr>
        <p:spPr>
          <a:xfrm>
            <a:off x="5076056" y="1681163"/>
            <a:ext cx="344088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smtClean="0"/>
              <a:t>Haga clic para modificar el estilo de texto del patrón</a:t>
            </a:r>
          </a:p>
        </p:txBody>
      </p:sp>
      <p:sp>
        <p:nvSpPr>
          <p:cNvPr id="6" name="Marcador de contenido 5"/>
          <p:cNvSpPr>
            <a:spLocks noGrp="1"/>
          </p:cNvSpPr>
          <p:nvPr>
            <p:ph sz="quarter" idx="4"/>
          </p:nvPr>
        </p:nvSpPr>
        <p:spPr>
          <a:xfrm>
            <a:off x="5076056" y="2505075"/>
            <a:ext cx="3440882" cy="3684588"/>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7" name="Marcador de fecha 6"/>
          <p:cNvSpPr>
            <a:spLocks noGrp="1"/>
          </p:cNvSpPr>
          <p:nvPr>
            <p:ph type="dt" sz="half" idx="10"/>
          </p:nvPr>
        </p:nvSpPr>
        <p:spPr/>
        <p:txBody>
          <a:bodyPr/>
          <a:lstStyle/>
          <a:p>
            <a:fld id="{6E450E8B-763B-4995-9D68-80C112B0B667}" type="datetime1">
              <a:rPr lang="es-CL" smtClean="0"/>
              <a:t>16-10-2017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E5E4F705-5898-4362-AC81-D6998A795B64}" type="slidenum">
              <a:rPr lang="es-MX" smtClean="0"/>
              <a:t>‹Nº›</a:t>
            </a:fld>
            <a:endParaRPr lang="es-MX"/>
          </a:p>
        </p:txBody>
      </p:sp>
      <p:pic>
        <p:nvPicPr>
          <p:cNvPr id="10" name="Imagen 9"/>
          <p:cNvPicPr>
            <a:picLocks noChangeAspect="1"/>
          </p:cNvPicPr>
          <p:nvPr userDrawn="1"/>
        </p:nvPicPr>
        <p:blipFill>
          <a:blip r:embed="rId2"/>
          <a:stretch>
            <a:fillRect/>
          </a:stretch>
        </p:blipFill>
        <p:spPr>
          <a:xfrm>
            <a:off x="0" y="-28576"/>
            <a:ext cx="1190625" cy="6886575"/>
          </a:xfrm>
          <a:prstGeom prst="rect">
            <a:avLst/>
          </a:prstGeom>
        </p:spPr>
      </p:pic>
    </p:spTree>
    <p:extLst>
      <p:ext uri="{BB962C8B-B14F-4D97-AF65-F5344CB8AC3E}">
        <p14:creationId xmlns:p14="http://schemas.microsoft.com/office/powerpoint/2010/main" val="3691127347"/>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89E35DB0-2C49-4DC2-9347-AFD4BBBA2E39}" type="datetime1">
              <a:rPr lang="es-CL" smtClean="0"/>
              <a:t>16-10-2017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5E4F705-5898-4362-AC81-D6998A795B64}" type="slidenum">
              <a:rPr lang="es-MX" smtClean="0"/>
              <a:t>‹Nº›</a:t>
            </a:fld>
            <a:endParaRPr lang="es-MX"/>
          </a:p>
        </p:txBody>
      </p:sp>
    </p:spTree>
    <p:extLst>
      <p:ext uri="{BB962C8B-B14F-4D97-AF65-F5344CB8AC3E}">
        <p14:creationId xmlns:p14="http://schemas.microsoft.com/office/powerpoint/2010/main" val="32482274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8F244DE-82BE-4620-8B80-E5449F4AE982}" type="datetime1">
              <a:rPr lang="es-CL" smtClean="0"/>
              <a:t>16-10-2017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E5E4F705-5898-4362-AC81-D6998A795B64}" type="slidenum">
              <a:rPr lang="es-MX" smtClean="0"/>
              <a:t>‹Nº›</a:t>
            </a:fld>
            <a:endParaRPr lang="es-MX"/>
          </a:p>
        </p:txBody>
      </p:sp>
    </p:spTree>
    <p:extLst>
      <p:ext uri="{BB962C8B-B14F-4D97-AF65-F5344CB8AC3E}">
        <p14:creationId xmlns:p14="http://schemas.microsoft.com/office/powerpoint/2010/main" val="3837090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907703" y="4406900"/>
            <a:ext cx="6587010" cy="1362075"/>
          </a:xfrm>
        </p:spPr>
        <p:txBody>
          <a:bodyPr anchor="t"/>
          <a:lstStyle>
            <a:lvl1pPr algn="l">
              <a:defRPr sz="4000" b="1" cap="all"/>
            </a:lvl1pPr>
          </a:lstStyle>
          <a:p>
            <a:r>
              <a:rPr lang="es-MX" smtClean="0"/>
              <a:t>Haga clic para modificar el estilo de título del patrón</a:t>
            </a:r>
            <a:endParaRPr lang="es-MX"/>
          </a:p>
        </p:txBody>
      </p:sp>
      <p:sp>
        <p:nvSpPr>
          <p:cNvPr id="3" name="2 Marcador de texto"/>
          <p:cNvSpPr>
            <a:spLocks noGrp="1"/>
          </p:cNvSpPr>
          <p:nvPr>
            <p:ph type="body" idx="1"/>
          </p:nvPr>
        </p:nvSpPr>
        <p:spPr>
          <a:xfrm>
            <a:off x="1907703" y="2906713"/>
            <a:ext cx="658700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MX" smtClean="0"/>
              <a:t>Haga clic para modificar el estilo de texto del patrón</a:t>
            </a:r>
          </a:p>
        </p:txBody>
      </p:sp>
      <p:sp>
        <p:nvSpPr>
          <p:cNvPr id="4" name="3 Marcador de fecha"/>
          <p:cNvSpPr>
            <a:spLocks noGrp="1"/>
          </p:cNvSpPr>
          <p:nvPr>
            <p:ph type="dt" sz="half" idx="10"/>
          </p:nvPr>
        </p:nvSpPr>
        <p:spPr/>
        <p:txBody>
          <a:bodyPr/>
          <a:lstStyle/>
          <a:p>
            <a:fld id="{97D504FC-50C9-46E9-98E9-EFE5DE7E76D9}" type="datetime1">
              <a:rPr lang="es-CL" smtClean="0"/>
              <a:t>16-10-2017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41E02D1-7942-46A0-AA21-B11B4B09C1B6}" type="slidenum">
              <a:rPr lang="es-MX" smtClean="0"/>
              <a:pPr/>
              <a:t>‹Nº›</a:t>
            </a:fld>
            <a:endParaRPr lang="es-MX"/>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3117283B-71E7-4FED-9440-2F97CEB260CE}"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5E4F705-5898-4362-AC81-D6998A795B64}" type="slidenum">
              <a:rPr lang="es-MX" smtClean="0"/>
              <a:t>‹Nº›</a:t>
            </a:fld>
            <a:endParaRPr lang="es-MX"/>
          </a:p>
        </p:txBody>
      </p:sp>
    </p:spTree>
    <p:extLst>
      <p:ext uri="{BB962C8B-B14F-4D97-AF65-F5344CB8AC3E}">
        <p14:creationId xmlns:p14="http://schemas.microsoft.com/office/powerpoint/2010/main" val="13422192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A4031820-4AE2-4A6B-84E2-5C017FFE1D01}"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5E4F705-5898-4362-AC81-D6998A795B64}" type="slidenum">
              <a:rPr lang="es-MX" smtClean="0"/>
              <a:t>‹Nº›</a:t>
            </a:fld>
            <a:endParaRPr lang="es-MX"/>
          </a:p>
        </p:txBody>
      </p:sp>
    </p:spTree>
    <p:extLst>
      <p:ext uri="{BB962C8B-B14F-4D97-AF65-F5344CB8AC3E}">
        <p14:creationId xmlns:p14="http://schemas.microsoft.com/office/powerpoint/2010/main" val="18663654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029EA56-075C-474D-9DBB-D7A0CD7AA73B}"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5E4F705-5898-4362-AC81-D6998A795B64}" type="slidenum">
              <a:rPr lang="es-MX" smtClean="0"/>
              <a:t>‹Nº›</a:t>
            </a:fld>
            <a:endParaRPr lang="es-MX"/>
          </a:p>
        </p:txBody>
      </p:sp>
    </p:spTree>
    <p:extLst>
      <p:ext uri="{BB962C8B-B14F-4D97-AF65-F5344CB8AC3E}">
        <p14:creationId xmlns:p14="http://schemas.microsoft.com/office/powerpoint/2010/main" val="9896838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7626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15150D51-1636-454B-B10F-AFFBD820F549}"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5E4F705-5898-4362-AC81-D6998A795B64}" type="slidenum">
              <a:rPr lang="es-MX" smtClean="0"/>
              <a:t>‹Nº›</a:t>
            </a:fld>
            <a:endParaRPr lang="es-MX"/>
          </a:p>
        </p:txBody>
      </p:sp>
    </p:spTree>
    <p:extLst>
      <p:ext uri="{BB962C8B-B14F-4D97-AF65-F5344CB8AC3E}">
        <p14:creationId xmlns:p14="http://schemas.microsoft.com/office/powerpoint/2010/main" val="1807614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BEDCB655-6586-4DFD-B40B-4F215B9B918E}"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983619ED-21F8-43B2-9C7E-D67F2E362574}" type="slidenum">
              <a:rPr lang="es-MX" smtClean="0"/>
              <a:t>‹Nº›</a:t>
            </a:fld>
            <a:endParaRPr lang="es-MX"/>
          </a:p>
        </p:txBody>
      </p:sp>
    </p:spTree>
    <p:extLst>
      <p:ext uri="{BB962C8B-B14F-4D97-AF65-F5344CB8AC3E}">
        <p14:creationId xmlns:p14="http://schemas.microsoft.com/office/powerpoint/2010/main" val="25208613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DE1ADA00-FB3E-4DF1-9DDC-1D4CB8ACCFA0}"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983619ED-21F8-43B2-9C7E-D67F2E362574}" type="slidenum">
              <a:rPr lang="es-MX" smtClean="0"/>
              <a:t>‹Nº›</a:t>
            </a:fld>
            <a:endParaRPr lang="es-MX"/>
          </a:p>
        </p:txBody>
      </p:sp>
    </p:spTree>
    <p:extLst>
      <p:ext uri="{BB962C8B-B14F-4D97-AF65-F5344CB8AC3E}">
        <p14:creationId xmlns:p14="http://schemas.microsoft.com/office/powerpoint/2010/main" val="4141056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DEF6ACD1-6EC1-4C47-A06A-27AE0D6F68D0}"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983619ED-21F8-43B2-9C7E-D67F2E362574}" type="slidenum">
              <a:rPr lang="es-MX" smtClean="0"/>
              <a:t>‹Nº›</a:t>
            </a:fld>
            <a:endParaRPr lang="es-MX"/>
          </a:p>
        </p:txBody>
      </p:sp>
    </p:spTree>
    <p:extLst>
      <p:ext uri="{BB962C8B-B14F-4D97-AF65-F5344CB8AC3E}">
        <p14:creationId xmlns:p14="http://schemas.microsoft.com/office/powerpoint/2010/main" val="39005740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6715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48200" y="1825625"/>
            <a:ext cx="386715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8DBB446A-6797-44ED-853A-3C2259533419}"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983619ED-21F8-43B2-9C7E-D67F2E362574}" type="slidenum">
              <a:rPr lang="es-MX" smtClean="0"/>
              <a:t>‹Nº›</a:t>
            </a:fld>
            <a:endParaRPr lang="es-MX"/>
          </a:p>
        </p:txBody>
      </p:sp>
    </p:spTree>
    <p:extLst>
      <p:ext uri="{BB962C8B-B14F-4D97-AF65-F5344CB8AC3E}">
        <p14:creationId xmlns:p14="http://schemas.microsoft.com/office/powerpoint/2010/main" val="381394794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30238" y="2505075"/>
            <a:ext cx="386873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7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6BA5C027-A448-426E-9D56-BE28475143DB}" type="datetime1">
              <a:rPr lang="es-CL" smtClean="0"/>
              <a:t>16-10-2017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983619ED-21F8-43B2-9C7E-D67F2E362574}" type="slidenum">
              <a:rPr lang="es-MX" smtClean="0"/>
              <a:t>‹Nº›</a:t>
            </a:fld>
            <a:endParaRPr lang="es-MX"/>
          </a:p>
        </p:txBody>
      </p:sp>
    </p:spTree>
    <p:extLst>
      <p:ext uri="{BB962C8B-B14F-4D97-AF65-F5344CB8AC3E}">
        <p14:creationId xmlns:p14="http://schemas.microsoft.com/office/powerpoint/2010/main" val="196424296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5AC816B3-C368-4688-99F9-5A5C9E4E01A1}" type="datetime1">
              <a:rPr lang="es-CL" smtClean="0"/>
              <a:t>16-10-2017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983619ED-21F8-43B2-9C7E-D67F2E362574}" type="slidenum">
              <a:rPr lang="es-MX" smtClean="0"/>
              <a:t>‹Nº›</a:t>
            </a:fld>
            <a:endParaRPr lang="es-MX"/>
          </a:p>
        </p:txBody>
      </p:sp>
    </p:spTree>
    <p:extLst>
      <p:ext uri="{BB962C8B-B14F-4D97-AF65-F5344CB8AC3E}">
        <p14:creationId xmlns:p14="http://schemas.microsoft.com/office/powerpoint/2010/main" val="3714240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763688" y="274638"/>
            <a:ext cx="6923112" cy="1143000"/>
          </a:xfrm>
        </p:spPr>
        <p:txBody>
          <a:bodyPr/>
          <a:lstStyle/>
          <a:p>
            <a:r>
              <a:rPr lang="es-MX" dirty="0" smtClean="0"/>
              <a:t>Haga clic para modificar el estilo de título del patrón</a:t>
            </a:r>
            <a:endParaRPr lang="es-MX" dirty="0"/>
          </a:p>
        </p:txBody>
      </p:sp>
      <p:sp>
        <p:nvSpPr>
          <p:cNvPr id="3" name="2 Marcador de contenido"/>
          <p:cNvSpPr>
            <a:spLocks noGrp="1"/>
          </p:cNvSpPr>
          <p:nvPr>
            <p:ph sz="half" idx="1"/>
          </p:nvPr>
        </p:nvSpPr>
        <p:spPr>
          <a:xfrm>
            <a:off x="1763688" y="1600200"/>
            <a:ext cx="331236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MX" dirty="0" smtClean="0"/>
              <a:t>Haga clic para modificar el estilo de texto del patrón</a:t>
            </a:r>
          </a:p>
          <a:p>
            <a:pPr lvl="1"/>
            <a:r>
              <a:rPr lang="es-MX" dirty="0" smtClean="0"/>
              <a:t>Segundo nivel</a:t>
            </a:r>
          </a:p>
          <a:p>
            <a:pPr lvl="2"/>
            <a:r>
              <a:rPr lang="es-MX" dirty="0" smtClean="0"/>
              <a:t>Tercer nivel</a:t>
            </a:r>
          </a:p>
          <a:p>
            <a:pPr lvl="3"/>
            <a:r>
              <a:rPr lang="es-MX" dirty="0" smtClean="0"/>
              <a:t>Cuarto nivel</a:t>
            </a:r>
          </a:p>
          <a:p>
            <a:pPr lvl="4"/>
            <a:r>
              <a:rPr lang="es-MX" dirty="0" smtClean="0"/>
              <a:t>Quinto nivel</a:t>
            </a:r>
            <a:endParaRPr lang="es-MX" dirty="0"/>
          </a:p>
        </p:txBody>
      </p:sp>
      <p:sp>
        <p:nvSpPr>
          <p:cNvPr id="4" name="3 Marcador de contenido"/>
          <p:cNvSpPr>
            <a:spLocks noGrp="1"/>
          </p:cNvSpPr>
          <p:nvPr>
            <p:ph sz="half" idx="2"/>
          </p:nvPr>
        </p:nvSpPr>
        <p:spPr>
          <a:xfrm>
            <a:off x="5364088" y="1600200"/>
            <a:ext cx="33227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MX" dirty="0" smtClean="0"/>
              <a:t>Haga clic para modificar el estilo de texto del patrón</a:t>
            </a:r>
          </a:p>
          <a:p>
            <a:pPr lvl="1"/>
            <a:r>
              <a:rPr lang="es-MX" dirty="0" smtClean="0"/>
              <a:t>Segundo nivel</a:t>
            </a:r>
          </a:p>
          <a:p>
            <a:pPr lvl="2"/>
            <a:r>
              <a:rPr lang="es-MX" dirty="0" smtClean="0"/>
              <a:t>Tercer nivel</a:t>
            </a:r>
          </a:p>
          <a:p>
            <a:pPr lvl="3"/>
            <a:r>
              <a:rPr lang="es-MX" dirty="0" smtClean="0"/>
              <a:t>Cuarto nivel</a:t>
            </a:r>
          </a:p>
          <a:p>
            <a:pPr lvl="4"/>
            <a:r>
              <a:rPr lang="es-MX" dirty="0" smtClean="0"/>
              <a:t>Quinto nivel</a:t>
            </a:r>
            <a:endParaRPr lang="es-MX" dirty="0"/>
          </a:p>
        </p:txBody>
      </p:sp>
      <p:sp>
        <p:nvSpPr>
          <p:cNvPr id="5" name="4 Marcador de fecha"/>
          <p:cNvSpPr>
            <a:spLocks noGrp="1"/>
          </p:cNvSpPr>
          <p:nvPr>
            <p:ph type="dt" sz="half" idx="10"/>
          </p:nvPr>
        </p:nvSpPr>
        <p:spPr/>
        <p:txBody>
          <a:bodyPr/>
          <a:lstStyle/>
          <a:p>
            <a:fld id="{9D9D194C-1CB4-40C9-A173-91A23DAF3FC1}" type="datetime1">
              <a:rPr lang="es-CL" smtClean="0"/>
              <a:t>16-10-2017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41E02D1-7942-46A0-AA21-B11B4B09C1B6}" type="slidenum">
              <a:rPr lang="es-MX" smtClean="0"/>
              <a:pPr/>
              <a:t>‹Nº›</a:t>
            </a:fld>
            <a:endParaRPr lang="es-MX"/>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405E8E9-BF31-42B9-B927-4C45A8DDD72A}" type="datetime1">
              <a:rPr lang="es-CL" smtClean="0"/>
              <a:t>16-10-2017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983619ED-21F8-43B2-9C7E-D67F2E362574}" type="slidenum">
              <a:rPr lang="es-MX" smtClean="0"/>
              <a:t>‹Nº›</a:t>
            </a:fld>
            <a:endParaRPr lang="es-MX"/>
          </a:p>
        </p:txBody>
      </p:sp>
    </p:spTree>
    <p:extLst>
      <p:ext uri="{BB962C8B-B14F-4D97-AF65-F5344CB8AC3E}">
        <p14:creationId xmlns:p14="http://schemas.microsoft.com/office/powerpoint/2010/main" val="41417817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1F62CD9F-9CB7-43C6-AFFE-9AC92A395B7C}"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983619ED-21F8-43B2-9C7E-D67F2E362574}" type="slidenum">
              <a:rPr lang="es-MX" smtClean="0"/>
              <a:t>‹Nº›</a:t>
            </a:fld>
            <a:endParaRPr lang="es-MX"/>
          </a:p>
        </p:txBody>
      </p:sp>
    </p:spTree>
    <p:extLst>
      <p:ext uri="{BB962C8B-B14F-4D97-AF65-F5344CB8AC3E}">
        <p14:creationId xmlns:p14="http://schemas.microsoft.com/office/powerpoint/2010/main" val="85473269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3DAFE6B8-B1E9-4B76-8F82-9AC234A3FA60}"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983619ED-21F8-43B2-9C7E-D67F2E362574}" type="slidenum">
              <a:rPr lang="es-MX" smtClean="0"/>
              <a:t>‹Nº›</a:t>
            </a:fld>
            <a:endParaRPr lang="es-MX"/>
          </a:p>
        </p:txBody>
      </p:sp>
    </p:spTree>
    <p:extLst>
      <p:ext uri="{BB962C8B-B14F-4D97-AF65-F5344CB8AC3E}">
        <p14:creationId xmlns:p14="http://schemas.microsoft.com/office/powerpoint/2010/main" val="145462759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6F8B32F-D1C4-4B9D-AFB3-B306F8D1539E}"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983619ED-21F8-43B2-9C7E-D67F2E362574}" type="slidenum">
              <a:rPr lang="es-MX" smtClean="0"/>
              <a:t>‹Nº›</a:t>
            </a:fld>
            <a:endParaRPr lang="es-MX"/>
          </a:p>
        </p:txBody>
      </p:sp>
    </p:spTree>
    <p:extLst>
      <p:ext uri="{BB962C8B-B14F-4D97-AF65-F5344CB8AC3E}">
        <p14:creationId xmlns:p14="http://schemas.microsoft.com/office/powerpoint/2010/main" val="175730976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7626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0D39EBEC-393B-4552-9CCA-66CEDD133636}"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983619ED-21F8-43B2-9C7E-D67F2E362574}" type="slidenum">
              <a:rPr lang="es-MX" smtClean="0"/>
              <a:t>‹Nº›</a:t>
            </a:fld>
            <a:endParaRPr lang="es-MX"/>
          </a:p>
        </p:txBody>
      </p:sp>
    </p:spTree>
    <p:extLst>
      <p:ext uri="{BB962C8B-B14F-4D97-AF65-F5344CB8AC3E}">
        <p14:creationId xmlns:p14="http://schemas.microsoft.com/office/powerpoint/2010/main" val="232677206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11B55827-CB48-4568-B5DA-4AD17C4516B1}"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4B32D15-0477-4387-8BB4-569A74F0041D}" type="slidenum">
              <a:rPr lang="es-MX" smtClean="0"/>
              <a:t>‹Nº›</a:t>
            </a:fld>
            <a:endParaRPr lang="es-MX"/>
          </a:p>
        </p:txBody>
      </p:sp>
    </p:spTree>
    <p:extLst>
      <p:ext uri="{BB962C8B-B14F-4D97-AF65-F5344CB8AC3E}">
        <p14:creationId xmlns:p14="http://schemas.microsoft.com/office/powerpoint/2010/main" val="6634404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AF81304-3B21-4360-829D-6950D8E41811}"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4B32D15-0477-4387-8BB4-569A74F0041D}" type="slidenum">
              <a:rPr lang="es-MX" smtClean="0"/>
              <a:t>‹Nº›</a:t>
            </a:fld>
            <a:endParaRPr lang="es-MX"/>
          </a:p>
        </p:txBody>
      </p:sp>
    </p:spTree>
    <p:extLst>
      <p:ext uri="{BB962C8B-B14F-4D97-AF65-F5344CB8AC3E}">
        <p14:creationId xmlns:p14="http://schemas.microsoft.com/office/powerpoint/2010/main" val="36128809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8D3D724E-5144-4449-AB84-267151853C16}"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4B32D15-0477-4387-8BB4-569A74F0041D}" type="slidenum">
              <a:rPr lang="es-MX" smtClean="0"/>
              <a:t>‹Nº›</a:t>
            </a:fld>
            <a:endParaRPr lang="es-MX"/>
          </a:p>
        </p:txBody>
      </p:sp>
    </p:spTree>
    <p:extLst>
      <p:ext uri="{BB962C8B-B14F-4D97-AF65-F5344CB8AC3E}">
        <p14:creationId xmlns:p14="http://schemas.microsoft.com/office/powerpoint/2010/main" val="371215705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6715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48200" y="1825625"/>
            <a:ext cx="386715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A50BE009-5D57-4762-9703-707BFF587D5C}"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4B32D15-0477-4387-8BB4-569A74F0041D}" type="slidenum">
              <a:rPr lang="es-MX" smtClean="0"/>
              <a:t>‹Nº›</a:t>
            </a:fld>
            <a:endParaRPr lang="es-MX"/>
          </a:p>
        </p:txBody>
      </p:sp>
    </p:spTree>
    <p:extLst>
      <p:ext uri="{BB962C8B-B14F-4D97-AF65-F5344CB8AC3E}">
        <p14:creationId xmlns:p14="http://schemas.microsoft.com/office/powerpoint/2010/main" val="166646338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30238" y="2505075"/>
            <a:ext cx="386873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7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6910E36B-850E-4550-9EB3-6F670C34C58A}" type="datetime1">
              <a:rPr lang="es-CL" smtClean="0"/>
              <a:t>16-10-2017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E4B32D15-0477-4387-8BB4-569A74F0041D}" type="slidenum">
              <a:rPr lang="es-MX" smtClean="0"/>
              <a:t>‹Nº›</a:t>
            </a:fld>
            <a:endParaRPr lang="es-MX"/>
          </a:p>
        </p:txBody>
      </p:sp>
    </p:spTree>
    <p:extLst>
      <p:ext uri="{BB962C8B-B14F-4D97-AF65-F5344CB8AC3E}">
        <p14:creationId xmlns:p14="http://schemas.microsoft.com/office/powerpoint/2010/main" val="2918344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2123728" y="274638"/>
            <a:ext cx="6563072" cy="562074"/>
          </a:xfrm>
        </p:spPr>
        <p:txBody>
          <a:bodyPr/>
          <a:lstStyle>
            <a:lvl1pPr>
              <a:defRPr/>
            </a:lvl1pPr>
          </a:lstStyle>
          <a:p>
            <a:r>
              <a:rPr lang="es-MX" dirty="0" smtClean="0"/>
              <a:t>Haga clic para modificar el estilo de título del patrón</a:t>
            </a:r>
            <a:endParaRPr lang="es-MX" dirty="0"/>
          </a:p>
        </p:txBody>
      </p:sp>
      <p:sp>
        <p:nvSpPr>
          <p:cNvPr id="3" name="2 Marcador de texto"/>
          <p:cNvSpPr>
            <a:spLocks noGrp="1"/>
          </p:cNvSpPr>
          <p:nvPr>
            <p:ph type="body" idx="1"/>
          </p:nvPr>
        </p:nvSpPr>
        <p:spPr>
          <a:xfrm>
            <a:off x="1907704" y="1535113"/>
            <a:ext cx="28083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dirty="0" smtClean="0"/>
              <a:t>Haga clic para modificar el estilo de texto del patrón</a:t>
            </a:r>
          </a:p>
        </p:txBody>
      </p:sp>
      <p:sp>
        <p:nvSpPr>
          <p:cNvPr id="4" name="3 Marcador de contenido"/>
          <p:cNvSpPr>
            <a:spLocks noGrp="1"/>
          </p:cNvSpPr>
          <p:nvPr>
            <p:ph sz="half" idx="2"/>
          </p:nvPr>
        </p:nvSpPr>
        <p:spPr>
          <a:xfrm>
            <a:off x="1907704" y="2174875"/>
            <a:ext cx="28083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MX" dirty="0" smtClean="0"/>
              <a:t>Haga clic para modificar el estilo de texto del patrón</a:t>
            </a:r>
          </a:p>
          <a:p>
            <a:pPr lvl="1"/>
            <a:r>
              <a:rPr lang="es-MX" dirty="0" smtClean="0"/>
              <a:t>Segundo nivel</a:t>
            </a:r>
          </a:p>
          <a:p>
            <a:pPr lvl="2"/>
            <a:r>
              <a:rPr lang="es-MX" dirty="0" smtClean="0"/>
              <a:t>Tercer nivel</a:t>
            </a:r>
          </a:p>
          <a:p>
            <a:pPr lvl="3"/>
            <a:r>
              <a:rPr lang="es-MX" dirty="0" smtClean="0"/>
              <a:t>Cuarto nivel</a:t>
            </a:r>
          </a:p>
          <a:p>
            <a:pPr lvl="4"/>
            <a:r>
              <a:rPr lang="es-MX" dirty="0" smtClean="0"/>
              <a:t>Quinto nivel</a:t>
            </a:r>
            <a:endParaRPr lang="es-MX" dirty="0"/>
          </a:p>
        </p:txBody>
      </p:sp>
      <p:sp>
        <p:nvSpPr>
          <p:cNvPr id="5" name="4 Marcador de texto"/>
          <p:cNvSpPr>
            <a:spLocks noGrp="1"/>
          </p:cNvSpPr>
          <p:nvPr>
            <p:ph type="body" sz="quarter" idx="3"/>
          </p:nvPr>
        </p:nvSpPr>
        <p:spPr>
          <a:xfrm>
            <a:off x="5508104" y="1535113"/>
            <a:ext cx="317869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dirty="0" smtClean="0"/>
              <a:t>Haga clic para modificar el estilo de texto del patrón</a:t>
            </a:r>
          </a:p>
        </p:txBody>
      </p:sp>
      <p:sp>
        <p:nvSpPr>
          <p:cNvPr id="6" name="5 Marcador de contenido"/>
          <p:cNvSpPr>
            <a:spLocks noGrp="1"/>
          </p:cNvSpPr>
          <p:nvPr>
            <p:ph sz="quarter" idx="4"/>
          </p:nvPr>
        </p:nvSpPr>
        <p:spPr>
          <a:xfrm>
            <a:off x="5508104" y="2174875"/>
            <a:ext cx="317869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MX" dirty="0" smtClean="0"/>
              <a:t>Haga clic para modificar el estilo de texto del patrón</a:t>
            </a:r>
          </a:p>
          <a:p>
            <a:pPr lvl="1"/>
            <a:r>
              <a:rPr lang="es-MX" dirty="0" smtClean="0"/>
              <a:t>Segundo nivel</a:t>
            </a:r>
          </a:p>
          <a:p>
            <a:pPr lvl="2"/>
            <a:r>
              <a:rPr lang="es-MX" dirty="0" smtClean="0"/>
              <a:t>Tercer nivel</a:t>
            </a:r>
          </a:p>
          <a:p>
            <a:pPr lvl="3"/>
            <a:r>
              <a:rPr lang="es-MX" dirty="0" smtClean="0"/>
              <a:t>Cuarto nivel</a:t>
            </a:r>
          </a:p>
          <a:p>
            <a:pPr lvl="4"/>
            <a:r>
              <a:rPr lang="es-MX" dirty="0" smtClean="0"/>
              <a:t>Quinto nivel</a:t>
            </a:r>
            <a:endParaRPr lang="es-MX" dirty="0"/>
          </a:p>
        </p:txBody>
      </p:sp>
      <p:sp>
        <p:nvSpPr>
          <p:cNvPr id="7" name="6 Marcador de fecha"/>
          <p:cNvSpPr>
            <a:spLocks noGrp="1"/>
          </p:cNvSpPr>
          <p:nvPr>
            <p:ph type="dt" sz="half" idx="10"/>
          </p:nvPr>
        </p:nvSpPr>
        <p:spPr/>
        <p:txBody>
          <a:bodyPr/>
          <a:lstStyle/>
          <a:p>
            <a:fld id="{616398BB-7CDA-49AB-8B3B-99B7DA46FEEC}" type="datetime1">
              <a:rPr lang="es-CL" smtClean="0"/>
              <a:t>16-10-2017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B41E02D1-7942-46A0-AA21-B11B4B09C1B6}" type="slidenum">
              <a:rPr lang="es-MX" smtClean="0"/>
              <a:pPr/>
              <a:t>‹Nº›</a:t>
            </a:fld>
            <a:endParaRPr lang="es-MX"/>
          </a:p>
        </p:txBody>
      </p:sp>
    </p:spTree>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52BA0DEB-278B-43F8-9A0B-7E29D17C7807}" type="datetime1">
              <a:rPr lang="es-CL" smtClean="0"/>
              <a:t>16-10-2017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4B32D15-0477-4387-8BB4-569A74F0041D}" type="slidenum">
              <a:rPr lang="es-MX" smtClean="0"/>
              <a:t>‹Nº›</a:t>
            </a:fld>
            <a:endParaRPr lang="es-MX"/>
          </a:p>
        </p:txBody>
      </p:sp>
    </p:spTree>
    <p:extLst>
      <p:ext uri="{BB962C8B-B14F-4D97-AF65-F5344CB8AC3E}">
        <p14:creationId xmlns:p14="http://schemas.microsoft.com/office/powerpoint/2010/main" val="17270685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EE52C3A-026F-498B-B27B-BDAEC0BD05EB}" type="datetime1">
              <a:rPr lang="es-CL" smtClean="0"/>
              <a:t>16-10-2017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E4B32D15-0477-4387-8BB4-569A74F0041D}" type="slidenum">
              <a:rPr lang="es-MX" smtClean="0"/>
              <a:t>‹Nº›</a:t>
            </a:fld>
            <a:endParaRPr lang="es-MX"/>
          </a:p>
        </p:txBody>
      </p:sp>
    </p:spTree>
    <p:extLst>
      <p:ext uri="{BB962C8B-B14F-4D97-AF65-F5344CB8AC3E}">
        <p14:creationId xmlns:p14="http://schemas.microsoft.com/office/powerpoint/2010/main" val="422772503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A2BF4A4F-D0DF-4E94-A8E3-CF1ABD8A7298}"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4B32D15-0477-4387-8BB4-569A74F0041D}" type="slidenum">
              <a:rPr lang="es-MX" smtClean="0"/>
              <a:t>‹Nº›</a:t>
            </a:fld>
            <a:endParaRPr lang="es-MX"/>
          </a:p>
        </p:txBody>
      </p:sp>
    </p:spTree>
    <p:extLst>
      <p:ext uri="{BB962C8B-B14F-4D97-AF65-F5344CB8AC3E}">
        <p14:creationId xmlns:p14="http://schemas.microsoft.com/office/powerpoint/2010/main" val="390470766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D06BF6EE-2A45-46BD-9357-087944D27A09}"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4B32D15-0477-4387-8BB4-569A74F0041D}" type="slidenum">
              <a:rPr lang="es-MX" smtClean="0"/>
              <a:t>‹Nº›</a:t>
            </a:fld>
            <a:endParaRPr lang="es-MX"/>
          </a:p>
        </p:txBody>
      </p:sp>
    </p:spTree>
    <p:extLst>
      <p:ext uri="{BB962C8B-B14F-4D97-AF65-F5344CB8AC3E}">
        <p14:creationId xmlns:p14="http://schemas.microsoft.com/office/powerpoint/2010/main" val="49034488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395BBB66-01C1-4912-878D-EF51B4F08935}"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4B32D15-0477-4387-8BB4-569A74F0041D}" type="slidenum">
              <a:rPr lang="es-MX" smtClean="0"/>
              <a:t>‹Nº›</a:t>
            </a:fld>
            <a:endParaRPr lang="es-MX"/>
          </a:p>
        </p:txBody>
      </p:sp>
    </p:spTree>
    <p:extLst>
      <p:ext uri="{BB962C8B-B14F-4D97-AF65-F5344CB8AC3E}">
        <p14:creationId xmlns:p14="http://schemas.microsoft.com/office/powerpoint/2010/main" val="169523602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7626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B0719B5A-D642-4002-A597-C61F11771B16}"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4B32D15-0477-4387-8BB4-569A74F0041D}" type="slidenum">
              <a:rPr lang="es-MX" smtClean="0"/>
              <a:t>‹Nº›</a:t>
            </a:fld>
            <a:endParaRPr lang="es-MX"/>
          </a:p>
        </p:txBody>
      </p:sp>
    </p:spTree>
    <p:extLst>
      <p:ext uri="{BB962C8B-B14F-4D97-AF65-F5344CB8AC3E}">
        <p14:creationId xmlns:p14="http://schemas.microsoft.com/office/powerpoint/2010/main" val="342707261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15074DBE-911D-433B-BCE1-3E9C110BBD1F}"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7766801-A978-4F8E-9979-FAA9319999A5}" type="slidenum">
              <a:rPr lang="es-MX" smtClean="0"/>
              <a:t>‹Nº›</a:t>
            </a:fld>
            <a:endParaRPr lang="es-MX"/>
          </a:p>
        </p:txBody>
      </p:sp>
    </p:spTree>
    <p:extLst>
      <p:ext uri="{BB962C8B-B14F-4D97-AF65-F5344CB8AC3E}">
        <p14:creationId xmlns:p14="http://schemas.microsoft.com/office/powerpoint/2010/main" val="7327659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7F6B550-D9D1-497A-A433-C2543412BA30}"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7766801-A978-4F8E-9979-FAA9319999A5}" type="slidenum">
              <a:rPr lang="es-MX" smtClean="0"/>
              <a:t>‹Nº›</a:t>
            </a:fld>
            <a:endParaRPr lang="es-MX"/>
          </a:p>
        </p:txBody>
      </p:sp>
    </p:spTree>
    <p:extLst>
      <p:ext uri="{BB962C8B-B14F-4D97-AF65-F5344CB8AC3E}">
        <p14:creationId xmlns:p14="http://schemas.microsoft.com/office/powerpoint/2010/main" val="423013905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5BB33BAB-C639-4A6A-B9B5-5752DC881F34}"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7766801-A978-4F8E-9979-FAA9319999A5}" type="slidenum">
              <a:rPr lang="es-MX" smtClean="0"/>
              <a:t>‹Nº›</a:t>
            </a:fld>
            <a:endParaRPr lang="es-MX"/>
          </a:p>
        </p:txBody>
      </p:sp>
    </p:spTree>
    <p:extLst>
      <p:ext uri="{BB962C8B-B14F-4D97-AF65-F5344CB8AC3E}">
        <p14:creationId xmlns:p14="http://schemas.microsoft.com/office/powerpoint/2010/main" val="190731196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6715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48200" y="1825625"/>
            <a:ext cx="386715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2FF79C2C-2EEB-43FA-B473-4D153D321336}"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7766801-A978-4F8E-9979-FAA9319999A5}" type="slidenum">
              <a:rPr lang="es-MX" smtClean="0"/>
              <a:t>‹Nº›</a:t>
            </a:fld>
            <a:endParaRPr lang="es-MX"/>
          </a:p>
        </p:txBody>
      </p:sp>
    </p:spTree>
    <p:extLst>
      <p:ext uri="{BB962C8B-B14F-4D97-AF65-F5344CB8AC3E}">
        <p14:creationId xmlns:p14="http://schemas.microsoft.com/office/powerpoint/2010/main" val="306334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63688" y="274638"/>
            <a:ext cx="6923112" cy="1143000"/>
          </a:xfrm>
        </p:spPr>
        <p:txBody>
          <a:bodyPr/>
          <a:lstStyle/>
          <a:p>
            <a:r>
              <a:rPr lang="es-MX" dirty="0" smtClean="0"/>
              <a:t>Haga clic para modificar el estilo de título del patrón</a:t>
            </a:r>
            <a:endParaRPr lang="es-MX" dirty="0"/>
          </a:p>
        </p:txBody>
      </p:sp>
      <p:sp>
        <p:nvSpPr>
          <p:cNvPr id="3" name="2 Marcador de fecha"/>
          <p:cNvSpPr>
            <a:spLocks noGrp="1"/>
          </p:cNvSpPr>
          <p:nvPr>
            <p:ph type="dt" sz="half" idx="10"/>
          </p:nvPr>
        </p:nvSpPr>
        <p:spPr/>
        <p:txBody>
          <a:bodyPr/>
          <a:lstStyle/>
          <a:p>
            <a:fld id="{E76918AF-D051-4644-849D-4737289F7DE9}" type="datetime1">
              <a:rPr lang="es-CL" smtClean="0"/>
              <a:t>16-10-2017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B41E02D1-7942-46A0-AA21-B11B4B09C1B6}" type="slidenum">
              <a:rPr lang="es-MX" smtClean="0"/>
              <a:pPr/>
              <a:t>‹Nº›</a:t>
            </a:fld>
            <a:endParaRPr lang="es-MX"/>
          </a:p>
        </p:txBody>
      </p:sp>
      <p:pic>
        <p:nvPicPr>
          <p:cNvPr id="6" name="Imagen 5"/>
          <p:cNvPicPr>
            <a:picLocks noChangeAspect="1"/>
          </p:cNvPicPr>
          <p:nvPr userDrawn="1"/>
        </p:nvPicPr>
        <p:blipFill>
          <a:blip r:embed="rId2"/>
          <a:stretch>
            <a:fillRect/>
          </a:stretch>
        </p:blipFill>
        <p:spPr>
          <a:xfrm>
            <a:off x="3174" y="-496"/>
            <a:ext cx="1688505" cy="6858496"/>
          </a:xfrm>
          <a:prstGeom prst="rect">
            <a:avLst/>
          </a:prstGeom>
        </p:spPr>
      </p:pic>
    </p:spTree>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30238" y="2505075"/>
            <a:ext cx="386873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7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8EC4F037-980B-41C8-AC49-AC1273E214D8}" type="datetime1">
              <a:rPr lang="es-CL" smtClean="0"/>
              <a:t>16-10-2017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E7766801-A978-4F8E-9979-FAA9319999A5}" type="slidenum">
              <a:rPr lang="es-MX" smtClean="0"/>
              <a:t>‹Nº›</a:t>
            </a:fld>
            <a:endParaRPr lang="es-MX"/>
          </a:p>
        </p:txBody>
      </p:sp>
    </p:spTree>
    <p:extLst>
      <p:ext uri="{BB962C8B-B14F-4D97-AF65-F5344CB8AC3E}">
        <p14:creationId xmlns:p14="http://schemas.microsoft.com/office/powerpoint/2010/main" val="367066037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F78A6F05-DF5A-4982-AF6B-F40D973F1B87}" type="datetime1">
              <a:rPr lang="es-CL" smtClean="0"/>
              <a:t>16-10-2017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7766801-A978-4F8E-9979-FAA9319999A5}" type="slidenum">
              <a:rPr lang="es-MX" smtClean="0"/>
              <a:t>‹Nº›</a:t>
            </a:fld>
            <a:endParaRPr lang="es-MX"/>
          </a:p>
        </p:txBody>
      </p:sp>
    </p:spTree>
    <p:extLst>
      <p:ext uri="{BB962C8B-B14F-4D97-AF65-F5344CB8AC3E}">
        <p14:creationId xmlns:p14="http://schemas.microsoft.com/office/powerpoint/2010/main" val="30684978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A2B2B6DB-035D-463E-8331-88DDB4A151BF}" type="datetime1">
              <a:rPr lang="es-CL" smtClean="0"/>
              <a:t>16-10-2017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E7766801-A978-4F8E-9979-FAA9319999A5}" type="slidenum">
              <a:rPr lang="es-MX" smtClean="0"/>
              <a:t>‹Nº›</a:t>
            </a:fld>
            <a:endParaRPr lang="es-MX"/>
          </a:p>
        </p:txBody>
      </p:sp>
    </p:spTree>
    <p:extLst>
      <p:ext uri="{BB962C8B-B14F-4D97-AF65-F5344CB8AC3E}">
        <p14:creationId xmlns:p14="http://schemas.microsoft.com/office/powerpoint/2010/main" val="240321334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503CB440-3CD5-420A-AF4D-8527FCA2F9D1}"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7766801-A978-4F8E-9979-FAA9319999A5}" type="slidenum">
              <a:rPr lang="es-MX" smtClean="0"/>
              <a:t>‹Nº›</a:t>
            </a:fld>
            <a:endParaRPr lang="es-MX"/>
          </a:p>
        </p:txBody>
      </p:sp>
    </p:spTree>
    <p:extLst>
      <p:ext uri="{BB962C8B-B14F-4D97-AF65-F5344CB8AC3E}">
        <p14:creationId xmlns:p14="http://schemas.microsoft.com/office/powerpoint/2010/main" val="325210116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31715B7B-EC33-4CB6-B136-A1F6BBA19367}"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7766801-A978-4F8E-9979-FAA9319999A5}" type="slidenum">
              <a:rPr lang="es-MX" smtClean="0"/>
              <a:t>‹Nº›</a:t>
            </a:fld>
            <a:endParaRPr lang="es-MX"/>
          </a:p>
        </p:txBody>
      </p:sp>
    </p:spTree>
    <p:extLst>
      <p:ext uri="{BB962C8B-B14F-4D97-AF65-F5344CB8AC3E}">
        <p14:creationId xmlns:p14="http://schemas.microsoft.com/office/powerpoint/2010/main" val="406376159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B7FAE7BD-806D-4CB6-8598-CD48E7A6C8FE}"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7766801-A978-4F8E-9979-FAA9319999A5}" type="slidenum">
              <a:rPr lang="es-MX" smtClean="0"/>
              <a:t>‹Nº›</a:t>
            </a:fld>
            <a:endParaRPr lang="es-MX"/>
          </a:p>
        </p:txBody>
      </p:sp>
    </p:spTree>
    <p:extLst>
      <p:ext uri="{BB962C8B-B14F-4D97-AF65-F5344CB8AC3E}">
        <p14:creationId xmlns:p14="http://schemas.microsoft.com/office/powerpoint/2010/main" val="288762626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7626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F4CE8CB-D661-49B3-B25B-509A36FF2BE7}"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7766801-A978-4F8E-9979-FAA9319999A5}" type="slidenum">
              <a:rPr lang="es-MX" smtClean="0"/>
              <a:t>‹Nº›</a:t>
            </a:fld>
            <a:endParaRPr lang="es-MX"/>
          </a:p>
        </p:txBody>
      </p:sp>
    </p:spTree>
    <p:extLst>
      <p:ext uri="{BB962C8B-B14F-4D97-AF65-F5344CB8AC3E}">
        <p14:creationId xmlns:p14="http://schemas.microsoft.com/office/powerpoint/2010/main" val="221929846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499701E5-132A-4A24-84B1-A6A9DE76629E}"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3ECEB6E-49FD-45A7-969B-4B382CF34935}" type="slidenum">
              <a:rPr lang="es-MX" smtClean="0"/>
              <a:t>‹Nº›</a:t>
            </a:fld>
            <a:endParaRPr lang="es-MX"/>
          </a:p>
        </p:txBody>
      </p:sp>
    </p:spTree>
    <p:extLst>
      <p:ext uri="{BB962C8B-B14F-4D97-AF65-F5344CB8AC3E}">
        <p14:creationId xmlns:p14="http://schemas.microsoft.com/office/powerpoint/2010/main" val="39654897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D4AE81BB-4A68-447F-ADF9-2B3C47F0C7EB}"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3ECEB6E-49FD-45A7-969B-4B382CF34935}" type="slidenum">
              <a:rPr lang="es-MX" smtClean="0"/>
              <a:t>‹Nº›</a:t>
            </a:fld>
            <a:endParaRPr lang="es-MX"/>
          </a:p>
        </p:txBody>
      </p:sp>
    </p:spTree>
    <p:extLst>
      <p:ext uri="{BB962C8B-B14F-4D97-AF65-F5344CB8AC3E}">
        <p14:creationId xmlns:p14="http://schemas.microsoft.com/office/powerpoint/2010/main" val="1895214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D46BE58C-1D19-4601-A418-864AB2D75954}"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3ECEB6E-49FD-45A7-969B-4B382CF34935}" type="slidenum">
              <a:rPr lang="es-MX" smtClean="0"/>
              <a:t>‹Nº›</a:t>
            </a:fld>
            <a:endParaRPr lang="es-MX"/>
          </a:p>
        </p:txBody>
      </p:sp>
    </p:spTree>
    <p:extLst>
      <p:ext uri="{BB962C8B-B14F-4D97-AF65-F5344CB8AC3E}">
        <p14:creationId xmlns:p14="http://schemas.microsoft.com/office/powerpoint/2010/main" val="222527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1378A51-57F0-468F-ADDA-F36538444CAA}" type="datetime1">
              <a:rPr lang="es-CL" smtClean="0"/>
              <a:t>16-10-2017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B41E02D1-7942-46A0-AA21-B11B4B09C1B6}" type="slidenum">
              <a:rPr lang="es-MX" smtClean="0"/>
              <a:pPr/>
              <a:t>‹Nº›</a:t>
            </a:fld>
            <a:endParaRPr lang="es-MX"/>
          </a:p>
        </p:txBody>
      </p:sp>
    </p:spTree>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6715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48200" y="1825625"/>
            <a:ext cx="386715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3BCF324F-1C6C-4405-BC0D-EC5DF98BD309}"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3ECEB6E-49FD-45A7-969B-4B382CF34935}" type="slidenum">
              <a:rPr lang="es-MX" smtClean="0"/>
              <a:t>‹Nº›</a:t>
            </a:fld>
            <a:endParaRPr lang="es-MX"/>
          </a:p>
        </p:txBody>
      </p:sp>
    </p:spTree>
    <p:extLst>
      <p:ext uri="{BB962C8B-B14F-4D97-AF65-F5344CB8AC3E}">
        <p14:creationId xmlns:p14="http://schemas.microsoft.com/office/powerpoint/2010/main" val="202991659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30238" y="2505075"/>
            <a:ext cx="386873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7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6A399B87-0A10-4EDE-BA18-2270E113D181}" type="datetime1">
              <a:rPr lang="es-CL" smtClean="0"/>
              <a:t>16-10-2017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63ECEB6E-49FD-45A7-969B-4B382CF34935}" type="slidenum">
              <a:rPr lang="es-MX" smtClean="0"/>
              <a:t>‹Nº›</a:t>
            </a:fld>
            <a:endParaRPr lang="es-MX"/>
          </a:p>
        </p:txBody>
      </p:sp>
    </p:spTree>
    <p:extLst>
      <p:ext uri="{BB962C8B-B14F-4D97-AF65-F5344CB8AC3E}">
        <p14:creationId xmlns:p14="http://schemas.microsoft.com/office/powerpoint/2010/main" val="369206448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CF73A82B-C954-4A36-8D3F-D23CF02A0588}" type="datetime1">
              <a:rPr lang="es-CL" smtClean="0"/>
              <a:t>16-10-2017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63ECEB6E-49FD-45A7-969B-4B382CF34935}" type="slidenum">
              <a:rPr lang="es-MX" smtClean="0"/>
              <a:t>‹Nº›</a:t>
            </a:fld>
            <a:endParaRPr lang="es-MX"/>
          </a:p>
        </p:txBody>
      </p:sp>
    </p:spTree>
    <p:extLst>
      <p:ext uri="{BB962C8B-B14F-4D97-AF65-F5344CB8AC3E}">
        <p14:creationId xmlns:p14="http://schemas.microsoft.com/office/powerpoint/2010/main" val="299289064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F13BAF9-F883-47E0-96B1-5C3DCB38CAEE}" type="datetime1">
              <a:rPr lang="es-CL" smtClean="0"/>
              <a:t>16-10-2017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63ECEB6E-49FD-45A7-969B-4B382CF34935}" type="slidenum">
              <a:rPr lang="es-MX" smtClean="0"/>
              <a:t>‹Nº›</a:t>
            </a:fld>
            <a:endParaRPr lang="es-MX"/>
          </a:p>
        </p:txBody>
      </p:sp>
    </p:spTree>
    <p:extLst>
      <p:ext uri="{BB962C8B-B14F-4D97-AF65-F5344CB8AC3E}">
        <p14:creationId xmlns:p14="http://schemas.microsoft.com/office/powerpoint/2010/main" val="415985585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805DA36F-6311-4BEC-8F7D-7C32F8E227F6}"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3ECEB6E-49FD-45A7-969B-4B382CF34935}" type="slidenum">
              <a:rPr lang="es-MX" smtClean="0"/>
              <a:t>‹Nº›</a:t>
            </a:fld>
            <a:endParaRPr lang="es-MX"/>
          </a:p>
        </p:txBody>
      </p:sp>
    </p:spTree>
    <p:extLst>
      <p:ext uri="{BB962C8B-B14F-4D97-AF65-F5344CB8AC3E}">
        <p14:creationId xmlns:p14="http://schemas.microsoft.com/office/powerpoint/2010/main" val="211254766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95CEB693-2330-49D6-9C72-E1E3243B8A4D}"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3ECEB6E-49FD-45A7-969B-4B382CF34935}" type="slidenum">
              <a:rPr lang="es-MX" smtClean="0"/>
              <a:t>‹Nº›</a:t>
            </a:fld>
            <a:endParaRPr lang="es-MX"/>
          </a:p>
        </p:txBody>
      </p:sp>
    </p:spTree>
    <p:extLst>
      <p:ext uri="{BB962C8B-B14F-4D97-AF65-F5344CB8AC3E}">
        <p14:creationId xmlns:p14="http://schemas.microsoft.com/office/powerpoint/2010/main" val="1164666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C8F0A059-A605-49E2-991B-C560CA408646}"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3ECEB6E-49FD-45A7-969B-4B382CF34935}" type="slidenum">
              <a:rPr lang="es-MX" smtClean="0"/>
              <a:t>‹Nº›</a:t>
            </a:fld>
            <a:endParaRPr lang="es-MX"/>
          </a:p>
        </p:txBody>
      </p:sp>
    </p:spTree>
    <p:extLst>
      <p:ext uri="{BB962C8B-B14F-4D97-AF65-F5344CB8AC3E}">
        <p14:creationId xmlns:p14="http://schemas.microsoft.com/office/powerpoint/2010/main" val="398647280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7626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DD9E13ED-2DD6-486B-9015-BEDF3B1541DB}"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3ECEB6E-49FD-45A7-969B-4B382CF34935}" type="slidenum">
              <a:rPr lang="es-MX" smtClean="0"/>
              <a:t>‹Nº›</a:t>
            </a:fld>
            <a:endParaRPr lang="es-MX"/>
          </a:p>
        </p:txBody>
      </p:sp>
    </p:spTree>
    <p:extLst>
      <p:ext uri="{BB962C8B-B14F-4D97-AF65-F5344CB8AC3E}">
        <p14:creationId xmlns:p14="http://schemas.microsoft.com/office/powerpoint/2010/main" val="51994828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151796AA-6CF5-4B1F-AD7A-0F9EC36BB598}"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CF641AC-EB11-49E1-AB31-A1B77E7F2471}" type="slidenum">
              <a:rPr lang="es-MX" smtClean="0"/>
              <a:t>‹Nº›</a:t>
            </a:fld>
            <a:endParaRPr lang="es-MX"/>
          </a:p>
        </p:txBody>
      </p:sp>
    </p:spTree>
    <p:extLst>
      <p:ext uri="{BB962C8B-B14F-4D97-AF65-F5344CB8AC3E}">
        <p14:creationId xmlns:p14="http://schemas.microsoft.com/office/powerpoint/2010/main" val="165517816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05C963B-8BBE-4CAF-9BCE-4030E336ADD1}"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CF641AC-EB11-49E1-AB31-A1B77E7F2471}" type="slidenum">
              <a:rPr lang="es-MX" smtClean="0"/>
              <a:t>‹Nº›</a:t>
            </a:fld>
            <a:endParaRPr lang="es-MX"/>
          </a:p>
        </p:txBody>
      </p:sp>
    </p:spTree>
    <p:extLst>
      <p:ext uri="{BB962C8B-B14F-4D97-AF65-F5344CB8AC3E}">
        <p14:creationId xmlns:p14="http://schemas.microsoft.com/office/powerpoint/2010/main" val="3708455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MX"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smtClean="0"/>
              <a:t>Haga clic para modificar el estilo de texto del patrón</a:t>
            </a:r>
          </a:p>
          <a:p>
            <a:pPr lvl="1"/>
            <a:r>
              <a:rPr lang="es-MX" smtClean="0"/>
              <a:t>Segundo nivel</a:t>
            </a:r>
          </a:p>
          <a:p>
            <a:pPr lvl="2"/>
            <a:r>
              <a:rPr lang="es-MX" smtClean="0"/>
              <a:t>Tercer nivel</a:t>
            </a:r>
          </a:p>
          <a:p>
            <a:pPr lvl="3"/>
            <a:r>
              <a:rPr lang="es-MX" smtClean="0"/>
              <a:t>Cuarto nivel</a:t>
            </a:r>
          </a:p>
          <a:p>
            <a:pPr lvl="4"/>
            <a:r>
              <a:rPr lang="es-MX"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smtClean="0"/>
              <a:t>Haga clic para modificar el estilo de texto del patrón</a:t>
            </a:r>
          </a:p>
        </p:txBody>
      </p:sp>
      <p:sp>
        <p:nvSpPr>
          <p:cNvPr id="5" name="4 Marcador de fecha"/>
          <p:cNvSpPr>
            <a:spLocks noGrp="1"/>
          </p:cNvSpPr>
          <p:nvPr>
            <p:ph type="dt" sz="half" idx="10"/>
          </p:nvPr>
        </p:nvSpPr>
        <p:spPr/>
        <p:txBody>
          <a:bodyPr/>
          <a:lstStyle/>
          <a:p>
            <a:fld id="{98F92DBE-03D6-48C2-9177-8B26E04A4EC3}" type="datetime1">
              <a:rPr lang="es-CL" smtClean="0"/>
              <a:t>16-10-2017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41E02D1-7942-46A0-AA21-B11B4B09C1B6}" type="slidenum">
              <a:rPr lang="es-MX" smtClean="0"/>
              <a:pPr/>
              <a:t>‹Nº›</a:t>
            </a:fld>
            <a:endParaRPr lang="es-MX"/>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ADE84C29-4C15-4D9F-84F7-FA1EF2A35A90}"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CF641AC-EB11-49E1-AB31-A1B77E7F2471}" type="slidenum">
              <a:rPr lang="es-MX" smtClean="0"/>
              <a:t>‹Nº›</a:t>
            </a:fld>
            <a:endParaRPr lang="es-MX"/>
          </a:p>
        </p:txBody>
      </p:sp>
    </p:spTree>
    <p:extLst>
      <p:ext uri="{BB962C8B-B14F-4D97-AF65-F5344CB8AC3E}">
        <p14:creationId xmlns:p14="http://schemas.microsoft.com/office/powerpoint/2010/main" val="14239682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6715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48200" y="1825625"/>
            <a:ext cx="386715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B417F136-824C-49BD-80C6-B542A3FFB0ED}"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CF641AC-EB11-49E1-AB31-A1B77E7F2471}" type="slidenum">
              <a:rPr lang="es-MX" smtClean="0"/>
              <a:t>‹Nº›</a:t>
            </a:fld>
            <a:endParaRPr lang="es-MX"/>
          </a:p>
        </p:txBody>
      </p:sp>
    </p:spTree>
    <p:extLst>
      <p:ext uri="{BB962C8B-B14F-4D97-AF65-F5344CB8AC3E}">
        <p14:creationId xmlns:p14="http://schemas.microsoft.com/office/powerpoint/2010/main" val="345812253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30238" y="2505075"/>
            <a:ext cx="386873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7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4C1D440F-80B3-4AF0-A0B6-5EAB5FF0D089}" type="datetime1">
              <a:rPr lang="es-CL" smtClean="0"/>
              <a:t>16-10-2017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BCF641AC-EB11-49E1-AB31-A1B77E7F2471}" type="slidenum">
              <a:rPr lang="es-MX" smtClean="0"/>
              <a:t>‹Nº›</a:t>
            </a:fld>
            <a:endParaRPr lang="es-MX"/>
          </a:p>
        </p:txBody>
      </p:sp>
    </p:spTree>
    <p:extLst>
      <p:ext uri="{BB962C8B-B14F-4D97-AF65-F5344CB8AC3E}">
        <p14:creationId xmlns:p14="http://schemas.microsoft.com/office/powerpoint/2010/main" val="27775560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810123FB-A6D0-4F9B-8CEB-E93855F8F7AF}" type="datetime1">
              <a:rPr lang="es-CL" smtClean="0"/>
              <a:t>16-10-2017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BCF641AC-EB11-49E1-AB31-A1B77E7F2471}" type="slidenum">
              <a:rPr lang="es-MX" smtClean="0"/>
              <a:t>‹Nº›</a:t>
            </a:fld>
            <a:endParaRPr lang="es-MX"/>
          </a:p>
        </p:txBody>
      </p:sp>
    </p:spTree>
    <p:extLst>
      <p:ext uri="{BB962C8B-B14F-4D97-AF65-F5344CB8AC3E}">
        <p14:creationId xmlns:p14="http://schemas.microsoft.com/office/powerpoint/2010/main" val="12445410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CF3D75B-16E7-473D-BD6E-6F55E7CC3B1E}" type="datetime1">
              <a:rPr lang="es-CL" smtClean="0"/>
              <a:t>16-10-2017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BCF641AC-EB11-49E1-AB31-A1B77E7F2471}" type="slidenum">
              <a:rPr lang="es-MX" smtClean="0"/>
              <a:t>‹Nº›</a:t>
            </a:fld>
            <a:endParaRPr lang="es-MX"/>
          </a:p>
        </p:txBody>
      </p:sp>
    </p:spTree>
    <p:extLst>
      <p:ext uri="{BB962C8B-B14F-4D97-AF65-F5344CB8AC3E}">
        <p14:creationId xmlns:p14="http://schemas.microsoft.com/office/powerpoint/2010/main" val="119141629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9C7CD4D2-CE95-483E-A4C0-9BFF511B2B1A}"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CF641AC-EB11-49E1-AB31-A1B77E7F2471}" type="slidenum">
              <a:rPr lang="es-MX" smtClean="0"/>
              <a:t>‹Nº›</a:t>
            </a:fld>
            <a:endParaRPr lang="es-MX"/>
          </a:p>
        </p:txBody>
      </p:sp>
    </p:spTree>
    <p:extLst>
      <p:ext uri="{BB962C8B-B14F-4D97-AF65-F5344CB8AC3E}">
        <p14:creationId xmlns:p14="http://schemas.microsoft.com/office/powerpoint/2010/main" val="419508003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3EC4B534-B02A-4B55-B813-B097BBB210D4}"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CF641AC-EB11-49E1-AB31-A1B77E7F2471}" type="slidenum">
              <a:rPr lang="es-MX" smtClean="0"/>
              <a:t>‹Nº›</a:t>
            </a:fld>
            <a:endParaRPr lang="es-MX"/>
          </a:p>
        </p:txBody>
      </p:sp>
    </p:spTree>
    <p:extLst>
      <p:ext uri="{BB962C8B-B14F-4D97-AF65-F5344CB8AC3E}">
        <p14:creationId xmlns:p14="http://schemas.microsoft.com/office/powerpoint/2010/main" val="70200614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4EAACE97-465E-4625-8ACA-8CEDE0CA3707}"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CF641AC-EB11-49E1-AB31-A1B77E7F2471}" type="slidenum">
              <a:rPr lang="es-MX" smtClean="0"/>
              <a:t>‹Nº›</a:t>
            </a:fld>
            <a:endParaRPr lang="es-MX"/>
          </a:p>
        </p:txBody>
      </p:sp>
    </p:spTree>
    <p:extLst>
      <p:ext uri="{BB962C8B-B14F-4D97-AF65-F5344CB8AC3E}">
        <p14:creationId xmlns:p14="http://schemas.microsoft.com/office/powerpoint/2010/main" val="262460932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7626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42BCD85B-041F-4F04-B054-31E1B5963213}"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CF641AC-EB11-49E1-AB31-A1B77E7F2471}" type="slidenum">
              <a:rPr lang="es-MX" smtClean="0"/>
              <a:t>‹Nº›</a:t>
            </a:fld>
            <a:endParaRPr lang="es-MX"/>
          </a:p>
        </p:txBody>
      </p:sp>
    </p:spTree>
    <p:extLst>
      <p:ext uri="{BB962C8B-B14F-4D97-AF65-F5344CB8AC3E}">
        <p14:creationId xmlns:p14="http://schemas.microsoft.com/office/powerpoint/2010/main" val="58238675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DC43720D-54B5-46B3-9BF0-B3E0F7422A22}"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90C221D-CC90-425D-8592-2E7CF84AC9DC}" type="slidenum">
              <a:rPr lang="es-MX" smtClean="0"/>
              <a:t>‹Nº›</a:t>
            </a:fld>
            <a:endParaRPr lang="es-MX"/>
          </a:p>
        </p:txBody>
      </p:sp>
    </p:spTree>
    <p:extLst>
      <p:ext uri="{BB962C8B-B14F-4D97-AF65-F5344CB8AC3E}">
        <p14:creationId xmlns:p14="http://schemas.microsoft.com/office/powerpoint/2010/main" val="18901705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MX"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MX"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smtClean="0"/>
              <a:t>Haga clic para modificar el estilo de texto del patrón</a:t>
            </a:r>
          </a:p>
        </p:txBody>
      </p:sp>
      <p:sp>
        <p:nvSpPr>
          <p:cNvPr id="5" name="4 Marcador de fecha"/>
          <p:cNvSpPr>
            <a:spLocks noGrp="1"/>
          </p:cNvSpPr>
          <p:nvPr>
            <p:ph type="dt" sz="half" idx="10"/>
          </p:nvPr>
        </p:nvSpPr>
        <p:spPr/>
        <p:txBody>
          <a:bodyPr/>
          <a:lstStyle/>
          <a:p>
            <a:fld id="{348959FF-6043-4310-9CCA-212AC4A5B789}" type="datetime1">
              <a:rPr lang="es-CL" smtClean="0"/>
              <a:t>16-10-2017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41E02D1-7942-46A0-AA21-B11B4B09C1B6}" type="slidenum">
              <a:rPr lang="es-MX" smtClean="0"/>
              <a:pPr/>
              <a:t>‹Nº›</a:t>
            </a:fld>
            <a:endParaRPr lang="es-MX"/>
          </a:p>
        </p:txBody>
      </p:sp>
    </p:spTree>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44428A6E-4540-4998-8754-046BD1874267}"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90C221D-CC90-425D-8592-2E7CF84AC9DC}" type="slidenum">
              <a:rPr lang="es-MX" smtClean="0"/>
              <a:t>‹Nº›</a:t>
            </a:fld>
            <a:endParaRPr lang="es-MX"/>
          </a:p>
        </p:txBody>
      </p:sp>
    </p:spTree>
    <p:extLst>
      <p:ext uri="{BB962C8B-B14F-4D97-AF65-F5344CB8AC3E}">
        <p14:creationId xmlns:p14="http://schemas.microsoft.com/office/powerpoint/2010/main" val="303185348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DB06F72D-B89B-4FB8-8547-305D1B108341}"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90C221D-CC90-425D-8592-2E7CF84AC9DC}" type="slidenum">
              <a:rPr lang="es-MX" smtClean="0"/>
              <a:t>‹Nº›</a:t>
            </a:fld>
            <a:endParaRPr lang="es-MX"/>
          </a:p>
        </p:txBody>
      </p:sp>
    </p:spTree>
    <p:extLst>
      <p:ext uri="{BB962C8B-B14F-4D97-AF65-F5344CB8AC3E}">
        <p14:creationId xmlns:p14="http://schemas.microsoft.com/office/powerpoint/2010/main" val="121002423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6715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48200" y="1825625"/>
            <a:ext cx="386715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A055268C-43F4-47BF-9DA8-2C1947E697BE}"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F90C221D-CC90-425D-8592-2E7CF84AC9DC}" type="slidenum">
              <a:rPr lang="es-MX" smtClean="0"/>
              <a:t>‹Nº›</a:t>
            </a:fld>
            <a:endParaRPr lang="es-MX"/>
          </a:p>
        </p:txBody>
      </p:sp>
    </p:spTree>
    <p:extLst>
      <p:ext uri="{BB962C8B-B14F-4D97-AF65-F5344CB8AC3E}">
        <p14:creationId xmlns:p14="http://schemas.microsoft.com/office/powerpoint/2010/main" val="220287947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30238" y="2505075"/>
            <a:ext cx="386873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7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A6D85F7E-5E5F-4DA2-A0ED-01C4669F6230}" type="datetime1">
              <a:rPr lang="es-CL" smtClean="0"/>
              <a:t>16-10-2017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F90C221D-CC90-425D-8592-2E7CF84AC9DC}" type="slidenum">
              <a:rPr lang="es-MX" smtClean="0"/>
              <a:t>‹Nº›</a:t>
            </a:fld>
            <a:endParaRPr lang="es-MX"/>
          </a:p>
        </p:txBody>
      </p:sp>
    </p:spTree>
    <p:extLst>
      <p:ext uri="{BB962C8B-B14F-4D97-AF65-F5344CB8AC3E}">
        <p14:creationId xmlns:p14="http://schemas.microsoft.com/office/powerpoint/2010/main" val="58812587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462D97B3-940A-4342-8434-26A471547E75}" type="datetime1">
              <a:rPr lang="es-CL" smtClean="0"/>
              <a:t>16-10-2017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F90C221D-CC90-425D-8592-2E7CF84AC9DC}" type="slidenum">
              <a:rPr lang="es-MX" smtClean="0"/>
              <a:t>‹Nº›</a:t>
            </a:fld>
            <a:endParaRPr lang="es-MX"/>
          </a:p>
        </p:txBody>
      </p:sp>
    </p:spTree>
    <p:extLst>
      <p:ext uri="{BB962C8B-B14F-4D97-AF65-F5344CB8AC3E}">
        <p14:creationId xmlns:p14="http://schemas.microsoft.com/office/powerpoint/2010/main" val="36192546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5CBC6CC-EB9D-487E-8EBA-5E22DC691C24}" type="datetime1">
              <a:rPr lang="es-CL" smtClean="0"/>
              <a:t>16-10-2017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F90C221D-CC90-425D-8592-2E7CF84AC9DC}" type="slidenum">
              <a:rPr lang="es-MX" smtClean="0"/>
              <a:t>‹Nº›</a:t>
            </a:fld>
            <a:endParaRPr lang="es-MX"/>
          </a:p>
        </p:txBody>
      </p:sp>
    </p:spTree>
    <p:extLst>
      <p:ext uri="{BB962C8B-B14F-4D97-AF65-F5344CB8AC3E}">
        <p14:creationId xmlns:p14="http://schemas.microsoft.com/office/powerpoint/2010/main" val="161634546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5356688-ABB8-4E06-8B4F-71D12FF97A86}"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F90C221D-CC90-425D-8592-2E7CF84AC9DC}" type="slidenum">
              <a:rPr lang="es-MX" smtClean="0"/>
              <a:t>‹Nº›</a:t>
            </a:fld>
            <a:endParaRPr lang="es-MX"/>
          </a:p>
        </p:txBody>
      </p:sp>
    </p:spTree>
    <p:extLst>
      <p:ext uri="{BB962C8B-B14F-4D97-AF65-F5344CB8AC3E}">
        <p14:creationId xmlns:p14="http://schemas.microsoft.com/office/powerpoint/2010/main" val="391828204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E84C6A7A-E6DA-4467-86A6-C1B7FB149311}" type="datetime1">
              <a:rPr lang="es-CL" smtClean="0"/>
              <a:t>16-10-2017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F90C221D-CC90-425D-8592-2E7CF84AC9DC}" type="slidenum">
              <a:rPr lang="es-MX" smtClean="0"/>
              <a:t>‹Nº›</a:t>
            </a:fld>
            <a:endParaRPr lang="es-MX"/>
          </a:p>
        </p:txBody>
      </p:sp>
    </p:spTree>
    <p:extLst>
      <p:ext uri="{BB962C8B-B14F-4D97-AF65-F5344CB8AC3E}">
        <p14:creationId xmlns:p14="http://schemas.microsoft.com/office/powerpoint/2010/main" val="112065996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5724D7AF-B667-4D5A-A4FE-80DEDBF17E7F}"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90C221D-CC90-425D-8592-2E7CF84AC9DC}" type="slidenum">
              <a:rPr lang="es-MX" smtClean="0"/>
              <a:t>‹Nº›</a:t>
            </a:fld>
            <a:endParaRPr lang="es-MX"/>
          </a:p>
        </p:txBody>
      </p:sp>
    </p:spTree>
    <p:extLst>
      <p:ext uri="{BB962C8B-B14F-4D97-AF65-F5344CB8AC3E}">
        <p14:creationId xmlns:p14="http://schemas.microsoft.com/office/powerpoint/2010/main" val="39829084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7626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4D344EBE-1702-41CC-9585-821741496A17}" type="datetime1">
              <a:rPr lang="es-CL" smtClean="0"/>
              <a:t>16-10-2017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90C221D-CC90-425D-8592-2E7CF84AC9DC}" type="slidenum">
              <a:rPr lang="es-MX" smtClean="0"/>
              <a:t>‹Nº›</a:t>
            </a:fld>
            <a:endParaRPr lang="es-MX"/>
          </a:p>
        </p:txBody>
      </p:sp>
    </p:spTree>
    <p:extLst>
      <p:ext uri="{BB962C8B-B14F-4D97-AF65-F5344CB8AC3E}">
        <p14:creationId xmlns:p14="http://schemas.microsoft.com/office/powerpoint/2010/main" val="1782335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2123728" y="274638"/>
            <a:ext cx="6563072" cy="1143000"/>
          </a:xfrm>
          <a:prstGeom prst="rect">
            <a:avLst/>
          </a:prstGeom>
        </p:spPr>
        <p:txBody>
          <a:bodyPr vert="horz" lIns="91440" tIns="45720" rIns="91440" bIns="45720" rtlCol="0" anchor="ctr">
            <a:normAutofit/>
          </a:bodyPr>
          <a:lstStyle/>
          <a:p>
            <a:r>
              <a:rPr lang="es-MX" dirty="0" smtClean="0"/>
              <a:t>Haga clic para modificar el estilo de título del patrón</a:t>
            </a:r>
            <a:endParaRPr lang="es-MX" dirty="0"/>
          </a:p>
        </p:txBody>
      </p:sp>
      <p:sp>
        <p:nvSpPr>
          <p:cNvPr id="3" name="2 Marcador de texto"/>
          <p:cNvSpPr>
            <a:spLocks noGrp="1"/>
          </p:cNvSpPr>
          <p:nvPr>
            <p:ph type="body" idx="1"/>
          </p:nvPr>
        </p:nvSpPr>
        <p:spPr>
          <a:xfrm>
            <a:off x="2123728" y="1600200"/>
            <a:ext cx="6563072" cy="4525963"/>
          </a:xfrm>
          <a:prstGeom prst="rect">
            <a:avLst/>
          </a:prstGeom>
        </p:spPr>
        <p:txBody>
          <a:bodyPr vert="horz" lIns="91440" tIns="45720" rIns="91440" bIns="45720" rtlCol="0">
            <a:normAutofit/>
          </a:bodyPr>
          <a:lstStyle/>
          <a:p>
            <a:pPr lvl="0"/>
            <a:r>
              <a:rPr lang="es-MX" dirty="0" smtClean="0"/>
              <a:t>Haga clic para modificar el estilo de texto del patrón</a:t>
            </a:r>
          </a:p>
          <a:p>
            <a:pPr lvl="1"/>
            <a:r>
              <a:rPr lang="es-MX" dirty="0" smtClean="0"/>
              <a:t>Segundo nivel</a:t>
            </a:r>
          </a:p>
          <a:p>
            <a:pPr lvl="2"/>
            <a:r>
              <a:rPr lang="es-MX" dirty="0" smtClean="0"/>
              <a:t>Tercer nivel</a:t>
            </a:r>
          </a:p>
          <a:p>
            <a:pPr lvl="3"/>
            <a:r>
              <a:rPr lang="es-MX" dirty="0" smtClean="0"/>
              <a:t>Cuarto nivel</a:t>
            </a:r>
          </a:p>
          <a:p>
            <a:pPr lvl="4"/>
            <a:r>
              <a:rPr lang="es-MX" dirty="0" smtClean="0"/>
              <a:t>Quinto nivel</a:t>
            </a:r>
            <a:endParaRPr lang="es-MX"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AF76A4-8AFB-4945-8DBC-A79A8D1E5001}" type="datetime1">
              <a:rPr lang="es-CL" smtClean="0"/>
              <a:t>16-10-2017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1E02D1-7942-46A0-AA21-B11B4B09C1B6}" type="slidenum">
              <a:rPr lang="es-MX" smtClean="0"/>
              <a:pPr/>
              <a:t>‹Nº›</a:t>
            </a:fld>
            <a:endParaRPr lang="es-MX"/>
          </a:p>
        </p:txBody>
      </p:sp>
      <p:pic>
        <p:nvPicPr>
          <p:cNvPr id="7" name="Imagen 6"/>
          <p:cNvPicPr>
            <a:picLocks noChangeAspect="1"/>
          </p:cNvPicPr>
          <p:nvPr userDrawn="1"/>
        </p:nvPicPr>
        <p:blipFill>
          <a:blip r:embed="rId13"/>
          <a:stretch>
            <a:fillRect/>
          </a:stretch>
        </p:blipFill>
        <p:spPr>
          <a:xfrm>
            <a:off x="4316" y="0"/>
            <a:ext cx="1831380" cy="6858000"/>
          </a:xfrm>
          <a:prstGeom prst="rect">
            <a:avLst/>
          </a:prstGeom>
        </p:spPr>
      </p:pic>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1331640" y="365125"/>
            <a:ext cx="7183710" cy="1325563"/>
          </a:xfrm>
          <a:prstGeom prst="rect">
            <a:avLst/>
          </a:prstGeom>
        </p:spPr>
        <p:txBody>
          <a:bodyPr vert="horz" lIns="91440" tIns="45720" rIns="91440" bIns="45720" rtlCol="0" anchor="ctr">
            <a:normAutofit/>
          </a:bodyPr>
          <a:lstStyle/>
          <a:p>
            <a:r>
              <a:rPr lang="es-ES" dirty="0" smtClean="0"/>
              <a:t>Haga clic para modificar el estilo de título del patrón</a:t>
            </a:r>
            <a:endParaRPr lang="es-MX" dirty="0"/>
          </a:p>
        </p:txBody>
      </p:sp>
      <p:sp>
        <p:nvSpPr>
          <p:cNvPr id="3" name="Marcador de texto 2"/>
          <p:cNvSpPr>
            <a:spLocks noGrp="1"/>
          </p:cNvSpPr>
          <p:nvPr>
            <p:ph type="body" idx="1"/>
          </p:nvPr>
        </p:nvSpPr>
        <p:spPr>
          <a:xfrm>
            <a:off x="1331640" y="1825625"/>
            <a:ext cx="7183710" cy="4351338"/>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Marcador de fecha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09D0AC-FAF9-49E0-B610-C8A9C79DD5FE}" type="datetime1">
              <a:rPr lang="es-CL" smtClean="0"/>
              <a:t>16-10-2017</a:t>
            </a:fld>
            <a:endParaRPr lang="es-MX"/>
          </a:p>
        </p:txBody>
      </p:sp>
      <p:sp>
        <p:nvSpPr>
          <p:cNvPr id="5" name="Marcador de pie de página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844854-4087-48B2-A43C-3FF89FF61EE6}" type="slidenum">
              <a:rPr lang="es-MX" smtClean="0"/>
              <a:t>‹Nº›</a:t>
            </a:fld>
            <a:endParaRPr lang="es-MX"/>
          </a:p>
        </p:txBody>
      </p:sp>
      <p:pic>
        <p:nvPicPr>
          <p:cNvPr id="7" name="Imagen 6"/>
          <p:cNvPicPr>
            <a:picLocks noChangeAspect="1"/>
          </p:cNvPicPr>
          <p:nvPr userDrawn="1"/>
        </p:nvPicPr>
        <p:blipFill>
          <a:blip r:embed="rId13"/>
          <a:stretch>
            <a:fillRect/>
          </a:stretch>
        </p:blipFill>
        <p:spPr>
          <a:xfrm>
            <a:off x="0" y="-1"/>
            <a:ext cx="1331640" cy="6721475"/>
          </a:xfrm>
          <a:prstGeom prst="rect">
            <a:avLst/>
          </a:prstGeom>
        </p:spPr>
      </p:pic>
    </p:spTree>
    <p:extLst>
      <p:ext uri="{BB962C8B-B14F-4D97-AF65-F5344CB8AC3E}">
        <p14:creationId xmlns:p14="http://schemas.microsoft.com/office/powerpoint/2010/main" val="279440744"/>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482955-6B9C-47A4-A925-00D506D4E0DA}" type="datetime1">
              <a:rPr lang="es-CL" smtClean="0"/>
              <a:t>16-10-2017</a:t>
            </a:fld>
            <a:endParaRPr lang="es-MX"/>
          </a:p>
        </p:txBody>
      </p:sp>
      <p:sp>
        <p:nvSpPr>
          <p:cNvPr id="5" name="Marcador de pie de página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E4F705-5898-4362-AC81-D6998A795B64}" type="slidenum">
              <a:rPr lang="es-MX" smtClean="0"/>
              <a:t>‹Nº›</a:t>
            </a:fld>
            <a:endParaRPr lang="es-MX"/>
          </a:p>
        </p:txBody>
      </p:sp>
    </p:spTree>
    <p:extLst>
      <p:ext uri="{BB962C8B-B14F-4D97-AF65-F5344CB8AC3E}">
        <p14:creationId xmlns:p14="http://schemas.microsoft.com/office/powerpoint/2010/main" val="2599627300"/>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F7E60A-A747-4E96-B405-4706700C210E}" type="datetime1">
              <a:rPr lang="es-CL" smtClean="0"/>
              <a:t>16-10-2017</a:t>
            </a:fld>
            <a:endParaRPr lang="es-MX"/>
          </a:p>
        </p:txBody>
      </p:sp>
      <p:sp>
        <p:nvSpPr>
          <p:cNvPr id="5" name="Marcador de pie de página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3619ED-21F8-43B2-9C7E-D67F2E362574}" type="slidenum">
              <a:rPr lang="es-MX" smtClean="0"/>
              <a:t>‹Nº›</a:t>
            </a:fld>
            <a:endParaRPr lang="es-MX"/>
          </a:p>
        </p:txBody>
      </p:sp>
    </p:spTree>
    <p:extLst>
      <p:ext uri="{BB962C8B-B14F-4D97-AF65-F5344CB8AC3E}">
        <p14:creationId xmlns:p14="http://schemas.microsoft.com/office/powerpoint/2010/main" val="3562100653"/>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31C326-FF88-450F-8416-C10CDFC13CFD}" type="datetime1">
              <a:rPr lang="es-CL" smtClean="0"/>
              <a:t>16-10-2017</a:t>
            </a:fld>
            <a:endParaRPr lang="es-MX"/>
          </a:p>
        </p:txBody>
      </p:sp>
      <p:sp>
        <p:nvSpPr>
          <p:cNvPr id="5" name="Marcador de pie de página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B32D15-0477-4387-8BB4-569A74F0041D}" type="slidenum">
              <a:rPr lang="es-MX" smtClean="0"/>
              <a:t>‹Nº›</a:t>
            </a:fld>
            <a:endParaRPr lang="es-MX"/>
          </a:p>
        </p:txBody>
      </p:sp>
    </p:spTree>
    <p:extLst>
      <p:ext uri="{BB962C8B-B14F-4D97-AF65-F5344CB8AC3E}">
        <p14:creationId xmlns:p14="http://schemas.microsoft.com/office/powerpoint/2010/main" val="818819151"/>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F45A58-05E0-4700-B162-FD22E2C7D651}" type="datetime1">
              <a:rPr lang="es-CL" smtClean="0"/>
              <a:t>16-10-2017</a:t>
            </a:fld>
            <a:endParaRPr lang="es-MX"/>
          </a:p>
        </p:txBody>
      </p:sp>
      <p:sp>
        <p:nvSpPr>
          <p:cNvPr id="5" name="Marcador de pie de página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766801-A978-4F8E-9979-FAA9319999A5}" type="slidenum">
              <a:rPr lang="es-MX" smtClean="0"/>
              <a:t>‹Nº›</a:t>
            </a:fld>
            <a:endParaRPr lang="es-MX"/>
          </a:p>
        </p:txBody>
      </p:sp>
    </p:spTree>
    <p:extLst>
      <p:ext uri="{BB962C8B-B14F-4D97-AF65-F5344CB8AC3E}">
        <p14:creationId xmlns:p14="http://schemas.microsoft.com/office/powerpoint/2010/main" val="2198409793"/>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362052-4B60-4EE3-B34A-390F46767881}" type="datetime1">
              <a:rPr lang="es-CL" smtClean="0"/>
              <a:t>16-10-2017</a:t>
            </a:fld>
            <a:endParaRPr lang="es-MX"/>
          </a:p>
        </p:txBody>
      </p:sp>
      <p:sp>
        <p:nvSpPr>
          <p:cNvPr id="5" name="Marcador de pie de página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ECEB6E-49FD-45A7-969B-4B382CF34935}" type="slidenum">
              <a:rPr lang="es-MX" smtClean="0"/>
              <a:t>‹Nº›</a:t>
            </a:fld>
            <a:endParaRPr lang="es-MX"/>
          </a:p>
        </p:txBody>
      </p:sp>
    </p:spTree>
    <p:extLst>
      <p:ext uri="{BB962C8B-B14F-4D97-AF65-F5344CB8AC3E}">
        <p14:creationId xmlns:p14="http://schemas.microsoft.com/office/powerpoint/2010/main" val="2313085434"/>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295962-EDBA-4131-A3B5-61C7DD112D90}" type="datetime1">
              <a:rPr lang="es-CL" smtClean="0"/>
              <a:t>16-10-2017</a:t>
            </a:fld>
            <a:endParaRPr lang="es-MX"/>
          </a:p>
        </p:txBody>
      </p:sp>
      <p:sp>
        <p:nvSpPr>
          <p:cNvPr id="5" name="Marcador de pie de página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F641AC-EB11-49E1-AB31-A1B77E7F2471}" type="slidenum">
              <a:rPr lang="es-MX" smtClean="0"/>
              <a:t>‹Nº›</a:t>
            </a:fld>
            <a:endParaRPr lang="es-MX"/>
          </a:p>
        </p:txBody>
      </p:sp>
    </p:spTree>
    <p:extLst>
      <p:ext uri="{BB962C8B-B14F-4D97-AF65-F5344CB8AC3E}">
        <p14:creationId xmlns:p14="http://schemas.microsoft.com/office/powerpoint/2010/main" val="4075496877"/>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26CDFF-85CF-42C6-8E6A-D6B610A567E4}" type="datetime1">
              <a:rPr lang="es-CL" smtClean="0"/>
              <a:t>16-10-2017</a:t>
            </a:fld>
            <a:endParaRPr lang="es-MX"/>
          </a:p>
        </p:txBody>
      </p:sp>
      <p:sp>
        <p:nvSpPr>
          <p:cNvPr id="5" name="Marcador de pie de página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0C221D-CC90-425D-8592-2E7CF84AC9DC}" type="slidenum">
              <a:rPr lang="es-MX" smtClean="0"/>
              <a:t>‹Nº›</a:t>
            </a:fld>
            <a:endParaRPr lang="es-MX"/>
          </a:p>
        </p:txBody>
      </p:sp>
    </p:spTree>
    <p:extLst>
      <p:ext uri="{BB962C8B-B14F-4D97-AF65-F5344CB8AC3E}">
        <p14:creationId xmlns:p14="http://schemas.microsoft.com/office/powerpoint/2010/main" val="2380314869"/>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27.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5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6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18.xml"/><Relationship Id="rId5" Type="http://schemas.openxmlformats.org/officeDocument/2006/relationships/image" Target="../media/image43.png"/><Relationship Id="rId4" Type="http://schemas.openxmlformats.org/officeDocument/2006/relationships/image" Target="../media/image42.png"/></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6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55.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8" Type="http://schemas.openxmlformats.org/officeDocument/2006/relationships/hyperlink" Target="http://www.consar.com.mx/" TargetMode="External"/><Relationship Id="rId3" Type="http://schemas.openxmlformats.org/officeDocument/2006/relationships/hyperlink" Target="http://www.eleconomista.com.mx/" TargetMode="External"/><Relationship Id="rId7" Type="http://schemas.openxmlformats.org/officeDocument/2006/relationships/hyperlink" Target="http://www.condusef.com.mx/" TargetMode="External"/><Relationship Id="rId2" Type="http://schemas.openxmlformats.org/officeDocument/2006/relationships/hyperlink" Target="http://www.expofinanzas.com/" TargetMode="External"/><Relationship Id="rId1" Type="http://schemas.openxmlformats.org/officeDocument/2006/relationships/slideLayout" Target="../slideLayouts/slideLayout2.xml"/><Relationship Id="rId6" Type="http://schemas.openxmlformats.org/officeDocument/2006/relationships/hyperlink" Target="http://www.banxico.org.mx/" TargetMode="External"/><Relationship Id="rId5" Type="http://schemas.openxmlformats.org/officeDocument/2006/relationships/hyperlink" Target="http://www.capitalmexico.com.mx/" TargetMode="External"/><Relationship Id="rId4" Type="http://schemas.openxmlformats.org/officeDocument/2006/relationships/hyperlink" Target="http://www.elfinanciero.com.mx/"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1 Título"/>
          <p:cNvSpPr>
            <a:spLocks noGrp="1"/>
          </p:cNvSpPr>
          <p:nvPr>
            <p:ph type="title"/>
          </p:nvPr>
        </p:nvSpPr>
        <p:spPr>
          <a:xfrm>
            <a:off x="1540193" y="418391"/>
            <a:ext cx="7467600" cy="1143000"/>
          </a:xfrm>
        </p:spPr>
        <p:txBody>
          <a:bodyPr>
            <a:normAutofit fontScale="90000"/>
          </a:bodyPr>
          <a:lstStyle/>
          <a:p>
            <a:pPr algn="ctr"/>
            <a:r>
              <a:rPr lang="es-MX" sz="2500" b="1" i="1" u="sng" dirty="0" smtClean="0"/>
              <a:t>Universidad Autónoma del Estado de México</a:t>
            </a:r>
            <a:br>
              <a:rPr lang="es-MX" sz="2500" b="1" i="1" u="sng" dirty="0" smtClean="0"/>
            </a:br>
            <a:r>
              <a:rPr lang="es-MX" sz="2500" dirty="0" smtClean="0"/>
              <a:t> </a:t>
            </a:r>
            <a:r>
              <a:rPr lang="es-MX" sz="2200" b="1" i="1" dirty="0" smtClean="0"/>
              <a:t>UAEM</a:t>
            </a:r>
            <a:r>
              <a:rPr lang="es-MX" sz="2200" dirty="0" smtClean="0"/>
              <a:t> </a:t>
            </a:r>
            <a:r>
              <a:rPr lang="es-MX" sz="2200" b="1" i="1" dirty="0" smtClean="0"/>
              <a:t>Centro Universitario </a:t>
            </a:r>
            <a:br>
              <a:rPr lang="es-MX" sz="2200" b="1" i="1" dirty="0" smtClean="0"/>
            </a:br>
            <a:r>
              <a:rPr lang="es-MX" sz="2200" b="1" i="1" dirty="0" smtClean="0"/>
              <a:t> Valle de Teotihuacán</a:t>
            </a:r>
            <a:r>
              <a:rPr lang="es-MX" sz="2200" dirty="0" smtClean="0"/>
              <a:t> </a:t>
            </a:r>
          </a:p>
        </p:txBody>
      </p:sp>
      <p:sp>
        <p:nvSpPr>
          <p:cNvPr id="3" name="2 Marcador de contenido"/>
          <p:cNvSpPr>
            <a:spLocks noGrp="1"/>
          </p:cNvSpPr>
          <p:nvPr>
            <p:ph sz="quarter" idx="1"/>
          </p:nvPr>
        </p:nvSpPr>
        <p:spPr>
          <a:xfrm>
            <a:off x="1979712" y="1412776"/>
            <a:ext cx="6878538" cy="5159474"/>
          </a:xfrm>
        </p:spPr>
        <p:txBody>
          <a:bodyPr>
            <a:normAutofit/>
          </a:bodyPr>
          <a:lstStyle/>
          <a:p>
            <a:pPr algn="ctr">
              <a:buFont typeface="Arial" charset="0"/>
              <a:buNone/>
              <a:defRPr/>
            </a:pPr>
            <a:endParaRPr lang="es-MX" sz="1800" dirty="0" smtClean="0"/>
          </a:p>
          <a:p>
            <a:pPr algn="ctr">
              <a:buFont typeface="Arial" charset="0"/>
              <a:buNone/>
              <a:defRPr/>
            </a:pPr>
            <a:r>
              <a:rPr lang="es-ES" sz="2000" b="1" dirty="0" smtClean="0"/>
              <a:t>CONOCIENDO LA IMPORTANCIA DE LAS FINANZAS</a:t>
            </a:r>
            <a:endParaRPr lang="es-MX" sz="2000" dirty="0" smtClean="0"/>
          </a:p>
          <a:p>
            <a:pPr>
              <a:buFont typeface="Arial" charset="0"/>
              <a:buNone/>
              <a:defRPr/>
            </a:pPr>
            <a:endParaRPr lang="es-MX" sz="2000" dirty="0" smtClean="0"/>
          </a:p>
          <a:p>
            <a:pPr algn="r">
              <a:buFont typeface="Arial" charset="0"/>
              <a:buNone/>
              <a:defRPr/>
            </a:pPr>
            <a:endParaRPr lang="es-MX" sz="1700" dirty="0" smtClean="0"/>
          </a:p>
          <a:p>
            <a:pPr algn="r">
              <a:buFont typeface="Arial" charset="0"/>
              <a:buNone/>
              <a:defRPr/>
            </a:pPr>
            <a:endParaRPr lang="es-MX" sz="1800" dirty="0" smtClean="0"/>
          </a:p>
          <a:p>
            <a:pPr algn="r">
              <a:buFont typeface="Arial" charset="0"/>
              <a:buNone/>
              <a:defRPr/>
            </a:pPr>
            <a:endParaRPr lang="es-MX" sz="1800" dirty="0" smtClean="0"/>
          </a:p>
          <a:p>
            <a:pPr algn="r">
              <a:buFont typeface="Arial" charset="0"/>
              <a:buNone/>
              <a:defRPr/>
            </a:pPr>
            <a:endParaRPr lang="es-MX" sz="1800" dirty="0" smtClean="0"/>
          </a:p>
          <a:p>
            <a:pPr algn="r">
              <a:buFont typeface="Arial" charset="0"/>
              <a:buNone/>
              <a:defRPr/>
            </a:pPr>
            <a:endParaRPr lang="es-MX" sz="1800" dirty="0"/>
          </a:p>
          <a:p>
            <a:pPr algn="r">
              <a:buFont typeface="Arial" charset="0"/>
              <a:buNone/>
              <a:defRPr/>
            </a:pPr>
            <a:endParaRPr lang="es-MX" sz="1800" dirty="0" smtClean="0"/>
          </a:p>
          <a:p>
            <a:pPr>
              <a:buFont typeface="Arial" charset="0"/>
              <a:buNone/>
              <a:defRPr/>
            </a:pPr>
            <a:endParaRPr lang="es-MX" sz="1800" dirty="0" smtClean="0"/>
          </a:p>
          <a:p>
            <a:pPr>
              <a:buFont typeface="Arial" charset="0"/>
              <a:buNone/>
              <a:defRPr/>
            </a:pPr>
            <a:endParaRPr lang="es-MX" sz="1800" dirty="0"/>
          </a:p>
          <a:p>
            <a:pPr>
              <a:buFont typeface="Arial" charset="0"/>
              <a:buNone/>
              <a:defRPr/>
            </a:pPr>
            <a:endParaRPr lang="es-MX" sz="1800" dirty="0" smtClean="0"/>
          </a:p>
          <a:p>
            <a:pPr>
              <a:buFont typeface="Arial" charset="0"/>
              <a:buNone/>
              <a:defRPr/>
            </a:pPr>
            <a:r>
              <a:rPr lang="es-MX" sz="1800" dirty="0" smtClean="0"/>
              <a:t>L.C. María Guadalupe Aco Palestina</a:t>
            </a:r>
          </a:p>
          <a:p>
            <a:pPr>
              <a:buFont typeface="Arial" charset="0"/>
              <a:buNone/>
              <a:defRPr/>
            </a:pPr>
            <a:r>
              <a:rPr lang="es-MX" sz="1800" dirty="0" smtClean="0"/>
              <a:t>Elaborado en Octubre 2017</a:t>
            </a:r>
          </a:p>
          <a:p>
            <a:pPr>
              <a:buFont typeface="Arial" charset="0"/>
              <a:buNone/>
              <a:defRPr/>
            </a:pPr>
            <a:endParaRPr lang="es-MX" sz="1800" dirty="0" smtClean="0"/>
          </a:p>
          <a:p>
            <a:pPr>
              <a:buFont typeface="Arial" charset="0"/>
              <a:buNone/>
              <a:defRPr/>
            </a:pPr>
            <a:endParaRPr lang="es-MX" sz="2000" dirty="0"/>
          </a:p>
        </p:txBody>
      </p:sp>
      <p:graphicFrame>
        <p:nvGraphicFramePr>
          <p:cNvPr id="6" name="5 Tabla"/>
          <p:cNvGraphicFramePr>
            <a:graphicFrameLocks noGrp="1"/>
          </p:cNvGraphicFramePr>
          <p:nvPr>
            <p:extLst>
              <p:ext uri="{D42A27DB-BD31-4B8C-83A1-F6EECF244321}">
                <p14:modId xmlns:p14="http://schemas.microsoft.com/office/powerpoint/2010/main" val="1757544112"/>
              </p:ext>
            </p:extLst>
          </p:nvPr>
        </p:nvGraphicFramePr>
        <p:xfrm>
          <a:off x="2002553" y="2596709"/>
          <a:ext cx="6542880" cy="2102023"/>
        </p:xfrm>
        <a:graphic>
          <a:graphicData uri="http://schemas.openxmlformats.org/drawingml/2006/table">
            <a:tbl>
              <a:tblPr firstRow="1" bandRow="1">
                <a:tableStyleId>{5C22544A-7EE6-4342-B048-85BDC9FD1C3A}</a:tableStyleId>
              </a:tblPr>
              <a:tblGrid>
                <a:gridCol w="1921375"/>
                <a:gridCol w="1656184"/>
                <a:gridCol w="1512168"/>
                <a:gridCol w="1453153"/>
              </a:tblGrid>
              <a:tr h="759898">
                <a:tc>
                  <a:txBody>
                    <a:bodyPr/>
                    <a:lstStyle/>
                    <a:p>
                      <a:r>
                        <a:rPr lang="es-MX" sz="1600" dirty="0" smtClean="0">
                          <a:solidFill>
                            <a:schemeClr val="tx1"/>
                          </a:solidFill>
                        </a:rPr>
                        <a:t>PROGRAMA</a:t>
                      </a:r>
                      <a:r>
                        <a:rPr lang="es-MX" sz="1600" baseline="0" dirty="0" smtClean="0">
                          <a:solidFill>
                            <a:schemeClr val="tx1"/>
                          </a:solidFill>
                        </a:rPr>
                        <a:t> EDUCATIVO</a:t>
                      </a:r>
                      <a:endParaRPr lang="es-MX" sz="1600" dirty="0">
                        <a:solidFill>
                          <a:schemeClr val="tx1"/>
                        </a:solidFill>
                      </a:endParaRPr>
                    </a:p>
                  </a:txBody>
                  <a:tcPr>
                    <a:solidFill>
                      <a:schemeClr val="accent1"/>
                    </a:solidFill>
                  </a:tcPr>
                </a:tc>
                <a:tc>
                  <a:txBody>
                    <a:bodyPr/>
                    <a:lstStyle/>
                    <a:p>
                      <a:r>
                        <a:rPr lang="es-MX" sz="1600" baseline="0" dirty="0" smtClean="0">
                          <a:solidFill>
                            <a:schemeClr val="tx1"/>
                          </a:solidFill>
                        </a:rPr>
                        <a:t>UNIDAD DE APRENDIZAJE</a:t>
                      </a:r>
                      <a:endParaRPr lang="es-MX" sz="1600" baseline="0" dirty="0">
                        <a:solidFill>
                          <a:schemeClr val="tx1"/>
                        </a:solidFill>
                      </a:endParaRPr>
                    </a:p>
                  </a:txBody>
                  <a:tcPr>
                    <a:solidFill>
                      <a:schemeClr val="accent1"/>
                    </a:solidFill>
                  </a:tcPr>
                </a:tc>
                <a:tc>
                  <a:txBody>
                    <a:bodyPr/>
                    <a:lstStyle/>
                    <a:p>
                      <a:pPr algn="ctr"/>
                      <a:r>
                        <a:rPr lang="es-MX" sz="1600" dirty="0" smtClean="0">
                          <a:solidFill>
                            <a:schemeClr val="tx1"/>
                          </a:solidFill>
                        </a:rPr>
                        <a:t>CLAVE</a:t>
                      </a:r>
                      <a:endParaRPr lang="es-MX" sz="1600" dirty="0">
                        <a:solidFill>
                          <a:schemeClr val="tx1"/>
                        </a:solidFill>
                      </a:endParaRPr>
                    </a:p>
                  </a:txBody>
                  <a:tcPr>
                    <a:solidFill>
                      <a:schemeClr val="accent1"/>
                    </a:solidFill>
                  </a:tcPr>
                </a:tc>
                <a:tc>
                  <a:txBody>
                    <a:bodyPr/>
                    <a:lstStyle/>
                    <a:p>
                      <a:r>
                        <a:rPr lang="es-MX" sz="1600" dirty="0" smtClean="0">
                          <a:solidFill>
                            <a:schemeClr val="tx1"/>
                          </a:solidFill>
                        </a:rPr>
                        <a:t>U. DE COMPETENCIA QUE APOYA</a:t>
                      </a:r>
                      <a:endParaRPr lang="es-MX" sz="1600" dirty="0">
                        <a:solidFill>
                          <a:schemeClr val="tx1"/>
                        </a:solidFill>
                      </a:endParaRPr>
                    </a:p>
                  </a:txBody>
                  <a:tcPr>
                    <a:solidFill>
                      <a:schemeClr val="accent1"/>
                    </a:solidFill>
                  </a:tcPr>
                </a:tc>
              </a:tr>
              <a:tr h="1279063">
                <a:tc>
                  <a:txBody>
                    <a:bodyPr/>
                    <a:lstStyle/>
                    <a:p>
                      <a:r>
                        <a:rPr lang="es-MX" sz="2400" dirty="0" smtClean="0"/>
                        <a:t>Licenciatura</a:t>
                      </a:r>
                      <a:r>
                        <a:rPr lang="es-MX" sz="2400" baseline="0" dirty="0" smtClean="0"/>
                        <a:t> en Turismo</a:t>
                      </a:r>
                      <a:endParaRPr lang="es-MX" sz="2400" dirty="0"/>
                    </a:p>
                  </a:txBody>
                  <a:tcPr/>
                </a:tc>
                <a:tc>
                  <a:txBody>
                    <a:bodyPr/>
                    <a:lstStyle/>
                    <a:p>
                      <a:pPr algn="l"/>
                      <a:r>
                        <a:rPr lang="es-MX" sz="2400" dirty="0" smtClean="0"/>
                        <a:t>Finanzas</a:t>
                      </a:r>
                      <a:endParaRPr lang="es-MX" sz="2400" dirty="0"/>
                    </a:p>
                  </a:txBody>
                  <a:tcPr/>
                </a:tc>
                <a:tc>
                  <a:txBody>
                    <a:bodyPr/>
                    <a:lstStyle/>
                    <a:p>
                      <a:pPr algn="ctr"/>
                      <a:r>
                        <a:rPr kumimoji="0" lang="es-MX" sz="2400" kern="1200" dirty="0" smtClean="0">
                          <a:solidFill>
                            <a:schemeClr val="dk1"/>
                          </a:solidFill>
                          <a:effectLst/>
                          <a:latin typeface="+mn-lt"/>
                          <a:ea typeface="+mn-ea"/>
                          <a:cs typeface="+mn-cs"/>
                        </a:rPr>
                        <a:t>L31369</a:t>
                      </a:r>
                      <a:endParaRPr lang="es-MX" sz="2400" dirty="0"/>
                    </a:p>
                  </a:txBody>
                  <a:tcPr/>
                </a:tc>
                <a:tc>
                  <a:txBody>
                    <a:bodyPr/>
                    <a:lstStyle/>
                    <a:p>
                      <a:pPr algn="ctr"/>
                      <a:r>
                        <a:rPr lang="es-MX" sz="2400" dirty="0" smtClean="0"/>
                        <a:t>Unidad</a:t>
                      </a:r>
                      <a:r>
                        <a:rPr lang="es-MX" sz="2400" baseline="0" dirty="0" smtClean="0"/>
                        <a:t> I</a:t>
                      </a:r>
                      <a:endParaRPr lang="es-MX" sz="2400" dirty="0"/>
                    </a:p>
                  </a:txBody>
                  <a:tcPr/>
                </a:tc>
              </a:tr>
            </a:tbl>
          </a:graphicData>
        </a:graphic>
      </p:graphicFrame>
      <p:sp>
        <p:nvSpPr>
          <p:cNvPr id="5" name="4 Marcador de número de diapositiva"/>
          <p:cNvSpPr>
            <a:spLocks noGrp="1"/>
          </p:cNvSpPr>
          <p:nvPr>
            <p:ph type="sldNum" sz="quarter" idx="4294967295"/>
          </p:nvPr>
        </p:nvSpPr>
        <p:spPr>
          <a:xfrm>
            <a:off x="8129016" y="5734050"/>
            <a:ext cx="609600" cy="521208"/>
          </a:xfrm>
          <a:prstGeom prst="rect">
            <a:avLst/>
          </a:prstGeom>
        </p:spPr>
        <p:txBody>
          <a:bodyPr/>
          <a:lstStyle/>
          <a:p>
            <a:pPr>
              <a:defRPr/>
            </a:pPr>
            <a:fld id="{12A3DB98-29D6-4A72-92FD-776EA9BAB2C9}" type="slidenum">
              <a:rPr lang="es-ES" smtClean="0"/>
              <a:pPr>
                <a:defRPr/>
              </a:pPr>
              <a:t>1</a:t>
            </a:fld>
            <a:endParaRPr lang="es-ES" dirty="0"/>
          </a:p>
        </p:txBody>
      </p:sp>
    </p:spTree>
    <p:extLst>
      <p:ext uri="{BB962C8B-B14F-4D97-AF65-F5344CB8AC3E}">
        <p14:creationId xmlns:p14="http://schemas.microsoft.com/office/powerpoint/2010/main" val="2666290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205130" y="1830387"/>
            <a:ext cx="6491064" cy="4708525"/>
          </a:xfrm>
        </p:spPr>
        <p:txBody>
          <a:bodyPr>
            <a:normAutofit/>
          </a:bodyPr>
          <a:lstStyle/>
          <a:p>
            <a:pPr marL="0" indent="0" algn="just">
              <a:buNone/>
            </a:pPr>
            <a:r>
              <a:rPr lang="es-MX" sz="2800" dirty="0"/>
              <a:t>Aplicar las finanzas, a través del análisis, planeación y control financiero, procurando que los indicadores de liquidez, solvencia, rentabilidad, endeudamiento y productividad, sean elementos suficientes para la acertada toma de decisiones de acuerdo con las circunstancias cambiantes del contexto y llevar a la organización a una vida financieramente </a:t>
            </a:r>
            <a:r>
              <a:rPr lang="es-MX" sz="2800" dirty="0" smtClean="0"/>
              <a:t>sana. </a:t>
            </a:r>
            <a:r>
              <a:rPr lang="es-MX" sz="2800" dirty="0"/>
              <a:t>	</a:t>
            </a:r>
          </a:p>
        </p:txBody>
      </p:sp>
      <p:sp>
        <p:nvSpPr>
          <p:cNvPr id="3" name="2 Título"/>
          <p:cNvSpPr>
            <a:spLocks noGrp="1"/>
          </p:cNvSpPr>
          <p:nvPr>
            <p:ph type="title"/>
          </p:nvPr>
        </p:nvSpPr>
        <p:spPr/>
        <p:txBody>
          <a:bodyPr>
            <a:normAutofit/>
          </a:bodyPr>
          <a:lstStyle/>
          <a:p>
            <a:r>
              <a:rPr lang="es-MX" sz="3200" dirty="0" smtClean="0"/>
              <a:t>Competencia específicas</a:t>
            </a:r>
            <a:endParaRPr lang="es-MX" sz="3200" dirty="0"/>
          </a:p>
        </p:txBody>
      </p:sp>
      <p:sp>
        <p:nvSpPr>
          <p:cNvPr id="4" name="3 Marcador de número de diapositiva"/>
          <p:cNvSpPr>
            <a:spLocks noGrp="1"/>
          </p:cNvSpPr>
          <p:nvPr>
            <p:ph type="sldNum" sz="quarter" idx="12"/>
          </p:nvPr>
        </p:nvSpPr>
        <p:spPr/>
        <p:txBody>
          <a:bodyPr/>
          <a:lstStyle/>
          <a:p>
            <a:fld id="{9A5529F8-2561-4098-9E7D-12F2C9F566AE}" type="slidenum">
              <a:rPr lang="es-MX" smtClean="0"/>
              <a:pPr/>
              <a:t>10</a:t>
            </a:fld>
            <a:endParaRPr lang="es-MX" dirty="0"/>
          </a:p>
        </p:txBody>
      </p:sp>
    </p:spTree>
    <p:extLst>
      <p:ext uri="{BB962C8B-B14F-4D97-AF65-F5344CB8AC3E}">
        <p14:creationId xmlns:p14="http://schemas.microsoft.com/office/powerpoint/2010/main" val="26040275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195736" y="1366714"/>
            <a:ext cx="6491064" cy="5040560"/>
          </a:xfrm>
        </p:spPr>
        <p:txBody>
          <a:bodyPr>
            <a:noAutofit/>
          </a:bodyPr>
          <a:lstStyle/>
          <a:p>
            <a:pPr marL="0" indent="0" algn="just">
              <a:buNone/>
            </a:pPr>
            <a:r>
              <a:rPr lang="es-MX" sz="2400" dirty="0" smtClean="0"/>
              <a:t>Es de suma importancia que el estudiante de la Licenciatura en Turismo conozca el papel que juegan las  finanzas no solo a nivel personal, sino nacional y hasta mundial, puesto que las finanzas son esenciales para cualquier economía.</a:t>
            </a:r>
          </a:p>
          <a:p>
            <a:pPr marL="0" indent="0" algn="just">
              <a:buNone/>
            </a:pPr>
            <a:r>
              <a:rPr lang="es-MX" sz="2400" dirty="0" smtClean="0"/>
              <a:t>La información a continuación presentada recaba información acerca de las diversas formas de organización de un empresa y la información  plasmada en los estados financieros básicos como en el Balance general, el Estado de Resultados, El Estado de Variaciones en el Capital contable y el Flujo de efectivo , todos ellos, necesarios  para la toma de decisiones</a:t>
            </a:r>
            <a:r>
              <a:rPr lang="es-MX" sz="2700" dirty="0" smtClean="0"/>
              <a:t>.</a:t>
            </a:r>
          </a:p>
        </p:txBody>
      </p:sp>
      <p:sp>
        <p:nvSpPr>
          <p:cNvPr id="3" name="2 Marcador de número de diapositiva"/>
          <p:cNvSpPr>
            <a:spLocks noGrp="1"/>
          </p:cNvSpPr>
          <p:nvPr>
            <p:ph type="sldNum" sz="quarter" idx="12"/>
          </p:nvPr>
        </p:nvSpPr>
        <p:spPr/>
        <p:txBody>
          <a:bodyPr/>
          <a:lstStyle/>
          <a:p>
            <a:fld id="{9A5529F8-2561-4098-9E7D-12F2C9F566AE}" type="slidenum">
              <a:rPr lang="es-MX" smtClean="0"/>
              <a:pPr/>
              <a:t>11</a:t>
            </a:fld>
            <a:endParaRPr lang="es-MX" dirty="0"/>
          </a:p>
        </p:txBody>
      </p:sp>
      <p:sp>
        <p:nvSpPr>
          <p:cNvPr id="4" name="3 Título"/>
          <p:cNvSpPr>
            <a:spLocks noGrp="1"/>
          </p:cNvSpPr>
          <p:nvPr>
            <p:ph type="title"/>
          </p:nvPr>
        </p:nvSpPr>
        <p:spPr/>
        <p:txBody>
          <a:bodyPr/>
          <a:lstStyle/>
          <a:p>
            <a:r>
              <a:rPr lang="es-MX" dirty="0" smtClean="0"/>
              <a:t>Introducción</a:t>
            </a:r>
            <a:endParaRPr lang="es-MX" dirty="0"/>
          </a:p>
        </p:txBody>
      </p:sp>
    </p:spTree>
    <p:extLst>
      <p:ext uri="{BB962C8B-B14F-4D97-AF65-F5344CB8AC3E}">
        <p14:creationId xmlns:p14="http://schemas.microsoft.com/office/powerpoint/2010/main" val="7391724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411760" y="1498352"/>
            <a:ext cx="6275040" cy="5040560"/>
          </a:xfrm>
        </p:spPr>
        <p:txBody>
          <a:bodyPr>
            <a:normAutofit/>
          </a:bodyPr>
          <a:lstStyle/>
          <a:p>
            <a:pPr marL="0" indent="0" algn="just">
              <a:buNone/>
            </a:pPr>
            <a:r>
              <a:rPr lang="es-MX" sz="2800" dirty="0" smtClean="0"/>
              <a:t>Se identifican las </a:t>
            </a:r>
            <a:r>
              <a:rPr lang="es-MX" sz="2800" dirty="0"/>
              <a:t>áreas de organización de la </a:t>
            </a:r>
            <a:r>
              <a:rPr lang="es-MX" sz="2800" dirty="0" smtClean="0"/>
              <a:t>empresa, donde se destacan las funciones del departamento de finanzas,  </a:t>
            </a:r>
            <a:r>
              <a:rPr lang="es-MX" sz="2800" dirty="0"/>
              <a:t>así como el papel que juegan </a:t>
            </a:r>
            <a:r>
              <a:rPr lang="es-MX" sz="2800" dirty="0" smtClean="0"/>
              <a:t>en </a:t>
            </a:r>
            <a:r>
              <a:rPr lang="es-MX" sz="2800" dirty="0"/>
              <a:t>la </a:t>
            </a:r>
            <a:r>
              <a:rPr lang="es-MX" sz="2800" dirty="0" smtClean="0"/>
              <a:t>actualidad dentro de sus </a:t>
            </a:r>
            <a:r>
              <a:rPr lang="es-MX" sz="2800" dirty="0"/>
              <a:t>tres </a:t>
            </a:r>
            <a:r>
              <a:rPr lang="es-MX" sz="2800" dirty="0" smtClean="0"/>
              <a:t>áreas, que </a:t>
            </a:r>
            <a:r>
              <a:rPr lang="es-MX" sz="2800" dirty="0"/>
              <a:t>son las inversiones, la administración financiera y los </a:t>
            </a:r>
            <a:r>
              <a:rPr lang="es-MX" sz="2800" dirty="0" smtClean="0"/>
              <a:t>mercados e institución financieras, para finalizar con el conocimiento del Sistema </a:t>
            </a:r>
            <a:r>
              <a:rPr lang="es-MX" sz="2800" dirty="0"/>
              <a:t>F</a:t>
            </a:r>
            <a:r>
              <a:rPr lang="es-MX" sz="2800" dirty="0" smtClean="0"/>
              <a:t>inanciero en México</a:t>
            </a:r>
            <a:r>
              <a:rPr lang="es-MX" dirty="0" smtClean="0"/>
              <a:t>.</a:t>
            </a:r>
            <a:endParaRPr lang="es-MX" dirty="0"/>
          </a:p>
          <a:p>
            <a:pPr marL="0" indent="0" algn="just">
              <a:buNone/>
            </a:pPr>
            <a:endParaRPr lang="es-MX" dirty="0"/>
          </a:p>
        </p:txBody>
      </p:sp>
      <p:sp>
        <p:nvSpPr>
          <p:cNvPr id="3" name="2 Marcador de número de diapositiva"/>
          <p:cNvSpPr>
            <a:spLocks noGrp="1"/>
          </p:cNvSpPr>
          <p:nvPr>
            <p:ph type="sldNum" sz="quarter" idx="12"/>
          </p:nvPr>
        </p:nvSpPr>
        <p:spPr/>
        <p:txBody>
          <a:bodyPr/>
          <a:lstStyle/>
          <a:p>
            <a:fld id="{9A5529F8-2561-4098-9E7D-12F2C9F566AE}" type="slidenum">
              <a:rPr lang="es-MX" smtClean="0"/>
              <a:pPr/>
              <a:t>12</a:t>
            </a:fld>
            <a:endParaRPr lang="es-MX" dirty="0"/>
          </a:p>
        </p:txBody>
      </p:sp>
      <p:sp>
        <p:nvSpPr>
          <p:cNvPr id="4" name="3 Título"/>
          <p:cNvSpPr>
            <a:spLocks noGrp="1"/>
          </p:cNvSpPr>
          <p:nvPr>
            <p:ph type="title"/>
          </p:nvPr>
        </p:nvSpPr>
        <p:spPr/>
        <p:txBody>
          <a:bodyPr/>
          <a:lstStyle/>
          <a:p>
            <a:r>
              <a:rPr lang="es-MX" dirty="0" smtClean="0"/>
              <a:t>Introducción</a:t>
            </a:r>
            <a:endParaRPr lang="es-MX" dirty="0"/>
          </a:p>
        </p:txBody>
      </p:sp>
    </p:spTree>
    <p:extLst>
      <p:ext uri="{BB962C8B-B14F-4D97-AF65-F5344CB8AC3E}">
        <p14:creationId xmlns:p14="http://schemas.microsoft.com/office/powerpoint/2010/main" val="9462666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18 Título"/>
          <p:cNvSpPr>
            <a:spLocks noGrp="1"/>
          </p:cNvSpPr>
          <p:nvPr>
            <p:ph type="title"/>
          </p:nvPr>
        </p:nvSpPr>
        <p:spPr>
          <a:xfrm>
            <a:off x="2411760" y="274638"/>
            <a:ext cx="6275040" cy="1143000"/>
          </a:xfrm>
        </p:spPr>
        <p:txBody>
          <a:bodyPr>
            <a:normAutofit fontScale="90000"/>
          </a:bodyPr>
          <a:lstStyle/>
          <a:p>
            <a:r>
              <a:rPr lang="es-MX" dirty="0"/>
              <a:t>Estructura de la unidad de aprendizaje </a:t>
            </a:r>
            <a:endParaRPr lang="es-CL" dirty="0"/>
          </a:p>
        </p:txBody>
      </p:sp>
      <p:sp>
        <p:nvSpPr>
          <p:cNvPr id="7" name="Marcador de contenido 6"/>
          <p:cNvSpPr>
            <a:spLocks noGrp="1"/>
          </p:cNvSpPr>
          <p:nvPr>
            <p:ph idx="1"/>
          </p:nvPr>
        </p:nvSpPr>
        <p:spPr>
          <a:xfrm>
            <a:off x="2123728" y="1628800"/>
            <a:ext cx="6563072" cy="5090046"/>
          </a:xfrm>
        </p:spPr>
        <p:txBody>
          <a:bodyPr>
            <a:normAutofit fontScale="85000" lnSpcReduction="20000"/>
          </a:bodyPr>
          <a:lstStyle/>
          <a:p>
            <a:endParaRPr lang="es-MX" dirty="0"/>
          </a:p>
          <a:p>
            <a:pPr algn="just"/>
            <a:r>
              <a:rPr lang="es-MX" b="1" dirty="0" smtClean="0"/>
              <a:t>Unidad I</a:t>
            </a:r>
            <a:r>
              <a:rPr lang="es-MX" dirty="0" smtClean="0"/>
              <a:t> Comprender </a:t>
            </a:r>
            <a:r>
              <a:rPr lang="es-MX" dirty="0"/>
              <a:t>el propósito de las finanzas, identificando tanto los alcances como los límites de la función de la administración financiera, de tal forma que su relación con las otras áreas de la empresa dé como resultado el </a:t>
            </a:r>
            <a:r>
              <a:rPr lang="es-MX" dirty="0"/>
              <a:t>ó</a:t>
            </a:r>
            <a:r>
              <a:rPr lang="es-MX" dirty="0" smtClean="0"/>
              <a:t>ptimo </a:t>
            </a:r>
            <a:r>
              <a:rPr lang="es-MX" dirty="0"/>
              <a:t>desempeño de la entidad </a:t>
            </a:r>
            <a:r>
              <a:rPr lang="es-MX" dirty="0" smtClean="0"/>
              <a:t>turística.</a:t>
            </a:r>
          </a:p>
          <a:p>
            <a:pPr algn="just"/>
            <a:r>
              <a:rPr lang="es-MX" dirty="0" smtClean="0"/>
              <a:t> </a:t>
            </a:r>
            <a:r>
              <a:rPr lang="es-MX" b="1" dirty="0" smtClean="0"/>
              <a:t>Unidad II  </a:t>
            </a:r>
            <a:r>
              <a:rPr lang="es-MX" dirty="0"/>
              <a:t>Aplicar los distintos métodos y técnicas del análisis financiero, con el fin de que proporcionen los elementos de juicio suficientes para interpretar la posición financiera de la empresa ocurrida en un pasado inmediato. </a:t>
            </a:r>
          </a:p>
        </p:txBody>
      </p:sp>
      <p:sp>
        <p:nvSpPr>
          <p:cNvPr id="3" name="Marcador de número de diapositiva 2"/>
          <p:cNvSpPr>
            <a:spLocks noGrp="1"/>
          </p:cNvSpPr>
          <p:nvPr>
            <p:ph type="sldNum" sz="quarter" idx="12"/>
          </p:nvPr>
        </p:nvSpPr>
        <p:spPr/>
        <p:txBody>
          <a:bodyPr/>
          <a:lstStyle/>
          <a:p>
            <a:fld id="{B41E02D1-7942-46A0-AA21-B11B4B09C1B6}" type="slidenum">
              <a:rPr lang="es-MX" smtClean="0"/>
              <a:pPr/>
              <a:t>13</a:t>
            </a:fld>
            <a:endParaRPr lang="es-MX"/>
          </a:p>
        </p:txBody>
      </p:sp>
    </p:spTree>
    <p:extLst>
      <p:ext uri="{BB962C8B-B14F-4D97-AF65-F5344CB8AC3E}">
        <p14:creationId xmlns:p14="http://schemas.microsoft.com/office/powerpoint/2010/main" val="1273280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18 Título"/>
          <p:cNvSpPr>
            <a:spLocks noGrp="1"/>
          </p:cNvSpPr>
          <p:nvPr>
            <p:ph type="title"/>
          </p:nvPr>
        </p:nvSpPr>
        <p:spPr>
          <a:xfrm>
            <a:off x="2411760" y="274638"/>
            <a:ext cx="6275040" cy="1143000"/>
          </a:xfrm>
        </p:spPr>
        <p:txBody>
          <a:bodyPr>
            <a:normAutofit fontScale="90000"/>
          </a:bodyPr>
          <a:lstStyle/>
          <a:p>
            <a:r>
              <a:rPr lang="es-MX" dirty="0"/>
              <a:t>Estructura de la unidad de aprendizaje </a:t>
            </a:r>
            <a:endParaRPr lang="es-CL" dirty="0"/>
          </a:p>
        </p:txBody>
      </p:sp>
      <p:sp>
        <p:nvSpPr>
          <p:cNvPr id="7" name="Marcador de contenido 6"/>
          <p:cNvSpPr>
            <a:spLocks noGrp="1"/>
          </p:cNvSpPr>
          <p:nvPr>
            <p:ph idx="1"/>
          </p:nvPr>
        </p:nvSpPr>
        <p:spPr>
          <a:xfrm>
            <a:off x="2267744" y="1765325"/>
            <a:ext cx="6696744" cy="5092675"/>
          </a:xfrm>
        </p:spPr>
        <p:txBody>
          <a:bodyPr>
            <a:normAutofit fontScale="85000" lnSpcReduction="10000"/>
          </a:bodyPr>
          <a:lstStyle/>
          <a:p>
            <a:pPr algn="just"/>
            <a:r>
              <a:rPr lang="es-MX" b="1" dirty="0" smtClean="0"/>
              <a:t>Unidad III </a:t>
            </a:r>
            <a:r>
              <a:rPr lang="es-MX" dirty="0"/>
              <a:t>Emplear las diversas técnicas de la planeación, procurando con su cálculo e interpretación la propuesta de mejores alternativas de desarrollo empresarial. </a:t>
            </a:r>
          </a:p>
          <a:p>
            <a:pPr algn="just"/>
            <a:r>
              <a:rPr lang="es-MX" b="1" dirty="0" smtClean="0"/>
              <a:t>Unidad IV </a:t>
            </a:r>
            <a:r>
              <a:rPr lang="es-MX" dirty="0"/>
              <a:t>Verificar la adecuada aplicación y ejecución de las políticas y procedimientos prescritos en la empresa en función a los diversos escenarios en los que se desenvuelve y controlar eficientemente todas las técnicas que nos ayuden a rediseñar, trazar, idear y mantener actualizado el sistema financiero de la empresa. </a:t>
            </a:r>
          </a:p>
          <a:p>
            <a:endParaRPr lang="es-MX" dirty="0"/>
          </a:p>
          <a:p>
            <a:endParaRPr lang="es-MX" dirty="0"/>
          </a:p>
        </p:txBody>
      </p:sp>
      <p:sp>
        <p:nvSpPr>
          <p:cNvPr id="3" name="Marcador de número de diapositiva 2"/>
          <p:cNvSpPr>
            <a:spLocks noGrp="1"/>
          </p:cNvSpPr>
          <p:nvPr>
            <p:ph type="sldNum" sz="quarter" idx="12"/>
          </p:nvPr>
        </p:nvSpPr>
        <p:spPr/>
        <p:txBody>
          <a:bodyPr/>
          <a:lstStyle/>
          <a:p>
            <a:fld id="{B41E02D1-7942-46A0-AA21-B11B4B09C1B6}" type="slidenum">
              <a:rPr lang="es-MX" smtClean="0"/>
              <a:pPr/>
              <a:t>14</a:t>
            </a:fld>
            <a:endParaRPr lang="es-MX"/>
          </a:p>
        </p:txBody>
      </p:sp>
    </p:spTree>
    <p:extLst>
      <p:ext uri="{BB962C8B-B14F-4D97-AF65-F5344CB8AC3E}">
        <p14:creationId xmlns:p14="http://schemas.microsoft.com/office/powerpoint/2010/main" val="9934419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835696" y="1556793"/>
            <a:ext cx="6552728" cy="2043658"/>
          </a:xfrm>
        </p:spPr>
        <p:txBody>
          <a:bodyPr>
            <a:normAutofit/>
          </a:bodyPr>
          <a:lstStyle/>
          <a:p>
            <a:r>
              <a:rPr lang="es-MX" dirty="0" smtClean="0"/>
              <a:t>UNIDAD I </a:t>
            </a:r>
            <a:br>
              <a:rPr lang="es-MX" dirty="0" smtClean="0"/>
            </a:br>
            <a:r>
              <a:rPr lang="es-MX" sz="4000" dirty="0" smtClean="0"/>
              <a:t>GENERALIDADES DE LAS FINANZAS</a:t>
            </a:r>
            <a:endParaRPr lang="es-MX" sz="4000" dirty="0"/>
          </a:p>
        </p:txBody>
      </p:sp>
      <p:sp>
        <p:nvSpPr>
          <p:cNvPr id="3" name="Subtítulo 2"/>
          <p:cNvSpPr>
            <a:spLocks noGrp="1"/>
          </p:cNvSpPr>
          <p:nvPr>
            <p:ph type="subTitle" idx="1"/>
          </p:nvPr>
        </p:nvSpPr>
        <p:spPr>
          <a:xfrm>
            <a:off x="2339752" y="3861048"/>
            <a:ext cx="5904656" cy="2304256"/>
          </a:xfrm>
        </p:spPr>
        <p:txBody>
          <a:bodyPr>
            <a:normAutofit fontScale="77500" lnSpcReduction="20000"/>
          </a:bodyPr>
          <a:lstStyle/>
          <a:p>
            <a:pPr algn="just"/>
            <a:r>
              <a:rPr lang="es-MX" dirty="0"/>
              <a:t>Comprender el propósito de las finanzas, identificando tanto los alcances como los límites de la función de la administración financiera, de tal forma que su relación con las otras áreas de la empresa dé como resultado el optimo desempeño de la entidad turística.</a:t>
            </a:r>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15</a:t>
            </a:fld>
            <a:endParaRPr lang="es-MX"/>
          </a:p>
        </p:txBody>
      </p:sp>
    </p:spTree>
    <p:extLst>
      <p:ext uri="{BB962C8B-B14F-4D97-AF65-F5344CB8AC3E}">
        <p14:creationId xmlns:p14="http://schemas.microsoft.com/office/powerpoint/2010/main" val="387973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FORMAS DE ORGANIZACIÓN DE UN NEGOCIO</a:t>
            </a:r>
            <a:endParaRPr lang="es-MX" dirty="0"/>
          </a:p>
        </p:txBody>
      </p:sp>
      <p:sp>
        <p:nvSpPr>
          <p:cNvPr id="3" name="Marcador de contenido 2"/>
          <p:cNvSpPr>
            <a:spLocks noGrp="1"/>
          </p:cNvSpPr>
          <p:nvPr>
            <p:ph idx="1"/>
          </p:nvPr>
        </p:nvSpPr>
        <p:spPr>
          <a:xfrm>
            <a:off x="2267744" y="2152104"/>
            <a:ext cx="6419056" cy="4569371"/>
          </a:xfrm>
        </p:spPr>
        <p:txBody>
          <a:bodyPr>
            <a:normAutofit/>
          </a:bodyPr>
          <a:lstStyle/>
          <a:p>
            <a:pPr>
              <a:buFont typeface="+mj-lt"/>
              <a:buAutoNum type="arabicPeriod"/>
            </a:pPr>
            <a:r>
              <a:rPr lang="es-MX" sz="3600" dirty="0"/>
              <a:t>Propiedad única</a:t>
            </a:r>
            <a:r>
              <a:rPr lang="es-MX" sz="3600" dirty="0" smtClean="0"/>
              <a:t>.</a:t>
            </a:r>
          </a:p>
          <a:p>
            <a:pPr marL="0" indent="0">
              <a:buNone/>
            </a:pPr>
            <a:endParaRPr lang="es-MX" sz="3600" dirty="0"/>
          </a:p>
          <a:p>
            <a:pPr>
              <a:buFont typeface="+mj-lt"/>
              <a:buAutoNum type="arabicPeriod"/>
            </a:pPr>
            <a:r>
              <a:rPr lang="es-MX" sz="3600" dirty="0"/>
              <a:t>Sociedad</a:t>
            </a:r>
            <a:r>
              <a:rPr lang="es-MX" sz="3600" dirty="0" smtClean="0"/>
              <a:t>.</a:t>
            </a:r>
          </a:p>
          <a:p>
            <a:pPr marL="0" indent="0">
              <a:buNone/>
            </a:pPr>
            <a:endParaRPr lang="es-MX" sz="3600" dirty="0"/>
          </a:p>
          <a:p>
            <a:pPr>
              <a:buFont typeface="+mj-lt"/>
              <a:buAutoNum type="arabicPeriod"/>
            </a:pPr>
            <a:r>
              <a:rPr lang="es-MX" sz="3600" dirty="0"/>
              <a:t>Corporación.</a:t>
            </a:r>
          </a:p>
        </p:txBody>
      </p:sp>
      <p:pic>
        <p:nvPicPr>
          <p:cNvPr id="4" name="Imagen 3"/>
          <p:cNvPicPr>
            <a:picLocks noChangeAspect="1"/>
          </p:cNvPicPr>
          <p:nvPr/>
        </p:nvPicPr>
        <p:blipFill>
          <a:blip r:embed="rId2"/>
          <a:stretch>
            <a:fillRect/>
          </a:stretch>
        </p:blipFill>
        <p:spPr>
          <a:xfrm>
            <a:off x="6198610" y="2165761"/>
            <a:ext cx="1654283" cy="1244976"/>
          </a:xfrm>
          <a:prstGeom prst="rect">
            <a:avLst/>
          </a:prstGeom>
        </p:spPr>
      </p:pic>
      <p:pic>
        <p:nvPicPr>
          <p:cNvPr id="5" name="Imagen 4"/>
          <p:cNvPicPr>
            <a:picLocks noChangeAspect="1"/>
          </p:cNvPicPr>
          <p:nvPr/>
        </p:nvPicPr>
        <p:blipFill>
          <a:blip r:embed="rId3"/>
          <a:stretch>
            <a:fillRect/>
          </a:stretch>
        </p:blipFill>
        <p:spPr>
          <a:xfrm>
            <a:off x="6198612" y="3851457"/>
            <a:ext cx="1750219" cy="1257300"/>
          </a:xfrm>
          <a:prstGeom prst="rect">
            <a:avLst/>
          </a:prstGeom>
        </p:spPr>
      </p:pic>
      <p:sp>
        <p:nvSpPr>
          <p:cNvPr id="6" name="Marcador de número de diapositiva 5"/>
          <p:cNvSpPr>
            <a:spLocks noGrp="1"/>
          </p:cNvSpPr>
          <p:nvPr>
            <p:ph type="sldNum" sz="quarter" idx="12"/>
          </p:nvPr>
        </p:nvSpPr>
        <p:spPr/>
        <p:txBody>
          <a:bodyPr/>
          <a:lstStyle/>
          <a:p>
            <a:fld id="{B41E02D1-7942-46A0-AA21-B11B4B09C1B6}" type="slidenum">
              <a:rPr lang="es-MX" smtClean="0"/>
              <a:pPr/>
              <a:t>16</a:t>
            </a:fld>
            <a:endParaRPr lang="es-MX"/>
          </a:p>
        </p:txBody>
      </p:sp>
    </p:spTree>
    <p:extLst>
      <p:ext uri="{BB962C8B-B14F-4D97-AF65-F5344CB8AC3E}">
        <p14:creationId xmlns:p14="http://schemas.microsoft.com/office/powerpoint/2010/main" val="23727294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Propiedad única </a:t>
            </a:r>
            <a:endParaRPr lang="es-MX" dirty="0"/>
          </a:p>
        </p:txBody>
      </p:sp>
      <p:sp>
        <p:nvSpPr>
          <p:cNvPr id="3" name="Marcador de contenido 2"/>
          <p:cNvSpPr>
            <a:spLocks noGrp="1"/>
          </p:cNvSpPr>
          <p:nvPr>
            <p:ph idx="1"/>
          </p:nvPr>
        </p:nvSpPr>
        <p:spPr>
          <a:xfrm>
            <a:off x="2483768" y="1844824"/>
            <a:ext cx="6203032" cy="4281339"/>
          </a:xfrm>
        </p:spPr>
        <p:txBody>
          <a:bodyPr/>
          <a:lstStyle/>
          <a:p>
            <a:pPr marL="0" indent="0" algn="just">
              <a:buNone/>
            </a:pPr>
            <a:r>
              <a:rPr lang="es-ES_tradnl" dirty="0" smtClean="0"/>
              <a:t>Esta representada por una persona; en el </a:t>
            </a:r>
            <a:r>
              <a:rPr lang="es-ES_tradnl" dirty="0"/>
              <a:t>ambiente fiscal se le llama persona </a:t>
            </a:r>
            <a:r>
              <a:rPr lang="es-ES_tradnl" dirty="0" smtClean="0"/>
              <a:t>física, por lo que son </a:t>
            </a:r>
            <a:r>
              <a:rPr lang="es-ES_tradnl" dirty="0"/>
              <a:t>negocios de un </a:t>
            </a:r>
            <a:r>
              <a:rPr lang="es-ES_tradnl" dirty="0" smtClean="0"/>
              <a:t>solo </a:t>
            </a:r>
            <a:r>
              <a:rPr lang="es-ES_tradnl" dirty="0"/>
              <a:t>dueño.</a:t>
            </a:r>
            <a:endParaRPr lang="es-MX" dirty="0"/>
          </a:p>
          <a:p>
            <a:endParaRPr lang="es-MX"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17</a:t>
            </a:fld>
            <a:endParaRPr lang="es-MX"/>
          </a:p>
        </p:txBody>
      </p:sp>
      <p:pic>
        <p:nvPicPr>
          <p:cNvPr id="5" name="Imagen 4"/>
          <p:cNvPicPr>
            <a:picLocks noChangeAspect="1"/>
          </p:cNvPicPr>
          <p:nvPr/>
        </p:nvPicPr>
        <p:blipFill>
          <a:blip r:embed="rId2"/>
          <a:stretch>
            <a:fillRect/>
          </a:stretch>
        </p:blipFill>
        <p:spPr>
          <a:xfrm>
            <a:off x="4283968" y="3985493"/>
            <a:ext cx="2771775" cy="2381250"/>
          </a:xfrm>
          <a:prstGeom prst="rect">
            <a:avLst/>
          </a:prstGeom>
        </p:spPr>
      </p:pic>
    </p:spTree>
    <p:extLst>
      <p:ext uri="{BB962C8B-B14F-4D97-AF65-F5344CB8AC3E}">
        <p14:creationId xmlns:p14="http://schemas.microsoft.com/office/powerpoint/2010/main" val="41519818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Sociedad</a:t>
            </a:r>
            <a:endParaRPr lang="es-MX" dirty="0"/>
          </a:p>
        </p:txBody>
      </p:sp>
      <p:sp>
        <p:nvSpPr>
          <p:cNvPr id="3" name="Marcador de contenido 2"/>
          <p:cNvSpPr>
            <a:spLocks noGrp="1"/>
          </p:cNvSpPr>
          <p:nvPr>
            <p:ph idx="1"/>
          </p:nvPr>
        </p:nvSpPr>
        <p:spPr>
          <a:xfrm>
            <a:off x="2267744" y="1556792"/>
            <a:ext cx="6419056" cy="4569371"/>
          </a:xfrm>
        </p:spPr>
        <p:txBody>
          <a:bodyPr>
            <a:normAutofit/>
          </a:bodyPr>
          <a:lstStyle/>
          <a:p>
            <a:pPr marL="0" indent="0" algn="just">
              <a:buNone/>
            </a:pPr>
            <a:r>
              <a:rPr lang="es-ES_tradnl" dirty="0" smtClean="0"/>
              <a:t>Fiscalmente se le llama persona </a:t>
            </a:r>
            <a:r>
              <a:rPr lang="es-ES_tradnl" dirty="0"/>
              <a:t>moral: hay dos o más propietarios o </a:t>
            </a:r>
            <a:r>
              <a:rPr lang="es-ES_tradnl" dirty="0" smtClean="0"/>
              <a:t>socios. Esta unión </a:t>
            </a:r>
            <a:r>
              <a:rPr lang="es-ES_tradnl" dirty="0"/>
              <a:t>de </a:t>
            </a:r>
            <a:r>
              <a:rPr lang="es-ES_tradnl" dirty="0" smtClean="0"/>
              <a:t>personas participan </a:t>
            </a:r>
            <a:r>
              <a:rPr lang="es-ES_tradnl" dirty="0"/>
              <a:t>en las ganancias o en las </a:t>
            </a:r>
            <a:r>
              <a:rPr lang="es-ES_tradnl" dirty="0" smtClean="0"/>
              <a:t>perdidas que surgen por las operaciones diarias de la sociedad.</a:t>
            </a:r>
            <a:endParaRPr lang="es-MX" dirty="0"/>
          </a:p>
          <a:p>
            <a:pPr marL="0" indent="0" algn="just">
              <a:buNone/>
            </a:pPr>
            <a:r>
              <a:rPr lang="es-ES_tradnl" dirty="0"/>
              <a:t> </a:t>
            </a:r>
            <a:endParaRPr lang="es-MX" dirty="0"/>
          </a:p>
          <a:p>
            <a:pPr marL="0" indent="0">
              <a:buNone/>
            </a:pPr>
            <a:endParaRPr lang="es-MX" dirty="0"/>
          </a:p>
          <a:p>
            <a:endParaRPr lang="es-MX"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18</a:t>
            </a:fld>
            <a:endParaRPr lang="es-MX"/>
          </a:p>
        </p:txBody>
      </p:sp>
      <p:pic>
        <p:nvPicPr>
          <p:cNvPr id="5" name="Imagen 4"/>
          <p:cNvPicPr>
            <a:picLocks noChangeAspect="1"/>
          </p:cNvPicPr>
          <p:nvPr/>
        </p:nvPicPr>
        <p:blipFill>
          <a:blip r:embed="rId2"/>
          <a:stretch>
            <a:fillRect/>
          </a:stretch>
        </p:blipFill>
        <p:spPr>
          <a:xfrm>
            <a:off x="4139953" y="4720445"/>
            <a:ext cx="2088232" cy="2000121"/>
          </a:xfrm>
          <a:prstGeom prst="rect">
            <a:avLst/>
          </a:prstGeom>
        </p:spPr>
      </p:pic>
    </p:spTree>
    <p:extLst>
      <p:ext uri="{BB962C8B-B14F-4D97-AF65-F5344CB8AC3E}">
        <p14:creationId xmlns:p14="http://schemas.microsoft.com/office/powerpoint/2010/main" val="2869171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95736" y="188640"/>
            <a:ext cx="6840760" cy="6167710"/>
          </a:xfrm>
        </p:spPr>
        <p:txBody>
          <a:bodyPr/>
          <a:lstStyle/>
          <a:p>
            <a:pPr marL="0" indent="0" algn="just">
              <a:buNone/>
            </a:pPr>
            <a:r>
              <a:rPr lang="es-ES_tradnl" dirty="0"/>
              <a:t>En México tenemos </a:t>
            </a:r>
            <a:r>
              <a:rPr lang="es-ES_tradnl" dirty="0" smtClean="0"/>
              <a:t>la Ley General de Sociedades Mercantiles (LGSM), que permite </a:t>
            </a:r>
            <a:r>
              <a:rPr lang="es-ES_tradnl" dirty="0"/>
              <a:t>la formación de 6 tipos de </a:t>
            </a:r>
            <a:r>
              <a:rPr lang="es-ES_tradnl" dirty="0" smtClean="0"/>
              <a:t>sociedades mercantiles. </a:t>
            </a:r>
            <a:r>
              <a:rPr lang="es-ES_tradnl" sz="1800" dirty="0" smtClean="0"/>
              <a:t>(ART. 1)</a:t>
            </a:r>
            <a:endParaRPr lang="es-MX" sz="1800"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19</a:t>
            </a:fld>
            <a:endParaRPr lang="es-MX"/>
          </a:p>
        </p:txBody>
      </p:sp>
      <p:pic>
        <p:nvPicPr>
          <p:cNvPr id="5" name="Imagen 4"/>
          <p:cNvPicPr>
            <a:picLocks noChangeAspect="1"/>
          </p:cNvPicPr>
          <p:nvPr/>
        </p:nvPicPr>
        <p:blipFill>
          <a:blip r:embed="rId2"/>
          <a:stretch>
            <a:fillRect/>
          </a:stretch>
        </p:blipFill>
        <p:spPr>
          <a:xfrm>
            <a:off x="2195736" y="2420888"/>
            <a:ext cx="6624736" cy="3935462"/>
          </a:xfrm>
          <a:prstGeom prst="rect">
            <a:avLst/>
          </a:prstGeom>
        </p:spPr>
      </p:pic>
    </p:spTree>
    <p:extLst>
      <p:ext uri="{BB962C8B-B14F-4D97-AF65-F5344CB8AC3E}">
        <p14:creationId xmlns:p14="http://schemas.microsoft.com/office/powerpoint/2010/main" val="32632916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195736" y="1772816"/>
            <a:ext cx="6429400" cy="4525963"/>
          </a:xfrm>
        </p:spPr>
        <p:txBody>
          <a:bodyPr>
            <a:noAutofit/>
          </a:bodyPr>
          <a:lstStyle/>
          <a:p>
            <a:pPr marL="0" indent="0" algn="just">
              <a:buNone/>
            </a:pPr>
            <a:r>
              <a:rPr lang="es-MX" sz="3000" dirty="0" smtClean="0"/>
              <a:t>La siguiente información presentada en  </a:t>
            </a:r>
            <a:r>
              <a:rPr lang="es-MX" sz="3000" dirty="0"/>
              <a:t>diapositivas proyectables  </a:t>
            </a:r>
            <a:r>
              <a:rPr lang="es-MX" sz="3000" dirty="0" smtClean="0"/>
              <a:t>tiene la finalidad de apoyar la formación académica, además de mantener  actualizados en temas de relevancia económica a  los alumnos que cursan la Licenciatura en Turismo del Centro Universitario UAEM Valle de Teotihuacán.</a:t>
            </a:r>
            <a:endParaRPr lang="es-MX" sz="3000" dirty="0"/>
          </a:p>
        </p:txBody>
      </p:sp>
      <p:sp>
        <p:nvSpPr>
          <p:cNvPr id="3" name="2 Título"/>
          <p:cNvSpPr>
            <a:spLocks noGrp="1"/>
          </p:cNvSpPr>
          <p:nvPr>
            <p:ph type="title"/>
          </p:nvPr>
        </p:nvSpPr>
        <p:spPr/>
        <p:txBody>
          <a:bodyPr>
            <a:normAutofit/>
          </a:bodyPr>
          <a:lstStyle/>
          <a:p>
            <a:r>
              <a:rPr lang="es-MX" sz="3200" dirty="0" smtClean="0"/>
              <a:t>Guión explicativo para el empleo del material.</a:t>
            </a:r>
            <a:endParaRPr lang="es-MX" sz="3200" dirty="0"/>
          </a:p>
        </p:txBody>
      </p:sp>
      <p:sp>
        <p:nvSpPr>
          <p:cNvPr id="5" name="4 Marcador de número de diapositiva"/>
          <p:cNvSpPr>
            <a:spLocks noGrp="1"/>
          </p:cNvSpPr>
          <p:nvPr>
            <p:ph type="sldNum" sz="quarter" idx="12"/>
          </p:nvPr>
        </p:nvSpPr>
        <p:spPr/>
        <p:txBody>
          <a:bodyPr/>
          <a:lstStyle/>
          <a:p>
            <a:fld id="{9A5529F8-2561-4098-9E7D-12F2C9F566AE}" type="slidenum">
              <a:rPr lang="es-MX" smtClean="0"/>
              <a:pPr/>
              <a:t>2</a:t>
            </a:fld>
            <a:endParaRPr lang="es-MX" dirty="0"/>
          </a:p>
        </p:txBody>
      </p:sp>
    </p:spTree>
    <p:extLst>
      <p:ext uri="{BB962C8B-B14F-4D97-AF65-F5344CB8AC3E}">
        <p14:creationId xmlns:p14="http://schemas.microsoft.com/office/powerpoint/2010/main" val="29216801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Corporación </a:t>
            </a:r>
            <a:endParaRPr lang="es-MX" dirty="0"/>
          </a:p>
        </p:txBody>
      </p:sp>
      <p:sp>
        <p:nvSpPr>
          <p:cNvPr id="3" name="Marcador de contenido 2"/>
          <p:cNvSpPr>
            <a:spLocks noGrp="1"/>
          </p:cNvSpPr>
          <p:nvPr>
            <p:ph idx="1"/>
          </p:nvPr>
        </p:nvSpPr>
        <p:spPr>
          <a:xfrm>
            <a:off x="2123728" y="1484784"/>
            <a:ext cx="6563072" cy="4641379"/>
          </a:xfrm>
        </p:spPr>
        <p:txBody>
          <a:bodyPr/>
          <a:lstStyle/>
          <a:p>
            <a:pPr marL="0" indent="0" algn="just">
              <a:buNone/>
            </a:pPr>
            <a:r>
              <a:rPr lang="es-ES_tradnl" dirty="0"/>
              <a:t>Grupo de empresas y sociedades que realizan diversos trabajos y servicios de manera independiente con el fin de conseguir un enriquecimiento común.</a:t>
            </a:r>
            <a:endParaRPr lang="es-MX" dirty="0"/>
          </a:p>
          <a:p>
            <a:pPr algn="just"/>
            <a:endParaRPr lang="es-MX"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20</a:t>
            </a:fld>
            <a:endParaRPr lang="es-MX"/>
          </a:p>
        </p:txBody>
      </p:sp>
      <p:pic>
        <p:nvPicPr>
          <p:cNvPr id="5" name="Imagen 4"/>
          <p:cNvPicPr>
            <a:picLocks noChangeAspect="1"/>
          </p:cNvPicPr>
          <p:nvPr/>
        </p:nvPicPr>
        <p:blipFill>
          <a:blip r:embed="rId2"/>
          <a:stretch>
            <a:fillRect/>
          </a:stretch>
        </p:blipFill>
        <p:spPr>
          <a:xfrm>
            <a:off x="3779912" y="4397725"/>
            <a:ext cx="3481681" cy="1804144"/>
          </a:xfrm>
          <a:prstGeom prst="rect">
            <a:avLst/>
          </a:prstGeom>
        </p:spPr>
      </p:pic>
    </p:spTree>
    <p:extLst>
      <p:ext uri="{BB962C8B-B14F-4D97-AF65-F5344CB8AC3E}">
        <p14:creationId xmlns:p14="http://schemas.microsoft.com/office/powerpoint/2010/main" val="4087752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07704" y="274638"/>
            <a:ext cx="6779096" cy="1143000"/>
          </a:xfrm>
        </p:spPr>
        <p:txBody>
          <a:bodyPr>
            <a:normAutofit fontScale="90000"/>
          </a:bodyPr>
          <a:lstStyle/>
          <a:p>
            <a:r>
              <a:rPr lang="es-MX" dirty="0" smtClean="0"/>
              <a:t>LA INFORMACIÓN FINANCIERA</a:t>
            </a:r>
            <a:endParaRPr lang="es-MX" dirty="0"/>
          </a:p>
        </p:txBody>
      </p:sp>
      <p:sp>
        <p:nvSpPr>
          <p:cNvPr id="3" name="Marcador de contenido 2"/>
          <p:cNvSpPr>
            <a:spLocks noGrp="1"/>
          </p:cNvSpPr>
          <p:nvPr>
            <p:ph idx="1"/>
          </p:nvPr>
        </p:nvSpPr>
        <p:spPr>
          <a:xfrm>
            <a:off x="1907704" y="2012950"/>
            <a:ext cx="6912768" cy="4708525"/>
          </a:xfrm>
        </p:spPr>
        <p:txBody>
          <a:bodyPr/>
          <a:lstStyle/>
          <a:p>
            <a:pPr algn="just"/>
            <a:r>
              <a:rPr lang="es-ES_tradnl" dirty="0"/>
              <a:t>La información </a:t>
            </a:r>
            <a:r>
              <a:rPr lang="es-ES_tradnl" dirty="0" smtClean="0"/>
              <a:t>financiera </a:t>
            </a:r>
            <a:r>
              <a:rPr lang="es-ES_tradnl" dirty="0"/>
              <a:t>de una empresa se encuentra </a:t>
            </a:r>
            <a:r>
              <a:rPr lang="es-ES_tradnl" dirty="0" smtClean="0"/>
              <a:t>contenida </a:t>
            </a:r>
            <a:r>
              <a:rPr lang="es-ES_tradnl" dirty="0"/>
              <a:t>en documentos financieros llamados Estados financieros, que tiene la finalidad de proporcionar información a los usuarios tanto internos como externos para la toma de decisiones financieras de una entidad.</a:t>
            </a:r>
            <a:endParaRPr lang="es-MX" dirty="0"/>
          </a:p>
          <a:p>
            <a:endParaRPr lang="es-MX"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21</a:t>
            </a:fld>
            <a:endParaRPr lang="es-MX"/>
          </a:p>
        </p:txBody>
      </p:sp>
    </p:spTree>
    <p:extLst>
      <p:ext uri="{BB962C8B-B14F-4D97-AF65-F5344CB8AC3E}">
        <p14:creationId xmlns:p14="http://schemas.microsoft.com/office/powerpoint/2010/main" val="34394608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6286500" y="4435475"/>
            <a:ext cx="2667000" cy="2286000"/>
          </a:xfrm>
          <a:prstGeom prst="rect">
            <a:avLst/>
          </a:prstGeom>
        </p:spPr>
      </p:pic>
      <p:sp>
        <p:nvSpPr>
          <p:cNvPr id="2" name="Título 1"/>
          <p:cNvSpPr>
            <a:spLocks noGrp="1"/>
          </p:cNvSpPr>
          <p:nvPr>
            <p:ph type="title"/>
          </p:nvPr>
        </p:nvSpPr>
        <p:spPr/>
        <p:txBody>
          <a:bodyPr/>
          <a:lstStyle/>
          <a:p>
            <a:r>
              <a:rPr lang="es-MX" dirty="0" smtClean="0"/>
              <a:t>Estados financieros</a:t>
            </a:r>
            <a:endParaRPr lang="es-MX" dirty="0"/>
          </a:p>
        </p:txBody>
      </p:sp>
      <p:sp>
        <p:nvSpPr>
          <p:cNvPr id="3" name="Marcador de contenido 2"/>
          <p:cNvSpPr>
            <a:spLocks noGrp="1"/>
          </p:cNvSpPr>
          <p:nvPr>
            <p:ph idx="1"/>
          </p:nvPr>
        </p:nvSpPr>
        <p:spPr>
          <a:xfrm>
            <a:off x="2123728" y="1969541"/>
            <a:ext cx="6696744" cy="4569371"/>
          </a:xfrm>
        </p:spPr>
        <p:txBody>
          <a:bodyPr/>
          <a:lstStyle/>
          <a:p>
            <a:pPr marL="514350" indent="-514350">
              <a:buFont typeface="+mj-lt"/>
              <a:buAutoNum type="arabicPeriod"/>
            </a:pPr>
            <a:r>
              <a:rPr lang="es-MX" dirty="0" smtClean="0"/>
              <a:t>Estado de situación Financiera o Balance General.</a:t>
            </a:r>
          </a:p>
          <a:p>
            <a:pPr marL="514350" indent="-514350">
              <a:buFont typeface="+mj-lt"/>
              <a:buAutoNum type="arabicPeriod"/>
            </a:pPr>
            <a:r>
              <a:rPr lang="es-MX" dirty="0" smtClean="0"/>
              <a:t>Estado de Resultados</a:t>
            </a:r>
          </a:p>
          <a:p>
            <a:pPr marL="514350" indent="-514350">
              <a:buFont typeface="+mj-lt"/>
              <a:buAutoNum type="arabicPeriod"/>
            </a:pPr>
            <a:r>
              <a:rPr lang="es-MX" dirty="0" smtClean="0"/>
              <a:t>Estado de Variaciones en el Capital Contable.</a:t>
            </a:r>
          </a:p>
          <a:p>
            <a:pPr marL="514350" indent="-514350">
              <a:buFont typeface="+mj-lt"/>
              <a:buAutoNum type="arabicPeriod"/>
            </a:pPr>
            <a:r>
              <a:rPr lang="es-MX" dirty="0" smtClean="0"/>
              <a:t>Estado de Flujo de Efectivo</a:t>
            </a:r>
            <a:endParaRPr lang="es-MX"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22</a:t>
            </a:fld>
            <a:endParaRPr lang="es-MX"/>
          </a:p>
        </p:txBody>
      </p:sp>
    </p:spTree>
    <p:extLst>
      <p:ext uri="{BB962C8B-B14F-4D97-AF65-F5344CB8AC3E}">
        <p14:creationId xmlns:p14="http://schemas.microsoft.com/office/powerpoint/2010/main" val="33537972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MX" dirty="0" smtClean="0"/>
              <a:t>Balance General o Estado de Situación Financiera</a:t>
            </a:r>
            <a:endParaRPr lang="es-MX" dirty="0"/>
          </a:p>
        </p:txBody>
      </p:sp>
      <p:sp>
        <p:nvSpPr>
          <p:cNvPr id="5" name="4 Marcador de contenido"/>
          <p:cNvSpPr>
            <a:spLocks noGrp="1"/>
          </p:cNvSpPr>
          <p:nvPr>
            <p:ph idx="1"/>
          </p:nvPr>
        </p:nvSpPr>
        <p:spPr>
          <a:xfrm>
            <a:off x="2195736" y="1700808"/>
            <a:ext cx="6501408" cy="4829168"/>
          </a:xfrm>
        </p:spPr>
        <p:txBody>
          <a:bodyPr>
            <a:normAutofit/>
          </a:bodyPr>
          <a:lstStyle/>
          <a:p>
            <a:pPr marL="0" indent="0" algn="just">
              <a:buNone/>
            </a:pPr>
            <a:r>
              <a:rPr lang="es-MX" dirty="0" smtClean="0">
                <a:latin typeface="Arial" panose="020B0604020202020204" pitchFamily="34" charset="0"/>
                <a:cs typeface="Arial" panose="020B0604020202020204" pitchFamily="34" charset="0"/>
              </a:rPr>
              <a:t>Es </a:t>
            </a:r>
            <a:r>
              <a:rPr lang="es-MX" dirty="0">
                <a:latin typeface="Arial" panose="020B0604020202020204" pitchFamily="34" charset="0"/>
                <a:cs typeface="Arial" panose="020B0604020202020204" pitchFamily="34" charset="0"/>
              </a:rPr>
              <a:t>un documento que muestra la situación financiera de una entidad económica a una fecha </a:t>
            </a:r>
            <a:r>
              <a:rPr lang="es-MX" dirty="0" smtClean="0">
                <a:latin typeface="Arial" panose="020B0604020202020204" pitchFamily="34" charset="0"/>
                <a:cs typeface="Arial" panose="020B0604020202020204" pitchFamily="34" charset="0"/>
              </a:rPr>
              <a:t>fija. </a:t>
            </a:r>
          </a:p>
        </p:txBody>
      </p:sp>
      <p:pic>
        <p:nvPicPr>
          <p:cNvPr id="2" name="Imagen 1"/>
          <p:cNvPicPr>
            <a:picLocks noChangeAspect="1"/>
          </p:cNvPicPr>
          <p:nvPr/>
        </p:nvPicPr>
        <p:blipFill>
          <a:blip r:embed="rId2"/>
          <a:stretch>
            <a:fillRect/>
          </a:stretch>
        </p:blipFill>
        <p:spPr>
          <a:xfrm>
            <a:off x="1979712" y="3573016"/>
            <a:ext cx="6048672" cy="2675976"/>
          </a:xfrm>
          <a:prstGeom prst="rect">
            <a:avLst/>
          </a:prstGeom>
        </p:spPr>
      </p:pic>
      <p:sp>
        <p:nvSpPr>
          <p:cNvPr id="3" name="Marcador de número de diapositiva 2"/>
          <p:cNvSpPr>
            <a:spLocks noGrp="1"/>
          </p:cNvSpPr>
          <p:nvPr>
            <p:ph type="sldNum" sz="quarter" idx="12"/>
          </p:nvPr>
        </p:nvSpPr>
        <p:spPr/>
        <p:txBody>
          <a:bodyPr/>
          <a:lstStyle/>
          <a:p>
            <a:fld id="{B41E02D1-7942-46A0-AA21-B11B4B09C1B6}" type="slidenum">
              <a:rPr lang="es-MX" smtClean="0"/>
              <a:pPr/>
              <a:t>23</a:t>
            </a:fld>
            <a:endParaRPr lang="es-MX"/>
          </a:p>
        </p:txBody>
      </p:sp>
    </p:spTree>
    <p:extLst>
      <p:ext uri="{BB962C8B-B14F-4D97-AF65-F5344CB8AC3E}">
        <p14:creationId xmlns:p14="http://schemas.microsoft.com/office/powerpoint/2010/main" val="29215873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B41E02D1-7942-46A0-AA21-B11B4B09C1B6}" type="slidenum">
              <a:rPr lang="es-MX" smtClean="0"/>
              <a:pPr/>
              <a:t>24</a:t>
            </a:fld>
            <a:endParaRPr lang="es-MX"/>
          </a:p>
        </p:txBody>
      </p:sp>
      <p:graphicFrame>
        <p:nvGraphicFramePr>
          <p:cNvPr id="5" name="Marcador de contenido 4"/>
          <p:cNvGraphicFramePr>
            <a:graphicFrameLocks noGrp="1"/>
          </p:cNvGraphicFramePr>
          <p:nvPr>
            <p:ph idx="4294967295"/>
            <p:extLst>
              <p:ext uri="{D42A27DB-BD31-4B8C-83A1-F6EECF244321}">
                <p14:modId xmlns:p14="http://schemas.microsoft.com/office/powerpoint/2010/main" val="1453913331"/>
              </p:ext>
            </p:extLst>
          </p:nvPr>
        </p:nvGraphicFramePr>
        <p:xfrm>
          <a:off x="2303748" y="836712"/>
          <a:ext cx="7308850" cy="52174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3059832" y="993804"/>
            <a:ext cx="1584176" cy="1408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smtClean="0"/>
              <a:t>Activos</a:t>
            </a:r>
            <a:endParaRPr lang="es-MX" sz="3200" dirty="0"/>
          </a:p>
        </p:txBody>
      </p:sp>
      <p:sp>
        <p:nvSpPr>
          <p:cNvPr id="7" name="Rectángulo 6"/>
          <p:cNvSpPr/>
          <p:nvPr/>
        </p:nvSpPr>
        <p:spPr>
          <a:xfrm>
            <a:off x="3059832" y="2637746"/>
            <a:ext cx="1584176" cy="1439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smtClean="0"/>
              <a:t>Pasivos</a:t>
            </a:r>
            <a:endParaRPr lang="es-MX" sz="3200" dirty="0"/>
          </a:p>
        </p:txBody>
      </p:sp>
      <p:sp>
        <p:nvSpPr>
          <p:cNvPr id="8" name="Rectángulo 7"/>
          <p:cNvSpPr/>
          <p:nvPr/>
        </p:nvSpPr>
        <p:spPr>
          <a:xfrm>
            <a:off x="3059832" y="4401108"/>
            <a:ext cx="1584176" cy="13321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smtClean="0"/>
              <a:t>Capital</a:t>
            </a:r>
            <a:endParaRPr lang="es-MX" sz="3200" dirty="0"/>
          </a:p>
        </p:txBody>
      </p:sp>
      <p:sp>
        <p:nvSpPr>
          <p:cNvPr id="9" name="Rectángulo 8"/>
          <p:cNvSpPr/>
          <p:nvPr/>
        </p:nvSpPr>
        <p:spPr>
          <a:xfrm>
            <a:off x="2030395" y="2389700"/>
            <a:ext cx="648072" cy="248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12" name="Grupo 11"/>
          <p:cNvGrpSpPr/>
          <p:nvPr/>
        </p:nvGrpSpPr>
        <p:grpSpPr>
          <a:xfrm>
            <a:off x="2030395" y="4776901"/>
            <a:ext cx="648072" cy="580562"/>
            <a:chOff x="2011925" y="5013176"/>
            <a:chExt cx="648072" cy="580562"/>
          </a:xfrm>
        </p:grpSpPr>
        <p:sp>
          <p:nvSpPr>
            <p:cNvPr id="10" name="Rectángulo 9"/>
            <p:cNvSpPr/>
            <p:nvPr/>
          </p:nvSpPr>
          <p:spPr>
            <a:xfrm>
              <a:off x="2011925" y="5345692"/>
              <a:ext cx="648072" cy="248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p:cNvSpPr/>
            <p:nvPr/>
          </p:nvSpPr>
          <p:spPr>
            <a:xfrm>
              <a:off x="2011925" y="5013176"/>
              <a:ext cx="648072" cy="248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38611975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83768" y="86619"/>
            <a:ext cx="6203032" cy="1143000"/>
          </a:xfrm>
        </p:spPr>
        <p:txBody>
          <a:bodyPr/>
          <a:lstStyle/>
          <a:p>
            <a:r>
              <a:rPr lang="es-MX" dirty="0" smtClean="0"/>
              <a:t>Formas de presentación </a:t>
            </a:r>
            <a:endParaRPr lang="es-MX" dirty="0"/>
          </a:p>
        </p:txBody>
      </p:sp>
      <p:sp>
        <p:nvSpPr>
          <p:cNvPr id="3" name="Marcador de contenido 2"/>
          <p:cNvSpPr>
            <a:spLocks noGrp="1"/>
          </p:cNvSpPr>
          <p:nvPr>
            <p:ph idx="1"/>
          </p:nvPr>
        </p:nvSpPr>
        <p:spPr/>
        <p:txBody>
          <a:bodyPr/>
          <a:lstStyle/>
          <a:p>
            <a:endParaRPr lang="es-MX"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25</a:t>
            </a:fld>
            <a:endParaRPr lang="es-MX"/>
          </a:p>
        </p:txBody>
      </p:sp>
      <p:pic>
        <p:nvPicPr>
          <p:cNvPr id="5" name="Imagen 4"/>
          <p:cNvPicPr>
            <a:picLocks noChangeAspect="1"/>
          </p:cNvPicPr>
          <p:nvPr/>
        </p:nvPicPr>
        <p:blipFill>
          <a:blip r:embed="rId2"/>
          <a:stretch>
            <a:fillRect/>
          </a:stretch>
        </p:blipFill>
        <p:spPr>
          <a:xfrm>
            <a:off x="2123728" y="1600200"/>
            <a:ext cx="7020272" cy="4896544"/>
          </a:xfrm>
          <a:prstGeom prst="rect">
            <a:avLst/>
          </a:prstGeom>
        </p:spPr>
      </p:pic>
    </p:spTree>
    <p:extLst>
      <p:ext uri="{BB962C8B-B14F-4D97-AF65-F5344CB8AC3E}">
        <p14:creationId xmlns:p14="http://schemas.microsoft.com/office/powerpoint/2010/main" val="2124155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2195736" y="188640"/>
            <a:ext cx="6491064" cy="1228998"/>
          </a:xfrm>
        </p:spPr>
        <p:txBody>
          <a:bodyPr>
            <a:normAutofit fontScale="90000"/>
          </a:bodyPr>
          <a:lstStyle/>
          <a:p>
            <a:r>
              <a:rPr lang="es-MX" dirty="0" smtClean="0"/>
              <a:t>Partes del Estado de Situación Financiera</a:t>
            </a:r>
            <a:endParaRPr lang="es-MX" dirty="0"/>
          </a:p>
        </p:txBody>
      </p:sp>
      <p:pic>
        <p:nvPicPr>
          <p:cNvPr id="2"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4447" t="23572" r="13186" b="16636"/>
          <a:stretch/>
        </p:blipFill>
        <p:spPr bwMode="auto">
          <a:xfrm>
            <a:off x="2051720" y="1556792"/>
            <a:ext cx="6912768" cy="5181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B41E02D1-7942-46A0-AA21-B11B4B09C1B6}" type="slidenum">
              <a:rPr lang="es-MX" smtClean="0"/>
              <a:pPr/>
              <a:t>26</a:t>
            </a:fld>
            <a:endParaRPr lang="es-MX"/>
          </a:p>
        </p:txBody>
      </p:sp>
    </p:spTree>
    <p:extLst>
      <p:ext uri="{BB962C8B-B14F-4D97-AF65-F5344CB8AC3E}">
        <p14:creationId xmlns:p14="http://schemas.microsoft.com/office/powerpoint/2010/main" val="41824806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Activos</a:t>
            </a:r>
            <a:endParaRPr lang="es-MX" dirty="0"/>
          </a:p>
        </p:txBody>
      </p:sp>
      <p:sp>
        <p:nvSpPr>
          <p:cNvPr id="3" name="Marcador de contenido 2"/>
          <p:cNvSpPr>
            <a:spLocks noGrp="1"/>
          </p:cNvSpPr>
          <p:nvPr>
            <p:ph idx="1"/>
          </p:nvPr>
        </p:nvSpPr>
        <p:spPr>
          <a:xfrm>
            <a:off x="2123728" y="1417638"/>
            <a:ext cx="6563072" cy="4708525"/>
          </a:xfrm>
        </p:spPr>
        <p:txBody>
          <a:bodyPr>
            <a:normAutofit/>
          </a:bodyPr>
          <a:lstStyle/>
          <a:p>
            <a:pPr marL="0" indent="0" algn="just">
              <a:buNone/>
            </a:pPr>
            <a:r>
              <a:rPr lang="es-MX" dirty="0" smtClean="0"/>
              <a:t>Son todas aquellos derechos y bienes propiedad de la empresa.</a:t>
            </a:r>
          </a:p>
          <a:p>
            <a:r>
              <a:rPr lang="es-MX" dirty="0" smtClean="0"/>
              <a:t>Bancos</a:t>
            </a:r>
          </a:p>
          <a:p>
            <a:r>
              <a:rPr lang="es-MX" dirty="0" smtClean="0"/>
              <a:t>Almacén</a:t>
            </a:r>
          </a:p>
          <a:p>
            <a:r>
              <a:rPr lang="es-MX" dirty="0" smtClean="0"/>
              <a:t>Cliente</a:t>
            </a:r>
          </a:p>
          <a:p>
            <a:r>
              <a:rPr lang="es-MX" dirty="0" smtClean="0"/>
              <a:t>Equipo de cómputo</a:t>
            </a:r>
          </a:p>
          <a:p>
            <a:r>
              <a:rPr lang="es-MX" dirty="0" smtClean="0"/>
              <a:t>Mobiliario y equipo</a:t>
            </a:r>
          </a:p>
          <a:p>
            <a:r>
              <a:rPr lang="es-MX" dirty="0" smtClean="0"/>
              <a:t>Rentas pagadas por anticipado.</a:t>
            </a:r>
          </a:p>
          <a:p>
            <a:pPr marL="0" indent="0">
              <a:buNone/>
            </a:pPr>
            <a:endParaRPr lang="es-MX" dirty="0" smtClean="0"/>
          </a:p>
          <a:p>
            <a:endParaRPr lang="es-MX"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27</a:t>
            </a:fld>
            <a:endParaRPr lang="es-MX"/>
          </a:p>
        </p:txBody>
      </p:sp>
      <p:pic>
        <p:nvPicPr>
          <p:cNvPr id="5" name="Imagen 4"/>
          <p:cNvPicPr>
            <a:picLocks noChangeAspect="1"/>
          </p:cNvPicPr>
          <p:nvPr/>
        </p:nvPicPr>
        <p:blipFill>
          <a:blip r:embed="rId2"/>
          <a:stretch>
            <a:fillRect/>
          </a:stretch>
        </p:blipFill>
        <p:spPr>
          <a:xfrm>
            <a:off x="6444208" y="2780928"/>
            <a:ext cx="2132831" cy="1396942"/>
          </a:xfrm>
          <a:prstGeom prst="rect">
            <a:avLst/>
          </a:prstGeom>
        </p:spPr>
      </p:pic>
    </p:spTree>
    <p:extLst>
      <p:ext uri="{BB962C8B-B14F-4D97-AF65-F5344CB8AC3E}">
        <p14:creationId xmlns:p14="http://schemas.microsoft.com/office/powerpoint/2010/main" val="29003397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39504" y="342107"/>
            <a:ext cx="6203032" cy="1143000"/>
          </a:xfrm>
        </p:spPr>
        <p:txBody>
          <a:bodyPr/>
          <a:lstStyle/>
          <a:p>
            <a:r>
              <a:rPr lang="es-MX" dirty="0" smtClean="0"/>
              <a:t>Pasivos</a:t>
            </a:r>
            <a:endParaRPr lang="es-MX" dirty="0"/>
          </a:p>
        </p:txBody>
      </p:sp>
      <p:sp>
        <p:nvSpPr>
          <p:cNvPr id="3" name="Marcador de contenido 2"/>
          <p:cNvSpPr>
            <a:spLocks noGrp="1"/>
          </p:cNvSpPr>
          <p:nvPr>
            <p:ph idx="1"/>
          </p:nvPr>
        </p:nvSpPr>
        <p:spPr>
          <a:xfrm>
            <a:off x="2195736" y="1600200"/>
            <a:ext cx="6491064" cy="4525963"/>
          </a:xfrm>
        </p:spPr>
        <p:txBody>
          <a:bodyPr/>
          <a:lstStyle/>
          <a:p>
            <a:pPr marL="0" indent="0" algn="just">
              <a:buNone/>
            </a:pPr>
            <a:r>
              <a:rPr lang="es-MX" dirty="0" smtClean="0"/>
              <a:t>Están representados por las obligaciones y las deudas que tenga la empresa para terceros.</a:t>
            </a:r>
          </a:p>
          <a:p>
            <a:r>
              <a:rPr lang="es-MX" dirty="0" smtClean="0"/>
              <a:t>Proveedores</a:t>
            </a:r>
          </a:p>
          <a:p>
            <a:r>
              <a:rPr lang="es-MX" dirty="0" smtClean="0"/>
              <a:t>Acreedores</a:t>
            </a:r>
          </a:p>
          <a:p>
            <a:r>
              <a:rPr lang="es-MX" dirty="0" smtClean="0"/>
              <a:t>Impuestos por pagar</a:t>
            </a:r>
          </a:p>
          <a:p>
            <a:r>
              <a:rPr lang="es-MX" dirty="0" smtClean="0"/>
              <a:t>Rentas pagadas por anticipado</a:t>
            </a:r>
          </a:p>
          <a:p>
            <a:pPr marL="0" indent="0">
              <a:buNone/>
            </a:pPr>
            <a:endParaRPr lang="es-MX"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28</a:t>
            </a:fld>
            <a:endParaRPr lang="es-MX"/>
          </a:p>
        </p:txBody>
      </p:sp>
      <p:pic>
        <p:nvPicPr>
          <p:cNvPr id="5" name="Imagen 4"/>
          <p:cNvPicPr>
            <a:picLocks noChangeAspect="1"/>
          </p:cNvPicPr>
          <p:nvPr/>
        </p:nvPicPr>
        <p:blipFill>
          <a:blip r:embed="rId2"/>
          <a:stretch>
            <a:fillRect/>
          </a:stretch>
        </p:blipFill>
        <p:spPr>
          <a:xfrm>
            <a:off x="6372200" y="3068960"/>
            <a:ext cx="1970336" cy="1256623"/>
          </a:xfrm>
          <a:prstGeom prst="rect">
            <a:avLst/>
          </a:prstGeom>
        </p:spPr>
      </p:pic>
    </p:spTree>
    <p:extLst>
      <p:ext uri="{BB962C8B-B14F-4D97-AF65-F5344CB8AC3E}">
        <p14:creationId xmlns:p14="http://schemas.microsoft.com/office/powerpoint/2010/main" val="34651086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Capital Contable</a:t>
            </a:r>
            <a:endParaRPr lang="es-MX" dirty="0"/>
          </a:p>
        </p:txBody>
      </p:sp>
      <p:sp>
        <p:nvSpPr>
          <p:cNvPr id="3" name="Marcador de contenido 2"/>
          <p:cNvSpPr>
            <a:spLocks noGrp="1"/>
          </p:cNvSpPr>
          <p:nvPr>
            <p:ph idx="1"/>
          </p:nvPr>
        </p:nvSpPr>
        <p:spPr>
          <a:xfrm>
            <a:off x="2051720" y="1417638"/>
            <a:ext cx="6635080" cy="4708525"/>
          </a:xfrm>
        </p:spPr>
        <p:txBody>
          <a:bodyPr/>
          <a:lstStyle/>
          <a:p>
            <a:pPr marL="0" indent="0" algn="just">
              <a:buNone/>
            </a:pPr>
            <a:r>
              <a:rPr lang="es-MX" dirty="0" smtClean="0"/>
              <a:t>Son todas aquellas aportaciones que hacen los socios a la empresa, además de todo aquellas utilidades que por alguna razón los dueños no han sacado de la empresa.</a:t>
            </a:r>
          </a:p>
          <a:p>
            <a:pPr marL="0" indent="0" algn="just">
              <a:buNone/>
            </a:pPr>
            <a:endParaRPr lang="es-MX" dirty="0" smtClean="0"/>
          </a:p>
          <a:p>
            <a:pPr algn="just"/>
            <a:r>
              <a:rPr lang="es-MX" dirty="0" smtClean="0"/>
              <a:t>Capital social</a:t>
            </a:r>
          </a:p>
          <a:p>
            <a:pPr algn="just"/>
            <a:r>
              <a:rPr lang="es-MX" dirty="0" smtClean="0"/>
              <a:t>Utilidad del ejercicio.</a:t>
            </a:r>
            <a:endParaRPr lang="es-MX"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29</a:t>
            </a:fld>
            <a:endParaRPr lang="es-MX"/>
          </a:p>
        </p:txBody>
      </p:sp>
      <p:pic>
        <p:nvPicPr>
          <p:cNvPr id="5" name="Imagen 4"/>
          <p:cNvPicPr>
            <a:picLocks noChangeAspect="1"/>
          </p:cNvPicPr>
          <p:nvPr/>
        </p:nvPicPr>
        <p:blipFill>
          <a:blip r:embed="rId2"/>
          <a:stretch>
            <a:fillRect/>
          </a:stretch>
        </p:blipFill>
        <p:spPr>
          <a:xfrm>
            <a:off x="6497891" y="3806143"/>
            <a:ext cx="1684431" cy="1567073"/>
          </a:xfrm>
          <a:prstGeom prst="rect">
            <a:avLst/>
          </a:prstGeom>
        </p:spPr>
      </p:pic>
    </p:spTree>
    <p:extLst>
      <p:ext uri="{BB962C8B-B14F-4D97-AF65-F5344CB8AC3E}">
        <p14:creationId xmlns:p14="http://schemas.microsoft.com/office/powerpoint/2010/main" val="28925986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95736" y="129828"/>
            <a:ext cx="6819528" cy="850106"/>
          </a:xfrm>
        </p:spPr>
        <p:txBody>
          <a:bodyPr>
            <a:noAutofit/>
          </a:bodyPr>
          <a:lstStyle/>
          <a:p>
            <a:r>
              <a:rPr lang="es-MX" sz="1800" dirty="0" smtClean="0"/>
              <a:t>Guión explicativo para el empleo del material</a:t>
            </a:r>
            <a:endParaRPr lang="es-MX" sz="1800" dirty="0"/>
          </a:p>
        </p:txBody>
      </p:sp>
      <p:sp>
        <p:nvSpPr>
          <p:cNvPr id="3" name="2 Marcador de contenido"/>
          <p:cNvSpPr>
            <a:spLocks noGrp="1"/>
          </p:cNvSpPr>
          <p:nvPr>
            <p:ph sz="quarter" idx="1"/>
          </p:nvPr>
        </p:nvSpPr>
        <p:spPr>
          <a:xfrm>
            <a:off x="2195736" y="1268760"/>
            <a:ext cx="6264696" cy="4176464"/>
          </a:xfrm>
        </p:spPr>
        <p:txBody>
          <a:bodyPr>
            <a:normAutofit/>
          </a:bodyPr>
          <a:lstStyle/>
          <a:p>
            <a:pPr algn="just">
              <a:buNone/>
            </a:pPr>
            <a:endParaRPr lang="es-MX" sz="3200" dirty="0" smtClean="0"/>
          </a:p>
          <a:p>
            <a:pPr marL="0" indent="0" algn="just">
              <a:buNone/>
            </a:pPr>
            <a:r>
              <a:rPr lang="es-MX" sz="3000" dirty="0" smtClean="0"/>
              <a:t>De igual forma puede ser utilizado como  material didáctico </a:t>
            </a:r>
            <a:r>
              <a:rPr lang="es-MX" sz="3000" dirty="0"/>
              <a:t>para la </a:t>
            </a:r>
            <a:r>
              <a:rPr lang="es-MX" sz="3000" dirty="0" smtClean="0"/>
              <a:t>impartición de catedra de la unidad I </a:t>
            </a:r>
            <a:r>
              <a:rPr lang="es-MX" sz="3000" dirty="0"/>
              <a:t>p</a:t>
            </a:r>
            <a:r>
              <a:rPr lang="es-MX" sz="3000" dirty="0" smtClean="0"/>
              <a:t>erteneciente </a:t>
            </a:r>
            <a:r>
              <a:rPr lang="es-MX" sz="3000" dirty="0"/>
              <a:t>al programa de estudios por competencia </a:t>
            </a:r>
            <a:r>
              <a:rPr lang="es-MX" sz="3000" dirty="0" smtClean="0"/>
              <a:t>“Finanzas</a:t>
            </a:r>
            <a:r>
              <a:rPr lang="es-MX" sz="3000" dirty="0" smtClean="0"/>
              <a:t>” para la Licenciatura de Turismo .</a:t>
            </a:r>
            <a:endParaRPr lang="es-MX" sz="3000" dirty="0"/>
          </a:p>
        </p:txBody>
      </p:sp>
      <p:sp>
        <p:nvSpPr>
          <p:cNvPr id="6" name="5 Marcador de número de diapositiva"/>
          <p:cNvSpPr>
            <a:spLocks noGrp="1"/>
          </p:cNvSpPr>
          <p:nvPr>
            <p:ph type="sldNum" sz="quarter" idx="4294967295"/>
          </p:nvPr>
        </p:nvSpPr>
        <p:spPr>
          <a:xfrm>
            <a:off x="8129016" y="5734050"/>
            <a:ext cx="609600" cy="521208"/>
          </a:xfrm>
          <a:prstGeom prst="rect">
            <a:avLst/>
          </a:prstGeom>
        </p:spPr>
        <p:txBody>
          <a:bodyPr/>
          <a:lstStyle/>
          <a:p>
            <a:pPr>
              <a:defRPr/>
            </a:pPr>
            <a:fld id="{12A3DB98-29D6-4A72-92FD-776EA9BAB2C9}" type="slidenum">
              <a:rPr lang="es-ES" smtClean="0"/>
              <a:pPr>
                <a:defRPr/>
              </a:pPr>
              <a:t>3</a:t>
            </a:fld>
            <a:endParaRPr lang="es-ES" dirty="0"/>
          </a:p>
        </p:txBody>
      </p:sp>
    </p:spTree>
    <p:extLst>
      <p:ext uri="{BB962C8B-B14F-4D97-AF65-F5344CB8AC3E}">
        <p14:creationId xmlns:p14="http://schemas.microsoft.com/office/powerpoint/2010/main" val="38639037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30</a:t>
            </a:fld>
            <a:endParaRPr lang="es-MX"/>
          </a:p>
        </p:txBody>
      </p:sp>
      <p:pic>
        <p:nvPicPr>
          <p:cNvPr id="5" name="Imagen 4"/>
          <p:cNvPicPr>
            <a:picLocks noChangeAspect="1"/>
          </p:cNvPicPr>
          <p:nvPr/>
        </p:nvPicPr>
        <p:blipFill rotWithShape="1">
          <a:blip r:embed="rId2"/>
          <a:srcRect l="6966" t="2443"/>
          <a:stretch/>
        </p:blipFill>
        <p:spPr>
          <a:xfrm>
            <a:off x="1907704" y="274638"/>
            <a:ext cx="7236296" cy="6322714"/>
          </a:xfrm>
          <a:prstGeom prst="rect">
            <a:avLst/>
          </a:prstGeom>
        </p:spPr>
      </p:pic>
    </p:spTree>
    <p:extLst>
      <p:ext uri="{BB962C8B-B14F-4D97-AF65-F5344CB8AC3E}">
        <p14:creationId xmlns:p14="http://schemas.microsoft.com/office/powerpoint/2010/main" val="25828981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smtClean="0"/>
              <a:t>Estado de Resultados</a:t>
            </a:r>
            <a:endParaRPr lang="es-MX" dirty="0"/>
          </a:p>
        </p:txBody>
      </p:sp>
      <p:sp>
        <p:nvSpPr>
          <p:cNvPr id="3" name="2 Marcador de contenido"/>
          <p:cNvSpPr>
            <a:spLocks noGrp="1"/>
          </p:cNvSpPr>
          <p:nvPr>
            <p:ph idx="1"/>
          </p:nvPr>
        </p:nvSpPr>
        <p:spPr>
          <a:xfrm>
            <a:off x="2051720" y="1628800"/>
            <a:ext cx="6635080" cy="4497363"/>
          </a:xfrm>
        </p:spPr>
        <p:txBody>
          <a:bodyPr>
            <a:normAutofit/>
          </a:bodyPr>
          <a:lstStyle/>
          <a:p>
            <a:pPr marL="0" indent="0" algn="just">
              <a:buNone/>
            </a:pPr>
            <a:r>
              <a:rPr lang="es-MX" dirty="0" smtClean="0"/>
              <a:t>Muestra </a:t>
            </a:r>
            <a:r>
              <a:rPr lang="es-MX" dirty="0"/>
              <a:t>el resultado de las operaciones (</a:t>
            </a:r>
            <a:r>
              <a:rPr lang="es-MX" dirty="0" smtClean="0"/>
              <a:t>utilidad</a:t>
            </a:r>
            <a:r>
              <a:rPr lang="es-MX" dirty="0"/>
              <a:t> </a:t>
            </a:r>
            <a:r>
              <a:rPr lang="es-MX" dirty="0" smtClean="0"/>
              <a:t>o pérdida) </a:t>
            </a:r>
            <a:r>
              <a:rPr lang="es-MX" dirty="0"/>
              <a:t>de una entidad durante un periodo determinado</a:t>
            </a:r>
            <a:r>
              <a:rPr lang="es-MX" dirty="0" smtClean="0"/>
              <a:t>.</a:t>
            </a:r>
          </a:p>
          <a:p>
            <a:pPr marL="0" indent="0" algn="just">
              <a:buNone/>
            </a:pPr>
            <a:endParaRPr lang="es-MX" dirty="0"/>
          </a:p>
          <a:p>
            <a:pPr marL="0" indent="0" algn="just">
              <a:buNone/>
            </a:pPr>
            <a:r>
              <a:rPr lang="es-MX" dirty="0" smtClean="0"/>
              <a:t>Analiza partidas que originan los costos, los gastos  y los ingresos.</a:t>
            </a:r>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31</a:t>
            </a:fld>
            <a:endParaRPr lang="es-MX"/>
          </a:p>
        </p:txBody>
      </p:sp>
    </p:spTree>
    <p:extLst>
      <p:ext uri="{BB962C8B-B14F-4D97-AF65-F5344CB8AC3E}">
        <p14:creationId xmlns:p14="http://schemas.microsoft.com/office/powerpoint/2010/main" val="542615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95736" y="10667"/>
            <a:ext cx="6203032" cy="1143000"/>
          </a:xfrm>
        </p:spPr>
        <p:txBody>
          <a:bodyPr/>
          <a:lstStyle/>
          <a:p>
            <a:r>
              <a:rPr lang="es-MX" dirty="0" smtClean="0"/>
              <a:t>Elementos</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983496701"/>
              </p:ext>
            </p:extLst>
          </p:nvPr>
        </p:nvGraphicFramePr>
        <p:xfrm>
          <a:off x="3059832" y="1304547"/>
          <a:ext cx="6084168" cy="4785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B41E02D1-7942-46A0-AA21-B11B4B09C1B6}" type="slidenum">
              <a:rPr lang="es-MX" smtClean="0"/>
              <a:pPr/>
              <a:t>32</a:t>
            </a:fld>
            <a:endParaRPr lang="es-MX"/>
          </a:p>
        </p:txBody>
      </p:sp>
      <p:sp>
        <p:nvSpPr>
          <p:cNvPr id="7" name="Elipse 6"/>
          <p:cNvSpPr/>
          <p:nvPr/>
        </p:nvSpPr>
        <p:spPr>
          <a:xfrm>
            <a:off x="3004348" y="1242985"/>
            <a:ext cx="1944216" cy="1152128"/>
          </a:xfrm>
          <a:prstGeom prst="ellipse">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2400" dirty="0" smtClean="0"/>
              <a:t>Ingresos</a:t>
            </a:r>
            <a:endParaRPr lang="es-MX" sz="2400" dirty="0"/>
          </a:p>
        </p:txBody>
      </p:sp>
      <p:sp>
        <p:nvSpPr>
          <p:cNvPr id="8" name="Elipse 7"/>
          <p:cNvSpPr/>
          <p:nvPr/>
        </p:nvSpPr>
        <p:spPr>
          <a:xfrm>
            <a:off x="2925901" y="2477967"/>
            <a:ext cx="2011774" cy="1152128"/>
          </a:xfrm>
          <a:prstGeom prst="ellipse">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2400" dirty="0" smtClean="0"/>
              <a:t>Costos</a:t>
            </a:r>
            <a:endParaRPr lang="es-MX" sz="2400" dirty="0"/>
          </a:p>
        </p:txBody>
      </p:sp>
      <p:sp>
        <p:nvSpPr>
          <p:cNvPr id="9" name="Elipse 8"/>
          <p:cNvSpPr/>
          <p:nvPr/>
        </p:nvSpPr>
        <p:spPr>
          <a:xfrm>
            <a:off x="2925901" y="3732583"/>
            <a:ext cx="1944216" cy="1152128"/>
          </a:xfrm>
          <a:prstGeom prst="ellipse">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2400" dirty="0" smtClean="0"/>
              <a:t>Gastos </a:t>
            </a:r>
            <a:endParaRPr lang="es-MX" sz="2400" dirty="0"/>
          </a:p>
        </p:txBody>
      </p:sp>
      <p:sp>
        <p:nvSpPr>
          <p:cNvPr id="10" name="Elipse 9"/>
          <p:cNvSpPr/>
          <p:nvPr/>
        </p:nvSpPr>
        <p:spPr>
          <a:xfrm>
            <a:off x="3004348" y="5045945"/>
            <a:ext cx="1871873" cy="1152128"/>
          </a:xfrm>
          <a:prstGeom prst="ellipse">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2200" dirty="0" smtClean="0"/>
              <a:t>Resultado</a:t>
            </a:r>
            <a:endParaRPr lang="es-MX" sz="2200" dirty="0"/>
          </a:p>
        </p:txBody>
      </p:sp>
      <p:sp>
        <p:nvSpPr>
          <p:cNvPr id="11" name="Rectángulo 10"/>
          <p:cNvSpPr/>
          <p:nvPr/>
        </p:nvSpPr>
        <p:spPr>
          <a:xfrm flipV="1">
            <a:off x="2543888" y="2264646"/>
            <a:ext cx="432718" cy="1041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p:cNvSpPr/>
          <p:nvPr/>
        </p:nvSpPr>
        <p:spPr>
          <a:xfrm>
            <a:off x="2599372" y="3624476"/>
            <a:ext cx="432718" cy="862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p:cNvSpPr/>
          <p:nvPr/>
        </p:nvSpPr>
        <p:spPr>
          <a:xfrm flipV="1">
            <a:off x="2507560" y="4877766"/>
            <a:ext cx="432718" cy="97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3" name="Grupo 2"/>
          <p:cNvGrpSpPr/>
          <p:nvPr/>
        </p:nvGrpSpPr>
        <p:grpSpPr>
          <a:xfrm>
            <a:off x="2491403" y="5494426"/>
            <a:ext cx="434498" cy="255165"/>
            <a:chOff x="1795103" y="5550099"/>
            <a:chExt cx="434498" cy="255165"/>
          </a:xfrm>
        </p:grpSpPr>
        <p:sp>
          <p:nvSpPr>
            <p:cNvPr id="14" name="Rectángulo 13"/>
            <p:cNvSpPr/>
            <p:nvPr/>
          </p:nvSpPr>
          <p:spPr>
            <a:xfrm>
              <a:off x="1796883" y="5733256"/>
              <a:ext cx="432718" cy="72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p:cNvSpPr/>
            <p:nvPr/>
          </p:nvSpPr>
          <p:spPr>
            <a:xfrm>
              <a:off x="1795103" y="5550099"/>
              <a:ext cx="432718" cy="72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35840764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MX"/>
          </a:p>
        </p:txBody>
      </p:sp>
      <p:pic>
        <p:nvPicPr>
          <p:cNvPr id="3" name="Imagen 2"/>
          <p:cNvPicPr>
            <a:picLocks noChangeAspect="1"/>
          </p:cNvPicPr>
          <p:nvPr/>
        </p:nvPicPr>
        <p:blipFill>
          <a:blip r:embed="rId2"/>
          <a:stretch>
            <a:fillRect/>
          </a:stretch>
        </p:blipFill>
        <p:spPr>
          <a:xfrm>
            <a:off x="2051720" y="332656"/>
            <a:ext cx="6635079" cy="6336704"/>
          </a:xfrm>
          <a:prstGeom prst="rect">
            <a:avLst/>
          </a:prstGeom>
        </p:spPr>
      </p:pic>
      <p:sp>
        <p:nvSpPr>
          <p:cNvPr id="4" name="Marcador de número de diapositiva 3"/>
          <p:cNvSpPr>
            <a:spLocks noGrp="1"/>
          </p:cNvSpPr>
          <p:nvPr>
            <p:ph type="sldNum" sz="quarter" idx="12"/>
          </p:nvPr>
        </p:nvSpPr>
        <p:spPr/>
        <p:txBody>
          <a:bodyPr/>
          <a:lstStyle/>
          <a:p>
            <a:fld id="{B41E02D1-7942-46A0-AA21-B11B4B09C1B6}" type="slidenum">
              <a:rPr lang="es-MX" smtClean="0"/>
              <a:pPr/>
              <a:t>33</a:t>
            </a:fld>
            <a:endParaRPr lang="es-MX"/>
          </a:p>
        </p:txBody>
      </p:sp>
    </p:spTree>
    <p:extLst>
      <p:ext uri="{BB962C8B-B14F-4D97-AF65-F5344CB8AC3E}">
        <p14:creationId xmlns:p14="http://schemas.microsoft.com/office/powerpoint/2010/main" val="36861369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274638"/>
            <a:ext cx="7056784" cy="1143000"/>
          </a:xfrm>
        </p:spPr>
        <p:txBody>
          <a:bodyPr>
            <a:normAutofit fontScale="90000"/>
          </a:bodyPr>
          <a:lstStyle/>
          <a:p>
            <a:r>
              <a:rPr lang="es-MX" dirty="0"/>
              <a:t>E</a:t>
            </a:r>
            <a:r>
              <a:rPr lang="es-MX" dirty="0" smtClean="0"/>
              <a:t>stado de Cambios en el Patrimonio o Estado de Superávit</a:t>
            </a:r>
            <a:endParaRPr lang="es-MX" dirty="0"/>
          </a:p>
        </p:txBody>
      </p:sp>
      <p:sp>
        <p:nvSpPr>
          <p:cNvPr id="3" name="2 Marcador de contenido"/>
          <p:cNvSpPr>
            <a:spLocks noGrp="1"/>
          </p:cNvSpPr>
          <p:nvPr>
            <p:ph idx="1"/>
          </p:nvPr>
        </p:nvSpPr>
        <p:spPr>
          <a:xfrm>
            <a:off x="2372667" y="2132856"/>
            <a:ext cx="6285384" cy="4325112"/>
          </a:xfrm>
        </p:spPr>
        <p:txBody>
          <a:bodyPr>
            <a:normAutofit/>
          </a:bodyPr>
          <a:lstStyle/>
          <a:p>
            <a:pPr marL="0" indent="0" algn="just">
              <a:buNone/>
            </a:pPr>
            <a:r>
              <a:rPr lang="es-MX" dirty="0" smtClean="0"/>
              <a:t>Muestra los </a:t>
            </a:r>
            <a:r>
              <a:rPr lang="es-MX" dirty="0"/>
              <a:t>aportes de los socios y la distribución de las utilidades obtenidas en un periodo, además de la aplicación de las ganancias retenidas en periodos anteriores. Este muestra por separado el patrimonio de una empresa.</a:t>
            </a:r>
          </a:p>
          <a:p>
            <a:endParaRPr lang="es-MX"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34</a:t>
            </a:fld>
            <a:endParaRPr lang="es-MX"/>
          </a:p>
        </p:txBody>
      </p:sp>
    </p:spTree>
    <p:extLst>
      <p:ext uri="{BB962C8B-B14F-4D97-AF65-F5344CB8AC3E}">
        <p14:creationId xmlns:p14="http://schemas.microsoft.com/office/powerpoint/2010/main" val="30463820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a:p>
        </p:txBody>
      </p:sp>
      <p:pic>
        <p:nvPicPr>
          <p:cNvPr id="2050" name="Picture 2" descr="http://www.monografias.com/trabajos96/conferencia-doctrina-contable-dhc/img27.png"/>
          <p:cNvPicPr>
            <a:picLocks noChangeAspect="1" noChangeArrowheads="1"/>
          </p:cNvPicPr>
          <p:nvPr/>
        </p:nvPicPr>
        <p:blipFill rotWithShape="1">
          <a:blip r:embed="rId2">
            <a:extLst>
              <a:ext uri="{28A0092B-C50C-407E-A947-70E740481C1C}">
                <a14:useLocalDpi xmlns:a14="http://schemas.microsoft.com/office/drawing/2010/main" val="0"/>
              </a:ext>
            </a:extLst>
          </a:blip>
          <a:srcRect l="13161" t="5591" r="9859" b="12454"/>
          <a:stretch/>
        </p:blipFill>
        <p:spPr bwMode="auto">
          <a:xfrm>
            <a:off x="1907704" y="260647"/>
            <a:ext cx="6991597" cy="6048673"/>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B41E02D1-7942-46A0-AA21-B11B4B09C1B6}" type="slidenum">
              <a:rPr lang="es-MX" smtClean="0"/>
              <a:pPr/>
              <a:t>35</a:t>
            </a:fld>
            <a:endParaRPr lang="es-MX"/>
          </a:p>
        </p:txBody>
      </p:sp>
    </p:spTree>
    <p:extLst>
      <p:ext uri="{BB962C8B-B14F-4D97-AF65-F5344CB8AC3E}">
        <p14:creationId xmlns:p14="http://schemas.microsoft.com/office/powerpoint/2010/main" val="38273396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79712" y="1412776"/>
            <a:ext cx="6707088" cy="4713387"/>
          </a:xfrm>
        </p:spPr>
        <p:txBody>
          <a:bodyPr/>
          <a:lstStyle/>
          <a:p>
            <a:pPr marL="0" indent="0" algn="just">
              <a:buNone/>
            </a:pPr>
            <a:r>
              <a:rPr lang="es-MX" dirty="0"/>
              <a:t>E</a:t>
            </a:r>
            <a:r>
              <a:rPr lang="es-MX" dirty="0" smtClean="0"/>
              <a:t>ste estado </a:t>
            </a:r>
            <a:r>
              <a:rPr lang="es-MX" dirty="0"/>
              <a:t>financiero </a:t>
            </a:r>
            <a:r>
              <a:rPr lang="es-MX" dirty="0" smtClean="0"/>
              <a:t>básico </a:t>
            </a:r>
            <a:r>
              <a:rPr lang="es-MX" dirty="0"/>
              <a:t>muestra los cambios en la situación financiera a través del efectivo y equivalente de efectivo de la </a:t>
            </a:r>
            <a:r>
              <a:rPr lang="es-MX" dirty="0" smtClean="0"/>
              <a:t>empresa en un </a:t>
            </a:r>
            <a:r>
              <a:rPr lang="es-MX" dirty="0"/>
              <a:t>período </a:t>
            </a:r>
            <a:r>
              <a:rPr lang="es-MX" dirty="0" smtClean="0"/>
              <a:t>determinado, siendo de </a:t>
            </a:r>
            <a:r>
              <a:rPr lang="es-MX" dirty="0"/>
              <a:t>importante ayuda en la </a:t>
            </a:r>
            <a:r>
              <a:rPr lang="es-MX" dirty="0" smtClean="0"/>
              <a:t>administración</a:t>
            </a:r>
            <a:r>
              <a:rPr lang="es-MX" dirty="0"/>
              <a:t> del efectivo, el control del </a:t>
            </a:r>
            <a:r>
              <a:rPr lang="es-MX" dirty="0" smtClean="0"/>
              <a:t>capital de trabajo.</a:t>
            </a:r>
            <a:endParaRPr lang="es-MX" dirty="0"/>
          </a:p>
          <a:p>
            <a:endParaRPr lang="es-MX" dirty="0" smtClean="0"/>
          </a:p>
        </p:txBody>
      </p:sp>
      <p:sp>
        <p:nvSpPr>
          <p:cNvPr id="5" name="Título 1"/>
          <p:cNvSpPr txBox="1">
            <a:spLocks/>
          </p:cNvSpPr>
          <p:nvPr/>
        </p:nvSpPr>
        <p:spPr>
          <a:xfrm>
            <a:off x="2282552" y="116632"/>
            <a:ext cx="6861448" cy="1066800"/>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r>
              <a:rPr lang="es-MX" dirty="0" smtClean="0"/>
              <a:t>Estado de Flujo de Efectivo</a:t>
            </a:r>
            <a:endParaRPr lang="es-MX" dirty="0"/>
          </a:p>
        </p:txBody>
      </p:sp>
      <p:sp>
        <p:nvSpPr>
          <p:cNvPr id="2" name="Marcador de número de diapositiva 1"/>
          <p:cNvSpPr>
            <a:spLocks noGrp="1"/>
          </p:cNvSpPr>
          <p:nvPr>
            <p:ph type="sldNum" sz="quarter" idx="12"/>
          </p:nvPr>
        </p:nvSpPr>
        <p:spPr/>
        <p:txBody>
          <a:bodyPr/>
          <a:lstStyle/>
          <a:p>
            <a:fld id="{B41E02D1-7942-46A0-AA21-B11B4B09C1B6}" type="slidenum">
              <a:rPr lang="es-MX" smtClean="0"/>
              <a:pPr/>
              <a:t>36</a:t>
            </a:fld>
            <a:endParaRPr lang="es-MX"/>
          </a:p>
        </p:txBody>
      </p:sp>
    </p:spTree>
    <p:extLst>
      <p:ext uri="{BB962C8B-B14F-4D97-AF65-F5344CB8AC3E}">
        <p14:creationId xmlns:p14="http://schemas.microsoft.com/office/powerpoint/2010/main" val="408296249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447924" y="116632"/>
            <a:ext cx="5940499" cy="6552728"/>
          </a:xfrm>
          <a:prstGeom prst="rect">
            <a:avLst/>
          </a:prstGeom>
        </p:spPr>
      </p:pic>
      <p:sp>
        <p:nvSpPr>
          <p:cNvPr id="3" name="Marcador de número de diapositiva 2"/>
          <p:cNvSpPr>
            <a:spLocks noGrp="1"/>
          </p:cNvSpPr>
          <p:nvPr>
            <p:ph type="sldNum" sz="quarter" idx="12"/>
          </p:nvPr>
        </p:nvSpPr>
        <p:spPr/>
        <p:txBody>
          <a:bodyPr/>
          <a:lstStyle/>
          <a:p>
            <a:fld id="{B41E02D1-7942-46A0-AA21-B11B4B09C1B6}" type="slidenum">
              <a:rPr lang="es-MX" smtClean="0"/>
              <a:pPr/>
              <a:t>37</a:t>
            </a:fld>
            <a:endParaRPr lang="es-MX"/>
          </a:p>
        </p:txBody>
      </p:sp>
    </p:spTree>
    <p:extLst>
      <p:ext uri="{BB962C8B-B14F-4D97-AF65-F5344CB8AC3E}">
        <p14:creationId xmlns:p14="http://schemas.microsoft.com/office/powerpoint/2010/main" val="106136423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ÁREAS FUNCIONALES DE LA  EMPRESA</a:t>
            </a:r>
            <a:endParaRPr lang="es-MX" dirty="0"/>
          </a:p>
        </p:txBody>
      </p:sp>
      <p:sp>
        <p:nvSpPr>
          <p:cNvPr id="3" name="Marcador de contenido 2"/>
          <p:cNvSpPr>
            <a:spLocks noGrp="1"/>
          </p:cNvSpPr>
          <p:nvPr>
            <p:ph idx="1"/>
          </p:nvPr>
        </p:nvSpPr>
        <p:spPr>
          <a:xfrm>
            <a:off x="1979712" y="1628800"/>
            <a:ext cx="6707088" cy="5164039"/>
          </a:xfrm>
        </p:spPr>
        <p:txBody>
          <a:bodyPr>
            <a:normAutofit fontScale="85000" lnSpcReduction="20000"/>
          </a:bodyPr>
          <a:lstStyle/>
          <a:p>
            <a:pPr marL="0" indent="0">
              <a:buNone/>
            </a:pPr>
            <a:r>
              <a:rPr lang="es-MX" dirty="0" smtClean="0"/>
              <a:t>Es un entidad económica que esta constituida con recursos…. para la obtención de un fin.</a:t>
            </a:r>
          </a:p>
          <a:p>
            <a:pPr marL="0" indent="0">
              <a:buNone/>
            </a:pPr>
            <a:endParaRPr lang="es-MX" dirty="0" smtClean="0"/>
          </a:p>
          <a:p>
            <a:pPr marL="0" indent="0">
              <a:buNone/>
            </a:pPr>
            <a:r>
              <a:rPr lang="es-MX" dirty="0" smtClean="0"/>
              <a:t>                                Fines que persigue</a:t>
            </a:r>
          </a:p>
          <a:p>
            <a:pPr marL="0" indent="0">
              <a:buNone/>
            </a:pPr>
            <a:endParaRPr lang="es-MX" dirty="0" smtClean="0"/>
          </a:p>
          <a:p>
            <a:pPr marL="0" indent="0">
              <a:buNone/>
            </a:pPr>
            <a:r>
              <a:rPr lang="es-MX" dirty="0" smtClean="0"/>
              <a:t>                                Satisfactor que ofrecen</a:t>
            </a:r>
          </a:p>
          <a:p>
            <a:pPr marL="0" indent="0">
              <a:buNone/>
            </a:pPr>
            <a:endParaRPr lang="es-MX" dirty="0"/>
          </a:p>
          <a:p>
            <a:pPr marL="0" indent="0">
              <a:buNone/>
            </a:pPr>
            <a:r>
              <a:rPr lang="es-MX" dirty="0" smtClean="0"/>
              <a:t>Clasificación          Tipo de mercado que cubren</a:t>
            </a:r>
          </a:p>
          <a:p>
            <a:pPr marL="0" indent="0">
              <a:buNone/>
            </a:pPr>
            <a:endParaRPr lang="es-MX" dirty="0" smtClean="0"/>
          </a:p>
          <a:p>
            <a:pPr marL="0" indent="0">
              <a:buNone/>
            </a:pPr>
            <a:r>
              <a:rPr lang="es-MX" dirty="0"/>
              <a:t> </a:t>
            </a:r>
            <a:r>
              <a:rPr lang="es-MX" dirty="0" smtClean="0"/>
              <a:t>                                Tamaño.</a:t>
            </a:r>
          </a:p>
          <a:p>
            <a:pPr marL="0" indent="0">
              <a:buNone/>
            </a:pPr>
            <a:endParaRPr lang="es-MX" dirty="0" smtClean="0"/>
          </a:p>
          <a:p>
            <a:pPr marL="0" indent="0">
              <a:buNone/>
            </a:pPr>
            <a:r>
              <a:rPr lang="es-MX" dirty="0"/>
              <a:t> </a:t>
            </a:r>
            <a:r>
              <a:rPr lang="es-MX" dirty="0" smtClean="0"/>
              <a:t>                                De acuerdo a su capital</a:t>
            </a:r>
            <a:endParaRPr lang="es-MX" dirty="0"/>
          </a:p>
        </p:txBody>
      </p:sp>
      <p:sp>
        <p:nvSpPr>
          <p:cNvPr id="4" name="Abrir llave 3"/>
          <p:cNvSpPr/>
          <p:nvPr/>
        </p:nvSpPr>
        <p:spPr>
          <a:xfrm>
            <a:off x="3779912" y="2852936"/>
            <a:ext cx="648072" cy="36004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sz="1350"/>
          </a:p>
        </p:txBody>
      </p:sp>
      <p:sp>
        <p:nvSpPr>
          <p:cNvPr id="5" name="Marcador de número de diapositiva 4"/>
          <p:cNvSpPr>
            <a:spLocks noGrp="1"/>
          </p:cNvSpPr>
          <p:nvPr>
            <p:ph type="sldNum" sz="quarter" idx="12"/>
          </p:nvPr>
        </p:nvSpPr>
        <p:spPr/>
        <p:txBody>
          <a:bodyPr/>
          <a:lstStyle/>
          <a:p>
            <a:fld id="{B41E02D1-7942-46A0-AA21-B11B4B09C1B6}" type="slidenum">
              <a:rPr lang="es-MX" smtClean="0"/>
              <a:pPr/>
              <a:t>38</a:t>
            </a:fld>
            <a:endParaRPr lang="es-MX"/>
          </a:p>
        </p:txBody>
      </p:sp>
    </p:spTree>
    <p:extLst>
      <p:ext uri="{BB962C8B-B14F-4D97-AF65-F5344CB8AC3E}">
        <p14:creationId xmlns:p14="http://schemas.microsoft.com/office/powerpoint/2010/main" val="392083171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Áreas funcionales</a:t>
            </a:r>
            <a:endParaRPr lang="es-MX" dirty="0"/>
          </a:p>
        </p:txBody>
      </p:sp>
      <p:sp>
        <p:nvSpPr>
          <p:cNvPr id="3" name="Marcador de contenido 2"/>
          <p:cNvSpPr>
            <a:spLocks noGrp="1"/>
          </p:cNvSpPr>
          <p:nvPr>
            <p:ph idx="1"/>
          </p:nvPr>
        </p:nvSpPr>
        <p:spPr/>
        <p:txBody>
          <a:bodyPr/>
          <a:lstStyle/>
          <a:p>
            <a:endParaRPr lang="es-MX"/>
          </a:p>
        </p:txBody>
      </p:sp>
      <p:pic>
        <p:nvPicPr>
          <p:cNvPr id="5" name="Imagen 4"/>
          <p:cNvPicPr>
            <a:picLocks noChangeAspect="1"/>
          </p:cNvPicPr>
          <p:nvPr/>
        </p:nvPicPr>
        <p:blipFill>
          <a:blip r:embed="rId2"/>
          <a:stretch>
            <a:fillRect/>
          </a:stretch>
        </p:blipFill>
        <p:spPr>
          <a:xfrm>
            <a:off x="1967719" y="1417638"/>
            <a:ext cx="7068778" cy="5251722"/>
          </a:xfrm>
          <a:prstGeom prst="rect">
            <a:avLst/>
          </a:prstGeom>
        </p:spPr>
      </p:pic>
      <p:sp>
        <p:nvSpPr>
          <p:cNvPr id="4" name="Marcador de número de diapositiva 3"/>
          <p:cNvSpPr>
            <a:spLocks noGrp="1"/>
          </p:cNvSpPr>
          <p:nvPr>
            <p:ph type="sldNum" sz="quarter" idx="12"/>
          </p:nvPr>
        </p:nvSpPr>
        <p:spPr/>
        <p:txBody>
          <a:bodyPr/>
          <a:lstStyle/>
          <a:p>
            <a:fld id="{B41E02D1-7942-46A0-AA21-B11B4B09C1B6}" type="slidenum">
              <a:rPr lang="es-MX" smtClean="0"/>
              <a:pPr/>
              <a:t>39</a:t>
            </a:fld>
            <a:endParaRPr lang="es-MX"/>
          </a:p>
        </p:txBody>
      </p:sp>
    </p:spTree>
    <p:extLst>
      <p:ext uri="{BB962C8B-B14F-4D97-AF65-F5344CB8AC3E}">
        <p14:creationId xmlns:p14="http://schemas.microsoft.com/office/powerpoint/2010/main" val="42004534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B41E02D1-7942-46A0-AA21-B11B4B09C1B6}" type="slidenum">
              <a:rPr lang="es-MX" smtClean="0"/>
              <a:pPr/>
              <a:t>4</a:t>
            </a:fld>
            <a:endParaRPr lang="es-MX"/>
          </a:p>
        </p:txBody>
      </p:sp>
      <p:sp>
        <p:nvSpPr>
          <p:cNvPr id="3" name="Marcador de contenido 2"/>
          <p:cNvSpPr>
            <a:spLocks noGrp="1"/>
          </p:cNvSpPr>
          <p:nvPr>
            <p:ph idx="4294967295"/>
          </p:nvPr>
        </p:nvSpPr>
        <p:spPr>
          <a:xfrm>
            <a:off x="2051719" y="1412776"/>
            <a:ext cx="7092281" cy="4713387"/>
          </a:xfrm>
        </p:spPr>
        <p:txBody>
          <a:bodyPr>
            <a:normAutofit/>
          </a:bodyPr>
          <a:lstStyle/>
          <a:p>
            <a:pPr marL="0" indent="0" algn="just">
              <a:buNone/>
            </a:pPr>
            <a:r>
              <a:rPr lang="es-MX" dirty="0" smtClean="0"/>
              <a:t>En </a:t>
            </a:r>
            <a:r>
              <a:rPr lang="es-MX" dirty="0"/>
              <a:t>la diapositiva </a:t>
            </a:r>
            <a:r>
              <a:rPr lang="es-MX" dirty="0"/>
              <a:t>7</a:t>
            </a:r>
            <a:r>
              <a:rPr lang="es-MX" dirty="0" smtClean="0"/>
              <a:t> </a:t>
            </a:r>
            <a:r>
              <a:rPr lang="es-MX" dirty="0" smtClean="0"/>
              <a:t>y </a:t>
            </a:r>
            <a:r>
              <a:rPr lang="es-MX" dirty="0"/>
              <a:t>8</a:t>
            </a:r>
            <a:r>
              <a:rPr lang="es-MX" dirty="0" smtClean="0"/>
              <a:t> </a:t>
            </a:r>
            <a:r>
              <a:rPr lang="es-MX" dirty="0" smtClean="0"/>
              <a:t>se </a:t>
            </a:r>
            <a:r>
              <a:rPr lang="es-MX" dirty="0"/>
              <a:t>presenta las identificación de la unidad de aprendizaje, donde se abordan las horas teóricas y prácticas estimadas para el desarrollo de la unidad de aprendizaje </a:t>
            </a:r>
            <a:r>
              <a:rPr lang="es-MX" dirty="0" smtClean="0"/>
              <a:t>“Finanzas”, </a:t>
            </a:r>
            <a:r>
              <a:rPr lang="es-MX" dirty="0"/>
              <a:t>así como los créditos, la clave y el programa educativo al que pertenece. </a:t>
            </a:r>
          </a:p>
          <a:p>
            <a:endParaRPr lang="es-MX" dirty="0"/>
          </a:p>
        </p:txBody>
      </p:sp>
      <p:sp>
        <p:nvSpPr>
          <p:cNvPr id="5" name="1 Título"/>
          <p:cNvSpPr txBox="1">
            <a:spLocks/>
          </p:cNvSpPr>
          <p:nvPr/>
        </p:nvSpPr>
        <p:spPr>
          <a:xfrm>
            <a:off x="1547664" y="447577"/>
            <a:ext cx="7467600" cy="85010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1800" dirty="0" err="1" smtClean="0"/>
              <a:t>Guión</a:t>
            </a:r>
            <a:r>
              <a:rPr lang="es-MX" sz="1800" dirty="0" smtClean="0"/>
              <a:t> explicativo para el empleo del material</a:t>
            </a:r>
            <a:endParaRPr lang="es-MX" sz="1800" dirty="0"/>
          </a:p>
        </p:txBody>
      </p:sp>
    </p:spTree>
    <p:extLst>
      <p:ext uri="{BB962C8B-B14F-4D97-AF65-F5344CB8AC3E}">
        <p14:creationId xmlns:p14="http://schemas.microsoft.com/office/powerpoint/2010/main" val="55124657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Mercadotecnia</a:t>
            </a:r>
            <a:endParaRPr lang="es-MX" dirty="0"/>
          </a:p>
        </p:txBody>
      </p:sp>
      <p:sp>
        <p:nvSpPr>
          <p:cNvPr id="3" name="2 Marcador de contenido"/>
          <p:cNvSpPr>
            <a:spLocks noGrp="1"/>
          </p:cNvSpPr>
          <p:nvPr>
            <p:ph idx="1"/>
          </p:nvPr>
        </p:nvSpPr>
        <p:spPr>
          <a:xfrm>
            <a:off x="2051720" y="1700808"/>
            <a:ext cx="6635080" cy="4708525"/>
          </a:xfrm>
        </p:spPr>
        <p:txBody>
          <a:bodyPr>
            <a:normAutofit/>
          </a:bodyPr>
          <a:lstStyle/>
          <a:p>
            <a:pPr marL="0" indent="0" algn="just">
              <a:buNone/>
            </a:pPr>
            <a:r>
              <a:rPr lang="es-MX" sz="2800" dirty="0"/>
              <a:t>Es el proceso de  planeación, ejecución y conceptualización de  precio, promoción, y distribución de ideas, mercancías y términos para crear intercambios que satisfagan objetivos individuales y organizacionales.</a:t>
            </a:r>
          </a:p>
          <a:p>
            <a:pPr algn="just"/>
            <a:endParaRPr lang="es-MX" sz="2100" dirty="0"/>
          </a:p>
        </p:txBody>
      </p:sp>
      <p:sp>
        <p:nvSpPr>
          <p:cNvPr id="4" name="3 Almacenamiento de acceso secuencial"/>
          <p:cNvSpPr/>
          <p:nvPr/>
        </p:nvSpPr>
        <p:spPr>
          <a:xfrm>
            <a:off x="2051720" y="5320394"/>
            <a:ext cx="2754306" cy="810090"/>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t>Ventas</a:t>
            </a:r>
          </a:p>
        </p:txBody>
      </p:sp>
      <p:sp>
        <p:nvSpPr>
          <p:cNvPr id="5" name="3 Almacenamiento de acceso secuencial"/>
          <p:cNvSpPr/>
          <p:nvPr/>
        </p:nvSpPr>
        <p:spPr>
          <a:xfrm>
            <a:off x="5796136" y="5320394"/>
            <a:ext cx="2754306" cy="810090"/>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t>Publicidad</a:t>
            </a:r>
          </a:p>
        </p:txBody>
      </p:sp>
      <p:sp>
        <p:nvSpPr>
          <p:cNvPr id="6" name="Marcador de número de diapositiva 5"/>
          <p:cNvSpPr>
            <a:spLocks noGrp="1"/>
          </p:cNvSpPr>
          <p:nvPr>
            <p:ph type="sldNum" sz="quarter" idx="12"/>
          </p:nvPr>
        </p:nvSpPr>
        <p:spPr/>
        <p:txBody>
          <a:bodyPr/>
          <a:lstStyle/>
          <a:p>
            <a:fld id="{B41E02D1-7942-46A0-AA21-B11B4B09C1B6}" type="slidenum">
              <a:rPr lang="es-MX" smtClean="0"/>
              <a:pPr/>
              <a:t>40</a:t>
            </a:fld>
            <a:endParaRPr lang="es-MX"/>
          </a:p>
        </p:txBody>
      </p:sp>
    </p:spTree>
    <p:extLst>
      <p:ext uri="{BB962C8B-B14F-4D97-AF65-F5344CB8AC3E}">
        <p14:creationId xmlns:p14="http://schemas.microsoft.com/office/powerpoint/2010/main" val="273362501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Ventas</a:t>
            </a:r>
            <a:endParaRPr lang="es-MX" dirty="0"/>
          </a:p>
        </p:txBody>
      </p:sp>
      <p:sp>
        <p:nvSpPr>
          <p:cNvPr id="3" name="2 Marcador de contenido"/>
          <p:cNvSpPr>
            <a:spLocks noGrp="1"/>
          </p:cNvSpPr>
          <p:nvPr>
            <p:ph idx="1"/>
          </p:nvPr>
        </p:nvSpPr>
        <p:spPr>
          <a:xfrm>
            <a:off x="1907704" y="1556792"/>
            <a:ext cx="6779096" cy="4569371"/>
          </a:xfrm>
        </p:spPr>
        <p:txBody>
          <a:bodyPr>
            <a:normAutofit/>
          </a:bodyPr>
          <a:lstStyle/>
          <a:p>
            <a:pPr marL="0" indent="0" algn="just">
              <a:buNone/>
            </a:pPr>
            <a:r>
              <a:rPr lang="es-MX" dirty="0"/>
              <a:t>Área encargado de persuadir a un mercado de la existencia de un producto, valiéndose de su fuerza de ventas o de intermediarios, aplicando las técnicas y políticas de ventas acordes con el producto que se desea vender.</a:t>
            </a:r>
          </a:p>
          <a:p>
            <a:pPr marL="0" indent="0" algn="just">
              <a:buNone/>
            </a:pPr>
            <a:endParaRPr lang="es-MX" sz="2100"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41</a:t>
            </a:fld>
            <a:endParaRPr lang="es-MX"/>
          </a:p>
        </p:txBody>
      </p:sp>
      <p:pic>
        <p:nvPicPr>
          <p:cNvPr id="5" name="Imagen 4"/>
          <p:cNvPicPr>
            <a:picLocks noChangeAspect="1"/>
          </p:cNvPicPr>
          <p:nvPr/>
        </p:nvPicPr>
        <p:blipFill>
          <a:blip r:embed="rId2"/>
          <a:stretch>
            <a:fillRect/>
          </a:stretch>
        </p:blipFill>
        <p:spPr>
          <a:xfrm>
            <a:off x="3899359" y="4738687"/>
            <a:ext cx="3371850" cy="1800225"/>
          </a:xfrm>
          <a:prstGeom prst="rect">
            <a:avLst/>
          </a:prstGeom>
        </p:spPr>
      </p:pic>
    </p:spTree>
    <p:extLst>
      <p:ext uri="{BB962C8B-B14F-4D97-AF65-F5344CB8AC3E}">
        <p14:creationId xmlns:p14="http://schemas.microsoft.com/office/powerpoint/2010/main" val="332464782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Finanzas</a:t>
            </a:r>
            <a:endParaRPr lang="es-MX" dirty="0"/>
          </a:p>
        </p:txBody>
      </p:sp>
      <p:sp>
        <p:nvSpPr>
          <p:cNvPr id="3" name="2 Marcador de contenido"/>
          <p:cNvSpPr>
            <a:spLocks noGrp="1"/>
          </p:cNvSpPr>
          <p:nvPr>
            <p:ph idx="1"/>
          </p:nvPr>
        </p:nvSpPr>
        <p:spPr>
          <a:xfrm>
            <a:off x="2195736" y="1556792"/>
            <a:ext cx="6491064" cy="4569371"/>
          </a:xfrm>
        </p:spPr>
        <p:txBody>
          <a:bodyPr>
            <a:normAutofit/>
          </a:bodyPr>
          <a:lstStyle/>
          <a:p>
            <a:pPr marL="0" indent="0" algn="just">
              <a:buNone/>
            </a:pPr>
            <a:r>
              <a:rPr lang="es-MX" sz="2800" dirty="0"/>
              <a:t>Esta área se encarga de la obtención de fondos y del suministro </a:t>
            </a:r>
            <a:r>
              <a:rPr lang="es-MX" sz="2800" dirty="0" smtClean="0"/>
              <a:t>del capital, </a:t>
            </a:r>
            <a:r>
              <a:rPr lang="es-MX" sz="2800" dirty="0"/>
              <a:t>procurando disponer con los medios económicos necesarios para cada uno de los departamentos, con el objeto de que puedan funcionar debidamente.</a:t>
            </a:r>
          </a:p>
          <a:p>
            <a:pPr algn="just"/>
            <a:endParaRPr lang="es-MX" sz="2100" dirty="0"/>
          </a:p>
        </p:txBody>
      </p:sp>
      <p:sp>
        <p:nvSpPr>
          <p:cNvPr id="4" name="3 Almacenamiento de acceso secuencial"/>
          <p:cNvSpPr/>
          <p:nvPr/>
        </p:nvSpPr>
        <p:spPr>
          <a:xfrm>
            <a:off x="2189828" y="5589240"/>
            <a:ext cx="2754306" cy="810090"/>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t>Tesorero</a:t>
            </a:r>
          </a:p>
        </p:txBody>
      </p:sp>
      <p:sp>
        <p:nvSpPr>
          <p:cNvPr id="5" name="3 Almacenamiento de acceso secuencial"/>
          <p:cNvSpPr/>
          <p:nvPr/>
        </p:nvSpPr>
        <p:spPr>
          <a:xfrm>
            <a:off x="5932494" y="5721118"/>
            <a:ext cx="2754306" cy="810090"/>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t>Contralor</a:t>
            </a:r>
          </a:p>
        </p:txBody>
      </p:sp>
      <p:sp>
        <p:nvSpPr>
          <p:cNvPr id="6" name="Marcador de número de diapositiva 5"/>
          <p:cNvSpPr>
            <a:spLocks noGrp="1"/>
          </p:cNvSpPr>
          <p:nvPr>
            <p:ph type="sldNum" sz="quarter" idx="12"/>
          </p:nvPr>
        </p:nvSpPr>
        <p:spPr/>
        <p:txBody>
          <a:bodyPr/>
          <a:lstStyle/>
          <a:p>
            <a:fld id="{B41E02D1-7942-46A0-AA21-B11B4B09C1B6}" type="slidenum">
              <a:rPr lang="es-MX" smtClean="0"/>
              <a:pPr/>
              <a:t>42</a:t>
            </a:fld>
            <a:endParaRPr lang="es-MX"/>
          </a:p>
        </p:txBody>
      </p:sp>
    </p:spTree>
    <p:extLst>
      <p:ext uri="{BB962C8B-B14F-4D97-AF65-F5344CB8AC3E}">
        <p14:creationId xmlns:p14="http://schemas.microsoft.com/office/powerpoint/2010/main" val="2314166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Contraloría</a:t>
            </a:r>
            <a:endParaRPr lang="es-MX" dirty="0"/>
          </a:p>
        </p:txBody>
      </p:sp>
      <p:sp>
        <p:nvSpPr>
          <p:cNvPr id="3" name="2 Marcador de contenido"/>
          <p:cNvSpPr>
            <a:spLocks noGrp="1"/>
          </p:cNvSpPr>
          <p:nvPr>
            <p:ph idx="1"/>
          </p:nvPr>
        </p:nvSpPr>
        <p:spPr>
          <a:xfrm>
            <a:off x="2051720" y="1600200"/>
            <a:ext cx="6635080" cy="4525963"/>
          </a:xfrm>
        </p:spPr>
        <p:txBody>
          <a:bodyPr>
            <a:normAutofit/>
          </a:bodyPr>
          <a:lstStyle/>
          <a:p>
            <a:pPr marL="0" indent="0" algn="just">
              <a:buNone/>
            </a:pPr>
            <a:r>
              <a:rPr lang="es-MX" altLang="es-MX" sz="3000" dirty="0"/>
              <a:t>Realiza por lo común actividades de control y  relativas a los impuesto, presupuestos, auditoría interna, procesamiento de datos, contabilidad financiera, contabilidad de costos, análisis de estados financieros entre otros.</a:t>
            </a:r>
          </a:p>
          <a:p>
            <a:endParaRPr lang="es-MX" sz="3000"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43</a:t>
            </a:fld>
            <a:endParaRPr lang="es-MX"/>
          </a:p>
        </p:txBody>
      </p:sp>
      <p:pic>
        <p:nvPicPr>
          <p:cNvPr id="5" name="Imagen 4"/>
          <p:cNvPicPr>
            <a:picLocks noChangeAspect="1"/>
          </p:cNvPicPr>
          <p:nvPr/>
        </p:nvPicPr>
        <p:blipFill>
          <a:blip r:embed="rId2"/>
          <a:stretch>
            <a:fillRect/>
          </a:stretch>
        </p:blipFill>
        <p:spPr>
          <a:xfrm>
            <a:off x="3635896" y="4818876"/>
            <a:ext cx="3267447" cy="1806007"/>
          </a:xfrm>
          <a:prstGeom prst="rect">
            <a:avLst/>
          </a:prstGeom>
        </p:spPr>
      </p:pic>
    </p:spTree>
    <p:extLst>
      <p:ext uri="{BB962C8B-B14F-4D97-AF65-F5344CB8AC3E}">
        <p14:creationId xmlns:p14="http://schemas.microsoft.com/office/powerpoint/2010/main" val="232081778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Tesorería</a:t>
            </a:r>
            <a:endParaRPr lang="es-MX" dirty="0"/>
          </a:p>
        </p:txBody>
      </p:sp>
      <p:sp>
        <p:nvSpPr>
          <p:cNvPr id="3" name="2 Marcador de contenido"/>
          <p:cNvSpPr>
            <a:spLocks noGrp="1"/>
          </p:cNvSpPr>
          <p:nvPr>
            <p:ph idx="1"/>
          </p:nvPr>
        </p:nvSpPr>
        <p:spPr/>
        <p:txBody>
          <a:bodyPr>
            <a:normAutofit/>
          </a:bodyPr>
          <a:lstStyle/>
          <a:p>
            <a:pPr marL="0" indent="0" algn="just">
              <a:buNone/>
            </a:pPr>
            <a:r>
              <a:rPr lang="es-MX" dirty="0" smtClean="0"/>
              <a:t>Áreas encargada </a:t>
            </a:r>
            <a:r>
              <a:rPr lang="es-MX" dirty="0"/>
              <a:t>de controlar el efectivo, tomar de decisiones y formular los planes para aplicaciones de capital, obtención de recursos, dirección de actividades de créditos y cobranza, manejo de la cartera de inversión </a:t>
            </a:r>
          </a:p>
          <a:p>
            <a:pPr algn="just"/>
            <a:endParaRPr lang="es-MX" sz="2400" dirty="0"/>
          </a:p>
          <a:p>
            <a:pPr algn="just"/>
            <a:endParaRPr lang="es-MX" sz="2400"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44</a:t>
            </a:fld>
            <a:endParaRPr lang="es-MX"/>
          </a:p>
        </p:txBody>
      </p:sp>
      <p:pic>
        <p:nvPicPr>
          <p:cNvPr id="5" name="Imagen 4"/>
          <p:cNvPicPr>
            <a:picLocks noChangeAspect="1"/>
          </p:cNvPicPr>
          <p:nvPr/>
        </p:nvPicPr>
        <p:blipFill>
          <a:blip r:embed="rId2"/>
          <a:stretch>
            <a:fillRect/>
          </a:stretch>
        </p:blipFill>
        <p:spPr>
          <a:xfrm>
            <a:off x="4166059" y="5310187"/>
            <a:ext cx="2838450" cy="1228725"/>
          </a:xfrm>
          <a:prstGeom prst="rect">
            <a:avLst/>
          </a:prstGeom>
        </p:spPr>
      </p:pic>
    </p:spTree>
    <p:extLst>
      <p:ext uri="{BB962C8B-B14F-4D97-AF65-F5344CB8AC3E}">
        <p14:creationId xmlns:p14="http://schemas.microsoft.com/office/powerpoint/2010/main" val="3194632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Recursos Humanos</a:t>
            </a:r>
            <a:endParaRPr lang="es-MX" dirty="0"/>
          </a:p>
        </p:txBody>
      </p:sp>
      <p:sp>
        <p:nvSpPr>
          <p:cNvPr id="3" name="2 Marcador de contenido"/>
          <p:cNvSpPr>
            <a:spLocks noGrp="1"/>
          </p:cNvSpPr>
          <p:nvPr>
            <p:ph idx="1"/>
          </p:nvPr>
        </p:nvSpPr>
        <p:spPr>
          <a:xfrm>
            <a:off x="2123728" y="1600200"/>
            <a:ext cx="6563072" cy="4525963"/>
          </a:xfrm>
        </p:spPr>
        <p:txBody>
          <a:bodyPr>
            <a:normAutofit/>
          </a:bodyPr>
          <a:lstStyle/>
          <a:p>
            <a:pPr marL="0" indent="0" algn="just">
              <a:buNone/>
            </a:pPr>
            <a:r>
              <a:rPr lang="es-ES_tradnl" dirty="0"/>
              <a:t>Su objeto es conseguir y conservar un grupo humano de trabajo cuyas características vayan de acuerdo con los objetivos de la empresa, a través de programas adecuados.</a:t>
            </a:r>
            <a:endParaRPr lang="es-MX"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45</a:t>
            </a:fld>
            <a:endParaRPr lang="es-MX"/>
          </a:p>
        </p:txBody>
      </p:sp>
      <p:pic>
        <p:nvPicPr>
          <p:cNvPr id="5" name="Imagen 4"/>
          <p:cNvPicPr>
            <a:picLocks noChangeAspect="1"/>
          </p:cNvPicPr>
          <p:nvPr/>
        </p:nvPicPr>
        <p:blipFill>
          <a:blip r:embed="rId2"/>
          <a:stretch>
            <a:fillRect/>
          </a:stretch>
        </p:blipFill>
        <p:spPr>
          <a:xfrm>
            <a:off x="3543637" y="4323290"/>
            <a:ext cx="4057650" cy="2362200"/>
          </a:xfrm>
          <a:prstGeom prst="rect">
            <a:avLst/>
          </a:prstGeom>
        </p:spPr>
      </p:pic>
    </p:spTree>
    <p:extLst>
      <p:ext uri="{BB962C8B-B14F-4D97-AF65-F5344CB8AC3E}">
        <p14:creationId xmlns:p14="http://schemas.microsoft.com/office/powerpoint/2010/main" val="389890856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95736" y="188640"/>
            <a:ext cx="6336704" cy="1200150"/>
          </a:xfrm>
        </p:spPr>
        <p:txBody>
          <a:bodyPr>
            <a:normAutofit/>
          </a:bodyPr>
          <a:lstStyle/>
          <a:p>
            <a:r>
              <a:rPr lang="es-MX" dirty="0" smtClean="0"/>
              <a:t>Producción/Operaciones</a:t>
            </a:r>
            <a:endParaRPr lang="es-MX" dirty="0"/>
          </a:p>
        </p:txBody>
      </p:sp>
      <p:sp>
        <p:nvSpPr>
          <p:cNvPr id="3" name="2 Marcador de contenido"/>
          <p:cNvSpPr>
            <a:spLocks noGrp="1"/>
          </p:cNvSpPr>
          <p:nvPr>
            <p:ph idx="1"/>
          </p:nvPr>
        </p:nvSpPr>
        <p:spPr>
          <a:xfrm>
            <a:off x="2195736" y="1628800"/>
            <a:ext cx="6491064" cy="4497363"/>
          </a:xfrm>
        </p:spPr>
        <p:txBody>
          <a:bodyPr>
            <a:normAutofit/>
          </a:bodyPr>
          <a:lstStyle/>
          <a:p>
            <a:pPr marL="0" indent="0" algn="just">
              <a:buNone/>
            </a:pPr>
            <a:r>
              <a:rPr lang="es-ES_tradnl" sz="2800" dirty="0" smtClean="0"/>
              <a:t>Área encargada de desarrollar </a:t>
            </a:r>
            <a:r>
              <a:rPr lang="es-ES_tradnl" sz="2800" dirty="0"/>
              <a:t>el producto final, </a:t>
            </a:r>
            <a:r>
              <a:rPr lang="es-ES_tradnl" sz="2800" dirty="0" smtClean="0"/>
              <a:t>o llevar </a:t>
            </a:r>
            <a:r>
              <a:rPr lang="es-ES_tradnl" sz="2800" dirty="0"/>
              <a:t>acabo las operaciones necesarias para otorgar el servicio ofrecido, así como los métodos para suministrar y </a:t>
            </a:r>
            <a:r>
              <a:rPr lang="es-ES_tradnl" sz="2800" dirty="0" smtClean="0"/>
              <a:t>coordinar el recurso humano, </a:t>
            </a:r>
            <a:r>
              <a:rPr lang="es-ES_tradnl" sz="2800" dirty="0"/>
              <a:t>equipo, instalaciones, materiales y herramientas requeridas.</a:t>
            </a:r>
            <a:endParaRPr lang="es-MX" sz="2800" dirty="0"/>
          </a:p>
          <a:p>
            <a:pPr marL="0" indent="0" algn="just">
              <a:buNone/>
            </a:pPr>
            <a:endParaRPr lang="es-MX" sz="2400"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46</a:t>
            </a:fld>
            <a:endParaRPr lang="es-MX"/>
          </a:p>
        </p:txBody>
      </p:sp>
      <p:pic>
        <p:nvPicPr>
          <p:cNvPr id="5" name="Imagen 4"/>
          <p:cNvPicPr>
            <a:picLocks noChangeAspect="1"/>
          </p:cNvPicPr>
          <p:nvPr/>
        </p:nvPicPr>
        <p:blipFill>
          <a:blip r:embed="rId3"/>
          <a:stretch>
            <a:fillRect/>
          </a:stretch>
        </p:blipFill>
        <p:spPr>
          <a:xfrm>
            <a:off x="4283968" y="4797152"/>
            <a:ext cx="2860082" cy="1770308"/>
          </a:xfrm>
          <a:prstGeom prst="rect">
            <a:avLst/>
          </a:prstGeom>
        </p:spPr>
      </p:pic>
    </p:spTree>
    <p:extLst>
      <p:ext uri="{BB962C8B-B14F-4D97-AF65-F5344CB8AC3E}">
        <p14:creationId xmlns:p14="http://schemas.microsoft.com/office/powerpoint/2010/main" val="1174742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2.bp.blogspot.com/-aANCPaSWKrk/UWTtVcTD99I/AAAAAAAAADo/eyC4n5cxJ0A/s1600/decisio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4462785"/>
            <a:ext cx="2857500" cy="2399721"/>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p:txBody>
          <a:bodyPr/>
          <a:lstStyle/>
          <a:p>
            <a:r>
              <a:rPr lang="es-MX" dirty="0" smtClean="0"/>
              <a:t>LAS FINANZAS </a:t>
            </a:r>
            <a:endParaRPr lang="es-MX" dirty="0"/>
          </a:p>
        </p:txBody>
      </p:sp>
      <p:sp>
        <p:nvSpPr>
          <p:cNvPr id="3" name="Marcador de contenido 2"/>
          <p:cNvSpPr>
            <a:spLocks noGrp="1"/>
          </p:cNvSpPr>
          <p:nvPr>
            <p:ph idx="1"/>
          </p:nvPr>
        </p:nvSpPr>
        <p:spPr>
          <a:xfrm>
            <a:off x="2051720" y="1600200"/>
            <a:ext cx="6635080" cy="4525963"/>
          </a:xfrm>
        </p:spPr>
        <p:txBody>
          <a:bodyPr>
            <a:normAutofit/>
          </a:bodyPr>
          <a:lstStyle/>
          <a:p>
            <a:pPr marL="0" indent="0" algn="just">
              <a:buNone/>
            </a:pPr>
            <a:r>
              <a:rPr lang="es-ES_tradnl" sz="2800" dirty="0"/>
              <a:t>Es la disciplina que, mediante el auxilio de otras, trata de optimizar el manejo de los recursos económicos, humanos y materiales de la empresa, para obtener el beneficio máximo y equilibrado para los dueños o socios, los trabajadores y  a la sociedad misma.</a:t>
            </a:r>
            <a:endParaRPr lang="es-MX" sz="2800" dirty="0"/>
          </a:p>
          <a:p>
            <a:endParaRPr lang="es-MX" sz="2400"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47</a:t>
            </a:fld>
            <a:endParaRPr lang="es-MX"/>
          </a:p>
        </p:txBody>
      </p:sp>
    </p:spTree>
    <p:extLst>
      <p:ext uri="{BB962C8B-B14F-4D97-AF65-F5344CB8AC3E}">
        <p14:creationId xmlns:p14="http://schemas.microsoft.com/office/powerpoint/2010/main" val="112023511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Relación con otras disciplinas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066039635"/>
              </p:ext>
            </p:extLst>
          </p:nvPr>
        </p:nvGraphicFramePr>
        <p:xfrm>
          <a:off x="2051721" y="2348880"/>
          <a:ext cx="6840760" cy="2808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p:cNvSpPr>
            <a:spLocks noGrp="1"/>
          </p:cNvSpPr>
          <p:nvPr>
            <p:ph type="sldNum" sz="quarter" idx="12"/>
          </p:nvPr>
        </p:nvSpPr>
        <p:spPr/>
        <p:txBody>
          <a:bodyPr/>
          <a:lstStyle/>
          <a:p>
            <a:fld id="{B41E02D1-7942-46A0-AA21-B11B4B09C1B6}" type="slidenum">
              <a:rPr lang="es-MX" smtClean="0"/>
              <a:pPr/>
              <a:t>48</a:t>
            </a:fld>
            <a:endParaRPr lang="es-MX"/>
          </a:p>
        </p:txBody>
      </p:sp>
    </p:spTree>
    <p:extLst>
      <p:ext uri="{BB962C8B-B14F-4D97-AF65-F5344CB8AC3E}">
        <p14:creationId xmlns:p14="http://schemas.microsoft.com/office/powerpoint/2010/main" val="21216308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456483645"/>
              </p:ext>
            </p:extLst>
          </p:nvPr>
        </p:nvGraphicFramePr>
        <p:xfrm>
          <a:off x="1907704" y="1268760"/>
          <a:ext cx="6930157" cy="4959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http://www.foroconsultivo.org.mx/innovacion.gaceta/images/stories/febrero_2013/eciencial.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80112" y="260648"/>
            <a:ext cx="2912745" cy="1648544"/>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fld id="{B41E02D1-7942-46A0-AA21-B11B4B09C1B6}" type="slidenum">
              <a:rPr lang="es-MX" smtClean="0"/>
              <a:pPr/>
              <a:t>49</a:t>
            </a:fld>
            <a:endParaRPr lang="es-MX"/>
          </a:p>
        </p:txBody>
      </p:sp>
    </p:spTree>
    <p:extLst>
      <p:ext uri="{BB962C8B-B14F-4D97-AF65-F5344CB8AC3E}">
        <p14:creationId xmlns:p14="http://schemas.microsoft.com/office/powerpoint/2010/main" val="42425762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123728" y="1268761"/>
            <a:ext cx="6723718" cy="5290230"/>
          </a:xfrm>
        </p:spPr>
        <p:txBody>
          <a:bodyPr>
            <a:normAutofit/>
          </a:bodyPr>
          <a:lstStyle/>
          <a:p>
            <a:pPr marL="0" indent="0" algn="just">
              <a:buNone/>
            </a:pPr>
            <a:r>
              <a:rPr lang="es-MX" sz="3000" dirty="0"/>
              <a:t>En la diapositiva </a:t>
            </a:r>
            <a:r>
              <a:rPr lang="es-MX" sz="3000" dirty="0"/>
              <a:t>9</a:t>
            </a:r>
            <a:r>
              <a:rPr lang="es-MX" sz="3000" dirty="0" smtClean="0"/>
              <a:t> </a:t>
            </a:r>
            <a:r>
              <a:rPr lang="es-MX" sz="3000" dirty="0" smtClean="0"/>
              <a:t>se presenta el propósito de la unidad de aprendizaje y sus competencias específicas en la no. </a:t>
            </a:r>
            <a:r>
              <a:rPr lang="es-MX" sz="3000" dirty="0" smtClean="0"/>
              <a:t>10; </a:t>
            </a:r>
            <a:r>
              <a:rPr lang="es-MX" sz="3000" dirty="0" smtClean="0"/>
              <a:t>en la </a:t>
            </a:r>
            <a:r>
              <a:rPr lang="es-MX" sz="3000" dirty="0" smtClean="0"/>
              <a:t>11 </a:t>
            </a:r>
            <a:r>
              <a:rPr lang="es-MX" sz="3000" dirty="0" smtClean="0"/>
              <a:t>y </a:t>
            </a:r>
            <a:r>
              <a:rPr lang="es-MX" sz="3000" dirty="0" smtClean="0"/>
              <a:t>12 </a:t>
            </a:r>
            <a:r>
              <a:rPr lang="es-MX" sz="3000" dirty="0" smtClean="0"/>
              <a:t>se </a:t>
            </a:r>
            <a:r>
              <a:rPr lang="es-MX" sz="3000" dirty="0"/>
              <a:t>introduce al </a:t>
            </a:r>
            <a:r>
              <a:rPr lang="es-MX" sz="3000" dirty="0" smtClean="0"/>
              <a:t>lector en </a:t>
            </a:r>
            <a:r>
              <a:rPr lang="es-MX" sz="3000" dirty="0" smtClean="0"/>
              <a:t>tema; </a:t>
            </a:r>
            <a:r>
              <a:rPr lang="es-MX" sz="3000" dirty="0" smtClean="0"/>
              <a:t>en la presentación </a:t>
            </a:r>
            <a:r>
              <a:rPr lang="es-MX" sz="3000" dirty="0" smtClean="0"/>
              <a:t>13 </a:t>
            </a:r>
            <a:r>
              <a:rPr lang="es-MX" sz="3000" dirty="0" smtClean="0"/>
              <a:t>y </a:t>
            </a:r>
            <a:r>
              <a:rPr lang="es-MX" sz="3000" dirty="0" smtClean="0"/>
              <a:t>14 </a:t>
            </a:r>
            <a:r>
              <a:rPr lang="es-MX" sz="3000" dirty="0" smtClean="0"/>
              <a:t>se muestra la estructura de la unidad de competencia y a partir de la diapositiva </a:t>
            </a:r>
            <a:r>
              <a:rPr lang="es-MX" sz="3000" dirty="0" smtClean="0"/>
              <a:t>15  </a:t>
            </a:r>
            <a:r>
              <a:rPr lang="es-MX" sz="3000" dirty="0" smtClean="0"/>
              <a:t>se desarrolla la unidad I que aborda </a:t>
            </a:r>
            <a:r>
              <a:rPr lang="es-MX" sz="3000" dirty="0" smtClean="0"/>
              <a:t>los temas </a:t>
            </a:r>
            <a:r>
              <a:rPr lang="es-MX" sz="3000" dirty="0" smtClean="0"/>
              <a:t>referentes a </a:t>
            </a:r>
            <a:r>
              <a:rPr lang="es-MX" sz="3000" dirty="0" smtClean="0"/>
              <a:t>las  </a:t>
            </a:r>
            <a:r>
              <a:rPr lang="es-MX" sz="3000" dirty="0" smtClean="0"/>
              <a:t>generalidades de las </a:t>
            </a:r>
            <a:r>
              <a:rPr lang="es-MX" sz="3000" dirty="0" smtClean="0"/>
              <a:t>finanzas, que son los siguientes:</a:t>
            </a:r>
            <a:endParaRPr lang="es-MX" sz="3000" dirty="0"/>
          </a:p>
        </p:txBody>
      </p:sp>
      <p:sp>
        <p:nvSpPr>
          <p:cNvPr id="3" name="2 Título"/>
          <p:cNvSpPr>
            <a:spLocks noGrp="1"/>
          </p:cNvSpPr>
          <p:nvPr>
            <p:ph type="title"/>
          </p:nvPr>
        </p:nvSpPr>
        <p:spPr>
          <a:xfrm>
            <a:off x="1852326" y="25567"/>
            <a:ext cx="6300192" cy="1132235"/>
          </a:xfrm>
        </p:spPr>
        <p:txBody>
          <a:bodyPr>
            <a:normAutofit/>
          </a:bodyPr>
          <a:lstStyle/>
          <a:p>
            <a:r>
              <a:rPr lang="es-MX" sz="1800" dirty="0" smtClean="0"/>
              <a:t>Guión explicativo para el empleo de material </a:t>
            </a:r>
            <a:endParaRPr lang="es-MX" sz="1800" dirty="0"/>
          </a:p>
        </p:txBody>
      </p:sp>
      <p:sp>
        <p:nvSpPr>
          <p:cNvPr id="4" name="3 Marcador de número de diapositiva"/>
          <p:cNvSpPr>
            <a:spLocks noGrp="1"/>
          </p:cNvSpPr>
          <p:nvPr>
            <p:ph type="sldNum" sz="quarter" idx="12"/>
          </p:nvPr>
        </p:nvSpPr>
        <p:spPr/>
        <p:txBody>
          <a:bodyPr/>
          <a:lstStyle/>
          <a:p>
            <a:fld id="{9A5529F8-2561-4098-9E7D-12F2C9F566AE}" type="slidenum">
              <a:rPr lang="es-MX" smtClean="0"/>
              <a:pPr/>
              <a:t>5</a:t>
            </a:fld>
            <a:endParaRPr lang="es-MX" dirty="0"/>
          </a:p>
        </p:txBody>
      </p:sp>
    </p:spTree>
    <p:extLst>
      <p:ext uri="{BB962C8B-B14F-4D97-AF65-F5344CB8AC3E}">
        <p14:creationId xmlns:p14="http://schemas.microsoft.com/office/powerpoint/2010/main" val="163826479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Importancia</a:t>
            </a:r>
            <a:endParaRPr lang="es-MX" dirty="0"/>
          </a:p>
        </p:txBody>
      </p:sp>
      <p:pic>
        <p:nvPicPr>
          <p:cNvPr id="2052" name="Picture 4" descr="http://www.informationweek.com.mx/wp-content/uploads/2011/06/shutterstock_65890447-e13083262965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5647443"/>
            <a:ext cx="2143125" cy="1250156"/>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2051720" y="1600200"/>
            <a:ext cx="6635080" cy="4525963"/>
          </a:xfrm>
        </p:spPr>
        <p:txBody>
          <a:bodyPr/>
          <a:lstStyle/>
          <a:p>
            <a:pPr marL="0" indent="0" algn="just">
              <a:buNone/>
            </a:pPr>
            <a:r>
              <a:rPr lang="es-ES_tradnl" dirty="0"/>
              <a:t>Las finanzas coadyuva a la compañía  a que se alcance sus metas y compitan con mayor éxito en el mercado, superando así a sus competidores.</a:t>
            </a:r>
            <a:endParaRPr lang="es-MX" dirty="0"/>
          </a:p>
          <a:p>
            <a:endParaRPr lang="es-MX"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50</a:t>
            </a:fld>
            <a:endParaRPr lang="es-MX"/>
          </a:p>
        </p:txBody>
      </p:sp>
    </p:spTree>
    <p:extLst>
      <p:ext uri="{BB962C8B-B14F-4D97-AF65-F5344CB8AC3E}">
        <p14:creationId xmlns:p14="http://schemas.microsoft.com/office/powerpoint/2010/main" val="108731213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Campo de las finanzas</a:t>
            </a:r>
            <a:endParaRPr lang="es-MX" dirty="0"/>
          </a:p>
        </p:txBody>
      </p:sp>
      <p:sp>
        <p:nvSpPr>
          <p:cNvPr id="3" name="Marcador de contenido 2"/>
          <p:cNvSpPr>
            <a:spLocks noGrp="1"/>
          </p:cNvSpPr>
          <p:nvPr>
            <p:ph idx="1"/>
          </p:nvPr>
        </p:nvSpPr>
        <p:spPr/>
        <p:txBody>
          <a:bodyPr/>
          <a:lstStyle/>
          <a:p>
            <a:endParaRPr lang="es-MX"/>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51</a:t>
            </a:fld>
            <a:endParaRPr lang="es-MX"/>
          </a:p>
        </p:txBody>
      </p:sp>
      <p:graphicFrame>
        <p:nvGraphicFramePr>
          <p:cNvPr id="5" name="Diagrama 4"/>
          <p:cNvGraphicFramePr/>
          <p:nvPr>
            <p:extLst>
              <p:ext uri="{D42A27DB-BD31-4B8C-83A1-F6EECF244321}">
                <p14:modId xmlns:p14="http://schemas.microsoft.com/office/powerpoint/2010/main" val="1016355417"/>
              </p:ext>
            </p:extLst>
          </p:nvPr>
        </p:nvGraphicFramePr>
        <p:xfrm>
          <a:off x="2699792" y="1751527"/>
          <a:ext cx="5486400" cy="37657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2802754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Decisiones Financieras</a:t>
            </a:r>
            <a:endParaRPr lang="es-MX" dirty="0"/>
          </a:p>
        </p:txBody>
      </p:sp>
      <p:sp>
        <p:nvSpPr>
          <p:cNvPr id="3" name="Marcador de contenido 2"/>
          <p:cNvSpPr>
            <a:spLocks noGrp="1"/>
          </p:cNvSpPr>
          <p:nvPr>
            <p:ph idx="1"/>
          </p:nvPr>
        </p:nvSpPr>
        <p:spPr>
          <a:xfrm>
            <a:off x="2051720" y="2029033"/>
            <a:ext cx="6635080" cy="4525963"/>
          </a:xfrm>
        </p:spPr>
        <p:txBody>
          <a:bodyPr>
            <a:normAutofit/>
          </a:bodyPr>
          <a:lstStyle/>
          <a:p>
            <a:pPr lvl="0" algn="just"/>
            <a:r>
              <a:rPr lang="es-ES_tradnl" sz="2400" dirty="0"/>
              <a:t>¿Que clase de inversión a largo plazo debe hacerse? </a:t>
            </a:r>
          </a:p>
          <a:p>
            <a:pPr lvl="0" algn="just"/>
            <a:r>
              <a:rPr lang="es-ES_tradnl" sz="2400" dirty="0"/>
              <a:t>¿ En donde se obtendrá financiamiento a largo plazo? </a:t>
            </a:r>
          </a:p>
          <a:p>
            <a:pPr lvl="0" algn="just"/>
            <a:r>
              <a:rPr lang="es-ES_tradnl" sz="2400" dirty="0"/>
              <a:t>¿ Invitará a otros propietarios? </a:t>
            </a:r>
          </a:p>
          <a:p>
            <a:pPr lvl="0" algn="just"/>
            <a:r>
              <a:rPr lang="es-ES_tradnl" sz="2400" dirty="0"/>
              <a:t>¿ Pedirá dinero prestado?.</a:t>
            </a:r>
            <a:endParaRPr lang="es-MX" sz="2400" dirty="0"/>
          </a:p>
          <a:p>
            <a:pPr lvl="0" algn="just"/>
            <a:r>
              <a:rPr lang="es-ES_tradnl" sz="2400" dirty="0"/>
              <a:t>¿ Como administrará sus operaciones financieras cotidianas, como cobranza a clientes, pago a  proveedores?</a:t>
            </a:r>
            <a:endParaRPr lang="es-MX" sz="2400" dirty="0"/>
          </a:p>
          <a:p>
            <a:endParaRPr lang="es-MX" sz="2400"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52</a:t>
            </a:fld>
            <a:endParaRPr lang="es-MX"/>
          </a:p>
        </p:txBody>
      </p:sp>
      <p:pic>
        <p:nvPicPr>
          <p:cNvPr id="5" name="Imagen 4"/>
          <p:cNvPicPr>
            <a:picLocks noChangeAspect="1"/>
          </p:cNvPicPr>
          <p:nvPr/>
        </p:nvPicPr>
        <p:blipFill>
          <a:blip r:embed="rId2"/>
          <a:stretch>
            <a:fillRect/>
          </a:stretch>
        </p:blipFill>
        <p:spPr>
          <a:xfrm>
            <a:off x="4716016" y="5546309"/>
            <a:ext cx="2016224" cy="1311691"/>
          </a:xfrm>
          <a:prstGeom prst="rect">
            <a:avLst/>
          </a:prstGeom>
        </p:spPr>
      </p:pic>
    </p:spTree>
    <p:extLst>
      <p:ext uri="{BB962C8B-B14F-4D97-AF65-F5344CB8AC3E}">
        <p14:creationId xmlns:p14="http://schemas.microsoft.com/office/powerpoint/2010/main" val="5896446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Objetivos específicos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549100210"/>
              </p:ext>
            </p:extLst>
          </p:nvPr>
        </p:nvGraphicFramePr>
        <p:xfrm>
          <a:off x="2339752" y="1988840"/>
          <a:ext cx="6480720" cy="3168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p:cNvSpPr>
            <a:spLocks noGrp="1"/>
          </p:cNvSpPr>
          <p:nvPr>
            <p:ph type="sldNum" sz="quarter" idx="12"/>
          </p:nvPr>
        </p:nvSpPr>
        <p:spPr/>
        <p:txBody>
          <a:bodyPr/>
          <a:lstStyle/>
          <a:p>
            <a:fld id="{B41E02D1-7942-46A0-AA21-B11B4B09C1B6}" type="slidenum">
              <a:rPr lang="es-MX" smtClean="0"/>
              <a:pPr/>
              <a:t>53</a:t>
            </a:fld>
            <a:endParaRPr lang="es-MX"/>
          </a:p>
        </p:txBody>
      </p:sp>
    </p:spTree>
    <p:extLst>
      <p:ext uri="{BB962C8B-B14F-4D97-AF65-F5344CB8AC3E}">
        <p14:creationId xmlns:p14="http://schemas.microsoft.com/office/powerpoint/2010/main" val="241783476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07704" y="908720"/>
            <a:ext cx="4104456" cy="536663"/>
          </a:xfrm>
        </p:spPr>
        <p:txBody>
          <a:bodyPr>
            <a:normAutofit fontScale="90000"/>
          </a:bodyPr>
          <a:lstStyle/>
          <a:p>
            <a:r>
              <a:rPr lang="es-MX" dirty="0" smtClean="0"/>
              <a:t>Director financiero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325113147"/>
              </p:ext>
            </p:extLst>
          </p:nvPr>
        </p:nvGraphicFramePr>
        <p:xfrm>
          <a:off x="1413836" y="1844824"/>
          <a:ext cx="7567898" cy="37284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p:cNvSpPr>
            <a:spLocks noGrp="1"/>
          </p:cNvSpPr>
          <p:nvPr>
            <p:ph type="sldNum" sz="quarter" idx="12"/>
          </p:nvPr>
        </p:nvSpPr>
        <p:spPr/>
        <p:txBody>
          <a:bodyPr/>
          <a:lstStyle/>
          <a:p>
            <a:fld id="{B41E02D1-7942-46A0-AA21-B11B4B09C1B6}" type="slidenum">
              <a:rPr lang="es-MX" smtClean="0"/>
              <a:pPr/>
              <a:t>54</a:t>
            </a:fld>
            <a:endParaRPr lang="es-MX"/>
          </a:p>
        </p:txBody>
      </p:sp>
    </p:spTree>
    <p:extLst>
      <p:ext uri="{BB962C8B-B14F-4D97-AF65-F5344CB8AC3E}">
        <p14:creationId xmlns:p14="http://schemas.microsoft.com/office/powerpoint/2010/main" val="174457477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Á</a:t>
            </a:r>
            <a:r>
              <a:rPr lang="es-MX" dirty="0" smtClean="0"/>
              <a:t>reas de las finanzas</a:t>
            </a:r>
            <a:endParaRPr lang="es-MX" dirty="0"/>
          </a:p>
        </p:txBody>
      </p:sp>
      <p:sp>
        <p:nvSpPr>
          <p:cNvPr id="3" name="Marcador de contenido 2"/>
          <p:cNvSpPr>
            <a:spLocks noGrp="1"/>
          </p:cNvSpPr>
          <p:nvPr>
            <p:ph idx="1"/>
          </p:nvPr>
        </p:nvSpPr>
        <p:spPr>
          <a:xfrm>
            <a:off x="2195736" y="2420888"/>
            <a:ext cx="6491064" cy="4708525"/>
          </a:xfrm>
        </p:spPr>
        <p:txBody>
          <a:bodyPr/>
          <a:lstStyle/>
          <a:p>
            <a:pPr>
              <a:buFont typeface="+mj-lt"/>
              <a:buAutoNum type="arabicPeriod"/>
            </a:pPr>
            <a:r>
              <a:rPr lang="es-MX" sz="3600" dirty="0" smtClean="0"/>
              <a:t>Inversiones. </a:t>
            </a:r>
          </a:p>
          <a:p>
            <a:pPr>
              <a:buFont typeface="+mj-lt"/>
              <a:buAutoNum type="arabicPeriod"/>
            </a:pPr>
            <a:r>
              <a:rPr lang="es-MX" sz="3600" dirty="0" smtClean="0"/>
              <a:t>Los </a:t>
            </a:r>
            <a:r>
              <a:rPr lang="es-MX" sz="3600" dirty="0"/>
              <a:t>mercados e instituciones </a:t>
            </a:r>
            <a:r>
              <a:rPr lang="es-MX" sz="3600" dirty="0" smtClean="0"/>
              <a:t>financieras.</a:t>
            </a:r>
            <a:endParaRPr lang="es-MX" sz="3600" dirty="0"/>
          </a:p>
          <a:p>
            <a:pPr>
              <a:buFont typeface="+mj-lt"/>
              <a:buAutoNum type="arabicPeriod"/>
            </a:pPr>
            <a:r>
              <a:rPr lang="es-MX" sz="3600" dirty="0" smtClean="0"/>
              <a:t>La </a:t>
            </a:r>
            <a:r>
              <a:rPr lang="es-MX" sz="3600" dirty="0"/>
              <a:t>administración </a:t>
            </a:r>
            <a:r>
              <a:rPr lang="es-MX" sz="3600" dirty="0" smtClean="0"/>
              <a:t>financiera.</a:t>
            </a:r>
            <a:endParaRPr lang="es-MX" sz="3600" dirty="0"/>
          </a:p>
          <a:p>
            <a:endParaRPr lang="es-MX" dirty="0"/>
          </a:p>
        </p:txBody>
      </p:sp>
      <p:pic>
        <p:nvPicPr>
          <p:cNvPr id="1026" name="Picture 2" descr="http://www.estartap.com/wp-content/uploads/2015/06/Funciones-de-las-finanzas-empresariale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95936" y="5157192"/>
            <a:ext cx="2442995" cy="1426352"/>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B41E02D1-7942-46A0-AA21-B11B4B09C1B6}" type="slidenum">
              <a:rPr lang="es-MX" smtClean="0"/>
              <a:pPr/>
              <a:t>55</a:t>
            </a:fld>
            <a:endParaRPr lang="es-MX"/>
          </a:p>
        </p:txBody>
      </p:sp>
      <p:sp>
        <p:nvSpPr>
          <p:cNvPr id="5" name="Rectángulo 4"/>
          <p:cNvSpPr/>
          <p:nvPr/>
        </p:nvSpPr>
        <p:spPr>
          <a:xfrm>
            <a:off x="6540010" y="1556792"/>
            <a:ext cx="2026568" cy="12241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Las finanzas se dividen en tres grandes áreas</a:t>
            </a:r>
            <a:endParaRPr lang="es-MX" dirty="0"/>
          </a:p>
        </p:txBody>
      </p:sp>
    </p:spTree>
    <p:extLst>
      <p:ext uri="{BB962C8B-B14F-4D97-AF65-F5344CB8AC3E}">
        <p14:creationId xmlns:p14="http://schemas.microsoft.com/office/powerpoint/2010/main" val="191791256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5148064" y="4157662"/>
            <a:ext cx="3400425" cy="2700338"/>
          </a:xfrm>
          <a:prstGeom prst="rect">
            <a:avLst/>
          </a:prstGeom>
        </p:spPr>
      </p:pic>
      <p:sp>
        <p:nvSpPr>
          <p:cNvPr id="2" name="Título 1"/>
          <p:cNvSpPr>
            <a:spLocks noGrp="1"/>
          </p:cNvSpPr>
          <p:nvPr>
            <p:ph type="title"/>
          </p:nvPr>
        </p:nvSpPr>
        <p:spPr/>
        <p:txBody>
          <a:bodyPr/>
          <a:lstStyle/>
          <a:p>
            <a:r>
              <a:rPr lang="es-MX" dirty="0" smtClean="0"/>
              <a:t>1. Inversiones</a:t>
            </a:r>
            <a:endParaRPr lang="es-MX" dirty="0"/>
          </a:p>
        </p:txBody>
      </p:sp>
      <p:sp>
        <p:nvSpPr>
          <p:cNvPr id="3" name="Marcador de contenido 2"/>
          <p:cNvSpPr>
            <a:spLocks noGrp="1"/>
          </p:cNvSpPr>
          <p:nvPr>
            <p:ph idx="1"/>
          </p:nvPr>
        </p:nvSpPr>
        <p:spPr>
          <a:xfrm>
            <a:off x="2051720" y="1417638"/>
            <a:ext cx="6635080" cy="4708525"/>
          </a:xfrm>
        </p:spPr>
        <p:txBody>
          <a:bodyPr>
            <a:noAutofit/>
          </a:bodyPr>
          <a:lstStyle/>
          <a:p>
            <a:pPr marL="0" indent="0" algn="just">
              <a:buNone/>
            </a:pPr>
            <a:r>
              <a:rPr lang="es-ES_tradnl" dirty="0"/>
              <a:t>Estudia como hacer y administrar una inversión en activos financieros </a:t>
            </a:r>
            <a:r>
              <a:rPr lang="es-ES_tradnl" dirty="0" smtClean="0"/>
              <a:t>y en </a:t>
            </a:r>
            <a:r>
              <a:rPr lang="es-ES_tradnl" dirty="0"/>
              <a:t>particular que hacer con un excedente de dinero cuando se desea invertirlo en el mercado financiero. </a:t>
            </a:r>
          </a:p>
          <a:p>
            <a:pPr algn="just"/>
            <a:endParaRPr lang="es-MX" sz="2400" dirty="0"/>
          </a:p>
        </p:txBody>
      </p:sp>
      <p:sp>
        <p:nvSpPr>
          <p:cNvPr id="5" name="Marcador de número de diapositiva 4"/>
          <p:cNvSpPr>
            <a:spLocks noGrp="1"/>
          </p:cNvSpPr>
          <p:nvPr>
            <p:ph type="sldNum" sz="quarter" idx="12"/>
          </p:nvPr>
        </p:nvSpPr>
        <p:spPr/>
        <p:txBody>
          <a:bodyPr/>
          <a:lstStyle/>
          <a:p>
            <a:fld id="{B41E02D1-7942-46A0-AA21-B11B4B09C1B6}" type="slidenum">
              <a:rPr lang="es-MX" smtClean="0"/>
              <a:pPr/>
              <a:t>56</a:t>
            </a:fld>
            <a:endParaRPr lang="es-MX"/>
          </a:p>
        </p:txBody>
      </p:sp>
    </p:spTree>
    <p:extLst>
      <p:ext uri="{BB962C8B-B14F-4D97-AF65-F5344CB8AC3E}">
        <p14:creationId xmlns:p14="http://schemas.microsoft.com/office/powerpoint/2010/main" val="122747408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79712" y="548680"/>
            <a:ext cx="6768752" cy="4824536"/>
          </a:xfrm>
        </p:spPr>
        <p:txBody>
          <a:bodyPr>
            <a:normAutofit/>
          </a:bodyPr>
          <a:lstStyle/>
          <a:p>
            <a:pPr marL="0" indent="0" algn="just">
              <a:buNone/>
            </a:pPr>
            <a:r>
              <a:rPr lang="es-ES_tradnl" dirty="0"/>
              <a:t>En esta área se habla de dos personas o entidades</a:t>
            </a:r>
            <a:r>
              <a:rPr lang="es-ES_tradnl" dirty="0" smtClean="0"/>
              <a:t>:</a:t>
            </a:r>
          </a:p>
          <a:p>
            <a:pPr algn="just"/>
            <a:r>
              <a:rPr lang="es-ES_tradnl" dirty="0" smtClean="0"/>
              <a:t>Aquellas </a:t>
            </a:r>
            <a:r>
              <a:rPr lang="es-ES_tradnl" dirty="0"/>
              <a:t>que son dueñas de los excedentes, </a:t>
            </a:r>
            <a:endParaRPr lang="es-ES_tradnl" dirty="0" smtClean="0"/>
          </a:p>
          <a:p>
            <a:pPr algn="just"/>
            <a:r>
              <a:rPr lang="es-ES_tradnl" dirty="0" smtClean="0"/>
              <a:t>y </a:t>
            </a:r>
            <a:r>
              <a:rPr lang="es-ES_tradnl" dirty="0"/>
              <a:t>aquellas que buscan o sugieren donde invertir </a:t>
            </a:r>
            <a:r>
              <a:rPr lang="es-ES_tradnl" dirty="0" smtClean="0"/>
              <a:t>y </a:t>
            </a:r>
            <a:r>
              <a:rPr lang="es-ES_tradnl" dirty="0"/>
              <a:t>reciben el nombre de </a:t>
            </a:r>
            <a:r>
              <a:rPr lang="es-ES_tradnl" dirty="0" smtClean="0"/>
              <a:t>corredores o </a:t>
            </a:r>
            <a:r>
              <a:rPr lang="es-ES_tradnl" dirty="0"/>
              <a:t>analistas de inversiones.</a:t>
            </a:r>
            <a:endParaRPr lang="es-MX" dirty="0"/>
          </a:p>
          <a:p>
            <a:endParaRPr lang="es-MX" sz="2700" dirty="0"/>
          </a:p>
        </p:txBody>
      </p:sp>
      <p:pic>
        <p:nvPicPr>
          <p:cNvPr id="4" name="Imagen 3"/>
          <p:cNvPicPr>
            <a:picLocks noChangeAspect="1"/>
          </p:cNvPicPr>
          <p:nvPr/>
        </p:nvPicPr>
        <p:blipFill>
          <a:blip r:embed="rId2"/>
          <a:stretch>
            <a:fillRect/>
          </a:stretch>
        </p:blipFill>
        <p:spPr>
          <a:xfrm>
            <a:off x="3478296" y="4763357"/>
            <a:ext cx="3177861" cy="2128960"/>
          </a:xfrm>
          <a:prstGeom prst="rect">
            <a:avLst/>
          </a:prstGeom>
        </p:spPr>
      </p:pic>
      <p:sp>
        <p:nvSpPr>
          <p:cNvPr id="2" name="Marcador de número de diapositiva 1"/>
          <p:cNvSpPr>
            <a:spLocks noGrp="1"/>
          </p:cNvSpPr>
          <p:nvPr>
            <p:ph type="sldNum" sz="quarter" idx="12"/>
          </p:nvPr>
        </p:nvSpPr>
        <p:spPr/>
        <p:txBody>
          <a:bodyPr/>
          <a:lstStyle/>
          <a:p>
            <a:fld id="{B41E02D1-7942-46A0-AA21-B11B4B09C1B6}" type="slidenum">
              <a:rPr lang="es-MX" smtClean="0"/>
              <a:pPr/>
              <a:t>57</a:t>
            </a:fld>
            <a:endParaRPr lang="es-MX"/>
          </a:p>
        </p:txBody>
      </p:sp>
    </p:spTree>
    <p:extLst>
      <p:ext uri="{BB962C8B-B14F-4D97-AF65-F5344CB8AC3E}">
        <p14:creationId xmlns:p14="http://schemas.microsoft.com/office/powerpoint/2010/main" val="364235294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02440" y="116632"/>
            <a:ext cx="6203032" cy="1143000"/>
          </a:xfrm>
        </p:spPr>
        <p:txBody>
          <a:bodyPr>
            <a:normAutofit fontScale="90000"/>
          </a:bodyPr>
          <a:lstStyle/>
          <a:p>
            <a:r>
              <a:rPr lang="es-MX" dirty="0" smtClean="0"/>
              <a:t>2. Los Mercados Financieros</a:t>
            </a:r>
            <a:endParaRPr lang="es-MX" dirty="0"/>
          </a:p>
        </p:txBody>
      </p:sp>
      <p:sp>
        <p:nvSpPr>
          <p:cNvPr id="3" name="Marcador de contenido 2"/>
          <p:cNvSpPr>
            <a:spLocks noGrp="1"/>
          </p:cNvSpPr>
          <p:nvPr>
            <p:ph idx="1"/>
          </p:nvPr>
        </p:nvSpPr>
        <p:spPr>
          <a:xfrm>
            <a:off x="2202440" y="1556792"/>
            <a:ext cx="6484360" cy="4569371"/>
          </a:xfrm>
        </p:spPr>
        <p:txBody>
          <a:bodyPr>
            <a:normAutofit/>
          </a:bodyPr>
          <a:lstStyle/>
          <a:p>
            <a:pPr marL="0" indent="0" algn="just">
              <a:buNone/>
            </a:pPr>
            <a:r>
              <a:rPr lang="es-MX" sz="2700" dirty="0"/>
              <a:t>Son </a:t>
            </a:r>
            <a:r>
              <a:rPr lang="es-MX" sz="2700" dirty="0" smtClean="0"/>
              <a:t>aquéllos mercados </a:t>
            </a:r>
            <a:r>
              <a:rPr lang="es-MX" sz="2700" dirty="0"/>
              <a:t>en los que se intercambian activos con el propósito principal de movilizar </a:t>
            </a:r>
            <a:r>
              <a:rPr lang="es-MX" sz="2700" dirty="0" smtClean="0"/>
              <a:t> dinero  </a:t>
            </a:r>
            <a:r>
              <a:rPr lang="es-MX" sz="2700" dirty="0"/>
              <a:t>a través del tiempo</a:t>
            </a:r>
            <a:r>
              <a:rPr lang="es-MX" sz="2700" dirty="0" smtClean="0"/>
              <a:t>.</a:t>
            </a:r>
          </a:p>
          <a:p>
            <a:pPr marL="0" indent="0">
              <a:buNone/>
            </a:pPr>
            <a:r>
              <a:rPr lang="es-MX" sz="2700" dirty="0" smtClean="0"/>
              <a:t> </a:t>
            </a:r>
            <a:endParaRPr lang="es-MX" sz="2700" dirty="0"/>
          </a:p>
          <a:p>
            <a:pPr>
              <a:buFont typeface="+mj-lt"/>
              <a:buAutoNum type="arabicPeriod"/>
            </a:pPr>
            <a:r>
              <a:rPr lang="es-MX" sz="2700" dirty="0" smtClean="0"/>
              <a:t>Mercados </a:t>
            </a:r>
            <a:r>
              <a:rPr lang="es-MX" sz="2700" dirty="0"/>
              <a:t>de </a:t>
            </a:r>
            <a:r>
              <a:rPr lang="es-MX" sz="2700" dirty="0" smtClean="0"/>
              <a:t>Deuda</a:t>
            </a:r>
            <a:r>
              <a:rPr lang="es-MX" sz="2700" dirty="0"/>
              <a:t>, </a:t>
            </a:r>
          </a:p>
          <a:p>
            <a:pPr>
              <a:buFont typeface="+mj-lt"/>
              <a:buAutoNum type="arabicPeriod"/>
            </a:pPr>
            <a:r>
              <a:rPr lang="es-MX" sz="2700" dirty="0"/>
              <a:t>M</a:t>
            </a:r>
            <a:r>
              <a:rPr lang="es-MX" sz="2700" dirty="0" smtClean="0"/>
              <a:t>ercados </a:t>
            </a:r>
            <a:r>
              <a:rPr lang="es-MX" sz="2700" dirty="0"/>
              <a:t>de acciones </a:t>
            </a:r>
          </a:p>
          <a:p>
            <a:pPr>
              <a:buFont typeface="+mj-lt"/>
              <a:buAutoNum type="arabicPeriod"/>
            </a:pPr>
            <a:r>
              <a:rPr lang="es-MX" sz="2700" dirty="0" smtClean="0"/>
              <a:t>Mercado </a:t>
            </a:r>
            <a:r>
              <a:rPr lang="es-MX" sz="2700" dirty="0"/>
              <a:t>cambiario.</a:t>
            </a:r>
          </a:p>
        </p:txBody>
      </p:sp>
      <p:pic>
        <p:nvPicPr>
          <p:cNvPr id="1026" name="Picture 2" descr="http://coyunturaeconomica.com/files/coyuntura/mercados-financiero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8781" y="5445224"/>
            <a:ext cx="1908925" cy="1202648"/>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B41E02D1-7942-46A0-AA21-B11B4B09C1B6}" type="slidenum">
              <a:rPr lang="es-MX" smtClean="0"/>
              <a:pPr/>
              <a:t>58</a:t>
            </a:fld>
            <a:endParaRPr lang="es-MX"/>
          </a:p>
        </p:txBody>
      </p:sp>
    </p:spTree>
    <p:extLst>
      <p:ext uri="{BB962C8B-B14F-4D97-AF65-F5344CB8AC3E}">
        <p14:creationId xmlns:p14="http://schemas.microsoft.com/office/powerpoint/2010/main" val="376986602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Los mercados financieros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14332916"/>
              </p:ext>
            </p:extLst>
          </p:nvPr>
        </p:nvGraphicFramePr>
        <p:xfrm>
          <a:off x="2051720" y="1998586"/>
          <a:ext cx="6480720" cy="32399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ágrima 4"/>
          <p:cNvSpPr/>
          <p:nvPr/>
        </p:nvSpPr>
        <p:spPr>
          <a:xfrm>
            <a:off x="3795782" y="4509120"/>
            <a:ext cx="1496298" cy="1113330"/>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350" dirty="0"/>
              <a:t>Títulos de crédito (acciones)</a:t>
            </a:r>
          </a:p>
        </p:txBody>
      </p:sp>
      <p:sp>
        <p:nvSpPr>
          <p:cNvPr id="6" name="Lágrima 5"/>
          <p:cNvSpPr/>
          <p:nvPr/>
        </p:nvSpPr>
        <p:spPr>
          <a:xfrm rot="20466409">
            <a:off x="6436215" y="4675738"/>
            <a:ext cx="1715115" cy="1125525"/>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14313" indent="-214313" algn="ctr">
              <a:buFont typeface="Wingdings" panose="05000000000000000000" pitchFamily="2" charset="2"/>
              <a:buChar char="v"/>
            </a:pPr>
            <a:r>
              <a:rPr lang="es-MX" sz="1350" dirty="0"/>
              <a:t>Mercados primarios.</a:t>
            </a:r>
          </a:p>
          <a:p>
            <a:pPr marL="214313" indent="-214313" algn="ctr">
              <a:buFont typeface="Wingdings" panose="05000000000000000000" pitchFamily="2" charset="2"/>
              <a:buChar char="v"/>
            </a:pPr>
            <a:r>
              <a:rPr lang="es-MX" sz="1350" dirty="0"/>
              <a:t>Mercados Secundarios</a:t>
            </a:r>
          </a:p>
        </p:txBody>
      </p:sp>
      <p:sp>
        <p:nvSpPr>
          <p:cNvPr id="3" name="Marcador de número de diapositiva 2"/>
          <p:cNvSpPr>
            <a:spLocks noGrp="1"/>
          </p:cNvSpPr>
          <p:nvPr>
            <p:ph type="sldNum" sz="quarter" idx="12"/>
          </p:nvPr>
        </p:nvSpPr>
        <p:spPr/>
        <p:txBody>
          <a:bodyPr/>
          <a:lstStyle/>
          <a:p>
            <a:fld id="{B41E02D1-7942-46A0-AA21-B11B4B09C1B6}" type="slidenum">
              <a:rPr lang="es-MX" smtClean="0"/>
              <a:pPr/>
              <a:t>59</a:t>
            </a:fld>
            <a:endParaRPr lang="es-MX"/>
          </a:p>
        </p:txBody>
      </p:sp>
    </p:spTree>
    <p:extLst>
      <p:ext uri="{BB962C8B-B14F-4D97-AF65-F5344CB8AC3E}">
        <p14:creationId xmlns:p14="http://schemas.microsoft.com/office/powerpoint/2010/main" val="39438401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6985" y="196973"/>
            <a:ext cx="7467600" cy="1143000"/>
          </a:xfrm>
        </p:spPr>
        <p:txBody>
          <a:bodyPr>
            <a:normAutofit/>
          </a:bodyPr>
          <a:lstStyle/>
          <a:p>
            <a:r>
              <a:rPr lang="es-MX" sz="1800" dirty="0" smtClean="0"/>
              <a:t>ÍNDICE  DEL DESARROLLO DE LA TÉMATICA</a:t>
            </a:r>
            <a:endParaRPr lang="es-MX" sz="1800" dirty="0"/>
          </a:p>
        </p:txBody>
      </p:sp>
      <p:sp>
        <p:nvSpPr>
          <p:cNvPr id="3" name="2 Marcador de contenido"/>
          <p:cNvSpPr>
            <a:spLocks noGrp="1"/>
          </p:cNvSpPr>
          <p:nvPr>
            <p:ph sz="quarter" idx="1"/>
          </p:nvPr>
        </p:nvSpPr>
        <p:spPr>
          <a:xfrm>
            <a:off x="2195736" y="1628801"/>
            <a:ext cx="6501408" cy="4896544"/>
          </a:xfrm>
        </p:spPr>
        <p:txBody>
          <a:bodyPr>
            <a:normAutofit/>
          </a:bodyPr>
          <a:lstStyle/>
          <a:p>
            <a:pPr marL="82296" indent="0" algn="just">
              <a:spcBef>
                <a:spcPts val="300"/>
              </a:spcBef>
              <a:buSzPct val="68000"/>
              <a:buNone/>
            </a:pPr>
            <a:r>
              <a:rPr lang="es-MX" sz="3000" dirty="0" smtClean="0"/>
              <a:t>Formas de Organización ……………….. 20</a:t>
            </a:r>
          </a:p>
          <a:p>
            <a:pPr marL="82296" indent="0" algn="just">
              <a:spcBef>
                <a:spcPts val="300"/>
              </a:spcBef>
              <a:buSzPct val="68000"/>
              <a:buNone/>
            </a:pPr>
            <a:r>
              <a:rPr lang="es-MX" sz="3000" dirty="0" smtClean="0"/>
              <a:t>La información Financiera …………..… 25</a:t>
            </a:r>
          </a:p>
          <a:p>
            <a:pPr marL="82296" indent="0" algn="just">
              <a:spcBef>
                <a:spcPts val="300"/>
              </a:spcBef>
              <a:buSzPct val="68000"/>
              <a:buNone/>
            </a:pPr>
            <a:r>
              <a:rPr lang="es-MX" sz="3000" dirty="0" smtClean="0"/>
              <a:t>Áreas funcionales de la empresa …… 40</a:t>
            </a:r>
          </a:p>
          <a:p>
            <a:pPr marL="82296" indent="0" algn="just">
              <a:spcBef>
                <a:spcPts val="300"/>
              </a:spcBef>
              <a:buSzPct val="68000"/>
              <a:buNone/>
            </a:pPr>
            <a:r>
              <a:rPr lang="es-MX" sz="3000" dirty="0" smtClean="0"/>
              <a:t>Generalidades de las Finanzas ………. 47</a:t>
            </a:r>
          </a:p>
          <a:p>
            <a:pPr marL="82296" indent="0" algn="just">
              <a:spcBef>
                <a:spcPts val="300"/>
              </a:spcBef>
              <a:buSzPct val="68000"/>
              <a:buNone/>
            </a:pPr>
            <a:r>
              <a:rPr lang="es-MX" sz="3000" dirty="0" smtClean="0"/>
              <a:t>     Director Financiero ……………….……48</a:t>
            </a:r>
          </a:p>
          <a:p>
            <a:pPr marL="82296" indent="0" algn="just">
              <a:spcBef>
                <a:spcPts val="300"/>
              </a:spcBef>
              <a:buSzPct val="68000"/>
              <a:buNone/>
            </a:pPr>
            <a:r>
              <a:rPr lang="es-MX" sz="3000" dirty="0" smtClean="0"/>
              <a:t>     Áreas de las Finanzas ………….……. 51</a:t>
            </a:r>
          </a:p>
          <a:p>
            <a:pPr marL="82296" indent="0" algn="just">
              <a:spcBef>
                <a:spcPts val="300"/>
              </a:spcBef>
              <a:buSzPct val="68000"/>
              <a:buNone/>
            </a:pPr>
            <a:r>
              <a:rPr lang="es-MX" sz="3000" dirty="0"/>
              <a:t> </a:t>
            </a:r>
            <a:r>
              <a:rPr lang="es-MX" sz="3000" dirty="0" smtClean="0"/>
              <a:t>    Mercados de Capitales ..……..……. 53</a:t>
            </a:r>
          </a:p>
          <a:p>
            <a:pPr marL="82296" indent="0" algn="just">
              <a:spcBef>
                <a:spcPts val="300"/>
              </a:spcBef>
              <a:buSzPct val="68000"/>
              <a:buNone/>
            </a:pPr>
            <a:r>
              <a:rPr lang="es-MX" sz="3000" dirty="0" smtClean="0"/>
              <a:t>El Sistema Financiero ……………..…….. 56</a:t>
            </a:r>
          </a:p>
          <a:p>
            <a:pPr marL="82296" indent="0" algn="just">
              <a:spcBef>
                <a:spcPts val="300"/>
              </a:spcBef>
              <a:buSzPct val="68000"/>
              <a:buNone/>
            </a:pPr>
            <a:endParaRPr lang="es-MX" sz="3000" dirty="0"/>
          </a:p>
          <a:p>
            <a:pPr marL="82296" indent="0" algn="just">
              <a:spcBef>
                <a:spcPts val="300"/>
              </a:spcBef>
              <a:buSzPct val="68000"/>
              <a:buNone/>
            </a:pPr>
            <a:endParaRPr lang="es-MX" sz="3000" dirty="0" smtClean="0"/>
          </a:p>
          <a:p>
            <a:pPr marL="82296" indent="0" algn="just">
              <a:spcBef>
                <a:spcPts val="300"/>
              </a:spcBef>
              <a:buSzPct val="68000"/>
              <a:buNone/>
            </a:pPr>
            <a:endParaRPr lang="es-MX" sz="2800" dirty="0" smtClean="0"/>
          </a:p>
        </p:txBody>
      </p:sp>
      <p:sp>
        <p:nvSpPr>
          <p:cNvPr id="6" name="5 Marcador de número de diapositiva"/>
          <p:cNvSpPr>
            <a:spLocks noGrp="1"/>
          </p:cNvSpPr>
          <p:nvPr>
            <p:ph type="sldNum" sz="quarter" idx="4294967295"/>
          </p:nvPr>
        </p:nvSpPr>
        <p:spPr>
          <a:xfrm>
            <a:off x="8129016" y="5734050"/>
            <a:ext cx="609600" cy="521208"/>
          </a:xfrm>
          <a:prstGeom prst="rect">
            <a:avLst/>
          </a:prstGeom>
        </p:spPr>
        <p:txBody>
          <a:bodyPr/>
          <a:lstStyle/>
          <a:p>
            <a:pPr>
              <a:defRPr/>
            </a:pPr>
            <a:fld id="{12A3DB98-29D6-4A72-92FD-776EA9BAB2C9}" type="slidenum">
              <a:rPr lang="es-ES" smtClean="0"/>
              <a:pPr>
                <a:defRPr/>
              </a:pPr>
              <a:t>6</a:t>
            </a:fld>
            <a:endParaRPr lang="es-ES" dirty="0"/>
          </a:p>
        </p:txBody>
      </p:sp>
    </p:spTree>
    <p:extLst>
      <p:ext uri="{BB962C8B-B14F-4D97-AF65-F5344CB8AC3E}">
        <p14:creationId xmlns:p14="http://schemas.microsoft.com/office/powerpoint/2010/main" val="153218132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Otros Mercados Financieros</a:t>
            </a:r>
            <a:endParaRPr lang="es-MX" dirty="0"/>
          </a:p>
        </p:txBody>
      </p:sp>
      <p:sp>
        <p:nvSpPr>
          <p:cNvPr id="3" name="Marcador de contenido 2"/>
          <p:cNvSpPr>
            <a:spLocks noGrp="1"/>
          </p:cNvSpPr>
          <p:nvPr>
            <p:ph idx="1"/>
          </p:nvPr>
        </p:nvSpPr>
        <p:spPr/>
        <p:txBody>
          <a:bodyPr/>
          <a:lstStyle/>
          <a:p>
            <a:endParaRPr lang="es-MX" dirty="0"/>
          </a:p>
        </p:txBody>
      </p:sp>
      <p:graphicFrame>
        <p:nvGraphicFramePr>
          <p:cNvPr id="4" name="Diagrama 3"/>
          <p:cNvGraphicFramePr/>
          <p:nvPr>
            <p:extLst>
              <p:ext uri="{D42A27DB-BD31-4B8C-83A1-F6EECF244321}">
                <p14:modId xmlns:p14="http://schemas.microsoft.com/office/powerpoint/2010/main" val="279566687"/>
              </p:ext>
            </p:extLst>
          </p:nvPr>
        </p:nvGraphicFramePr>
        <p:xfrm>
          <a:off x="2123728" y="1700808"/>
          <a:ext cx="6096000" cy="3802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número de diapositiva 4"/>
          <p:cNvSpPr>
            <a:spLocks noGrp="1"/>
          </p:cNvSpPr>
          <p:nvPr>
            <p:ph type="sldNum" sz="quarter" idx="12"/>
          </p:nvPr>
        </p:nvSpPr>
        <p:spPr/>
        <p:txBody>
          <a:bodyPr/>
          <a:lstStyle/>
          <a:p>
            <a:fld id="{B41E02D1-7942-46A0-AA21-B11B4B09C1B6}" type="slidenum">
              <a:rPr lang="es-MX" smtClean="0"/>
              <a:pPr/>
              <a:t>60</a:t>
            </a:fld>
            <a:endParaRPr lang="es-MX"/>
          </a:p>
        </p:txBody>
      </p:sp>
    </p:spTree>
    <p:extLst>
      <p:ext uri="{BB962C8B-B14F-4D97-AF65-F5344CB8AC3E}">
        <p14:creationId xmlns:p14="http://schemas.microsoft.com/office/powerpoint/2010/main" val="351417031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Mercado de Capitales </a:t>
            </a:r>
            <a:br>
              <a:rPr lang="es-MX" dirty="0" smtClean="0"/>
            </a:br>
            <a:r>
              <a:rPr lang="es-MX" dirty="0" smtClean="0"/>
              <a:t> (Bolsa de Valores)</a:t>
            </a:r>
            <a:endParaRPr lang="es-MX" dirty="0"/>
          </a:p>
        </p:txBody>
      </p:sp>
      <p:sp>
        <p:nvSpPr>
          <p:cNvPr id="3" name="Marcador de contenido 2"/>
          <p:cNvSpPr>
            <a:spLocks noGrp="1"/>
          </p:cNvSpPr>
          <p:nvPr>
            <p:ph idx="1"/>
          </p:nvPr>
        </p:nvSpPr>
        <p:spPr>
          <a:xfrm>
            <a:off x="1979712" y="1844824"/>
            <a:ext cx="6707088" cy="4525963"/>
          </a:xfrm>
        </p:spPr>
        <p:txBody>
          <a:bodyPr>
            <a:normAutofit/>
          </a:bodyPr>
          <a:lstStyle/>
          <a:p>
            <a:pPr marL="0" indent="0" algn="just">
              <a:buNone/>
            </a:pPr>
            <a:r>
              <a:rPr lang="es-MX" sz="3000" dirty="0"/>
              <a:t>Es aquel en donde se realizan la compra-venta de títulos valor, representativos de activos financieros de empresas y otras unidades económicas como son las acciones, obligaciones y títulos de deuda de largo plazo.</a:t>
            </a:r>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61</a:t>
            </a:fld>
            <a:endParaRPr lang="es-MX"/>
          </a:p>
        </p:txBody>
      </p:sp>
      <p:pic>
        <p:nvPicPr>
          <p:cNvPr id="5" name="Imagen 4"/>
          <p:cNvPicPr>
            <a:picLocks noChangeAspect="1"/>
          </p:cNvPicPr>
          <p:nvPr/>
        </p:nvPicPr>
        <p:blipFill>
          <a:blip r:embed="rId2"/>
          <a:stretch>
            <a:fillRect/>
          </a:stretch>
        </p:blipFill>
        <p:spPr>
          <a:xfrm>
            <a:off x="4067944" y="4848576"/>
            <a:ext cx="2833828" cy="1499418"/>
          </a:xfrm>
          <a:prstGeom prst="rect">
            <a:avLst/>
          </a:prstGeom>
        </p:spPr>
      </p:pic>
    </p:spTree>
    <p:extLst>
      <p:ext uri="{BB962C8B-B14F-4D97-AF65-F5344CB8AC3E}">
        <p14:creationId xmlns:p14="http://schemas.microsoft.com/office/powerpoint/2010/main" val="546432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2430252" y="620688"/>
            <a:ext cx="6203032" cy="4525963"/>
          </a:xfrm>
        </p:spPr>
        <p:txBody>
          <a:bodyPr>
            <a:normAutofit/>
          </a:bodyPr>
          <a:lstStyle/>
          <a:p>
            <a:pPr marL="0" indent="0" algn="just">
              <a:buClr>
                <a:schemeClr val="tx1">
                  <a:lumMod val="75000"/>
                </a:schemeClr>
              </a:buClr>
              <a:buNone/>
            </a:pPr>
            <a:r>
              <a:rPr lang="es-MX" dirty="0"/>
              <a:t>La Bolsa de Valores, entonces, funciona como un mercado en el cual se pueden comprar o vender acciones.</a:t>
            </a:r>
          </a:p>
          <a:p>
            <a:pPr>
              <a:buClr>
                <a:schemeClr val="tx1">
                  <a:lumMod val="75000"/>
                </a:schemeClr>
              </a:buClr>
            </a:pPr>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4253948520"/>
              </p:ext>
            </p:extLst>
          </p:nvPr>
        </p:nvGraphicFramePr>
        <p:xfrm>
          <a:off x="2483768" y="3315366"/>
          <a:ext cx="6096000" cy="3137970"/>
        </p:xfrm>
        <a:graphic>
          <a:graphicData uri="http://schemas.openxmlformats.org/drawingml/2006/table">
            <a:tbl>
              <a:tblPr firstRow="1" bandRow="1">
                <a:tableStyleId>{21E4AEA4-8DFA-4A89-87EB-49C32662AFE0}</a:tableStyleId>
              </a:tblPr>
              <a:tblGrid>
                <a:gridCol w="3048000"/>
                <a:gridCol w="3048000"/>
              </a:tblGrid>
              <a:tr h="356150">
                <a:tc>
                  <a:txBody>
                    <a:bodyPr/>
                    <a:lstStyle/>
                    <a:p>
                      <a:r>
                        <a:rPr lang="es-MX" sz="1400" dirty="0" smtClean="0"/>
                        <a:t>MERCADO</a:t>
                      </a:r>
                      <a:r>
                        <a:rPr lang="es-MX" sz="1400" baseline="0" dirty="0" smtClean="0"/>
                        <a:t> PRIMARIO</a:t>
                      </a:r>
                      <a:endParaRPr lang="es-MX" sz="1400" dirty="0"/>
                    </a:p>
                  </a:txBody>
                  <a:tcPr marL="68580" marR="68580" marT="34290" marB="34290">
                    <a:solidFill>
                      <a:schemeClr val="tx2">
                        <a:lumMod val="60000"/>
                        <a:lumOff val="40000"/>
                      </a:schemeClr>
                    </a:solidFill>
                  </a:tcPr>
                </a:tc>
                <a:tc>
                  <a:txBody>
                    <a:bodyPr/>
                    <a:lstStyle/>
                    <a:p>
                      <a:pPr algn="l"/>
                      <a:r>
                        <a:rPr lang="es-MX" sz="1400" dirty="0" smtClean="0"/>
                        <a:t>MERCADO SECUNDARIO</a:t>
                      </a:r>
                      <a:endParaRPr lang="es-MX" sz="1400" dirty="0"/>
                    </a:p>
                  </a:txBody>
                  <a:tcPr marL="68580" marR="68580" marT="34290" marB="34290">
                    <a:solidFill>
                      <a:schemeClr val="tx2">
                        <a:lumMod val="60000"/>
                        <a:lumOff val="40000"/>
                      </a:schemeClr>
                    </a:solidFill>
                  </a:tcPr>
                </a:tc>
              </a:tr>
              <a:tr h="2781820">
                <a:tc>
                  <a:txBody>
                    <a:bodyPr/>
                    <a:lstStyle/>
                    <a:p>
                      <a:pPr algn="just"/>
                      <a:endParaRPr lang="es-MX" sz="1400" dirty="0" smtClean="0"/>
                    </a:p>
                    <a:p>
                      <a:pPr algn="just"/>
                      <a:r>
                        <a:rPr lang="es-MX" sz="2000" b="0" i="0" kern="1200" dirty="0" smtClean="0">
                          <a:solidFill>
                            <a:schemeClr val="dk1"/>
                          </a:solidFill>
                          <a:effectLst/>
                          <a:latin typeface="+mn-lt"/>
                          <a:ea typeface="+mn-ea"/>
                          <a:cs typeface="+mn-cs"/>
                        </a:rPr>
                        <a:t>Cuando una empresa emite nuevas acciones y las vende por primera vez, es decir, lanza una oferta pública.</a:t>
                      </a:r>
                      <a:endParaRPr lang="es-MX" sz="2000" dirty="0" smtClean="0"/>
                    </a:p>
                    <a:p>
                      <a:endParaRPr lang="es-MX" sz="1400" dirty="0" smtClean="0"/>
                    </a:p>
                    <a:p>
                      <a:endParaRPr lang="es-MX" sz="1400" dirty="0" smtClean="0"/>
                    </a:p>
                    <a:p>
                      <a:endParaRPr lang="es-MX" sz="1400" dirty="0" smtClean="0"/>
                    </a:p>
                    <a:p>
                      <a:endParaRPr lang="es-MX" sz="1400" dirty="0" smtClean="0"/>
                    </a:p>
                    <a:p>
                      <a:endParaRPr lang="es-MX" sz="1400" dirty="0" smtClean="0"/>
                    </a:p>
                    <a:p>
                      <a:endParaRPr lang="es-MX" sz="1400" dirty="0"/>
                    </a:p>
                  </a:txBody>
                  <a:tcPr marL="68580" marR="68580" marT="34290" marB="34290">
                    <a:solidFill>
                      <a:schemeClr val="accent1">
                        <a:lumMod val="60000"/>
                        <a:lumOff val="40000"/>
                      </a:schemeClr>
                    </a:solidFill>
                  </a:tcPr>
                </a:tc>
                <a:tc>
                  <a:txBody>
                    <a:bodyPr/>
                    <a:lstStyle/>
                    <a:p>
                      <a:pPr algn="l"/>
                      <a:r>
                        <a:rPr lang="es-MX" sz="2000" b="0" i="0" kern="1200" dirty="0" smtClean="0">
                          <a:solidFill>
                            <a:schemeClr val="dk1"/>
                          </a:solidFill>
                          <a:effectLst/>
                          <a:latin typeface="+mn-lt"/>
                          <a:ea typeface="+mn-ea"/>
                          <a:cs typeface="+mn-cs"/>
                        </a:rPr>
                        <a:t>Pero después, sus acciones pueden seguirse negociando entre particulares.</a:t>
                      </a:r>
                    </a:p>
                    <a:p>
                      <a:pPr algn="l"/>
                      <a:endParaRPr lang="es-MX" sz="1400" b="0" i="0" kern="1200" dirty="0" smtClean="0">
                        <a:solidFill>
                          <a:schemeClr val="dk1"/>
                        </a:solidFill>
                        <a:effectLst/>
                        <a:latin typeface="+mn-lt"/>
                        <a:ea typeface="+mn-ea"/>
                        <a:cs typeface="+mn-cs"/>
                      </a:endParaRPr>
                    </a:p>
                    <a:p>
                      <a:pPr algn="l"/>
                      <a:endParaRPr lang="es-MX" sz="1400" dirty="0"/>
                    </a:p>
                  </a:txBody>
                  <a:tcPr marL="68580" marR="68580" marT="34290" marB="34290">
                    <a:solidFill>
                      <a:schemeClr val="accent1">
                        <a:lumMod val="60000"/>
                        <a:lumOff val="40000"/>
                      </a:schemeClr>
                    </a:solidFill>
                  </a:tcPr>
                </a:tc>
              </a:tr>
            </a:tbl>
          </a:graphicData>
        </a:graphic>
      </p:graphicFrame>
      <p:pic>
        <p:nvPicPr>
          <p:cNvPr id="5" name="Imagen 4"/>
          <p:cNvPicPr>
            <a:picLocks noChangeAspect="1"/>
          </p:cNvPicPr>
          <p:nvPr/>
        </p:nvPicPr>
        <p:blipFill>
          <a:blip r:embed="rId2"/>
          <a:stretch>
            <a:fillRect/>
          </a:stretch>
        </p:blipFill>
        <p:spPr>
          <a:xfrm>
            <a:off x="3347864" y="5559188"/>
            <a:ext cx="1331026" cy="853385"/>
          </a:xfrm>
          <a:prstGeom prst="rect">
            <a:avLst/>
          </a:prstGeom>
        </p:spPr>
      </p:pic>
      <p:pic>
        <p:nvPicPr>
          <p:cNvPr id="6" name="Imagen 5"/>
          <p:cNvPicPr>
            <a:picLocks noChangeAspect="1"/>
          </p:cNvPicPr>
          <p:nvPr/>
        </p:nvPicPr>
        <p:blipFill>
          <a:blip r:embed="rId3"/>
          <a:stretch>
            <a:fillRect/>
          </a:stretch>
        </p:blipFill>
        <p:spPr>
          <a:xfrm>
            <a:off x="6444208" y="5445224"/>
            <a:ext cx="1108056" cy="874989"/>
          </a:xfrm>
          <a:prstGeom prst="rect">
            <a:avLst/>
          </a:prstGeom>
        </p:spPr>
      </p:pic>
      <p:sp>
        <p:nvSpPr>
          <p:cNvPr id="2" name="Marcador de número de diapositiva 1"/>
          <p:cNvSpPr>
            <a:spLocks noGrp="1"/>
          </p:cNvSpPr>
          <p:nvPr>
            <p:ph type="sldNum" sz="quarter" idx="12"/>
          </p:nvPr>
        </p:nvSpPr>
        <p:spPr/>
        <p:txBody>
          <a:bodyPr/>
          <a:lstStyle/>
          <a:p>
            <a:fld id="{B41E02D1-7942-46A0-AA21-B11B4B09C1B6}" type="slidenum">
              <a:rPr lang="es-MX" smtClean="0"/>
              <a:pPr/>
              <a:t>62</a:t>
            </a:fld>
            <a:endParaRPr lang="es-MX"/>
          </a:p>
        </p:txBody>
      </p:sp>
    </p:spTree>
    <p:extLst>
      <p:ext uri="{BB962C8B-B14F-4D97-AF65-F5344CB8AC3E}">
        <p14:creationId xmlns:p14="http://schemas.microsoft.com/office/powerpoint/2010/main" val="432039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411760" y="692696"/>
            <a:ext cx="6203032" cy="4525963"/>
          </a:xfrm>
        </p:spPr>
        <p:txBody>
          <a:bodyPr>
            <a:normAutofit/>
          </a:bodyPr>
          <a:lstStyle/>
          <a:p>
            <a:pPr marL="0" indent="0" algn="just">
              <a:buNone/>
            </a:pPr>
            <a:r>
              <a:rPr lang="es-MX" dirty="0"/>
              <a:t>Los precios a los cuales se compran y se venden las acciones, se fijan de acuerdo a las leyes de libre mercado: oferta y </a:t>
            </a:r>
            <a:r>
              <a:rPr lang="es-MX" dirty="0" smtClean="0"/>
              <a:t>demanda.</a:t>
            </a:r>
            <a:endParaRPr lang="es-MX" dirty="0"/>
          </a:p>
          <a:p>
            <a:pPr marL="0" indent="0" algn="just">
              <a:buNone/>
            </a:pPr>
            <a:endParaRPr lang="es-MX" sz="2700" dirty="0"/>
          </a:p>
        </p:txBody>
      </p:sp>
      <p:graphicFrame>
        <p:nvGraphicFramePr>
          <p:cNvPr id="4" name="Tabla 3"/>
          <p:cNvGraphicFramePr>
            <a:graphicFrameLocks noGrp="1"/>
          </p:cNvGraphicFramePr>
          <p:nvPr>
            <p:extLst>
              <p:ext uri="{D42A27DB-BD31-4B8C-83A1-F6EECF244321}">
                <p14:modId xmlns:p14="http://schemas.microsoft.com/office/powerpoint/2010/main" val="3540449944"/>
              </p:ext>
            </p:extLst>
          </p:nvPr>
        </p:nvGraphicFramePr>
        <p:xfrm>
          <a:off x="2411760" y="3284984"/>
          <a:ext cx="6096000" cy="2865673"/>
        </p:xfrm>
        <a:graphic>
          <a:graphicData uri="http://schemas.openxmlformats.org/drawingml/2006/table">
            <a:tbl>
              <a:tblPr firstRow="1" bandRow="1">
                <a:tableStyleId>{21E4AEA4-8DFA-4A89-87EB-49C32662AFE0}</a:tableStyleId>
              </a:tblPr>
              <a:tblGrid>
                <a:gridCol w="3048000"/>
                <a:gridCol w="3048000"/>
              </a:tblGrid>
              <a:tr h="602533">
                <a:tc>
                  <a:txBody>
                    <a:bodyPr/>
                    <a:lstStyle/>
                    <a:p>
                      <a:r>
                        <a:rPr lang="es-MX" sz="1400" dirty="0" smtClean="0"/>
                        <a:t>PRECIO</a:t>
                      </a:r>
                      <a:r>
                        <a:rPr lang="es-MX" sz="1400" baseline="0" dirty="0" smtClean="0"/>
                        <a:t> DE COMPRA</a:t>
                      </a:r>
                      <a:endParaRPr lang="es-MX" sz="1400" dirty="0"/>
                    </a:p>
                  </a:txBody>
                  <a:tcPr marL="68580" marR="68580" marT="34290" marB="34290">
                    <a:solidFill>
                      <a:schemeClr val="accent1"/>
                    </a:solidFill>
                  </a:tcPr>
                </a:tc>
                <a:tc>
                  <a:txBody>
                    <a:bodyPr/>
                    <a:lstStyle/>
                    <a:p>
                      <a:r>
                        <a:rPr lang="es-MX" sz="1400" dirty="0" smtClean="0"/>
                        <a:t>PRECIO DE VENTA</a:t>
                      </a:r>
                      <a:endParaRPr lang="es-MX" sz="1400" dirty="0"/>
                    </a:p>
                  </a:txBody>
                  <a:tcPr marL="68580" marR="68580" marT="34290" marB="34290">
                    <a:solidFill>
                      <a:schemeClr val="accent1"/>
                    </a:solidFill>
                  </a:tcPr>
                </a:tc>
              </a:tr>
              <a:tr h="1485699">
                <a:tc>
                  <a:txBody>
                    <a:bodyPr/>
                    <a:lstStyle/>
                    <a:p>
                      <a:pPr algn="l"/>
                      <a:r>
                        <a:rPr lang="es-MX" sz="2400" dirty="0" smtClean="0"/>
                        <a:t>Quienes quieren comprar acciones fijan libremente sus posturas: a qué precio están dispuestos a comprarlas</a:t>
                      </a:r>
                      <a:endParaRPr lang="es-MX" sz="2400" dirty="0"/>
                    </a:p>
                  </a:txBody>
                  <a:tcPr marL="68580" marR="68580" marT="34290" marB="34290">
                    <a:solidFill>
                      <a:schemeClr val="tx2">
                        <a:lumMod val="40000"/>
                        <a:lumOff val="60000"/>
                      </a:schemeClr>
                    </a:solidFill>
                  </a:tcPr>
                </a:tc>
                <a:tc>
                  <a:txBody>
                    <a:bodyPr/>
                    <a:lstStyle/>
                    <a:p>
                      <a:r>
                        <a:rPr lang="es-MX" sz="2400" dirty="0" smtClean="0"/>
                        <a:t>Los que quieren vender hacen lo mismo. Y así se van ejecutando las operaciones</a:t>
                      </a:r>
                      <a:endParaRPr lang="es-MX" sz="2400" dirty="0"/>
                    </a:p>
                  </a:txBody>
                  <a:tcPr marL="68580" marR="68580" marT="34290" marB="34290">
                    <a:solidFill>
                      <a:schemeClr val="tx2">
                        <a:lumMod val="40000"/>
                        <a:lumOff val="60000"/>
                      </a:schemeClr>
                    </a:solidFill>
                  </a:tcPr>
                </a:tc>
              </a:tr>
            </a:tbl>
          </a:graphicData>
        </a:graphic>
      </p:graphicFrame>
      <p:sp>
        <p:nvSpPr>
          <p:cNvPr id="2" name="Marcador de número de diapositiva 1"/>
          <p:cNvSpPr>
            <a:spLocks noGrp="1"/>
          </p:cNvSpPr>
          <p:nvPr>
            <p:ph type="sldNum" sz="quarter" idx="12"/>
          </p:nvPr>
        </p:nvSpPr>
        <p:spPr/>
        <p:txBody>
          <a:bodyPr/>
          <a:lstStyle/>
          <a:p>
            <a:fld id="{B41E02D1-7942-46A0-AA21-B11B4B09C1B6}" type="slidenum">
              <a:rPr lang="es-MX" smtClean="0"/>
              <a:pPr/>
              <a:t>63</a:t>
            </a:fld>
            <a:endParaRPr lang="es-MX"/>
          </a:p>
        </p:txBody>
      </p:sp>
    </p:spTree>
    <p:extLst>
      <p:ext uri="{BB962C8B-B14F-4D97-AF65-F5344CB8AC3E}">
        <p14:creationId xmlns:p14="http://schemas.microsoft.com/office/powerpoint/2010/main" val="3391265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descr="Bolsas de Valores"/>
          <p:cNvPicPr>
            <a:picLocks noGrp="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1403648" y="931863"/>
            <a:ext cx="7740352" cy="5233441"/>
          </a:xfrm>
          <a:prstGeom prst="rect">
            <a:avLst/>
          </a:prstGeom>
          <a:noFill/>
          <a:ln>
            <a:noFill/>
          </a:ln>
        </p:spPr>
      </p:pic>
      <p:sp>
        <p:nvSpPr>
          <p:cNvPr id="2" name="Marcador de número de diapositiva 1"/>
          <p:cNvSpPr>
            <a:spLocks noGrp="1"/>
          </p:cNvSpPr>
          <p:nvPr>
            <p:ph type="sldNum" sz="quarter" idx="12"/>
          </p:nvPr>
        </p:nvSpPr>
        <p:spPr/>
        <p:txBody>
          <a:bodyPr/>
          <a:lstStyle/>
          <a:p>
            <a:fld id="{5D844854-4087-48B2-A43C-3FF89FF61EE6}" type="slidenum">
              <a:rPr lang="es-MX" smtClean="0"/>
              <a:t>64</a:t>
            </a:fld>
            <a:endParaRPr lang="es-MX"/>
          </a:p>
        </p:txBody>
      </p:sp>
    </p:spTree>
    <p:extLst>
      <p:ext uri="{BB962C8B-B14F-4D97-AF65-F5344CB8AC3E}">
        <p14:creationId xmlns:p14="http://schemas.microsoft.com/office/powerpoint/2010/main" val="1872741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Bolsas de Valores"/>
          <p:cNvPicPr/>
          <p:nvPr/>
        </p:nvPicPr>
        <p:blipFill>
          <a:blip r:embed="rId2">
            <a:extLst>
              <a:ext uri="{28A0092B-C50C-407E-A947-70E740481C1C}">
                <a14:useLocalDpi xmlns:a14="http://schemas.microsoft.com/office/drawing/2010/main" val="0"/>
              </a:ext>
            </a:extLst>
          </a:blip>
          <a:srcRect/>
          <a:stretch>
            <a:fillRect/>
          </a:stretch>
        </p:blipFill>
        <p:spPr bwMode="auto">
          <a:xfrm>
            <a:off x="1907704" y="998731"/>
            <a:ext cx="7236296" cy="5310589"/>
          </a:xfrm>
          <a:prstGeom prst="rect">
            <a:avLst/>
          </a:prstGeom>
          <a:noFill/>
          <a:ln>
            <a:noFill/>
          </a:ln>
        </p:spPr>
      </p:pic>
      <p:sp>
        <p:nvSpPr>
          <p:cNvPr id="2" name="Marcador de número de diapositiva 1"/>
          <p:cNvSpPr>
            <a:spLocks noGrp="1"/>
          </p:cNvSpPr>
          <p:nvPr>
            <p:ph type="sldNum" sz="quarter" idx="12"/>
          </p:nvPr>
        </p:nvSpPr>
        <p:spPr/>
        <p:txBody>
          <a:bodyPr/>
          <a:lstStyle/>
          <a:p>
            <a:fld id="{B41E02D1-7942-46A0-AA21-B11B4B09C1B6}" type="slidenum">
              <a:rPr lang="es-MX" smtClean="0"/>
              <a:pPr/>
              <a:t>65</a:t>
            </a:fld>
            <a:endParaRPr lang="es-MX"/>
          </a:p>
        </p:txBody>
      </p:sp>
    </p:spTree>
    <p:extLst>
      <p:ext uri="{BB962C8B-B14F-4D97-AF65-F5344CB8AC3E}">
        <p14:creationId xmlns:p14="http://schemas.microsoft.com/office/powerpoint/2010/main" val="4177905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Instituciones Financieras</a:t>
            </a:r>
            <a:endParaRPr lang="es-MX" dirty="0"/>
          </a:p>
        </p:txBody>
      </p:sp>
      <p:sp>
        <p:nvSpPr>
          <p:cNvPr id="3" name="Marcador de contenido 2"/>
          <p:cNvSpPr>
            <a:spLocks noGrp="1"/>
          </p:cNvSpPr>
          <p:nvPr>
            <p:ph idx="1"/>
          </p:nvPr>
        </p:nvSpPr>
        <p:spPr>
          <a:xfrm>
            <a:off x="2267743" y="1844824"/>
            <a:ext cx="6120681" cy="4464496"/>
          </a:xfrm>
        </p:spPr>
        <p:txBody>
          <a:bodyPr>
            <a:normAutofit/>
          </a:bodyPr>
          <a:lstStyle/>
          <a:p>
            <a:pPr marL="0" indent="0" algn="just">
              <a:buNone/>
            </a:pPr>
            <a:r>
              <a:rPr lang="es-ES_tradnl" dirty="0"/>
              <a:t>Son organizaciones que obtienen dinero para los inversores y proporcionan financiación</a:t>
            </a:r>
            <a:r>
              <a:rPr lang="es-ES_tradnl" dirty="0" smtClean="0"/>
              <a:t>.</a:t>
            </a:r>
            <a:endParaRPr lang="es-ES_tradnl" dirty="0"/>
          </a:p>
        </p:txBody>
      </p:sp>
      <p:sp>
        <p:nvSpPr>
          <p:cNvPr id="5" name="Marcador de número de diapositiva 4"/>
          <p:cNvSpPr>
            <a:spLocks noGrp="1"/>
          </p:cNvSpPr>
          <p:nvPr>
            <p:ph type="sldNum" sz="quarter" idx="12"/>
          </p:nvPr>
        </p:nvSpPr>
        <p:spPr/>
        <p:txBody>
          <a:bodyPr/>
          <a:lstStyle/>
          <a:p>
            <a:fld id="{B41E02D1-7942-46A0-AA21-B11B4B09C1B6}" type="slidenum">
              <a:rPr lang="es-MX" smtClean="0"/>
              <a:pPr/>
              <a:t>66</a:t>
            </a:fld>
            <a:endParaRPr lang="es-MX"/>
          </a:p>
        </p:txBody>
      </p:sp>
      <p:pic>
        <p:nvPicPr>
          <p:cNvPr id="6" name="Imagen 5"/>
          <p:cNvPicPr>
            <a:picLocks noChangeAspect="1"/>
          </p:cNvPicPr>
          <p:nvPr/>
        </p:nvPicPr>
        <p:blipFill>
          <a:blip r:embed="rId2"/>
          <a:stretch>
            <a:fillRect/>
          </a:stretch>
        </p:blipFill>
        <p:spPr>
          <a:xfrm>
            <a:off x="2987824" y="4077072"/>
            <a:ext cx="4896544" cy="2339990"/>
          </a:xfrm>
          <a:prstGeom prst="rect">
            <a:avLst/>
          </a:prstGeom>
        </p:spPr>
      </p:pic>
    </p:spTree>
    <p:extLst>
      <p:ext uri="{BB962C8B-B14F-4D97-AF65-F5344CB8AC3E}">
        <p14:creationId xmlns:p14="http://schemas.microsoft.com/office/powerpoint/2010/main" val="177533807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2139357" y="1628800"/>
            <a:ext cx="6202362" cy="4525963"/>
          </a:xfrm>
        </p:spPr>
        <p:txBody>
          <a:bodyPr>
            <a:normAutofit/>
          </a:bodyPr>
          <a:lstStyle/>
          <a:p>
            <a:pPr>
              <a:buFont typeface="Wingdings" panose="05000000000000000000" pitchFamily="2" charset="2"/>
              <a:buChar char="q"/>
            </a:pPr>
            <a:r>
              <a:rPr lang="es-MX" dirty="0"/>
              <a:t>B</a:t>
            </a:r>
            <a:r>
              <a:rPr lang="es-MX" dirty="0" smtClean="0"/>
              <a:t>ancos. </a:t>
            </a:r>
          </a:p>
          <a:p>
            <a:pPr>
              <a:buFont typeface="Wingdings" panose="05000000000000000000" pitchFamily="2" charset="2"/>
              <a:buChar char="q"/>
            </a:pPr>
            <a:r>
              <a:rPr lang="es-MX" dirty="0"/>
              <a:t>A</a:t>
            </a:r>
            <a:r>
              <a:rPr lang="es-MX" dirty="0" smtClean="0"/>
              <a:t>seguradoras, </a:t>
            </a:r>
          </a:p>
          <a:p>
            <a:pPr>
              <a:buFont typeface="Wingdings" panose="05000000000000000000" pitchFamily="2" charset="2"/>
              <a:buChar char="q"/>
            </a:pPr>
            <a:r>
              <a:rPr lang="es-MX" dirty="0"/>
              <a:t>A</a:t>
            </a:r>
            <a:r>
              <a:rPr lang="es-MX" dirty="0" smtClean="0"/>
              <a:t>fianzadoras, </a:t>
            </a:r>
          </a:p>
          <a:p>
            <a:pPr>
              <a:buFont typeface="Wingdings" panose="05000000000000000000" pitchFamily="2" charset="2"/>
              <a:buChar char="q"/>
            </a:pPr>
            <a:r>
              <a:rPr lang="es-MX" dirty="0"/>
              <a:t>A</a:t>
            </a:r>
            <a:r>
              <a:rPr lang="es-MX" dirty="0" smtClean="0"/>
              <a:t>rrendadoras, </a:t>
            </a:r>
          </a:p>
          <a:p>
            <a:pPr>
              <a:buFont typeface="Wingdings" panose="05000000000000000000" pitchFamily="2" charset="2"/>
              <a:buChar char="q"/>
            </a:pPr>
            <a:r>
              <a:rPr lang="es-MX" dirty="0"/>
              <a:t>C</a:t>
            </a:r>
            <a:r>
              <a:rPr lang="es-MX" dirty="0" smtClean="0"/>
              <a:t>asas de Bolsa </a:t>
            </a:r>
          </a:p>
          <a:p>
            <a:pPr>
              <a:buFont typeface="Wingdings" panose="05000000000000000000" pitchFamily="2" charset="2"/>
              <a:buChar char="q"/>
            </a:pPr>
            <a:r>
              <a:rPr lang="es-MX" dirty="0"/>
              <a:t>A</a:t>
            </a:r>
            <a:r>
              <a:rPr lang="es-MX" dirty="0" smtClean="0"/>
              <a:t>dministradoras de Fondos de </a:t>
            </a:r>
            <a:r>
              <a:rPr lang="es-MX" dirty="0"/>
              <a:t>I</a:t>
            </a:r>
            <a:r>
              <a:rPr lang="es-MX" dirty="0" smtClean="0"/>
              <a:t>nversión. </a:t>
            </a:r>
            <a:endParaRPr lang="es-MX" dirty="0"/>
          </a:p>
        </p:txBody>
      </p:sp>
      <p:sp>
        <p:nvSpPr>
          <p:cNvPr id="2" name="Marcador de número de diapositiva 1"/>
          <p:cNvSpPr>
            <a:spLocks noGrp="1"/>
          </p:cNvSpPr>
          <p:nvPr>
            <p:ph type="sldNum" sz="quarter" idx="12"/>
          </p:nvPr>
        </p:nvSpPr>
        <p:spPr/>
        <p:txBody>
          <a:bodyPr/>
          <a:lstStyle/>
          <a:p>
            <a:fld id="{5D844854-4087-48B2-A43C-3FF89FF61EE6}" type="slidenum">
              <a:rPr lang="es-MX" smtClean="0"/>
              <a:t>67</a:t>
            </a:fld>
            <a:endParaRPr lang="es-MX"/>
          </a:p>
        </p:txBody>
      </p:sp>
      <p:pic>
        <p:nvPicPr>
          <p:cNvPr id="4" name="Picture 2" descr="https://encrypted-tbn3.gstatic.com/images?q=tbn:ANd9GcTH8dFxpA-tW5lVqZ5M5oHSzrowJQ_d5H4P5MduFUSmElwbc1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5445224"/>
            <a:ext cx="1871663" cy="797282"/>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a:stretch>
            <a:fillRect/>
          </a:stretch>
        </p:blipFill>
        <p:spPr>
          <a:xfrm>
            <a:off x="4572000" y="256829"/>
            <a:ext cx="2237826" cy="958047"/>
          </a:xfrm>
          <a:prstGeom prst="rect">
            <a:avLst/>
          </a:prstGeom>
        </p:spPr>
      </p:pic>
      <p:pic>
        <p:nvPicPr>
          <p:cNvPr id="6" name="Imagen 5"/>
          <p:cNvPicPr>
            <a:picLocks noChangeAspect="1"/>
          </p:cNvPicPr>
          <p:nvPr/>
        </p:nvPicPr>
        <p:blipFill>
          <a:blip r:embed="rId4"/>
          <a:stretch>
            <a:fillRect/>
          </a:stretch>
        </p:blipFill>
        <p:spPr>
          <a:xfrm>
            <a:off x="2079936" y="5297731"/>
            <a:ext cx="1786508" cy="1225743"/>
          </a:xfrm>
          <a:prstGeom prst="rect">
            <a:avLst/>
          </a:prstGeom>
        </p:spPr>
      </p:pic>
      <p:pic>
        <p:nvPicPr>
          <p:cNvPr id="7" name="Imagen 6"/>
          <p:cNvPicPr>
            <a:picLocks noChangeAspect="1"/>
          </p:cNvPicPr>
          <p:nvPr/>
        </p:nvPicPr>
        <p:blipFill>
          <a:blip r:embed="rId5"/>
          <a:stretch>
            <a:fillRect/>
          </a:stretch>
        </p:blipFill>
        <p:spPr>
          <a:xfrm>
            <a:off x="5240538" y="2010782"/>
            <a:ext cx="2902567" cy="937475"/>
          </a:xfrm>
          <a:prstGeom prst="rect">
            <a:avLst/>
          </a:prstGeom>
        </p:spPr>
      </p:pic>
    </p:spTree>
    <p:extLst>
      <p:ext uri="{BB962C8B-B14F-4D97-AF65-F5344CB8AC3E}">
        <p14:creationId xmlns:p14="http://schemas.microsoft.com/office/powerpoint/2010/main" val="419498221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3. La Administración  Financiera</a:t>
            </a:r>
            <a:endParaRPr lang="es-MX" dirty="0"/>
          </a:p>
        </p:txBody>
      </p:sp>
      <p:sp>
        <p:nvSpPr>
          <p:cNvPr id="3" name="Marcador de contenido 2"/>
          <p:cNvSpPr>
            <a:spLocks noGrp="1"/>
          </p:cNvSpPr>
          <p:nvPr>
            <p:ph idx="1"/>
          </p:nvPr>
        </p:nvSpPr>
        <p:spPr>
          <a:xfrm>
            <a:off x="2195736" y="1600200"/>
            <a:ext cx="6491064" cy="4525963"/>
          </a:xfrm>
        </p:spPr>
        <p:txBody>
          <a:bodyPr>
            <a:normAutofit/>
          </a:bodyPr>
          <a:lstStyle/>
          <a:p>
            <a:pPr marL="0" indent="0" algn="just">
              <a:buNone/>
            </a:pPr>
            <a:r>
              <a:rPr lang="es-MX" dirty="0"/>
              <a:t>Es un área de la administración que se centra en dos aspectos importantes, rentabilidad y  la liquidez.</a:t>
            </a:r>
          </a:p>
        </p:txBody>
      </p:sp>
      <p:graphicFrame>
        <p:nvGraphicFramePr>
          <p:cNvPr id="4" name="Diagrama 3"/>
          <p:cNvGraphicFramePr/>
          <p:nvPr>
            <p:extLst>
              <p:ext uri="{D42A27DB-BD31-4B8C-83A1-F6EECF244321}">
                <p14:modId xmlns:p14="http://schemas.microsoft.com/office/powerpoint/2010/main" val="272471093"/>
              </p:ext>
            </p:extLst>
          </p:nvPr>
        </p:nvGraphicFramePr>
        <p:xfrm>
          <a:off x="2195736" y="3739389"/>
          <a:ext cx="6096000" cy="2569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número de diapositiva 4"/>
          <p:cNvSpPr>
            <a:spLocks noGrp="1"/>
          </p:cNvSpPr>
          <p:nvPr>
            <p:ph type="sldNum" sz="quarter" idx="12"/>
          </p:nvPr>
        </p:nvSpPr>
        <p:spPr/>
        <p:txBody>
          <a:bodyPr/>
          <a:lstStyle/>
          <a:p>
            <a:fld id="{B41E02D1-7942-46A0-AA21-B11B4B09C1B6}" type="slidenum">
              <a:rPr lang="es-MX" smtClean="0"/>
              <a:pPr/>
              <a:t>68</a:t>
            </a:fld>
            <a:endParaRPr lang="es-MX"/>
          </a:p>
        </p:txBody>
      </p:sp>
    </p:spTree>
    <p:extLst>
      <p:ext uri="{BB962C8B-B14F-4D97-AF65-F5344CB8AC3E}">
        <p14:creationId xmlns:p14="http://schemas.microsoft.com/office/powerpoint/2010/main" val="315766717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Funciones </a:t>
            </a:r>
            <a:endParaRPr lang="es-MX" dirty="0"/>
          </a:p>
        </p:txBody>
      </p:sp>
      <p:sp>
        <p:nvSpPr>
          <p:cNvPr id="3" name="Marcador de contenido 2"/>
          <p:cNvSpPr>
            <a:spLocks noGrp="1"/>
          </p:cNvSpPr>
          <p:nvPr>
            <p:ph idx="1"/>
          </p:nvPr>
        </p:nvSpPr>
        <p:spPr/>
        <p:txBody>
          <a:bodyPr/>
          <a:lstStyle/>
          <a:p>
            <a:r>
              <a:rPr lang="es-MX" dirty="0" smtClean="0"/>
              <a:t>Confección del presupuesto y control.</a:t>
            </a:r>
          </a:p>
          <a:p>
            <a:r>
              <a:rPr lang="es-MX" dirty="0" smtClean="0"/>
              <a:t>Contabilidad de costos.</a:t>
            </a:r>
          </a:p>
          <a:p>
            <a:r>
              <a:rPr lang="es-MX" dirty="0" smtClean="0"/>
              <a:t>Impuestos.</a:t>
            </a:r>
          </a:p>
          <a:p>
            <a:r>
              <a:rPr lang="es-MX" dirty="0" smtClean="0"/>
              <a:t>Tesorería.</a:t>
            </a:r>
          </a:p>
          <a:p>
            <a:r>
              <a:rPr lang="es-MX" dirty="0" smtClean="0"/>
              <a:t>Créditos y cobranza.</a:t>
            </a:r>
          </a:p>
          <a:p>
            <a:r>
              <a:rPr lang="es-MX" dirty="0" smtClean="0"/>
              <a:t>Financiamiento.</a:t>
            </a:r>
            <a:endParaRPr lang="es-MX"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69</a:t>
            </a:fld>
            <a:endParaRPr lang="es-MX"/>
          </a:p>
        </p:txBody>
      </p:sp>
      <p:pic>
        <p:nvPicPr>
          <p:cNvPr id="5" name="Imagen 4"/>
          <p:cNvPicPr>
            <a:picLocks noChangeAspect="1"/>
          </p:cNvPicPr>
          <p:nvPr/>
        </p:nvPicPr>
        <p:blipFill>
          <a:blip r:embed="rId2"/>
          <a:stretch>
            <a:fillRect/>
          </a:stretch>
        </p:blipFill>
        <p:spPr>
          <a:xfrm>
            <a:off x="5724128" y="5556897"/>
            <a:ext cx="1368152" cy="1138532"/>
          </a:xfrm>
          <a:prstGeom prst="rect">
            <a:avLst/>
          </a:prstGeom>
        </p:spPr>
      </p:pic>
    </p:spTree>
    <p:extLst>
      <p:ext uri="{BB962C8B-B14F-4D97-AF65-F5344CB8AC3E}">
        <p14:creationId xmlns:p14="http://schemas.microsoft.com/office/powerpoint/2010/main" val="23619336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51720" y="188640"/>
            <a:ext cx="6635080" cy="706090"/>
          </a:xfrm>
        </p:spPr>
        <p:txBody>
          <a:bodyPr>
            <a:noAutofit/>
          </a:bodyPr>
          <a:lstStyle/>
          <a:p>
            <a:r>
              <a:rPr lang="es-MX" sz="3000" dirty="0" smtClean="0"/>
              <a:t>Identificación de la unidad de aprendizaje</a:t>
            </a:r>
            <a:endParaRPr lang="es-MX" sz="3000" dirty="0"/>
          </a:p>
        </p:txBody>
      </p:sp>
      <p:sp>
        <p:nvSpPr>
          <p:cNvPr id="3" name="2 Marcador de contenido"/>
          <p:cNvSpPr>
            <a:spLocks noGrp="1"/>
          </p:cNvSpPr>
          <p:nvPr>
            <p:ph sz="quarter" idx="1"/>
          </p:nvPr>
        </p:nvSpPr>
        <p:spPr>
          <a:xfrm>
            <a:off x="2411760" y="1124744"/>
            <a:ext cx="6732240" cy="5001419"/>
          </a:xfrm>
        </p:spPr>
        <p:txBody>
          <a:bodyPr>
            <a:normAutofit fontScale="92500" lnSpcReduction="20000"/>
          </a:bodyPr>
          <a:lstStyle/>
          <a:p>
            <a:pPr marL="0" indent="0">
              <a:buNone/>
            </a:pPr>
            <a:r>
              <a:rPr lang="es-MX" sz="2000" dirty="0" smtClean="0"/>
              <a:t>Programa educativo: </a:t>
            </a:r>
            <a:r>
              <a:rPr lang="es-MX" b="1" dirty="0" smtClean="0"/>
              <a:t>Licenciatura en Turismo.</a:t>
            </a:r>
          </a:p>
          <a:p>
            <a:pPr marL="0" indent="0">
              <a:buNone/>
            </a:pPr>
            <a:r>
              <a:rPr lang="es-MX" sz="2100" dirty="0"/>
              <a:t>Área de docencia:      </a:t>
            </a:r>
            <a:r>
              <a:rPr lang="es-MX" b="1" dirty="0" smtClean="0"/>
              <a:t>Finanzas.</a:t>
            </a:r>
            <a:endParaRPr lang="es-MX" b="1" dirty="0"/>
          </a:p>
          <a:p>
            <a:pPr marL="0" indent="0">
              <a:buNone/>
            </a:pPr>
            <a:r>
              <a:rPr lang="es-MX" sz="2000" dirty="0" smtClean="0"/>
              <a:t>Unidad de aprendizaje:  </a:t>
            </a:r>
            <a:r>
              <a:rPr lang="es-MX" dirty="0" smtClean="0"/>
              <a:t>“ </a:t>
            </a:r>
            <a:r>
              <a:rPr lang="es-MX" b="1" dirty="0" smtClean="0"/>
              <a:t>FINANZAS</a:t>
            </a:r>
            <a:r>
              <a:rPr lang="es-MX" dirty="0" smtClean="0"/>
              <a:t>”.</a:t>
            </a:r>
            <a:endParaRPr lang="es-MX" sz="2000" dirty="0" smtClean="0"/>
          </a:p>
          <a:p>
            <a:pPr marL="0" indent="0">
              <a:buNone/>
            </a:pPr>
            <a:r>
              <a:rPr lang="es-MX" sz="2000" dirty="0" smtClean="0"/>
              <a:t>Clave:</a:t>
            </a:r>
            <a:r>
              <a:rPr lang="es-MX" dirty="0" smtClean="0"/>
              <a:t>                     </a:t>
            </a:r>
            <a:r>
              <a:rPr lang="es-MX" b="1" dirty="0" smtClean="0"/>
              <a:t>L31369</a:t>
            </a:r>
          </a:p>
          <a:p>
            <a:pPr marL="0" indent="0">
              <a:buNone/>
            </a:pPr>
            <a:r>
              <a:rPr lang="es-MX" sz="2000" dirty="0" smtClean="0"/>
              <a:t>Créditos:                      </a:t>
            </a:r>
            <a:r>
              <a:rPr lang="es-MX" b="1" dirty="0"/>
              <a:t>8</a:t>
            </a:r>
            <a:endParaRPr lang="es-MX" b="1" dirty="0" smtClean="0"/>
          </a:p>
          <a:p>
            <a:pPr marL="0" indent="0" algn="ctr">
              <a:buNone/>
            </a:pPr>
            <a:endParaRPr lang="es-MX" sz="2000" b="1" dirty="0" smtClean="0"/>
          </a:p>
          <a:p>
            <a:pPr marL="0" indent="0" algn="ctr">
              <a:buNone/>
            </a:pPr>
            <a:r>
              <a:rPr lang="es-MX" sz="2000" dirty="0" smtClean="0"/>
              <a:t>Horas teoría</a:t>
            </a:r>
            <a:r>
              <a:rPr lang="es-MX" dirty="0" smtClean="0"/>
              <a:t>	</a:t>
            </a:r>
            <a:r>
              <a:rPr lang="es-MX" b="1" dirty="0"/>
              <a:t>4</a:t>
            </a:r>
            <a:r>
              <a:rPr lang="es-MX" b="1" dirty="0" smtClean="0"/>
              <a:t> hrs.</a:t>
            </a:r>
          </a:p>
          <a:p>
            <a:pPr marL="0" indent="0" algn="ctr">
              <a:buNone/>
            </a:pPr>
            <a:r>
              <a:rPr lang="es-MX" sz="2000" dirty="0" smtClean="0"/>
              <a:t>Horas práctica</a:t>
            </a:r>
            <a:r>
              <a:rPr lang="es-MX" dirty="0" smtClean="0"/>
              <a:t>	</a:t>
            </a:r>
            <a:r>
              <a:rPr lang="es-MX" b="1" dirty="0"/>
              <a:t>2</a:t>
            </a:r>
            <a:r>
              <a:rPr lang="es-MX" b="1" dirty="0" smtClean="0"/>
              <a:t> hrs.</a:t>
            </a:r>
          </a:p>
          <a:p>
            <a:pPr marL="0" indent="0" algn="ctr">
              <a:buNone/>
            </a:pPr>
            <a:r>
              <a:rPr lang="es-MX" sz="2000" dirty="0" smtClean="0"/>
              <a:t>Horas totales</a:t>
            </a:r>
            <a:r>
              <a:rPr lang="es-MX" dirty="0" smtClean="0"/>
              <a:t>	</a:t>
            </a:r>
            <a:r>
              <a:rPr lang="es-MX" b="1" dirty="0"/>
              <a:t>6</a:t>
            </a:r>
            <a:r>
              <a:rPr lang="es-MX" b="1" dirty="0" smtClean="0"/>
              <a:t> hrs.</a:t>
            </a:r>
          </a:p>
          <a:p>
            <a:pPr marL="0" indent="0" algn="ctr">
              <a:buNone/>
            </a:pPr>
            <a:endParaRPr lang="es-MX" b="1" dirty="0" smtClean="0"/>
          </a:p>
          <a:p>
            <a:pPr marL="0" indent="0">
              <a:buNone/>
            </a:pPr>
            <a:r>
              <a:rPr lang="es-MX" sz="2100" dirty="0"/>
              <a:t>Núcleo de </a:t>
            </a:r>
            <a:r>
              <a:rPr lang="es-MX" sz="2100" dirty="0" smtClean="0"/>
              <a:t>formación: </a:t>
            </a:r>
            <a:r>
              <a:rPr lang="es-MX" b="1" dirty="0" smtClean="0"/>
              <a:t>Sustantivo</a:t>
            </a:r>
          </a:p>
          <a:p>
            <a:endParaRPr lang="es-MX" dirty="0"/>
          </a:p>
        </p:txBody>
      </p:sp>
      <p:sp>
        <p:nvSpPr>
          <p:cNvPr id="6" name="5 Marcador de número de diapositiva"/>
          <p:cNvSpPr>
            <a:spLocks noGrp="1"/>
          </p:cNvSpPr>
          <p:nvPr>
            <p:ph type="sldNum" sz="quarter" idx="4294967295"/>
          </p:nvPr>
        </p:nvSpPr>
        <p:spPr>
          <a:xfrm>
            <a:off x="8129016" y="5734050"/>
            <a:ext cx="609600" cy="521208"/>
          </a:xfrm>
          <a:prstGeom prst="rect">
            <a:avLst/>
          </a:prstGeom>
        </p:spPr>
        <p:txBody>
          <a:bodyPr/>
          <a:lstStyle/>
          <a:p>
            <a:pPr>
              <a:defRPr/>
            </a:pPr>
            <a:fld id="{12A3DB98-29D6-4A72-92FD-776EA9BAB2C9}" type="slidenum">
              <a:rPr lang="es-ES" smtClean="0"/>
              <a:pPr>
                <a:defRPr/>
              </a:pPr>
              <a:t>7</a:t>
            </a:fld>
            <a:endParaRPr lang="es-ES" dirty="0"/>
          </a:p>
        </p:txBody>
      </p:sp>
    </p:spTree>
    <p:extLst>
      <p:ext uri="{BB962C8B-B14F-4D97-AF65-F5344CB8AC3E}">
        <p14:creationId xmlns:p14="http://schemas.microsoft.com/office/powerpoint/2010/main" val="110160723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Administrador </a:t>
            </a:r>
            <a:r>
              <a:rPr lang="es-MX" dirty="0"/>
              <a:t>F</a:t>
            </a:r>
            <a:r>
              <a:rPr lang="es-MX" dirty="0" smtClean="0"/>
              <a:t>inanciero</a:t>
            </a:r>
            <a:endParaRPr lang="es-MX" dirty="0"/>
          </a:p>
        </p:txBody>
      </p:sp>
      <p:sp>
        <p:nvSpPr>
          <p:cNvPr id="5" name="Marcador de contenido 4"/>
          <p:cNvSpPr>
            <a:spLocks noGrp="1"/>
          </p:cNvSpPr>
          <p:nvPr>
            <p:ph idx="1"/>
          </p:nvPr>
        </p:nvSpPr>
        <p:spPr>
          <a:xfrm>
            <a:off x="2267744" y="1556792"/>
            <a:ext cx="6419056" cy="4958011"/>
          </a:xfrm>
        </p:spPr>
        <p:txBody>
          <a:bodyPr/>
          <a:lstStyle/>
          <a:p>
            <a:pPr marL="0" indent="0">
              <a:buNone/>
            </a:pPr>
            <a:r>
              <a:rPr lang="es-ES_tradnl" dirty="0" smtClean="0"/>
              <a:t>Tiene las siguientes funciones:</a:t>
            </a:r>
          </a:p>
          <a:p>
            <a:r>
              <a:rPr lang="es-ES_tradnl" dirty="0" smtClean="0"/>
              <a:t>Realizar </a:t>
            </a:r>
            <a:r>
              <a:rPr lang="es-ES_tradnl" dirty="0"/>
              <a:t>presupuestación crediticia.</a:t>
            </a:r>
            <a:endParaRPr lang="es-MX" dirty="0"/>
          </a:p>
          <a:p>
            <a:r>
              <a:rPr lang="es-ES_tradnl" dirty="0"/>
              <a:t>Analizar inversiones.</a:t>
            </a:r>
            <a:endParaRPr lang="es-MX" dirty="0"/>
          </a:p>
          <a:p>
            <a:r>
              <a:rPr lang="es-ES_tradnl" dirty="0"/>
              <a:t>Obtener fondos.</a:t>
            </a:r>
            <a:endParaRPr lang="es-MX" dirty="0"/>
          </a:p>
          <a:p>
            <a:r>
              <a:rPr lang="es-ES_tradnl" dirty="0"/>
              <a:t>Contratar seguros y fianzas.</a:t>
            </a:r>
            <a:endParaRPr lang="es-MX" dirty="0"/>
          </a:p>
          <a:p>
            <a:r>
              <a:rPr lang="es-ES_tradnl" dirty="0"/>
              <a:t>Buscar los financiamiento idóneos para la </a:t>
            </a:r>
            <a:r>
              <a:rPr lang="es-ES_tradnl" dirty="0" smtClean="0"/>
              <a:t>entidad.</a:t>
            </a:r>
            <a:endParaRPr lang="es-MX" dirty="0"/>
          </a:p>
          <a:p>
            <a:pPr marL="0" indent="0">
              <a:buNone/>
            </a:pPr>
            <a:endParaRPr lang="es-MX" sz="2400" dirty="0"/>
          </a:p>
          <a:p>
            <a:endParaRPr lang="es-MX" dirty="0"/>
          </a:p>
        </p:txBody>
      </p:sp>
      <p:sp>
        <p:nvSpPr>
          <p:cNvPr id="3" name="Marcador de número de diapositiva 2"/>
          <p:cNvSpPr>
            <a:spLocks noGrp="1"/>
          </p:cNvSpPr>
          <p:nvPr>
            <p:ph type="sldNum" sz="quarter" idx="12"/>
          </p:nvPr>
        </p:nvSpPr>
        <p:spPr/>
        <p:txBody>
          <a:bodyPr/>
          <a:lstStyle/>
          <a:p>
            <a:fld id="{B41E02D1-7942-46A0-AA21-B11B4B09C1B6}" type="slidenum">
              <a:rPr lang="es-MX" smtClean="0"/>
              <a:pPr/>
              <a:t>70</a:t>
            </a:fld>
            <a:endParaRPr lang="es-MX"/>
          </a:p>
        </p:txBody>
      </p:sp>
      <p:pic>
        <p:nvPicPr>
          <p:cNvPr id="4" name="Imagen 3"/>
          <p:cNvPicPr>
            <a:picLocks noChangeAspect="1"/>
          </p:cNvPicPr>
          <p:nvPr/>
        </p:nvPicPr>
        <p:blipFill>
          <a:blip r:embed="rId2"/>
          <a:stretch>
            <a:fillRect/>
          </a:stretch>
        </p:blipFill>
        <p:spPr>
          <a:xfrm>
            <a:off x="5477272" y="5528061"/>
            <a:ext cx="1866900" cy="1152525"/>
          </a:xfrm>
          <a:prstGeom prst="rect">
            <a:avLst/>
          </a:prstGeom>
        </p:spPr>
      </p:pic>
    </p:spTree>
    <p:extLst>
      <p:ext uri="{BB962C8B-B14F-4D97-AF65-F5344CB8AC3E}">
        <p14:creationId xmlns:p14="http://schemas.microsoft.com/office/powerpoint/2010/main" val="418420897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SISTEMA FINANCIERO</a:t>
            </a:r>
            <a:endParaRPr lang="es-MX" dirty="0"/>
          </a:p>
        </p:txBody>
      </p:sp>
      <p:sp>
        <p:nvSpPr>
          <p:cNvPr id="3" name="Marcador de contenido 2"/>
          <p:cNvSpPr>
            <a:spLocks noGrp="1"/>
          </p:cNvSpPr>
          <p:nvPr>
            <p:ph idx="1"/>
          </p:nvPr>
        </p:nvSpPr>
        <p:spPr>
          <a:xfrm>
            <a:off x="2123728" y="1600200"/>
            <a:ext cx="6563072" cy="4525963"/>
          </a:xfrm>
        </p:spPr>
        <p:txBody>
          <a:bodyPr/>
          <a:lstStyle/>
          <a:p>
            <a:pPr algn="just"/>
            <a:r>
              <a:rPr lang="es-ES_tradnl" dirty="0"/>
              <a:t>Su objetivo principal es regular, revisar y supervisar, y controlar el sistema  crediticio en general,  así como definir y ejecutar la política monetaria mexicana, banca de valores  e instituciones de seguros en general.</a:t>
            </a:r>
            <a:endParaRPr lang="es-MX"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71</a:t>
            </a:fld>
            <a:endParaRPr lang="es-MX"/>
          </a:p>
        </p:txBody>
      </p:sp>
      <p:pic>
        <p:nvPicPr>
          <p:cNvPr id="5" name="Imagen 4"/>
          <p:cNvPicPr>
            <a:picLocks noChangeAspect="1"/>
          </p:cNvPicPr>
          <p:nvPr/>
        </p:nvPicPr>
        <p:blipFill>
          <a:blip r:embed="rId2"/>
          <a:stretch>
            <a:fillRect/>
          </a:stretch>
        </p:blipFill>
        <p:spPr>
          <a:xfrm>
            <a:off x="4644008" y="4855653"/>
            <a:ext cx="2736304" cy="1508373"/>
          </a:xfrm>
          <a:prstGeom prst="rect">
            <a:avLst/>
          </a:prstGeom>
        </p:spPr>
      </p:pic>
    </p:spTree>
    <p:extLst>
      <p:ext uri="{BB962C8B-B14F-4D97-AF65-F5344CB8AC3E}">
        <p14:creationId xmlns:p14="http://schemas.microsoft.com/office/powerpoint/2010/main" val="116269251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Funciones Principales </a:t>
            </a:r>
            <a:endParaRPr lang="es-MX" dirty="0"/>
          </a:p>
        </p:txBody>
      </p:sp>
      <p:sp>
        <p:nvSpPr>
          <p:cNvPr id="3" name="Marcador de contenido 2"/>
          <p:cNvSpPr>
            <a:spLocks noGrp="1"/>
          </p:cNvSpPr>
          <p:nvPr>
            <p:ph idx="1"/>
          </p:nvPr>
        </p:nvSpPr>
        <p:spPr/>
        <p:txBody>
          <a:bodyPr>
            <a:normAutofit/>
          </a:bodyPr>
          <a:lstStyle/>
          <a:p>
            <a:pPr algn="just"/>
            <a:r>
              <a:rPr lang="es-ES_tradnl" dirty="0" smtClean="0"/>
              <a:t>Actividades </a:t>
            </a:r>
            <a:r>
              <a:rPr lang="es-ES_tradnl" dirty="0"/>
              <a:t>tendientes a la captación, </a:t>
            </a:r>
            <a:endParaRPr lang="es-ES_tradnl" dirty="0" smtClean="0"/>
          </a:p>
          <a:p>
            <a:r>
              <a:rPr lang="es-ES_tradnl" dirty="0" smtClean="0"/>
              <a:t>administración</a:t>
            </a:r>
            <a:r>
              <a:rPr lang="es-ES_tradnl" dirty="0"/>
              <a:t>, </a:t>
            </a:r>
            <a:endParaRPr lang="es-ES_tradnl" dirty="0" smtClean="0"/>
          </a:p>
          <a:p>
            <a:r>
              <a:rPr lang="es-ES_tradnl" dirty="0" smtClean="0"/>
              <a:t>regulación</a:t>
            </a:r>
            <a:r>
              <a:rPr lang="es-ES_tradnl" dirty="0"/>
              <a:t>, orientación, y </a:t>
            </a:r>
            <a:endParaRPr lang="es-ES_tradnl" dirty="0" smtClean="0"/>
          </a:p>
          <a:p>
            <a:r>
              <a:rPr lang="es-ES_tradnl" dirty="0" smtClean="0"/>
              <a:t>canalización </a:t>
            </a:r>
            <a:r>
              <a:rPr lang="es-ES_tradnl" dirty="0"/>
              <a:t>de los recursos económicos de origen nacional e internacional.</a:t>
            </a:r>
            <a:endParaRPr lang="es-MX"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72</a:t>
            </a:fld>
            <a:endParaRPr lang="es-MX"/>
          </a:p>
        </p:txBody>
      </p:sp>
    </p:spTree>
    <p:extLst>
      <p:ext uri="{BB962C8B-B14F-4D97-AF65-F5344CB8AC3E}">
        <p14:creationId xmlns:p14="http://schemas.microsoft.com/office/powerpoint/2010/main" val="132632600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586813" y="116632"/>
            <a:ext cx="7174042" cy="6408711"/>
          </a:xfrm>
          <a:prstGeom prst="rect">
            <a:avLst/>
          </a:prstGeom>
        </p:spPr>
      </p:pic>
      <p:sp>
        <p:nvSpPr>
          <p:cNvPr id="2" name="Marcador de número de diapositiva 1"/>
          <p:cNvSpPr>
            <a:spLocks noGrp="1"/>
          </p:cNvSpPr>
          <p:nvPr>
            <p:ph type="sldNum" sz="quarter" idx="12"/>
          </p:nvPr>
        </p:nvSpPr>
        <p:spPr/>
        <p:txBody>
          <a:bodyPr/>
          <a:lstStyle/>
          <a:p>
            <a:fld id="{5D844854-4087-48B2-A43C-3FF89FF61EE6}" type="slidenum">
              <a:rPr lang="es-MX" smtClean="0"/>
              <a:t>73</a:t>
            </a:fld>
            <a:endParaRPr lang="es-MX"/>
          </a:p>
        </p:txBody>
      </p:sp>
    </p:spTree>
    <p:extLst>
      <p:ext uri="{BB962C8B-B14F-4D97-AF65-F5344CB8AC3E}">
        <p14:creationId xmlns:p14="http://schemas.microsoft.com/office/powerpoint/2010/main" val="408063947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Secretaría de Hacienda y Crédito Público (SHCP)</a:t>
            </a:r>
            <a:endParaRPr lang="es-MX" dirty="0"/>
          </a:p>
        </p:txBody>
      </p:sp>
      <p:sp>
        <p:nvSpPr>
          <p:cNvPr id="3" name="Marcador de contenido 2"/>
          <p:cNvSpPr>
            <a:spLocks noGrp="1"/>
          </p:cNvSpPr>
          <p:nvPr>
            <p:ph idx="1"/>
          </p:nvPr>
        </p:nvSpPr>
        <p:spPr>
          <a:xfrm>
            <a:off x="1763688" y="1916832"/>
            <a:ext cx="7200897" cy="3600400"/>
          </a:xfrm>
        </p:spPr>
        <p:txBody>
          <a:bodyPr>
            <a:noAutofit/>
          </a:bodyPr>
          <a:lstStyle/>
          <a:p>
            <a:pPr algn="just"/>
            <a:r>
              <a:rPr lang="es-ES_tradnl" dirty="0"/>
              <a:t>Es un organismo del gobierno federal que representa la máxima autoridad dentro del </a:t>
            </a:r>
            <a:r>
              <a:rPr lang="es-ES_tradnl" dirty="0" smtClean="0"/>
              <a:t>Sistema Financiero y </a:t>
            </a:r>
            <a:r>
              <a:rPr lang="es-ES_tradnl" dirty="0"/>
              <a:t>según la ley orgánica de la Administración Pública </a:t>
            </a:r>
            <a:r>
              <a:rPr lang="es-ES_tradnl" dirty="0" smtClean="0"/>
              <a:t>Federal </a:t>
            </a:r>
            <a:r>
              <a:rPr lang="es-ES_tradnl" dirty="0"/>
              <a:t>tiene las siguientes </a:t>
            </a:r>
            <a:r>
              <a:rPr lang="es-ES_tradnl" dirty="0" smtClean="0"/>
              <a:t>funciones</a:t>
            </a:r>
            <a:r>
              <a:rPr lang="es-ES_tradnl" dirty="0"/>
              <a:t>:</a:t>
            </a:r>
            <a:endParaRPr lang="es-MX" dirty="0"/>
          </a:p>
        </p:txBody>
      </p:sp>
      <p:pic>
        <p:nvPicPr>
          <p:cNvPr id="4098" name="Picture 2" descr="http://www.intercompany.com.mx/blog/wp-content/uploads/2011/11/Logo_hacienda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60032" y="5661248"/>
            <a:ext cx="2132828" cy="994441"/>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B41E02D1-7942-46A0-AA21-B11B4B09C1B6}" type="slidenum">
              <a:rPr lang="es-MX" smtClean="0"/>
              <a:pPr/>
              <a:t>74</a:t>
            </a:fld>
            <a:endParaRPr lang="es-MX"/>
          </a:p>
        </p:txBody>
      </p:sp>
    </p:spTree>
    <p:extLst>
      <p:ext uri="{BB962C8B-B14F-4D97-AF65-F5344CB8AC3E}">
        <p14:creationId xmlns:p14="http://schemas.microsoft.com/office/powerpoint/2010/main" val="234199480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Principales funciones de SHCP</a:t>
            </a:r>
            <a:endParaRPr lang="es-MX" dirty="0"/>
          </a:p>
        </p:txBody>
      </p:sp>
      <p:sp>
        <p:nvSpPr>
          <p:cNvPr id="3" name="Marcador de contenido 2"/>
          <p:cNvSpPr>
            <a:spLocks noGrp="1"/>
          </p:cNvSpPr>
          <p:nvPr>
            <p:ph idx="1"/>
          </p:nvPr>
        </p:nvSpPr>
        <p:spPr>
          <a:xfrm>
            <a:off x="2236912" y="1889448"/>
            <a:ext cx="6696744" cy="4968552"/>
          </a:xfrm>
        </p:spPr>
        <p:txBody>
          <a:bodyPr>
            <a:noAutofit/>
          </a:bodyPr>
          <a:lstStyle/>
          <a:p>
            <a:pPr algn="just"/>
            <a:r>
              <a:rPr lang="es-ES_tradnl" dirty="0" smtClean="0"/>
              <a:t>Planear</a:t>
            </a:r>
            <a:r>
              <a:rPr lang="es-ES_tradnl" dirty="0"/>
              <a:t>, coordinar y evaluar y vigilar el sistema bancario del país.</a:t>
            </a:r>
            <a:endParaRPr lang="es-MX" dirty="0"/>
          </a:p>
          <a:p>
            <a:pPr algn="just"/>
            <a:r>
              <a:rPr lang="es-ES_tradnl" dirty="0"/>
              <a:t>Ejercer las atribuciones que señalen las leyes en materia </a:t>
            </a:r>
            <a:r>
              <a:rPr lang="es-ES_tradnl" dirty="0" smtClean="0"/>
              <a:t>de </a:t>
            </a:r>
            <a:r>
              <a:rPr lang="es-ES_tradnl" dirty="0"/>
              <a:t>seguros, fianzas y valores  y de organizaciones y actividades auxiliares de crédito</a:t>
            </a:r>
            <a:endParaRPr lang="es-MX"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75</a:t>
            </a:fld>
            <a:endParaRPr lang="es-MX"/>
          </a:p>
        </p:txBody>
      </p:sp>
      <p:pic>
        <p:nvPicPr>
          <p:cNvPr id="5" name="Imagen 4"/>
          <p:cNvPicPr>
            <a:picLocks noChangeAspect="1"/>
          </p:cNvPicPr>
          <p:nvPr/>
        </p:nvPicPr>
        <p:blipFill>
          <a:blip r:embed="rId2"/>
          <a:stretch>
            <a:fillRect/>
          </a:stretch>
        </p:blipFill>
        <p:spPr>
          <a:xfrm>
            <a:off x="4490269" y="5301208"/>
            <a:ext cx="1816075" cy="1204242"/>
          </a:xfrm>
          <a:prstGeom prst="rect">
            <a:avLst/>
          </a:prstGeom>
        </p:spPr>
      </p:pic>
    </p:spTree>
    <p:extLst>
      <p:ext uri="{BB962C8B-B14F-4D97-AF65-F5344CB8AC3E}">
        <p14:creationId xmlns:p14="http://schemas.microsoft.com/office/powerpoint/2010/main" val="381275013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83768" y="260648"/>
            <a:ext cx="6203032" cy="1392832"/>
          </a:xfrm>
        </p:spPr>
        <p:txBody>
          <a:bodyPr>
            <a:normAutofit fontScale="90000"/>
          </a:bodyPr>
          <a:lstStyle/>
          <a:p>
            <a:r>
              <a:rPr lang="es-ES_tradnl" dirty="0"/>
              <a:t>Comisión Nacional Bancaria y de </a:t>
            </a:r>
            <a:r>
              <a:rPr lang="es-ES_tradnl" dirty="0" smtClean="0"/>
              <a:t>Valores (CNBV)</a:t>
            </a:r>
            <a:endParaRPr lang="es-MX" dirty="0"/>
          </a:p>
        </p:txBody>
      </p:sp>
      <p:sp>
        <p:nvSpPr>
          <p:cNvPr id="3" name="Marcador de contenido 2"/>
          <p:cNvSpPr>
            <a:spLocks noGrp="1"/>
          </p:cNvSpPr>
          <p:nvPr>
            <p:ph idx="1"/>
          </p:nvPr>
        </p:nvSpPr>
        <p:spPr>
          <a:xfrm>
            <a:off x="2478324" y="2129747"/>
            <a:ext cx="6203032" cy="4525963"/>
          </a:xfrm>
        </p:spPr>
        <p:txBody>
          <a:bodyPr>
            <a:normAutofit/>
          </a:bodyPr>
          <a:lstStyle/>
          <a:p>
            <a:pPr marL="0" indent="0" algn="just">
              <a:buNone/>
            </a:pPr>
            <a:r>
              <a:rPr lang="es-ES_tradnl" dirty="0"/>
              <a:t>Su objeto es supervisar y regular, en el ámbito de su competencia  a las entidades financieras en su conjunto para protección de los intereses del público.</a:t>
            </a:r>
            <a:endParaRPr lang="es-MX" dirty="0"/>
          </a:p>
          <a:p>
            <a:pPr marL="0" indent="0" algn="just">
              <a:buNone/>
            </a:pPr>
            <a:r>
              <a:rPr lang="es-ES_tradnl" dirty="0"/>
              <a:t> </a:t>
            </a:r>
            <a:endParaRPr lang="es-MX" dirty="0"/>
          </a:p>
        </p:txBody>
      </p:sp>
      <p:pic>
        <p:nvPicPr>
          <p:cNvPr id="3076" name="Picture 4" descr="http://sefi.org.mx/sites/default/files/imagecache/general_node_full/files/noticias/00005888-original.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5157798"/>
            <a:ext cx="1303148" cy="1487191"/>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8" descr="data:image/jpeg;base64,/9j/4AAQSkZJRgABAQAAAQABAAD/2wCEAAkGBxQTEhQUExQVFhQVFRgXGBUVFBUYFRQWFBcXGhgXFxgYHCggGBslHBcVITEhJykrLi4wFyAzODMsNygtLisBCgoKDg0OGhAQFywkHyQsLCwsLCwsLCwsLCwsLCwsLCwsLCwsLCwsLCwsLCwsLCwsLCwsLCwsLCwsLCwsLCwsLP/AABEIALcBEwMBIgACEQEDEQH/xAAcAAAABwEBAAAAAAAAAAAAAAAAAQIDBAUGBwj/xABEEAACAQIEAwUEBwYEBgIDAAABAhEAAwQSITEFQVEGEyJhcTKBkfAHQlKhscHRFCMzYnLhFUOCkhYkorLi8VPDY3PS/8QAGAEBAQEBAQAAAAAAAAAAAAAAAAECAwT/xAAgEQEBAQEAAwADAQEBAAAAAAAAARECEiExA0FRYSIT/9oADAMBAAIRAxEAPwDtJpJorNzMisNmUHedxO/OgaKSaQaWaQaII0ilmkGgKjy0VCaoSwpl6cd6p8fjGGi1qTUtSb7RrTeAti4+YahOf8x2/X4VT43GZ1ygktI23JPICtZwrBC1aVOe7ebHf9B6Vb6iT2znaPhDKDdtiVGrIB7I+0vVeo5em2bt40EHLvzrqDXI1+fX9RXNu1HC8jm/ZELu6DZepH8h+7021+Pv9VnufwzduyoFR6GCvK4JmCBqKBr0RyoqFHQqoAo6KgKA6FHRxQVuJ4YGYHUnNO+gEbRzFZ/i+ABDd2oAUxmDjWSdIJ0Pl+la6+sqY6b9BzO1Zm5YtZDDF2WGAzHLuRmXSRA305Vw/LzPjXNZ0Xbg0WVb2SQYGpA1PI8qjXLOVTJ8UiF110OYkzAA0+PKKvnsKUlJyAiZVmME+0xURJA2239aexXBSbIuqma2G+q2pE7GR4W2mQYnbnXmvLoL/hsphWuLo0jQgklUXVsoaAMxEHpvMipvBuAE4cveUiWIBLkDMTIlQ8KAV3/m51KxV+cVbAW5FtCmQklVCAGWgkuGJTcaT6U1xnima2UXMpVZVQAuhChGCx4lHijp+HWcZ7NZvuVs37kXCzDVSAcvszCkrMgNuP71d27du9bthUurcuAPnZSxPdcg7GBmhyOuvSmuFXD4+6sd8WQqRrIyEFS2UzGxMb6c6urjXL9sAXSXVVR7agoEiWOn+oCIB2k6CpJ7GRu4C2FBuE57eS2qKUm5rlliwMQR7o6VPwmGYxaUL3TJDnMGKknXK2+YAHTb052eA4AAxPd96+YKS7HIRlUfu+q6ag7EehFu3Clwllbl02/DmbKyrKjKxi2qgEtJUEDqYrcmfWfqlxnAbIsjecoBYtAYFwA2YLLFtANfDpAqttYC7hlbUtb0yywUbGcxnw6NPll8tXMVxa+3fYi2yRI8QDFEVjliWG4hR755Gi4bZv3FwwuzEkguyyxJKtIZj4hlYDQa85ms7NX9BiLudizFpJ+rbcr5ZSBBEbGhV5ieH4kO0X7kSY/dxpy2U8o15+W1Cr5Hj/jsHZu7mwlgnfulB33UZTv5g1PaqPsTcnDZfsXbi89s2Yfcwq8NcnYg02acamzQIY0kmgTSGNEHmpJek0VUBqg43B5lI2NWSrROABrsKsozvZrhBN8s2q2vvc+z8N/WK1rfPv8A1/Gq3DYgLrzJkj15fAAeoqWMWCOv9/1/EU6t6uszIhcQxkSPnT8+vlWdxWJk/PzB+dqt+ItmJj++nP1GxqoGEOb5gE/kasSspxPCd2e8t6Dmv2f/AB/D8F4bEhx5jcVouK4UKuaRO0TrPQ/r6D1yWIwbKTct+yolhpKCQP8Abr7p6bd+OvTlYsaOmMJiQ46MNxT9dWAoUKOgMUoUkUoUDd9SRA56HyB3pfDezYuHKmVEC5XaPFyyQfcfu6arFTOH4prZkHQ7jrWepsa5+kYbs49tR3xS4MxYrmKwxCgSV9qIJ/1e8FxS3nyqDlUGSF0zREajbb31L4hjM8azUbujE1jjjPdb66/UVd7Bu1zMGCgIVBAGbXU77bLz5VRcQ4ViIQxNvPIxF0mDAgL1VZnSDMDrW1tJlYSfOrSzgS6BPqQdWcyCWHKIOmaJHIdTWfyfDmKrhXCLlu0v8MEr4lyzmzDUZthGoBg6RpTdrgyWEyjUE6aAGIAgxvtvWqXDAIATJAjMTqfM+dVHEromByqcfWuviLw6wJnYLr76i9pMJ38e0whfAXItjxHxRzbfSdRE0+14xA086TmMROldLzrnOsZH/CP2VrYgujuFaCrhm7xDDLlAzDxrm0geump4Rwb9615mD96qwr2rYdMpBBLKBOnUSI8zRnCoWzlQWiJOulShjO6QmIEwCAzGGIAEATMmud/HjU6WwshdA0DpA/OhUW1aZgC0Zjvr8xQqeLe/4u+yOHy2rh+3dLR08CD8jV2TVXwCcjdM+nwFWU1xdBNTbU8RTTUDRpDU4aaeqhNGBTthOtOm1QMqKi8SuQAvM6n0H6mPvqayxqeVUV29nYt12HkJgfj7zRKUPn593xFKB+ev/vf3elGi/P5/gfj5VI7n5/GPQ6j+1EMgT+v4H8iKbvsANABH5bqfyqYLUDz+6enoRt8az/E8cAYgnl5kDY+o2FWe0qt4txDMdp0jXoOR8xVXavkEEb8p5+R86Xi3lidPOPxqOV/v/wD0POvRzPTjb7Ix+APjv2UyopGdV2tEztzKf9s9NncLezDUQffHurWdkWAVhuxIkcmSIgfza/f51V9qeAjDMHtCLD6wBrYOnhJg+Hp9nbaKzO8uNeOzVdQimcNiQ0jYjkakRXeVzACjAoAUYoDp60s+tNAU4lKsSBh9J2/OiN3SKLvCdKnWrKRB+MVi3PrX0jh6Sw6VetbVRIPnVcMJC5hJ6Tt61GfFMAQedc7PK+m5/wAnsTjiOdVtxpM05lzUV1QNBr5105kjFtpqjUTRgU/hkJOgmtVmJGDwsmOdWV/DwIUfpUC1hWGs6+utTcETzrh1/ddeTiWDGw+FCuZcS4FxnvXhu8E6Ot/KGHKFLLHSI5UK5eV/jr4uycIX90D1JP3x+AFS4osLay20HRVH3a0oisqBamWNKammNAk0mKUTQBnaqh2wRTzPTKJFBjQV/F8V4co3bfyUb/kPSelV1tfn593+00d+6GZjy2H9In/yPv8AKnLfz8+oPx8hREiwu3zrP6yPf5VMtr0+en6HyikWLUjy/KB+UH3RUmI38/7/AJHzNQMvakfO3P3g/dpVdi+HhiZ0b7UbMdAf9X3VZ3rvxnflI2J8iN/OopaeRiPfl5j+of2qxKznEezrCChzCY6QY1B/l6f+qrn4bEfdPI858un/AKqR2k7fYTDAqHF657JRScpG4OYDSOo3PTlmMH2nuY1GhltMWgoghmjaSWJEjpGx10rfnWfCNLw3HLYdULeJz4UnxK0HxEdN/j51rMMwvpOhnwsv1XMe1B8vdy10rmicJUkGTvNwa5hHnuT5++thwC8tx8mYrdEFX27wCSQQNM0DfTNqeVS1ZGe7VdmGwpF22ZskiCCf3bE+ydfYnQHlsajYS/m0YQw6iJ9K6RcxYe2xyhhqr2jrB1DEj8unnoee8ZwItEBY7uRkuRJQnZGYcvstykA+e+PyWM9cnIpUU3Zfkd/SJ/vTwFeiXXLBAUtVpVm0WMKJJ6Vo8Dwa2oBuGW5rOlZ66nLU5tVGFwJYSDrTrWogMdR76vLrjZdBtpUa3w85pO1c/P8ArfibbEeHT4VV3RmbzNXNzKNBt15VGawXYaaDnypzcOpqtW0ToKVbt6E1dvhekD3U1i8PK6aR5b1f/RPBUBNgOdS0tZNdZ2A/OglobnU1JtYFm1Pu8hVvSSIuQ9d6lYcRH51LfAQoH39Kjd0Zyg1nZWsw933nQqXbwKwJGtCsbG8q/NNmlMabY1ybIaomIcipZNIugEVYimxN5jzjyHOk4bFMDrVibE8qSMEJmtbExIs3SRUPi+IyW9/E+g8h9Y/D8alW11rM8Zxee6fsr4R7vaP3H3AVFpIvfPw/8fkVIw9/X58v/D4eVVRf5+fX/p8qRfxyW1LXGVFG5YgAeWvkWHu86jLZYbGiB866wPjmHvor/E0UTIAEakgAfZJ6c1rkHGfpKRJXDqbjajO0qnnA3OoB5VheMdocRiie+uErM5Bogn+Ub++aiuydofpSwlgFbQ7+5tCGLa8wGf8AlPSa5f2h7d4zFyrP3dsme7teEAxGp9o/3NZUn9KE/wB/X5/OopRP9/XrTmHvlGDKYZCDPptTRP6Gi/LbzFB0/gfFjft5wfEujj7Q5GPnmKmXMWVIYEgSCkGCDyI8+nSuY8J4i1i4GXYnxDkQNSDW+s4hXUOsMr8vsk7g9POtRFmnGrqksrRcOp+y46MOe++4NWmB4pbvqQRC657ba67sR1HMjnv65W4v1TvuD8/D5NMXLhU5l0ZSNAYJjaD16H5BGt/ZO6YK3sORkdnO+4tuftdG92+7uLJSCIKnSc2qn7LCNPWofA+MrdQpcAbMCIO0c/QA78wfgtnhHyP3N1iQ+iMRo/8A+N9DD6GG5x1mdc92M2Sl8A4mFucpiCJmKvMZi1YSIJrKcQ4abbZlLZZgGACp+y36/lTuBx6vKnw3BuOo6iunNnV9/Us8Z6Wtq+SYq5F/wCTyqhsqKt7QHXX50Fa7kTmgbqnTYCrPCZSKr/2SWBHXYVZ4bBwP0rn1jpCbiiahsjsxA2qw/ZuZpy0gHvrMuLiqPDTMzU+w0LNSbq6VFw9vMYnQVd2e0zDZDOdAMvn8608LBmpggafdRVjyawkLRUqhUVKIpJpJNFVCLlNkTSrgPWmLN3WOdVEi2ulOBKSrRWYx3b/CJdWxbc377bW7MGP63JyoPfPlWdVdcaxfdWi0wx8K+p5+4SfdWAx3E7VkDvHVegJ8R8lG52ApvtjxbF37bMBbtW7Ssxys1x4A8QBWATpyPqK51hUwmcvfZcxJlcz4m83llt+BOniJ99NZxtMfxx48CQCJDEZmgj7CyRv0O+1c94rbv3HzXrmafrXWFoTzyrcI0knYTpqBNda7J3Tcw/8Ay+FXwtCribhtZUgZZREccm2HSqntlwvGMBevXcKotbW8Mjd6quQCwNzfL7Ww2qVWO4P2RF6S2cLAh1YMpPme7AA9CasMV9G90SQ1tF5AsfxJM+mm+4pzA8Ow+JJVMRxDFnY5O9CDyLPCL8at8ZwRLcJdwyOxEq13Iz5dipYBpYevMVZNS1gsNwW3mi5eRBqPG9q3MGJ/jMf+ml4js/azEW8VZeBydD75DH8K0HEeDBR3lq3bUqD+7Ckow8x1Gu2tNYfBEgMxwqbEG2GzCfMsKvjYnlGSbhrh8so3mrAg/pScRwy8ntW202MSI9RpWuu8Ot3CQRbzdVXWOoIao/8Ah3ckKtsajS6t1rLTzkKCrGPITS82Hkx34HfyIq67OcV7pijew0DXl5/PL0qfjuCZxmnxHzBUnlLaEH41S3+E3FiYB5CRmPp1901MsXW2c/VnXcH8/nf41EuHX+Yfn+RqDwTHZ17ttLinnvp+g5VZtanYeIfOvlV+iPZxBVs6zP1hzEcx6feK2HCcWt5O7MHMBJ5a7N6bR0MDpWVfDwMy+106x18xRYXEG2wZDpz/AJTsSR9k7EflJER0S1cKnubxLlhCsTHeDWFfUAOOR571luOWO4bOo0nRiQCpH1TH41peG4xL9rumEk7ydVPJid5+yecRyJql4vhntvkuy4OzTpdUciJgMNK1ylqb2Y44t8ZWIF0Dbk0cx5+XyNDatsToCedcw4nZ7khrU5J8LbFT0MHkeddD7B9p7d5BaeFvDnyuDqOjeXvHMDr5MzlsMIAoEiKTexRJyrqfwoLaLzBIHWN6l4bABNQZNcvX7dEdMNckEvp0A/OngsVMIqPcFZ1rEbEXQKLCiJM70l7MnSnLduBWv0hbimpM+XX9admmXJrIUTQqKT5/fRVcXVsGPSjNOsKQRUDL1U8W4pZwwzXX8RBKoILsB0HTzMAdayXbP6RAjth8Gym4P4l8wUtTySdGb+Y6dA5kDml25euMzCc9wy16+xLNBMEg6nnAMAchTUaDtf2+vXy1oMtmxsyrcKsQf/kugSZH1LY9SZmj7A8L/amZcOqotsAl3tlUcmR4UBzMAYPiMnrWVsC0txsqm/eByl4i2CuklojUgnQHetrwi81mRccWw1rOwDFEC5oAbXUb70k2luJ/aTs9aS1cbEY69duW0Zls2FS3ZDosr3iqCYkAwzzRdkeE4i8ith8FZwlqB/zGIGe4/VktKQTPIlgNedVfFeJvctvbwuGu3sylc+Xu7IBESGeM3u086seyfZnFcQwll7/Er6YfLlTD2ALZC2yUCu49rReYO9XqYzLrUXLmHw+JCXcQCXtHMblxF8VtgRKLAiHIAIO3OonGu22FW29q3Yv38wKkWMMwTUR7bhV57iar+M9jMDw6wLtkBLyuhz3LpNy4hOV1AJg6EnQfVqTZ4ZffUWXA+047sf8AX4vgpq8yX9pbWL4T2n4kU/Z7K4e0LMLF1G7xQdVnxQdI1in8VguIvF29i1u92Se6S0qg6aqCFHKevKme3WCvYO+t5HtKbqZXaGZAUjyBYwQBoNqsuD8OuXFW4+Ku3RcUMBbAtIQwkex4tv5qs5LVre7IWb1pLgu4jK6hgVvsoIYTsNPdXPuOdncPh8RDeOwy6OzybbjdXYddxPXyrpvZ/G4PDK9vFGwgV81s3mUtlfUoAxJkMG9zCo/bDtlw2/h3w4uZiYKRYdrauhlSZXKVnQjmCazauOaWMFhSf+XKG5yVSXzDoVE6VYL2bS8JGGucwctu7odiCFESDWtt/SThUULbwtxdBoi2kSf5QGmPUVDtfSKFZ2t4YnPBKtdCjMNM2iHWIB/pFXzn8TxYW7wZbBy4jvLDEnK5zWxdHWCN+tOlTdGVcQrFdVPgdW9Y1B8pg9K0PG+2BxOTPhVBRsykXpOxBXW1sfyHSof+O6z3AB3EXtiOf8KpLFsqnXEv3mW5aBZPrWvC4UfWC7MKvOHcSt3DlU/veQOneDynb8iOetR+I8Ut3FP7o23jR7eTMp6g+E1AJsOhDO+bcNctgMrfaBtAgfnGtNn6GqexAziTO8Df0HUbRUfG4Bk8YEgiWHICPaHXzqtwPGbtkAF0uzH71fGbQkBmcAfZ666DqTWxwmHGVWLF7UCHMHMT9cwIynfQRJ6EUVn+G4o2HBXVTAE7ax4W/lOkHloBrlroOCyYuzkcZnbp7WYAxHQgSekSftRjMfgVRmgE2ycuxgTHhnYTPprr523ZbNauDvGIlT3bE6MBqVn7YjNPOJ5ECIica4W9k5LonlP1bg6TG/6VTrwo2itxSe7JBVoIKkciT511ZsN+1IVuzMSvXpn9ddV5T5g1l7fD7lq41lspU8iDFwDmpkeIbe7y035bEzK0fY7tOt6LV4xd2Dcrn5ZvxrX93XF+I4BrJBB8E+Fo1Uj6rDlt93w2nZHtkLkWMQwF3ZHJH7zoD/N0PP13xW2xuGojNNKd5oBKijC0hjQuXKh4m5NWTQeIxoXaoJxxNNNanWaLuvOu05kc7aSS1CllvX40K0jSYm6EVmYhVUEsxMBQNSSTsBXGu3H0lNezWMHOVtA2zXRtm/kt776tHTSkfSR22GNZ8Jh3Iwts/vro2vuCIRTzQGfUgct+eADMwVu6tpo7k+JpjQHkeXWvNrosOEcKD3baO+e5nEKSciNvJjn99dE7S8MsYLA3mZlbEXrZt22cqGLXBl/dITpAJPM6b1nfo24Acbd7yxcFm3h2AzMhZnLayqyBsDqTz2Naztn2VwuHs3r91zev92Qt7EOGaYJAQaInkFUVYlc24TgMXdS33SCxaCiLlwDM2g8QXz9Dy1rb9keFrYZ+8uG67Lna7diRBA0J1Ue+onZ69exuRMJbK2VAQ4m8pFoZREIghrh02keZFX/afgKYa5YILODbfvLtwgKGUqQxOiWxuBt7zW/UZ905iOKL9QZz12T/AHc/cDWW7J2sbeW7ZXGNh8NavOO7sqovHOc38QiVEEbfCixvaWwnsZrzdE8NufO4w1/0qw86om47e/ed0RYFw5n7mQzEAAZrjEtMfZKjyqXvfqznGo7XYH9lsgWDZV7pKXXxN0G66EHxZ7hLvB5AH2tBUzGfSfb7m0oS5eurbXM38O0XAAJlxniZ+pWExXCLyJ39y06q7AZ7gILEgkE5vEdAdasMNg+G27aXMViyWZQxs2h4lJ+q0Zjv/TWb3VnJnjva+9ihle3YVJkDuhdIPWbsqf8AaKrb+Lv3iFe7daYAQuQmughAQg+FbjjNuzg8EMZhcNbuL+7OZiSQt3RWkyTqVEab1zviHGruJfvLgVTAUZAQIExuSSdd6zbVzGowv0dYuNbdu0BvmddP9k1Kt9gXeVt4iw11RJtq06dSdxrzIrWNascS4Tau4o3CttS9zuj4y9gMtwRBkGCY8xWM7P8AarhGDvKcLh8QGaLbXmbQI5GZoZzoIB9nlUayC7FcIsXMTdsYpTnRTCZiviRocEqRqNOfWmOIdqMLZd7acMhrbFT3lzmpgg6N0qL2ov2LGMW/gMV3zZmuMSc+W4TqCwADKwY6DbXyo730gyxf/D8Obp9q4dcxAifZnYDnRFpw97PEcPeNrDpYxNnXu7Z0dCNOQBJgjbcDkazGepVz6Q8cdEWxa87doyP9zEfdVRYuE6tudT6neg0HZ7HoLvd3VQrc0VmVTkflM8jt8Ksb9i0jtbxP7OoA1a3h8RadSRIKtJRvTaslcSRTx7QY9dBiXjkCFP4g1UWp4bKsArLftjOIMi9aOz2yCdY5A9asuB8QvrbUIy3rTZkyP4WVo1TNzJEkZpmDWPvcVxVxla5dYuk5GGVSskEjwgSDA36VY4TtKyZhdw1ts+jPaJtsYiGMAgsCAQYG1IOqcJ4rYe13LBgQutu4sOQeRH1jM+IEg7zIMKwyKQbV2YEFIJkxqGkbOpjUc4Nc44f2oshrZe0RdnxNmIthzp3gjYNJzRHo3La4a+uItkqwEHUhgSrDoQfP4HmDNUaLBcRM927eMeLOuneqNM9s7SJhhymNQwNX2Lw6Ym0E2uAZkK6d3yDjoukR5EbisRisYroLZXLcWGVl2UxAcDmsGCOckacrPs5x0CcxysvtyZgnZxtmttG3lGjLpcTUfFJDNau2wLseJAvhurydD+enQ7CMXxvDmzqJ7ufCTEqfskD8PLly6jxayMUsybbrrbYQSpPM9UI5cxvroMPxK85d7N62qXTHhglbqyAWQk6Nllh5DfTS1NXP0f8AboXCuHxJi5tbuH6/RHP2ujc9t9+h3GrzNxDDNbOYaoRvoSM0wjcl0E/OnQuwP0h5iuFxba6C1fY+0Y9i506Kx35675aldOuNUY25PlT9u3Op+FJuit/D6ZvwBVfMmnsQ+sUvC2uZrpPU1zvu4WqabUdSJ8qFY1vHmTE41VgARyVF/H+9HhuEAoLlwklmOROUA6uffp7jRYwW7aSNy89WKgRqffTiWr19hmAW2qjwhgERANDccmAPU61zV036Msc1uxdFlV1dZuN7AhdgoMsdfIefKlfSFw/vMFdzXF7xykXLzAbOpIGmggE5UGvQmsjgu0pwqPbw8OzsD3jKQiZQFhFOrkxuYHkRSOHcIxePcvLPrBu3GhV5wOn9Kj3U0zWmxf0kFLVu3hLYBRFQ3rk6lVALJb3A31aD1WsXxPiV2+we/ce6ermQv9Kjwr7gK0+G4ZgbL5CXx+IH+ThxKIf52ByqP6m91VPb65ezWRdTD2IVwuHtNme2pya3CIGsaQI051NVouH/AEeey+IvKoaIS1qxkTGZhExOgB2NRONfR/etgthz36b5dro9QdG93wqw7cMb3BkuiZVcPcBBgqZQSCNiMzVk+z30g4rDwLv/ADFvQeIxdA8n+t/qBJ60PTb9oQ1/guZwRct2kZswIYNYIzyDqNFce+uQ3sOGgn58q1HaD6SMXiQ1uzbSzbcFTP7y4ynQglhABHQe+s9bHhAoVq8L2wwy8KODv94bmR7aqiToSTbaTC+GV5z4dqxlppFOLhS7BUVnY7KilmPoBqanNwk2/wCPctWP5bjzcj/9VvNcHvUURE/b8Qqd1bv3UtkliiXGVWJEGQp10A+FRbdgAVNuY7B29u/xB8sti2fjncj3LUZ+1Dj+DZsWehFvvH/33i5HuigfwXB7j62rTv5qjMB6kCBT1zhWWe9u2LRHJ7yFv9lssw+FUOO4rfvfxbty4OjOxUeikwPdUUWjQac28IntYxSRys2br/BnyA0n/FMEuy4p/U2bYPwzVnRhzShhTQXv/EdgbYQn+vEuf+1Vpl+0i8sJYHq98/8A2VVDC0sYUUE7/iEc8LY9xvj/AOynP8etEa4WP6L7j/vDVXfsoofsooLX9twr6Tdtn+dFuL72Qg/9JqTg7bJL2mS9aYRdtqZDpzzIQHU9GIEdazzYSm+7ZCGUkEaggwR6UF9w/HtYuFrUhCdMwAZhOzBRlmNK6Dwu5+0Kt1CFcez0nmlzSSDA8xoRqK5lZ4p3ilbg8W4eYnqGGxJHP49au+AcY/Z3BQnuyQHB1I28QB5x1+B0rcrNjs/CMarqDbXK6eF1fa0dyl0e8ER1DDQ623aPs9axljTw3E1W4YzKw1Icjlt5bEab5e5ZXulv4cg+GWIaBeTeGkxmEyGJ3JB0aai3O0WIRFu4YpcUaG1cVvEqkghgsHOrSMp21kcgFHj8GrG5nSLiyLqtJzAj2lzHeNF1MzO0VieJ4MIdCGtnnuNfquRoWAGwrf8AG+12HxaFr1rucRbBCOssHIklGUgEDfrl3MCayuMui8M27EagA/vNfqiDDyd9PZjes4NZ9Hf0g5cuFxbHLoLV5t16JdPTYBj6HrXSMTiOQrzPiLWX+mSNY0jcGN+lb/6Pe3ItlbGLb93sl1v8vorn7HQnbnptvmyfS7+nUbayan2rZo7NvpT7SBV66055wUUKjNeM0KzjWvNmIwiAL3klo1tqYcnf943+WIjSC3kN6ssFhMRi2CIsqp0VRltW9IkzzjmSWNJ7LcMS/fCuYQAs3IsAR4Z8yd/Wj7Q9qsRcuPhcMBYsozWwtkQzhSRJYaiYnTrqTXPVWnHezVrDYbvXxK97MC2IhzMFV1kka6+W1ab6MbobBXlIkd6+nUFE099czx3D7NjDpmzNiHj2joigy2UDzjXqTUjhvarEYWw1rD5VLMWLkZmEhV8IOg23INDY6Hct3rdgG9dscKwvK1YKm+2moN2NG/oBNc+7RcVwdwrbwdlgFYs1+5JuXSRGpaWI1nUj0qjvi7ec3L7tcc7s7En012HlVjwvhj3Gy2rbORqQo2HVjso8zAoWmsbevXFRXuubdsBVQscgjaF299HZtSQAJJMADcnyqfiHwtgfvrvfOP8AKwxBE/z3yCg/0B/Wq3EdrLoBXDKuFQ6fuZ71h/NfYm4fQEDyqot73CDbAOIdMMCNrpPekfy2VBuH3gDzqDd41hbelu099vt3j3dv3WrZLEerj0rMmSSTJJMkncnqaUtmgtMZ2mxNxSgfu7Z/yrKi1bPqEjN/qmqlbZqSlipVu1p6UEJMPT6YWpXd0tRQMCwKWLdPEUVQIyUWWnKIn560CQtFlqRi+IG6fYVFUBVAEGB9o8+tMGgKKEUKFAVDLQo5oIuKwvNd/wAaesjMgfNHLy02Gmpp1TSbihAWHXXzBqwafsT2m7l1t3Ce4Jga/wANifay+pO/Wtlxhe6bvbYz5vE6rMsAP4igcxoDHtCBEgA8ZuYjcrpOhradhu0v+RdY5j/DcmZjZCT5bfM61mrHiNhM4xByOrwbhgEhSNGQHcDTSZjadBUa8zF9i4MEOoA5iGzEjMDO510IM7qntLYdZKH92DmcD2bbE+0PInUgbHXnpF4fxgr/ABWlZlhoGM/5isNcw0lZgjzBm6mBjrUk+HlDQIkAkk6853IE6daoMTh8vmvL8p6elXOI4zb7wZWYgnWAxCsDAuIW8UEAEprHI6Uzess3sLIIJInRp/zBG4jX3VlWv+jf6RP2fLh8W02Nkun/ACDyVutvz+r6ez2C9igRoZB2I1BHlXli6mXUGV5NBA84FbfsD24OGK2MQS2H2VtS1ievM2/Ll6aVec32u+nZSaKk23DAFSCCJBBkEHYgjcUK74568+cIxvdFmkDQbmBvrrUTE8cVMwsKMzElrkHUk6xOpqJfWRTeGwpLBVUsx2CiSfcK8zrpADu2a4xY+fztVlw/AvdJCKWjVjoFQdXY6IPMkCk3DZs/xW7x/wD4bTeEeVy6NvRJ9RVdxDjN26AhIS0DItWxltg9cv1j/M0nzoLu9icLYnM37Tc+xbJSwv8AVdjNc9ECj+aqninaC9fXIWCWgZFm0oS0PPKPaPm0nzqtS0TUm3h6CMtsmn7eHqStulhaBnuopQWnSPn8KKKAlFPWTr6/M03RjQ0D9FSyPn8P1oiKAuVA0pR0pJIG5/OgTQijzjl9/wA/MUYuk/Pz8nyqBiyNNdCfx6U8uXzpJWf0+fn40rujEkfGqGjQozSS9Ac0DSZ8j+H40Wvl8aBYNOKZ9Kj69R8P70pZ6/dQQcVZKHyO36UEt7MDGsdMp5EnkPP+02LpmEH+4PUVWhyjRHrPMfpQb7stxrvB3V3S6oIykCHHMgfj+fLP8esLbuHu/Y8phZ+qDzHT4a86hd1Kk5h7Dc2A+oerDl1BjmKkYniHegaAH5+NVDCvlIIJEGZBgj0NXFjiurAKy243kEqTuTEAKfs/DpVGdKS5JgEyBt0HuqC9cm4znJlhQzdEt6apO8/H31VX0KAGCFaY6nWhh8YyZdiF2DaiOnpOsVOf95bZ4ElgH0Ea6jIBsNDI9KIYwvaXF2lCWsRdRF9lVcgLJnQe+jqC2EM6EUVPL/VxZFQFzuSEmNBLMRyA2Hqag4rizEFLY7tDuAfE4/nbdvTQeVChVVAVakWrVChURKW3T2XShQooGh8/GhQoCFFQoUAo5oUKCQvsyaDXAPn1/Q0KFAjPMg/MTP3Bj7hTZ+fn4/AUdCgcw9kswURLGBO06f2Hxqz/AGFEcWyWuXSJ7tPCPezR93WhQqVZ8K4hhXs+K4qIjiFKNmKsAd5G5AJ2jSqixikZwAjPrqztqPMDYe6KKhSezr0K+ArsBsPzExRChQqoOaKjoUCTQBoUKBatSMXYzifrDbz8qFCgrbdzkdj93QjzFO3Jkn6wjNGxnZh6yJ9fWBQqg96SaOhUQmacs4hkmDodx6iJ9aFCqFg9CaFChXNH/9k="/>
          <p:cNvSpPr>
            <a:spLocks noChangeAspect="1" noChangeArrowheads="1"/>
          </p:cNvSpPr>
          <p:nvPr/>
        </p:nvSpPr>
        <p:spPr bwMode="auto">
          <a:xfrm>
            <a:off x="230981" y="8632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MX" sz="135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76</a:t>
            </a:fld>
            <a:endParaRPr lang="es-MX"/>
          </a:p>
        </p:txBody>
      </p:sp>
    </p:spTree>
    <p:extLst>
      <p:ext uri="{BB962C8B-B14F-4D97-AF65-F5344CB8AC3E}">
        <p14:creationId xmlns:p14="http://schemas.microsoft.com/office/powerpoint/2010/main" val="282231351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smtClean="0"/>
              <a:t>Principales Funciones CNBV</a:t>
            </a:r>
            <a:endParaRPr lang="es-MX" dirty="0"/>
          </a:p>
        </p:txBody>
      </p:sp>
      <p:sp>
        <p:nvSpPr>
          <p:cNvPr id="3" name="Marcador de contenido 2"/>
          <p:cNvSpPr>
            <a:spLocks noGrp="1"/>
          </p:cNvSpPr>
          <p:nvPr>
            <p:ph idx="1"/>
          </p:nvPr>
        </p:nvSpPr>
        <p:spPr/>
        <p:txBody>
          <a:bodyPr>
            <a:normAutofit lnSpcReduction="10000"/>
          </a:bodyPr>
          <a:lstStyle/>
          <a:p>
            <a:pPr marL="0" indent="0" algn="just">
              <a:buNone/>
            </a:pPr>
            <a:r>
              <a:rPr lang="es-ES_tradnl" sz="1950" dirty="0"/>
              <a:t> </a:t>
            </a:r>
            <a:endParaRPr lang="es-MX" sz="1950" dirty="0"/>
          </a:p>
          <a:p>
            <a:pPr algn="just"/>
            <a:r>
              <a:rPr lang="es-ES_tradnl" dirty="0" smtClean="0"/>
              <a:t>Normar </a:t>
            </a:r>
            <a:r>
              <a:rPr lang="es-ES_tradnl" dirty="0"/>
              <a:t>la información periódicamente que deben entregar las entidades.</a:t>
            </a:r>
            <a:endParaRPr lang="es-MX" dirty="0"/>
          </a:p>
          <a:p>
            <a:pPr algn="just"/>
            <a:r>
              <a:rPr lang="es-ES_tradnl" dirty="0"/>
              <a:t>Establecer criterios sobre oferta pública de valores.</a:t>
            </a:r>
            <a:endParaRPr lang="es-MX" dirty="0"/>
          </a:p>
          <a:p>
            <a:pPr algn="just"/>
            <a:r>
              <a:rPr lang="es-ES_tradnl" dirty="0"/>
              <a:t>Atender los reclamos que presenten los usuarios y actuar como </a:t>
            </a:r>
            <a:r>
              <a:rPr lang="es-ES_tradnl" dirty="0" smtClean="0"/>
              <a:t>conciliador </a:t>
            </a:r>
            <a:r>
              <a:rPr lang="es-ES_tradnl" dirty="0"/>
              <a:t>y arbitro.</a:t>
            </a:r>
            <a:endParaRPr lang="es-MX" dirty="0"/>
          </a:p>
          <a:p>
            <a:endParaRPr lang="es-MX" dirty="0"/>
          </a:p>
        </p:txBody>
      </p:sp>
      <p:pic>
        <p:nvPicPr>
          <p:cNvPr id="3076" name="Picture 4" descr="http://sefi.org.mx/sites/default/files/imagecache/general_node_full/files/noticias/00005888-original.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5815659"/>
            <a:ext cx="864096" cy="986132"/>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8" descr="data:image/jpeg;base64,/9j/4AAQSkZJRgABAQAAAQABAAD/2wCEAAkGBxQTEhQUExQVFhQVFRgXGBUVFBUYFRQWFBcXGhgXFxgYHCggGBslHBcVITEhJykrLi4wFyAzODMsNygtLisBCgoKDg0OGhAQFywkHyQsLCwsLCwsLCwsLCwsLCwsLCwsLCwsLCwsLCwsLCwsLCwsLCwsLCwsLCwsLCwsLCwsLP/AABEIALcBEwMBIgACEQEDEQH/xAAcAAAABwEBAAAAAAAAAAAAAAAAAQIDBAUGBwj/xABEEAACAQIEAwUEBwYEBgIDAAABAhEAAwQSITEFQVEGEyJhcTKBkfAHQlKhscHRFCMzYnLhFUOCkhYkorLi8VPDY3PS/8QAGAEBAQEBAQAAAAAAAAAAAAAAAAECAwT/xAAgEQEBAQEAAwADAQEBAAAAAAAAARECEiExA0FRYSIT/9oADAMBAAIRAxEAPwDtJpJorNzMisNmUHedxO/OgaKSaQaWaQaII0ilmkGgKjy0VCaoSwpl6cd6p8fjGGi1qTUtSb7RrTeAti4+YahOf8x2/X4VT43GZ1ygktI23JPICtZwrBC1aVOe7ebHf9B6Vb6iT2znaPhDKDdtiVGrIB7I+0vVeo5em2bt40EHLvzrqDXI1+fX9RXNu1HC8jm/ZELu6DZepH8h+7021+Pv9VnufwzduyoFR6GCvK4JmCBqKBr0RyoqFHQqoAo6KgKA6FHRxQVuJ4YGYHUnNO+gEbRzFZ/i+ABDd2oAUxmDjWSdIJ0Pl+la6+sqY6b9BzO1Zm5YtZDDF2WGAzHLuRmXSRA305Vw/LzPjXNZ0Xbg0WVb2SQYGpA1PI8qjXLOVTJ8UiF110OYkzAA0+PKKvnsKUlJyAiZVmME+0xURJA2239aexXBSbIuqma2G+q2pE7GR4W2mQYnbnXmvLoL/hsphWuLo0jQgklUXVsoaAMxEHpvMipvBuAE4cveUiWIBLkDMTIlQ8KAV3/m51KxV+cVbAW5FtCmQklVCAGWgkuGJTcaT6U1xnima2UXMpVZVQAuhChGCx4lHijp+HWcZ7NZvuVs37kXCzDVSAcvszCkrMgNuP71d27du9bthUurcuAPnZSxPdcg7GBmhyOuvSmuFXD4+6sd8WQqRrIyEFS2UzGxMb6c6urjXL9sAXSXVVR7agoEiWOn+oCIB2k6CpJ7GRu4C2FBuE57eS2qKUm5rlliwMQR7o6VPwmGYxaUL3TJDnMGKknXK2+YAHTb052eA4AAxPd96+YKS7HIRlUfu+q6ag7EehFu3Clwllbl02/DmbKyrKjKxi2qgEtJUEDqYrcmfWfqlxnAbIsjecoBYtAYFwA2YLLFtANfDpAqttYC7hlbUtb0yywUbGcxnw6NPll8tXMVxa+3fYi2yRI8QDFEVjliWG4hR755Gi4bZv3FwwuzEkguyyxJKtIZj4hlYDQa85ms7NX9BiLudizFpJ+rbcr5ZSBBEbGhV5ieH4kO0X7kSY/dxpy2U8o15+W1Cr5Hj/jsHZu7mwlgnfulB33UZTv5g1PaqPsTcnDZfsXbi89s2Yfcwq8NcnYg02acamzQIY0kmgTSGNEHmpJek0VUBqg43B5lI2NWSrROABrsKsozvZrhBN8s2q2vvc+z8N/WK1rfPv8A1/Gq3DYgLrzJkj15fAAeoqWMWCOv9/1/EU6t6uszIhcQxkSPnT8+vlWdxWJk/PzB+dqt+ItmJj++nP1GxqoGEOb5gE/kasSspxPCd2e8t6Dmv2f/AB/D8F4bEhx5jcVouK4UKuaRO0TrPQ/r6D1yWIwbKTct+yolhpKCQP8Abr7p6bd+OvTlYsaOmMJiQ46MNxT9dWAoUKOgMUoUkUoUDd9SRA56HyB3pfDezYuHKmVEC5XaPFyyQfcfu6arFTOH4prZkHQ7jrWepsa5+kYbs49tR3xS4MxYrmKwxCgSV9qIJ/1e8FxS3nyqDlUGSF0zREajbb31L4hjM8azUbujE1jjjPdb66/UVd7Bu1zMGCgIVBAGbXU77bLz5VRcQ4ViIQxNvPIxF0mDAgL1VZnSDMDrW1tJlYSfOrSzgS6BPqQdWcyCWHKIOmaJHIdTWfyfDmKrhXCLlu0v8MEr4lyzmzDUZthGoBg6RpTdrgyWEyjUE6aAGIAgxvtvWqXDAIATJAjMTqfM+dVHEromByqcfWuviLw6wJnYLr76i9pMJ38e0whfAXItjxHxRzbfSdRE0+14xA086TmMROldLzrnOsZH/CP2VrYgujuFaCrhm7xDDLlAzDxrm0geump4Rwb9615mD96qwr2rYdMpBBLKBOnUSI8zRnCoWzlQWiJOulShjO6QmIEwCAzGGIAEATMmud/HjU6WwshdA0DpA/OhUW1aZgC0Zjvr8xQqeLe/4u+yOHy2rh+3dLR08CD8jV2TVXwCcjdM+nwFWU1xdBNTbU8RTTUDRpDU4aaeqhNGBTthOtOm1QMqKi8SuQAvM6n0H6mPvqayxqeVUV29nYt12HkJgfj7zRKUPn593xFKB+ev/vf3elGi/P5/gfj5VI7n5/GPQ6j+1EMgT+v4H8iKbvsANABH5bqfyqYLUDz+6enoRt8az/E8cAYgnl5kDY+o2FWe0qt4txDMdp0jXoOR8xVXavkEEb8p5+R86Xi3lidPOPxqOV/v/wD0POvRzPTjb7Ix+APjv2UyopGdV2tEztzKf9s9NncLezDUQffHurWdkWAVhuxIkcmSIgfza/f51V9qeAjDMHtCLD6wBrYOnhJg+Hp9nbaKzO8uNeOzVdQimcNiQ0jYjkakRXeVzACjAoAUYoDp60s+tNAU4lKsSBh9J2/OiN3SKLvCdKnWrKRB+MVi3PrX0jh6Sw6VetbVRIPnVcMJC5hJ6Tt61GfFMAQedc7PK+m5/wAnsTjiOdVtxpM05lzUV1QNBr5105kjFtpqjUTRgU/hkJOgmtVmJGDwsmOdWV/DwIUfpUC1hWGs6+utTcETzrh1/ddeTiWDGw+FCuZcS4FxnvXhu8E6Ot/KGHKFLLHSI5UK5eV/jr4uycIX90D1JP3x+AFS4osLay20HRVH3a0oisqBamWNKammNAk0mKUTQBnaqh2wRTzPTKJFBjQV/F8V4co3bfyUb/kPSelV1tfn593+00d+6GZjy2H9In/yPv8AKnLfz8+oPx8hREiwu3zrP6yPf5VMtr0+en6HyikWLUjy/KB+UH3RUmI38/7/AJHzNQMvakfO3P3g/dpVdi+HhiZ0b7UbMdAf9X3VZ3rvxnflI2J8iN/OopaeRiPfl5j+of2qxKznEezrCChzCY6QY1B/l6f+qrn4bEfdPI858un/AKqR2k7fYTDAqHF657JRScpG4OYDSOo3PTlmMH2nuY1GhltMWgoghmjaSWJEjpGx10rfnWfCNLw3HLYdULeJz4UnxK0HxEdN/j51rMMwvpOhnwsv1XMe1B8vdy10rmicJUkGTvNwa5hHnuT5++thwC8tx8mYrdEFX27wCSQQNM0DfTNqeVS1ZGe7VdmGwpF22ZskiCCf3bE+ydfYnQHlsajYS/m0YQw6iJ9K6RcxYe2xyhhqr2jrB1DEj8unnoee8ZwItEBY7uRkuRJQnZGYcvstykA+e+PyWM9cnIpUU3Zfkd/SJ/vTwFeiXXLBAUtVpVm0WMKJJ6Vo8Dwa2oBuGW5rOlZ66nLU5tVGFwJYSDrTrWogMdR76vLrjZdBtpUa3w85pO1c/P8ArfibbEeHT4VV3RmbzNXNzKNBt15VGawXYaaDnypzcOpqtW0ToKVbt6E1dvhekD3U1i8PK6aR5b1f/RPBUBNgOdS0tZNdZ2A/OglobnU1JtYFm1Pu8hVvSSIuQ9d6lYcRH51LfAQoH39Kjd0Zyg1nZWsw933nQqXbwKwJGtCsbG8q/NNmlMabY1ybIaomIcipZNIugEVYimxN5jzjyHOk4bFMDrVibE8qSMEJmtbExIs3SRUPi+IyW9/E+g8h9Y/D8alW11rM8Zxee6fsr4R7vaP3H3AVFpIvfPw/8fkVIw9/X58v/D4eVVRf5+fX/p8qRfxyW1LXGVFG5YgAeWvkWHu86jLZYbGiB866wPjmHvor/E0UTIAEakgAfZJ6c1rkHGfpKRJXDqbjajO0qnnA3OoB5VheMdocRiie+uErM5Bogn+Ub++aiuydofpSwlgFbQ7+5tCGLa8wGf8AlPSa5f2h7d4zFyrP3dsme7teEAxGp9o/3NZUn9KE/wB/X5/OopRP9/XrTmHvlGDKYZCDPptTRP6Gi/LbzFB0/gfFjft5wfEujj7Q5GPnmKmXMWVIYEgSCkGCDyI8+nSuY8J4i1i4GXYnxDkQNSDW+s4hXUOsMr8vsk7g9POtRFmnGrqksrRcOp+y46MOe++4NWmB4pbvqQRC657ba67sR1HMjnv65W4v1TvuD8/D5NMXLhU5l0ZSNAYJjaD16H5BGt/ZO6YK3sORkdnO+4tuftdG92+7uLJSCIKnSc2qn7LCNPWofA+MrdQpcAbMCIO0c/QA78wfgtnhHyP3N1iQ+iMRo/8A+N9DD6GG5x1mdc92M2Sl8A4mFucpiCJmKvMZi1YSIJrKcQ4abbZlLZZgGACp+y36/lTuBx6vKnw3BuOo6iunNnV9/Us8Z6Wtq+SYq5F/wCTyqhsqKt7QHXX50Fa7kTmgbqnTYCrPCZSKr/2SWBHXYVZ4bBwP0rn1jpCbiiahsjsxA2qw/ZuZpy0gHvrMuLiqPDTMzU+w0LNSbq6VFw9vMYnQVd2e0zDZDOdAMvn8608LBmpggafdRVjyawkLRUqhUVKIpJpJNFVCLlNkTSrgPWmLN3WOdVEi2ulOBKSrRWYx3b/CJdWxbc377bW7MGP63JyoPfPlWdVdcaxfdWi0wx8K+p5+4SfdWAx3E7VkDvHVegJ8R8lG52ApvtjxbF37bMBbtW7Ssxys1x4A8QBWATpyPqK51hUwmcvfZcxJlcz4m83llt+BOniJ99NZxtMfxx48CQCJDEZmgj7CyRv0O+1c94rbv3HzXrmafrXWFoTzyrcI0knYTpqBNda7J3Tcw/8Ay+FXwtCribhtZUgZZREccm2HSqntlwvGMBevXcKotbW8Mjd6quQCwNzfL7Ww2qVWO4P2RF6S2cLAh1YMpPme7AA9CasMV9G90SQ1tF5AsfxJM+mm+4pzA8Ow+JJVMRxDFnY5O9CDyLPCL8at8ZwRLcJdwyOxEq13Iz5dipYBpYevMVZNS1gsNwW3mi5eRBqPG9q3MGJ/jMf+ml4js/azEW8VZeBydD75DH8K0HEeDBR3lq3bUqD+7Ckow8x1Gu2tNYfBEgMxwqbEG2GzCfMsKvjYnlGSbhrh8so3mrAg/pScRwy8ntW202MSI9RpWuu8Ot3CQRbzdVXWOoIao/8Ah3ckKtsajS6t1rLTzkKCrGPITS82Hkx34HfyIq67OcV7pijew0DXl5/PL0qfjuCZxmnxHzBUnlLaEH41S3+E3FiYB5CRmPp1901MsXW2c/VnXcH8/nf41EuHX+Yfn+RqDwTHZ17ttLinnvp+g5VZtanYeIfOvlV+iPZxBVs6zP1hzEcx6feK2HCcWt5O7MHMBJ5a7N6bR0MDpWVfDwMy+106x18xRYXEG2wZDpz/AJTsSR9k7EflJER0S1cKnubxLlhCsTHeDWFfUAOOR571luOWO4bOo0nRiQCpH1TH41peG4xL9rumEk7ydVPJid5+yecRyJql4vhntvkuy4OzTpdUciJgMNK1ylqb2Y44t8ZWIF0Dbk0cx5+XyNDatsToCedcw4nZ7khrU5J8LbFT0MHkeddD7B9p7d5BaeFvDnyuDqOjeXvHMDr5MzlsMIAoEiKTexRJyrqfwoLaLzBIHWN6l4bABNQZNcvX7dEdMNckEvp0A/OngsVMIqPcFZ1rEbEXQKLCiJM70l7MnSnLduBWv0hbimpM+XX9admmXJrIUTQqKT5/fRVcXVsGPSjNOsKQRUDL1U8W4pZwwzXX8RBKoILsB0HTzMAdayXbP6RAjth8Gym4P4l8wUtTySdGb+Y6dA5kDml25euMzCc9wy16+xLNBMEg6nnAMAchTUaDtf2+vXy1oMtmxsyrcKsQf/kugSZH1LY9SZmj7A8L/amZcOqotsAl3tlUcmR4UBzMAYPiMnrWVsC0txsqm/eByl4i2CuklojUgnQHetrwi81mRccWw1rOwDFEC5oAbXUb70k2luJ/aTs9aS1cbEY69duW0Zls2FS3ZDosr3iqCYkAwzzRdkeE4i8ith8FZwlqB/zGIGe4/VktKQTPIlgNedVfFeJvctvbwuGu3sylc+Xu7IBESGeM3u086seyfZnFcQwll7/Er6YfLlTD2ALZC2yUCu49rReYO9XqYzLrUXLmHw+JCXcQCXtHMblxF8VtgRKLAiHIAIO3OonGu22FW29q3Yv38wKkWMMwTUR7bhV57iar+M9jMDw6wLtkBLyuhz3LpNy4hOV1AJg6EnQfVqTZ4ZffUWXA+047sf8AX4vgpq8yX9pbWL4T2n4kU/Z7K4e0LMLF1G7xQdVnxQdI1in8VguIvF29i1u92Se6S0qg6aqCFHKevKme3WCvYO+t5HtKbqZXaGZAUjyBYwQBoNqsuD8OuXFW4+Ku3RcUMBbAtIQwkex4tv5qs5LVre7IWb1pLgu4jK6hgVvsoIYTsNPdXPuOdncPh8RDeOwy6OzybbjdXYddxPXyrpvZ/G4PDK9vFGwgV81s3mUtlfUoAxJkMG9zCo/bDtlw2/h3w4uZiYKRYdrauhlSZXKVnQjmCazauOaWMFhSf+XKG5yVSXzDoVE6VYL2bS8JGGucwctu7odiCFESDWtt/SThUULbwtxdBoi2kSf5QGmPUVDtfSKFZ2t4YnPBKtdCjMNM2iHWIB/pFXzn8TxYW7wZbBy4jvLDEnK5zWxdHWCN+tOlTdGVcQrFdVPgdW9Y1B8pg9K0PG+2BxOTPhVBRsykXpOxBXW1sfyHSof+O6z3AB3EXtiOf8KpLFsqnXEv3mW5aBZPrWvC4UfWC7MKvOHcSt3DlU/veQOneDynb8iOetR+I8Ut3FP7o23jR7eTMp6g+E1AJsOhDO+bcNctgMrfaBtAgfnGtNn6GqexAziTO8Df0HUbRUfG4Bk8YEgiWHICPaHXzqtwPGbtkAF0uzH71fGbQkBmcAfZ666DqTWxwmHGVWLF7UCHMHMT9cwIynfQRJ6EUVn+G4o2HBXVTAE7ax4W/lOkHloBrlroOCyYuzkcZnbp7WYAxHQgSekSftRjMfgVRmgE2ycuxgTHhnYTPprr523ZbNauDvGIlT3bE6MBqVn7YjNPOJ5ECIica4W9k5LonlP1bg6TG/6VTrwo2itxSe7JBVoIKkciT511ZsN+1IVuzMSvXpn9ddV5T5g1l7fD7lq41lspU8iDFwDmpkeIbe7y035bEzK0fY7tOt6LV4xd2Dcrn5ZvxrX93XF+I4BrJBB8E+Fo1Uj6rDlt93w2nZHtkLkWMQwF3ZHJH7zoD/N0PP13xW2xuGojNNKd5oBKijC0hjQuXKh4m5NWTQeIxoXaoJxxNNNanWaLuvOu05kc7aSS1CllvX40K0jSYm6EVmYhVUEsxMBQNSSTsBXGu3H0lNezWMHOVtA2zXRtm/kt776tHTSkfSR22GNZ8Jh3Iwts/vro2vuCIRTzQGfUgct+eADMwVu6tpo7k+JpjQHkeXWvNrosOEcKD3baO+e5nEKSciNvJjn99dE7S8MsYLA3mZlbEXrZt22cqGLXBl/dITpAJPM6b1nfo24Acbd7yxcFm3h2AzMhZnLayqyBsDqTz2Naztn2VwuHs3r91zev92Qt7EOGaYJAQaInkFUVYlc24TgMXdS33SCxaCiLlwDM2g8QXz9Dy1rb9keFrYZ+8uG67Lna7diRBA0J1Ue+onZ69exuRMJbK2VAQ4m8pFoZREIghrh02keZFX/afgKYa5YILODbfvLtwgKGUqQxOiWxuBt7zW/UZ905iOKL9QZz12T/AHc/cDWW7J2sbeW7ZXGNh8NavOO7sqovHOc38QiVEEbfCixvaWwnsZrzdE8NufO4w1/0qw86om47e/ed0RYFw5n7mQzEAAZrjEtMfZKjyqXvfqznGo7XYH9lsgWDZV7pKXXxN0G66EHxZ7hLvB5AH2tBUzGfSfb7m0oS5eurbXM38O0XAAJlxniZ+pWExXCLyJ39y06q7AZ7gILEgkE5vEdAdasMNg+G27aXMViyWZQxs2h4lJ+q0Zjv/TWb3VnJnjva+9ihle3YVJkDuhdIPWbsqf8AaKrb+Lv3iFe7daYAQuQmughAQg+FbjjNuzg8EMZhcNbuL+7OZiSQt3RWkyTqVEab1zviHGruJfvLgVTAUZAQIExuSSdd6zbVzGowv0dYuNbdu0BvmddP9k1Kt9gXeVt4iw11RJtq06dSdxrzIrWNascS4Tau4o3CttS9zuj4y9gMtwRBkGCY8xWM7P8AarhGDvKcLh8QGaLbXmbQI5GZoZzoIB9nlUayC7FcIsXMTdsYpTnRTCZiviRocEqRqNOfWmOIdqMLZd7acMhrbFT3lzmpgg6N0qL2ov2LGMW/gMV3zZmuMSc+W4TqCwADKwY6DbXyo730gyxf/D8Obp9q4dcxAifZnYDnRFpw97PEcPeNrDpYxNnXu7Z0dCNOQBJgjbcDkazGepVz6Q8cdEWxa87doyP9zEfdVRYuE6tudT6neg0HZ7HoLvd3VQrc0VmVTkflM8jt8Ksb9i0jtbxP7OoA1a3h8RadSRIKtJRvTaslcSRTx7QY9dBiXjkCFP4g1UWp4bKsArLftjOIMi9aOz2yCdY5A9asuB8QvrbUIy3rTZkyP4WVo1TNzJEkZpmDWPvcVxVxla5dYuk5GGVSskEjwgSDA36VY4TtKyZhdw1ts+jPaJtsYiGMAgsCAQYG1IOqcJ4rYe13LBgQutu4sOQeRH1jM+IEg7zIMKwyKQbV2YEFIJkxqGkbOpjUc4Nc44f2oshrZe0RdnxNmIthzp3gjYNJzRHo3La4a+uItkqwEHUhgSrDoQfP4HmDNUaLBcRM927eMeLOuneqNM9s7SJhhymNQwNX2Lw6Ym0E2uAZkK6d3yDjoukR5EbisRisYroLZXLcWGVl2UxAcDmsGCOckacrPs5x0CcxysvtyZgnZxtmttG3lGjLpcTUfFJDNau2wLseJAvhurydD+enQ7CMXxvDmzqJ7ufCTEqfskD8PLly6jxayMUsybbrrbYQSpPM9UI5cxvroMPxK85d7N62qXTHhglbqyAWQk6Nllh5DfTS1NXP0f8AboXCuHxJi5tbuH6/RHP2ujc9t9+h3GrzNxDDNbOYaoRvoSM0wjcl0E/OnQuwP0h5iuFxba6C1fY+0Y9i506Kx35675aldOuNUY25PlT9u3Op+FJuit/D6ZvwBVfMmnsQ+sUvC2uZrpPU1zvu4WqabUdSJ8qFY1vHmTE41VgARyVF/H+9HhuEAoLlwklmOROUA6uffp7jRYwW7aSNy89WKgRqffTiWr19hmAW2qjwhgERANDccmAPU61zV036Msc1uxdFlV1dZuN7AhdgoMsdfIefKlfSFw/vMFdzXF7xykXLzAbOpIGmggE5UGvQmsjgu0pwqPbw8OzsD3jKQiZQFhFOrkxuYHkRSOHcIxePcvLPrBu3GhV5wOn9Kj3U0zWmxf0kFLVu3hLYBRFQ3rk6lVALJb3A31aD1WsXxPiV2+we/ce6ermQv9Kjwr7gK0+G4ZgbL5CXx+IH+ThxKIf52ByqP6m91VPb65ezWRdTD2IVwuHtNme2pya3CIGsaQI051NVouH/AEeey+IvKoaIS1qxkTGZhExOgB2NRONfR/etgthz36b5dro9QdG93wqw7cMb3BkuiZVcPcBBgqZQSCNiMzVk+z30g4rDwLv/ADFvQeIxdA8n+t/qBJ60PTb9oQ1/guZwRct2kZswIYNYIzyDqNFce+uQ3sOGgn58q1HaD6SMXiQ1uzbSzbcFTP7y4ynQglhABHQe+s9bHhAoVq8L2wwy8KODv94bmR7aqiToSTbaTC+GV5z4dqxlppFOLhS7BUVnY7KilmPoBqanNwk2/wCPctWP5bjzcj/9VvNcHvUURE/b8Qqd1bv3UtkliiXGVWJEGQp10A+FRbdgAVNuY7B29u/xB8sti2fjncj3LUZ+1Dj+DZsWehFvvH/33i5HuigfwXB7j62rTv5qjMB6kCBT1zhWWe9u2LRHJ7yFv9lssw+FUOO4rfvfxbty4OjOxUeikwPdUUWjQac28IntYxSRys2br/BnyA0n/FMEuy4p/U2bYPwzVnRhzShhTQXv/EdgbYQn+vEuf+1Vpl+0i8sJYHq98/8A2VVDC0sYUUE7/iEc8LY9xvj/AOynP8etEa4WP6L7j/vDVXfsoofsooLX9twr6Tdtn+dFuL72Qg/9JqTg7bJL2mS9aYRdtqZDpzzIQHU9GIEdazzYSm+7ZCGUkEaggwR6UF9w/HtYuFrUhCdMwAZhOzBRlmNK6Dwu5+0Kt1CFcez0nmlzSSDA8xoRqK5lZ4p3ilbg8W4eYnqGGxJHP49au+AcY/Z3BQnuyQHB1I28QB5x1+B0rcrNjs/CMarqDbXK6eF1fa0dyl0e8ER1DDQ623aPs9axljTw3E1W4YzKw1Icjlt5bEab5e5ZXulv4cg+GWIaBeTeGkxmEyGJ3JB0aai3O0WIRFu4YpcUaG1cVvEqkghgsHOrSMp21kcgFHj8GrG5nSLiyLqtJzAj2lzHeNF1MzO0VieJ4MIdCGtnnuNfquRoWAGwrf8AG+12HxaFr1rucRbBCOssHIklGUgEDfrl3MCayuMui8M27EagA/vNfqiDDyd9PZjes4NZ9Hf0g5cuFxbHLoLV5t16JdPTYBj6HrXSMTiOQrzPiLWX+mSNY0jcGN+lb/6Pe3ItlbGLb93sl1v8vorn7HQnbnptvmyfS7+nUbayan2rZo7NvpT7SBV66055wUUKjNeM0KzjWvNmIwiAL3klo1tqYcnf943+WIjSC3kN6ssFhMRi2CIsqp0VRltW9IkzzjmSWNJ7LcMS/fCuYQAs3IsAR4Z8yd/Wj7Q9qsRcuPhcMBYsozWwtkQzhSRJYaiYnTrqTXPVWnHezVrDYbvXxK97MC2IhzMFV1kka6+W1ab6MbobBXlIkd6+nUFE099czx3D7NjDpmzNiHj2joigy2UDzjXqTUjhvarEYWw1rD5VLMWLkZmEhV8IOg23INDY6Hct3rdgG9dscKwvK1YKm+2moN2NG/oBNc+7RcVwdwrbwdlgFYs1+5JuXSRGpaWI1nUj0qjvi7ec3L7tcc7s7En012HlVjwvhj3Gy2rbORqQo2HVjso8zAoWmsbevXFRXuubdsBVQscgjaF299HZtSQAJJMADcnyqfiHwtgfvrvfOP8AKwxBE/z3yCg/0B/Wq3EdrLoBXDKuFQ6fuZ71h/NfYm4fQEDyqot73CDbAOIdMMCNrpPekfy2VBuH3gDzqDd41hbelu099vt3j3dv3WrZLEerj0rMmSSTJJMkncnqaUtmgtMZ2mxNxSgfu7Z/yrKi1bPqEjN/qmqlbZqSlipVu1p6UEJMPT6YWpXd0tRQMCwKWLdPEUVQIyUWWnKIn560CQtFlqRi+IG6fYVFUBVAEGB9o8+tMGgKKEUKFAVDLQo5oIuKwvNd/wAaesjMgfNHLy02Gmpp1TSbihAWHXXzBqwafsT2m7l1t3Ce4Jga/wANifay+pO/Wtlxhe6bvbYz5vE6rMsAP4igcxoDHtCBEgA8ZuYjcrpOhradhu0v+RdY5j/DcmZjZCT5bfM61mrHiNhM4xByOrwbhgEhSNGQHcDTSZjadBUa8zF9i4MEOoA5iGzEjMDO510IM7qntLYdZKH92DmcD2bbE+0PInUgbHXnpF4fxgr/ABWlZlhoGM/5isNcw0lZgjzBm6mBjrUk+HlDQIkAkk6853IE6daoMTh8vmvL8p6elXOI4zb7wZWYgnWAxCsDAuIW8UEAEprHI6Uzess3sLIIJInRp/zBG4jX3VlWv+jf6RP2fLh8W02Nkun/ACDyVutvz+r6ez2C9igRoZB2I1BHlXli6mXUGV5NBA84FbfsD24OGK2MQS2H2VtS1ievM2/Ll6aVec32u+nZSaKk23DAFSCCJBBkEHYgjcUK74568+cIxvdFmkDQbmBvrrUTE8cVMwsKMzElrkHUk6xOpqJfWRTeGwpLBVUsx2CiSfcK8zrpADu2a4xY+fztVlw/AvdJCKWjVjoFQdXY6IPMkCk3DZs/xW7x/wD4bTeEeVy6NvRJ9RVdxDjN26AhIS0DItWxltg9cv1j/M0nzoLu9icLYnM37Tc+xbJSwv8AVdjNc9ECj+aqninaC9fXIWCWgZFm0oS0PPKPaPm0nzqtS0TUm3h6CMtsmn7eHqStulhaBnuopQWnSPn8KKKAlFPWTr6/M03RjQ0D9FSyPn8P1oiKAuVA0pR0pJIG5/OgTQijzjl9/wA/MUYuk/Pz8nyqBiyNNdCfx6U8uXzpJWf0+fn40rujEkfGqGjQozSS9Ac0DSZ8j+H40Wvl8aBYNOKZ9Kj69R8P70pZ6/dQQcVZKHyO36UEt7MDGsdMp5EnkPP+02LpmEH+4PUVWhyjRHrPMfpQb7stxrvB3V3S6oIykCHHMgfj+fLP8esLbuHu/Y8phZ+qDzHT4a86hd1Kk5h7Dc2A+oerDl1BjmKkYniHegaAH5+NVDCvlIIJEGZBgj0NXFjiurAKy243kEqTuTEAKfs/DpVGdKS5JgEyBt0HuqC9cm4znJlhQzdEt6apO8/H31VX0KAGCFaY6nWhh8YyZdiF2DaiOnpOsVOf95bZ4ElgH0Ea6jIBsNDI9KIYwvaXF2lCWsRdRF9lVcgLJnQe+jqC2EM6EUVPL/VxZFQFzuSEmNBLMRyA2Hqag4rizEFLY7tDuAfE4/nbdvTQeVChVVAVakWrVChURKW3T2XShQooGh8/GhQoCFFQoUAo5oUKCQvsyaDXAPn1/Q0KFAjPMg/MTP3Bj7hTZ+fn4/AUdCgcw9kswURLGBO06f2Hxqz/AGFEcWyWuXSJ7tPCPezR93WhQqVZ8K4hhXs+K4qIjiFKNmKsAd5G5AJ2jSqixikZwAjPrqztqPMDYe6KKhSezr0K+ArsBsPzExRChQqoOaKjoUCTQBoUKBatSMXYzifrDbz8qFCgrbdzkdj93QjzFO3Jkn6wjNGxnZh6yJ9fWBQqg96SaOhUQmacs4hkmDodx6iJ9aFCqFg9CaFChXNH/9k="/>
          <p:cNvSpPr>
            <a:spLocks noChangeAspect="1" noChangeArrowheads="1"/>
          </p:cNvSpPr>
          <p:nvPr/>
        </p:nvSpPr>
        <p:spPr bwMode="auto">
          <a:xfrm>
            <a:off x="230981" y="8632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MX" sz="135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77</a:t>
            </a:fld>
            <a:endParaRPr lang="es-MX"/>
          </a:p>
        </p:txBody>
      </p:sp>
    </p:spTree>
    <p:extLst>
      <p:ext uri="{BB962C8B-B14F-4D97-AF65-F5344CB8AC3E}">
        <p14:creationId xmlns:p14="http://schemas.microsoft.com/office/powerpoint/2010/main" val="425480044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www.finanzasparatodos.es/comun/imagenes/bloqueC/seguros_vid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6296" y="5438372"/>
            <a:ext cx="1146109" cy="114611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p:txBody>
          <a:bodyPr>
            <a:normAutofit fontScale="90000"/>
          </a:bodyPr>
          <a:lstStyle/>
          <a:p>
            <a:r>
              <a:rPr lang="es-ES_tradnl" dirty="0"/>
              <a:t> </a:t>
            </a:r>
            <a:r>
              <a:rPr lang="es-MX" dirty="0"/>
              <a:t/>
            </a:r>
            <a:br>
              <a:rPr lang="es-MX" dirty="0"/>
            </a:br>
            <a:r>
              <a:rPr lang="es-ES_tradnl" dirty="0"/>
              <a:t>Comisión Nacional de Seguros y </a:t>
            </a:r>
            <a:r>
              <a:rPr lang="es-ES_tradnl" dirty="0" smtClean="0"/>
              <a:t>Fianzas (CNSF) </a:t>
            </a:r>
            <a:r>
              <a:rPr lang="es-MX" dirty="0"/>
              <a:t/>
            </a:r>
            <a:br>
              <a:rPr lang="es-MX" dirty="0"/>
            </a:br>
            <a:endParaRPr lang="es-MX" dirty="0"/>
          </a:p>
        </p:txBody>
      </p:sp>
      <p:sp>
        <p:nvSpPr>
          <p:cNvPr id="3" name="Marcador de contenido 2"/>
          <p:cNvSpPr>
            <a:spLocks noGrp="1"/>
          </p:cNvSpPr>
          <p:nvPr>
            <p:ph idx="1"/>
          </p:nvPr>
        </p:nvSpPr>
        <p:spPr>
          <a:xfrm>
            <a:off x="2462139" y="2123567"/>
            <a:ext cx="6203032" cy="4525963"/>
          </a:xfrm>
        </p:spPr>
        <p:txBody>
          <a:bodyPr>
            <a:normAutofit/>
          </a:bodyPr>
          <a:lstStyle/>
          <a:p>
            <a:pPr marL="0" indent="0" algn="just">
              <a:buNone/>
            </a:pPr>
            <a:r>
              <a:rPr lang="es-ES_tradnl" dirty="0"/>
              <a:t>Tiene el propósito de modernizar y desarrollar los sistemas asegurador y afianzador, así como garantizar al público que estos servicios se realizan bajo la ley.</a:t>
            </a:r>
            <a:endParaRPr lang="es-MX" dirty="0"/>
          </a:p>
          <a:p>
            <a:pPr marL="0" indent="0" algn="just">
              <a:buNone/>
            </a:pPr>
            <a:endParaRPr lang="es-MX" sz="2400" dirty="0"/>
          </a:p>
        </p:txBody>
      </p:sp>
      <p:pic>
        <p:nvPicPr>
          <p:cNvPr id="2054" name="Picture 6" descr="http://www.arqhys.com/articulos/fotos/articulos/Fianz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4254" y="5658860"/>
            <a:ext cx="1203309" cy="925622"/>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B41E02D1-7942-46A0-AA21-B11B4B09C1B6}" type="slidenum">
              <a:rPr lang="es-MX" smtClean="0"/>
              <a:pPr/>
              <a:t>78</a:t>
            </a:fld>
            <a:endParaRPr lang="es-MX"/>
          </a:p>
        </p:txBody>
      </p:sp>
    </p:spTree>
    <p:extLst>
      <p:ext uri="{BB962C8B-B14F-4D97-AF65-F5344CB8AC3E}">
        <p14:creationId xmlns:p14="http://schemas.microsoft.com/office/powerpoint/2010/main" val="355900993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23728" y="274638"/>
            <a:ext cx="6840760" cy="1143000"/>
          </a:xfrm>
        </p:spPr>
        <p:txBody>
          <a:bodyPr>
            <a:normAutofit fontScale="90000"/>
          </a:bodyPr>
          <a:lstStyle/>
          <a:p>
            <a:r>
              <a:rPr lang="es-ES_tradnl" dirty="0"/>
              <a:t> </a:t>
            </a:r>
            <a:r>
              <a:rPr lang="es-MX" dirty="0"/>
              <a:t/>
            </a:r>
            <a:br>
              <a:rPr lang="es-MX" dirty="0"/>
            </a:br>
            <a:r>
              <a:rPr lang="es-ES_tradnl" dirty="0" smtClean="0"/>
              <a:t>Comisión Nacional del </a:t>
            </a:r>
            <a:r>
              <a:rPr lang="es-ES_tradnl" dirty="0"/>
              <a:t>Sistema de Ahorro para el </a:t>
            </a:r>
            <a:r>
              <a:rPr lang="es-ES_tradnl" dirty="0" smtClean="0"/>
              <a:t>Retiro (CONSAR)</a:t>
            </a:r>
            <a:endParaRPr lang="es-MX" dirty="0"/>
          </a:p>
        </p:txBody>
      </p:sp>
      <p:sp>
        <p:nvSpPr>
          <p:cNvPr id="3" name="Marcador de contenido 2"/>
          <p:cNvSpPr>
            <a:spLocks noGrp="1"/>
          </p:cNvSpPr>
          <p:nvPr>
            <p:ph idx="1"/>
          </p:nvPr>
        </p:nvSpPr>
        <p:spPr>
          <a:xfrm>
            <a:off x="2483768" y="2668411"/>
            <a:ext cx="6203032" cy="3719686"/>
          </a:xfrm>
        </p:spPr>
        <p:txBody>
          <a:bodyPr/>
          <a:lstStyle/>
          <a:p>
            <a:pPr algn="just"/>
            <a:r>
              <a:rPr lang="es-ES_tradnl" sz="3000" dirty="0"/>
              <a:t>Es el órgano regulador del sistema de pensiones, y autoriza y regula la operatividad de las Afores y </a:t>
            </a:r>
            <a:r>
              <a:rPr lang="es-ES_tradnl" sz="3000" dirty="0" err="1"/>
              <a:t>Siefores</a:t>
            </a:r>
            <a:r>
              <a:rPr lang="es-ES_tradnl" sz="3000" dirty="0"/>
              <a:t>.</a:t>
            </a:r>
            <a:endParaRPr lang="es-MX" sz="3000" dirty="0"/>
          </a:p>
          <a:p>
            <a:pPr marL="0" indent="0">
              <a:buNone/>
            </a:pPr>
            <a:endParaRPr lang="es-MX" dirty="0"/>
          </a:p>
          <a:p>
            <a:endParaRPr lang="es-MX" dirty="0"/>
          </a:p>
        </p:txBody>
      </p:sp>
      <p:pic>
        <p:nvPicPr>
          <p:cNvPr id="1026" name="Picture 2" descr="https://encrypted-tbn2.gstatic.com/images?q=tbn:ANd9GcSb4WMNbrJvyTvHat43i3Leq-3KuBl6PJHKbqiIWP2u_svEiM1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5229200"/>
            <a:ext cx="2441151" cy="1307307"/>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B41E02D1-7942-46A0-AA21-B11B4B09C1B6}" type="slidenum">
              <a:rPr lang="es-MX" smtClean="0"/>
              <a:pPr/>
              <a:t>79</a:t>
            </a:fld>
            <a:endParaRPr lang="es-MX"/>
          </a:p>
        </p:txBody>
      </p:sp>
    </p:spTree>
    <p:extLst>
      <p:ext uri="{BB962C8B-B14F-4D97-AF65-F5344CB8AC3E}">
        <p14:creationId xmlns:p14="http://schemas.microsoft.com/office/powerpoint/2010/main" val="40452742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79711" y="188639"/>
            <a:ext cx="6785305" cy="864097"/>
          </a:xfrm>
        </p:spPr>
        <p:txBody>
          <a:bodyPr>
            <a:noAutofit/>
          </a:bodyPr>
          <a:lstStyle/>
          <a:p>
            <a:r>
              <a:rPr lang="es-MX" sz="3200" dirty="0" smtClean="0"/>
              <a:t>Identificación de la unidad de aprendizaje</a:t>
            </a:r>
            <a:endParaRPr lang="es-MX" sz="3200" dirty="0"/>
          </a:p>
        </p:txBody>
      </p:sp>
      <p:sp>
        <p:nvSpPr>
          <p:cNvPr id="3" name="2 Marcador de contenido"/>
          <p:cNvSpPr>
            <a:spLocks noGrp="1"/>
          </p:cNvSpPr>
          <p:nvPr>
            <p:ph sz="quarter" idx="1"/>
          </p:nvPr>
        </p:nvSpPr>
        <p:spPr>
          <a:xfrm>
            <a:off x="1979710" y="1242126"/>
            <a:ext cx="6758906" cy="4635146"/>
          </a:xfrm>
        </p:spPr>
        <p:txBody>
          <a:bodyPr>
            <a:normAutofit fontScale="92500"/>
          </a:bodyPr>
          <a:lstStyle/>
          <a:p>
            <a:pPr marL="109728" indent="0" algn="just">
              <a:buNone/>
            </a:pPr>
            <a:r>
              <a:rPr lang="es-MX" sz="3000" b="1" dirty="0" smtClean="0"/>
              <a:t>Prerrequisitos:</a:t>
            </a:r>
            <a:r>
              <a:rPr lang="es-MX" sz="3300" b="1" dirty="0"/>
              <a:t> </a:t>
            </a:r>
            <a:r>
              <a:rPr lang="es-MX" sz="2400" dirty="0" smtClean="0"/>
              <a:t>Contabilidad básica y Administración.</a:t>
            </a:r>
          </a:p>
          <a:p>
            <a:pPr marL="109728" indent="0" algn="just">
              <a:buNone/>
            </a:pPr>
            <a:endParaRPr lang="es-MX" sz="2800" b="1" dirty="0" smtClean="0"/>
          </a:p>
          <a:p>
            <a:pPr marL="109728" indent="0" algn="just">
              <a:buNone/>
            </a:pPr>
            <a:r>
              <a:rPr lang="es-MX" sz="2800" b="1" dirty="0" smtClean="0"/>
              <a:t>Modalidad:</a:t>
            </a:r>
            <a:r>
              <a:rPr lang="es-MX" sz="3200" b="1" dirty="0" smtClean="0"/>
              <a:t> </a:t>
            </a:r>
            <a:r>
              <a:rPr lang="es-MX" sz="2400" dirty="0"/>
              <a:t>Presencial</a:t>
            </a:r>
            <a:r>
              <a:rPr lang="es-MX" sz="2400" dirty="0" smtClean="0"/>
              <a:t>.</a:t>
            </a:r>
          </a:p>
          <a:p>
            <a:pPr marL="109728" indent="0" algn="just">
              <a:buNone/>
            </a:pPr>
            <a:endParaRPr lang="es-MX" sz="2400" dirty="0"/>
          </a:p>
          <a:p>
            <a:pPr marL="109728" indent="0" algn="just">
              <a:buNone/>
            </a:pPr>
            <a:r>
              <a:rPr lang="es-MX" sz="2800" b="1" dirty="0"/>
              <a:t>Tipo de unidad de aprendizaje</a:t>
            </a:r>
            <a:r>
              <a:rPr lang="es-MX" sz="2400" dirty="0" smtClean="0"/>
              <a:t>: Curso- Taller.</a:t>
            </a:r>
            <a:endParaRPr lang="es-MX" sz="2000" dirty="0" smtClean="0"/>
          </a:p>
          <a:p>
            <a:pPr marL="109728" indent="0" algn="just">
              <a:buNone/>
            </a:pPr>
            <a:endParaRPr lang="es-MX" sz="2000" dirty="0"/>
          </a:p>
          <a:p>
            <a:pPr marL="109728" indent="0" algn="just">
              <a:buNone/>
            </a:pPr>
            <a:r>
              <a:rPr lang="es-MX" sz="2800" b="1" dirty="0" smtClean="0"/>
              <a:t>Unidad de aprendizaje antecedente:</a:t>
            </a:r>
            <a:r>
              <a:rPr lang="es-MX" sz="3200" b="1" dirty="0" smtClean="0"/>
              <a:t> </a:t>
            </a:r>
            <a:r>
              <a:rPr lang="es-MX" sz="2400" dirty="0" smtClean="0"/>
              <a:t>Ninguna</a:t>
            </a:r>
          </a:p>
          <a:p>
            <a:pPr marL="109728" indent="0" algn="just">
              <a:buNone/>
            </a:pPr>
            <a:endParaRPr lang="es-MX" sz="2400" dirty="0" smtClean="0"/>
          </a:p>
          <a:p>
            <a:pPr marL="109728" indent="0" algn="just">
              <a:buNone/>
            </a:pPr>
            <a:r>
              <a:rPr lang="es-MX" sz="2800" b="1" dirty="0" smtClean="0"/>
              <a:t>Unidad </a:t>
            </a:r>
            <a:r>
              <a:rPr lang="es-MX" sz="2800" b="1" dirty="0"/>
              <a:t>de aprendizaje antecedente</a:t>
            </a:r>
            <a:r>
              <a:rPr lang="es-MX" sz="2000" b="1" dirty="0" smtClean="0"/>
              <a:t>: </a:t>
            </a:r>
            <a:r>
              <a:rPr lang="es-MX" sz="2400" b="1" dirty="0" smtClean="0"/>
              <a:t> </a:t>
            </a:r>
            <a:r>
              <a:rPr lang="es-MX" sz="2400" dirty="0" smtClean="0"/>
              <a:t>Ninguna</a:t>
            </a:r>
            <a:endParaRPr lang="es-MX" sz="2400" dirty="0"/>
          </a:p>
          <a:p>
            <a:pPr marL="109728" indent="0">
              <a:buNone/>
            </a:pPr>
            <a:endParaRPr lang="es-MX" sz="2100" dirty="0" smtClean="0"/>
          </a:p>
        </p:txBody>
      </p:sp>
      <p:sp>
        <p:nvSpPr>
          <p:cNvPr id="6" name="5 Marcador de número de diapositiva"/>
          <p:cNvSpPr>
            <a:spLocks noGrp="1"/>
          </p:cNvSpPr>
          <p:nvPr>
            <p:ph type="sldNum" sz="quarter" idx="4294967295"/>
          </p:nvPr>
        </p:nvSpPr>
        <p:spPr>
          <a:xfrm>
            <a:off x="8129016" y="5734050"/>
            <a:ext cx="609600" cy="521208"/>
          </a:xfrm>
          <a:prstGeom prst="rect">
            <a:avLst/>
          </a:prstGeom>
        </p:spPr>
        <p:txBody>
          <a:bodyPr/>
          <a:lstStyle/>
          <a:p>
            <a:pPr>
              <a:defRPr/>
            </a:pPr>
            <a:fld id="{12A3DB98-29D6-4A72-92FD-776EA9BAB2C9}" type="slidenum">
              <a:rPr lang="es-ES" smtClean="0"/>
              <a:pPr>
                <a:defRPr/>
              </a:pPr>
              <a:t>8</a:t>
            </a:fld>
            <a:endParaRPr lang="es-ES" dirty="0"/>
          </a:p>
        </p:txBody>
      </p:sp>
    </p:spTree>
    <p:extLst>
      <p:ext uri="{BB962C8B-B14F-4D97-AF65-F5344CB8AC3E}">
        <p14:creationId xmlns:p14="http://schemas.microsoft.com/office/powerpoint/2010/main" val="118623243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Banco de México</a:t>
            </a:r>
            <a:endParaRPr lang="es-MX" dirty="0"/>
          </a:p>
        </p:txBody>
      </p:sp>
      <p:sp>
        <p:nvSpPr>
          <p:cNvPr id="3" name="Marcador de contenido 2"/>
          <p:cNvSpPr>
            <a:spLocks noGrp="1"/>
          </p:cNvSpPr>
          <p:nvPr>
            <p:ph idx="1"/>
          </p:nvPr>
        </p:nvSpPr>
        <p:spPr>
          <a:xfrm>
            <a:off x="2000205" y="1988840"/>
            <a:ext cx="6707088" cy="4525963"/>
          </a:xfrm>
        </p:spPr>
        <p:txBody>
          <a:bodyPr/>
          <a:lstStyle/>
          <a:p>
            <a:pPr marL="0" indent="0">
              <a:buNone/>
            </a:pPr>
            <a:r>
              <a:rPr lang="es-MX" dirty="0" smtClean="0"/>
              <a:t>Es nuestro </a:t>
            </a:r>
            <a:r>
              <a:rPr lang="es-MX" dirty="0"/>
              <a:t>banco central y ayuda a que el sistema financiero de nuestro país se desarrolle sanamente. </a:t>
            </a:r>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80</a:t>
            </a:fld>
            <a:endParaRPr lang="es-MX"/>
          </a:p>
        </p:txBody>
      </p:sp>
      <p:pic>
        <p:nvPicPr>
          <p:cNvPr id="5" name="Imagen 4"/>
          <p:cNvPicPr>
            <a:picLocks noChangeAspect="1"/>
          </p:cNvPicPr>
          <p:nvPr/>
        </p:nvPicPr>
        <p:blipFill>
          <a:blip r:embed="rId2"/>
          <a:stretch>
            <a:fillRect/>
          </a:stretch>
        </p:blipFill>
        <p:spPr>
          <a:xfrm>
            <a:off x="3419871" y="3933057"/>
            <a:ext cx="3554081" cy="2238870"/>
          </a:xfrm>
          <a:prstGeom prst="rect">
            <a:avLst/>
          </a:prstGeom>
        </p:spPr>
      </p:pic>
    </p:spTree>
    <p:extLst>
      <p:ext uri="{BB962C8B-B14F-4D97-AF65-F5344CB8AC3E}">
        <p14:creationId xmlns:p14="http://schemas.microsoft.com/office/powerpoint/2010/main" val="267619271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lstStyle/>
          <a:p>
            <a:pPr marL="0" indent="0" algn="just">
              <a:buNone/>
            </a:pPr>
            <a:r>
              <a:rPr lang="es-MX" dirty="0"/>
              <a:t>Su finalidad es proveer a la economía del país de moneda nacional y su objetivo prioritario es procurar la estabilidad del poder </a:t>
            </a:r>
            <a:r>
              <a:rPr lang="es-MX" dirty="0" smtClean="0"/>
              <a:t>adquisitivo </a:t>
            </a:r>
            <a:r>
              <a:rPr lang="es-MX" dirty="0"/>
              <a:t>de dicha moneda. </a:t>
            </a:r>
            <a:endParaRPr lang="es-MX" dirty="0" smtClean="0"/>
          </a:p>
        </p:txBody>
      </p:sp>
      <p:pic>
        <p:nvPicPr>
          <p:cNvPr id="5" name="3 Imagen"/>
          <p:cNvPicPr/>
          <p:nvPr/>
        </p:nvPicPr>
        <p:blipFill>
          <a:blip r:embed="rId2"/>
          <a:srcRect l="14087" t="10870" r="54277" b="75543"/>
          <a:stretch>
            <a:fillRect/>
          </a:stretch>
        </p:blipFill>
        <p:spPr bwMode="auto">
          <a:xfrm>
            <a:off x="6886600" y="274792"/>
            <a:ext cx="1800200" cy="360040"/>
          </a:xfrm>
          <a:prstGeom prst="rect">
            <a:avLst/>
          </a:prstGeom>
          <a:noFill/>
          <a:ln w="9525">
            <a:noFill/>
            <a:miter lim="800000"/>
            <a:headEnd/>
            <a:tailEnd/>
          </a:ln>
        </p:spPr>
      </p:pic>
      <p:sp>
        <p:nvSpPr>
          <p:cNvPr id="4" name="Marcador de número de diapositiva 3"/>
          <p:cNvSpPr>
            <a:spLocks noGrp="1"/>
          </p:cNvSpPr>
          <p:nvPr>
            <p:ph type="sldNum" sz="quarter" idx="12"/>
          </p:nvPr>
        </p:nvSpPr>
        <p:spPr/>
        <p:txBody>
          <a:bodyPr/>
          <a:lstStyle/>
          <a:p>
            <a:fld id="{B41E02D1-7942-46A0-AA21-B11B4B09C1B6}" type="slidenum">
              <a:rPr lang="es-MX" smtClean="0"/>
              <a:pPr/>
              <a:t>81</a:t>
            </a:fld>
            <a:endParaRPr lang="es-MX"/>
          </a:p>
        </p:txBody>
      </p:sp>
      <p:pic>
        <p:nvPicPr>
          <p:cNvPr id="7" name="Imagen 6"/>
          <p:cNvPicPr>
            <a:picLocks noChangeAspect="1"/>
          </p:cNvPicPr>
          <p:nvPr/>
        </p:nvPicPr>
        <p:blipFill>
          <a:blip r:embed="rId3"/>
          <a:stretch>
            <a:fillRect/>
          </a:stretch>
        </p:blipFill>
        <p:spPr>
          <a:xfrm>
            <a:off x="3851920" y="5104506"/>
            <a:ext cx="2928607" cy="1597422"/>
          </a:xfrm>
          <a:prstGeom prst="rect">
            <a:avLst/>
          </a:prstGeom>
        </p:spPr>
      </p:pic>
    </p:spTree>
    <p:extLst>
      <p:ext uri="{BB962C8B-B14F-4D97-AF65-F5344CB8AC3E}">
        <p14:creationId xmlns:p14="http://schemas.microsoft.com/office/powerpoint/2010/main" val="116305673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a:xfrm>
            <a:off x="2482631" y="2012949"/>
            <a:ext cx="6203032" cy="4525963"/>
          </a:xfrm>
        </p:spPr>
        <p:txBody>
          <a:bodyPr>
            <a:normAutofit/>
          </a:bodyPr>
          <a:lstStyle/>
          <a:p>
            <a:pPr marL="0" indent="0" algn="just">
              <a:buNone/>
            </a:pPr>
            <a:r>
              <a:rPr lang="es-MX" dirty="0" smtClean="0"/>
              <a:t>Adicionalmente, le corresponde promover el sano desarrollo del sistema financiero y propiciar el buen funcionamiento de los sistemas de pago.</a:t>
            </a:r>
          </a:p>
          <a:p>
            <a:endParaRPr lang="es-MX" dirty="0" smtClean="0"/>
          </a:p>
          <a:p>
            <a:endParaRPr lang="es-MX" dirty="0" smtClean="0"/>
          </a:p>
          <a:p>
            <a:pPr>
              <a:buNone/>
            </a:pPr>
            <a:endParaRPr lang="es-MX" dirty="0" smtClean="0"/>
          </a:p>
          <a:p>
            <a:pPr>
              <a:buNone/>
            </a:pPr>
            <a:endParaRPr lang="es-MX" dirty="0" smtClean="0"/>
          </a:p>
          <a:p>
            <a:endParaRPr lang="es-MX" dirty="0"/>
          </a:p>
        </p:txBody>
      </p:sp>
      <p:pic>
        <p:nvPicPr>
          <p:cNvPr id="5" name="3 Imagen"/>
          <p:cNvPicPr/>
          <p:nvPr/>
        </p:nvPicPr>
        <p:blipFill>
          <a:blip r:embed="rId2"/>
          <a:srcRect l="14087" t="10870" r="54277" b="75543"/>
          <a:stretch>
            <a:fillRect/>
          </a:stretch>
        </p:blipFill>
        <p:spPr bwMode="auto">
          <a:xfrm>
            <a:off x="6809419" y="269526"/>
            <a:ext cx="1890977" cy="352695"/>
          </a:xfrm>
          <a:prstGeom prst="rect">
            <a:avLst/>
          </a:prstGeom>
          <a:noFill/>
          <a:ln w="9525">
            <a:noFill/>
            <a:miter lim="800000"/>
            <a:headEnd/>
            <a:tailEnd/>
          </a:ln>
        </p:spPr>
      </p:pic>
      <p:sp>
        <p:nvSpPr>
          <p:cNvPr id="6" name="Marcador de número de diapositiva 5"/>
          <p:cNvSpPr>
            <a:spLocks noGrp="1"/>
          </p:cNvSpPr>
          <p:nvPr>
            <p:ph type="sldNum" sz="quarter" idx="12"/>
          </p:nvPr>
        </p:nvSpPr>
        <p:spPr/>
        <p:txBody>
          <a:bodyPr/>
          <a:lstStyle/>
          <a:p>
            <a:fld id="{B41E02D1-7942-46A0-AA21-B11B4B09C1B6}" type="slidenum">
              <a:rPr lang="es-MX" smtClean="0"/>
              <a:pPr/>
              <a:t>82</a:t>
            </a:fld>
            <a:endParaRPr lang="es-MX"/>
          </a:p>
        </p:txBody>
      </p:sp>
      <p:pic>
        <p:nvPicPr>
          <p:cNvPr id="7" name="Imagen 6"/>
          <p:cNvPicPr>
            <a:picLocks noChangeAspect="1"/>
          </p:cNvPicPr>
          <p:nvPr/>
        </p:nvPicPr>
        <p:blipFill>
          <a:blip r:embed="rId3"/>
          <a:stretch>
            <a:fillRect/>
          </a:stretch>
        </p:blipFill>
        <p:spPr>
          <a:xfrm>
            <a:off x="4657725" y="4797153"/>
            <a:ext cx="2264820" cy="1559198"/>
          </a:xfrm>
          <a:prstGeom prst="rect">
            <a:avLst/>
          </a:prstGeom>
        </p:spPr>
      </p:pic>
    </p:spTree>
    <p:extLst>
      <p:ext uri="{BB962C8B-B14F-4D97-AF65-F5344CB8AC3E}">
        <p14:creationId xmlns:p14="http://schemas.microsoft.com/office/powerpoint/2010/main" val="422105602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Sus Funciones</a:t>
            </a:r>
            <a:endParaRPr lang="es-MX" dirty="0"/>
          </a:p>
        </p:txBody>
      </p:sp>
      <p:sp>
        <p:nvSpPr>
          <p:cNvPr id="3" name="2 Marcador de contenido"/>
          <p:cNvSpPr>
            <a:spLocks noGrp="1"/>
          </p:cNvSpPr>
          <p:nvPr>
            <p:ph idx="1"/>
          </p:nvPr>
        </p:nvSpPr>
        <p:spPr>
          <a:xfrm>
            <a:off x="2483768" y="1700808"/>
            <a:ext cx="6203032" cy="4997152"/>
          </a:xfrm>
        </p:spPr>
        <p:txBody>
          <a:bodyPr>
            <a:normAutofit/>
          </a:bodyPr>
          <a:lstStyle/>
          <a:p>
            <a:r>
              <a:rPr lang="es-MX" dirty="0" smtClean="0"/>
              <a:t>Regular la emisión de moneda.</a:t>
            </a:r>
          </a:p>
          <a:p>
            <a:r>
              <a:rPr lang="es-MX" dirty="0" smtClean="0"/>
              <a:t>Operar otras instituciones de crédito.</a:t>
            </a:r>
          </a:p>
          <a:p>
            <a:r>
              <a:rPr lang="es-MX" dirty="0" smtClean="0"/>
              <a:t>Prestar servicios de tesorería de la federación.</a:t>
            </a:r>
          </a:p>
          <a:p>
            <a:r>
              <a:rPr lang="es-MX" dirty="0" smtClean="0"/>
              <a:t>Fungir como asesor del gobierno federal en materia económica.</a:t>
            </a:r>
          </a:p>
          <a:p>
            <a:r>
              <a:rPr lang="es-MX" dirty="0" smtClean="0"/>
              <a:t>Participar en el fondo monetario internacional.</a:t>
            </a:r>
          </a:p>
          <a:p>
            <a:endParaRPr lang="es-MX" dirty="0"/>
          </a:p>
        </p:txBody>
      </p:sp>
      <p:pic>
        <p:nvPicPr>
          <p:cNvPr id="5" name="3 Imagen"/>
          <p:cNvPicPr/>
          <p:nvPr/>
        </p:nvPicPr>
        <p:blipFill>
          <a:blip r:embed="rId2"/>
          <a:srcRect l="14087" t="10870" r="54277" b="75543"/>
          <a:stretch>
            <a:fillRect/>
          </a:stretch>
        </p:blipFill>
        <p:spPr bwMode="auto">
          <a:xfrm>
            <a:off x="7020272" y="261913"/>
            <a:ext cx="1890977" cy="352695"/>
          </a:xfrm>
          <a:prstGeom prst="rect">
            <a:avLst/>
          </a:prstGeom>
          <a:noFill/>
          <a:ln w="9525">
            <a:noFill/>
            <a:miter lim="800000"/>
            <a:headEnd/>
            <a:tailEnd/>
          </a:ln>
        </p:spPr>
      </p:pic>
      <p:sp>
        <p:nvSpPr>
          <p:cNvPr id="4" name="Marcador de número de diapositiva 3"/>
          <p:cNvSpPr>
            <a:spLocks noGrp="1"/>
          </p:cNvSpPr>
          <p:nvPr>
            <p:ph type="sldNum" sz="quarter" idx="12"/>
          </p:nvPr>
        </p:nvSpPr>
        <p:spPr/>
        <p:txBody>
          <a:bodyPr/>
          <a:lstStyle/>
          <a:p>
            <a:fld id="{B41E02D1-7942-46A0-AA21-B11B4B09C1B6}" type="slidenum">
              <a:rPr lang="es-MX" smtClean="0"/>
              <a:pPr/>
              <a:t>83</a:t>
            </a:fld>
            <a:endParaRPr lang="es-MX"/>
          </a:p>
        </p:txBody>
      </p:sp>
    </p:spTree>
    <p:extLst>
      <p:ext uri="{BB962C8B-B14F-4D97-AF65-F5344CB8AC3E}">
        <p14:creationId xmlns:p14="http://schemas.microsoft.com/office/powerpoint/2010/main" val="419166663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83768" y="488411"/>
            <a:ext cx="6203032" cy="1143000"/>
          </a:xfrm>
        </p:spPr>
        <p:txBody>
          <a:bodyPr>
            <a:normAutofit/>
          </a:bodyPr>
          <a:lstStyle/>
          <a:p>
            <a:r>
              <a:rPr lang="es-MX" dirty="0" smtClean="0"/>
              <a:t>Emisión de dinero</a:t>
            </a:r>
            <a:endParaRPr lang="es-MX" dirty="0"/>
          </a:p>
        </p:txBody>
      </p:sp>
      <p:graphicFrame>
        <p:nvGraphicFramePr>
          <p:cNvPr id="4" name="3 Diagrama"/>
          <p:cNvGraphicFramePr/>
          <p:nvPr>
            <p:extLst>
              <p:ext uri="{D42A27DB-BD31-4B8C-83A1-F6EECF244321}">
                <p14:modId xmlns:p14="http://schemas.microsoft.com/office/powerpoint/2010/main" val="3549408334"/>
              </p:ext>
            </p:extLst>
          </p:nvPr>
        </p:nvGraphicFramePr>
        <p:xfrm>
          <a:off x="1570570" y="1631411"/>
          <a:ext cx="7643866" cy="457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a:xfrm>
            <a:off x="5286380" y="6286504"/>
            <a:ext cx="3514692" cy="571496"/>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1200" b="0" i="0" u="none" strike="noStrike" kern="1200" cap="none" spc="0" normalizeH="0" baseline="0" noProof="0" dirty="0" smtClean="0">
                <a:ln>
                  <a:noFill/>
                </a:ln>
                <a:solidFill>
                  <a:schemeClr val="tx1"/>
                </a:solidFill>
                <a:effectLst/>
                <a:uLnTx/>
                <a:uFillTx/>
                <a:latin typeface="+mj-lt"/>
                <a:ea typeface="+mj-ea"/>
                <a:cs typeface="+mj-cs"/>
              </a:rPr>
              <a:t>Art. 4 al 6 LBM</a:t>
            </a:r>
            <a:endParaRPr kumimoji="0" lang="es-MX" sz="1200" b="0" i="0" u="none" strike="noStrike" kern="1200" cap="none" spc="0" normalizeH="0" baseline="0" noProof="0" dirty="0">
              <a:ln>
                <a:noFill/>
              </a:ln>
              <a:solidFill>
                <a:schemeClr val="tx1"/>
              </a:solidFill>
              <a:effectLst/>
              <a:uLnTx/>
              <a:uFillTx/>
              <a:latin typeface="+mj-lt"/>
              <a:ea typeface="+mj-ea"/>
              <a:cs typeface="+mj-cs"/>
            </a:endParaRPr>
          </a:p>
        </p:txBody>
      </p:sp>
      <p:pic>
        <p:nvPicPr>
          <p:cNvPr id="8" name="3 Imagen"/>
          <p:cNvPicPr/>
          <p:nvPr/>
        </p:nvPicPr>
        <p:blipFill>
          <a:blip r:embed="rId7"/>
          <a:srcRect l="14087" t="10870" r="54277" b="75543"/>
          <a:stretch>
            <a:fillRect/>
          </a:stretch>
        </p:blipFill>
        <p:spPr bwMode="auto">
          <a:xfrm>
            <a:off x="7164288" y="191577"/>
            <a:ext cx="1890977" cy="352695"/>
          </a:xfrm>
          <a:prstGeom prst="rect">
            <a:avLst/>
          </a:prstGeom>
          <a:noFill/>
          <a:ln w="9525">
            <a:noFill/>
            <a:miter lim="800000"/>
            <a:headEnd/>
            <a:tailEnd/>
          </a:ln>
        </p:spPr>
      </p:pic>
      <p:sp>
        <p:nvSpPr>
          <p:cNvPr id="3" name="Marcador de número de diapositiva 2"/>
          <p:cNvSpPr>
            <a:spLocks noGrp="1"/>
          </p:cNvSpPr>
          <p:nvPr>
            <p:ph type="sldNum" sz="quarter" idx="12"/>
          </p:nvPr>
        </p:nvSpPr>
        <p:spPr/>
        <p:txBody>
          <a:bodyPr/>
          <a:lstStyle/>
          <a:p>
            <a:fld id="{B41E02D1-7942-46A0-AA21-B11B4B09C1B6}" type="slidenum">
              <a:rPr lang="es-MX" smtClean="0"/>
              <a:pPr/>
              <a:t>84</a:t>
            </a:fld>
            <a:endParaRPr lang="es-MX"/>
          </a:p>
        </p:txBody>
      </p:sp>
    </p:spTree>
    <p:extLst>
      <p:ext uri="{BB962C8B-B14F-4D97-AF65-F5344CB8AC3E}">
        <p14:creationId xmlns:p14="http://schemas.microsoft.com/office/powerpoint/2010/main" val="22891172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La Política Monetaria</a:t>
            </a:r>
            <a:endParaRPr lang="es-MX" dirty="0"/>
          </a:p>
        </p:txBody>
      </p:sp>
      <p:sp>
        <p:nvSpPr>
          <p:cNvPr id="3" name="2 Marcador de contenido"/>
          <p:cNvSpPr>
            <a:spLocks noGrp="1"/>
          </p:cNvSpPr>
          <p:nvPr>
            <p:ph idx="1"/>
          </p:nvPr>
        </p:nvSpPr>
        <p:spPr>
          <a:xfrm>
            <a:off x="1979712" y="1600200"/>
            <a:ext cx="6707088" cy="4525963"/>
          </a:xfrm>
        </p:spPr>
        <p:txBody>
          <a:bodyPr>
            <a:normAutofit/>
          </a:bodyPr>
          <a:lstStyle/>
          <a:p>
            <a:pPr marL="0" indent="0" algn="just">
              <a:buNone/>
            </a:pPr>
            <a:r>
              <a:rPr lang="es-MX" dirty="0" smtClean="0"/>
              <a:t>Es un conjunto de metas, acciones e instrumentos que lleva acabo el Banco central en los mercados financieros para mantener la estabilidad de precios, puesto que es imposible controlarlos  directamente</a:t>
            </a:r>
            <a:endParaRPr lang="es-MX" dirty="0"/>
          </a:p>
        </p:txBody>
      </p:sp>
      <p:sp>
        <p:nvSpPr>
          <p:cNvPr id="4" name="3 Elipse"/>
          <p:cNvSpPr/>
          <p:nvPr/>
        </p:nvSpPr>
        <p:spPr>
          <a:xfrm>
            <a:off x="2470815" y="5013176"/>
            <a:ext cx="2143140" cy="15716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Esquema de Política monetaria           </a:t>
            </a:r>
            <a:endParaRPr lang="es-MX" dirty="0"/>
          </a:p>
        </p:txBody>
      </p:sp>
      <p:sp>
        <p:nvSpPr>
          <p:cNvPr id="5" name="4 Flecha a la derecha con muesca"/>
          <p:cNvSpPr/>
          <p:nvPr/>
        </p:nvSpPr>
        <p:spPr>
          <a:xfrm>
            <a:off x="5370970" y="5517232"/>
            <a:ext cx="428628" cy="14287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Elipse"/>
          <p:cNvSpPr/>
          <p:nvPr/>
        </p:nvSpPr>
        <p:spPr>
          <a:xfrm>
            <a:off x="6508280" y="5013176"/>
            <a:ext cx="2143140" cy="15716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Objetivos de inflación          </a:t>
            </a:r>
            <a:endParaRPr lang="es-MX" dirty="0"/>
          </a:p>
        </p:txBody>
      </p:sp>
      <p:sp>
        <p:nvSpPr>
          <p:cNvPr id="7" name="Marcador de número de diapositiva 6"/>
          <p:cNvSpPr>
            <a:spLocks noGrp="1"/>
          </p:cNvSpPr>
          <p:nvPr>
            <p:ph type="sldNum" sz="quarter" idx="12"/>
          </p:nvPr>
        </p:nvSpPr>
        <p:spPr/>
        <p:txBody>
          <a:bodyPr/>
          <a:lstStyle/>
          <a:p>
            <a:fld id="{B41E02D1-7942-46A0-AA21-B11B4B09C1B6}" type="slidenum">
              <a:rPr lang="es-MX" smtClean="0"/>
              <a:pPr/>
              <a:t>85</a:t>
            </a:fld>
            <a:endParaRPr lang="es-MX"/>
          </a:p>
        </p:txBody>
      </p:sp>
    </p:spTree>
    <p:extLst>
      <p:ext uri="{BB962C8B-B14F-4D97-AF65-F5344CB8AC3E}">
        <p14:creationId xmlns:p14="http://schemas.microsoft.com/office/powerpoint/2010/main" val="1586632410"/>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B</a:t>
            </a:r>
            <a:r>
              <a:rPr lang="es-MX" dirty="0" smtClean="0"/>
              <a:t>ibliografía</a:t>
            </a:r>
            <a:endParaRPr lang="es-MX" dirty="0"/>
          </a:p>
        </p:txBody>
      </p:sp>
      <p:sp>
        <p:nvSpPr>
          <p:cNvPr id="3" name="Marcador de contenido 2"/>
          <p:cNvSpPr>
            <a:spLocks noGrp="1"/>
          </p:cNvSpPr>
          <p:nvPr>
            <p:ph idx="1"/>
          </p:nvPr>
        </p:nvSpPr>
        <p:spPr>
          <a:xfrm>
            <a:off x="1979712" y="1600200"/>
            <a:ext cx="6707088" cy="4925144"/>
          </a:xfrm>
        </p:spPr>
        <p:txBody>
          <a:bodyPr>
            <a:normAutofit fontScale="92500" lnSpcReduction="20000"/>
          </a:bodyPr>
          <a:lstStyle/>
          <a:p>
            <a:r>
              <a:rPr lang="es-ES_tradnl" dirty="0" smtClean="0"/>
              <a:t>Bravo</a:t>
            </a:r>
            <a:r>
              <a:rPr lang="es-ES_tradnl" dirty="0"/>
              <a:t>, M. (2011</a:t>
            </a:r>
            <a:r>
              <a:rPr lang="es-ES_tradnl" u="sng" dirty="0"/>
              <a:t>). Introducción a las Finanzas</a:t>
            </a:r>
            <a:r>
              <a:rPr lang="es-ES_tradnl" dirty="0"/>
              <a:t>. México</a:t>
            </a:r>
            <a:r>
              <a:rPr lang="es-ES_tradnl" dirty="0" smtClean="0"/>
              <a:t>: Pearson</a:t>
            </a:r>
            <a:endParaRPr lang="es-MX" dirty="0"/>
          </a:p>
          <a:p>
            <a:r>
              <a:rPr lang="es-ES_tradnl" dirty="0" err="1"/>
              <a:t>Bodie,Z</a:t>
            </a:r>
            <a:r>
              <a:rPr lang="es-ES_tradnl" dirty="0"/>
              <a:t>. (2003). </a:t>
            </a:r>
            <a:r>
              <a:rPr lang="es-ES_tradnl" u="sng" dirty="0"/>
              <a:t>Finanzas. México</a:t>
            </a:r>
            <a:r>
              <a:rPr lang="es-ES_tradnl" dirty="0"/>
              <a:t>: Prentice Hall</a:t>
            </a:r>
            <a:endParaRPr lang="es-MX" dirty="0"/>
          </a:p>
          <a:p>
            <a:r>
              <a:rPr lang="es-ES_tradnl" dirty="0" err="1"/>
              <a:t>Brealey</a:t>
            </a:r>
            <a:r>
              <a:rPr lang="es-ES_tradnl" dirty="0"/>
              <a:t>, R. (2005).</a:t>
            </a:r>
            <a:r>
              <a:rPr lang="es-ES_tradnl" u="sng" dirty="0"/>
              <a:t>Fundamentos de finanzas corporativas</a:t>
            </a:r>
            <a:r>
              <a:rPr lang="es-ES_tradnl" i="1" dirty="0"/>
              <a:t>. </a:t>
            </a:r>
            <a:r>
              <a:rPr lang="es-MX" dirty="0"/>
              <a:t>México: Mc Graw Hill</a:t>
            </a:r>
          </a:p>
          <a:p>
            <a:r>
              <a:rPr lang="es-MX" dirty="0" err="1"/>
              <a:t>Dumrauf</a:t>
            </a:r>
            <a:r>
              <a:rPr lang="es-MX" dirty="0"/>
              <a:t>, G. (2010) </a:t>
            </a:r>
            <a:r>
              <a:rPr lang="es-MX" u="sng" dirty="0"/>
              <a:t>Finanzas Corporativas. </a:t>
            </a:r>
            <a:r>
              <a:rPr lang="es-MX" dirty="0"/>
              <a:t>México: </a:t>
            </a:r>
            <a:r>
              <a:rPr lang="es-MX" dirty="0" smtClean="0"/>
              <a:t> </a:t>
            </a:r>
            <a:r>
              <a:rPr lang="es-MX" dirty="0" err="1" smtClean="0"/>
              <a:t>Alfaomega</a:t>
            </a:r>
            <a:endParaRPr lang="es-MX" dirty="0"/>
          </a:p>
          <a:p>
            <a:r>
              <a:rPr lang="es-MX" dirty="0" err="1" smtClean="0"/>
              <a:t>Gitman</a:t>
            </a:r>
            <a:r>
              <a:rPr lang="es-MX" dirty="0" smtClean="0"/>
              <a:t>, L.(2001).  </a:t>
            </a:r>
            <a:r>
              <a:rPr lang="es-ES_tradnl" u="sng" dirty="0" smtClean="0"/>
              <a:t>Principios de administración Financiera</a:t>
            </a:r>
            <a:r>
              <a:rPr lang="es-ES_tradnl" i="1" dirty="0" smtClean="0"/>
              <a:t>: </a:t>
            </a:r>
            <a:r>
              <a:rPr lang="es-ES_tradnl" dirty="0" smtClean="0"/>
              <a:t>México </a:t>
            </a:r>
            <a:r>
              <a:rPr lang="es-ES_tradnl" dirty="0" err="1" smtClean="0"/>
              <a:t>Person</a:t>
            </a:r>
            <a:endParaRPr lang="es-MX" dirty="0" smtClean="0"/>
          </a:p>
          <a:p>
            <a:endParaRPr lang="es-MX"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86</a:t>
            </a:fld>
            <a:endParaRPr lang="es-MX"/>
          </a:p>
        </p:txBody>
      </p:sp>
    </p:spTree>
    <p:extLst>
      <p:ext uri="{BB962C8B-B14F-4D97-AF65-F5344CB8AC3E}">
        <p14:creationId xmlns:p14="http://schemas.microsoft.com/office/powerpoint/2010/main" val="357332965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MX" dirty="0"/>
          </a:p>
        </p:txBody>
      </p:sp>
      <p:sp>
        <p:nvSpPr>
          <p:cNvPr id="3" name="Marcador de contenido 2"/>
          <p:cNvSpPr>
            <a:spLocks noGrp="1"/>
          </p:cNvSpPr>
          <p:nvPr>
            <p:ph idx="1"/>
          </p:nvPr>
        </p:nvSpPr>
        <p:spPr>
          <a:xfrm>
            <a:off x="1979712" y="1600200"/>
            <a:ext cx="6707088" cy="4525963"/>
          </a:xfrm>
        </p:spPr>
        <p:txBody>
          <a:bodyPr>
            <a:normAutofit fontScale="92500" lnSpcReduction="20000"/>
          </a:bodyPr>
          <a:lstStyle/>
          <a:p>
            <a:r>
              <a:rPr lang="es-ES_tradnl" dirty="0" smtClean="0"/>
              <a:t>Ortega</a:t>
            </a:r>
            <a:r>
              <a:rPr lang="es-ES_tradnl" dirty="0"/>
              <a:t>,  A. (2008). </a:t>
            </a:r>
            <a:r>
              <a:rPr lang="es-ES_tradnl" u="sng" dirty="0"/>
              <a:t>Introducción a las finanzas </a:t>
            </a:r>
            <a:r>
              <a:rPr lang="es-ES_tradnl" dirty="0"/>
              <a:t>.México: Mc Graw Hill.</a:t>
            </a:r>
            <a:endParaRPr lang="es-MX" dirty="0"/>
          </a:p>
          <a:p>
            <a:r>
              <a:rPr lang="es-ES_tradnl" dirty="0" smtClean="0"/>
              <a:t>Romero, J.(2015). Principios de Contabilidad Básica. Mc Graw Hill. </a:t>
            </a:r>
          </a:p>
          <a:p>
            <a:r>
              <a:rPr lang="es-ES_tradnl" dirty="0" smtClean="0"/>
              <a:t>Scott</a:t>
            </a:r>
            <a:r>
              <a:rPr lang="es-ES_tradnl" dirty="0"/>
              <a:t>, B. (2001)</a:t>
            </a:r>
            <a:r>
              <a:rPr lang="es-ES_tradnl" u="sng" dirty="0"/>
              <a:t>  Fundamentos de administración financiera</a:t>
            </a:r>
            <a:r>
              <a:rPr lang="es-ES_tradnl" i="1" dirty="0"/>
              <a:t>.</a:t>
            </a:r>
            <a:r>
              <a:rPr lang="es-ES_tradnl" dirty="0"/>
              <a:t>.</a:t>
            </a:r>
            <a:r>
              <a:rPr lang="es-ES_tradnl" dirty="0" err="1"/>
              <a:t>México:Mc</a:t>
            </a:r>
            <a:r>
              <a:rPr lang="es-ES_tradnl" dirty="0"/>
              <a:t> Graw Hill. </a:t>
            </a:r>
            <a:endParaRPr lang="es-MX" dirty="0"/>
          </a:p>
          <a:p>
            <a:r>
              <a:rPr lang="es-ES_tradnl" dirty="0" err="1"/>
              <a:t>Westerfield</a:t>
            </a:r>
            <a:r>
              <a:rPr lang="es-ES_tradnl" dirty="0"/>
              <a:t>, R. (2010) </a:t>
            </a:r>
            <a:r>
              <a:rPr lang="es-ES_tradnl" u="sng" dirty="0"/>
              <a:t>Fundamentos de Finanzas Corporativas.</a:t>
            </a:r>
            <a:r>
              <a:rPr lang="es-ES_tradnl" dirty="0"/>
              <a:t> México: Mc Graw Hill.</a:t>
            </a:r>
            <a:endParaRPr lang="es-MX" dirty="0"/>
          </a:p>
          <a:p>
            <a:r>
              <a:rPr lang="es-ES_tradnl" dirty="0"/>
              <a:t> </a:t>
            </a:r>
            <a:endParaRPr lang="es-MX" dirty="0"/>
          </a:p>
          <a:p>
            <a:endParaRPr lang="es-MX"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87</a:t>
            </a:fld>
            <a:endParaRPr lang="es-MX"/>
          </a:p>
        </p:txBody>
      </p:sp>
    </p:spTree>
    <p:extLst>
      <p:ext uri="{BB962C8B-B14F-4D97-AF65-F5344CB8AC3E}">
        <p14:creationId xmlns:p14="http://schemas.microsoft.com/office/powerpoint/2010/main" val="11570186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MX" dirty="0"/>
          </a:p>
        </p:txBody>
      </p:sp>
      <p:sp>
        <p:nvSpPr>
          <p:cNvPr id="3" name="Marcador de contenido 2"/>
          <p:cNvSpPr>
            <a:spLocks noGrp="1"/>
          </p:cNvSpPr>
          <p:nvPr>
            <p:ph idx="1"/>
          </p:nvPr>
        </p:nvSpPr>
        <p:spPr/>
        <p:txBody>
          <a:bodyPr>
            <a:normAutofit/>
          </a:bodyPr>
          <a:lstStyle/>
          <a:p>
            <a:r>
              <a:rPr lang="es-ES_tradnl" u="sng" dirty="0" smtClean="0">
                <a:hlinkClick r:id="rId2"/>
              </a:rPr>
              <a:t>http</a:t>
            </a:r>
            <a:r>
              <a:rPr lang="es-ES_tradnl" u="sng" dirty="0">
                <a:hlinkClick r:id="rId2"/>
              </a:rPr>
              <a:t>://www.expofinanzas.com</a:t>
            </a:r>
            <a:endParaRPr lang="es-MX" dirty="0"/>
          </a:p>
          <a:p>
            <a:r>
              <a:rPr lang="es-ES_tradnl" u="sng" dirty="0">
                <a:hlinkClick r:id="rId3"/>
              </a:rPr>
              <a:t>www.eleconomista.com.mx</a:t>
            </a:r>
            <a:endParaRPr lang="es-MX" dirty="0"/>
          </a:p>
          <a:p>
            <a:r>
              <a:rPr lang="es-ES_tradnl" u="sng" dirty="0" smtClean="0">
                <a:hlinkClick r:id="rId4"/>
              </a:rPr>
              <a:t>www.elfinanciero.com.mx</a:t>
            </a:r>
            <a:endParaRPr lang="es-MX" dirty="0"/>
          </a:p>
          <a:p>
            <a:r>
              <a:rPr lang="es-ES_tradnl" u="sng" dirty="0" smtClean="0">
                <a:hlinkClick r:id="rId5"/>
              </a:rPr>
              <a:t>www.capitalmexico.com.mx</a:t>
            </a:r>
            <a:endParaRPr lang="es-ES_tradnl" u="sng" dirty="0" smtClean="0"/>
          </a:p>
          <a:p>
            <a:r>
              <a:rPr lang="es-ES_tradnl" u="sng" dirty="0" smtClean="0">
                <a:hlinkClick r:id="rId6"/>
              </a:rPr>
              <a:t>www.banxico.org.mx</a:t>
            </a:r>
            <a:endParaRPr lang="es-ES_tradnl" u="sng" dirty="0" smtClean="0"/>
          </a:p>
          <a:p>
            <a:r>
              <a:rPr lang="es-ES_tradnl" u="sng" dirty="0" smtClean="0">
                <a:hlinkClick r:id="rId7"/>
              </a:rPr>
              <a:t>www.condusef.com.mx</a:t>
            </a:r>
            <a:endParaRPr lang="es-MX" dirty="0"/>
          </a:p>
          <a:p>
            <a:r>
              <a:rPr lang="es-ES_tradnl" u="sng" dirty="0">
                <a:hlinkClick r:id="rId8"/>
              </a:rPr>
              <a:t>www.consar.com.mx</a:t>
            </a:r>
            <a:endParaRPr lang="es-MX" dirty="0"/>
          </a:p>
          <a:p>
            <a:endParaRPr lang="es-MX" dirty="0"/>
          </a:p>
        </p:txBody>
      </p:sp>
      <p:sp>
        <p:nvSpPr>
          <p:cNvPr id="4" name="Marcador de número de diapositiva 3"/>
          <p:cNvSpPr>
            <a:spLocks noGrp="1"/>
          </p:cNvSpPr>
          <p:nvPr>
            <p:ph type="sldNum" sz="quarter" idx="12"/>
          </p:nvPr>
        </p:nvSpPr>
        <p:spPr/>
        <p:txBody>
          <a:bodyPr/>
          <a:lstStyle/>
          <a:p>
            <a:fld id="{B41E02D1-7942-46A0-AA21-B11B4B09C1B6}" type="slidenum">
              <a:rPr lang="es-MX" smtClean="0"/>
              <a:pPr/>
              <a:t>88</a:t>
            </a:fld>
            <a:endParaRPr lang="es-MX"/>
          </a:p>
        </p:txBody>
      </p:sp>
    </p:spTree>
    <p:extLst>
      <p:ext uri="{BB962C8B-B14F-4D97-AF65-F5344CB8AC3E}">
        <p14:creationId xmlns:p14="http://schemas.microsoft.com/office/powerpoint/2010/main" val="40920380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1 Título"/>
          <p:cNvSpPr>
            <a:spLocks noGrp="1"/>
          </p:cNvSpPr>
          <p:nvPr>
            <p:ph type="title"/>
          </p:nvPr>
        </p:nvSpPr>
        <p:spPr>
          <a:xfrm>
            <a:off x="2051720" y="260648"/>
            <a:ext cx="6717432" cy="1008112"/>
          </a:xfrm>
          <a:solidFill>
            <a:schemeClr val="bg1"/>
          </a:solidFill>
        </p:spPr>
        <p:txBody>
          <a:bodyPr>
            <a:normAutofit/>
          </a:bodyPr>
          <a:lstStyle/>
          <a:p>
            <a:r>
              <a:rPr lang="es-ES" sz="3200" dirty="0" smtClean="0"/>
              <a:t>Propósito de la unidad de aprendizaje</a:t>
            </a:r>
          </a:p>
        </p:txBody>
      </p:sp>
      <p:sp>
        <p:nvSpPr>
          <p:cNvPr id="14338" name="2 Marcador de contenido"/>
          <p:cNvSpPr>
            <a:spLocks noGrp="1"/>
          </p:cNvSpPr>
          <p:nvPr>
            <p:ph sz="quarter" idx="1"/>
          </p:nvPr>
        </p:nvSpPr>
        <p:spPr>
          <a:xfrm>
            <a:off x="2051720" y="1268760"/>
            <a:ext cx="6912768" cy="4608512"/>
          </a:xfrm>
        </p:spPr>
        <p:txBody>
          <a:bodyPr>
            <a:normAutofit lnSpcReduction="10000"/>
          </a:bodyPr>
          <a:lstStyle/>
          <a:p>
            <a:pPr algn="just">
              <a:buFont typeface="Arial" charset="0"/>
              <a:buNone/>
            </a:pPr>
            <a:r>
              <a:rPr lang="es-ES" dirty="0" smtClean="0"/>
              <a:t> </a:t>
            </a:r>
            <a:endParaRPr lang="es-ES" sz="3000" dirty="0" smtClean="0"/>
          </a:p>
          <a:p>
            <a:pPr marL="0" indent="0" algn="just">
              <a:buNone/>
            </a:pPr>
            <a:r>
              <a:rPr lang="es-MX" sz="3000" dirty="0"/>
              <a:t>Comprender el propósito de las finanzas, identificando tanto los alcances como los límites del análisis, planeación y control financieros, de tal manera que el desarrollo de estas actividades y su relación con las demás áreas de la empresa dé como resultado el óptimo desempeño de la entidad de acuerdo con las circunstancias cambiantes del contexto</a:t>
            </a:r>
            <a:r>
              <a:rPr lang="es-MX" sz="3000" b="1" dirty="0"/>
              <a:t>. </a:t>
            </a:r>
            <a:r>
              <a:rPr lang="es-MX" sz="3000" dirty="0"/>
              <a:t>	</a:t>
            </a:r>
          </a:p>
        </p:txBody>
      </p:sp>
      <p:sp>
        <p:nvSpPr>
          <p:cNvPr id="4" name="3 Marcador de número de diapositiva"/>
          <p:cNvSpPr>
            <a:spLocks noGrp="1"/>
          </p:cNvSpPr>
          <p:nvPr>
            <p:ph type="sldNum" sz="quarter" idx="4294967295"/>
          </p:nvPr>
        </p:nvSpPr>
        <p:spPr>
          <a:xfrm>
            <a:off x="8129016" y="5734050"/>
            <a:ext cx="609600" cy="521208"/>
          </a:xfrm>
          <a:prstGeom prst="rect">
            <a:avLst/>
          </a:prstGeom>
        </p:spPr>
        <p:txBody>
          <a:bodyPr/>
          <a:lstStyle/>
          <a:p>
            <a:pPr>
              <a:defRPr/>
            </a:pPr>
            <a:fld id="{12A3DB98-29D6-4A72-92FD-776EA9BAB2C9}" type="slidenum">
              <a:rPr lang="es-ES" smtClean="0"/>
              <a:pPr>
                <a:defRPr/>
              </a:pPr>
              <a:t>9</a:t>
            </a:fld>
            <a:endParaRPr lang="es-ES" dirty="0"/>
          </a:p>
        </p:txBody>
      </p:sp>
    </p:spTree>
    <p:extLst>
      <p:ext uri="{BB962C8B-B14F-4D97-AF65-F5344CB8AC3E}">
        <p14:creationId xmlns:p14="http://schemas.microsoft.com/office/powerpoint/2010/main" val="106315557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5_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6_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7_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4_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2_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E5A8DE7-F17E-4042-BBC4-230EA505D4B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presentacion kbe (QA)</Template>
  <TotalTime>1483</TotalTime>
  <Words>3129</Words>
  <Application>Microsoft Office PowerPoint</Application>
  <PresentationFormat>Presentación en pantalla (4:3)</PresentationFormat>
  <Paragraphs>478</Paragraphs>
  <Slides>88</Slides>
  <Notes>7</Notes>
  <HiddenSlides>0</HiddenSlides>
  <MMClips>0</MMClips>
  <ScaleCrop>false</ScaleCrop>
  <HeadingPairs>
    <vt:vector size="6" baseType="variant">
      <vt:variant>
        <vt:lpstr>Fuentes usadas</vt:lpstr>
      </vt:variant>
      <vt:variant>
        <vt:i4>4</vt:i4>
      </vt:variant>
      <vt:variant>
        <vt:lpstr>Tema</vt:lpstr>
      </vt:variant>
      <vt:variant>
        <vt:i4>9</vt:i4>
      </vt:variant>
      <vt:variant>
        <vt:lpstr>Títulos de diapositiva</vt:lpstr>
      </vt:variant>
      <vt:variant>
        <vt:i4>88</vt:i4>
      </vt:variant>
    </vt:vector>
  </HeadingPairs>
  <TitlesOfParts>
    <vt:vector size="101" baseType="lpstr">
      <vt:lpstr>Arial</vt:lpstr>
      <vt:lpstr>Calibri</vt:lpstr>
      <vt:lpstr>Calibri Light</vt:lpstr>
      <vt:lpstr>Wingdings</vt:lpstr>
      <vt:lpstr>Tema de Office</vt:lpstr>
      <vt:lpstr>5_Diseño personalizado</vt:lpstr>
      <vt:lpstr>6_Diseño personalizado</vt:lpstr>
      <vt:lpstr>7_Diseño personalizado</vt:lpstr>
      <vt:lpstr>3_Diseño personalizado</vt:lpstr>
      <vt:lpstr>4_Diseño personalizado</vt:lpstr>
      <vt:lpstr>2_Diseño personalizado</vt:lpstr>
      <vt:lpstr>1_Diseño personalizado</vt:lpstr>
      <vt:lpstr>Diseño personalizado</vt:lpstr>
      <vt:lpstr>Universidad Autónoma del Estado de México  UAEM Centro Universitario   Valle de Teotihuacán </vt:lpstr>
      <vt:lpstr>Guión explicativo para el empleo del material.</vt:lpstr>
      <vt:lpstr>Guión explicativo para el empleo del material</vt:lpstr>
      <vt:lpstr>Presentación de PowerPoint</vt:lpstr>
      <vt:lpstr>Guión explicativo para el empleo de material </vt:lpstr>
      <vt:lpstr>ÍNDICE  DEL DESARROLLO DE LA TÉMATICA</vt:lpstr>
      <vt:lpstr>Identificación de la unidad de aprendizaje</vt:lpstr>
      <vt:lpstr>Identificación de la unidad de aprendizaje</vt:lpstr>
      <vt:lpstr>Propósito de la unidad de aprendizaje</vt:lpstr>
      <vt:lpstr>Competencia específicas</vt:lpstr>
      <vt:lpstr>Introducción</vt:lpstr>
      <vt:lpstr>Introducción</vt:lpstr>
      <vt:lpstr>Estructura de la unidad de aprendizaje </vt:lpstr>
      <vt:lpstr>Estructura de la unidad de aprendizaje </vt:lpstr>
      <vt:lpstr>UNIDAD I  GENERALIDADES DE LAS FINANZAS</vt:lpstr>
      <vt:lpstr>FORMAS DE ORGANIZACIÓN DE UN NEGOCIO</vt:lpstr>
      <vt:lpstr>Propiedad única </vt:lpstr>
      <vt:lpstr>Sociedad</vt:lpstr>
      <vt:lpstr>Presentación de PowerPoint</vt:lpstr>
      <vt:lpstr>Corporación </vt:lpstr>
      <vt:lpstr>LA INFORMACIÓN FINANCIERA</vt:lpstr>
      <vt:lpstr>Estados financieros</vt:lpstr>
      <vt:lpstr>Balance General o Estado de Situación Financiera</vt:lpstr>
      <vt:lpstr>Presentación de PowerPoint</vt:lpstr>
      <vt:lpstr>Formas de presentación </vt:lpstr>
      <vt:lpstr>Partes del Estado de Situación Financiera</vt:lpstr>
      <vt:lpstr>Activos</vt:lpstr>
      <vt:lpstr>Pasivos</vt:lpstr>
      <vt:lpstr>Capital Contable</vt:lpstr>
      <vt:lpstr>Presentación de PowerPoint</vt:lpstr>
      <vt:lpstr>Estado de Resultados</vt:lpstr>
      <vt:lpstr>Elementos</vt:lpstr>
      <vt:lpstr>Presentación de PowerPoint</vt:lpstr>
      <vt:lpstr>Estado de Cambios en el Patrimonio o Estado de Superávit</vt:lpstr>
      <vt:lpstr>Presentación de PowerPoint</vt:lpstr>
      <vt:lpstr>Presentación de PowerPoint</vt:lpstr>
      <vt:lpstr>Presentación de PowerPoint</vt:lpstr>
      <vt:lpstr>ÁREAS FUNCIONALES DE LA  EMPRESA</vt:lpstr>
      <vt:lpstr>Áreas funcionales</vt:lpstr>
      <vt:lpstr>Mercadotecnia</vt:lpstr>
      <vt:lpstr>Ventas</vt:lpstr>
      <vt:lpstr>Finanzas</vt:lpstr>
      <vt:lpstr>Contraloría</vt:lpstr>
      <vt:lpstr>Tesorería</vt:lpstr>
      <vt:lpstr>Recursos Humanos</vt:lpstr>
      <vt:lpstr>Producción/Operaciones</vt:lpstr>
      <vt:lpstr>LAS FINANZAS </vt:lpstr>
      <vt:lpstr>Relación con otras disciplinas</vt:lpstr>
      <vt:lpstr>Presentación de PowerPoint</vt:lpstr>
      <vt:lpstr>Importancia</vt:lpstr>
      <vt:lpstr>Campo de las finanzas</vt:lpstr>
      <vt:lpstr>Decisiones Financieras</vt:lpstr>
      <vt:lpstr>Objetivos específicos</vt:lpstr>
      <vt:lpstr>Director financiero</vt:lpstr>
      <vt:lpstr>Áreas de las finanzas</vt:lpstr>
      <vt:lpstr>1. Inversiones</vt:lpstr>
      <vt:lpstr>Presentación de PowerPoint</vt:lpstr>
      <vt:lpstr>2. Los Mercados Financieros</vt:lpstr>
      <vt:lpstr>Los mercados financieros</vt:lpstr>
      <vt:lpstr>Otros Mercados Financieros</vt:lpstr>
      <vt:lpstr>Mercado de Capitales   (Bolsa de Valores)</vt:lpstr>
      <vt:lpstr>Presentación de PowerPoint</vt:lpstr>
      <vt:lpstr>Presentación de PowerPoint</vt:lpstr>
      <vt:lpstr>Presentación de PowerPoint</vt:lpstr>
      <vt:lpstr>Presentación de PowerPoint</vt:lpstr>
      <vt:lpstr>Instituciones Financieras</vt:lpstr>
      <vt:lpstr>Presentación de PowerPoint</vt:lpstr>
      <vt:lpstr>3. La Administración  Financiera</vt:lpstr>
      <vt:lpstr>Funciones </vt:lpstr>
      <vt:lpstr>Administrador Financiero</vt:lpstr>
      <vt:lpstr>EL SISTEMA FINANCIERO</vt:lpstr>
      <vt:lpstr>Funciones Principales </vt:lpstr>
      <vt:lpstr>Presentación de PowerPoint</vt:lpstr>
      <vt:lpstr>Secretaría de Hacienda y Crédito Público (SHCP)</vt:lpstr>
      <vt:lpstr>Principales funciones de SHCP</vt:lpstr>
      <vt:lpstr>Comisión Nacional Bancaria y de Valores (CNBV)</vt:lpstr>
      <vt:lpstr>Principales Funciones CNBV</vt:lpstr>
      <vt:lpstr>  Comisión Nacional de Seguros y Fianzas (CNSF)  </vt:lpstr>
      <vt:lpstr>  Comisión Nacional del Sistema de Ahorro para el Retiro (CONSAR)</vt:lpstr>
      <vt:lpstr>Banco de México</vt:lpstr>
      <vt:lpstr>Presentación de PowerPoint</vt:lpstr>
      <vt:lpstr>Presentación de PowerPoint</vt:lpstr>
      <vt:lpstr>Sus Funciones</vt:lpstr>
      <vt:lpstr>Emisión de dinero</vt:lpstr>
      <vt:lpstr>La Política Monetaria</vt:lpstr>
      <vt:lpstr>Bibliografía</vt:lpstr>
      <vt:lpstr>Bibliografía</vt:lpstr>
      <vt:lpstr>Bibliografía</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Aco</dc:creator>
  <cp:keywords/>
  <cp:lastModifiedBy>Aco</cp:lastModifiedBy>
  <cp:revision>113</cp:revision>
  <dcterms:created xsi:type="dcterms:W3CDTF">2017-09-26T22:39:31Z</dcterms:created>
  <dcterms:modified xsi:type="dcterms:W3CDTF">2017-10-16T23:03:31Z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TC020321709991</vt:lpwstr>
  </property>
</Properties>
</file>