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88" r:id="rId2"/>
    <p:sldId id="257" r:id="rId3"/>
    <p:sldId id="291" r:id="rId4"/>
    <p:sldId id="258" r:id="rId5"/>
    <p:sldId id="259" r:id="rId6"/>
    <p:sldId id="290" r:id="rId7"/>
    <p:sldId id="292" r:id="rId8"/>
    <p:sldId id="293" r:id="rId9"/>
    <p:sldId id="294" r:id="rId10"/>
    <p:sldId id="295" r:id="rId11"/>
    <p:sldId id="264" r:id="rId1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551"/>
  </p:normalViewPr>
  <p:slideViewPr>
    <p:cSldViewPr snapToGrid="0" snapToObjects="1">
      <p:cViewPr>
        <p:scale>
          <a:sx n="91" d="100"/>
          <a:sy n="91" d="100"/>
        </p:scale>
        <p:origin x="6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AC6CB2-213A-4042-AF2D-3C73CE23A738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984C20E9-018B-4251-AECC-FB9A7A1C6852}">
      <dgm:prSet/>
      <dgm:spPr/>
      <dgm:t>
        <a:bodyPr/>
        <a:lstStyle/>
        <a:p>
          <a:r>
            <a:rPr lang="es-ES_tradnl"/>
            <a:t>Presenta un solo orificio nasal a cada lado de la cabeza, que sirve simultáneamente como entrada y salida de la cavidad nasal. </a:t>
          </a:r>
          <a:endParaRPr lang="en-US"/>
        </a:p>
      </dgm:t>
    </dgm:pt>
    <dgm:pt modelId="{4AAAD930-4635-4C77-98FE-94DEF4BFAF3E}" type="parTrans" cxnId="{5F1D501C-E81D-4F2D-AFB5-95FA7A7C5007}">
      <dgm:prSet/>
      <dgm:spPr/>
      <dgm:t>
        <a:bodyPr/>
        <a:lstStyle/>
        <a:p>
          <a:endParaRPr lang="en-US"/>
        </a:p>
      </dgm:t>
    </dgm:pt>
    <dgm:pt modelId="{EE3CD894-99BB-4469-A28A-48FF7D0A1B1A}" type="sibTrans" cxnId="{5F1D501C-E81D-4F2D-AFB5-95FA7A7C5007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C255410A-E810-40F5-ACF6-D2B13094868E}">
      <dgm:prSet/>
      <dgm:spPr/>
      <dgm:t>
        <a:bodyPr/>
        <a:lstStyle/>
        <a:p>
          <a:pPr algn="l"/>
          <a:r>
            <a:rPr lang="es-ES_tradnl" dirty="0"/>
            <a:t>El cuerpo es generalmente comprimido y discoidal, raramente alargado. </a:t>
          </a:r>
          <a:endParaRPr lang="en-US" dirty="0"/>
        </a:p>
      </dgm:t>
    </dgm:pt>
    <dgm:pt modelId="{8141DC92-AB9D-4F8F-9571-4E20347476C9}" type="parTrans" cxnId="{ED91E85A-3556-4468-929D-186B1B9287CD}">
      <dgm:prSet/>
      <dgm:spPr/>
      <dgm:t>
        <a:bodyPr/>
        <a:lstStyle/>
        <a:p>
          <a:endParaRPr lang="en-US"/>
        </a:p>
      </dgm:t>
    </dgm:pt>
    <dgm:pt modelId="{9596FCDC-3EC8-4415-BD23-E6DB95BEF7FD}" type="sibTrans" cxnId="{ED91E85A-3556-4468-929D-186B1B9287CD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CFB3639B-C457-4441-A92F-15A77D92B5EF}">
      <dgm:prSet/>
      <dgm:spPr/>
      <dgm:t>
        <a:bodyPr/>
        <a:lstStyle/>
        <a:p>
          <a:r>
            <a:rPr lang="es-ES_tradnl"/>
            <a:t>La boca es protráctil, generalmente ancha, a menudo bordeada por labios gruesos; las mandíbulas presentan dientes cónicos y en algunas ocasiones incisivos. </a:t>
          </a:r>
          <a:endParaRPr lang="en-US"/>
        </a:p>
      </dgm:t>
    </dgm:pt>
    <dgm:pt modelId="{38F14E2F-4863-47D2-BB9A-0032064F698B}" type="parTrans" cxnId="{6800E32C-9BAD-48BD-8515-5C2F6CA4DE2B}">
      <dgm:prSet/>
      <dgm:spPr/>
      <dgm:t>
        <a:bodyPr/>
        <a:lstStyle/>
        <a:p>
          <a:endParaRPr lang="en-US"/>
        </a:p>
      </dgm:t>
    </dgm:pt>
    <dgm:pt modelId="{23DFC341-4A0A-40DB-85FC-77ABCD98C792}" type="sibTrans" cxnId="{6800E32C-9BAD-48BD-8515-5C2F6CA4DE2B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5654853F-F771-EC44-9E9B-5D66F862FEE0}" type="pres">
      <dgm:prSet presAssocID="{C9AC6CB2-213A-4042-AF2D-3C73CE23A738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761FFFF-FB91-7C4F-8C22-5FEF2FF9213E}" type="pres">
      <dgm:prSet presAssocID="{984C20E9-018B-4251-AECC-FB9A7A1C6852}" presName="compositeNode" presStyleCnt="0">
        <dgm:presLayoutVars>
          <dgm:bulletEnabled val="1"/>
        </dgm:presLayoutVars>
      </dgm:prSet>
      <dgm:spPr/>
    </dgm:pt>
    <dgm:pt modelId="{4E36A56A-BD49-8F42-8FFA-7BFCA208D399}" type="pres">
      <dgm:prSet presAssocID="{984C20E9-018B-4251-AECC-FB9A7A1C6852}" presName="bgRect" presStyleLbl="bgAccFollowNode1" presStyleIdx="0" presStyleCnt="3"/>
      <dgm:spPr/>
      <dgm:t>
        <a:bodyPr/>
        <a:lstStyle/>
        <a:p>
          <a:endParaRPr lang="es-ES_tradnl"/>
        </a:p>
      </dgm:t>
    </dgm:pt>
    <dgm:pt modelId="{7AE30583-3868-A341-9289-3325AEB7E5E0}" type="pres">
      <dgm:prSet presAssocID="{EE3CD894-99BB-4469-A28A-48FF7D0A1B1A}" presName="sibTransNodeCircle" presStyleLbl="alignNode1" presStyleIdx="0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2F7C7078-0CA0-5242-8B0F-B62A07FDB608}" type="pres">
      <dgm:prSet presAssocID="{984C20E9-018B-4251-AECC-FB9A7A1C6852}" presName="bottomLine" presStyleLbl="alignNode1" presStyleIdx="1" presStyleCnt="6">
        <dgm:presLayoutVars/>
      </dgm:prSet>
      <dgm:spPr/>
    </dgm:pt>
    <dgm:pt modelId="{2E625CC2-89A7-BE4A-943C-BC0818D22996}" type="pres">
      <dgm:prSet presAssocID="{984C20E9-018B-4251-AECC-FB9A7A1C6852}" presName="nodeText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5C19FD4-42C3-1048-91E1-F856EEE6B1CE}" type="pres">
      <dgm:prSet presAssocID="{EE3CD894-99BB-4469-A28A-48FF7D0A1B1A}" presName="sibTrans" presStyleCnt="0"/>
      <dgm:spPr/>
    </dgm:pt>
    <dgm:pt modelId="{AD3E2C03-C0D0-1E42-89CE-55FCD8A1C528}" type="pres">
      <dgm:prSet presAssocID="{C255410A-E810-40F5-ACF6-D2B13094868E}" presName="compositeNode" presStyleCnt="0">
        <dgm:presLayoutVars>
          <dgm:bulletEnabled val="1"/>
        </dgm:presLayoutVars>
      </dgm:prSet>
      <dgm:spPr/>
    </dgm:pt>
    <dgm:pt modelId="{1BE94DC9-A441-CC4C-A055-729950E24CA1}" type="pres">
      <dgm:prSet presAssocID="{C255410A-E810-40F5-ACF6-D2B13094868E}" presName="bgRect" presStyleLbl="bgAccFollowNode1" presStyleIdx="1" presStyleCnt="3"/>
      <dgm:spPr/>
      <dgm:t>
        <a:bodyPr/>
        <a:lstStyle/>
        <a:p>
          <a:endParaRPr lang="es-ES_tradnl"/>
        </a:p>
      </dgm:t>
    </dgm:pt>
    <dgm:pt modelId="{19F85889-6D7C-5D47-B868-15389E2F36AA}" type="pres">
      <dgm:prSet presAssocID="{9596FCDC-3EC8-4415-BD23-E6DB95BEF7FD}" presName="sibTransNodeCircle" presStyleLbl="alignNode1" presStyleIdx="2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F4D973E5-C91C-254C-B221-092EB1ADC9C1}" type="pres">
      <dgm:prSet presAssocID="{C255410A-E810-40F5-ACF6-D2B13094868E}" presName="bottomLine" presStyleLbl="alignNode1" presStyleIdx="3" presStyleCnt="6">
        <dgm:presLayoutVars/>
      </dgm:prSet>
      <dgm:spPr/>
    </dgm:pt>
    <dgm:pt modelId="{4206CFDA-2029-5641-A904-13CCAF2869BA}" type="pres">
      <dgm:prSet presAssocID="{C255410A-E810-40F5-ACF6-D2B13094868E}" presName="nodeText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274BC78-09B8-2049-8E96-44B4502D91DE}" type="pres">
      <dgm:prSet presAssocID="{9596FCDC-3EC8-4415-BD23-E6DB95BEF7FD}" presName="sibTrans" presStyleCnt="0"/>
      <dgm:spPr/>
    </dgm:pt>
    <dgm:pt modelId="{50965621-FFE7-B543-A741-AFD637E19C99}" type="pres">
      <dgm:prSet presAssocID="{CFB3639B-C457-4441-A92F-15A77D92B5EF}" presName="compositeNode" presStyleCnt="0">
        <dgm:presLayoutVars>
          <dgm:bulletEnabled val="1"/>
        </dgm:presLayoutVars>
      </dgm:prSet>
      <dgm:spPr/>
    </dgm:pt>
    <dgm:pt modelId="{4FAF8F7B-7433-BC49-BA50-FCA1A489A76F}" type="pres">
      <dgm:prSet presAssocID="{CFB3639B-C457-4441-A92F-15A77D92B5EF}" presName="bgRect" presStyleLbl="bgAccFollowNode1" presStyleIdx="2" presStyleCnt="3"/>
      <dgm:spPr/>
      <dgm:t>
        <a:bodyPr/>
        <a:lstStyle/>
        <a:p>
          <a:endParaRPr lang="es-ES_tradnl"/>
        </a:p>
      </dgm:t>
    </dgm:pt>
    <dgm:pt modelId="{11FAFF60-C273-EC48-83CB-2B4F2F87074B}" type="pres">
      <dgm:prSet presAssocID="{23DFC341-4A0A-40DB-85FC-77ABCD98C792}" presName="sibTransNodeCircle" presStyleLbl="alignNode1" presStyleIdx="4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488D9A74-FB88-8040-85A0-4AF868F01537}" type="pres">
      <dgm:prSet presAssocID="{CFB3639B-C457-4441-A92F-15A77D92B5EF}" presName="bottomLine" presStyleLbl="alignNode1" presStyleIdx="5" presStyleCnt="6">
        <dgm:presLayoutVars/>
      </dgm:prSet>
      <dgm:spPr/>
    </dgm:pt>
    <dgm:pt modelId="{7457DE62-9154-9E4A-B13B-94BA61A086F3}" type="pres">
      <dgm:prSet presAssocID="{CFB3639B-C457-4441-A92F-15A77D92B5EF}" presName="nodeText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800E32C-9BAD-48BD-8515-5C2F6CA4DE2B}" srcId="{C9AC6CB2-213A-4042-AF2D-3C73CE23A738}" destId="{CFB3639B-C457-4441-A92F-15A77D92B5EF}" srcOrd="2" destOrd="0" parTransId="{38F14E2F-4863-47D2-BB9A-0032064F698B}" sibTransId="{23DFC341-4A0A-40DB-85FC-77ABCD98C792}"/>
    <dgm:cxn modelId="{42DFD84A-112D-6240-9480-0FC250AC6440}" type="presOf" srcId="{23DFC341-4A0A-40DB-85FC-77ABCD98C792}" destId="{11FAFF60-C273-EC48-83CB-2B4F2F87074B}" srcOrd="0" destOrd="0" presId="urn:microsoft.com/office/officeart/2016/7/layout/BasicLinearProcessNumbered"/>
    <dgm:cxn modelId="{077926D7-EDDD-0543-8D7B-325843E4669B}" type="presOf" srcId="{CFB3639B-C457-4441-A92F-15A77D92B5EF}" destId="{7457DE62-9154-9E4A-B13B-94BA61A086F3}" srcOrd="1" destOrd="0" presId="urn:microsoft.com/office/officeart/2016/7/layout/BasicLinearProcessNumbered"/>
    <dgm:cxn modelId="{94365722-9FE0-1540-BDD7-1011DDEBF460}" type="presOf" srcId="{984C20E9-018B-4251-AECC-FB9A7A1C6852}" destId="{4E36A56A-BD49-8F42-8FFA-7BFCA208D399}" srcOrd="0" destOrd="0" presId="urn:microsoft.com/office/officeart/2016/7/layout/BasicLinearProcessNumbered"/>
    <dgm:cxn modelId="{4A302944-458F-E546-BABE-C07D22CC3FA0}" type="presOf" srcId="{C255410A-E810-40F5-ACF6-D2B13094868E}" destId="{1BE94DC9-A441-CC4C-A055-729950E24CA1}" srcOrd="0" destOrd="0" presId="urn:microsoft.com/office/officeart/2016/7/layout/BasicLinearProcessNumbered"/>
    <dgm:cxn modelId="{FB693B83-8A4B-F247-BA7A-0C5F3BA33CE5}" type="presOf" srcId="{C9AC6CB2-213A-4042-AF2D-3C73CE23A738}" destId="{5654853F-F771-EC44-9E9B-5D66F862FEE0}" srcOrd="0" destOrd="0" presId="urn:microsoft.com/office/officeart/2016/7/layout/BasicLinearProcessNumbered"/>
    <dgm:cxn modelId="{E06D992E-D0F3-9942-89AF-7A6FBAAACC3E}" type="presOf" srcId="{CFB3639B-C457-4441-A92F-15A77D92B5EF}" destId="{4FAF8F7B-7433-BC49-BA50-FCA1A489A76F}" srcOrd="0" destOrd="0" presId="urn:microsoft.com/office/officeart/2016/7/layout/BasicLinearProcessNumbered"/>
    <dgm:cxn modelId="{2DBA8B80-749F-AE49-B2FE-F3554B6943BF}" type="presOf" srcId="{C255410A-E810-40F5-ACF6-D2B13094868E}" destId="{4206CFDA-2029-5641-A904-13CCAF2869BA}" srcOrd="1" destOrd="0" presId="urn:microsoft.com/office/officeart/2016/7/layout/BasicLinearProcessNumbered"/>
    <dgm:cxn modelId="{829F4C6A-07C0-F545-A0BB-D2AF6F31E654}" type="presOf" srcId="{EE3CD894-99BB-4469-A28A-48FF7D0A1B1A}" destId="{7AE30583-3868-A341-9289-3325AEB7E5E0}" srcOrd="0" destOrd="0" presId="urn:microsoft.com/office/officeart/2016/7/layout/BasicLinearProcessNumbered"/>
    <dgm:cxn modelId="{ED91E85A-3556-4468-929D-186B1B9287CD}" srcId="{C9AC6CB2-213A-4042-AF2D-3C73CE23A738}" destId="{C255410A-E810-40F5-ACF6-D2B13094868E}" srcOrd="1" destOrd="0" parTransId="{8141DC92-AB9D-4F8F-9571-4E20347476C9}" sibTransId="{9596FCDC-3EC8-4415-BD23-E6DB95BEF7FD}"/>
    <dgm:cxn modelId="{ABC22790-FE23-914D-819A-C8EEEB1BFBAA}" type="presOf" srcId="{984C20E9-018B-4251-AECC-FB9A7A1C6852}" destId="{2E625CC2-89A7-BE4A-943C-BC0818D22996}" srcOrd="1" destOrd="0" presId="urn:microsoft.com/office/officeart/2016/7/layout/BasicLinearProcessNumbered"/>
    <dgm:cxn modelId="{0BA4E73A-F8A8-0646-834C-F3C8CE34B4BB}" type="presOf" srcId="{9596FCDC-3EC8-4415-BD23-E6DB95BEF7FD}" destId="{19F85889-6D7C-5D47-B868-15389E2F36AA}" srcOrd="0" destOrd="0" presId="urn:microsoft.com/office/officeart/2016/7/layout/BasicLinearProcessNumbered"/>
    <dgm:cxn modelId="{5F1D501C-E81D-4F2D-AFB5-95FA7A7C5007}" srcId="{C9AC6CB2-213A-4042-AF2D-3C73CE23A738}" destId="{984C20E9-018B-4251-AECC-FB9A7A1C6852}" srcOrd="0" destOrd="0" parTransId="{4AAAD930-4635-4C77-98FE-94DEF4BFAF3E}" sibTransId="{EE3CD894-99BB-4469-A28A-48FF7D0A1B1A}"/>
    <dgm:cxn modelId="{31E19509-2ABC-2445-8DF8-F5D8B2CD530E}" type="presParOf" srcId="{5654853F-F771-EC44-9E9B-5D66F862FEE0}" destId="{1761FFFF-FB91-7C4F-8C22-5FEF2FF9213E}" srcOrd="0" destOrd="0" presId="urn:microsoft.com/office/officeart/2016/7/layout/BasicLinearProcessNumbered"/>
    <dgm:cxn modelId="{061059D7-7858-FF4A-8C56-7903677A1D65}" type="presParOf" srcId="{1761FFFF-FB91-7C4F-8C22-5FEF2FF9213E}" destId="{4E36A56A-BD49-8F42-8FFA-7BFCA208D399}" srcOrd="0" destOrd="0" presId="urn:microsoft.com/office/officeart/2016/7/layout/BasicLinearProcessNumbered"/>
    <dgm:cxn modelId="{7DC3E777-6067-F147-80C3-D8E1C895B55D}" type="presParOf" srcId="{1761FFFF-FB91-7C4F-8C22-5FEF2FF9213E}" destId="{7AE30583-3868-A341-9289-3325AEB7E5E0}" srcOrd="1" destOrd="0" presId="urn:microsoft.com/office/officeart/2016/7/layout/BasicLinearProcessNumbered"/>
    <dgm:cxn modelId="{01E762C1-B967-F641-A89D-318F03C49AD6}" type="presParOf" srcId="{1761FFFF-FB91-7C4F-8C22-5FEF2FF9213E}" destId="{2F7C7078-0CA0-5242-8B0F-B62A07FDB608}" srcOrd="2" destOrd="0" presId="urn:microsoft.com/office/officeart/2016/7/layout/BasicLinearProcessNumbered"/>
    <dgm:cxn modelId="{7163DB00-8581-ED48-9FDE-54651287926C}" type="presParOf" srcId="{1761FFFF-FB91-7C4F-8C22-5FEF2FF9213E}" destId="{2E625CC2-89A7-BE4A-943C-BC0818D22996}" srcOrd="3" destOrd="0" presId="urn:microsoft.com/office/officeart/2016/7/layout/BasicLinearProcessNumbered"/>
    <dgm:cxn modelId="{D8048B90-AA4F-3942-A0EE-D167BC523B1B}" type="presParOf" srcId="{5654853F-F771-EC44-9E9B-5D66F862FEE0}" destId="{E5C19FD4-42C3-1048-91E1-F856EEE6B1CE}" srcOrd="1" destOrd="0" presId="urn:microsoft.com/office/officeart/2016/7/layout/BasicLinearProcessNumbered"/>
    <dgm:cxn modelId="{1572E698-90CE-0647-A7D9-9FF5194EF971}" type="presParOf" srcId="{5654853F-F771-EC44-9E9B-5D66F862FEE0}" destId="{AD3E2C03-C0D0-1E42-89CE-55FCD8A1C528}" srcOrd="2" destOrd="0" presId="urn:microsoft.com/office/officeart/2016/7/layout/BasicLinearProcessNumbered"/>
    <dgm:cxn modelId="{21DA9792-61D5-6944-98E7-F72A77BE732A}" type="presParOf" srcId="{AD3E2C03-C0D0-1E42-89CE-55FCD8A1C528}" destId="{1BE94DC9-A441-CC4C-A055-729950E24CA1}" srcOrd="0" destOrd="0" presId="urn:microsoft.com/office/officeart/2016/7/layout/BasicLinearProcessNumbered"/>
    <dgm:cxn modelId="{345D50F5-E061-1744-83B5-CF4A02706F9F}" type="presParOf" srcId="{AD3E2C03-C0D0-1E42-89CE-55FCD8A1C528}" destId="{19F85889-6D7C-5D47-B868-15389E2F36AA}" srcOrd="1" destOrd="0" presId="urn:microsoft.com/office/officeart/2016/7/layout/BasicLinearProcessNumbered"/>
    <dgm:cxn modelId="{EB37551D-3108-414D-90B3-A59AA47390F3}" type="presParOf" srcId="{AD3E2C03-C0D0-1E42-89CE-55FCD8A1C528}" destId="{F4D973E5-C91C-254C-B221-092EB1ADC9C1}" srcOrd="2" destOrd="0" presId="urn:microsoft.com/office/officeart/2016/7/layout/BasicLinearProcessNumbered"/>
    <dgm:cxn modelId="{EFF3C6A8-7F32-2B4B-BDC3-4018DA63F59D}" type="presParOf" srcId="{AD3E2C03-C0D0-1E42-89CE-55FCD8A1C528}" destId="{4206CFDA-2029-5641-A904-13CCAF2869BA}" srcOrd="3" destOrd="0" presId="urn:microsoft.com/office/officeart/2016/7/layout/BasicLinearProcessNumbered"/>
    <dgm:cxn modelId="{D76BE296-2C74-3446-8B98-E2B546F85851}" type="presParOf" srcId="{5654853F-F771-EC44-9E9B-5D66F862FEE0}" destId="{1274BC78-09B8-2049-8E96-44B4502D91DE}" srcOrd="3" destOrd="0" presId="urn:microsoft.com/office/officeart/2016/7/layout/BasicLinearProcessNumbered"/>
    <dgm:cxn modelId="{A52154B3-4A87-C04F-8BB6-EF6B7C5403C2}" type="presParOf" srcId="{5654853F-F771-EC44-9E9B-5D66F862FEE0}" destId="{50965621-FFE7-B543-A741-AFD637E19C99}" srcOrd="4" destOrd="0" presId="urn:microsoft.com/office/officeart/2016/7/layout/BasicLinearProcessNumbered"/>
    <dgm:cxn modelId="{091C1702-B425-2545-9240-5A02B8E6EA67}" type="presParOf" srcId="{50965621-FFE7-B543-A741-AFD637E19C99}" destId="{4FAF8F7B-7433-BC49-BA50-FCA1A489A76F}" srcOrd="0" destOrd="0" presId="urn:microsoft.com/office/officeart/2016/7/layout/BasicLinearProcessNumbered"/>
    <dgm:cxn modelId="{E06845E8-928F-8D49-9CAA-F35C553B6034}" type="presParOf" srcId="{50965621-FFE7-B543-A741-AFD637E19C99}" destId="{11FAFF60-C273-EC48-83CB-2B4F2F87074B}" srcOrd="1" destOrd="0" presId="urn:microsoft.com/office/officeart/2016/7/layout/BasicLinearProcessNumbered"/>
    <dgm:cxn modelId="{A7F3F6E7-0C35-A646-B89A-4C6C2C387D06}" type="presParOf" srcId="{50965621-FFE7-B543-A741-AFD637E19C99}" destId="{488D9A74-FB88-8040-85A0-4AF868F01537}" srcOrd="2" destOrd="0" presId="urn:microsoft.com/office/officeart/2016/7/layout/BasicLinearProcessNumbered"/>
    <dgm:cxn modelId="{EF4011D2-C449-8745-A3D9-435FD77AC1FB}" type="presParOf" srcId="{50965621-FFE7-B543-A741-AFD637E19C99}" destId="{7457DE62-9154-9E4A-B13B-94BA61A086F3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D7F8B3-D24F-4238-BDC4-92F03B5BC283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863EAC3A-20E9-4783-9415-9FA010CE3207}">
      <dgm:prSet/>
      <dgm:spPr/>
      <dgm:t>
        <a:bodyPr/>
        <a:lstStyle/>
        <a:p>
          <a:r>
            <a:rPr lang="es-ES_tradnl"/>
            <a:t>Las aletas pares las constituyen las pectorales y las ventrales; las impares están constituidas por las aletas dorsales, la caudal y la anal. </a:t>
          </a:r>
          <a:endParaRPr lang="en-US"/>
        </a:p>
      </dgm:t>
    </dgm:pt>
    <dgm:pt modelId="{6554EB81-6CCD-4E92-814A-98344E9EEE66}" type="parTrans" cxnId="{2DC78CCD-BCCF-4F84-B011-A94DFD0473FA}">
      <dgm:prSet/>
      <dgm:spPr/>
      <dgm:t>
        <a:bodyPr/>
        <a:lstStyle/>
        <a:p>
          <a:endParaRPr lang="en-US"/>
        </a:p>
      </dgm:t>
    </dgm:pt>
    <dgm:pt modelId="{E6D972CC-789D-427D-BBA7-C65F0E6FFF8C}" type="sibTrans" cxnId="{2DC78CCD-BCCF-4F84-B011-A94DFD0473FA}">
      <dgm:prSet phldrT="1" phldr="0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05BD63D6-2082-49CD-AB86-0FCC1FE10EE5}">
      <dgm:prSet/>
      <dgm:spPr/>
      <dgm:t>
        <a:bodyPr/>
        <a:lstStyle/>
        <a:p>
          <a:r>
            <a:rPr lang="es-ES_tradnl"/>
            <a:t>La parte anterior de la aleta dorsal y anal es corta, consta de varias espinas y la parte terminal de radios suaves, disponiendo sus aletas dorsales en forma de cresta. </a:t>
          </a:r>
          <a:endParaRPr lang="en-US"/>
        </a:p>
      </dgm:t>
    </dgm:pt>
    <dgm:pt modelId="{B9450749-FBD9-45B7-B9B6-02D8F3741B51}" type="parTrans" cxnId="{AF93430E-155D-45A7-B51B-AAEA68F0DD6B}">
      <dgm:prSet/>
      <dgm:spPr/>
      <dgm:t>
        <a:bodyPr/>
        <a:lstStyle/>
        <a:p>
          <a:endParaRPr lang="en-US"/>
        </a:p>
      </dgm:t>
    </dgm:pt>
    <dgm:pt modelId="{03025AA7-5C91-4BFA-8CB4-A0AB67ED03EB}" type="sibTrans" cxnId="{AF93430E-155D-45A7-B51B-AAEA68F0DD6B}">
      <dgm:prSet phldrT="2" phldr="0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E5EE53AB-E86F-47BF-832E-E35E9ACE525E}">
      <dgm:prSet/>
      <dgm:spPr/>
      <dgm:t>
        <a:bodyPr/>
        <a:lstStyle/>
        <a:p>
          <a:r>
            <a:rPr lang="es-ES_tradnl"/>
            <a:t>La aleta caudal es redonda, trunca y raramente cortada.</a:t>
          </a:r>
          <a:endParaRPr lang="en-US"/>
        </a:p>
      </dgm:t>
    </dgm:pt>
    <dgm:pt modelId="{4439EC28-D565-407D-A2A1-76BADC040F48}" type="parTrans" cxnId="{F399906D-2445-4D44-ABF3-F3A65A083C73}">
      <dgm:prSet/>
      <dgm:spPr/>
      <dgm:t>
        <a:bodyPr/>
        <a:lstStyle/>
        <a:p>
          <a:endParaRPr lang="en-US"/>
        </a:p>
      </dgm:t>
    </dgm:pt>
    <dgm:pt modelId="{B1AB5ABB-9439-4E32-9C17-3924E3BE355A}" type="sibTrans" cxnId="{F399906D-2445-4D44-ABF3-F3A65A083C73}">
      <dgm:prSet phldrT="3" phldr="0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729EBC99-34EB-524D-8EE8-20C74F81CAB6}" type="pres">
      <dgm:prSet presAssocID="{93D7F8B3-D24F-4238-BDC4-92F03B5BC283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25CD81E4-E338-194B-92D6-1D0A604064CD}" type="pres">
      <dgm:prSet presAssocID="{863EAC3A-20E9-4783-9415-9FA010CE3207}" presName="compositeNode" presStyleCnt="0">
        <dgm:presLayoutVars>
          <dgm:bulletEnabled val="1"/>
        </dgm:presLayoutVars>
      </dgm:prSet>
      <dgm:spPr/>
    </dgm:pt>
    <dgm:pt modelId="{EF26D282-F52B-BF43-BC72-BA0532F098B6}" type="pres">
      <dgm:prSet presAssocID="{863EAC3A-20E9-4783-9415-9FA010CE3207}" presName="bgRect" presStyleLbl="bgAccFollowNode1" presStyleIdx="0" presStyleCnt="3"/>
      <dgm:spPr/>
      <dgm:t>
        <a:bodyPr/>
        <a:lstStyle/>
        <a:p>
          <a:endParaRPr lang="es-ES_tradnl"/>
        </a:p>
      </dgm:t>
    </dgm:pt>
    <dgm:pt modelId="{E76EE2BA-1629-C548-AB43-D0C9A1747A14}" type="pres">
      <dgm:prSet presAssocID="{E6D972CC-789D-427D-BBA7-C65F0E6FFF8C}" presName="sibTransNodeCircle" presStyleLbl="alignNode1" presStyleIdx="0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124E7408-E150-6643-A01B-BDFE8D413783}" type="pres">
      <dgm:prSet presAssocID="{863EAC3A-20E9-4783-9415-9FA010CE3207}" presName="bottomLine" presStyleLbl="alignNode1" presStyleIdx="1" presStyleCnt="6">
        <dgm:presLayoutVars/>
      </dgm:prSet>
      <dgm:spPr/>
    </dgm:pt>
    <dgm:pt modelId="{126A45C0-D5F6-F749-B8C8-2160DB0F269C}" type="pres">
      <dgm:prSet presAssocID="{863EAC3A-20E9-4783-9415-9FA010CE3207}" presName="nodeText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94835F4-6E96-2F45-8317-2D593EE8A937}" type="pres">
      <dgm:prSet presAssocID="{E6D972CC-789D-427D-BBA7-C65F0E6FFF8C}" presName="sibTrans" presStyleCnt="0"/>
      <dgm:spPr/>
    </dgm:pt>
    <dgm:pt modelId="{75EADA73-DFCB-924B-AF21-00568CAF52DD}" type="pres">
      <dgm:prSet presAssocID="{05BD63D6-2082-49CD-AB86-0FCC1FE10EE5}" presName="compositeNode" presStyleCnt="0">
        <dgm:presLayoutVars>
          <dgm:bulletEnabled val="1"/>
        </dgm:presLayoutVars>
      </dgm:prSet>
      <dgm:spPr/>
    </dgm:pt>
    <dgm:pt modelId="{C1496D44-459F-774F-946C-4CBBAAE9D450}" type="pres">
      <dgm:prSet presAssocID="{05BD63D6-2082-49CD-AB86-0FCC1FE10EE5}" presName="bgRect" presStyleLbl="bgAccFollowNode1" presStyleIdx="1" presStyleCnt="3"/>
      <dgm:spPr/>
      <dgm:t>
        <a:bodyPr/>
        <a:lstStyle/>
        <a:p>
          <a:endParaRPr lang="es-ES_tradnl"/>
        </a:p>
      </dgm:t>
    </dgm:pt>
    <dgm:pt modelId="{0A750BBE-3787-C449-9760-A9483B16A378}" type="pres">
      <dgm:prSet presAssocID="{03025AA7-5C91-4BFA-8CB4-A0AB67ED03EB}" presName="sibTransNodeCircle" presStyleLbl="alignNode1" presStyleIdx="2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67EC3999-3D6A-8242-8BA8-0717FE49085E}" type="pres">
      <dgm:prSet presAssocID="{05BD63D6-2082-49CD-AB86-0FCC1FE10EE5}" presName="bottomLine" presStyleLbl="alignNode1" presStyleIdx="3" presStyleCnt="6">
        <dgm:presLayoutVars/>
      </dgm:prSet>
      <dgm:spPr/>
    </dgm:pt>
    <dgm:pt modelId="{D1350EFD-8B87-8D44-AC22-40B386513C6D}" type="pres">
      <dgm:prSet presAssocID="{05BD63D6-2082-49CD-AB86-0FCC1FE10EE5}" presName="nodeText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B82F3FC-E046-7A4B-A959-B6E2536A5E45}" type="pres">
      <dgm:prSet presAssocID="{03025AA7-5C91-4BFA-8CB4-A0AB67ED03EB}" presName="sibTrans" presStyleCnt="0"/>
      <dgm:spPr/>
    </dgm:pt>
    <dgm:pt modelId="{E1831ECB-F091-C74D-9F4F-575D6B2A5831}" type="pres">
      <dgm:prSet presAssocID="{E5EE53AB-E86F-47BF-832E-E35E9ACE525E}" presName="compositeNode" presStyleCnt="0">
        <dgm:presLayoutVars>
          <dgm:bulletEnabled val="1"/>
        </dgm:presLayoutVars>
      </dgm:prSet>
      <dgm:spPr/>
    </dgm:pt>
    <dgm:pt modelId="{35C85F41-899A-8940-A31A-0461DA42D1E7}" type="pres">
      <dgm:prSet presAssocID="{E5EE53AB-E86F-47BF-832E-E35E9ACE525E}" presName="bgRect" presStyleLbl="bgAccFollowNode1" presStyleIdx="2" presStyleCnt="3"/>
      <dgm:spPr/>
      <dgm:t>
        <a:bodyPr/>
        <a:lstStyle/>
        <a:p>
          <a:endParaRPr lang="es-ES_tradnl"/>
        </a:p>
      </dgm:t>
    </dgm:pt>
    <dgm:pt modelId="{087F3501-292C-7A49-AC4F-B0DB153BC832}" type="pres">
      <dgm:prSet presAssocID="{B1AB5ABB-9439-4E32-9C17-3924E3BE355A}" presName="sibTransNodeCircle" presStyleLbl="alignNode1" presStyleIdx="4" presStyleCnt="6">
        <dgm:presLayoutVars>
          <dgm:chMax val="0"/>
          <dgm:bulletEnabled/>
        </dgm:presLayoutVars>
      </dgm:prSet>
      <dgm:spPr/>
      <dgm:t>
        <a:bodyPr/>
        <a:lstStyle/>
        <a:p>
          <a:endParaRPr lang="es-ES_tradnl"/>
        </a:p>
      </dgm:t>
    </dgm:pt>
    <dgm:pt modelId="{4A2FC3B8-860D-4141-9219-163F8AA1BACC}" type="pres">
      <dgm:prSet presAssocID="{E5EE53AB-E86F-47BF-832E-E35E9ACE525E}" presName="bottomLine" presStyleLbl="alignNode1" presStyleIdx="5" presStyleCnt="6">
        <dgm:presLayoutVars/>
      </dgm:prSet>
      <dgm:spPr/>
    </dgm:pt>
    <dgm:pt modelId="{1D9C4796-BB33-0246-8485-A4663CA65D16}" type="pres">
      <dgm:prSet presAssocID="{E5EE53AB-E86F-47BF-832E-E35E9ACE525E}" presName="nodeText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13AD5A2-D820-224D-8DEF-995959FBA9D8}" type="presOf" srcId="{05BD63D6-2082-49CD-AB86-0FCC1FE10EE5}" destId="{D1350EFD-8B87-8D44-AC22-40B386513C6D}" srcOrd="1" destOrd="0" presId="urn:microsoft.com/office/officeart/2016/7/layout/BasicLinearProcessNumbered"/>
    <dgm:cxn modelId="{8EE5C2E1-989E-1640-8BFE-5470A1AFB43D}" type="presOf" srcId="{05BD63D6-2082-49CD-AB86-0FCC1FE10EE5}" destId="{C1496D44-459F-774F-946C-4CBBAAE9D450}" srcOrd="0" destOrd="0" presId="urn:microsoft.com/office/officeart/2016/7/layout/BasicLinearProcessNumbered"/>
    <dgm:cxn modelId="{9AA3C884-72D3-F747-8BF0-7CC48DC7CB95}" type="presOf" srcId="{E5EE53AB-E86F-47BF-832E-E35E9ACE525E}" destId="{35C85F41-899A-8940-A31A-0461DA42D1E7}" srcOrd="0" destOrd="0" presId="urn:microsoft.com/office/officeart/2016/7/layout/BasicLinearProcessNumbered"/>
    <dgm:cxn modelId="{AF93430E-155D-45A7-B51B-AAEA68F0DD6B}" srcId="{93D7F8B3-D24F-4238-BDC4-92F03B5BC283}" destId="{05BD63D6-2082-49CD-AB86-0FCC1FE10EE5}" srcOrd="1" destOrd="0" parTransId="{B9450749-FBD9-45B7-B9B6-02D8F3741B51}" sibTransId="{03025AA7-5C91-4BFA-8CB4-A0AB67ED03EB}"/>
    <dgm:cxn modelId="{8A37AD2B-CB03-6544-9365-365FCC49E1D9}" type="presOf" srcId="{93D7F8B3-D24F-4238-BDC4-92F03B5BC283}" destId="{729EBC99-34EB-524D-8EE8-20C74F81CAB6}" srcOrd="0" destOrd="0" presId="urn:microsoft.com/office/officeart/2016/7/layout/BasicLinearProcessNumbered"/>
    <dgm:cxn modelId="{2DC78CCD-BCCF-4F84-B011-A94DFD0473FA}" srcId="{93D7F8B3-D24F-4238-BDC4-92F03B5BC283}" destId="{863EAC3A-20E9-4783-9415-9FA010CE3207}" srcOrd="0" destOrd="0" parTransId="{6554EB81-6CCD-4E92-814A-98344E9EEE66}" sibTransId="{E6D972CC-789D-427D-BBA7-C65F0E6FFF8C}"/>
    <dgm:cxn modelId="{E44F51BF-A4C1-8E49-AA76-543405C70C16}" type="presOf" srcId="{E5EE53AB-E86F-47BF-832E-E35E9ACE525E}" destId="{1D9C4796-BB33-0246-8485-A4663CA65D16}" srcOrd="1" destOrd="0" presId="urn:microsoft.com/office/officeart/2016/7/layout/BasicLinearProcessNumbered"/>
    <dgm:cxn modelId="{30650A46-066E-C34E-9DD3-A16C00EDFB78}" type="presOf" srcId="{E6D972CC-789D-427D-BBA7-C65F0E6FFF8C}" destId="{E76EE2BA-1629-C548-AB43-D0C9A1747A14}" srcOrd="0" destOrd="0" presId="urn:microsoft.com/office/officeart/2016/7/layout/BasicLinearProcessNumbered"/>
    <dgm:cxn modelId="{59D3A537-E22C-BB4F-8A5C-1ADA8DCDED54}" type="presOf" srcId="{03025AA7-5C91-4BFA-8CB4-A0AB67ED03EB}" destId="{0A750BBE-3787-C449-9760-A9483B16A378}" srcOrd="0" destOrd="0" presId="urn:microsoft.com/office/officeart/2016/7/layout/BasicLinearProcessNumbered"/>
    <dgm:cxn modelId="{F399906D-2445-4D44-ABF3-F3A65A083C73}" srcId="{93D7F8B3-D24F-4238-BDC4-92F03B5BC283}" destId="{E5EE53AB-E86F-47BF-832E-E35E9ACE525E}" srcOrd="2" destOrd="0" parTransId="{4439EC28-D565-407D-A2A1-76BADC040F48}" sibTransId="{B1AB5ABB-9439-4E32-9C17-3924E3BE355A}"/>
    <dgm:cxn modelId="{D8AA0972-A894-AF49-9631-5F057765CBDF}" type="presOf" srcId="{B1AB5ABB-9439-4E32-9C17-3924E3BE355A}" destId="{087F3501-292C-7A49-AC4F-B0DB153BC832}" srcOrd="0" destOrd="0" presId="urn:microsoft.com/office/officeart/2016/7/layout/BasicLinearProcessNumbered"/>
    <dgm:cxn modelId="{B158DDFF-291B-6D41-A3B1-5C1678E6D93A}" type="presOf" srcId="{863EAC3A-20E9-4783-9415-9FA010CE3207}" destId="{EF26D282-F52B-BF43-BC72-BA0532F098B6}" srcOrd="0" destOrd="0" presId="urn:microsoft.com/office/officeart/2016/7/layout/BasicLinearProcessNumbered"/>
    <dgm:cxn modelId="{268AA92E-5A6E-1441-84E6-831E685B1923}" type="presOf" srcId="{863EAC3A-20E9-4783-9415-9FA010CE3207}" destId="{126A45C0-D5F6-F749-B8C8-2160DB0F269C}" srcOrd="1" destOrd="0" presId="urn:microsoft.com/office/officeart/2016/7/layout/BasicLinearProcessNumbered"/>
    <dgm:cxn modelId="{E90A54AE-AE5A-9648-A61E-103DC724800A}" type="presParOf" srcId="{729EBC99-34EB-524D-8EE8-20C74F81CAB6}" destId="{25CD81E4-E338-194B-92D6-1D0A604064CD}" srcOrd="0" destOrd="0" presId="urn:microsoft.com/office/officeart/2016/7/layout/BasicLinearProcessNumbered"/>
    <dgm:cxn modelId="{3EB86C15-10AB-6140-911D-A72DD9A535B6}" type="presParOf" srcId="{25CD81E4-E338-194B-92D6-1D0A604064CD}" destId="{EF26D282-F52B-BF43-BC72-BA0532F098B6}" srcOrd="0" destOrd="0" presId="urn:microsoft.com/office/officeart/2016/7/layout/BasicLinearProcessNumbered"/>
    <dgm:cxn modelId="{EB0FD584-9722-F041-847E-FA1499B5CBBF}" type="presParOf" srcId="{25CD81E4-E338-194B-92D6-1D0A604064CD}" destId="{E76EE2BA-1629-C548-AB43-D0C9A1747A14}" srcOrd="1" destOrd="0" presId="urn:microsoft.com/office/officeart/2016/7/layout/BasicLinearProcessNumbered"/>
    <dgm:cxn modelId="{82767BEB-E944-E14B-B9A7-B66682F2FD39}" type="presParOf" srcId="{25CD81E4-E338-194B-92D6-1D0A604064CD}" destId="{124E7408-E150-6643-A01B-BDFE8D413783}" srcOrd="2" destOrd="0" presId="urn:microsoft.com/office/officeart/2016/7/layout/BasicLinearProcessNumbered"/>
    <dgm:cxn modelId="{510EDA99-DC16-9F4E-B483-468E9F964FD6}" type="presParOf" srcId="{25CD81E4-E338-194B-92D6-1D0A604064CD}" destId="{126A45C0-D5F6-F749-B8C8-2160DB0F269C}" srcOrd="3" destOrd="0" presId="urn:microsoft.com/office/officeart/2016/7/layout/BasicLinearProcessNumbered"/>
    <dgm:cxn modelId="{4EED7CBF-9ACA-084B-88C0-09B9B2DD9408}" type="presParOf" srcId="{729EBC99-34EB-524D-8EE8-20C74F81CAB6}" destId="{D94835F4-6E96-2F45-8317-2D593EE8A937}" srcOrd="1" destOrd="0" presId="urn:microsoft.com/office/officeart/2016/7/layout/BasicLinearProcessNumbered"/>
    <dgm:cxn modelId="{4745EF5C-41CF-1949-8B45-B7C0FCA20C2E}" type="presParOf" srcId="{729EBC99-34EB-524D-8EE8-20C74F81CAB6}" destId="{75EADA73-DFCB-924B-AF21-00568CAF52DD}" srcOrd="2" destOrd="0" presId="urn:microsoft.com/office/officeart/2016/7/layout/BasicLinearProcessNumbered"/>
    <dgm:cxn modelId="{4A10FF68-656E-0A4A-A958-5F0A274ED3E2}" type="presParOf" srcId="{75EADA73-DFCB-924B-AF21-00568CAF52DD}" destId="{C1496D44-459F-774F-946C-4CBBAAE9D450}" srcOrd="0" destOrd="0" presId="urn:microsoft.com/office/officeart/2016/7/layout/BasicLinearProcessNumbered"/>
    <dgm:cxn modelId="{36EA4E3A-C779-C145-916C-FA73FD233FFF}" type="presParOf" srcId="{75EADA73-DFCB-924B-AF21-00568CAF52DD}" destId="{0A750BBE-3787-C449-9760-A9483B16A378}" srcOrd="1" destOrd="0" presId="urn:microsoft.com/office/officeart/2016/7/layout/BasicLinearProcessNumbered"/>
    <dgm:cxn modelId="{1D333E72-934A-644D-BB7F-6296B384FA8B}" type="presParOf" srcId="{75EADA73-DFCB-924B-AF21-00568CAF52DD}" destId="{67EC3999-3D6A-8242-8BA8-0717FE49085E}" srcOrd="2" destOrd="0" presId="urn:microsoft.com/office/officeart/2016/7/layout/BasicLinearProcessNumbered"/>
    <dgm:cxn modelId="{0B29AD4B-A3D2-A346-A2B4-63037D30CB66}" type="presParOf" srcId="{75EADA73-DFCB-924B-AF21-00568CAF52DD}" destId="{D1350EFD-8B87-8D44-AC22-40B386513C6D}" srcOrd="3" destOrd="0" presId="urn:microsoft.com/office/officeart/2016/7/layout/BasicLinearProcessNumbered"/>
    <dgm:cxn modelId="{197FB80F-305F-314B-983E-9824A8D95FAE}" type="presParOf" srcId="{729EBC99-34EB-524D-8EE8-20C74F81CAB6}" destId="{8B82F3FC-E046-7A4B-A959-B6E2536A5E45}" srcOrd="3" destOrd="0" presId="urn:microsoft.com/office/officeart/2016/7/layout/BasicLinearProcessNumbered"/>
    <dgm:cxn modelId="{FD8291DD-8F76-A044-9D2C-1E69D37B8E6C}" type="presParOf" srcId="{729EBC99-34EB-524D-8EE8-20C74F81CAB6}" destId="{E1831ECB-F091-C74D-9F4F-575D6B2A5831}" srcOrd="4" destOrd="0" presId="urn:microsoft.com/office/officeart/2016/7/layout/BasicLinearProcessNumbered"/>
    <dgm:cxn modelId="{BE694D7C-A064-5B47-8509-75C250C6ED42}" type="presParOf" srcId="{E1831ECB-F091-C74D-9F4F-575D6B2A5831}" destId="{35C85F41-899A-8940-A31A-0461DA42D1E7}" srcOrd="0" destOrd="0" presId="urn:microsoft.com/office/officeart/2016/7/layout/BasicLinearProcessNumbered"/>
    <dgm:cxn modelId="{C0EF2D3C-A8DF-324E-A1D6-C3D00BBCF9FE}" type="presParOf" srcId="{E1831ECB-F091-C74D-9F4F-575D6B2A5831}" destId="{087F3501-292C-7A49-AC4F-B0DB153BC832}" srcOrd="1" destOrd="0" presId="urn:microsoft.com/office/officeart/2016/7/layout/BasicLinearProcessNumbered"/>
    <dgm:cxn modelId="{A514953B-84EB-B84B-9F1B-3F064DCD265F}" type="presParOf" srcId="{E1831ECB-F091-C74D-9F4F-575D6B2A5831}" destId="{4A2FC3B8-860D-4141-9219-163F8AA1BACC}" srcOrd="2" destOrd="0" presId="urn:microsoft.com/office/officeart/2016/7/layout/BasicLinearProcessNumbered"/>
    <dgm:cxn modelId="{10019423-1294-1448-86C2-24CA2E67516A}" type="presParOf" srcId="{E1831ECB-F091-C74D-9F4F-575D6B2A5831}" destId="{1D9C4796-BB33-0246-8485-A4663CA65D16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F12D7-6E6F-4D17-B538-AD70ABA99797}" type="doc">
      <dgm:prSet loTypeId="urn:microsoft.com/office/officeart/2005/8/layout/hierarchy2" loCatId="Inbo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81C5347-5F0D-45FC-8AAB-74CA0FB1666C}">
      <dgm:prSet custT="1"/>
      <dgm:spPr/>
      <dgm:t>
        <a:bodyPr/>
        <a:lstStyle/>
        <a:p>
          <a:r>
            <a:rPr lang="es-ES_tradnl" sz="1800" dirty="0"/>
            <a:t>Estomago no especializado con un esófago corto y estomago pequeño, intestinos largos característicos de animales herbívoros (13 veces la longitud del pez)</a:t>
          </a:r>
          <a:endParaRPr lang="en-US" sz="1800" dirty="0"/>
        </a:p>
      </dgm:t>
    </dgm:pt>
    <dgm:pt modelId="{8EFAF5F6-144D-4D66-9AAE-09BDCFC1914E}" type="parTrans" cxnId="{1ED04A89-7F43-496A-A316-E27ADD08A945}">
      <dgm:prSet/>
      <dgm:spPr/>
      <dgm:t>
        <a:bodyPr/>
        <a:lstStyle/>
        <a:p>
          <a:endParaRPr lang="en-US"/>
        </a:p>
      </dgm:t>
    </dgm:pt>
    <dgm:pt modelId="{50ABF1DD-3794-4C10-BF67-E0942640E9E1}" type="sibTrans" cxnId="{1ED04A89-7F43-496A-A316-E27ADD08A945}">
      <dgm:prSet/>
      <dgm:spPr/>
      <dgm:t>
        <a:bodyPr/>
        <a:lstStyle/>
        <a:p>
          <a:endParaRPr lang="en-US"/>
        </a:p>
      </dgm:t>
    </dgm:pt>
    <dgm:pt modelId="{FFE23AEB-DD9E-4912-B5BB-CF1FDF2C1F91}">
      <dgm:prSet custT="1"/>
      <dgm:spPr/>
      <dgm:t>
        <a:bodyPr/>
        <a:lstStyle/>
        <a:p>
          <a:r>
            <a:rPr lang="es-ES_tradnl" sz="2000" dirty="0"/>
            <a:t>Dos tipos de dientes</a:t>
          </a:r>
          <a:endParaRPr lang="en-US" sz="2000" dirty="0"/>
        </a:p>
      </dgm:t>
    </dgm:pt>
    <dgm:pt modelId="{30DFBF07-4399-463F-BC82-A6F3727E49F3}" type="parTrans" cxnId="{50AF071E-53B0-4C54-B774-BF540BD3FB98}">
      <dgm:prSet/>
      <dgm:spPr/>
      <dgm:t>
        <a:bodyPr/>
        <a:lstStyle/>
        <a:p>
          <a:endParaRPr lang="en-US"/>
        </a:p>
      </dgm:t>
    </dgm:pt>
    <dgm:pt modelId="{5707A3B1-007F-4364-8120-1F14F672289B}" type="sibTrans" cxnId="{50AF071E-53B0-4C54-B774-BF540BD3FB98}">
      <dgm:prSet/>
      <dgm:spPr/>
      <dgm:t>
        <a:bodyPr/>
        <a:lstStyle/>
        <a:p>
          <a:endParaRPr lang="en-US"/>
        </a:p>
      </dgm:t>
    </dgm:pt>
    <dgm:pt modelId="{53845A51-C6B7-43D7-8F24-EE28B19F3671}">
      <dgm:prSet/>
      <dgm:spPr/>
      <dgm:t>
        <a:bodyPr/>
        <a:lstStyle/>
        <a:p>
          <a:r>
            <a:rPr lang="es-ES_tradnl" dirty="0"/>
            <a:t>Mandibulares: pequeños, </a:t>
          </a:r>
          <a:r>
            <a:rPr lang="es-ES_tradnl" dirty="0" err="1"/>
            <a:t>bio</a:t>
          </a:r>
          <a:r>
            <a:rPr lang="es-ES_tradnl" dirty="0"/>
            <a:t> y </a:t>
          </a:r>
          <a:r>
            <a:rPr lang="es-ES_tradnl" dirty="0" err="1"/>
            <a:t>tricuspides</a:t>
          </a:r>
          <a:r>
            <a:rPr lang="es-ES_tradnl" dirty="0"/>
            <a:t> (de 1 a 5 filas)</a:t>
          </a:r>
          <a:endParaRPr lang="en-US" dirty="0"/>
        </a:p>
      </dgm:t>
    </dgm:pt>
    <dgm:pt modelId="{1B84627C-BA3E-4B29-A2D2-E4EF25DFD3F0}" type="parTrans" cxnId="{6B1F0D85-B281-4C18-8E70-181F6F1931F3}">
      <dgm:prSet/>
      <dgm:spPr/>
      <dgm:t>
        <a:bodyPr/>
        <a:lstStyle/>
        <a:p>
          <a:endParaRPr lang="en-US"/>
        </a:p>
      </dgm:t>
    </dgm:pt>
    <dgm:pt modelId="{3860A4A7-624E-4680-A4BD-6946B3341BE1}" type="sibTrans" cxnId="{6B1F0D85-B281-4C18-8E70-181F6F1931F3}">
      <dgm:prSet/>
      <dgm:spPr/>
      <dgm:t>
        <a:bodyPr/>
        <a:lstStyle/>
        <a:p>
          <a:endParaRPr lang="en-US"/>
        </a:p>
      </dgm:t>
    </dgm:pt>
    <dgm:pt modelId="{14DFBC0B-E76B-4058-B9BB-71C02286E3B3}">
      <dgm:prSet/>
      <dgm:spPr/>
      <dgm:t>
        <a:bodyPr/>
        <a:lstStyle/>
        <a:p>
          <a:r>
            <a:rPr lang="es-ES_tradnl" dirty="0"/>
            <a:t>Faríngeos: finos, en forma de ganchos para captura </a:t>
          </a:r>
          <a:r>
            <a:rPr lang="es-ES_tradnl" dirty="0" err="1"/>
            <a:t>fito</a:t>
          </a:r>
          <a:r>
            <a:rPr lang="es-ES_tradnl" dirty="0"/>
            <a:t> y zoo </a:t>
          </a:r>
          <a:r>
            <a:rPr lang="es-ES_tradnl" dirty="0" smtClean="0"/>
            <a:t>plancton.</a:t>
          </a:r>
          <a:endParaRPr lang="en-US" dirty="0"/>
        </a:p>
      </dgm:t>
    </dgm:pt>
    <dgm:pt modelId="{27D399DE-BE14-44C0-A256-E9C16EC7683C}" type="parTrans" cxnId="{05F90AD1-B8E5-493A-B08B-3CF977E7D4C7}">
      <dgm:prSet/>
      <dgm:spPr/>
      <dgm:t>
        <a:bodyPr/>
        <a:lstStyle/>
        <a:p>
          <a:endParaRPr lang="en-US"/>
        </a:p>
      </dgm:t>
    </dgm:pt>
    <dgm:pt modelId="{DC07A1EE-72DB-4870-BCD2-D72B6D85B583}" type="sibTrans" cxnId="{05F90AD1-B8E5-493A-B08B-3CF977E7D4C7}">
      <dgm:prSet/>
      <dgm:spPr/>
      <dgm:t>
        <a:bodyPr/>
        <a:lstStyle/>
        <a:p>
          <a:endParaRPr lang="en-US"/>
        </a:p>
      </dgm:t>
    </dgm:pt>
    <dgm:pt modelId="{1A8F1290-E845-4562-9FD6-341369ECA51B}">
      <dgm:prSet custT="1"/>
      <dgm:spPr/>
      <dgm:t>
        <a:bodyPr/>
        <a:lstStyle/>
        <a:p>
          <a:r>
            <a:rPr lang="es-ES_tradnl" sz="1800" dirty="0"/>
            <a:t>Hígado, grande y de estructura alargada. Páncreas, en forma de pequeños fragmentos redondos y difícil de observar por estar incluidos en la grasa que rodea a los ciegos pilóricos. </a:t>
          </a:r>
          <a:endParaRPr lang="en-US" sz="1800" dirty="0"/>
        </a:p>
      </dgm:t>
    </dgm:pt>
    <dgm:pt modelId="{18B365CC-6427-493F-B47A-C7B598FE7852}" type="parTrans" cxnId="{58399B72-C9FB-4B4B-B4CB-460A8555495B}">
      <dgm:prSet/>
      <dgm:spPr/>
      <dgm:t>
        <a:bodyPr/>
        <a:lstStyle/>
        <a:p>
          <a:endParaRPr lang="en-US"/>
        </a:p>
      </dgm:t>
    </dgm:pt>
    <dgm:pt modelId="{F072DBAB-ADA2-439F-B115-FFB82AF6BD34}" type="sibTrans" cxnId="{58399B72-C9FB-4B4B-B4CB-460A8555495B}">
      <dgm:prSet/>
      <dgm:spPr/>
      <dgm:t>
        <a:bodyPr/>
        <a:lstStyle/>
        <a:p>
          <a:endParaRPr lang="en-US"/>
        </a:p>
      </dgm:t>
    </dgm:pt>
    <dgm:pt modelId="{5A378E3E-348A-E74E-9383-FC03EE37039A}" type="pres">
      <dgm:prSet presAssocID="{FBEF12D7-6E6F-4D17-B538-AD70ABA9979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32323B4-0B85-984C-BB6A-A05C367A8426}" type="pres">
      <dgm:prSet presAssocID="{381C5347-5F0D-45FC-8AAB-74CA0FB1666C}" presName="root1" presStyleCnt="0"/>
      <dgm:spPr/>
    </dgm:pt>
    <dgm:pt modelId="{4D5997B1-679D-A34B-B767-7AC727854C12}" type="pres">
      <dgm:prSet presAssocID="{381C5347-5F0D-45FC-8AAB-74CA0FB1666C}" presName="LevelOneTextNode" presStyleLbl="node0" presStyleIdx="0" presStyleCnt="3" custScaleX="167900" custScaleY="11993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0B4575BD-D41A-D942-9C35-9DD70B28CAE8}" type="pres">
      <dgm:prSet presAssocID="{381C5347-5F0D-45FC-8AAB-74CA0FB1666C}" presName="level2hierChild" presStyleCnt="0"/>
      <dgm:spPr/>
    </dgm:pt>
    <dgm:pt modelId="{B7035A4B-150C-A74F-AE79-08543A58C190}" type="pres">
      <dgm:prSet presAssocID="{FFE23AEB-DD9E-4912-B5BB-CF1FDF2C1F91}" presName="root1" presStyleCnt="0"/>
      <dgm:spPr/>
    </dgm:pt>
    <dgm:pt modelId="{2B2B2975-C7A7-164A-A406-AC0D79A0803D}" type="pres">
      <dgm:prSet presAssocID="{FFE23AEB-DD9E-4912-B5BB-CF1FDF2C1F91}" presName="LevelOneTextNode" presStyleLbl="node0" presStyleIdx="1" presStyleCnt="3" custScaleX="1679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4E97255-6DA1-9245-8AC8-DA56B1BA2769}" type="pres">
      <dgm:prSet presAssocID="{FFE23AEB-DD9E-4912-B5BB-CF1FDF2C1F91}" presName="level2hierChild" presStyleCnt="0"/>
      <dgm:spPr/>
    </dgm:pt>
    <dgm:pt modelId="{1202B473-4083-FA42-A6E1-1801C83D4217}" type="pres">
      <dgm:prSet presAssocID="{1B84627C-BA3E-4B29-A2D2-E4EF25DFD3F0}" presName="conn2-1" presStyleLbl="parChTrans1D2" presStyleIdx="0" presStyleCnt="2"/>
      <dgm:spPr/>
      <dgm:t>
        <a:bodyPr/>
        <a:lstStyle/>
        <a:p>
          <a:endParaRPr lang="es-ES_tradnl"/>
        </a:p>
      </dgm:t>
    </dgm:pt>
    <dgm:pt modelId="{A2241BC8-5F8D-E942-918E-86BF5DF56923}" type="pres">
      <dgm:prSet presAssocID="{1B84627C-BA3E-4B29-A2D2-E4EF25DFD3F0}" presName="connTx" presStyleLbl="parChTrans1D2" presStyleIdx="0" presStyleCnt="2"/>
      <dgm:spPr/>
      <dgm:t>
        <a:bodyPr/>
        <a:lstStyle/>
        <a:p>
          <a:endParaRPr lang="es-ES_tradnl"/>
        </a:p>
      </dgm:t>
    </dgm:pt>
    <dgm:pt modelId="{3584859C-398E-9445-BEA4-D8DFCBC25901}" type="pres">
      <dgm:prSet presAssocID="{53845A51-C6B7-43D7-8F24-EE28B19F3671}" presName="root2" presStyleCnt="0"/>
      <dgm:spPr/>
    </dgm:pt>
    <dgm:pt modelId="{9879829C-A87B-0146-B702-DD54AE7E3DE9}" type="pres">
      <dgm:prSet presAssocID="{53845A51-C6B7-43D7-8F24-EE28B19F367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586BB8B-69BD-E845-946A-C8BC35EEB756}" type="pres">
      <dgm:prSet presAssocID="{53845A51-C6B7-43D7-8F24-EE28B19F3671}" presName="level3hierChild" presStyleCnt="0"/>
      <dgm:spPr/>
    </dgm:pt>
    <dgm:pt modelId="{D43151AB-4F70-6C42-851E-E41A3A619D3B}" type="pres">
      <dgm:prSet presAssocID="{27D399DE-BE14-44C0-A256-E9C16EC7683C}" presName="conn2-1" presStyleLbl="parChTrans1D2" presStyleIdx="1" presStyleCnt="2"/>
      <dgm:spPr/>
      <dgm:t>
        <a:bodyPr/>
        <a:lstStyle/>
        <a:p>
          <a:endParaRPr lang="es-ES_tradnl"/>
        </a:p>
      </dgm:t>
    </dgm:pt>
    <dgm:pt modelId="{0286CCDF-E23F-8840-A774-A14F24FDDA1E}" type="pres">
      <dgm:prSet presAssocID="{27D399DE-BE14-44C0-A256-E9C16EC7683C}" presName="connTx" presStyleLbl="parChTrans1D2" presStyleIdx="1" presStyleCnt="2"/>
      <dgm:spPr/>
      <dgm:t>
        <a:bodyPr/>
        <a:lstStyle/>
        <a:p>
          <a:endParaRPr lang="es-ES_tradnl"/>
        </a:p>
      </dgm:t>
    </dgm:pt>
    <dgm:pt modelId="{BB4C5684-E19A-3146-934B-70800F76A464}" type="pres">
      <dgm:prSet presAssocID="{14DFBC0B-E76B-4058-B9BB-71C02286E3B3}" presName="root2" presStyleCnt="0"/>
      <dgm:spPr/>
    </dgm:pt>
    <dgm:pt modelId="{C24B8609-1A09-B145-9B1D-DF3A2FD94EC9}" type="pres">
      <dgm:prSet presAssocID="{14DFBC0B-E76B-4058-B9BB-71C02286E3B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1CE43476-48C8-C448-A535-313EAFCC22C1}" type="pres">
      <dgm:prSet presAssocID="{14DFBC0B-E76B-4058-B9BB-71C02286E3B3}" presName="level3hierChild" presStyleCnt="0"/>
      <dgm:spPr/>
    </dgm:pt>
    <dgm:pt modelId="{D52459D1-FC4C-644D-99F3-35821BE4CAD4}" type="pres">
      <dgm:prSet presAssocID="{1A8F1290-E845-4562-9FD6-341369ECA51B}" presName="root1" presStyleCnt="0"/>
      <dgm:spPr/>
    </dgm:pt>
    <dgm:pt modelId="{5A1626EA-A1D0-504B-9378-AE86BA563C5E}" type="pres">
      <dgm:prSet presAssocID="{1A8F1290-E845-4562-9FD6-341369ECA51B}" presName="LevelOneTextNode" presStyleLbl="node0" presStyleIdx="2" presStyleCnt="3" custScaleX="167900" custScaleY="15058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D7D2DBB-CD2D-4E47-9AB7-D1B3CD648FDD}" type="pres">
      <dgm:prSet presAssocID="{1A8F1290-E845-4562-9FD6-341369ECA51B}" presName="level2hierChild" presStyleCnt="0"/>
      <dgm:spPr/>
    </dgm:pt>
  </dgm:ptLst>
  <dgm:cxnLst>
    <dgm:cxn modelId="{7479ED66-20E8-C34B-A2ED-F64F5870EC6F}" type="presOf" srcId="{53845A51-C6B7-43D7-8F24-EE28B19F3671}" destId="{9879829C-A87B-0146-B702-DD54AE7E3DE9}" srcOrd="0" destOrd="0" presId="urn:microsoft.com/office/officeart/2005/8/layout/hierarchy2"/>
    <dgm:cxn modelId="{51B9547B-B0C8-5048-8F53-014F937FA05E}" type="presOf" srcId="{FBEF12D7-6E6F-4D17-B538-AD70ABA99797}" destId="{5A378E3E-348A-E74E-9383-FC03EE37039A}" srcOrd="0" destOrd="0" presId="urn:microsoft.com/office/officeart/2005/8/layout/hierarchy2"/>
    <dgm:cxn modelId="{4DB4D572-2684-8547-B59B-E5FEF0CA29BF}" type="presOf" srcId="{381C5347-5F0D-45FC-8AAB-74CA0FB1666C}" destId="{4D5997B1-679D-A34B-B767-7AC727854C12}" srcOrd="0" destOrd="0" presId="urn:microsoft.com/office/officeart/2005/8/layout/hierarchy2"/>
    <dgm:cxn modelId="{5B5A2092-F8EC-6B45-89DB-5D3F2C1811EA}" type="presOf" srcId="{1A8F1290-E845-4562-9FD6-341369ECA51B}" destId="{5A1626EA-A1D0-504B-9378-AE86BA563C5E}" srcOrd="0" destOrd="0" presId="urn:microsoft.com/office/officeart/2005/8/layout/hierarchy2"/>
    <dgm:cxn modelId="{58399B72-C9FB-4B4B-B4CB-460A8555495B}" srcId="{FBEF12D7-6E6F-4D17-B538-AD70ABA99797}" destId="{1A8F1290-E845-4562-9FD6-341369ECA51B}" srcOrd="2" destOrd="0" parTransId="{18B365CC-6427-493F-B47A-C7B598FE7852}" sibTransId="{F072DBAB-ADA2-439F-B115-FFB82AF6BD34}"/>
    <dgm:cxn modelId="{6C0C1997-FCBA-C449-A064-7B9069203D20}" type="presOf" srcId="{FFE23AEB-DD9E-4912-B5BB-CF1FDF2C1F91}" destId="{2B2B2975-C7A7-164A-A406-AC0D79A0803D}" srcOrd="0" destOrd="0" presId="urn:microsoft.com/office/officeart/2005/8/layout/hierarchy2"/>
    <dgm:cxn modelId="{99977000-47AE-FE42-8F53-5D3D7FCF842B}" type="presOf" srcId="{27D399DE-BE14-44C0-A256-E9C16EC7683C}" destId="{0286CCDF-E23F-8840-A774-A14F24FDDA1E}" srcOrd="1" destOrd="0" presId="urn:microsoft.com/office/officeart/2005/8/layout/hierarchy2"/>
    <dgm:cxn modelId="{6B1F0D85-B281-4C18-8E70-181F6F1931F3}" srcId="{FFE23AEB-DD9E-4912-B5BB-CF1FDF2C1F91}" destId="{53845A51-C6B7-43D7-8F24-EE28B19F3671}" srcOrd="0" destOrd="0" parTransId="{1B84627C-BA3E-4B29-A2D2-E4EF25DFD3F0}" sibTransId="{3860A4A7-624E-4680-A4BD-6946B3341BE1}"/>
    <dgm:cxn modelId="{2C1DEBA8-0032-2F4F-8CCF-A462E5E54504}" type="presOf" srcId="{14DFBC0B-E76B-4058-B9BB-71C02286E3B3}" destId="{C24B8609-1A09-B145-9B1D-DF3A2FD94EC9}" srcOrd="0" destOrd="0" presId="urn:microsoft.com/office/officeart/2005/8/layout/hierarchy2"/>
    <dgm:cxn modelId="{1ED04A89-7F43-496A-A316-E27ADD08A945}" srcId="{FBEF12D7-6E6F-4D17-B538-AD70ABA99797}" destId="{381C5347-5F0D-45FC-8AAB-74CA0FB1666C}" srcOrd="0" destOrd="0" parTransId="{8EFAF5F6-144D-4D66-9AAE-09BDCFC1914E}" sibTransId="{50ABF1DD-3794-4C10-BF67-E0942640E9E1}"/>
    <dgm:cxn modelId="{C3A0807D-B4A1-1647-BEAE-49B396F8423B}" type="presOf" srcId="{27D399DE-BE14-44C0-A256-E9C16EC7683C}" destId="{D43151AB-4F70-6C42-851E-E41A3A619D3B}" srcOrd="0" destOrd="0" presId="urn:microsoft.com/office/officeart/2005/8/layout/hierarchy2"/>
    <dgm:cxn modelId="{73A546D2-28BD-4A4F-BB88-2E5CE41DFDF8}" type="presOf" srcId="{1B84627C-BA3E-4B29-A2D2-E4EF25DFD3F0}" destId="{1202B473-4083-FA42-A6E1-1801C83D4217}" srcOrd="0" destOrd="0" presId="urn:microsoft.com/office/officeart/2005/8/layout/hierarchy2"/>
    <dgm:cxn modelId="{05F90AD1-B8E5-493A-B08B-3CF977E7D4C7}" srcId="{FFE23AEB-DD9E-4912-B5BB-CF1FDF2C1F91}" destId="{14DFBC0B-E76B-4058-B9BB-71C02286E3B3}" srcOrd="1" destOrd="0" parTransId="{27D399DE-BE14-44C0-A256-E9C16EC7683C}" sibTransId="{DC07A1EE-72DB-4870-BCD2-D72B6D85B583}"/>
    <dgm:cxn modelId="{B3D98E92-8772-8249-8BA2-D79B157217CB}" type="presOf" srcId="{1B84627C-BA3E-4B29-A2D2-E4EF25DFD3F0}" destId="{A2241BC8-5F8D-E942-918E-86BF5DF56923}" srcOrd="1" destOrd="0" presId="urn:microsoft.com/office/officeart/2005/8/layout/hierarchy2"/>
    <dgm:cxn modelId="{50AF071E-53B0-4C54-B774-BF540BD3FB98}" srcId="{FBEF12D7-6E6F-4D17-B538-AD70ABA99797}" destId="{FFE23AEB-DD9E-4912-B5BB-CF1FDF2C1F91}" srcOrd="1" destOrd="0" parTransId="{30DFBF07-4399-463F-BC82-A6F3727E49F3}" sibTransId="{5707A3B1-007F-4364-8120-1F14F672289B}"/>
    <dgm:cxn modelId="{6797E548-C8C9-8941-B0DD-3DA18C5D1879}" type="presParOf" srcId="{5A378E3E-348A-E74E-9383-FC03EE37039A}" destId="{932323B4-0B85-984C-BB6A-A05C367A8426}" srcOrd="0" destOrd="0" presId="urn:microsoft.com/office/officeart/2005/8/layout/hierarchy2"/>
    <dgm:cxn modelId="{AB01BCC5-5D09-1E49-8C45-E8A695DA24E5}" type="presParOf" srcId="{932323B4-0B85-984C-BB6A-A05C367A8426}" destId="{4D5997B1-679D-A34B-B767-7AC727854C12}" srcOrd="0" destOrd="0" presId="urn:microsoft.com/office/officeart/2005/8/layout/hierarchy2"/>
    <dgm:cxn modelId="{32F12645-4F2E-A54A-B203-B24A11C0E54D}" type="presParOf" srcId="{932323B4-0B85-984C-BB6A-A05C367A8426}" destId="{0B4575BD-D41A-D942-9C35-9DD70B28CAE8}" srcOrd="1" destOrd="0" presId="urn:microsoft.com/office/officeart/2005/8/layout/hierarchy2"/>
    <dgm:cxn modelId="{410B5340-990C-8C46-9CB4-1D0CB9269C30}" type="presParOf" srcId="{5A378E3E-348A-E74E-9383-FC03EE37039A}" destId="{B7035A4B-150C-A74F-AE79-08543A58C190}" srcOrd="1" destOrd="0" presId="urn:microsoft.com/office/officeart/2005/8/layout/hierarchy2"/>
    <dgm:cxn modelId="{24977B37-D0C2-A648-AE9A-6E0145FC2D28}" type="presParOf" srcId="{B7035A4B-150C-A74F-AE79-08543A58C190}" destId="{2B2B2975-C7A7-164A-A406-AC0D79A0803D}" srcOrd="0" destOrd="0" presId="urn:microsoft.com/office/officeart/2005/8/layout/hierarchy2"/>
    <dgm:cxn modelId="{D2BA8F51-E7CB-FE4E-8A82-62D20FC11748}" type="presParOf" srcId="{B7035A4B-150C-A74F-AE79-08543A58C190}" destId="{24E97255-6DA1-9245-8AC8-DA56B1BA2769}" srcOrd="1" destOrd="0" presId="urn:microsoft.com/office/officeart/2005/8/layout/hierarchy2"/>
    <dgm:cxn modelId="{D8F5A77B-4C2B-6E40-84C6-19C3B3612D16}" type="presParOf" srcId="{24E97255-6DA1-9245-8AC8-DA56B1BA2769}" destId="{1202B473-4083-FA42-A6E1-1801C83D4217}" srcOrd="0" destOrd="0" presId="urn:microsoft.com/office/officeart/2005/8/layout/hierarchy2"/>
    <dgm:cxn modelId="{C3294F5E-6A24-9F4E-A554-4912FC46F030}" type="presParOf" srcId="{1202B473-4083-FA42-A6E1-1801C83D4217}" destId="{A2241BC8-5F8D-E942-918E-86BF5DF56923}" srcOrd="0" destOrd="0" presId="urn:microsoft.com/office/officeart/2005/8/layout/hierarchy2"/>
    <dgm:cxn modelId="{D79BE6B8-8F01-5E46-8B4F-1B00DF9479E5}" type="presParOf" srcId="{24E97255-6DA1-9245-8AC8-DA56B1BA2769}" destId="{3584859C-398E-9445-BEA4-D8DFCBC25901}" srcOrd="1" destOrd="0" presId="urn:microsoft.com/office/officeart/2005/8/layout/hierarchy2"/>
    <dgm:cxn modelId="{DA3AA26A-1E4C-2144-8461-A7859861D105}" type="presParOf" srcId="{3584859C-398E-9445-BEA4-D8DFCBC25901}" destId="{9879829C-A87B-0146-B702-DD54AE7E3DE9}" srcOrd="0" destOrd="0" presId="urn:microsoft.com/office/officeart/2005/8/layout/hierarchy2"/>
    <dgm:cxn modelId="{3270E02B-4766-FF43-BCC9-DA84226AF9F0}" type="presParOf" srcId="{3584859C-398E-9445-BEA4-D8DFCBC25901}" destId="{8586BB8B-69BD-E845-946A-C8BC35EEB756}" srcOrd="1" destOrd="0" presId="urn:microsoft.com/office/officeart/2005/8/layout/hierarchy2"/>
    <dgm:cxn modelId="{F8A584D7-A43F-EB4D-A0DB-92A6096DAAF4}" type="presParOf" srcId="{24E97255-6DA1-9245-8AC8-DA56B1BA2769}" destId="{D43151AB-4F70-6C42-851E-E41A3A619D3B}" srcOrd="2" destOrd="0" presId="urn:microsoft.com/office/officeart/2005/8/layout/hierarchy2"/>
    <dgm:cxn modelId="{E467F8AE-179B-5044-AD03-92698E7CC0FC}" type="presParOf" srcId="{D43151AB-4F70-6C42-851E-E41A3A619D3B}" destId="{0286CCDF-E23F-8840-A774-A14F24FDDA1E}" srcOrd="0" destOrd="0" presId="urn:microsoft.com/office/officeart/2005/8/layout/hierarchy2"/>
    <dgm:cxn modelId="{0F9C86F9-7F32-2C47-8B4F-7B09C36F9C3C}" type="presParOf" srcId="{24E97255-6DA1-9245-8AC8-DA56B1BA2769}" destId="{BB4C5684-E19A-3146-934B-70800F76A464}" srcOrd="3" destOrd="0" presId="urn:microsoft.com/office/officeart/2005/8/layout/hierarchy2"/>
    <dgm:cxn modelId="{FCBC4329-63FE-FF47-8666-0C0C06B92805}" type="presParOf" srcId="{BB4C5684-E19A-3146-934B-70800F76A464}" destId="{C24B8609-1A09-B145-9B1D-DF3A2FD94EC9}" srcOrd="0" destOrd="0" presId="urn:microsoft.com/office/officeart/2005/8/layout/hierarchy2"/>
    <dgm:cxn modelId="{17535CE1-3FEA-5347-B2D3-72E1F01CE40B}" type="presParOf" srcId="{BB4C5684-E19A-3146-934B-70800F76A464}" destId="{1CE43476-48C8-C448-A535-313EAFCC22C1}" srcOrd="1" destOrd="0" presId="urn:microsoft.com/office/officeart/2005/8/layout/hierarchy2"/>
    <dgm:cxn modelId="{12477B43-59FB-A040-B503-CDF0A222814B}" type="presParOf" srcId="{5A378E3E-348A-E74E-9383-FC03EE37039A}" destId="{D52459D1-FC4C-644D-99F3-35821BE4CAD4}" srcOrd="2" destOrd="0" presId="urn:microsoft.com/office/officeart/2005/8/layout/hierarchy2"/>
    <dgm:cxn modelId="{515273F7-0FA5-BE43-9AD4-DE0F7E9C9496}" type="presParOf" srcId="{D52459D1-FC4C-644D-99F3-35821BE4CAD4}" destId="{5A1626EA-A1D0-504B-9378-AE86BA563C5E}" srcOrd="0" destOrd="0" presId="urn:microsoft.com/office/officeart/2005/8/layout/hierarchy2"/>
    <dgm:cxn modelId="{171E7688-DE27-6742-A5E7-0CA4A30B1446}" type="presParOf" srcId="{D52459D1-FC4C-644D-99F3-35821BE4CAD4}" destId="{4D7D2DBB-CD2D-4E47-9AB7-D1B3CD648FD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6B6E17-B9C6-467E-A1F2-BE9794238B16}" type="doc">
      <dgm:prSet loTypeId="urn:microsoft.com/office/officeart/2005/8/layout/hierarchy1" loCatId="Inbox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7DC518-DCE9-4926-8B92-B1A102601A79}">
      <dgm:prSet custT="1"/>
      <dgm:spPr/>
      <dgm:t>
        <a:bodyPr/>
        <a:lstStyle/>
        <a:p>
          <a:r>
            <a:rPr lang="es-ES_tradnl" sz="2000" dirty="0"/>
            <a:t>Corazón bilocular y de forma redonda, localizado en la base de la garganta</a:t>
          </a:r>
          <a:endParaRPr lang="en-US" sz="2000" dirty="0"/>
        </a:p>
      </dgm:t>
    </dgm:pt>
    <dgm:pt modelId="{DE6BAA2E-5F76-40F0-896C-AC0E3351A169}" type="parTrans" cxnId="{705816FF-925B-4AA9-83E9-D4E060F91676}">
      <dgm:prSet/>
      <dgm:spPr/>
      <dgm:t>
        <a:bodyPr/>
        <a:lstStyle/>
        <a:p>
          <a:endParaRPr lang="en-US"/>
        </a:p>
      </dgm:t>
    </dgm:pt>
    <dgm:pt modelId="{604AC438-776D-4B9B-B792-98C96E6ED612}" type="sibTrans" cxnId="{705816FF-925B-4AA9-83E9-D4E060F91676}">
      <dgm:prSet/>
      <dgm:spPr/>
      <dgm:t>
        <a:bodyPr/>
        <a:lstStyle/>
        <a:p>
          <a:endParaRPr lang="en-US"/>
        </a:p>
      </dgm:t>
    </dgm:pt>
    <dgm:pt modelId="{B9E6E4B1-EB0F-4594-A354-4E82A2ADB852}">
      <dgm:prSet custT="1"/>
      <dgm:spPr/>
      <dgm:t>
        <a:bodyPr/>
        <a:lstStyle/>
        <a:p>
          <a:r>
            <a:rPr lang="es-ES_tradnl" sz="1800" dirty="0"/>
            <a:t>Gónadas: en las hembras, ovarios de forma tubular alargada de diámetro variable.  En los machos los testículos también en pares con aspecto de pequeños sacos de forma alargada</a:t>
          </a:r>
          <a:endParaRPr lang="en-US" sz="1800" dirty="0"/>
        </a:p>
      </dgm:t>
    </dgm:pt>
    <dgm:pt modelId="{E7E2596F-A3FB-4D1F-ACB0-7D1088743927}" type="parTrans" cxnId="{EC7FB222-7C8C-4276-AE05-B36E3103BBE0}">
      <dgm:prSet/>
      <dgm:spPr/>
      <dgm:t>
        <a:bodyPr/>
        <a:lstStyle/>
        <a:p>
          <a:endParaRPr lang="en-US"/>
        </a:p>
      </dgm:t>
    </dgm:pt>
    <dgm:pt modelId="{106933E2-44F4-4F5A-A307-7FEF4E645067}" type="sibTrans" cxnId="{EC7FB222-7C8C-4276-AE05-B36E3103BBE0}">
      <dgm:prSet/>
      <dgm:spPr/>
      <dgm:t>
        <a:bodyPr/>
        <a:lstStyle/>
        <a:p>
          <a:endParaRPr lang="en-US"/>
        </a:p>
      </dgm:t>
    </dgm:pt>
    <dgm:pt modelId="{A58EA814-A8A2-4537-B9C4-8A36D738E716}">
      <dgm:prSet/>
      <dgm:spPr/>
      <dgm:t>
        <a:bodyPr/>
        <a:lstStyle/>
        <a:p>
          <a:r>
            <a:rPr lang="es-ES_tradnl"/>
            <a:t>Branquias alargadas, delgadas con la capacidad de filtrar fitoplankton </a:t>
          </a:r>
          <a:br>
            <a:rPr lang="es-ES_tradnl"/>
          </a:br>
          <a:endParaRPr lang="en-US"/>
        </a:p>
      </dgm:t>
    </dgm:pt>
    <dgm:pt modelId="{22ABF9BB-4409-4D2C-9876-BDBD16F41E36}" type="parTrans" cxnId="{E6AA7E17-1CBB-492D-BD2E-C26437A04E04}">
      <dgm:prSet/>
      <dgm:spPr/>
      <dgm:t>
        <a:bodyPr/>
        <a:lstStyle/>
        <a:p>
          <a:endParaRPr lang="en-US"/>
        </a:p>
      </dgm:t>
    </dgm:pt>
    <dgm:pt modelId="{728988E8-E904-47D4-8D6A-1F8CDC3E8BB0}" type="sibTrans" cxnId="{E6AA7E17-1CBB-492D-BD2E-C26437A04E04}">
      <dgm:prSet/>
      <dgm:spPr/>
      <dgm:t>
        <a:bodyPr/>
        <a:lstStyle/>
        <a:p>
          <a:endParaRPr lang="en-US"/>
        </a:p>
      </dgm:t>
    </dgm:pt>
    <dgm:pt modelId="{11387376-00BE-FE43-A707-340972F2F077}" type="pres">
      <dgm:prSet presAssocID="{B16B6E17-B9C6-467E-A1F2-BE9794238B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3567B136-82C0-E24C-9989-574BC5AD2CA9}" type="pres">
      <dgm:prSet presAssocID="{C27DC518-DCE9-4926-8B92-B1A102601A79}" presName="hierRoot1" presStyleCnt="0"/>
      <dgm:spPr/>
    </dgm:pt>
    <dgm:pt modelId="{12FBCE26-81C4-7242-A7C1-CB6F5E68937D}" type="pres">
      <dgm:prSet presAssocID="{C27DC518-DCE9-4926-8B92-B1A102601A79}" presName="composite" presStyleCnt="0"/>
      <dgm:spPr/>
    </dgm:pt>
    <dgm:pt modelId="{777580AF-33BF-584B-A43B-C00D82020A12}" type="pres">
      <dgm:prSet presAssocID="{C27DC518-DCE9-4926-8B92-B1A102601A79}" presName="background" presStyleLbl="node0" presStyleIdx="0" presStyleCnt="3"/>
      <dgm:spPr/>
    </dgm:pt>
    <dgm:pt modelId="{A50F5E4E-DB3E-744B-8636-7BB0F5148B88}" type="pres">
      <dgm:prSet presAssocID="{C27DC518-DCE9-4926-8B92-B1A102601A79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2A2E37C-DEEC-AF4B-B5C3-A26865596140}" type="pres">
      <dgm:prSet presAssocID="{C27DC518-DCE9-4926-8B92-B1A102601A79}" presName="hierChild2" presStyleCnt="0"/>
      <dgm:spPr/>
    </dgm:pt>
    <dgm:pt modelId="{F5351804-B5E6-6648-AF7F-56ACD279F624}" type="pres">
      <dgm:prSet presAssocID="{B9E6E4B1-EB0F-4594-A354-4E82A2ADB852}" presName="hierRoot1" presStyleCnt="0"/>
      <dgm:spPr/>
    </dgm:pt>
    <dgm:pt modelId="{E034FCBA-D4DA-464E-937E-98DC7DDBE2B1}" type="pres">
      <dgm:prSet presAssocID="{B9E6E4B1-EB0F-4594-A354-4E82A2ADB852}" presName="composite" presStyleCnt="0"/>
      <dgm:spPr/>
    </dgm:pt>
    <dgm:pt modelId="{6EF6D2FC-AB56-D541-A9E6-C2FC0AC11931}" type="pres">
      <dgm:prSet presAssocID="{B9E6E4B1-EB0F-4594-A354-4E82A2ADB852}" presName="background" presStyleLbl="node0" presStyleIdx="1" presStyleCnt="3"/>
      <dgm:spPr/>
    </dgm:pt>
    <dgm:pt modelId="{08ED9306-FED1-004D-9F55-46F921E838AB}" type="pres">
      <dgm:prSet presAssocID="{B9E6E4B1-EB0F-4594-A354-4E82A2ADB852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BB90C3D9-A0E7-F445-8B9B-13CD8D529E66}" type="pres">
      <dgm:prSet presAssocID="{B9E6E4B1-EB0F-4594-A354-4E82A2ADB852}" presName="hierChild2" presStyleCnt="0"/>
      <dgm:spPr/>
    </dgm:pt>
    <dgm:pt modelId="{AEECC9C5-FB15-6D49-ACB9-A7A5909B5902}" type="pres">
      <dgm:prSet presAssocID="{A58EA814-A8A2-4537-B9C4-8A36D738E716}" presName="hierRoot1" presStyleCnt="0"/>
      <dgm:spPr/>
    </dgm:pt>
    <dgm:pt modelId="{E385D2C2-99C0-6046-B334-B094CD63E42A}" type="pres">
      <dgm:prSet presAssocID="{A58EA814-A8A2-4537-B9C4-8A36D738E716}" presName="composite" presStyleCnt="0"/>
      <dgm:spPr/>
    </dgm:pt>
    <dgm:pt modelId="{CA278B20-3EF2-AA4D-8C39-E2D45F599688}" type="pres">
      <dgm:prSet presAssocID="{A58EA814-A8A2-4537-B9C4-8A36D738E716}" presName="background" presStyleLbl="node0" presStyleIdx="2" presStyleCnt="3"/>
      <dgm:spPr/>
    </dgm:pt>
    <dgm:pt modelId="{B2AE6750-99BB-774C-90FE-EFF1DCA9A56B}" type="pres">
      <dgm:prSet presAssocID="{A58EA814-A8A2-4537-B9C4-8A36D738E716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A0651F6-0EFD-D94F-AEEE-F956D59412CC}" type="pres">
      <dgm:prSet presAssocID="{A58EA814-A8A2-4537-B9C4-8A36D738E716}" presName="hierChild2" presStyleCnt="0"/>
      <dgm:spPr/>
    </dgm:pt>
  </dgm:ptLst>
  <dgm:cxnLst>
    <dgm:cxn modelId="{67EDF297-0513-DC4C-BE0D-C19535D23AA2}" type="presOf" srcId="{B16B6E17-B9C6-467E-A1F2-BE9794238B16}" destId="{11387376-00BE-FE43-A707-340972F2F077}" srcOrd="0" destOrd="0" presId="urn:microsoft.com/office/officeart/2005/8/layout/hierarchy1"/>
    <dgm:cxn modelId="{705816FF-925B-4AA9-83E9-D4E060F91676}" srcId="{B16B6E17-B9C6-467E-A1F2-BE9794238B16}" destId="{C27DC518-DCE9-4926-8B92-B1A102601A79}" srcOrd="0" destOrd="0" parTransId="{DE6BAA2E-5F76-40F0-896C-AC0E3351A169}" sibTransId="{604AC438-776D-4B9B-B792-98C96E6ED612}"/>
    <dgm:cxn modelId="{EC7FB222-7C8C-4276-AE05-B36E3103BBE0}" srcId="{B16B6E17-B9C6-467E-A1F2-BE9794238B16}" destId="{B9E6E4B1-EB0F-4594-A354-4E82A2ADB852}" srcOrd="1" destOrd="0" parTransId="{E7E2596F-A3FB-4D1F-ACB0-7D1088743927}" sibTransId="{106933E2-44F4-4F5A-A307-7FEF4E645067}"/>
    <dgm:cxn modelId="{E6AA7E17-1CBB-492D-BD2E-C26437A04E04}" srcId="{B16B6E17-B9C6-467E-A1F2-BE9794238B16}" destId="{A58EA814-A8A2-4537-B9C4-8A36D738E716}" srcOrd="2" destOrd="0" parTransId="{22ABF9BB-4409-4D2C-9876-BDBD16F41E36}" sibTransId="{728988E8-E904-47D4-8D6A-1F8CDC3E8BB0}"/>
    <dgm:cxn modelId="{91D5C4AB-6E88-C54A-B465-1182EE0413FD}" type="presOf" srcId="{A58EA814-A8A2-4537-B9C4-8A36D738E716}" destId="{B2AE6750-99BB-774C-90FE-EFF1DCA9A56B}" srcOrd="0" destOrd="0" presId="urn:microsoft.com/office/officeart/2005/8/layout/hierarchy1"/>
    <dgm:cxn modelId="{1F0C0B81-5030-2449-8172-2BD3A504603F}" type="presOf" srcId="{C27DC518-DCE9-4926-8B92-B1A102601A79}" destId="{A50F5E4E-DB3E-744B-8636-7BB0F5148B88}" srcOrd="0" destOrd="0" presId="urn:microsoft.com/office/officeart/2005/8/layout/hierarchy1"/>
    <dgm:cxn modelId="{72F00806-254A-214B-85BA-221434098A4A}" type="presOf" srcId="{B9E6E4B1-EB0F-4594-A354-4E82A2ADB852}" destId="{08ED9306-FED1-004D-9F55-46F921E838AB}" srcOrd="0" destOrd="0" presId="urn:microsoft.com/office/officeart/2005/8/layout/hierarchy1"/>
    <dgm:cxn modelId="{39894D96-B4C3-094C-8FC1-FE78EF865BE8}" type="presParOf" srcId="{11387376-00BE-FE43-A707-340972F2F077}" destId="{3567B136-82C0-E24C-9989-574BC5AD2CA9}" srcOrd="0" destOrd="0" presId="urn:microsoft.com/office/officeart/2005/8/layout/hierarchy1"/>
    <dgm:cxn modelId="{24579D76-0320-9A41-9EA3-CF3DD485AE54}" type="presParOf" srcId="{3567B136-82C0-E24C-9989-574BC5AD2CA9}" destId="{12FBCE26-81C4-7242-A7C1-CB6F5E68937D}" srcOrd="0" destOrd="0" presId="urn:microsoft.com/office/officeart/2005/8/layout/hierarchy1"/>
    <dgm:cxn modelId="{16C75EE7-FB05-9747-B1CC-F5F81D4511D3}" type="presParOf" srcId="{12FBCE26-81C4-7242-A7C1-CB6F5E68937D}" destId="{777580AF-33BF-584B-A43B-C00D82020A12}" srcOrd="0" destOrd="0" presId="urn:microsoft.com/office/officeart/2005/8/layout/hierarchy1"/>
    <dgm:cxn modelId="{B13EAFC7-B883-2046-A52D-471709594581}" type="presParOf" srcId="{12FBCE26-81C4-7242-A7C1-CB6F5E68937D}" destId="{A50F5E4E-DB3E-744B-8636-7BB0F5148B88}" srcOrd="1" destOrd="0" presId="urn:microsoft.com/office/officeart/2005/8/layout/hierarchy1"/>
    <dgm:cxn modelId="{A9B979A3-DA53-4143-A82A-08F63F0E639E}" type="presParOf" srcId="{3567B136-82C0-E24C-9989-574BC5AD2CA9}" destId="{22A2E37C-DEEC-AF4B-B5C3-A26865596140}" srcOrd="1" destOrd="0" presId="urn:microsoft.com/office/officeart/2005/8/layout/hierarchy1"/>
    <dgm:cxn modelId="{D252DCEE-B2C4-2345-8FF6-46924B16296F}" type="presParOf" srcId="{11387376-00BE-FE43-A707-340972F2F077}" destId="{F5351804-B5E6-6648-AF7F-56ACD279F624}" srcOrd="1" destOrd="0" presId="urn:microsoft.com/office/officeart/2005/8/layout/hierarchy1"/>
    <dgm:cxn modelId="{8F22441E-F058-E741-B65A-37444CCC69C2}" type="presParOf" srcId="{F5351804-B5E6-6648-AF7F-56ACD279F624}" destId="{E034FCBA-D4DA-464E-937E-98DC7DDBE2B1}" srcOrd="0" destOrd="0" presId="urn:microsoft.com/office/officeart/2005/8/layout/hierarchy1"/>
    <dgm:cxn modelId="{8A629CED-052E-7141-8CC9-F6B522B98F40}" type="presParOf" srcId="{E034FCBA-D4DA-464E-937E-98DC7DDBE2B1}" destId="{6EF6D2FC-AB56-D541-A9E6-C2FC0AC11931}" srcOrd="0" destOrd="0" presId="urn:microsoft.com/office/officeart/2005/8/layout/hierarchy1"/>
    <dgm:cxn modelId="{00011764-FF02-E14C-9EBC-C3E0BC60684A}" type="presParOf" srcId="{E034FCBA-D4DA-464E-937E-98DC7DDBE2B1}" destId="{08ED9306-FED1-004D-9F55-46F921E838AB}" srcOrd="1" destOrd="0" presId="urn:microsoft.com/office/officeart/2005/8/layout/hierarchy1"/>
    <dgm:cxn modelId="{A050D303-3699-6D4D-A371-1195F7F93E66}" type="presParOf" srcId="{F5351804-B5E6-6648-AF7F-56ACD279F624}" destId="{BB90C3D9-A0E7-F445-8B9B-13CD8D529E66}" srcOrd="1" destOrd="0" presId="urn:microsoft.com/office/officeart/2005/8/layout/hierarchy1"/>
    <dgm:cxn modelId="{2C70A8A3-36ED-8941-9104-5455B1E03E17}" type="presParOf" srcId="{11387376-00BE-FE43-A707-340972F2F077}" destId="{AEECC9C5-FB15-6D49-ACB9-A7A5909B5902}" srcOrd="2" destOrd="0" presId="urn:microsoft.com/office/officeart/2005/8/layout/hierarchy1"/>
    <dgm:cxn modelId="{BF5DB6AA-89C5-4747-8D00-C1FE70FA4ECD}" type="presParOf" srcId="{AEECC9C5-FB15-6D49-ACB9-A7A5909B5902}" destId="{E385D2C2-99C0-6046-B334-B094CD63E42A}" srcOrd="0" destOrd="0" presId="urn:microsoft.com/office/officeart/2005/8/layout/hierarchy1"/>
    <dgm:cxn modelId="{5B742430-13FE-3E49-9DC4-810E623D1202}" type="presParOf" srcId="{E385D2C2-99C0-6046-B334-B094CD63E42A}" destId="{CA278B20-3EF2-AA4D-8C39-E2D45F599688}" srcOrd="0" destOrd="0" presId="urn:microsoft.com/office/officeart/2005/8/layout/hierarchy1"/>
    <dgm:cxn modelId="{B97BDADB-6B20-6E43-AC1C-E6314D59B319}" type="presParOf" srcId="{E385D2C2-99C0-6046-B334-B094CD63E42A}" destId="{B2AE6750-99BB-774C-90FE-EFF1DCA9A56B}" srcOrd="1" destOrd="0" presId="urn:microsoft.com/office/officeart/2005/8/layout/hierarchy1"/>
    <dgm:cxn modelId="{67F3B0FA-45C8-424B-9022-3FE39909BED8}" type="presParOf" srcId="{AEECC9C5-FB15-6D49-ACB9-A7A5909B5902}" destId="{2A0651F6-0EFD-D94F-AEEE-F956D59412C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A6CA6F-033D-6948-B27F-BECFE7243BBB}" type="doc">
      <dgm:prSet loTypeId="urn:microsoft.com/office/officeart/2005/8/layout/matrix3" loCatId="matrix" qsTypeId="urn:microsoft.com/office/officeart/2005/8/quickstyle/simple4" qsCatId="simple" csTypeId="urn:microsoft.com/office/officeart/2005/8/colors/colorful3" csCatId="colorful"/>
      <dgm:spPr/>
      <dgm:t>
        <a:bodyPr/>
        <a:lstStyle/>
        <a:p>
          <a:endParaRPr lang="es-ES_tradnl"/>
        </a:p>
      </dgm:t>
    </dgm:pt>
    <dgm:pt modelId="{BBC3AA03-17F8-A64F-9F86-D2B8D2884884}">
      <dgm:prSet/>
      <dgm:spPr/>
      <dgm:t>
        <a:bodyPr/>
        <a:lstStyle/>
        <a:p>
          <a:pPr rtl="0"/>
          <a:r>
            <a:rPr lang="es-ES_tradnl" smtClean="0"/>
            <a:t>Omnívoras con tendencia herbívora</a:t>
          </a:r>
          <a:endParaRPr lang="es-ES_tradnl"/>
        </a:p>
      </dgm:t>
    </dgm:pt>
    <dgm:pt modelId="{F25B467A-3089-7548-A0B4-3FB75902A2AD}" type="parTrans" cxnId="{8B330DEE-D323-4B4B-B28A-C7421E89F51D}">
      <dgm:prSet/>
      <dgm:spPr/>
      <dgm:t>
        <a:bodyPr/>
        <a:lstStyle/>
        <a:p>
          <a:endParaRPr lang="es-ES_tradnl"/>
        </a:p>
      </dgm:t>
    </dgm:pt>
    <dgm:pt modelId="{EF198339-B236-E74C-9B8B-9D47E7A065D9}" type="sibTrans" cxnId="{8B330DEE-D323-4B4B-B28A-C7421E89F51D}">
      <dgm:prSet/>
      <dgm:spPr/>
      <dgm:t>
        <a:bodyPr/>
        <a:lstStyle/>
        <a:p>
          <a:endParaRPr lang="es-ES_tradnl"/>
        </a:p>
      </dgm:t>
    </dgm:pt>
    <dgm:pt modelId="{49A2C1D1-D07F-5043-89EB-04C690340E58}">
      <dgm:prSet/>
      <dgm:spPr/>
      <dgm:t>
        <a:bodyPr/>
        <a:lstStyle/>
        <a:p>
          <a:pPr rtl="0"/>
          <a:r>
            <a:rPr lang="es-ES_tradnl" smtClean="0"/>
            <a:t>Crías prefieren fitoplancton y detritos</a:t>
          </a:r>
          <a:endParaRPr lang="es-ES_tradnl"/>
        </a:p>
      </dgm:t>
    </dgm:pt>
    <dgm:pt modelId="{75F8D5D5-08FC-0842-B802-95E6C72184DB}" type="parTrans" cxnId="{B2AA71D1-61F5-9645-B8DC-C712682D1058}">
      <dgm:prSet/>
      <dgm:spPr/>
      <dgm:t>
        <a:bodyPr/>
        <a:lstStyle/>
        <a:p>
          <a:endParaRPr lang="es-ES_tradnl"/>
        </a:p>
      </dgm:t>
    </dgm:pt>
    <dgm:pt modelId="{F2F58534-9DA3-4D40-A2A7-2E946A3D8569}" type="sibTrans" cxnId="{B2AA71D1-61F5-9645-B8DC-C712682D1058}">
      <dgm:prSet/>
      <dgm:spPr/>
      <dgm:t>
        <a:bodyPr/>
        <a:lstStyle/>
        <a:p>
          <a:endParaRPr lang="es-ES_tradnl"/>
        </a:p>
      </dgm:t>
    </dgm:pt>
    <dgm:pt modelId="{62FF6DE1-2F8A-DC4C-9593-2C1C432C540F}">
      <dgm:prSet/>
      <dgm:spPr/>
      <dgm:t>
        <a:bodyPr/>
        <a:lstStyle/>
        <a:p>
          <a:pPr rtl="0"/>
          <a:r>
            <a:rPr lang="es-ES_tradnl" smtClean="0"/>
            <a:t>Juveniles y adultos se alimentas de plantas acuáticas, además de microalgas que filtran por las branquias</a:t>
          </a:r>
          <a:endParaRPr lang="es-ES_tradnl"/>
        </a:p>
      </dgm:t>
    </dgm:pt>
    <dgm:pt modelId="{0680075D-71B1-7C49-957B-951B6036F915}" type="parTrans" cxnId="{EC123066-2D19-9444-B39F-611118114261}">
      <dgm:prSet/>
      <dgm:spPr/>
      <dgm:t>
        <a:bodyPr/>
        <a:lstStyle/>
        <a:p>
          <a:endParaRPr lang="es-ES_tradnl"/>
        </a:p>
      </dgm:t>
    </dgm:pt>
    <dgm:pt modelId="{2497648A-5468-C34A-AD35-99E22DDBAF20}" type="sibTrans" cxnId="{EC123066-2D19-9444-B39F-611118114261}">
      <dgm:prSet/>
      <dgm:spPr/>
      <dgm:t>
        <a:bodyPr/>
        <a:lstStyle/>
        <a:p>
          <a:endParaRPr lang="es-ES_tradnl"/>
        </a:p>
      </dgm:t>
    </dgm:pt>
    <dgm:pt modelId="{09F81145-764A-EB43-B51C-6C2026FAB743}">
      <dgm:prSet/>
      <dgm:spPr/>
      <dgm:t>
        <a:bodyPr/>
        <a:lstStyle/>
        <a:p>
          <a:pPr rtl="0"/>
          <a:r>
            <a:rPr lang="es-ES_tradnl" smtClean="0"/>
            <a:t>Alimentación diurna</a:t>
          </a:r>
          <a:endParaRPr lang="es-ES_tradnl"/>
        </a:p>
      </dgm:t>
    </dgm:pt>
    <dgm:pt modelId="{524EFCD4-34FB-1140-B251-82D2523A7A43}" type="parTrans" cxnId="{A93C3208-054A-DD4A-8240-3464E17FD02C}">
      <dgm:prSet/>
      <dgm:spPr/>
      <dgm:t>
        <a:bodyPr/>
        <a:lstStyle/>
        <a:p>
          <a:endParaRPr lang="es-ES_tradnl"/>
        </a:p>
      </dgm:t>
    </dgm:pt>
    <dgm:pt modelId="{53C7122D-CA35-A84A-9399-3639B5EBB00B}" type="sibTrans" cxnId="{A93C3208-054A-DD4A-8240-3464E17FD02C}">
      <dgm:prSet/>
      <dgm:spPr/>
      <dgm:t>
        <a:bodyPr/>
        <a:lstStyle/>
        <a:p>
          <a:endParaRPr lang="es-ES_tradnl"/>
        </a:p>
      </dgm:t>
    </dgm:pt>
    <dgm:pt modelId="{768BC61D-B64E-3242-AB85-E6B2EE8D4B53}" type="pres">
      <dgm:prSet presAssocID="{06A6CA6F-033D-6948-B27F-BECFE7243BB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5F072D45-AB4E-5345-BDD6-E970B1AEF8F3}" type="pres">
      <dgm:prSet presAssocID="{06A6CA6F-033D-6948-B27F-BECFE7243BBB}" presName="diamond" presStyleLbl="bgShp" presStyleIdx="0" presStyleCnt="1"/>
      <dgm:spPr/>
    </dgm:pt>
    <dgm:pt modelId="{418277A3-E430-B940-9C44-3E0070FC1FF7}" type="pres">
      <dgm:prSet presAssocID="{06A6CA6F-033D-6948-B27F-BECFE7243BB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A86A927-F2F5-9446-B42E-4E83A8075D3A}" type="pres">
      <dgm:prSet presAssocID="{06A6CA6F-033D-6948-B27F-BECFE7243BB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45EFB91-AA8E-8D4F-874A-3528E192FEF5}" type="pres">
      <dgm:prSet presAssocID="{06A6CA6F-033D-6948-B27F-BECFE7243BB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07B679C-D21C-EE4F-BAFE-3238DC44FD67}" type="pres">
      <dgm:prSet presAssocID="{06A6CA6F-033D-6948-B27F-BECFE7243BB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2AA71D1-61F5-9645-B8DC-C712682D1058}" srcId="{06A6CA6F-033D-6948-B27F-BECFE7243BBB}" destId="{49A2C1D1-D07F-5043-89EB-04C690340E58}" srcOrd="1" destOrd="0" parTransId="{75F8D5D5-08FC-0842-B802-95E6C72184DB}" sibTransId="{F2F58534-9DA3-4D40-A2A7-2E946A3D8569}"/>
    <dgm:cxn modelId="{234B069A-52B2-0047-A3D7-D69F9DDA7FBA}" type="presOf" srcId="{BBC3AA03-17F8-A64F-9F86-D2B8D2884884}" destId="{418277A3-E430-B940-9C44-3E0070FC1FF7}" srcOrd="0" destOrd="0" presId="urn:microsoft.com/office/officeart/2005/8/layout/matrix3"/>
    <dgm:cxn modelId="{38C96910-E07B-7349-B46C-9E1C5B96E750}" type="presOf" srcId="{06A6CA6F-033D-6948-B27F-BECFE7243BBB}" destId="{768BC61D-B64E-3242-AB85-E6B2EE8D4B53}" srcOrd="0" destOrd="0" presId="urn:microsoft.com/office/officeart/2005/8/layout/matrix3"/>
    <dgm:cxn modelId="{6FD5D624-9F6C-9B44-80D4-72EC2B933B56}" type="presOf" srcId="{09F81145-764A-EB43-B51C-6C2026FAB743}" destId="{507B679C-D21C-EE4F-BAFE-3238DC44FD67}" srcOrd="0" destOrd="0" presId="urn:microsoft.com/office/officeart/2005/8/layout/matrix3"/>
    <dgm:cxn modelId="{EC123066-2D19-9444-B39F-611118114261}" srcId="{06A6CA6F-033D-6948-B27F-BECFE7243BBB}" destId="{62FF6DE1-2F8A-DC4C-9593-2C1C432C540F}" srcOrd="2" destOrd="0" parTransId="{0680075D-71B1-7C49-957B-951B6036F915}" sibTransId="{2497648A-5468-C34A-AD35-99E22DDBAF20}"/>
    <dgm:cxn modelId="{1922075E-BBEA-1941-BE31-95FBC9ECCA07}" type="presOf" srcId="{49A2C1D1-D07F-5043-89EB-04C690340E58}" destId="{CA86A927-F2F5-9446-B42E-4E83A8075D3A}" srcOrd="0" destOrd="0" presId="urn:microsoft.com/office/officeart/2005/8/layout/matrix3"/>
    <dgm:cxn modelId="{10012060-61A3-7546-8446-1E6A0980C961}" type="presOf" srcId="{62FF6DE1-2F8A-DC4C-9593-2C1C432C540F}" destId="{245EFB91-AA8E-8D4F-874A-3528E192FEF5}" srcOrd="0" destOrd="0" presId="urn:microsoft.com/office/officeart/2005/8/layout/matrix3"/>
    <dgm:cxn modelId="{8B330DEE-D323-4B4B-B28A-C7421E89F51D}" srcId="{06A6CA6F-033D-6948-B27F-BECFE7243BBB}" destId="{BBC3AA03-17F8-A64F-9F86-D2B8D2884884}" srcOrd="0" destOrd="0" parTransId="{F25B467A-3089-7548-A0B4-3FB75902A2AD}" sibTransId="{EF198339-B236-E74C-9B8B-9D47E7A065D9}"/>
    <dgm:cxn modelId="{A93C3208-054A-DD4A-8240-3464E17FD02C}" srcId="{06A6CA6F-033D-6948-B27F-BECFE7243BBB}" destId="{09F81145-764A-EB43-B51C-6C2026FAB743}" srcOrd="3" destOrd="0" parTransId="{524EFCD4-34FB-1140-B251-82D2523A7A43}" sibTransId="{53C7122D-CA35-A84A-9399-3639B5EBB00B}"/>
    <dgm:cxn modelId="{F8710E71-98E8-0A4D-A5EB-50887F2B9275}" type="presParOf" srcId="{768BC61D-B64E-3242-AB85-E6B2EE8D4B53}" destId="{5F072D45-AB4E-5345-BDD6-E970B1AEF8F3}" srcOrd="0" destOrd="0" presId="urn:microsoft.com/office/officeart/2005/8/layout/matrix3"/>
    <dgm:cxn modelId="{187E641B-0347-2D4D-B6D7-70E98F278833}" type="presParOf" srcId="{768BC61D-B64E-3242-AB85-E6B2EE8D4B53}" destId="{418277A3-E430-B940-9C44-3E0070FC1FF7}" srcOrd="1" destOrd="0" presId="urn:microsoft.com/office/officeart/2005/8/layout/matrix3"/>
    <dgm:cxn modelId="{0BB2244B-A061-F74F-B3CA-B4B112B0F3CC}" type="presParOf" srcId="{768BC61D-B64E-3242-AB85-E6B2EE8D4B53}" destId="{CA86A927-F2F5-9446-B42E-4E83A8075D3A}" srcOrd="2" destOrd="0" presId="urn:microsoft.com/office/officeart/2005/8/layout/matrix3"/>
    <dgm:cxn modelId="{83D5FC22-7DF0-C342-AE13-B2C21D6827D6}" type="presParOf" srcId="{768BC61D-B64E-3242-AB85-E6B2EE8D4B53}" destId="{245EFB91-AA8E-8D4F-874A-3528E192FEF5}" srcOrd="3" destOrd="0" presId="urn:microsoft.com/office/officeart/2005/8/layout/matrix3"/>
    <dgm:cxn modelId="{F5E8DDB1-55B9-8941-BDC0-7FB746957456}" type="presParOf" srcId="{768BC61D-B64E-3242-AB85-E6B2EE8D4B53}" destId="{507B679C-D21C-EE4F-BAFE-3238DC44FD6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6A56A-BD49-8F42-8FFA-7BFCA208D399}">
      <dsp:nvSpPr>
        <dsp:cNvPr id="0" name=""/>
        <dsp:cNvSpPr/>
      </dsp:nvSpPr>
      <dsp:spPr>
        <a:xfrm>
          <a:off x="0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/>
            <a:t>Presenta un solo orificio nasal a cada lado de la cabeza, que sirve simultáneamente como entrada y salida de la cavidad nasal. </a:t>
          </a:r>
          <a:endParaRPr lang="en-US" sz="1800" kern="1200"/>
        </a:p>
      </dsp:txBody>
      <dsp:txXfrm>
        <a:off x="0" y="1550770"/>
        <a:ext cx="3286125" cy="2448584"/>
      </dsp:txXfrm>
    </dsp:sp>
    <dsp:sp modelId="{7AE30583-3868-A341-9289-3325AEB7E5E0}">
      <dsp:nvSpPr>
        <dsp:cNvPr id="0" name=""/>
        <dsp:cNvSpPr/>
      </dsp:nvSpPr>
      <dsp:spPr>
        <a:xfrm>
          <a:off x="1030916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/>
            <a:t>1</a:t>
          </a:r>
        </a:p>
      </dsp:txBody>
      <dsp:txXfrm>
        <a:off x="1210209" y="587390"/>
        <a:ext cx="865706" cy="865706"/>
      </dsp:txXfrm>
    </dsp:sp>
    <dsp:sp modelId="{2F7C7078-0CA0-5242-8B0F-B62A07FDB608}">
      <dsp:nvSpPr>
        <dsp:cNvPr id="0" name=""/>
        <dsp:cNvSpPr/>
      </dsp:nvSpPr>
      <dsp:spPr>
        <a:xfrm>
          <a:off x="0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94DC9-A441-CC4C-A055-729950E24CA1}">
      <dsp:nvSpPr>
        <dsp:cNvPr id="0" name=""/>
        <dsp:cNvSpPr/>
      </dsp:nvSpPr>
      <dsp:spPr>
        <a:xfrm>
          <a:off x="3614737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/>
            <a:t>El cuerpo es generalmente comprimido y discoidal, raramente alargado. </a:t>
          </a:r>
          <a:endParaRPr lang="en-US" sz="1800" kern="1200" dirty="0"/>
        </a:p>
      </dsp:txBody>
      <dsp:txXfrm>
        <a:off x="3614737" y="1550770"/>
        <a:ext cx="3286125" cy="2448584"/>
      </dsp:txXfrm>
    </dsp:sp>
    <dsp:sp modelId="{19F85889-6D7C-5D47-B868-15389E2F36AA}">
      <dsp:nvSpPr>
        <dsp:cNvPr id="0" name=""/>
        <dsp:cNvSpPr/>
      </dsp:nvSpPr>
      <dsp:spPr>
        <a:xfrm>
          <a:off x="4645653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/>
            <a:t>2</a:t>
          </a:r>
        </a:p>
      </dsp:txBody>
      <dsp:txXfrm>
        <a:off x="4824946" y="587390"/>
        <a:ext cx="865706" cy="865706"/>
      </dsp:txXfrm>
    </dsp:sp>
    <dsp:sp modelId="{F4D973E5-C91C-254C-B221-092EB1ADC9C1}">
      <dsp:nvSpPr>
        <dsp:cNvPr id="0" name=""/>
        <dsp:cNvSpPr/>
      </dsp:nvSpPr>
      <dsp:spPr>
        <a:xfrm>
          <a:off x="3614737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F8F7B-7433-BC49-BA50-FCA1A489A76F}">
      <dsp:nvSpPr>
        <dsp:cNvPr id="0" name=""/>
        <dsp:cNvSpPr/>
      </dsp:nvSpPr>
      <dsp:spPr>
        <a:xfrm>
          <a:off x="7229475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/>
            <a:t>La boca es protráctil, generalmente ancha, a menudo bordeada por labios gruesos; las mandíbulas presentan dientes cónicos y en algunas ocasiones incisivos. </a:t>
          </a:r>
          <a:endParaRPr lang="en-US" sz="1800" kern="1200"/>
        </a:p>
      </dsp:txBody>
      <dsp:txXfrm>
        <a:off x="7229475" y="1550770"/>
        <a:ext cx="3286125" cy="2448584"/>
      </dsp:txXfrm>
    </dsp:sp>
    <dsp:sp modelId="{11FAFF60-C273-EC48-83CB-2B4F2F87074B}">
      <dsp:nvSpPr>
        <dsp:cNvPr id="0" name=""/>
        <dsp:cNvSpPr/>
      </dsp:nvSpPr>
      <dsp:spPr>
        <a:xfrm>
          <a:off x="8260391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/>
            <a:t>3</a:t>
          </a:r>
        </a:p>
      </dsp:txBody>
      <dsp:txXfrm>
        <a:off x="8439684" y="587390"/>
        <a:ext cx="865706" cy="865706"/>
      </dsp:txXfrm>
    </dsp:sp>
    <dsp:sp modelId="{488D9A74-FB88-8040-85A0-4AF868F01537}">
      <dsp:nvSpPr>
        <dsp:cNvPr id="0" name=""/>
        <dsp:cNvSpPr/>
      </dsp:nvSpPr>
      <dsp:spPr>
        <a:xfrm>
          <a:off x="7229475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6D282-F52B-BF43-BC72-BA0532F098B6}">
      <dsp:nvSpPr>
        <dsp:cNvPr id="0" name=""/>
        <dsp:cNvSpPr/>
      </dsp:nvSpPr>
      <dsp:spPr>
        <a:xfrm>
          <a:off x="0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/>
            <a:t>Las aletas pares las constituyen las pectorales y las ventrales; las impares están constituidas por las aletas dorsales, la caudal y la anal. </a:t>
          </a:r>
          <a:endParaRPr lang="en-US" sz="1800" kern="1200"/>
        </a:p>
      </dsp:txBody>
      <dsp:txXfrm>
        <a:off x="0" y="1550770"/>
        <a:ext cx="3286125" cy="2448584"/>
      </dsp:txXfrm>
    </dsp:sp>
    <dsp:sp modelId="{E76EE2BA-1629-C548-AB43-D0C9A1747A14}">
      <dsp:nvSpPr>
        <dsp:cNvPr id="0" name=""/>
        <dsp:cNvSpPr/>
      </dsp:nvSpPr>
      <dsp:spPr>
        <a:xfrm>
          <a:off x="1030916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4</a:t>
          </a:r>
          <a:endParaRPr lang="en-US" sz="4800" kern="1200" dirty="0"/>
        </a:p>
      </dsp:txBody>
      <dsp:txXfrm>
        <a:off x="1210209" y="587390"/>
        <a:ext cx="865706" cy="865706"/>
      </dsp:txXfrm>
    </dsp:sp>
    <dsp:sp modelId="{124E7408-E150-6643-A01B-BDFE8D413783}">
      <dsp:nvSpPr>
        <dsp:cNvPr id="0" name=""/>
        <dsp:cNvSpPr/>
      </dsp:nvSpPr>
      <dsp:spPr>
        <a:xfrm>
          <a:off x="0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96D44-459F-774F-946C-4CBBAAE9D450}">
      <dsp:nvSpPr>
        <dsp:cNvPr id="0" name=""/>
        <dsp:cNvSpPr/>
      </dsp:nvSpPr>
      <dsp:spPr>
        <a:xfrm>
          <a:off x="3614737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/>
            <a:t>La parte anterior de la aleta dorsal y anal es corta, consta de varias espinas y la parte terminal de radios suaves, disponiendo sus aletas dorsales en forma de cresta. </a:t>
          </a:r>
          <a:endParaRPr lang="en-US" sz="1800" kern="1200"/>
        </a:p>
      </dsp:txBody>
      <dsp:txXfrm>
        <a:off x="3614737" y="1550770"/>
        <a:ext cx="3286125" cy="2448584"/>
      </dsp:txXfrm>
    </dsp:sp>
    <dsp:sp modelId="{0A750BBE-3787-C449-9760-A9483B16A378}">
      <dsp:nvSpPr>
        <dsp:cNvPr id="0" name=""/>
        <dsp:cNvSpPr/>
      </dsp:nvSpPr>
      <dsp:spPr>
        <a:xfrm>
          <a:off x="4645653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5</a:t>
          </a:r>
          <a:endParaRPr lang="en-US" sz="4800" kern="1200" dirty="0"/>
        </a:p>
      </dsp:txBody>
      <dsp:txXfrm>
        <a:off x="4824946" y="587390"/>
        <a:ext cx="865706" cy="865706"/>
      </dsp:txXfrm>
    </dsp:sp>
    <dsp:sp modelId="{67EC3999-3D6A-8242-8BA8-0717FE49085E}">
      <dsp:nvSpPr>
        <dsp:cNvPr id="0" name=""/>
        <dsp:cNvSpPr/>
      </dsp:nvSpPr>
      <dsp:spPr>
        <a:xfrm>
          <a:off x="3614737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C85F41-899A-8940-A31A-0461DA42D1E7}">
      <dsp:nvSpPr>
        <dsp:cNvPr id="0" name=""/>
        <dsp:cNvSpPr/>
      </dsp:nvSpPr>
      <dsp:spPr>
        <a:xfrm>
          <a:off x="7229475" y="0"/>
          <a:ext cx="3286125" cy="4080974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/>
            <a:t>La aleta caudal es redonda, trunca y raramente cortada.</a:t>
          </a:r>
          <a:endParaRPr lang="en-US" sz="1800" kern="1200"/>
        </a:p>
      </dsp:txBody>
      <dsp:txXfrm>
        <a:off x="7229475" y="1550770"/>
        <a:ext cx="3286125" cy="2448584"/>
      </dsp:txXfrm>
    </dsp:sp>
    <dsp:sp modelId="{087F3501-292C-7A49-AC4F-B0DB153BC832}">
      <dsp:nvSpPr>
        <dsp:cNvPr id="0" name=""/>
        <dsp:cNvSpPr/>
      </dsp:nvSpPr>
      <dsp:spPr>
        <a:xfrm>
          <a:off x="8260391" y="408097"/>
          <a:ext cx="1224292" cy="1224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451" tIns="12700" rIns="95451" bIns="1270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6</a:t>
          </a:r>
          <a:endParaRPr lang="en-US" sz="4800" kern="1200" dirty="0"/>
        </a:p>
      </dsp:txBody>
      <dsp:txXfrm>
        <a:off x="8439684" y="587390"/>
        <a:ext cx="865706" cy="865706"/>
      </dsp:txXfrm>
    </dsp:sp>
    <dsp:sp modelId="{4A2FC3B8-860D-4141-9219-163F8AA1BACC}">
      <dsp:nvSpPr>
        <dsp:cNvPr id="0" name=""/>
        <dsp:cNvSpPr/>
      </dsp:nvSpPr>
      <dsp:spPr>
        <a:xfrm>
          <a:off x="7229475" y="4080902"/>
          <a:ext cx="328612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997B1-679D-A34B-B767-7AC727854C12}">
      <dsp:nvSpPr>
        <dsp:cNvPr id="0" name=""/>
        <dsp:cNvSpPr/>
      </dsp:nvSpPr>
      <dsp:spPr>
        <a:xfrm>
          <a:off x="4173" y="391036"/>
          <a:ext cx="4016057" cy="1434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/>
            <a:t>Estomago no especializado con un esófago corto y estomago pequeño, intestinos largos característicos de animales herbívoros (13 veces la longitud del pez)</a:t>
          </a:r>
          <a:endParaRPr lang="en-US" sz="1800" kern="1200" dirty="0"/>
        </a:p>
      </dsp:txBody>
      <dsp:txXfrm>
        <a:off x="46185" y="433048"/>
        <a:ext cx="3932033" cy="1350383"/>
      </dsp:txXfrm>
    </dsp:sp>
    <dsp:sp modelId="{2B2B2975-C7A7-164A-A406-AC0D79A0803D}">
      <dsp:nvSpPr>
        <dsp:cNvPr id="0" name=""/>
        <dsp:cNvSpPr/>
      </dsp:nvSpPr>
      <dsp:spPr>
        <a:xfrm>
          <a:off x="4173" y="2004838"/>
          <a:ext cx="4016057" cy="1195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/>
            <a:t>Dos tipos de dientes</a:t>
          </a:r>
          <a:endParaRPr lang="en-US" sz="2000" kern="1200" dirty="0"/>
        </a:p>
      </dsp:txBody>
      <dsp:txXfrm>
        <a:off x="39202" y="2039867"/>
        <a:ext cx="3945999" cy="1125909"/>
      </dsp:txXfrm>
    </dsp:sp>
    <dsp:sp modelId="{1202B473-4083-FA42-A6E1-1801C83D4217}">
      <dsp:nvSpPr>
        <dsp:cNvPr id="0" name=""/>
        <dsp:cNvSpPr/>
      </dsp:nvSpPr>
      <dsp:spPr>
        <a:xfrm rot="19457599">
          <a:off x="3909482" y="2239664"/>
          <a:ext cx="1178270" cy="38634"/>
        </a:xfrm>
        <a:custGeom>
          <a:avLst/>
          <a:gdLst/>
          <a:ahLst/>
          <a:cxnLst/>
          <a:rect l="0" t="0" r="0" b="0"/>
          <a:pathLst>
            <a:path>
              <a:moveTo>
                <a:pt x="0" y="19317"/>
              </a:moveTo>
              <a:lnTo>
                <a:pt x="1178270" y="193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9160" y="2229525"/>
        <a:ext cx="58913" cy="58913"/>
      </dsp:txXfrm>
    </dsp:sp>
    <dsp:sp modelId="{9879829C-A87B-0146-B702-DD54AE7E3DE9}">
      <dsp:nvSpPr>
        <dsp:cNvPr id="0" name=""/>
        <dsp:cNvSpPr/>
      </dsp:nvSpPr>
      <dsp:spPr>
        <a:xfrm>
          <a:off x="4977004" y="1317157"/>
          <a:ext cx="2391934" cy="11959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/>
            <a:t>Mandibulares: pequeños, </a:t>
          </a:r>
          <a:r>
            <a:rPr lang="es-ES_tradnl" sz="1900" kern="1200" dirty="0" err="1"/>
            <a:t>bio</a:t>
          </a:r>
          <a:r>
            <a:rPr lang="es-ES_tradnl" sz="1900" kern="1200" dirty="0"/>
            <a:t> y </a:t>
          </a:r>
          <a:r>
            <a:rPr lang="es-ES_tradnl" sz="1900" kern="1200" dirty="0" err="1"/>
            <a:t>tricuspides</a:t>
          </a:r>
          <a:r>
            <a:rPr lang="es-ES_tradnl" sz="1900" kern="1200" dirty="0"/>
            <a:t> (de 1 a 5 filas)</a:t>
          </a:r>
          <a:endParaRPr lang="en-US" sz="1900" kern="1200" dirty="0"/>
        </a:p>
      </dsp:txBody>
      <dsp:txXfrm>
        <a:off x="5012033" y="1352186"/>
        <a:ext cx="2321876" cy="1125909"/>
      </dsp:txXfrm>
    </dsp:sp>
    <dsp:sp modelId="{D43151AB-4F70-6C42-851E-E41A3A619D3B}">
      <dsp:nvSpPr>
        <dsp:cNvPr id="0" name=""/>
        <dsp:cNvSpPr/>
      </dsp:nvSpPr>
      <dsp:spPr>
        <a:xfrm rot="2142401">
          <a:off x="3909482" y="2927345"/>
          <a:ext cx="1178270" cy="38634"/>
        </a:xfrm>
        <a:custGeom>
          <a:avLst/>
          <a:gdLst/>
          <a:ahLst/>
          <a:cxnLst/>
          <a:rect l="0" t="0" r="0" b="0"/>
          <a:pathLst>
            <a:path>
              <a:moveTo>
                <a:pt x="0" y="19317"/>
              </a:moveTo>
              <a:lnTo>
                <a:pt x="1178270" y="1931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9160" y="2917206"/>
        <a:ext cx="58913" cy="58913"/>
      </dsp:txXfrm>
    </dsp:sp>
    <dsp:sp modelId="{C24B8609-1A09-B145-9B1D-DF3A2FD94EC9}">
      <dsp:nvSpPr>
        <dsp:cNvPr id="0" name=""/>
        <dsp:cNvSpPr/>
      </dsp:nvSpPr>
      <dsp:spPr>
        <a:xfrm>
          <a:off x="4977004" y="2692519"/>
          <a:ext cx="2391934" cy="11959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/>
            <a:t>Faríngeos: finos, en forma de ganchos para captura </a:t>
          </a:r>
          <a:r>
            <a:rPr lang="es-ES_tradnl" sz="1900" kern="1200" dirty="0" err="1"/>
            <a:t>fito</a:t>
          </a:r>
          <a:r>
            <a:rPr lang="es-ES_tradnl" sz="1900" kern="1200" dirty="0"/>
            <a:t> y zoo </a:t>
          </a:r>
          <a:r>
            <a:rPr lang="es-ES_tradnl" sz="1900" kern="1200" dirty="0" smtClean="0"/>
            <a:t>plancton.</a:t>
          </a:r>
          <a:endParaRPr lang="en-US" sz="1900" kern="1200" dirty="0"/>
        </a:p>
      </dsp:txBody>
      <dsp:txXfrm>
        <a:off x="5012033" y="2727548"/>
        <a:ext cx="2321876" cy="1125909"/>
      </dsp:txXfrm>
    </dsp:sp>
    <dsp:sp modelId="{5A1626EA-A1D0-504B-9378-AE86BA563C5E}">
      <dsp:nvSpPr>
        <dsp:cNvPr id="0" name=""/>
        <dsp:cNvSpPr/>
      </dsp:nvSpPr>
      <dsp:spPr>
        <a:xfrm>
          <a:off x="4173" y="3380201"/>
          <a:ext cx="4016057" cy="1800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/>
            <a:t>Hígado, grande y de estructura alargada. Páncreas, en forma de pequeños fragmentos redondos y difícil de observar por estar incluidos en la grasa que rodea a los ciegos pilóricos. </a:t>
          </a:r>
          <a:endParaRPr lang="en-US" sz="1800" kern="1200" dirty="0"/>
        </a:p>
      </dsp:txBody>
      <dsp:txXfrm>
        <a:off x="56919" y="3432947"/>
        <a:ext cx="3910565" cy="16953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580AF-33BF-584B-A43B-C00D82020A12}">
      <dsp:nvSpPr>
        <dsp:cNvPr id="0" name=""/>
        <dsp:cNvSpPr/>
      </dsp:nvSpPr>
      <dsp:spPr>
        <a:xfrm>
          <a:off x="0" y="982142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F5E4E-DB3E-744B-8636-7BB0F5148B88}">
      <dsp:nvSpPr>
        <dsp:cNvPr id="0" name=""/>
        <dsp:cNvSpPr/>
      </dsp:nvSpPr>
      <dsp:spPr>
        <a:xfrm>
          <a:off x="328612" y="1294324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/>
            <a:t>Corazón bilocular y de forma redonda, localizado en la base de la garganta</a:t>
          </a:r>
          <a:endParaRPr lang="en-US" sz="2000" kern="1200" dirty="0"/>
        </a:p>
      </dsp:txBody>
      <dsp:txXfrm>
        <a:off x="383617" y="1349329"/>
        <a:ext cx="2847502" cy="1768010"/>
      </dsp:txXfrm>
    </dsp:sp>
    <dsp:sp modelId="{6EF6D2FC-AB56-D541-A9E6-C2FC0AC11931}">
      <dsp:nvSpPr>
        <dsp:cNvPr id="0" name=""/>
        <dsp:cNvSpPr/>
      </dsp:nvSpPr>
      <dsp:spPr>
        <a:xfrm>
          <a:off x="3614737" y="982142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D9306-FED1-004D-9F55-46F921E838AB}">
      <dsp:nvSpPr>
        <dsp:cNvPr id="0" name=""/>
        <dsp:cNvSpPr/>
      </dsp:nvSpPr>
      <dsp:spPr>
        <a:xfrm>
          <a:off x="3943350" y="1294324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/>
            <a:t>Gónadas: en las hembras, ovarios de forma tubular alargada de diámetro variable.  En los machos los testículos también en pares con aspecto de pequeños sacos de forma alargada</a:t>
          </a:r>
          <a:endParaRPr lang="en-US" sz="1800" kern="1200" dirty="0"/>
        </a:p>
      </dsp:txBody>
      <dsp:txXfrm>
        <a:off x="3998355" y="1349329"/>
        <a:ext cx="2847502" cy="1768010"/>
      </dsp:txXfrm>
    </dsp:sp>
    <dsp:sp modelId="{CA278B20-3EF2-AA4D-8C39-E2D45F599688}">
      <dsp:nvSpPr>
        <dsp:cNvPr id="0" name=""/>
        <dsp:cNvSpPr/>
      </dsp:nvSpPr>
      <dsp:spPr>
        <a:xfrm>
          <a:off x="7229475" y="982142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AE6750-99BB-774C-90FE-EFF1DCA9A56B}">
      <dsp:nvSpPr>
        <dsp:cNvPr id="0" name=""/>
        <dsp:cNvSpPr/>
      </dsp:nvSpPr>
      <dsp:spPr>
        <a:xfrm>
          <a:off x="7558087" y="1294324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kern="1200"/>
            <a:t>Branquias alargadas, delgadas con la capacidad de filtrar fitoplankton </a:t>
          </a:r>
          <a:br>
            <a:rPr lang="es-ES_tradnl" sz="2200" kern="1200"/>
          </a:br>
          <a:endParaRPr lang="en-US" sz="2200" kern="1200"/>
        </a:p>
      </dsp:txBody>
      <dsp:txXfrm>
        <a:off x="7613092" y="1349329"/>
        <a:ext cx="2847502" cy="17680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072D45-AB4E-5345-BDD6-E970B1AEF8F3}">
      <dsp:nvSpPr>
        <dsp:cNvPr id="0" name=""/>
        <dsp:cNvSpPr/>
      </dsp:nvSpPr>
      <dsp:spPr>
        <a:xfrm>
          <a:off x="3508301" y="0"/>
          <a:ext cx="4870597" cy="4870597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8277A3-E430-B940-9C44-3E0070FC1FF7}">
      <dsp:nvSpPr>
        <dsp:cNvPr id="0" name=""/>
        <dsp:cNvSpPr/>
      </dsp:nvSpPr>
      <dsp:spPr>
        <a:xfrm>
          <a:off x="3971007" y="462706"/>
          <a:ext cx="1899532" cy="189953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smtClean="0"/>
            <a:t>Omnívoras con tendencia herbívora</a:t>
          </a:r>
          <a:endParaRPr lang="es-ES_tradnl" sz="1600" kern="1200"/>
        </a:p>
      </dsp:txBody>
      <dsp:txXfrm>
        <a:off x="4063735" y="555434"/>
        <a:ext cx="1714076" cy="1714076"/>
      </dsp:txXfrm>
    </dsp:sp>
    <dsp:sp modelId="{CA86A927-F2F5-9446-B42E-4E83A8075D3A}">
      <dsp:nvSpPr>
        <dsp:cNvPr id="0" name=""/>
        <dsp:cNvSpPr/>
      </dsp:nvSpPr>
      <dsp:spPr>
        <a:xfrm>
          <a:off x="6016658" y="462706"/>
          <a:ext cx="1899532" cy="1899532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smtClean="0"/>
            <a:t>Crías prefieren fitoplancton y detritos</a:t>
          </a:r>
          <a:endParaRPr lang="es-ES_tradnl" sz="1600" kern="1200"/>
        </a:p>
      </dsp:txBody>
      <dsp:txXfrm>
        <a:off x="6109386" y="555434"/>
        <a:ext cx="1714076" cy="1714076"/>
      </dsp:txXfrm>
    </dsp:sp>
    <dsp:sp modelId="{245EFB91-AA8E-8D4F-874A-3528E192FEF5}">
      <dsp:nvSpPr>
        <dsp:cNvPr id="0" name=""/>
        <dsp:cNvSpPr/>
      </dsp:nvSpPr>
      <dsp:spPr>
        <a:xfrm>
          <a:off x="3971007" y="2508357"/>
          <a:ext cx="1899532" cy="1899532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smtClean="0"/>
            <a:t>Juveniles y adultos se alimentas de plantas acuáticas, además de microalgas que filtran por las branquias</a:t>
          </a:r>
          <a:endParaRPr lang="es-ES_tradnl" sz="1600" kern="1200"/>
        </a:p>
      </dsp:txBody>
      <dsp:txXfrm>
        <a:off x="4063735" y="2601085"/>
        <a:ext cx="1714076" cy="1714076"/>
      </dsp:txXfrm>
    </dsp:sp>
    <dsp:sp modelId="{507B679C-D21C-EE4F-BAFE-3238DC44FD67}">
      <dsp:nvSpPr>
        <dsp:cNvPr id="0" name=""/>
        <dsp:cNvSpPr/>
      </dsp:nvSpPr>
      <dsp:spPr>
        <a:xfrm>
          <a:off x="6016658" y="2508357"/>
          <a:ext cx="1899532" cy="1899532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smtClean="0"/>
            <a:t>Alimentación diurna</a:t>
          </a:r>
          <a:endParaRPr lang="es-ES_tradnl" sz="1600" kern="1200"/>
        </a:p>
      </dsp:txBody>
      <dsp:txXfrm>
        <a:off x="6109386" y="2601085"/>
        <a:ext cx="1714076" cy="17140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=""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=""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E979-F416-F643-93E4-A5B7CBBFA26F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B3C88-243F-EC4C-998A-51A2125D171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6986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647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941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058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092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187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944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880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314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499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6427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369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620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920619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Freeform: Shap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49721" y="4682920"/>
            <a:ext cx="4522796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5" name="Freeform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2920"/>
            <a:ext cx="5925190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7839" y="0"/>
            <a:ext cx="709416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2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2920"/>
            <a:ext cx="7114535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45809"/>
            <a:ext cx="12192000" cy="15647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Biología</a:t>
            </a:r>
            <a:r>
              <a:rPr lang="en-US" sz="7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la tilapia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1524000" y="3947050"/>
            <a:ext cx="9144000" cy="572583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6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ES_tradnl" sz="4800" b="1" dirty="0" smtClean="0">
                <a:solidFill>
                  <a:schemeClr val="bg1"/>
                </a:solidFill>
              </a:rPr>
              <a:t>Hábitos alimenticios</a:t>
            </a:r>
            <a:endParaRPr lang="es-ES_tradnl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22845"/>
              </p:ext>
            </p:extLst>
          </p:nvPr>
        </p:nvGraphicFramePr>
        <p:xfrm>
          <a:off x="140677" y="1825624"/>
          <a:ext cx="11887199" cy="4870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9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ES_tradnl" sz="4800" b="1" dirty="0" smtClean="0">
                <a:solidFill>
                  <a:schemeClr val="bg1"/>
                </a:solidFill>
              </a:rPr>
              <a:t>Parámetros fisicoquímicos </a:t>
            </a:r>
            <a:endParaRPr lang="es-ES_tradnl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117587"/>
              </p:ext>
            </p:extLst>
          </p:nvPr>
        </p:nvGraphicFramePr>
        <p:xfrm>
          <a:off x="838200" y="2163250"/>
          <a:ext cx="10515600" cy="32359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Parámetro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Mínimo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Máximo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Óptimo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Temperatura (ºC)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20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35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25 - 30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Salinidad (‰)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0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33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Oxígeno (mg/L)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0.1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Mayor a 3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Nitrógeno</a:t>
                      </a:r>
                      <a:r>
                        <a:rPr lang="es-ES_tradnl" baseline="0" dirty="0" smtClean="0"/>
                        <a:t> Amoniacal Total (mg/L)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0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3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Menor a 1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Nitritos(mg/L)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0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2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Menor a 1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Nitratos (mg/L)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Fotoperiodo (horas luz)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10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14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10-12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6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2136" y="931003"/>
            <a:ext cx="3698803" cy="1366528"/>
          </a:xfrm>
          <a:solidFill>
            <a:schemeClr val="bg1">
              <a:alpha val="50000"/>
            </a:schemeClr>
          </a:solidFill>
          <a:ln w="25400" cap="sq">
            <a:solidFill>
              <a:schemeClr val="tx1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s-ES_tradnl" sz="3200"/>
              <a:t>Taxonomía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49182" y="802638"/>
            <a:ext cx="5852086" cy="5252722"/>
          </a:xfrm>
        </p:spPr>
        <p:txBody>
          <a:bodyPr anchor="ctr">
            <a:normAutofit/>
          </a:bodyPr>
          <a:lstStyle/>
          <a:p>
            <a:r>
              <a:rPr lang="es-ES_tradnl" sz="3400" dirty="0" smtClean="0">
                <a:solidFill>
                  <a:schemeClr val="bg1"/>
                </a:solidFill>
              </a:rPr>
              <a:t>Clase</a:t>
            </a:r>
            <a:r>
              <a:rPr lang="es-ES_tradnl" sz="3400" dirty="0">
                <a:solidFill>
                  <a:schemeClr val="bg1"/>
                </a:solidFill>
              </a:rPr>
              <a:t> </a:t>
            </a:r>
            <a:r>
              <a:rPr lang="es-ES_tradnl" sz="3400" dirty="0" err="1">
                <a:solidFill>
                  <a:schemeClr val="bg1"/>
                </a:solidFill>
              </a:rPr>
              <a:t>Actinopterygii</a:t>
            </a:r>
            <a:endParaRPr lang="es-ES_tradnl" sz="3400" dirty="0">
              <a:solidFill>
                <a:schemeClr val="bg1"/>
              </a:solidFill>
            </a:endParaRPr>
          </a:p>
          <a:p>
            <a:pPr lvl="1"/>
            <a:r>
              <a:rPr lang="es-ES_tradnl" sz="3000" dirty="0">
                <a:solidFill>
                  <a:schemeClr val="bg1"/>
                </a:solidFill>
              </a:rPr>
              <a:t>Orden Perciformes</a:t>
            </a:r>
          </a:p>
          <a:p>
            <a:pPr lvl="2"/>
            <a:r>
              <a:rPr lang="es-ES_tradnl" sz="2600" dirty="0">
                <a:solidFill>
                  <a:schemeClr val="bg1"/>
                </a:solidFill>
              </a:rPr>
              <a:t>Familia </a:t>
            </a:r>
            <a:r>
              <a:rPr lang="es-ES_tradnl" sz="2600" dirty="0" err="1">
                <a:solidFill>
                  <a:schemeClr val="bg1"/>
                </a:solidFill>
              </a:rPr>
              <a:t>Cichlidae</a:t>
            </a:r>
            <a:endParaRPr lang="es-ES_tradnl" sz="2600" dirty="0">
              <a:solidFill>
                <a:schemeClr val="bg1"/>
              </a:solidFill>
            </a:endParaRPr>
          </a:p>
          <a:p>
            <a:pPr lvl="3"/>
            <a:r>
              <a:rPr lang="es-ES_tradnl" sz="2400" dirty="0">
                <a:solidFill>
                  <a:schemeClr val="bg1"/>
                </a:solidFill>
              </a:rPr>
              <a:t>Subfamilia </a:t>
            </a:r>
            <a:r>
              <a:rPr lang="es-ES_tradnl" sz="2400" dirty="0" err="1">
                <a:solidFill>
                  <a:schemeClr val="bg1"/>
                </a:solidFill>
              </a:rPr>
              <a:t>Pseudocrenilabrinae</a:t>
            </a:r>
            <a:endParaRPr lang="es-ES_tradnl" sz="2400" dirty="0">
              <a:solidFill>
                <a:schemeClr val="bg1"/>
              </a:solidFill>
            </a:endParaRPr>
          </a:p>
          <a:p>
            <a:pPr lvl="4"/>
            <a:r>
              <a:rPr lang="es-ES_tradnl" sz="2400" dirty="0">
                <a:solidFill>
                  <a:schemeClr val="bg1"/>
                </a:solidFill>
              </a:rPr>
              <a:t>Género</a:t>
            </a:r>
            <a:r>
              <a:rPr lang="es-ES_tradnl" sz="2400" i="1" dirty="0">
                <a:solidFill>
                  <a:schemeClr val="bg1"/>
                </a:solidFill>
              </a:rPr>
              <a:t> Oreochromis</a:t>
            </a:r>
            <a:endParaRPr lang="es-ES_tradnl" sz="2400" dirty="0">
              <a:solidFill>
                <a:schemeClr val="bg1"/>
              </a:solidFill>
            </a:endParaRPr>
          </a:p>
          <a:p>
            <a:pPr lvl="5"/>
            <a:r>
              <a:rPr lang="es-ES_tradnl" sz="2400" dirty="0">
                <a:solidFill>
                  <a:schemeClr val="bg1"/>
                </a:solidFill>
              </a:rPr>
              <a:t>Especie</a:t>
            </a:r>
            <a:r>
              <a:rPr lang="es-ES_tradnl" sz="2400" i="1" dirty="0">
                <a:solidFill>
                  <a:schemeClr val="bg1"/>
                </a:solidFill>
              </a:rPr>
              <a:t> </a:t>
            </a:r>
            <a:r>
              <a:rPr lang="es-ES_tradnl" sz="2400" i="1" dirty="0" smtClean="0">
                <a:solidFill>
                  <a:schemeClr val="bg1"/>
                </a:solidFill>
              </a:rPr>
              <a:t>Oreochromis </a:t>
            </a:r>
            <a:r>
              <a:rPr lang="es-ES_tradnl" sz="2400" i="1" dirty="0" err="1" smtClean="0">
                <a:solidFill>
                  <a:schemeClr val="bg1"/>
                </a:solidFill>
              </a:rPr>
              <a:t>spp</a:t>
            </a:r>
            <a:endParaRPr lang="es-ES_tradnl" sz="24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0" y="2940321"/>
            <a:ext cx="3396500" cy="331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679" y="924937"/>
            <a:ext cx="8499314" cy="501162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Identificación</a:t>
            </a:r>
            <a:r>
              <a:rPr lang="en-US" sz="2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 la tilapia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962314" y="6147582"/>
            <a:ext cx="333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El-</a:t>
            </a:r>
            <a:r>
              <a:rPr lang="es-ES_tradnl" dirty="0" err="1" smtClean="0"/>
              <a:t>Sayed</a:t>
            </a:r>
            <a:r>
              <a:rPr lang="es-ES_tradnl" dirty="0"/>
              <a:t> </a:t>
            </a:r>
            <a:r>
              <a:rPr lang="es-ES_tradnl" dirty="0" smtClean="0"/>
              <a:t>(2006)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09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372793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270760" cy="6387367"/>
          </a:xfrm>
        </p:spPr>
        <p:txBody>
          <a:bodyPr vert="vert270">
            <a:normAutofit/>
          </a:bodyPr>
          <a:lstStyle/>
          <a:p>
            <a:pPr algn="ctr"/>
            <a:r>
              <a:rPr lang="es-ES_tradnl" sz="8000" b="1" dirty="0" smtClean="0">
                <a:solidFill>
                  <a:schemeClr val="bg1"/>
                </a:solidFill>
              </a:rPr>
              <a:t>Biología</a:t>
            </a:r>
            <a:endParaRPr lang="es-ES_tradnl" sz="80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0867" t="45333" r="19394"/>
          <a:stretch/>
        </p:blipFill>
        <p:spPr>
          <a:xfrm>
            <a:off x="4322629" y="591346"/>
            <a:ext cx="6436479" cy="595616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876643" y="6183195"/>
            <a:ext cx="7328452" cy="424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976730" y="6149009"/>
            <a:ext cx="9236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www.fao.org</a:t>
            </a:r>
            <a:r>
              <a:rPr lang="es-ES_tradnl" sz="1000" dirty="0"/>
              <a:t>/</a:t>
            </a:r>
            <a:r>
              <a:rPr lang="es-ES_tradnl" sz="1000" dirty="0" err="1"/>
              <a:t>fileadmin</a:t>
            </a:r>
            <a:r>
              <a:rPr lang="es-ES_tradnl" sz="1000" dirty="0"/>
              <a:t>/</a:t>
            </a:r>
            <a:r>
              <a:rPr lang="es-ES_tradnl" sz="1000" dirty="0" err="1"/>
              <a:t>user_upload</a:t>
            </a:r>
            <a:r>
              <a:rPr lang="es-ES_tradnl" sz="1000" dirty="0"/>
              <a:t>/</a:t>
            </a:r>
            <a:r>
              <a:rPr lang="es-ES_tradnl" sz="1000" dirty="0" err="1"/>
              <a:t>affris</a:t>
            </a:r>
            <a:r>
              <a:rPr lang="es-ES_tradnl" sz="1000" dirty="0"/>
              <a:t>/</a:t>
            </a:r>
            <a:r>
              <a:rPr lang="es-ES_tradnl" sz="1000" dirty="0" err="1"/>
              <a:t>img</a:t>
            </a:r>
            <a:r>
              <a:rPr lang="es-ES_tradnl" sz="1000" dirty="0"/>
              <a:t>/</a:t>
            </a:r>
            <a:r>
              <a:rPr lang="es-ES_tradnl" sz="1000" dirty="0" err="1"/>
              <a:t>NileTilaImaSp</a:t>
            </a:r>
            <a:r>
              <a:rPr lang="es-ES_tradnl" sz="1000" dirty="0"/>
              <a:t>/NileTilapiaImaSp2-3.JPG</a:t>
            </a:r>
          </a:p>
        </p:txBody>
      </p:sp>
    </p:spTree>
    <p:extLst>
      <p:ext uri="{BB962C8B-B14F-4D97-AF65-F5344CB8AC3E}">
        <p14:creationId xmlns:p14="http://schemas.microsoft.com/office/powerpoint/2010/main" val="6053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529884"/>
            <a:ext cx="7719381" cy="1096331"/>
          </a:xfrm>
        </p:spPr>
        <p:txBody>
          <a:bodyPr>
            <a:normAutofit/>
          </a:bodyPr>
          <a:lstStyle/>
          <a:p>
            <a:r>
              <a:rPr lang="es-ES_tradnl" dirty="0"/>
              <a:t>Morfología externa</a:t>
            </a:r>
          </a:p>
        </p:txBody>
      </p:sp>
      <p:graphicFrame>
        <p:nvGraphicFramePr>
          <p:cNvPr id="5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196877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27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529884"/>
            <a:ext cx="7719381" cy="1096331"/>
          </a:xfrm>
        </p:spPr>
        <p:txBody>
          <a:bodyPr>
            <a:normAutofit/>
          </a:bodyPr>
          <a:lstStyle/>
          <a:p>
            <a:r>
              <a:rPr lang="es-ES_tradnl" dirty="0"/>
              <a:t>Morfología externa</a:t>
            </a:r>
          </a:p>
        </p:txBody>
      </p:sp>
      <p:graphicFrame>
        <p:nvGraphicFramePr>
          <p:cNvPr id="5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9095030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7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" t="21734" r="8376" b="13284"/>
          <a:stretch/>
        </p:blipFill>
        <p:spPr>
          <a:xfrm>
            <a:off x="4541544" y="1308295"/>
            <a:ext cx="7631042" cy="4332850"/>
          </a:xfrm>
          <a:prstGeom prst="rect">
            <a:avLst/>
          </a:prstGeom>
        </p:spPr>
      </p:pic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Morfología interna</a:t>
            </a:r>
          </a:p>
        </p:txBody>
      </p:sp>
    </p:spTree>
    <p:extLst>
      <p:ext uri="{BB962C8B-B14F-4D97-AF65-F5344CB8AC3E}">
        <p14:creationId xmlns:p14="http://schemas.microsoft.com/office/powerpoint/2010/main" val="28293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99459" y="642938"/>
            <a:ext cx="3670808" cy="5502264"/>
          </a:xfrm>
        </p:spPr>
        <p:txBody>
          <a:bodyPr>
            <a:normAutofit/>
          </a:bodyPr>
          <a:lstStyle/>
          <a:p>
            <a:r>
              <a:rPr lang="es-ES_tradnl">
                <a:solidFill>
                  <a:srgbClr val="FFFFFF"/>
                </a:solidFill>
              </a:rPr>
              <a:t>Morfología Interna</a:t>
            </a:r>
          </a:p>
        </p:txBody>
      </p:sp>
      <p:graphicFrame>
        <p:nvGraphicFramePr>
          <p:cNvPr id="5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023924"/>
              </p:ext>
            </p:extLst>
          </p:nvPr>
        </p:nvGraphicFramePr>
        <p:xfrm>
          <a:off x="182880" y="642938"/>
          <a:ext cx="7373112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209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s-ES_tradnl" dirty="0"/>
              <a:t>Morfología Interna</a:t>
            </a:r>
          </a:p>
        </p:txBody>
      </p:sp>
      <p:graphicFrame>
        <p:nvGraphicFramePr>
          <p:cNvPr id="5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774997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879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382</Words>
  <Application>Microsoft Macintosh PowerPoint</Application>
  <PresentationFormat>Panorámica</PresentationFormat>
  <Paragraphs>70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Tema de Office</vt:lpstr>
      <vt:lpstr>Biología de la tilapia</vt:lpstr>
      <vt:lpstr>Taxonomía</vt:lpstr>
      <vt:lpstr>Identificación de la tilapia</vt:lpstr>
      <vt:lpstr>Biología</vt:lpstr>
      <vt:lpstr>Morfología externa</vt:lpstr>
      <vt:lpstr>Morfología externa</vt:lpstr>
      <vt:lpstr>Morfología interna</vt:lpstr>
      <vt:lpstr>Morfología Interna</vt:lpstr>
      <vt:lpstr>Morfología Interna</vt:lpstr>
      <vt:lpstr>Hábitos alimenticios</vt:lpstr>
      <vt:lpstr>Parámetros fisicoquímicos 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Tilapia</dc:title>
  <dc:creator>Usuario de Microsoft Office</dc:creator>
  <cp:lastModifiedBy>Usuario de Microsoft Office</cp:lastModifiedBy>
  <cp:revision>80</cp:revision>
  <dcterms:created xsi:type="dcterms:W3CDTF">2017-09-12T18:23:38Z</dcterms:created>
  <dcterms:modified xsi:type="dcterms:W3CDTF">2017-10-09T16:29:18Z</dcterms:modified>
</cp:coreProperties>
</file>